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6FB-A153-48B2-9BAA-40B7C1C7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332B5-FD26-4E46-94D0-328F8C294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D207-034C-4987-9ED7-8E0840CB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B107-0F46-4AA5-A141-C76ACE5D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259F-2390-4F99-AA17-6B30249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2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471F-2D28-4E5A-8D79-EB74125A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524F6-F2EF-42F3-A1BB-50E2C6D18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2257-B7F1-4E73-A7BF-46CB52DD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2D3C-D1BC-48A1-BE9F-BC3DB6F6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A184-CAFF-4CB7-B137-C9DB66F9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593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8583B-14AF-443F-8E46-F62014FD4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CB5E-9103-4313-9FF6-19B51B30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8D42-1AEA-48AB-9367-44B87B7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1A1D1-C0DE-4ED9-9B71-E5677445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7E07-8711-45A3-AE67-C77F0749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7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DE8C-D197-46D8-8E3D-AC13AA2D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4873-1A18-468B-9A5B-05265358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273F-D1F2-4C94-B646-FFFEB745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CE85-B631-4E9F-9B9D-E81C2327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0772-A44E-4F3D-B3B8-E171834E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803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7461-2C56-480A-AB00-C123D4C6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78BF-B1E7-431E-B76A-BA0B418E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CDD0-3437-4627-9F18-C938A2E1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BEBD-F72E-4A32-B60A-E4D1C123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F5F3-5DA1-4B1A-BC3C-FE8AAB99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65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FFE0-2A2B-47AF-BB8B-454820B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1ED5-8F7C-4521-B15F-FE7F62F05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F054-EF1A-4EE4-9B6B-2EF937C2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70436-34ED-429C-8144-0992A16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3C82-D132-4E6C-B135-1FAD61CB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45C6-BFD4-4765-9EE8-343FA059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35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EBBB-357A-49F2-9362-3E872622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7724-55C1-45A6-8C39-CE4762D9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6322-B647-4967-B815-A3A63D5B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83748-2822-4096-B9DF-CDA0CEE0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13256-0382-4899-8A21-7BB424696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619A4-6070-41B2-B704-C1270927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ABA22-DC59-4E82-82C1-C5E137E6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F6886-8732-49DC-A114-07AE52F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12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5F0-3419-40DF-BE0F-2CC438A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DF696-4D71-4E1D-87EA-C83B949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F4726-F137-4F39-940C-5A0313B1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528B-61BD-4313-81C3-BEE984BB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46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B04AE-879D-4BAC-B1FA-C5C95D86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B9241-7319-44B0-8AD7-D884A746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37E4-AC67-43C6-AAFD-BD1D2D1E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77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0471-1060-41D6-B72F-A9C82355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F87-609F-4214-B2C5-21FC5B5A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D696F-5495-4351-9B04-29C74600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AE52-3620-4BA0-8547-761898A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0D05-C525-4624-A654-2D1D3110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7DF1-F42E-494B-87AF-8F5F41D9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84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4235-ADE8-4F9D-94F8-7F0954A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65944-CE2A-4814-8CBF-384092919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86461-219F-424C-ABD5-35692661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FA71-A9C2-4113-9731-B37B0896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8B10-3E7C-4F07-AE3E-FDEA400E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DC47-4A48-41FC-8F98-00F96F7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592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72169-3221-462A-B03D-780FC6C2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3AF4-2BC3-43FD-875B-AA8EE9BB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79F5-86A0-44BA-B9DE-40308067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3/09/2019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04CB-7598-4C3C-B16F-94F8CE95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760F-6B32-4F18-B81B-AD7F8B5FE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39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58" y="3816601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01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70" y="3816601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01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64" y="3816601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01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23" y="3816601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0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17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11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0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70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64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11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23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17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64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61" y="5077326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33" y="5077326"/>
            <a:ext cx="1259181" cy="539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70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17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17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31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31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31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84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84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84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37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37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37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23" y="2015876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76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17" y="2015876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76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390" y="2015876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76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57" y="5951621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57" y="595162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0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59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68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17" y="755152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C2EFA-58BA-4333-9B08-A1F35F212FC7}"/>
              </a:ext>
            </a:extLst>
          </p:cNvPr>
          <p:cNvSpPr/>
          <p:nvPr/>
        </p:nvSpPr>
        <p:spPr>
          <a:xfrm>
            <a:off x="1476599" y="2103520"/>
            <a:ext cx="1264227" cy="2650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F92BB3-2AC8-4EE5-9213-1BD73D3ADDA7}"/>
              </a:ext>
            </a:extLst>
          </p:cNvPr>
          <p:cNvSpPr/>
          <p:nvPr/>
        </p:nvSpPr>
        <p:spPr>
          <a:xfrm>
            <a:off x="7435513" y="332873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Rating model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AB004F-8E3D-4A6C-A4D2-7720F317A0C1}"/>
              </a:ext>
            </a:extLst>
          </p:cNvPr>
          <p:cNvSpPr/>
          <p:nvPr/>
        </p:nvSpPr>
        <p:spPr>
          <a:xfrm>
            <a:off x="7395410" y="3874168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Genre model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67A8189-9FB4-4948-B09B-81BE54587D11}"/>
              </a:ext>
            </a:extLst>
          </p:cNvPr>
          <p:cNvSpPr/>
          <p:nvPr/>
        </p:nvSpPr>
        <p:spPr>
          <a:xfrm>
            <a:off x="1838713" y="239641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A9D1DB8-5AB8-4C92-8725-EC4A3AF4ECAD}"/>
              </a:ext>
            </a:extLst>
          </p:cNvPr>
          <p:cNvSpPr/>
          <p:nvPr/>
        </p:nvSpPr>
        <p:spPr>
          <a:xfrm>
            <a:off x="1838713" y="392158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2D54B7D9-0772-4635-A12B-53A3933AFB64}"/>
              </a:ext>
            </a:extLst>
          </p:cNvPr>
          <p:cNvSpPr/>
          <p:nvPr/>
        </p:nvSpPr>
        <p:spPr>
          <a:xfrm>
            <a:off x="1838713" y="3159000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81D6A-5FCB-44E6-A0E3-6FD09E3D913A}"/>
              </a:ext>
            </a:extLst>
          </p:cNvPr>
          <p:cNvCxnSpPr>
            <a:cxnSpLocks/>
          </p:cNvCxnSpPr>
          <p:nvPr/>
        </p:nvCxnSpPr>
        <p:spPr>
          <a:xfrm flipV="1">
            <a:off x="2943726" y="1658353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816D40-D20F-4E94-9D0A-1FC14C90C60C}"/>
              </a:ext>
            </a:extLst>
          </p:cNvPr>
          <p:cNvCxnSpPr>
            <a:cxnSpLocks/>
          </p:cNvCxnSpPr>
          <p:nvPr/>
        </p:nvCxnSpPr>
        <p:spPr>
          <a:xfrm>
            <a:off x="2943726" y="3698999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C21F1-CDC6-44D7-A59C-9BD98DDB954F}"/>
              </a:ext>
            </a:extLst>
          </p:cNvPr>
          <p:cNvSpPr txBox="1"/>
          <p:nvPr/>
        </p:nvSpPr>
        <p:spPr>
          <a:xfrm>
            <a:off x="1398849" y="1234605"/>
            <a:ext cx="141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Item embeddings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0D5ADC-DF66-42AE-A593-E4021023B7DF}"/>
              </a:ext>
            </a:extLst>
          </p:cNvPr>
          <p:cNvSpPr txBox="1"/>
          <p:nvPr/>
        </p:nvSpPr>
        <p:spPr>
          <a:xfrm>
            <a:off x="3525635" y="1019022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1. Train embeddings using CF on user-item ratings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C0A675-B4C9-4512-8652-D7E2BC0866CB}"/>
              </a:ext>
            </a:extLst>
          </p:cNvPr>
          <p:cNvSpPr txBox="1"/>
          <p:nvPr/>
        </p:nvSpPr>
        <p:spPr>
          <a:xfrm>
            <a:off x="3504786" y="5199646"/>
            <a:ext cx="20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2. Re-use trained embeddings in genre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57A745-D98F-4314-8E1B-5C73F8F06A63}"/>
              </a:ext>
            </a:extLst>
          </p:cNvPr>
          <p:cNvSpPr txBox="1"/>
          <p:nvPr/>
        </p:nvSpPr>
        <p:spPr>
          <a:xfrm>
            <a:off x="5673300" y="1473686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UserID</a:t>
            </a:r>
            <a:r>
              <a:rPr lang="en-NZ" dirty="0"/>
              <a:t> + </a:t>
            </a:r>
            <a:r>
              <a:rPr lang="en-NZ" dirty="0" err="1"/>
              <a:t>ItemID</a:t>
            </a:r>
            <a:endParaRPr lang="en-NZ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29FBA-094D-443B-B6B5-FBEC94325695}"/>
              </a:ext>
            </a:extLst>
          </p:cNvPr>
          <p:cNvSpPr txBox="1"/>
          <p:nvPr/>
        </p:nvSpPr>
        <p:spPr>
          <a:xfrm>
            <a:off x="5653249" y="5014980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ItemID</a:t>
            </a:r>
            <a:r>
              <a:rPr lang="en-NZ" dirty="0"/>
              <a:t> only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F83C98-8112-4821-A85C-1E76CD2D8C25}"/>
              </a:ext>
            </a:extLst>
          </p:cNvPr>
          <p:cNvSpPr txBox="1"/>
          <p:nvPr/>
        </p:nvSpPr>
        <p:spPr>
          <a:xfrm>
            <a:off x="10582183" y="1473686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2E200-BD91-40DC-B7DA-8C985AD14E15}"/>
              </a:ext>
            </a:extLst>
          </p:cNvPr>
          <p:cNvSpPr txBox="1"/>
          <p:nvPr/>
        </p:nvSpPr>
        <p:spPr>
          <a:xfrm>
            <a:off x="10582183" y="501498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Genre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CE4FD6-0E07-412B-86A0-826C55A1EC75}"/>
              </a:ext>
            </a:extLst>
          </p:cNvPr>
          <p:cNvSpPr txBox="1"/>
          <p:nvPr/>
        </p:nvSpPr>
        <p:spPr>
          <a:xfrm>
            <a:off x="6147337" y="865133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14B8D-FD5E-4AF2-8B1D-9B22E82AFFF6}"/>
              </a:ext>
            </a:extLst>
          </p:cNvPr>
          <p:cNvSpPr txBox="1"/>
          <p:nvPr/>
        </p:nvSpPr>
        <p:spPr>
          <a:xfrm>
            <a:off x="6127286" y="4600591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FEEE3F-1216-4D22-BA9F-5FCAC0D79D37}"/>
              </a:ext>
            </a:extLst>
          </p:cNvPr>
          <p:cNvSpPr txBox="1"/>
          <p:nvPr/>
        </p:nvSpPr>
        <p:spPr>
          <a:xfrm>
            <a:off x="10632316" y="865133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09BDAB-581A-4421-8E1D-7808F59897D3}"/>
              </a:ext>
            </a:extLst>
          </p:cNvPr>
          <p:cNvSpPr txBox="1"/>
          <p:nvPr/>
        </p:nvSpPr>
        <p:spPr>
          <a:xfrm>
            <a:off x="10607249" y="4602427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2951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6931928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6300981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7562875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9546662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195178" y="4395536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6931928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7562875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193822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8824769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6931928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6300981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7562875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9546662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195178" y="1692444"/>
            <a:ext cx="1259181" cy="539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6570981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6570981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6570981" y="223244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6570981" y="2232444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201928" y="223244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201928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201928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201928" y="223244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201928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7832875" y="223244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7832875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7832875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201928" y="2232444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7832875" y="2232444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8463822" y="2232444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094769" y="2232444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6570981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6570981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6570981" y="358399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6570981" y="3583990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201928" y="358399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201928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201928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201928" y="358399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201928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7832875" y="358399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7832875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7832875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201928" y="3583990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7832875" y="3583990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8463822" y="3583990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094769" y="3583990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34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11" y="4997116"/>
            <a:ext cx="1280907" cy="70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7608348" y="5207082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7608347" y="931156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4090989" y="4214307"/>
            <a:ext cx="223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pre-trained item embedding layer for genre prediction</a:t>
            </a:r>
            <a:endParaRPr lang="en-NZ" sz="1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</Words>
  <Application>Microsoft Office PowerPoint</Application>
  <PresentationFormat>Widescreen</PresentationFormat>
  <Paragraphs>28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9</cp:revision>
  <dcterms:created xsi:type="dcterms:W3CDTF">2019-08-01T19:39:54Z</dcterms:created>
  <dcterms:modified xsi:type="dcterms:W3CDTF">2019-09-03T07:12:16Z</dcterms:modified>
</cp:coreProperties>
</file>