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4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16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F958-4ECD-4C4B-84C9-E22E0587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5366-1C82-4670-AFF3-C816F6E94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B4BD-588C-41E9-BAA7-89F20E0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94AB-D7AC-4CEB-B474-D009FD82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79FF-C647-475A-83EF-5A304B6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D03B-BEF2-4D46-B082-97B78C5C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BA9A4-928C-44CC-B1A2-87561580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DC28-1640-48B3-BA56-314739C6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581B-28A4-42B2-8D12-9291B4FA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9C2A-99D4-4942-BDF9-04733432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2A691-61C2-456F-8471-585F6CB87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64FBF-9DE1-4E99-8983-52336ADE7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B41E-9BBB-49DC-BDCC-C450EB46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F81C-861C-46D1-9112-C6C1060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768D-8846-44E7-B4E6-BA663244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88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67BE-9871-4FD6-AAAA-8EE19F0C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E08E-8CB7-4DB9-B3D0-C87CA5CF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726C-0ABF-4C2F-8FD4-E77D6D90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26F9-CD0B-4368-A226-60F4A4BB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537A-78DB-48BD-8B28-2FD937E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5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C5CA-67AF-4F2D-94EF-23E7A6F2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C407-988D-4427-90C5-0C6FEB555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71D7-16EA-4173-A113-CDF5CDE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AA06-E9E1-4307-AB93-5F639400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1535-E8EF-4A1C-AF36-2C50D88D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2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5312-2409-455B-9A8D-6AB85DA6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B86D-C266-4E17-AC1C-DF9B581CA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555D5-A255-45D9-9412-8DC68975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58EF-35D8-4C5B-80B4-FB13B5D1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FBFCC-8C94-477A-922B-5A4F18EA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5972-261F-4D98-A816-1D055755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7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F6E5-E309-459D-AD17-3CEF6C97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59DB-3E3F-492D-A069-FFDC1CAC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5BBC2-3D39-4BCF-AC18-289F93FFE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9194-436A-419C-8EBC-F6E4F529B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BCE12-6A0E-41AF-B873-CCF9A2545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B6884-7A94-4BB3-B5D7-BDFD9F94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39A60-6B03-4B6A-A7EE-3A80A518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9D6E3-FE0D-427B-BA45-E8343DFF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9EDB-75E1-41E2-8FB1-8E33DC92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9CC9B-C482-43C4-9912-69826389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4154-792E-4DF8-86B6-E3C44411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2E8BD-E269-41CF-94F0-81565E1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0B563-CD0C-4EE1-ACD8-98123CF3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8DFF8-B699-48BE-84D1-D1647848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60D30-9B39-49C5-BA2C-4B7C3060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DA99-2C31-417A-AD77-8FCD30F6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AAF3-A5F1-4678-8AA8-10A79FDA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E1FC-32DA-4966-98D4-81B578DB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8E2AD-0C6D-410A-90FF-E801BAA6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BF47-F170-4E26-A098-8BC2077D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95D8C-C970-47CB-937D-3677C6A7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3C5-DAB0-4406-B515-894DE173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F6FFA-2874-44C5-BB04-95299EDF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A32A-D2CA-4187-AA92-F4CA71B9A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05F9-B90F-4106-A1ED-1B01B8F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E9E5-6090-4C36-8A05-9FD816AF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E718-D2E0-4749-9529-C22ACD41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2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E6FC7-A636-4348-816D-DB1E70BE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F886A-6023-4AC0-B632-B16626E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F94F-A930-4E7A-B09F-8E416B3C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E196-8082-4BB0-A8F9-5FC1409551EF}" type="datetimeFigureOut">
              <a:rPr lang="en-GB" smtClean="0"/>
              <a:t>21/10/2018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F8075-6DDA-48EA-AA09-6AD45974B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2493-356E-44C0-B62D-0A3FFE12D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6D68-53A0-4F8C-BEDE-0DA93A908E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980307-73F6-4E13-A963-554854437270}"/>
              </a:ext>
            </a:extLst>
          </p:cNvPr>
          <p:cNvSpPr/>
          <p:nvPr/>
        </p:nvSpPr>
        <p:spPr>
          <a:xfrm>
            <a:off x="702982" y="0"/>
            <a:ext cx="997771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79F7F-83D9-442D-9EBD-15CAE7268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66" y="212868"/>
            <a:ext cx="1298201" cy="1295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5F1EC-4C51-4193-9BA2-8E07C8FC3335}"/>
              </a:ext>
            </a:extLst>
          </p:cNvPr>
          <p:cNvSpPr txBox="1"/>
          <p:nvPr/>
        </p:nvSpPr>
        <p:spPr>
          <a:xfrm>
            <a:off x="2514600" y="198892"/>
            <a:ext cx="8166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Quicksand" panose="00000500000000000000" pitchFamily="2" charset="0"/>
              </a:rPr>
              <a:t>We’re turning PIX into the next best gaming website: GameProxy.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ED5EE-278D-4D3A-9DC8-023040B028B5}"/>
              </a:ext>
            </a:extLst>
          </p:cNvPr>
          <p:cNvSpPr txBox="1"/>
          <p:nvPr/>
        </p:nvSpPr>
        <p:spPr>
          <a:xfrm>
            <a:off x="892735" y="6150114"/>
            <a:ext cx="99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Quicksand" panose="00000500000000000000" pitchFamily="2" charset="0"/>
              </a:rPr>
              <a:t>You can still play your favourite games on PIX, though we will soon start recommending to play them on GameProxy.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84338-C34A-4D7F-9EA4-286C39126FC6}"/>
              </a:ext>
            </a:extLst>
          </p:cNvPr>
          <p:cNvSpPr txBox="1"/>
          <p:nvPr/>
        </p:nvSpPr>
        <p:spPr>
          <a:xfrm>
            <a:off x="702981" y="1721221"/>
            <a:ext cx="10167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Quicksand" panose="00000500000000000000" pitchFamily="2" charset="0"/>
              </a:rPr>
              <a:t>We will make your experience on GameProxy better than on PIX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Having much more games you can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Having a built in retro game emulator with GameBoy and Nintendo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No longer on Google Sites so we can handle much more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Very minimal advertising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Full Screen button so you can play your favourite games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Chat Function so you can talk to friends, make group chats and talk about games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Quicksand" panose="00000500000000000000" pitchFamily="2" charset="0"/>
              </a:rPr>
              <a:t>We’re working on making flash games HTML5 so you can play them on Macs and mobiles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121C-7B4B-442C-95CB-323D8DB7B0F6}"/>
              </a:ext>
            </a:extLst>
          </p:cNvPr>
          <p:cNvSpPr txBox="1"/>
          <p:nvPr/>
        </p:nvSpPr>
        <p:spPr>
          <a:xfrm>
            <a:off x="892735" y="4474276"/>
            <a:ext cx="9533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Quicksand" panose="00000500000000000000" pitchFamily="2" charset="0"/>
              </a:rPr>
              <a:t>Visit gameproxy.cf or click here to see what we’ve been working on. </a:t>
            </a:r>
          </a:p>
        </p:txBody>
      </p:sp>
    </p:spTree>
    <p:extLst>
      <p:ext uri="{BB962C8B-B14F-4D97-AF65-F5344CB8AC3E}">
        <p14:creationId xmlns:p14="http://schemas.microsoft.com/office/powerpoint/2010/main" val="202725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Doe</dc:creator>
  <cp:lastModifiedBy>Sebastian Doe</cp:lastModifiedBy>
  <cp:revision>3</cp:revision>
  <dcterms:created xsi:type="dcterms:W3CDTF">2018-10-21T07:40:13Z</dcterms:created>
  <dcterms:modified xsi:type="dcterms:W3CDTF">2018-10-21T07:57:53Z</dcterms:modified>
</cp:coreProperties>
</file>