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5552738" cy="5184775"/>
  <p:notesSz cx="6858000" cy="9144000"/>
  <p:defaultTextStyle>
    <a:defPPr>
      <a:defRPr lang="en-US"/>
    </a:defPPr>
    <a:lvl1pPr marL="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1pPr>
    <a:lvl2pPr marL="4968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2pPr>
    <a:lvl3pPr marL="99376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3pPr>
    <a:lvl4pPr marL="149064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4pPr>
    <a:lvl5pPr marL="1987530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5pPr>
    <a:lvl6pPr marL="2484413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6pPr>
    <a:lvl7pPr marL="2981295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7pPr>
    <a:lvl8pPr marL="3478178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8pPr>
    <a:lvl9pPr marL="3975064" algn="l" defTabSz="993765" rtl="0" eaLnBrk="1" latinLnBrk="0" hangingPunct="1">
      <a:defRPr sz="19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3" userDrawn="1">
          <p15:clr>
            <a:srgbClr val="A4A3A4"/>
          </p15:clr>
        </p15:guide>
        <p15:guide id="2" pos="49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42" y="975"/>
      </p:cViewPr>
      <p:guideLst>
        <p:guide orient="horz" pos="1633"/>
        <p:guide pos="4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ADF7-F752-4BA1-9329-2FFCBDB3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4109" y="848528"/>
            <a:ext cx="11664553" cy="1805073"/>
          </a:xfrm>
        </p:spPr>
        <p:txBody>
          <a:bodyPr anchor="b"/>
          <a:lstStyle>
            <a:lvl1pPr algn="ctr"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A381-761C-4F99-B3BD-943847BA6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4109" y="2723225"/>
            <a:ext cx="11664553" cy="1251787"/>
          </a:xfrm>
        </p:spPr>
        <p:txBody>
          <a:bodyPr/>
          <a:lstStyle>
            <a:lvl1pPr marL="0" indent="0" algn="ctr">
              <a:buNone/>
              <a:defRPr sz="181347"/>
            </a:lvl1pPr>
            <a:lvl2pPr marL="34544942" indent="0" algn="ctr">
              <a:buNone/>
              <a:defRPr sz="151136"/>
            </a:lvl2pPr>
            <a:lvl3pPr marL="51206400" indent="0" algn="ctr">
              <a:buNone/>
              <a:defRPr sz="136015"/>
            </a:lvl3pPr>
            <a:lvl4pPr marL="51206400" indent="0" algn="ctr">
              <a:buNone/>
              <a:defRPr sz="120875"/>
            </a:lvl4pPr>
            <a:lvl5pPr marL="51206400" indent="0" algn="ctr">
              <a:buNone/>
              <a:defRPr sz="120875"/>
            </a:lvl5pPr>
            <a:lvl6pPr marL="51206400" indent="0" algn="ctr">
              <a:buNone/>
              <a:defRPr sz="120875"/>
            </a:lvl6pPr>
            <a:lvl7pPr marL="51206400" indent="0" algn="ctr">
              <a:buNone/>
              <a:defRPr sz="120875"/>
            </a:lvl7pPr>
            <a:lvl8pPr marL="51206400" indent="0" algn="ctr">
              <a:buNone/>
              <a:defRPr sz="120875"/>
            </a:lvl8pPr>
            <a:lvl9pPr marL="51206400" indent="0" algn="ctr">
              <a:buNone/>
              <a:defRPr sz="120875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F9426-A310-4E2B-82E0-CCAC409C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F852-62FD-4F24-9EB9-42858D9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7BF6-50B9-441D-A9AA-C8BF1698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77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0629-DD3E-4954-A542-B1FDD49F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B65C7-9073-43C6-BB3B-F8552CDA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80A6D-9964-4DDD-A95F-553BA113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3246E-19CB-4E35-8FEF-DFDA46584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3D2E-3ABF-45ED-B5EC-F4B7AA54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12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FA0037-FF71-41E8-B657-4F4AA4209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129931" y="276041"/>
            <a:ext cx="3353558" cy="43938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03F31-9939-494C-9726-E42D853BC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253" y="276041"/>
            <a:ext cx="9866270" cy="439385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41361-ABAA-4478-AA21-06B6A962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2642-4CA8-4F09-B063-6FEDB3B8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F80-656C-46C1-B2B4-DE9D67F7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4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02BB-53FE-4EEA-9D74-DE2982FB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C35D-D1EA-4DF1-9E1D-B92621B4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365-FCED-4817-9297-69DE143B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7E5F6-2826-4534-85C0-5B30CDA8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E137-77F4-496C-B547-EF8971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6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1070-0E4F-42D6-97B4-4F44AD5D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186" y="1292595"/>
            <a:ext cx="13414236" cy="2156721"/>
          </a:xfrm>
        </p:spPr>
        <p:txBody>
          <a:bodyPr anchor="b"/>
          <a:lstStyle>
            <a:lvl1pPr>
              <a:defRPr sz="400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099A2-28BB-4A4A-B1E5-107EB66C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186" y="3469739"/>
            <a:ext cx="13414236" cy="1134171"/>
          </a:xfrm>
        </p:spPr>
        <p:txBody>
          <a:bodyPr/>
          <a:lstStyle>
            <a:lvl1pPr marL="0" indent="0">
              <a:buNone/>
              <a:defRPr sz="181347">
                <a:solidFill>
                  <a:schemeClr val="tx1">
                    <a:tint val="75000"/>
                  </a:schemeClr>
                </a:solidFill>
              </a:defRPr>
            </a:lvl1pPr>
            <a:lvl2pPr marL="34544942" indent="0">
              <a:buNone/>
              <a:defRPr sz="151136">
                <a:solidFill>
                  <a:schemeClr val="tx1">
                    <a:tint val="75000"/>
                  </a:schemeClr>
                </a:solidFill>
              </a:defRPr>
            </a:lvl2pPr>
            <a:lvl3pPr marL="51206400" indent="0">
              <a:buNone/>
              <a:defRPr sz="136015">
                <a:solidFill>
                  <a:schemeClr val="tx1">
                    <a:tint val="75000"/>
                  </a:schemeClr>
                </a:solidFill>
              </a:defRPr>
            </a:lvl3pPr>
            <a:lvl4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4pPr>
            <a:lvl5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5pPr>
            <a:lvl6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6pPr>
            <a:lvl7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7pPr>
            <a:lvl8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8pPr>
            <a:lvl9pPr marL="51206400" indent="0">
              <a:buNone/>
              <a:defRPr sz="120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9CB0A-58C3-45A2-AB41-AA9B8C78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E7C08-641A-465D-B686-1E7C8DD9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7D31-418F-44C3-B470-02308ADD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8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A2BA-7714-4682-8095-84861948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5FCC-F490-4294-ADEB-EEE8FC3A9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249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05D6E-1BD7-4E91-8640-361F297C2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73575" y="1380213"/>
            <a:ext cx="6609914" cy="328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FA28-6838-4F85-83EF-E2D119AB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A8FB-2013-4E10-92F4-CD60D9BC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50DC0-A941-46BC-AD4A-B4C7655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33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7490-5D9C-46D2-A4D7-2271C4672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91" y="276063"/>
            <a:ext cx="13414236" cy="10021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50A56-E433-434D-B659-69DDD0B9F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281" y="1271013"/>
            <a:ext cx="6579535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1FB9E-835A-4420-8BB5-199DEDA20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281" y="1893894"/>
            <a:ext cx="6579535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9DF104-46CD-426E-B05E-A2BCB984B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3579" y="1271013"/>
            <a:ext cx="6611938" cy="622889"/>
          </a:xfrm>
        </p:spPr>
        <p:txBody>
          <a:bodyPr anchor="b"/>
          <a:lstStyle>
            <a:lvl1pPr marL="0" indent="0">
              <a:buNone/>
              <a:defRPr sz="181347" b="1"/>
            </a:lvl1pPr>
            <a:lvl2pPr marL="34544942" indent="0">
              <a:buNone/>
              <a:defRPr sz="151136" b="1"/>
            </a:lvl2pPr>
            <a:lvl3pPr marL="51206400" indent="0">
              <a:buNone/>
              <a:defRPr sz="136015" b="1"/>
            </a:lvl3pPr>
            <a:lvl4pPr marL="51206400" indent="0">
              <a:buNone/>
              <a:defRPr sz="120875" b="1"/>
            </a:lvl4pPr>
            <a:lvl5pPr marL="51206400" indent="0">
              <a:buNone/>
              <a:defRPr sz="120875" b="1"/>
            </a:lvl5pPr>
            <a:lvl6pPr marL="51206400" indent="0">
              <a:buNone/>
              <a:defRPr sz="120875" b="1"/>
            </a:lvl6pPr>
            <a:lvl7pPr marL="51206400" indent="0">
              <a:buNone/>
              <a:defRPr sz="120875" b="1"/>
            </a:lvl7pPr>
            <a:lvl8pPr marL="51206400" indent="0">
              <a:buNone/>
              <a:defRPr sz="120875" b="1"/>
            </a:lvl8pPr>
            <a:lvl9pPr marL="51206400" indent="0">
              <a:buNone/>
              <a:defRPr sz="12087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1A071-AC3E-4545-BD0D-A8BADBBDAA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73579" y="1893894"/>
            <a:ext cx="6611938" cy="27856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3A026-6DF8-4987-AFBD-2E0505FE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DE13A-F467-4762-BDBC-1D7453C5D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C0437-0698-4ED5-B74C-4C0C3CD4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65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D74A-C2D4-4470-98BE-5567F9B3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F1978D-289E-4B99-AD5D-6B0071EE4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F9DA2-8552-4CE3-B526-56B2C253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F6635-5ED9-4F31-966D-70633A6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6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7046C-A4A9-4F2B-9AAF-56EED958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F5E11-6799-4184-8622-0385C8C2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D47EE-BDA7-4A87-988E-E33B7B8C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4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B942-5CB7-4D43-A1EE-552C00CD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6453-D579-4843-A15E-DB583286C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>
              <a:defRPr sz="241810"/>
            </a:lvl1pPr>
            <a:lvl2pPr>
              <a:defRPr sz="211548"/>
            </a:lvl2pPr>
            <a:lvl3pPr>
              <a:defRPr sz="181347"/>
            </a:lvl3pPr>
            <a:lvl4pPr>
              <a:defRPr sz="151136"/>
            </a:lvl4pPr>
            <a:lvl5pPr>
              <a:defRPr sz="151136"/>
            </a:lvl5pPr>
            <a:lvl6pPr>
              <a:defRPr sz="151136"/>
            </a:lvl6pPr>
            <a:lvl7pPr>
              <a:defRPr sz="151136"/>
            </a:lvl7pPr>
            <a:lvl8pPr>
              <a:defRPr sz="151136"/>
            </a:lvl8pPr>
            <a:lvl9pPr>
              <a:defRPr sz="15113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3677F4-A430-4F11-A220-2DFD7449C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292D-0C01-41CC-8D91-0080295A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1766B-F1D7-41CD-9DFF-C8B0230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EBD38-AE97-41B1-B06D-A8C0B08B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0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6729-55F0-4B5E-8640-6654EE36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77" y="345652"/>
            <a:ext cx="5016160" cy="1209781"/>
          </a:xfrm>
        </p:spPr>
        <p:txBody>
          <a:bodyPr anchor="b"/>
          <a:lstStyle>
            <a:lvl1pPr>
              <a:defRPr sz="24181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0A6E8-901F-4E29-B4C0-80A91DB01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11972" y="746535"/>
            <a:ext cx="7873575" cy="3684548"/>
          </a:xfrm>
        </p:spPr>
        <p:txBody>
          <a:bodyPr/>
          <a:lstStyle>
            <a:lvl1pPr marL="0" indent="0">
              <a:buNone/>
              <a:defRPr sz="241810"/>
            </a:lvl1pPr>
            <a:lvl2pPr marL="34544942" indent="0">
              <a:buNone/>
              <a:defRPr sz="211548"/>
            </a:lvl2pPr>
            <a:lvl3pPr marL="51206400" indent="0">
              <a:buNone/>
              <a:defRPr sz="181347"/>
            </a:lvl3pPr>
            <a:lvl4pPr marL="51206400" indent="0">
              <a:buNone/>
              <a:defRPr sz="151136"/>
            </a:lvl4pPr>
            <a:lvl5pPr marL="51206400" indent="0">
              <a:buNone/>
              <a:defRPr sz="151136"/>
            </a:lvl5pPr>
            <a:lvl6pPr marL="51206400" indent="0">
              <a:buNone/>
              <a:defRPr sz="151136"/>
            </a:lvl6pPr>
            <a:lvl7pPr marL="51206400" indent="0">
              <a:buNone/>
              <a:defRPr sz="151136"/>
            </a:lvl7pPr>
            <a:lvl8pPr marL="51206400" indent="0">
              <a:buNone/>
              <a:defRPr sz="151136"/>
            </a:lvl8pPr>
            <a:lvl9pPr marL="51206400" indent="0">
              <a:buNone/>
              <a:defRPr sz="151136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94DD3-672C-4604-937F-39B498F03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77" y="1555450"/>
            <a:ext cx="5016160" cy="2881633"/>
          </a:xfrm>
        </p:spPr>
        <p:txBody>
          <a:bodyPr/>
          <a:lstStyle>
            <a:lvl1pPr marL="0" indent="0">
              <a:buNone/>
              <a:defRPr sz="120875"/>
            </a:lvl1pPr>
            <a:lvl2pPr marL="34544942" indent="0">
              <a:buNone/>
              <a:defRPr sz="105804"/>
            </a:lvl2pPr>
            <a:lvl3pPr marL="51206400" indent="0">
              <a:buNone/>
              <a:defRPr sz="90664"/>
            </a:lvl3pPr>
            <a:lvl4pPr marL="51206400" indent="0">
              <a:buNone/>
              <a:defRPr sz="75543"/>
            </a:lvl4pPr>
            <a:lvl5pPr marL="51206400" indent="0">
              <a:buNone/>
              <a:defRPr sz="75543"/>
            </a:lvl5pPr>
            <a:lvl6pPr marL="51206400" indent="0">
              <a:buNone/>
              <a:defRPr sz="75543"/>
            </a:lvl6pPr>
            <a:lvl7pPr marL="51206400" indent="0">
              <a:buNone/>
              <a:defRPr sz="75543"/>
            </a:lvl7pPr>
            <a:lvl8pPr marL="51206400" indent="0">
              <a:buNone/>
              <a:defRPr sz="75543"/>
            </a:lvl8pPr>
            <a:lvl9pPr marL="51206400" indent="0">
              <a:buNone/>
              <a:defRPr sz="755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BDD01-21DC-40A3-AC11-56757D10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78054-3579-4651-A6C0-88FBA139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22DAD-6491-4FD1-9015-1DB2D615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9734-A7A6-4368-8E9A-8BF07F9CE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67" y="276063"/>
            <a:ext cx="13414236" cy="1002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ABE18-F711-4881-ABAE-CA2E9126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267" y="1380213"/>
            <a:ext cx="13414236" cy="3289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23F0-AF7A-412B-BEBC-9115BC565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9279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0886D-31C3-49D5-85A0-7ED07EBF33A1}" type="datetimeFigureOut">
              <a:rPr lang="en-GB" smtClean="0"/>
              <a:t>04/11/2018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03A1-A3E7-41C9-B2BC-D4942A914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51850" y="4805519"/>
            <a:ext cx="5249047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78E0-7A04-48D5-A868-FB9FCB1F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4142" y="4805519"/>
            <a:ext cx="3499369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6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F153-6911-41AC-AA0C-7921A258E6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61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9089893" rtl="0" eaLnBrk="1" latinLnBrk="0" hangingPunct="1">
        <a:lnSpc>
          <a:spcPct val="90000"/>
        </a:lnSpc>
        <a:spcBef>
          <a:spcPct val="0"/>
        </a:spcBef>
        <a:buNone/>
        <a:defRPr sz="332483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272451" indent="-17272451" algn="l" defTabSz="69089893" rtl="0" eaLnBrk="1" latinLnBrk="0" hangingPunct="1">
        <a:lnSpc>
          <a:spcPct val="90000"/>
        </a:lnSpc>
        <a:spcBef>
          <a:spcPts val="75543"/>
        </a:spcBef>
        <a:buFont typeface="Arial" panose="020B0604020202020204" pitchFamily="34" charset="0"/>
        <a:buChar char="•"/>
        <a:defRPr sz="211548" kern="1200">
          <a:solidFill>
            <a:schemeClr val="tx1"/>
          </a:solidFill>
          <a:latin typeface="+mn-lt"/>
          <a:ea typeface="+mn-ea"/>
          <a:cs typeface="+mn-cs"/>
        </a:defRPr>
      </a:lvl1pPr>
      <a:lvl2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81347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51136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indent="-17272451" algn="l" defTabSz="69089893" rtl="0" eaLnBrk="1" latinLnBrk="0" hangingPunct="1">
        <a:lnSpc>
          <a:spcPct val="90000"/>
        </a:lnSpc>
        <a:spcBef>
          <a:spcPts val="37802"/>
        </a:spcBef>
        <a:buFont typeface="Arial" panose="020B0604020202020204" pitchFamily="34" charset="0"/>
        <a:buChar char="•"/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1pPr>
      <a:lvl2pPr marL="34544942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4pPr>
      <a:lvl5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5pPr>
      <a:lvl6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0" algn="l" defTabSz="69089893" rtl="0" eaLnBrk="1" latinLnBrk="0" hangingPunct="1">
        <a:defRPr sz="136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3813544" y="1695616"/>
            <a:ext cx="79335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WELCOME TO GAMEPROXY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4243414" y="2849256"/>
            <a:ext cx="7064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A place to play, share and talk about games.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544592" y="3746440"/>
            <a:ext cx="2471530" cy="7772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LEARN MORE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BAD0F-8D00-4A9D-985C-69FFA0FED1AE}"/>
              </a:ext>
            </a:extLst>
          </p:cNvPr>
          <p:cNvGrpSpPr/>
          <p:nvPr/>
        </p:nvGrpSpPr>
        <p:grpSpPr>
          <a:xfrm>
            <a:off x="7258538" y="661124"/>
            <a:ext cx="1034471" cy="1034470"/>
            <a:chOff x="4642047" y="1982147"/>
            <a:chExt cx="2907906" cy="2907906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E5065A4-7BC9-42D5-85F0-D0A4B51AA2E9}"/>
                </a:ext>
              </a:extLst>
            </p:cNvPr>
            <p:cNvSpPr/>
            <p:nvPr/>
          </p:nvSpPr>
          <p:spPr>
            <a:xfrm>
              <a:off x="4642047" y="1982147"/>
              <a:ext cx="2907906" cy="2907906"/>
            </a:xfrm>
            <a:prstGeom prst="ellips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69DBCCD-B78F-4F48-B908-C26396D99F34}"/>
                </a:ext>
              </a:extLst>
            </p:cNvPr>
            <p:cNvGrpSpPr/>
            <p:nvPr/>
          </p:nvGrpSpPr>
          <p:grpSpPr>
            <a:xfrm>
              <a:off x="5320552" y="2688149"/>
              <a:ext cx="1814327" cy="1481701"/>
              <a:chOff x="5531554" y="2922989"/>
              <a:chExt cx="1239210" cy="101202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356E948-3C20-489B-87B7-1C69EDC002C1}"/>
                  </a:ext>
                </a:extLst>
              </p:cNvPr>
              <p:cNvSpPr/>
              <p:nvPr/>
            </p:nvSpPr>
            <p:spPr>
              <a:xfrm rot="5400000">
                <a:off x="5475386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rgbClr val="FFFF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1A4427C-E4FA-4C93-908D-5489E4E72590}"/>
                  </a:ext>
                </a:extLst>
              </p:cNvPr>
              <p:cNvSpPr/>
              <p:nvPr/>
            </p:nvSpPr>
            <p:spPr>
              <a:xfrm rot="5400000">
                <a:off x="5814910" y="2979157"/>
                <a:ext cx="1012022" cy="899686"/>
              </a:xfrm>
              <a:custGeom>
                <a:avLst/>
                <a:gdLst>
                  <a:gd name="connsiteX0" fmla="*/ 1130 w 1490102"/>
                  <a:gd name="connsiteY0" fmla="*/ 1156852 h 1324698"/>
                  <a:gd name="connsiteX1" fmla="*/ 18702 w 1490102"/>
                  <a:gd name="connsiteY1" fmla="*/ 1104597 h 1324698"/>
                  <a:gd name="connsiteX2" fmla="*/ 17994 w 1490102"/>
                  <a:gd name="connsiteY2" fmla="*/ 1104189 h 1324698"/>
                  <a:gd name="connsiteX3" fmla="*/ 612408 w 1490102"/>
                  <a:gd name="connsiteY3" fmla="*/ 74634 h 1324698"/>
                  <a:gd name="connsiteX4" fmla="*/ 613884 w 1490102"/>
                  <a:gd name="connsiteY4" fmla="*/ 72078 h 1324698"/>
                  <a:gd name="connsiteX5" fmla="*/ 614400 w 1490102"/>
                  <a:gd name="connsiteY5" fmla="*/ 72376 h 1324698"/>
                  <a:gd name="connsiteX6" fmla="*/ 651605 w 1490102"/>
                  <a:gd name="connsiteY6" fmla="*/ 30196 h 1324698"/>
                  <a:gd name="connsiteX7" fmla="*/ 774463 w 1490102"/>
                  <a:gd name="connsiteY7" fmla="*/ 3639 h 1324698"/>
                  <a:gd name="connsiteX8" fmla="*/ 777872 w 1490102"/>
                  <a:gd name="connsiteY8" fmla="*/ 4975 h 1324698"/>
                  <a:gd name="connsiteX9" fmla="*/ 787154 w 1490102"/>
                  <a:gd name="connsiteY9" fmla="*/ 5623 h 1324698"/>
                  <a:gd name="connsiteX10" fmla="*/ 838564 w 1490102"/>
                  <a:gd name="connsiteY10" fmla="*/ 30710 h 1324698"/>
                  <a:gd name="connsiteX11" fmla="*/ 875769 w 1490102"/>
                  <a:gd name="connsiteY11" fmla="*/ 72889 h 1324698"/>
                  <a:gd name="connsiteX12" fmla="*/ 876283 w 1490102"/>
                  <a:gd name="connsiteY12" fmla="*/ 72592 h 1324698"/>
                  <a:gd name="connsiteX13" fmla="*/ 877755 w 1490102"/>
                  <a:gd name="connsiteY13" fmla="*/ 75141 h 1324698"/>
                  <a:gd name="connsiteX14" fmla="*/ 877761 w 1490102"/>
                  <a:gd name="connsiteY14" fmla="*/ 75148 h 1324698"/>
                  <a:gd name="connsiteX15" fmla="*/ 877765 w 1490102"/>
                  <a:gd name="connsiteY15" fmla="*/ 75159 h 1324698"/>
                  <a:gd name="connsiteX16" fmla="*/ 1470148 w 1490102"/>
                  <a:gd name="connsiteY16" fmla="*/ 1101196 h 1324698"/>
                  <a:gd name="connsiteX17" fmla="*/ 1470152 w 1490102"/>
                  <a:gd name="connsiteY17" fmla="*/ 1101200 h 1324698"/>
                  <a:gd name="connsiteX18" fmla="*/ 1470154 w 1490102"/>
                  <a:gd name="connsiteY18" fmla="*/ 1101206 h 1324698"/>
                  <a:gd name="connsiteX19" fmla="*/ 1472173 w 1490102"/>
                  <a:gd name="connsiteY19" fmla="*/ 1104703 h 1324698"/>
                  <a:gd name="connsiteX20" fmla="*/ 1471467 w 1490102"/>
                  <a:gd name="connsiteY20" fmla="*/ 1105110 h 1324698"/>
                  <a:gd name="connsiteX21" fmla="*/ 1472794 w 1490102"/>
                  <a:gd name="connsiteY21" fmla="*/ 1109056 h 1324698"/>
                  <a:gd name="connsiteX22" fmla="*/ 1483393 w 1490102"/>
                  <a:gd name="connsiteY22" fmla="*/ 1131104 h 1324698"/>
                  <a:gd name="connsiteX23" fmla="*/ 1485995 w 1490102"/>
                  <a:gd name="connsiteY23" fmla="*/ 1148315 h 1324698"/>
                  <a:gd name="connsiteX24" fmla="*/ 1489038 w 1490102"/>
                  <a:gd name="connsiteY24" fmla="*/ 1157365 h 1324698"/>
                  <a:gd name="connsiteX25" fmla="*/ 1488510 w 1490102"/>
                  <a:gd name="connsiteY25" fmla="*/ 1164947 h 1324698"/>
                  <a:gd name="connsiteX26" fmla="*/ 1490102 w 1490102"/>
                  <a:gd name="connsiteY26" fmla="*/ 1175478 h 1324698"/>
                  <a:gd name="connsiteX27" fmla="*/ 1485784 w 1490102"/>
                  <a:gd name="connsiteY27" fmla="*/ 1204035 h 1324698"/>
                  <a:gd name="connsiteX28" fmla="*/ 1485059 w 1490102"/>
                  <a:gd name="connsiteY28" fmla="*/ 1214431 h 1324698"/>
                  <a:gd name="connsiteX29" fmla="*/ 1483832 w 1490102"/>
                  <a:gd name="connsiteY29" fmla="*/ 1216946 h 1324698"/>
                  <a:gd name="connsiteX30" fmla="*/ 1483393 w 1490102"/>
                  <a:gd name="connsiteY30" fmla="*/ 1219851 h 1324698"/>
                  <a:gd name="connsiteX31" fmla="*/ 1464617 w 1490102"/>
                  <a:gd name="connsiteY31" fmla="*/ 1258908 h 1324698"/>
                  <a:gd name="connsiteX32" fmla="*/ 1461892 w 1490102"/>
                  <a:gd name="connsiteY32" fmla="*/ 1261907 h 1324698"/>
                  <a:gd name="connsiteX33" fmla="*/ 1459972 w 1490102"/>
                  <a:gd name="connsiteY33" fmla="*/ 1265842 h 1324698"/>
                  <a:gd name="connsiteX34" fmla="*/ 1451635 w 1490102"/>
                  <a:gd name="connsiteY34" fmla="*/ 1273196 h 1324698"/>
                  <a:gd name="connsiteX35" fmla="*/ 1435799 w 1490102"/>
                  <a:gd name="connsiteY35" fmla="*/ 1290623 h 1324698"/>
                  <a:gd name="connsiteX36" fmla="*/ 1423234 w 1490102"/>
                  <a:gd name="connsiteY36" fmla="*/ 1298247 h 1324698"/>
                  <a:gd name="connsiteX37" fmla="*/ 1415534 w 1490102"/>
                  <a:gd name="connsiteY37" fmla="*/ 1305039 h 1324698"/>
                  <a:gd name="connsiteX38" fmla="*/ 1407694 w 1490102"/>
                  <a:gd name="connsiteY38" fmla="*/ 1307675 h 1324698"/>
                  <a:gd name="connsiteX39" fmla="*/ 1398965 w 1490102"/>
                  <a:gd name="connsiteY39" fmla="*/ 1312971 h 1324698"/>
                  <a:gd name="connsiteX40" fmla="*/ 1381395 w 1490102"/>
                  <a:gd name="connsiteY40" fmla="*/ 1316518 h 1324698"/>
                  <a:gd name="connsiteX41" fmla="*/ 1359369 w 1490102"/>
                  <a:gd name="connsiteY41" fmla="*/ 1323925 h 1324698"/>
                  <a:gd name="connsiteX42" fmla="*/ 1348473 w 1490102"/>
                  <a:gd name="connsiteY42" fmla="*/ 1323165 h 1324698"/>
                  <a:gd name="connsiteX43" fmla="*/ 1344926 w 1490102"/>
                  <a:gd name="connsiteY43" fmla="*/ 1323881 h 1324698"/>
                  <a:gd name="connsiteX44" fmla="*/ 1344926 w 1490102"/>
                  <a:gd name="connsiteY44" fmla="*/ 1324698 h 1324698"/>
                  <a:gd name="connsiteX45" fmla="*/ 1340882 w 1490102"/>
                  <a:gd name="connsiteY45" fmla="*/ 1324698 h 1324698"/>
                  <a:gd name="connsiteX46" fmla="*/ 156099 w 1490102"/>
                  <a:gd name="connsiteY46" fmla="*/ 1324698 h 1324698"/>
                  <a:gd name="connsiteX47" fmla="*/ 153146 w 1490102"/>
                  <a:gd name="connsiteY47" fmla="*/ 1324698 h 1324698"/>
                  <a:gd name="connsiteX48" fmla="*/ 153146 w 1490102"/>
                  <a:gd name="connsiteY48" fmla="*/ 1324102 h 1324698"/>
                  <a:gd name="connsiteX49" fmla="*/ 144868 w 1490102"/>
                  <a:gd name="connsiteY49" fmla="*/ 1322430 h 1324698"/>
                  <a:gd name="connsiteX50" fmla="*/ 130800 w 1490102"/>
                  <a:gd name="connsiteY50" fmla="*/ 1323411 h 1324698"/>
                  <a:gd name="connsiteX51" fmla="*/ 102361 w 1490102"/>
                  <a:gd name="connsiteY51" fmla="*/ 1313848 h 1324698"/>
                  <a:gd name="connsiteX52" fmla="*/ 98016 w 1490102"/>
                  <a:gd name="connsiteY52" fmla="*/ 1312971 h 1324698"/>
                  <a:gd name="connsiteX53" fmla="*/ 95858 w 1490102"/>
                  <a:gd name="connsiteY53" fmla="*/ 1311662 h 1324698"/>
                  <a:gd name="connsiteX54" fmla="*/ 74635 w 1490102"/>
                  <a:gd name="connsiteY54" fmla="*/ 1304525 h 1324698"/>
                  <a:gd name="connsiteX55" fmla="*/ 1130 w 1490102"/>
                  <a:gd name="connsiteY55" fmla="*/ 1156852 h 13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490102" h="1324698">
                    <a:moveTo>
                      <a:pt x="1130" y="1156852"/>
                    </a:moveTo>
                    <a:lnTo>
                      <a:pt x="18702" y="1104597"/>
                    </a:lnTo>
                    <a:lnTo>
                      <a:pt x="17994" y="1104189"/>
                    </a:lnTo>
                    <a:lnTo>
                      <a:pt x="612408" y="74634"/>
                    </a:lnTo>
                    <a:lnTo>
                      <a:pt x="613884" y="72078"/>
                    </a:lnTo>
                    <a:lnTo>
                      <a:pt x="614400" y="72376"/>
                    </a:lnTo>
                    <a:lnTo>
                      <a:pt x="651605" y="30196"/>
                    </a:lnTo>
                    <a:cubicBezTo>
                      <a:pt x="686402" y="3905"/>
                      <a:pt x="731505" y="-6060"/>
                      <a:pt x="774463" y="3639"/>
                    </a:cubicBezTo>
                    <a:lnTo>
                      <a:pt x="777872" y="4975"/>
                    </a:lnTo>
                    <a:lnTo>
                      <a:pt x="787154" y="5623"/>
                    </a:lnTo>
                    <a:cubicBezTo>
                      <a:pt x="805597" y="10565"/>
                      <a:pt x="823099" y="19024"/>
                      <a:pt x="838564" y="30710"/>
                    </a:cubicBezTo>
                    <a:lnTo>
                      <a:pt x="875769" y="72889"/>
                    </a:lnTo>
                    <a:lnTo>
                      <a:pt x="876283" y="72592"/>
                    </a:lnTo>
                    <a:lnTo>
                      <a:pt x="877755" y="75141"/>
                    </a:lnTo>
                    <a:lnTo>
                      <a:pt x="877761" y="75148"/>
                    </a:lnTo>
                    <a:lnTo>
                      <a:pt x="877765" y="75159"/>
                    </a:lnTo>
                    <a:lnTo>
                      <a:pt x="1470148" y="1101196"/>
                    </a:lnTo>
                    <a:lnTo>
                      <a:pt x="1470152" y="1101200"/>
                    </a:lnTo>
                    <a:lnTo>
                      <a:pt x="1470154" y="1101206"/>
                    </a:lnTo>
                    <a:lnTo>
                      <a:pt x="1472173" y="1104703"/>
                    </a:lnTo>
                    <a:lnTo>
                      <a:pt x="1471467" y="1105110"/>
                    </a:lnTo>
                    <a:lnTo>
                      <a:pt x="1472794" y="1109056"/>
                    </a:lnTo>
                    <a:lnTo>
                      <a:pt x="1483393" y="1131104"/>
                    </a:lnTo>
                    <a:lnTo>
                      <a:pt x="1485995" y="1148315"/>
                    </a:lnTo>
                    <a:lnTo>
                      <a:pt x="1489038" y="1157365"/>
                    </a:lnTo>
                    <a:lnTo>
                      <a:pt x="1488510" y="1164947"/>
                    </a:lnTo>
                    <a:lnTo>
                      <a:pt x="1490102" y="1175478"/>
                    </a:lnTo>
                    <a:lnTo>
                      <a:pt x="1485784" y="1204035"/>
                    </a:lnTo>
                    <a:lnTo>
                      <a:pt x="1485059" y="1214431"/>
                    </a:lnTo>
                    <a:lnTo>
                      <a:pt x="1483832" y="1216946"/>
                    </a:lnTo>
                    <a:lnTo>
                      <a:pt x="1483393" y="1219851"/>
                    </a:lnTo>
                    <a:cubicBezTo>
                      <a:pt x="1479033" y="1233869"/>
                      <a:pt x="1472662" y="1247000"/>
                      <a:pt x="1464617" y="1258908"/>
                    </a:cubicBezTo>
                    <a:lnTo>
                      <a:pt x="1461892" y="1261907"/>
                    </a:lnTo>
                    <a:lnTo>
                      <a:pt x="1459972" y="1265842"/>
                    </a:lnTo>
                    <a:lnTo>
                      <a:pt x="1451635" y="1273196"/>
                    </a:lnTo>
                    <a:lnTo>
                      <a:pt x="1435799" y="1290623"/>
                    </a:lnTo>
                    <a:lnTo>
                      <a:pt x="1423234" y="1298247"/>
                    </a:lnTo>
                    <a:lnTo>
                      <a:pt x="1415534" y="1305039"/>
                    </a:lnTo>
                    <a:lnTo>
                      <a:pt x="1407694" y="1307675"/>
                    </a:lnTo>
                    <a:lnTo>
                      <a:pt x="1398965" y="1312971"/>
                    </a:lnTo>
                    <a:lnTo>
                      <a:pt x="1381395" y="1316518"/>
                    </a:lnTo>
                    <a:lnTo>
                      <a:pt x="1359369" y="1323925"/>
                    </a:lnTo>
                    <a:lnTo>
                      <a:pt x="1348473" y="1323165"/>
                    </a:lnTo>
                    <a:lnTo>
                      <a:pt x="1344926" y="1323881"/>
                    </a:lnTo>
                    <a:lnTo>
                      <a:pt x="1344926" y="1324698"/>
                    </a:lnTo>
                    <a:lnTo>
                      <a:pt x="1340882" y="1324698"/>
                    </a:lnTo>
                    <a:lnTo>
                      <a:pt x="156099" y="1324698"/>
                    </a:lnTo>
                    <a:lnTo>
                      <a:pt x="153146" y="1324698"/>
                    </a:lnTo>
                    <a:lnTo>
                      <a:pt x="153146" y="1324102"/>
                    </a:lnTo>
                    <a:lnTo>
                      <a:pt x="144868" y="1322430"/>
                    </a:lnTo>
                    <a:lnTo>
                      <a:pt x="130800" y="1323411"/>
                    </a:lnTo>
                    <a:lnTo>
                      <a:pt x="102361" y="1313848"/>
                    </a:lnTo>
                    <a:lnTo>
                      <a:pt x="98016" y="1312971"/>
                    </a:lnTo>
                    <a:lnTo>
                      <a:pt x="95858" y="1311662"/>
                    </a:lnTo>
                    <a:lnTo>
                      <a:pt x="74635" y="1304525"/>
                    </a:lnTo>
                    <a:cubicBezTo>
                      <a:pt x="21107" y="1273621"/>
                      <a:pt x="-6030" y="1214560"/>
                      <a:pt x="1130" y="115685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435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5040109" y="391917"/>
            <a:ext cx="5471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latin typeface="+mj-lt"/>
              </a:rPr>
              <a:t>IN DEVELOPMENT!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We'll be creating a vast library of games very soon! We hope to see you when we've finished our website. In the meantime, stick around to see what we're doing!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VIEW ON GITHUB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You can also visit our GitHub repository if you’re bored.</a:t>
            </a:r>
          </a:p>
        </p:txBody>
      </p:sp>
    </p:spTree>
    <p:extLst>
      <p:ext uri="{BB962C8B-B14F-4D97-AF65-F5344CB8AC3E}">
        <p14:creationId xmlns:p14="http://schemas.microsoft.com/office/powerpoint/2010/main" val="123218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D4DB4F-2FEB-46FF-AA66-89B163A9E2B7}"/>
              </a:ext>
            </a:extLst>
          </p:cNvPr>
          <p:cNvSpPr txBox="1"/>
          <p:nvPr/>
        </p:nvSpPr>
        <p:spPr>
          <a:xfrm>
            <a:off x="6193470" y="391917"/>
            <a:ext cx="3164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800" b="1" dirty="0">
                <a:solidFill>
                  <a:schemeClr val="accent3"/>
                </a:solidFill>
                <a:latin typeface="+mj-lt"/>
              </a:rPr>
              <a:t>WARNING!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E5EB9-D4B6-4FA7-811F-347391768A37}"/>
              </a:ext>
            </a:extLst>
          </p:cNvPr>
          <p:cNvSpPr txBox="1"/>
          <p:nvPr/>
        </p:nvSpPr>
        <p:spPr>
          <a:xfrm>
            <a:off x="3214427" y="1222914"/>
            <a:ext cx="9122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If a game doesn't have a verified symbol, it may contain</a:t>
            </a:r>
          </a:p>
          <a:p>
            <a:pPr algn="ctr"/>
            <a:r>
              <a:rPr lang="en-GB" sz="2800" dirty="0"/>
              <a:t>                    extreme violence, offensive material or inappropriate material.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6C22C-8E57-4DD1-8E84-7DFB518DF63A}"/>
              </a:ext>
            </a:extLst>
          </p:cNvPr>
          <p:cNvSpPr/>
          <p:nvPr/>
        </p:nvSpPr>
        <p:spPr>
          <a:xfrm>
            <a:off x="6421016" y="3746440"/>
            <a:ext cx="2718683" cy="77721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REPORT A GAME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B4830A-2DBF-455F-AB74-C1616A3F0F43}"/>
              </a:ext>
            </a:extLst>
          </p:cNvPr>
          <p:cNvSpPr txBox="1"/>
          <p:nvPr/>
        </p:nvSpPr>
        <p:spPr>
          <a:xfrm>
            <a:off x="3214427" y="2915686"/>
            <a:ext cx="9122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Found a bad game? Report it!</a:t>
            </a:r>
          </a:p>
        </p:txBody>
      </p:sp>
    </p:spTree>
    <p:extLst>
      <p:ext uri="{BB962C8B-B14F-4D97-AF65-F5344CB8AC3E}">
        <p14:creationId xmlns:p14="http://schemas.microsoft.com/office/powerpoint/2010/main" val="1336392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100000">
              <a:schemeClr val="accent2">
                <a:lumMod val="40000"/>
                <a:lumOff val="60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E691A7-2076-4C40-BCB8-98F5987998BA}"/>
              </a:ext>
            </a:extLst>
          </p:cNvPr>
          <p:cNvGrpSpPr/>
          <p:nvPr/>
        </p:nvGrpSpPr>
        <p:grpSpPr>
          <a:xfrm>
            <a:off x="409451" y="310435"/>
            <a:ext cx="14596799" cy="4509272"/>
            <a:chOff x="409451" y="310435"/>
            <a:chExt cx="14596799" cy="45092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4DB4F-2FEB-46FF-AA66-89B163A9E2B7}"/>
                </a:ext>
              </a:extLst>
            </p:cNvPr>
            <p:cNvSpPr txBox="1"/>
            <p:nvPr/>
          </p:nvSpPr>
          <p:spPr>
            <a:xfrm>
              <a:off x="2105294" y="310435"/>
              <a:ext cx="5731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4800" b="1" dirty="0">
                  <a:solidFill>
                    <a:schemeClr val="bg1"/>
                  </a:solidFill>
                  <a:latin typeface="+mj-lt"/>
                </a:rPr>
                <a:t>KNOW YOUR STAFF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6E5EB9-D4B6-4FA7-811F-347391768A37}"/>
                </a:ext>
              </a:extLst>
            </p:cNvPr>
            <p:cNvSpPr txBox="1"/>
            <p:nvPr/>
          </p:nvSpPr>
          <p:spPr>
            <a:xfrm>
              <a:off x="409451" y="1141432"/>
              <a:ext cx="912273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 uses coloured names for staff users. With games, if the creator has a coloured name, it means it was officially uploaded by a staff member of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B5616A-0B15-41DF-AB41-F4317B0ACFD5}"/>
                </a:ext>
              </a:extLst>
            </p:cNvPr>
            <p:cNvSpPr txBox="1"/>
            <p:nvPr/>
          </p:nvSpPr>
          <p:spPr>
            <a:xfrm>
              <a:off x="409451" y="2658348"/>
              <a:ext cx="912273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bg1"/>
                  </a:solidFill>
                </a:rPr>
                <a:t>For those who are wondering, we are currently not accepting any new staff members over the internet. You must be able to contact a staff member in person to apply to be a staff member for </a:t>
              </a:r>
              <a:r>
                <a:rPr lang="en-GB" sz="2800" dirty="0" err="1">
                  <a:solidFill>
                    <a:schemeClr val="bg1"/>
                  </a:solidFill>
                </a:rPr>
                <a:t>GameProxy</a:t>
              </a:r>
              <a:r>
                <a:rPr lang="en-GB" sz="2800" dirty="0">
                  <a:solidFill>
                    <a:schemeClr val="bg1"/>
                  </a:solidFill>
                </a:rPr>
                <a:t>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E74AF35-8AD8-4D47-B4B6-97689A6AB0A9}"/>
                </a:ext>
              </a:extLst>
            </p:cNvPr>
            <p:cNvGrpSpPr/>
            <p:nvPr/>
          </p:nvGrpSpPr>
          <p:grpSpPr>
            <a:xfrm>
              <a:off x="10998034" y="887420"/>
              <a:ext cx="4008216" cy="3932287"/>
              <a:chOff x="10998034" y="887420"/>
              <a:chExt cx="4008216" cy="3932287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E6EFC91E-8B95-4513-9F29-52D8A844CD9B}"/>
                  </a:ext>
                </a:extLst>
              </p:cNvPr>
              <p:cNvSpPr/>
              <p:nvPr/>
            </p:nvSpPr>
            <p:spPr>
              <a:xfrm>
                <a:off x="10998034" y="887420"/>
                <a:ext cx="4008216" cy="675527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Seb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2D9F03F-6EFC-4B0E-86A1-2E95FCEC92AB}"/>
                  </a:ext>
                </a:extLst>
              </p:cNvPr>
              <p:cNvSpPr/>
              <p:nvPr/>
            </p:nvSpPr>
            <p:spPr>
              <a:xfrm>
                <a:off x="10998034" y="1701610"/>
                <a:ext cx="4008216" cy="675527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James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645D7D0-00BE-4850-98E6-EF464E544458}"/>
                  </a:ext>
                </a:extLst>
              </p:cNvPr>
              <p:cNvSpPr/>
              <p:nvPr/>
            </p:nvSpPr>
            <p:spPr>
              <a:xfrm>
                <a:off x="10998034" y="2515800"/>
                <a:ext cx="4008216" cy="675527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Herbie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AA69366-D7D4-43AE-B8C6-EF4F198B8E30}"/>
                  </a:ext>
                </a:extLst>
              </p:cNvPr>
              <p:cNvSpPr/>
              <p:nvPr/>
            </p:nvSpPr>
            <p:spPr>
              <a:xfrm>
                <a:off x="10998034" y="3329990"/>
                <a:ext cx="4008216" cy="675527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Caspar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8C6B592F-9990-47C7-A97F-5E1001884199}"/>
                  </a:ext>
                </a:extLst>
              </p:cNvPr>
              <p:cNvSpPr/>
              <p:nvPr/>
            </p:nvSpPr>
            <p:spPr>
              <a:xfrm>
                <a:off x="10998034" y="4144180"/>
                <a:ext cx="4008216" cy="675527"/>
              </a:xfrm>
              <a:prstGeom prst="roundRect">
                <a:avLst/>
              </a:prstGeom>
              <a:solidFill>
                <a:schemeClr val="bg1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/>
                    </a:solidFill>
                  </a:rPr>
                  <a:t>Arlo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8B0085-8C70-4BB7-80E1-63A9B11602C3}"/>
                </a:ext>
              </a:extLst>
            </p:cNvPr>
            <p:cNvSpPr txBox="1"/>
            <p:nvPr/>
          </p:nvSpPr>
          <p:spPr>
            <a:xfrm>
              <a:off x="10998033" y="310435"/>
              <a:ext cx="40082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bg1"/>
                  </a:solidFill>
                </a:rPr>
                <a:t>Here’s a list of our staff members: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8990895"/>
      </p:ext>
    </p:extLst>
  </p:cSld>
  <p:clrMapOvr>
    <a:masterClrMapping/>
  </p:clrMapOvr>
</p:sld>
</file>

<file path=ppt/theme/theme1.xml><?xml version="1.0" encoding="utf-8"?>
<a:theme xmlns:a="http://schemas.openxmlformats.org/drawingml/2006/main" name="GameProxy">
  <a:themeElements>
    <a:clrScheme name="GameProxy">
      <a:dk1>
        <a:srgbClr val="FFFFFF"/>
      </a:dk1>
      <a:lt1>
        <a:srgbClr val="262626"/>
      </a:lt1>
      <a:dk2>
        <a:srgbClr val="F2F2F2"/>
      </a:dk2>
      <a:lt2>
        <a:srgbClr val="262626"/>
      </a:lt2>
      <a:accent1>
        <a:srgbClr val="6B28EF"/>
      </a:accent1>
      <a:accent2>
        <a:srgbClr val="27EF70"/>
      </a:accent2>
      <a:accent3>
        <a:srgbClr val="EF2727"/>
      </a:accent3>
      <a:accent4>
        <a:srgbClr val="EF9827"/>
      </a:accent4>
      <a:accent5>
        <a:srgbClr val="DEEF27"/>
      </a:accent5>
      <a:accent6>
        <a:srgbClr val="EF27D0"/>
      </a:accent6>
      <a:hlink>
        <a:srgbClr val="8B57F3"/>
      </a:hlink>
      <a:folHlink>
        <a:srgbClr val="8B57F3"/>
      </a:folHlink>
    </a:clrScheme>
    <a:fontScheme name="GameProxy">
      <a:majorFont>
        <a:latin typeface="Roboto"/>
        <a:ea typeface="Arimo"/>
        <a:cs typeface=""/>
      </a:majorFont>
      <a:minorFont>
        <a:latin typeface="Roboto light"/>
        <a:ea typeface="Arim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meProxy" id="{CEF7C782-324D-42D0-B3F2-40F0E48AF8E6}" vid="{5705D04D-2E85-447A-A968-0C990E17FE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GameProxy</Template>
  <TotalTime>69</TotalTime>
  <Words>190</Words>
  <Application>Microsoft Office PowerPoint</Application>
  <PresentationFormat>Custom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Arimo</vt:lpstr>
      <vt:lpstr>Roboto</vt:lpstr>
      <vt:lpstr>Roboto light</vt:lpstr>
      <vt:lpstr>GameProxy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Livesey</dc:creator>
  <cp:lastModifiedBy>James Livesey</cp:lastModifiedBy>
  <cp:revision>9</cp:revision>
  <dcterms:created xsi:type="dcterms:W3CDTF">2018-11-04T13:22:33Z</dcterms:created>
  <dcterms:modified xsi:type="dcterms:W3CDTF">2018-11-04T14:31:53Z</dcterms:modified>
</cp:coreProperties>
</file>