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46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82FDC-3987-407E-9FC4-DDE77F4F278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911E-3CF1-4E37-ABA1-3E3F6165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5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HelloWorld</a:t>
            </a:r>
            <a:r>
              <a:rPr lang="en-US" baseline="0" dirty="0"/>
              <a:t> and Calculator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</a:t>
            </a:r>
            <a:r>
              <a:rPr lang="en-US" dirty="0" err="1"/>
              <a:t>SQLServices</a:t>
            </a:r>
            <a:r>
              <a:rPr lang="en-US" dirty="0"/>
              <a:t>, Instance Configuration, and Dynamic</a:t>
            </a:r>
            <a:r>
              <a:rPr lang="en-US" baseline="0" dirty="0"/>
              <a:t> Tests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Show, </a:t>
            </a:r>
            <a:r>
              <a:rPr lang="en-US" dirty="0" err="1"/>
              <a:t>OutputFile</a:t>
            </a:r>
            <a:r>
              <a:rPr lang="en-US" dirty="0"/>
              <a:t>,</a:t>
            </a:r>
            <a:r>
              <a:rPr lang="en-US" baseline="0" dirty="0"/>
              <a:t> and </a:t>
            </a:r>
            <a:r>
              <a:rPr lang="en-US" baseline="0" dirty="0" err="1"/>
              <a:t>PassThru</a:t>
            </a:r>
            <a:r>
              <a:rPr lang="en-US" baseline="0" dirty="0"/>
              <a:t> demo: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PassThru</a:t>
            </a:r>
            <a:r>
              <a:rPr lang="en-US" baseline="0" dirty="0"/>
              <a:t>, </a:t>
            </a:r>
            <a:r>
              <a:rPr lang="en-US" baseline="0" dirty="0" err="1"/>
              <a:t>PassThru</a:t>
            </a:r>
            <a:r>
              <a:rPr lang="en-US" baseline="0" dirty="0"/>
              <a:t> Where Failed, </a:t>
            </a:r>
            <a:r>
              <a:rPr lang="en-US" baseline="0" dirty="0" err="1"/>
              <a:t>PassThru</a:t>
            </a:r>
            <a:r>
              <a:rPr lang="en-US" baseline="0" dirty="0"/>
              <a:t> to Email, </a:t>
            </a:r>
            <a:r>
              <a:rPr lang="en-US" baseline="0" dirty="0" err="1"/>
              <a:t>PassThru</a:t>
            </a:r>
            <a:r>
              <a:rPr lang="en-US" baseline="0" dirty="0"/>
              <a:t> to Windows Log, </a:t>
            </a:r>
            <a:r>
              <a:rPr lang="en-US" baseline="0" dirty="0" err="1"/>
              <a:t>PassThru</a:t>
            </a:r>
            <a:r>
              <a:rPr lang="en-US" baseline="0" dirty="0"/>
              <a:t> to Database!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Perform Test Parameters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911E-3CF1-4E37-ABA1-3E3F61652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298F-620C-492E-8467-95E20F5A3E1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D1EE-AD9E-4B51-8626-DFF5EF00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Pester Your SQL Servers!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James Livingston</a:t>
            </a:r>
          </a:p>
          <a:p>
            <a:r>
              <a:rPr lang="en-US" dirty="0"/>
              <a:t>@</a:t>
            </a:r>
            <a:r>
              <a:rPr lang="en-US" dirty="0" err="1"/>
              <a:t>jamesomatic</a:t>
            </a:r>
            <a:r>
              <a:rPr lang="en-US" dirty="0"/>
              <a:t>  </a:t>
            </a:r>
            <a:r>
              <a:rPr lang="en-US" sz="1600" dirty="0"/>
              <a:t>● </a:t>
            </a:r>
            <a:r>
              <a:rPr lang="en-US" dirty="0"/>
              <a:t> jameslivingston.io  </a:t>
            </a:r>
            <a:r>
              <a:rPr lang="en-US" sz="1600" dirty="0"/>
              <a:t>●</a:t>
            </a:r>
            <a:r>
              <a:rPr lang="en-US" dirty="0"/>
              <a:t>  github.com/</a:t>
            </a:r>
            <a:r>
              <a:rPr lang="en-US" dirty="0" err="1"/>
              <a:t>jamesomatic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Parameters Demo</a:t>
            </a:r>
          </a:p>
        </p:txBody>
      </p:sp>
    </p:spTree>
    <p:extLst>
      <p:ext uri="{BB962C8B-B14F-4D97-AF65-F5344CB8AC3E}">
        <p14:creationId xmlns:p14="http://schemas.microsoft.com/office/powerpoint/2010/main" val="12925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locally (that’s what we’re doing today)</a:t>
            </a:r>
          </a:p>
          <a:p>
            <a:r>
              <a:rPr lang="en-US" dirty="0"/>
              <a:t>Running remotely (SQL queries &amp; PowerShell remoting)</a:t>
            </a:r>
          </a:p>
          <a:p>
            <a:r>
              <a:rPr lang="en-US" dirty="0"/>
              <a:t>Scheduled Tasks\Jobs</a:t>
            </a:r>
          </a:p>
          <a:p>
            <a:r>
              <a:rPr lang="en-US" dirty="0"/>
              <a:t>Third Party Modules</a:t>
            </a:r>
          </a:p>
        </p:txBody>
      </p:sp>
    </p:spTree>
    <p:extLst>
      <p:ext uri="{BB962C8B-B14F-4D97-AF65-F5344CB8AC3E}">
        <p14:creationId xmlns:p14="http://schemas.microsoft.com/office/powerpoint/2010/main" val="2795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PoshSpec</a:t>
            </a:r>
            <a:endParaRPr lang="en-US" dirty="0"/>
          </a:p>
          <a:p>
            <a:pPr lvl="1"/>
            <a:r>
              <a:rPr lang="en-US" dirty="0"/>
              <a:t>https://github.com/Ticketmaster/poshspec</a:t>
            </a:r>
          </a:p>
          <a:p>
            <a:r>
              <a:rPr lang="en-US" dirty="0" err="1"/>
              <a:t>PSRemotely</a:t>
            </a:r>
            <a:endParaRPr lang="en-US" dirty="0"/>
          </a:p>
          <a:p>
            <a:pPr lvl="1"/>
            <a:r>
              <a:rPr lang="en-US" dirty="0"/>
              <a:t>https://github.com/DexterPOSH/PSRemotely</a:t>
            </a:r>
          </a:p>
          <a:p>
            <a:r>
              <a:rPr lang="en-US" dirty="0"/>
              <a:t>DBATOOLS</a:t>
            </a:r>
          </a:p>
          <a:p>
            <a:pPr lvl="1"/>
            <a:r>
              <a:rPr lang="en-US" dirty="0"/>
              <a:t>https://dbatools.io/</a:t>
            </a:r>
          </a:p>
          <a:p>
            <a:r>
              <a:rPr lang="en-US" dirty="0" err="1"/>
              <a:t>DBAChecks</a:t>
            </a:r>
            <a:endParaRPr lang="en-US" dirty="0"/>
          </a:p>
          <a:p>
            <a:pPr lvl="1"/>
            <a:r>
              <a:rPr lang="en-US" dirty="0"/>
              <a:t>https://dbatools.io/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Third Party Demo</a:t>
            </a:r>
          </a:p>
        </p:txBody>
      </p:sp>
    </p:spTree>
    <p:extLst>
      <p:ext uri="{BB962C8B-B14F-4D97-AF65-F5344CB8AC3E}">
        <p14:creationId xmlns:p14="http://schemas.microsoft.com/office/powerpoint/2010/main" val="47018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753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 building your test library!</a:t>
            </a:r>
          </a:p>
        </p:txBody>
      </p:sp>
    </p:spTree>
    <p:extLst>
      <p:ext uri="{BB962C8B-B14F-4D97-AF65-F5344CB8AC3E}">
        <p14:creationId xmlns:p14="http://schemas.microsoft.com/office/powerpoint/2010/main" val="25123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Pester?</a:t>
            </a:r>
          </a:p>
          <a:p>
            <a:r>
              <a:rPr lang="en-US" dirty="0"/>
              <a:t>Why Use Pester?</a:t>
            </a:r>
          </a:p>
          <a:p>
            <a:r>
              <a:rPr lang="en-US" dirty="0"/>
              <a:t>Using Pester Against Infrastructure</a:t>
            </a:r>
          </a:p>
          <a:p>
            <a:r>
              <a:rPr lang="en-US" dirty="0"/>
              <a:t>Advanced Pester Tips</a:t>
            </a:r>
          </a:p>
          <a:p>
            <a:r>
              <a:rPr lang="en-US" dirty="0"/>
              <a:t>Deployment Scenarios</a:t>
            </a:r>
          </a:p>
          <a:p>
            <a:r>
              <a:rPr lang="en-US" dirty="0"/>
              <a:t>Third Party Modules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PowerShell module</a:t>
            </a:r>
          </a:p>
          <a:p>
            <a:r>
              <a:rPr lang="en-US" dirty="0"/>
              <a:t>Provides automated testing functionality</a:t>
            </a:r>
          </a:p>
          <a:p>
            <a:r>
              <a:rPr lang="en-US" dirty="0"/>
              <a:t>Compatible with PowerShell v2.0+</a:t>
            </a:r>
          </a:p>
          <a:p>
            <a:r>
              <a:rPr lang="en-US" dirty="0"/>
              <a:t>Community developed (and free!)</a:t>
            </a:r>
          </a:p>
          <a:p>
            <a:r>
              <a:rPr lang="en-US" dirty="0"/>
              <a:t>Available on GitHub: </a:t>
            </a:r>
            <a:r>
              <a:rPr lang="en-US" dirty="0">
                <a:hlinkClick r:id="rId2"/>
              </a:rPr>
              <a:t>https://github.com/pester/Pester</a:t>
            </a:r>
            <a:r>
              <a:rPr lang="en-US" dirty="0"/>
              <a:t> and </a:t>
            </a:r>
            <a:r>
              <a:rPr lang="en-US" dirty="0" err="1"/>
              <a:t>PSGallery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Pester Demo</a:t>
            </a:r>
          </a:p>
        </p:txBody>
      </p:sp>
    </p:spTree>
    <p:extLst>
      <p:ext uri="{BB962C8B-B14F-4D97-AF65-F5344CB8AC3E}">
        <p14:creationId xmlns:p14="http://schemas.microsoft.com/office/powerpoint/2010/main" val="4926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test files end in “Tests.ps1”</a:t>
            </a:r>
          </a:p>
          <a:p>
            <a:r>
              <a:rPr lang="en-US" dirty="0"/>
              <a:t>Describe and Context blocks (logical groupings)</a:t>
            </a:r>
          </a:p>
          <a:p>
            <a:r>
              <a:rPr lang="en-US" dirty="0"/>
              <a:t>It and Should commands (this is the actual test)</a:t>
            </a:r>
          </a:p>
          <a:p>
            <a:r>
              <a:rPr lang="en-US" dirty="0"/>
              <a:t>Invoke-Pester (runs the tests)</a:t>
            </a:r>
          </a:p>
        </p:txBody>
      </p:sp>
    </p:spTree>
    <p:extLst>
      <p:ext uri="{BB962C8B-B14F-4D97-AF65-F5344CB8AC3E}">
        <p14:creationId xmlns:p14="http://schemas.microsoft.com/office/powerpoint/2010/main" val="348666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Modular\Scalable</a:t>
            </a:r>
          </a:p>
          <a:p>
            <a:r>
              <a:rPr lang="en-US" dirty="0"/>
              <a:t>Pretty Colors!</a:t>
            </a:r>
          </a:p>
        </p:txBody>
      </p:sp>
    </p:spTree>
    <p:extLst>
      <p:ext uri="{BB962C8B-B14F-4D97-AF65-F5344CB8AC3E}">
        <p14:creationId xmlns:p14="http://schemas.microsoft.com/office/powerpoint/2010/main" val="24742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Demo</a:t>
            </a:r>
          </a:p>
        </p:txBody>
      </p:sp>
    </p:spTree>
    <p:extLst>
      <p:ext uri="{BB962C8B-B14F-4D97-AF65-F5344CB8AC3E}">
        <p14:creationId xmlns:p14="http://schemas.microsoft.com/office/powerpoint/2010/main" val="24082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still </a:t>
            </a:r>
            <a:r>
              <a:rPr lang="en-US" i="1" dirty="0"/>
              <a:t>just</a:t>
            </a:r>
            <a:r>
              <a:rPr lang="en-US" dirty="0"/>
              <a:t> PowerShell (Use loops!!)</a:t>
            </a:r>
          </a:p>
          <a:p>
            <a:r>
              <a:rPr lang="en-US" dirty="0"/>
              <a:t>Just because we’re testing, doesn’t mean we can’t break things</a:t>
            </a:r>
          </a:p>
          <a:p>
            <a:r>
              <a:rPr lang="en-US" dirty="0"/>
              <a:t>Invoke-Pester will run any test files it can find</a:t>
            </a:r>
          </a:p>
        </p:txBody>
      </p:sp>
    </p:spTree>
    <p:extLst>
      <p:ext uri="{BB962C8B-B14F-4D97-AF65-F5344CB8AC3E}">
        <p14:creationId xmlns:p14="http://schemas.microsoft.com/office/powerpoint/2010/main" val="37838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Invoke-Pester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OutputFile</a:t>
            </a:r>
            <a:endParaRPr lang="en-US" dirty="0"/>
          </a:p>
          <a:p>
            <a:r>
              <a:rPr lang="en-US" dirty="0"/>
              <a:t>Show</a:t>
            </a:r>
          </a:p>
          <a:p>
            <a:pPr lvl="1"/>
            <a:r>
              <a:rPr lang="en-US" dirty="0"/>
              <a:t>Passed</a:t>
            </a:r>
          </a:p>
          <a:p>
            <a:pPr lvl="1"/>
            <a:r>
              <a:rPr lang="en-US" dirty="0"/>
              <a:t>Failed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 err="1"/>
              <a:t>PassThru</a:t>
            </a:r>
            <a:endParaRPr lang="en-US" dirty="0"/>
          </a:p>
          <a:p>
            <a:r>
              <a:rPr lang="en-US" dirty="0"/>
              <a:t>Test Parameters??</a:t>
            </a:r>
          </a:p>
        </p:txBody>
      </p:sp>
    </p:spTree>
    <p:extLst>
      <p:ext uri="{BB962C8B-B14F-4D97-AF65-F5344CB8AC3E}">
        <p14:creationId xmlns:p14="http://schemas.microsoft.com/office/powerpoint/2010/main" val="31705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307</Words>
  <Application>Microsoft Office PowerPoint</Application>
  <PresentationFormat>Widescreen</PresentationFormat>
  <Paragraphs>70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Pester Your SQL Servers!</vt:lpstr>
      <vt:lpstr>Agenda</vt:lpstr>
      <vt:lpstr>What is Pester?</vt:lpstr>
      <vt:lpstr>Pester Demo</vt:lpstr>
      <vt:lpstr>Recap…</vt:lpstr>
      <vt:lpstr>Why Pester?</vt:lpstr>
      <vt:lpstr>Infrastructure Demo</vt:lpstr>
      <vt:lpstr>Recap…</vt:lpstr>
      <vt:lpstr>Additional Invoke-Pester Parameters</vt:lpstr>
      <vt:lpstr>Additional Parameters Demo</vt:lpstr>
      <vt:lpstr>Deployment Scenarios</vt:lpstr>
      <vt:lpstr>Third Party Modules</vt:lpstr>
      <vt:lpstr>Third Party 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 Your SQL Servers!</dc:title>
  <dc:creator>Livingston, James</dc:creator>
  <cp:lastModifiedBy>Livingston, James</cp:lastModifiedBy>
  <cp:revision>80</cp:revision>
  <dcterms:created xsi:type="dcterms:W3CDTF">2018-03-19T17:37:35Z</dcterms:created>
  <dcterms:modified xsi:type="dcterms:W3CDTF">2019-01-28T00:01:51Z</dcterms:modified>
</cp:coreProperties>
</file>