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ZnNi Line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2025-10-21 14:01:32</a:t>
            </a:r>
          </a:p>
          <a:p>
            <a:r>
              <a:t>Projects: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Project: IT Infrastructure Upgrade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 IT-INFRA-2025</a:t>
            </a:r>
          </a:p>
          <a:p>
            <a:r>
              <a:t>Status: IN_PROGRESS</a:t>
            </a:r>
          </a:p>
          <a:p>
            <a:r>
              <a:t>Progress: 42%</a:t>
            </a:r>
          </a:p>
          <a:p>
            <a:r>
              <a:t>Target: 2026-03-31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Infrastructure Upgrade -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Milestones: 8</a:t>
            </a:r>
          </a:p>
          <a:p>
            <a:r>
              <a:t>Completed: 3</a:t>
            </a:r>
          </a:p>
          <a:p>
            <a:pPr lvl="1"/>
            <a:r>
              <a:t>  • Infrastructure Assessment (2025-07-15)</a:t>
            </a:r>
          </a:p>
          <a:p>
            <a:pPr lvl="1"/>
            <a:r>
              <a:t>  • Hardware Procurement (2025-08-31)</a:t>
            </a:r>
          </a:p>
          <a:p>
            <a:pPr lvl="1"/>
            <a:r>
              <a:t>  • Network Backbone Upgrade (2025-09-30)</a:t>
            </a:r>
          </a:p>
          <a:p>
            <a:r>
              <a:t>In Progress: 1</a:t>
            </a:r>
          </a:p>
          <a:p>
            <a:pPr lvl="1"/>
            <a:r>
              <a:t>  • Server Migration - Phase 1 (Due: 2025-10-20)</a:t>
            </a:r>
          </a:p>
          <a:p>
            <a:r>
              <a:t>Not Started: 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Infrastructure Upgrade -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Risks: 4</a:t>
            </a:r>
          </a:p>
          <a:p>
            <a:r>
              <a:t>HIGH Severity: 1</a:t>
            </a:r>
          </a:p>
          <a:p>
            <a:pPr lvl="1"/>
            <a:r>
              <a:t>  • Extended downtime during migration</a:t>
            </a:r>
          </a:p>
          <a:p>
            <a:r>
              <a:t>MEDIUM Severity: 2</a:t>
            </a:r>
          </a:p>
          <a:p>
            <a:pPr lvl="1"/>
            <a:r>
              <a:t>  • Data compatibility issues post-migration</a:t>
            </a:r>
          </a:p>
          <a:p>
            <a:pPr lvl="1"/>
            <a:r>
              <a:t>  • Budget overrun due to unforeseen technical challenges</a:t>
            </a:r>
          </a:p>
          <a:p>
            <a:r>
              <a:t>LOW Severity: 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Infrastructure Upgrade -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Changes: 2</a:t>
            </a:r>
          </a:p>
          <a:p>
            <a:r>
              <a:t>• CHG001: Additional security patches required before migration</a:t>
            </a:r>
          </a:p>
          <a:p>
            <a:pPr lvl="1"/>
            <a:r>
              <a:t>  Impact: 5 day delay</a:t>
            </a:r>
          </a:p>
          <a:p>
            <a:r>
              <a:t>• CHG002: Accelerated due to early hardware delivery and resource availability</a:t>
            </a:r>
          </a:p>
          <a:p>
            <a:pPr lvl="1"/>
            <a:r>
              <a:t>  Impact: 20 day acceleration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Projects: 3</a:t>
            </a:r>
          </a:p>
          <a:p>
            <a:r>
              <a:t>Total Milestones: 23</a:t>
            </a:r>
          </a:p>
          <a:p>
            <a:r>
              <a:t>Total Risks: 10</a:t>
            </a:r>
          </a:p>
          <a:p>
            <a:r>
              <a:t>Total Changes: 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Project: ZnNi Line Phase 1 - Equipment 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 ZnNi-P1</a:t>
            </a:r>
          </a:p>
          <a:p>
            <a:r>
              <a:t>Status: IN_PROGRESS</a:t>
            </a:r>
          </a:p>
          <a:p>
            <a:r>
              <a:t>Progress: 52%</a:t>
            </a:r>
          </a:p>
          <a:p>
            <a:r>
              <a:t>Target: 2025-12-31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ZnNi Line Phase 1 - Equipment Installation -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Milestones: 7</a:t>
            </a:r>
          </a:p>
          <a:p>
            <a:r>
              <a:t>Completed: 3</a:t>
            </a:r>
          </a:p>
          <a:p>
            <a:pPr lvl="1"/>
            <a:r>
              <a:t>  • Equipment Procurement (2025-03-31)</a:t>
            </a:r>
          </a:p>
          <a:p>
            <a:pPr lvl="1"/>
            <a:r>
              <a:t>  • Foundation Work (2025-06-30)</a:t>
            </a:r>
          </a:p>
          <a:p>
            <a:pPr lvl="1"/>
            <a:r>
              <a:t>  • Site Preparation (2025-09-15)</a:t>
            </a:r>
          </a:p>
          <a:p>
            <a:r>
              <a:t>In Progress: 2</a:t>
            </a:r>
          </a:p>
          <a:p>
            <a:pPr lvl="1"/>
            <a:r>
              <a:t>  • Equipment Installation - Phase 1 (Due: 2025-10-15)</a:t>
            </a:r>
          </a:p>
          <a:p>
            <a:pPr lvl="1"/>
            <a:r>
              <a:t>  • Equipment Installation - Phase 2 (Due: 2025-10-31)</a:t>
            </a:r>
          </a:p>
          <a:p>
            <a:r>
              <a:t>Not Started: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ZnNi Line Phase 1 - Equipment Installation -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Risks: 3</a:t>
            </a:r>
          </a:p>
          <a:p>
            <a:r>
              <a:t>HIGH Severity: 1</a:t>
            </a:r>
          </a:p>
          <a:p>
            <a:pPr lvl="1"/>
            <a:r>
              <a:t>  • Delayed equipment delivery from overseas supplier</a:t>
            </a:r>
          </a:p>
          <a:p>
            <a:r>
              <a:t>MEDIUM Severity: 1</a:t>
            </a:r>
          </a:p>
          <a:p>
            <a:pPr lvl="1"/>
            <a:r>
              <a:t>  • Resource availability during holiday season</a:t>
            </a:r>
          </a:p>
          <a:p>
            <a:r>
              <a:t>LOW Severity: 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ZnNi Line Phase 1 - Equipment Installation -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Changes: 2</a:t>
            </a:r>
          </a:p>
          <a:p>
            <a:r>
              <a:t>• CHG001: Additional safety inspections required by regulatory body</a:t>
            </a:r>
          </a:p>
          <a:p>
            <a:pPr lvl="1"/>
            <a:r>
              <a:t>  Impact: 15 day delay</a:t>
            </a:r>
          </a:p>
          <a:p>
            <a:r>
              <a:t>• CHG002: Early completion due to favorable weather and efficient crew</a:t>
            </a:r>
          </a:p>
          <a:p>
            <a:pPr lvl="1"/>
            <a:r>
              <a:t>  Impact: 5 day acceleration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Project: Quality Management System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Code: QMS-2025</a:t>
            </a:r>
          </a:p>
          <a:p>
            <a:r>
              <a:t>Status: IN_PROGRESS</a:t>
            </a:r>
          </a:p>
          <a:p>
            <a:r>
              <a:t>Progress: 68%</a:t>
            </a:r>
          </a:p>
          <a:p>
            <a:r>
              <a:t>Target: 2026-02-28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Management System Implementation -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Milestones: 8</a:t>
            </a:r>
          </a:p>
          <a:p>
            <a:r>
              <a:t>Completed: 3</a:t>
            </a:r>
          </a:p>
          <a:p>
            <a:pPr lvl="1"/>
            <a:r>
              <a:t>  • Requirements Gathering (2025-05-31)</a:t>
            </a:r>
          </a:p>
          <a:p>
            <a:pPr lvl="1"/>
            <a:r>
              <a:t>  • System Design (2025-07-15)</a:t>
            </a:r>
          </a:p>
          <a:p>
            <a:pPr lvl="1"/>
            <a:r>
              <a:t>  • Process Documentation (2025-09-30)</a:t>
            </a:r>
          </a:p>
          <a:p>
            <a:r>
              <a:t>In Progress: 1</a:t>
            </a:r>
          </a:p>
          <a:p>
            <a:pPr lvl="1"/>
            <a:r>
              <a:t>  • Staff Training - Wave 1 (Due: 2025-10-25)</a:t>
            </a:r>
          </a:p>
          <a:p>
            <a:r>
              <a:t>Not Started: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Management System Implementation -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Risks: 3</a:t>
            </a:r>
          </a:p>
          <a:p>
            <a:r>
              <a:t>HIGH Severity: 1</a:t>
            </a:r>
          </a:p>
          <a:p>
            <a:pPr lvl="1"/>
            <a:r>
              <a:t>  • Integration issues with legacy systems</a:t>
            </a:r>
          </a:p>
          <a:p>
            <a:r>
              <a:t>MEDIUM Severity: 1</a:t>
            </a:r>
          </a:p>
          <a:p>
            <a:pPr lvl="1"/>
            <a:r>
              <a:t>  • Staff resistance to new procedures</a:t>
            </a:r>
          </a:p>
          <a:p>
            <a:r>
              <a:t>LOW Severity: 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Management System Implementation -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Changes: 1</a:t>
            </a:r>
          </a:p>
          <a:p>
            <a:r>
              <a:t>• CHG001: Additional training modules added based on feedback</a:t>
            </a:r>
          </a:p>
          <a:p>
            <a:pPr lvl="1"/>
            <a:r>
              <a:t>  Impact: 10 day delay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