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17"/>
    <p:restoredTop sz="94668"/>
  </p:normalViewPr>
  <p:slideViewPr>
    <p:cSldViewPr snapToGrid="0" snapToObjects="1">
      <p:cViewPr>
        <p:scale>
          <a:sx n="78" d="100"/>
          <a:sy n="78" d="100"/>
        </p:scale>
        <p:origin x="99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426385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D2448-712A-574E-9FFD-D52418564AAE}"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196877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3513536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02D2448-712A-574E-9FFD-D52418564AAE}"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288320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104975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15219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326981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2D2448-712A-574E-9FFD-D52418564AAE}"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226067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D2448-712A-574E-9FFD-D52418564AAE}"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208554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D2448-712A-574E-9FFD-D52418564AAE}"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287987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D2448-712A-574E-9FFD-D52418564AAE}"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29171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D2448-712A-574E-9FFD-D52418564AAE}"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168591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2D2448-712A-574E-9FFD-D52418564AAE}"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326555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502D2448-712A-574E-9FFD-D52418564AAE}" type="datetimeFigureOut">
              <a:rPr lang="en-US" smtClean="0"/>
              <a:t>4/16/18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B5AA88D-66CB-554E-AE35-57CAA72D79B9}" type="slidenum">
              <a:rPr lang="en-US" smtClean="0"/>
              <a:t>‹#›</a:t>
            </a:fld>
            <a:endParaRPr lang="en-US"/>
          </a:p>
        </p:txBody>
      </p:sp>
    </p:spTree>
    <p:extLst>
      <p:ext uri="{BB962C8B-B14F-4D97-AF65-F5344CB8AC3E}">
        <p14:creationId xmlns:p14="http://schemas.microsoft.com/office/powerpoint/2010/main" val="304821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02D2448-712A-574E-9FFD-D52418564AAE}" type="datetimeFigureOut">
              <a:rPr lang="en-US" smtClean="0"/>
              <a:t>4/16/18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B5AA88D-66CB-554E-AE35-57CAA72D79B9}" type="slidenum">
              <a:rPr lang="en-US" smtClean="0"/>
              <a:t>‹#›</a:t>
            </a:fld>
            <a:endParaRPr lang="en-US"/>
          </a:p>
        </p:txBody>
      </p:sp>
    </p:spTree>
    <p:extLst>
      <p:ext uri="{BB962C8B-B14F-4D97-AF65-F5344CB8AC3E}">
        <p14:creationId xmlns:p14="http://schemas.microsoft.com/office/powerpoint/2010/main" val="1790119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142B-3C76-8244-AC5E-ADE6B84521F2}"/>
              </a:ext>
            </a:extLst>
          </p:cNvPr>
          <p:cNvSpPr>
            <a:spLocks noGrp="1"/>
          </p:cNvSpPr>
          <p:nvPr>
            <p:ph type="ctrTitle"/>
          </p:nvPr>
        </p:nvSpPr>
        <p:spPr/>
        <p:txBody>
          <a:bodyPr/>
          <a:lstStyle/>
          <a:p>
            <a:r>
              <a:rPr lang="en-US" sz="6000" dirty="0"/>
              <a:t>CSCI 1101 – Group Project</a:t>
            </a:r>
          </a:p>
        </p:txBody>
      </p:sp>
      <p:sp>
        <p:nvSpPr>
          <p:cNvPr id="3" name="Subtitle 2">
            <a:extLst>
              <a:ext uri="{FF2B5EF4-FFF2-40B4-BE49-F238E27FC236}">
                <a16:creationId xmlns:a16="http://schemas.microsoft.com/office/drawing/2014/main" id="{CD9EE693-9DE9-9941-8241-F7CE5C0C6538}"/>
              </a:ext>
            </a:extLst>
          </p:cNvPr>
          <p:cNvSpPr>
            <a:spLocks noGrp="1"/>
          </p:cNvSpPr>
          <p:nvPr>
            <p:ph type="subTitle" idx="1"/>
          </p:nvPr>
        </p:nvSpPr>
        <p:spPr>
          <a:xfrm>
            <a:off x="810001" y="5744143"/>
            <a:ext cx="10572000" cy="434974"/>
          </a:xfrm>
        </p:spPr>
        <p:txBody>
          <a:bodyPr>
            <a:noAutofit/>
          </a:bodyPr>
          <a:lstStyle/>
          <a:p>
            <a:r>
              <a:rPr lang="en-US" sz="2400" dirty="0"/>
              <a:t>Scott MacDonald | James </a:t>
            </a:r>
            <a:r>
              <a:rPr lang="en-US" sz="2400" dirty="0" err="1"/>
              <a:t>MacPhee</a:t>
            </a:r>
            <a:r>
              <a:rPr lang="en-US" sz="2400" dirty="0"/>
              <a:t> | Craig Spence | Matt Peachey</a:t>
            </a:r>
          </a:p>
        </p:txBody>
      </p:sp>
    </p:spTree>
    <p:extLst>
      <p:ext uri="{BB962C8B-B14F-4D97-AF65-F5344CB8AC3E}">
        <p14:creationId xmlns:p14="http://schemas.microsoft.com/office/powerpoint/2010/main" val="228985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986A-2723-2F43-9D8F-899F4E444AB7}"/>
              </a:ext>
            </a:extLst>
          </p:cNvPr>
          <p:cNvSpPr>
            <a:spLocks noGrp="1"/>
          </p:cNvSpPr>
          <p:nvPr>
            <p:ph type="title"/>
          </p:nvPr>
        </p:nvSpPr>
        <p:spPr/>
        <p:txBody>
          <a:bodyPr/>
          <a:lstStyle/>
          <a:p>
            <a:r>
              <a:rPr lang="en-US" dirty="0"/>
              <a:t>Topic: Card Game</a:t>
            </a:r>
          </a:p>
        </p:txBody>
      </p:sp>
      <p:sp>
        <p:nvSpPr>
          <p:cNvPr id="3" name="Content Placeholder 2">
            <a:extLst>
              <a:ext uri="{FF2B5EF4-FFF2-40B4-BE49-F238E27FC236}">
                <a16:creationId xmlns:a16="http://schemas.microsoft.com/office/drawing/2014/main" id="{4C5ADBE4-9C56-1E46-BD32-9107F09D5AEB}"/>
              </a:ext>
            </a:extLst>
          </p:cNvPr>
          <p:cNvSpPr>
            <a:spLocks noGrp="1"/>
          </p:cNvSpPr>
          <p:nvPr>
            <p:ph idx="1"/>
          </p:nvPr>
        </p:nvSpPr>
        <p:spPr/>
        <p:txBody>
          <a:bodyPr/>
          <a:lstStyle/>
          <a:p>
            <a:r>
              <a:rPr lang="en-US" dirty="0"/>
              <a:t>Our group set out to implement the card game Euchre</a:t>
            </a:r>
          </a:p>
          <a:p>
            <a:r>
              <a:rPr lang="en-US" dirty="0"/>
              <a:t>We utilized the core concepts of object oriented programming,  as well as </a:t>
            </a:r>
            <a:r>
              <a:rPr lang="en-US" dirty="0" err="1"/>
              <a:t>ArrayLists</a:t>
            </a:r>
            <a:r>
              <a:rPr lang="en-US" dirty="0"/>
              <a:t> and 	other fundamental Java concepts</a:t>
            </a:r>
          </a:p>
          <a:p>
            <a:r>
              <a:rPr lang="en-US" dirty="0"/>
              <a:t>The JavaFX libraries enabled us to implement a very functional GUI for our project</a:t>
            </a:r>
          </a:p>
        </p:txBody>
      </p:sp>
    </p:spTree>
    <p:extLst>
      <p:ext uri="{BB962C8B-B14F-4D97-AF65-F5344CB8AC3E}">
        <p14:creationId xmlns:p14="http://schemas.microsoft.com/office/powerpoint/2010/main" val="9336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973C-7D21-884A-A50D-F686F8DEFB1F}"/>
              </a:ext>
            </a:extLst>
          </p:cNvPr>
          <p:cNvSpPr>
            <a:spLocks noGrp="1"/>
          </p:cNvSpPr>
          <p:nvPr>
            <p:ph type="title"/>
          </p:nvPr>
        </p:nvSpPr>
        <p:spPr/>
        <p:txBody>
          <a:bodyPr/>
          <a:lstStyle/>
          <a:p>
            <a:r>
              <a:rPr lang="en-US" dirty="0"/>
              <a:t>Separation of work</a:t>
            </a:r>
          </a:p>
        </p:txBody>
      </p:sp>
      <p:sp>
        <p:nvSpPr>
          <p:cNvPr id="4" name="TextBox 3">
            <a:extLst>
              <a:ext uri="{FF2B5EF4-FFF2-40B4-BE49-F238E27FC236}">
                <a16:creationId xmlns:a16="http://schemas.microsoft.com/office/drawing/2014/main" id="{D668EE3D-A7B8-E047-A0FE-2A12D8A22315}"/>
              </a:ext>
            </a:extLst>
          </p:cNvPr>
          <p:cNvSpPr txBox="1"/>
          <p:nvPr/>
        </p:nvSpPr>
        <p:spPr>
          <a:xfrm>
            <a:off x="810000" y="2718816"/>
            <a:ext cx="5032147" cy="1200329"/>
          </a:xfrm>
          <a:prstGeom prst="rect">
            <a:avLst/>
          </a:prstGeom>
          <a:noFill/>
        </p:spPr>
        <p:txBody>
          <a:bodyPr wrap="none" rtlCol="0">
            <a:spAutoFit/>
          </a:bodyPr>
          <a:lstStyle/>
          <a:p>
            <a:pPr algn="ctr"/>
            <a:r>
              <a:rPr lang="en-US" u="sng" dirty="0"/>
              <a:t>Scott</a:t>
            </a:r>
          </a:p>
          <a:p>
            <a:pPr marL="285750" indent="-285750">
              <a:buFont typeface="Arial" panose="020B0604020202020204" pitchFamily="34" charset="0"/>
              <a:buChar char="•"/>
            </a:pPr>
            <a:r>
              <a:rPr lang="en-CA" dirty="0"/>
              <a:t>Programmed the Card and Deck classes</a:t>
            </a:r>
          </a:p>
          <a:p>
            <a:pPr marL="285750" indent="-285750">
              <a:buFont typeface="Arial" panose="020B0604020202020204" pitchFamily="34" charset="0"/>
              <a:buChar char="•"/>
            </a:pPr>
            <a:r>
              <a:rPr lang="en-CA" dirty="0"/>
              <a:t>Assisted in debugging the Table class.</a:t>
            </a:r>
          </a:p>
          <a:p>
            <a:pPr marL="285750" indent="-285750">
              <a:buFont typeface="Arial" panose="020B0604020202020204" pitchFamily="34" charset="0"/>
              <a:buChar char="•"/>
            </a:pPr>
            <a:r>
              <a:rPr lang="en-CA" dirty="0"/>
              <a:t>Wrote the majority of our report</a:t>
            </a:r>
            <a:endParaRPr lang="en-US" dirty="0"/>
          </a:p>
        </p:txBody>
      </p:sp>
      <p:sp>
        <p:nvSpPr>
          <p:cNvPr id="5" name="TextBox 4">
            <a:extLst>
              <a:ext uri="{FF2B5EF4-FFF2-40B4-BE49-F238E27FC236}">
                <a16:creationId xmlns:a16="http://schemas.microsoft.com/office/drawing/2014/main" id="{32BAD025-EF17-D747-A2CF-A6B0DE56599A}"/>
              </a:ext>
            </a:extLst>
          </p:cNvPr>
          <p:cNvSpPr txBox="1"/>
          <p:nvPr/>
        </p:nvSpPr>
        <p:spPr>
          <a:xfrm>
            <a:off x="5842147" y="2718816"/>
            <a:ext cx="5248553" cy="1754326"/>
          </a:xfrm>
          <a:prstGeom prst="rect">
            <a:avLst/>
          </a:prstGeom>
          <a:noFill/>
        </p:spPr>
        <p:txBody>
          <a:bodyPr wrap="none" rtlCol="0">
            <a:spAutoFit/>
          </a:bodyPr>
          <a:lstStyle/>
          <a:p>
            <a:pPr algn="ctr"/>
            <a:r>
              <a:rPr lang="en-US" u="sng" dirty="0"/>
              <a:t>James</a:t>
            </a:r>
          </a:p>
          <a:p>
            <a:pPr marL="285750" indent="-285750">
              <a:buFont typeface="Arial" panose="020B0604020202020204" pitchFamily="34" charset="0"/>
              <a:buChar char="•"/>
            </a:pPr>
            <a:r>
              <a:rPr lang="en-CA" dirty="0"/>
              <a:t>Programmed the Team and Player classes</a:t>
            </a:r>
          </a:p>
          <a:p>
            <a:pPr marL="285750" indent="-285750">
              <a:buFont typeface="Arial" panose="020B0604020202020204" pitchFamily="34" charset="0"/>
              <a:buChar char="•"/>
            </a:pPr>
            <a:r>
              <a:rPr lang="en-CA" dirty="0"/>
              <a:t>Programmed the Table class</a:t>
            </a:r>
          </a:p>
          <a:p>
            <a:pPr marL="285750" indent="-285750">
              <a:buFont typeface="Arial" panose="020B0604020202020204" pitchFamily="34" charset="0"/>
              <a:buChar char="•"/>
            </a:pPr>
            <a:r>
              <a:rPr lang="en-CA" dirty="0"/>
              <a:t>Assisted with programming in </a:t>
            </a:r>
            <a:r>
              <a:rPr lang="en-CA" dirty="0" err="1"/>
              <a:t>EuchreDemo</a:t>
            </a:r>
            <a:endParaRPr lang="en-CA" dirty="0"/>
          </a:p>
          <a:p>
            <a:pPr marL="285750" indent="-285750">
              <a:buFont typeface="Arial" panose="020B0604020202020204" pitchFamily="34" charset="0"/>
              <a:buChar char="•"/>
            </a:pPr>
            <a:r>
              <a:rPr lang="en-CA" dirty="0"/>
              <a:t>12+ hours of </a:t>
            </a:r>
            <a:r>
              <a:rPr lang="en-CA" i="1" u="sng" dirty="0"/>
              <a:t>tedious</a:t>
            </a:r>
            <a:r>
              <a:rPr lang="en-CA" dirty="0"/>
              <a:t> debugging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B03E03FB-564F-A14E-A5B8-92542F9CE205}"/>
              </a:ext>
            </a:extLst>
          </p:cNvPr>
          <p:cNvSpPr txBox="1"/>
          <p:nvPr/>
        </p:nvSpPr>
        <p:spPr>
          <a:xfrm>
            <a:off x="810001" y="4473142"/>
            <a:ext cx="4580100" cy="2031325"/>
          </a:xfrm>
          <a:prstGeom prst="rect">
            <a:avLst/>
          </a:prstGeom>
          <a:noFill/>
        </p:spPr>
        <p:txBody>
          <a:bodyPr wrap="none" rtlCol="0">
            <a:spAutoFit/>
          </a:bodyPr>
          <a:lstStyle/>
          <a:p>
            <a:pPr algn="ctr"/>
            <a:r>
              <a:rPr lang="en-US" u="sng" dirty="0"/>
              <a:t>Matt</a:t>
            </a:r>
          </a:p>
          <a:p>
            <a:pPr marL="285750" indent="-285750">
              <a:buFont typeface="Arial" panose="020B0604020202020204" pitchFamily="34" charset="0"/>
              <a:buChar char="•"/>
            </a:pPr>
            <a:r>
              <a:rPr lang="en-CA" dirty="0"/>
              <a:t>Created all of the JavaFX GUI</a:t>
            </a:r>
          </a:p>
          <a:p>
            <a:pPr marL="285750" indent="-285750">
              <a:buFont typeface="Arial" panose="020B0604020202020204" pitchFamily="34" charset="0"/>
              <a:buChar char="•"/>
            </a:pPr>
            <a:r>
              <a:rPr lang="en-CA" dirty="0"/>
              <a:t>Programmed </a:t>
            </a:r>
            <a:r>
              <a:rPr lang="en-CA" dirty="0" err="1"/>
              <a:t>EuchreDemo</a:t>
            </a:r>
            <a:r>
              <a:rPr lang="en-CA" dirty="0"/>
              <a:t> to ensure</a:t>
            </a:r>
          </a:p>
          <a:p>
            <a:r>
              <a:rPr lang="en-CA" dirty="0"/>
              <a:t>      GUI compatibility with other classes</a:t>
            </a:r>
          </a:p>
          <a:p>
            <a:pPr marL="285750" indent="-285750">
              <a:buFont typeface="Arial" panose="020B0604020202020204" pitchFamily="34" charset="0"/>
              <a:buChar char="•"/>
            </a:pPr>
            <a:r>
              <a:rPr lang="en-CA" dirty="0"/>
              <a:t>12+ hours of </a:t>
            </a:r>
            <a:r>
              <a:rPr lang="en-CA" i="1" u="sng" dirty="0"/>
              <a:t>tedious</a:t>
            </a:r>
            <a:r>
              <a:rPr lang="en-CA" dirty="0"/>
              <a:t> debugging</a:t>
            </a:r>
          </a:p>
          <a:p>
            <a:pPr marL="285750" indent="-285750">
              <a:buFont typeface="Arial" panose="020B0604020202020204" pitchFamily="34" charset="0"/>
              <a:buChar char="•"/>
            </a:pPr>
            <a:r>
              <a:rPr lang="en-CA" dirty="0"/>
              <a:t>Created PPT</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DF2058B-DA38-9844-91D7-0EA1E019DDA7}"/>
              </a:ext>
            </a:extLst>
          </p:cNvPr>
          <p:cNvSpPr txBox="1"/>
          <p:nvPr/>
        </p:nvSpPr>
        <p:spPr>
          <a:xfrm>
            <a:off x="5842147" y="4473142"/>
            <a:ext cx="5883342" cy="2031325"/>
          </a:xfrm>
          <a:prstGeom prst="rect">
            <a:avLst/>
          </a:prstGeom>
          <a:noFill/>
        </p:spPr>
        <p:txBody>
          <a:bodyPr wrap="none" rtlCol="0">
            <a:spAutoFit/>
          </a:bodyPr>
          <a:lstStyle/>
          <a:p>
            <a:pPr algn="ctr"/>
            <a:r>
              <a:rPr lang="en-US" u="sng" dirty="0"/>
              <a:t>Craig</a:t>
            </a:r>
          </a:p>
          <a:p>
            <a:pPr marL="285750" indent="-285750">
              <a:buFont typeface="Arial" panose="020B0604020202020204" pitchFamily="34" charset="0"/>
              <a:buChar char="•"/>
            </a:pPr>
            <a:r>
              <a:rPr lang="en-CA" dirty="0"/>
              <a:t>Designed the UML Diagram for our project.</a:t>
            </a:r>
          </a:p>
          <a:p>
            <a:pPr marL="285750" indent="-285750">
              <a:buFont typeface="Arial" panose="020B0604020202020204" pitchFamily="34" charset="0"/>
              <a:buChar char="•"/>
            </a:pPr>
            <a:r>
              <a:rPr lang="en-CA" dirty="0"/>
              <a:t>Assisted programing the table and team classes</a:t>
            </a:r>
          </a:p>
          <a:p>
            <a:pPr marL="285750" indent="-285750">
              <a:buFont typeface="Arial" panose="020B0604020202020204" pitchFamily="34" charset="0"/>
              <a:buChar char="•"/>
            </a:pPr>
            <a:r>
              <a:rPr lang="en-CA" dirty="0"/>
              <a:t>Managed Team Productivity (set deadlines </a:t>
            </a:r>
            <a:r>
              <a:rPr lang="en-CA" dirty="0" err="1"/>
              <a:t>etc</a:t>
            </a:r>
            <a:r>
              <a:rPr lang="en-CA" dirty="0"/>
              <a:t>)</a:t>
            </a:r>
          </a:p>
          <a:p>
            <a:pPr marL="285750" indent="-285750">
              <a:buFont typeface="Arial" panose="020B0604020202020204" pitchFamily="34" charset="0"/>
              <a:buChar char="•"/>
            </a:pPr>
            <a:r>
              <a:rPr lang="en-CA" dirty="0"/>
              <a:t>Contributed crucial insight to the ins and outs of </a:t>
            </a:r>
          </a:p>
          <a:p>
            <a:pPr lvl="1"/>
            <a:r>
              <a:rPr lang="en-CA" dirty="0"/>
              <a:t>Euchre,  and helped ensure that the game ran</a:t>
            </a:r>
            <a:endParaRPr lang="en-US" dirty="0"/>
          </a:p>
          <a:p>
            <a:pPr lvl="1"/>
            <a:endParaRPr lang="en-US" dirty="0"/>
          </a:p>
        </p:txBody>
      </p:sp>
    </p:spTree>
    <p:extLst>
      <p:ext uri="{BB962C8B-B14F-4D97-AF65-F5344CB8AC3E}">
        <p14:creationId xmlns:p14="http://schemas.microsoft.com/office/powerpoint/2010/main" val="146622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B6C8-77B6-E64A-BE02-569CBF5A891B}"/>
              </a:ext>
            </a:extLst>
          </p:cNvPr>
          <p:cNvSpPr>
            <a:spLocks noGrp="1"/>
          </p:cNvSpPr>
          <p:nvPr>
            <p:ph type="title"/>
          </p:nvPr>
        </p:nvSpPr>
        <p:spPr/>
        <p:txBody>
          <a:bodyPr/>
          <a:lstStyle/>
          <a:p>
            <a:r>
              <a:rPr lang="en-US" dirty="0"/>
              <a:t>Functionality: Cards &amp; Deck</a:t>
            </a:r>
          </a:p>
        </p:txBody>
      </p:sp>
      <p:sp>
        <p:nvSpPr>
          <p:cNvPr id="3" name="Content Placeholder 2">
            <a:extLst>
              <a:ext uri="{FF2B5EF4-FFF2-40B4-BE49-F238E27FC236}">
                <a16:creationId xmlns:a16="http://schemas.microsoft.com/office/drawing/2014/main" id="{80E85C8F-D658-B64E-8521-530D2B986292}"/>
              </a:ext>
            </a:extLst>
          </p:cNvPr>
          <p:cNvSpPr>
            <a:spLocks noGrp="1"/>
          </p:cNvSpPr>
          <p:nvPr>
            <p:ph idx="1"/>
          </p:nvPr>
        </p:nvSpPr>
        <p:spPr/>
        <p:txBody>
          <a:bodyPr/>
          <a:lstStyle/>
          <a:p>
            <a:r>
              <a:rPr lang="en-US" dirty="0"/>
              <a:t>Our program has a Deck of Cards,  which is an </a:t>
            </a:r>
            <a:r>
              <a:rPr lang="en-US" dirty="0" err="1"/>
              <a:t>ArrayList</a:t>
            </a:r>
            <a:r>
              <a:rPr lang="en-US" dirty="0"/>
              <a:t> filled with Card Type objects</a:t>
            </a:r>
          </a:p>
          <a:p>
            <a:r>
              <a:rPr lang="en-US" dirty="0"/>
              <a:t>We specifically chose to use an </a:t>
            </a:r>
            <a:r>
              <a:rPr lang="en-US" dirty="0" err="1"/>
              <a:t>ArrayList</a:t>
            </a:r>
            <a:r>
              <a:rPr lang="en-US" dirty="0"/>
              <a:t> so that we could utilize the </a:t>
            </a:r>
            <a:r>
              <a:rPr lang="en-US" dirty="0" err="1"/>
              <a:t>Collections.shuffle</a:t>
            </a:r>
            <a:r>
              <a:rPr lang="en-US" dirty="0"/>
              <a:t>() to shuffle our deck of cards as required by the game</a:t>
            </a:r>
          </a:p>
          <a:p>
            <a:r>
              <a:rPr lang="en-US" dirty="0"/>
              <a:t>Each Card was given a ranking which was later multiplied based on each iteration of the “Trump Card” to ensure proper functionality of our game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26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CD03-1EB3-EC48-85DE-C691394A5078}"/>
              </a:ext>
            </a:extLst>
          </p:cNvPr>
          <p:cNvSpPr>
            <a:spLocks noGrp="1"/>
          </p:cNvSpPr>
          <p:nvPr>
            <p:ph type="title"/>
          </p:nvPr>
        </p:nvSpPr>
        <p:spPr/>
        <p:txBody>
          <a:bodyPr/>
          <a:lstStyle/>
          <a:p>
            <a:r>
              <a:rPr lang="en-US" dirty="0"/>
              <a:t>Functionality: Table</a:t>
            </a:r>
          </a:p>
        </p:txBody>
      </p:sp>
      <p:sp>
        <p:nvSpPr>
          <p:cNvPr id="3" name="Content Placeholder 2">
            <a:extLst>
              <a:ext uri="{FF2B5EF4-FFF2-40B4-BE49-F238E27FC236}">
                <a16:creationId xmlns:a16="http://schemas.microsoft.com/office/drawing/2014/main" id="{DC9A167F-B2F7-1C43-87A8-92B164589D20}"/>
              </a:ext>
            </a:extLst>
          </p:cNvPr>
          <p:cNvSpPr>
            <a:spLocks noGrp="1"/>
          </p:cNvSpPr>
          <p:nvPr>
            <p:ph idx="1"/>
          </p:nvPr>
        </p:nvSpPr>
        <p:spPr/>
        <p:txBody>
          <a:bodyPr>
            <a:normAutofit fontScale="92500"/>
          </a:bodyPr>
          <a:lstStyle/>
          <a:p>
            <a:endParaRPr lang="en-US" dirty="0"/>
          </a:p>
          <a:p>
            <a:r>
              <a:rPr lang="en-US" dirty="0"/>
              <a:t>The Table class is where the majority of the game processing takes place</a:t>
            </a:r>
          </a:p>
          <a:p>
            <a:r>
              <a:rPr lang="en-US" dirty="0"/>
              <a:t>The Table class deals each player a hand from the shuffled deck</a:t>
            </a:r>
          </a:p>
          <a:p>
            <a:r>
              <a:rPr lang="en-US" dirty="0"/>
              <a:t>The table class sets the Trump card to be the first card that is left over after the hands are dealt to each player.</a:t>
            </a:r>
          </a:p>
          <a:p>
            <a:r>
              <a:rPr lang="en-US" dirty="0"/>
              <a:t>The table class assigns ranks each hand based on the trump for that hand.   It multiplies in such a way that the Jacks of the trump Suit color are the highest cards,  followed by the remaining cards in the trump suit, while finally leaving the ranks of the remaining cards untouched</a:t>
            </a:r>
          </a:p>
          <a:p>
            <a:r>
              <a:rPr lang="en-US" dirty="0"/>
              <a:t>The table class also determined which cards the computer should play for the </a:t>
            </a:r>
            <a:r>
              <a:rPr lang="en-US" dirty="0" err="1"/>
              <a:t>opponets</a:t>
            </a:r>
            <a:r>
              <a:rPr lang="en-US" dirty="0"/>
              <a:t> of the game.  This was done in such a way that the computer would always follow suit as expected</a:t>
            </a:r>
          </a:p>
          <a:p>
            <a:endParaRPr lang="en-US" dirty="0"/>
          </a:p>
        </p:txBody>
      </p:sp>
    </p:spTree>
    <p:extLst>
      <p:ext uri="{BB962C8B-B14F-4D97-AF65-F5344CB8AC3E}">
        <p14:creationId xmlns:p14="http://schemas.microsoft.com/office/powerpoint/2010/main" val="32719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50B3-CDF8-7948-A318-10C90F3842A2}"/>
              </a:ext>
            </a:extLst>
          </p:cNvPr>
          <p:cNvSpPr>
            <a:spLocks noGrp="1"/>
          </p:cNvSpPr>
          <p:nvPr>
            <p:ph type="title"/>
          </p:nvPr>
        </p:nvSpPr>
        <p:spPr/>
        <p:txBody>
          <a:bodyPr/>
          <a:lstStyle/>
          <a:p>
            <a:r>
              <a:rPr lang="en-US" dirty="0"/>
              <a:t>Functionality: GUI</a:t>
            </a:r>
          </a:p>
        </p:txBody>
      </p:sp>
      <p:sp>
        <p:nvSpPr>
          <p:cNvPr id="3" name="Content Placeholder 2">
            <a:extLst>
              <a:ext uri="{FF2B5EF4-FFF2-40B4-BE49-F238E27FC236}">
                <a16:creationId xmlns:a16="http://schemas.microsoft.com/office/drawing/2014/main" id="{AC3F2FA3-4B26-FD4F-B4F1-F45C03042A5B}"/>
              </a:ext>
            </a:extLst>
          </p:cNvPr>
          <p:cNvSpPr>
            <a:spLocks noGrp="1"/>
          </p:cNvSpPr>
          <p:nvPr>
            <p:ph idx="1"/>
          </p:nvPr>
        </p:nvSpPr>
        <p:spPr>
          <a:xfrm>
            <a:off x="818712" y="2222287"/>
            <a:ext cx="6643445" cy="3636511"/>
          </a:xfrm>
        </p:spPr>
        <p:txBody>
          <a:bodyPr/>
          <a:lstStyle/>
          <a:p>
            <a:r>
              <a:rPr lang="en-US" dirty="0"/>
              <a:t>Our Program relied heavily on a user interface</a:t>
            </a:r>
          </a:p>
          <a:p>
            <a:r>
              <a:rPr lang="en-US" dirty="0"/>
              <a:t>JavaFX was used to create two minimalist yet very functional windows that contained everything needed to play this card game</a:t>
            </a:r>
          </a:p>
          <a:p>
            <a:r>
              <a:rPr lang="en-US" dirty="0"/>
              <a:t>Each button was mapped to a specific method in the </a:t>
            </a:r>
            <a:r>
              <a:rPr lang="en-US" dirty="0" err="1"/>
              <a:t>EuchreDemo</a:t>
            </a:r>
            <a:r>
              <a:rPr lang="en-US" dirty="0"/>
              <a:t> class that allowed it to perform the desired task</a:t>
            </a:r>
          </a:p>
          <a:p>
            <a:r>
              <a:rPr lang="en-US" dirty="0"/>
              <a:t>All of important game info (Trump, Tricks, Score, </a:t>
            </a:r>
            <a:r>
              <a:rPr lang="en-US" dirty="0" err="1"/>
              <a:t>etc</a:t>
            </a:r>
            <a:r>
              <a:rPr lang="en-US" dirty="0"/>
              <a:t>) was displayed on our GUI</a:t>
            </a:r>
          </a:p>
          <a:p>
            <a:endParaRPr lang="en-US" dirty="0"/>
          </a:p>
        </p:txBody>
      </p:sp>
      <p:pic>
        <p:nvPicPr>
          <p:cNvPr id="5" name="Picture 4">
            <a:extLst>
              <a:ext uri="{FF2B5EF4-FFF2-40B4-BE49-F238E27FC236}">
                <a16:creationId xmlns:a16="http://schemas.microsoft.com/office/drawing/2014/main" id="{34B8CD10-B482-6148-BE01-51B664289E81}"/>
              </a:ext>
            </a:extLst>
          </p:cNvPr>
          <p:cNvPicPr>
            <a:picLocks noChangeAspect="1"/>
          </p:cNvPicPr>
          <p:nvPr/>
        </p:nvPicPr>
        <p:blipFill>
          <a:blip r:embed="rId2"/>
          <a:stretch>
            <a:fillRect/>
          </a:stretch>
        </p:blipFill>
        <p:spPr>
          <a:xfrm>
            <a:off x="8257721" y="2222287"/>
            <a:ext cx="2805931" cy="3693884"/>
          </a:xfrm>
          <a:prstGeom prst="rect">
            <a:avLst/>
          </a:prstGeom>
        </p:spPr>
      </p:pic>
    </p:spTree>
    <p:extLst>
      <p:ext uri="{BB962C8B-B14F-4D97-AF65-F5344CB8AC3E}">
        <p14:creationId xmlns:p14="http://schemas.microsoft.com/office/powerpoint/2010/main" val="315440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6590-125E-364F-ACB8-B6ABFF929A3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B30A33F-4717-9B49-978F-6FCD03E93B13}"/>
              </a:ext>
            </a:extLst>
          </p:cNvPr>
          <p:cNvSpPr>
            <a:spLocks noGrp="1"/>
          </p:cNvSpPr>
          <p:nvPr>
            <p:ph idx="1"/>
          </p:nvPr>
        </p:nvSpPr>
        <p:spPr/>
        <p:txBody>
          <a:bodyPr/>
          <a:lstStyle/>
          <a:p>
            <a:r>
              <a:rPr lang="en-US" dirty="0"/>
              <a:t>At this time we would love to answer any questions</a:t>
            </a:r>
          </a:p>
        </p:txBody>
      </p:sp>
    </p:spTree>
    <p:extLst>
      <p:ext uri="{BB962C8B-B14F-4D97-AF65-F5344CB8AC3E}">
        <p14:creationId xmlns:p14="http://schemas.microsoft.com/office/powerpoint/2010/main" val="181139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D4F0-5CA3-0243-97CE-76E76CC2FC2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E5C285B-D59B-EC44-BFA9-0159268AAF8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Thank you Dr. Reilly and Dr. MacKay for teaching a great class.</a:t>
            </a:r>
          </a:p>
        </p:txBody>
      </p:sp>
    </p:spTree>
    <p:extLst>
      <p:ext uri="{BB962C8B-B14F-4D97-AF65-F5344CB8AC3E}">
        <p14:creationId xmlns:p14="http://schemas.microsoft.com/office/powerpoint/2010/main" val="54870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{8DF91A1E-5A5E-E649-A956-564D160CB996}tf10001121</Template>
  <TotalTime>751</TotalTime>
  <Words>474</Words>
  <Application>Microsoft Macintosh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CSCI 1101 – Group Project</vt:lpstr>
      <vt:lpstr>Topic: Card Game</vt:lpstr>
      <vt:lpstr>Separation of work</vt:lpstr>
      <vt:lpstr>Functionality: Cards &amp; Deck</vt:lpstr>
      <vt:lpstr>Functionality: Table</vt:lpstr>
      <vt:lpstr>Functionality: GUI</vt:lpstr>
      <vt:lpstr>Questions?</vt:lpstr>
      <vt:lpstr>Thank You</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1101 – Group Project</dc:title>
  <dc:creator>Matthew Peachey</dc:creator>
  <cp:lastModifiedBy>Matthew Peachey</cp:lastModifiedBy>
  <cp:revision>8</cp:revision>
  <dcterms:created xsi:type="dcterms:W3CDTF">2018-04-17T00:22:13Z</dcterms:created>
  <dcterms:modified xsi:type="dcterms:W3CDTF">2018-04-17T12:53:29Z</dcterms:modified>
</cp:coreProperties>
</file>