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2.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3.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4.xml" ContentType="application/vnd.openxmlformats-officedocument.theme+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5.xml" ContentType="application/vnd.openxmlformats-officedocument.theme+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4140" r:id="rId5"/>
    <p:sldMasterId id="2147484165" r:id="rId6"/>
    <p:sldMasterId id="2147484372" r:id="rId7"/>
    <p:sldMasterId id="2147484404" r:id="rId8"/>
    <p:sldMasterId id="2147484428" r:id="rId9"/>
  </p:sldMasterIdLst>
  <p:notesMasterIdLst>
    <p:notesMasterId r:id="rId17"/>
  </p:notesMasterIdLst>
  <p:handoutMasterIdLst>
    <p:handoutMasterId r:id="rId18"/>
  </p:handoutMasterIdLst>
  <p:sldIdLst>
    <p:sldId id="299" r:id="rId10"/>
    <p:sldId id="300" r:id="rId11"/>
    <p:sldId id="303" r:id="rId12"/>
    <p:sldId id="302" r:id="rId13"/>
    <p:sldId id="305" r:id="rId14"/>
    <p:sldId id="301" r:id="rId15"/>
    <p:sldId id="304" r:id="rId16"/>
  </p:sldIdLst>
  <p:sldSz cx="10691813" cy="7559675"/>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3063FB-F5BB-4C54-9F78-F65B45CA5E59}">
          <p14:sldIdLst>
            <p14:sldId id="299"/>
            <p14:sldId id="300"/>
            <p14:sldId id="303"/>
            <p14:sldId id="302"/>
            <p14:sldId id="305"/>
            <p14:sldId id="301"/>
            <p14:sldId id="304"/>
          </p14:sldIdLst>
        </p14:section>
      </p14:sectionLst>
    </p:ext>
    <p:ext uri="{EFAFB233-063F-42B5-8137-9DF3F51BA10A}">
      <p15:sldGuideLst xmlns:p15="http://schemas.microsoft.com/office/powerpoint/2012/main">
        <p15:guide id="3" orient="horz" pos="4762" userDrawn="1">
          <p15:clr>
            <a:srgbClr val="A4A3A4"/>
          </p15:clr>
        </p15:guide>
        <p15:guide id="4" pos="1054" userDrawn="1">
          <p15:clr>
            <a:srgbClr val="A4A3A4"/>
          </p15:clr>
        </p15:guide>
        <p15:guide id="7" pos="396" userDrawn="1">
          <p15:clr>
            <a:srgbClr val="A4A3A4"/>
          </p15:clr>
        </p15:guide>
        <p15:guide id="8" orient="horz" pos="453" userDrawn="1">
          <p15:clr>
            <a:srgbClr val="A4A3A4"/>
          </p15:clr>
        </p15:guide>
        <p15:guide id="9" orient="horz" pos="111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eep Bajaj" initials="SB" lastIdx="2" clrIdx="0">
    <p:extLst>
      <p:ext uri="{19B8F6BF-5375-455C-9EA6-DF929625EA0E}">
        <p15:presenceInfo xmlns:p15="http://schemas.microsoft.com/office/powerpoint/2012/main" userId="S-1-5-21-1352148485-155271270-1313727497-28907" providerId="AD"/>
      </p:ext>
    </p:extLst>
  </p:cmAuthor>
  <p:cmAuthor id="2" name="Thomas Galligan" initials="TG" lastIdx="9" clrIdx="1">
    <p:extLst>
      <p:ext uri="{19B8F6BF-5375-455C-9EA6-DF929625EA0E}">
        <p15:presenceInfo xmlns:p15="http://schemas.microsoft.com/office/powerpoint/2012/main" userId="S-1-5-21-1352148485-155271270-1313727497-28941" providerId="AD"/>
      </p:ext>
    </p:extLst>
  </p:cmAuthor>
  <p:cmAuthor id="3" name="Pedro Ecija Serrano" initials="PES" lastIdx="10" clrIdx="2">
    <p:extLst>
      <p:ext uri="{19B8F6BF-5375-455C-9EA6-DF929625EA0E}">
        <p15:presenceInfo xmlns:p15="http://schemas.microsoft.com/office/powerpoint/2012/main" userId="S-1-5-21-1352148485-155271270-1313727497-26752" providerId="AD"/>
      </p:ext>
    </p:extLst>
  </p:cmAuthor>
  <p:cmAuthor id="4" name="Lisa Gilligan" initials="LG" lastIdx="1" clrIdx="3">
    <p:extLst>
      <p:ext uri="{19B8F6BF-5375-455C-9EA6-DF929625EA0E}">
        <p15:presenceInfo xmlns:p15="http://schemas.microsoft.com/office/powerpoint/2012/main" userId="S-1-5-21-1352148485-155271270-1313727497-21488" providerId="AD"/>
      </p:ext>
    </p:extLst>
  </p:cmAuthor>
  <p:cmAuthor id="5" name="Claire Miller" initials="CM" lastIdx="1" clrIdx="4">
    <p:extLst>
      <p:ext uri="{19B8F6BF-5375-455C-9EA6-DF929625EA0E}">
        <p15:presenceInfo xmlns:p15="http://schemas.microsoft.com/office/powerpoint/2012/main" userId="S-1-5-21-1352148485-155271270-1313727497-33620" providerId="AD"/>
      </p:ext>
    </p:extLst>
  </p:cmAuthor>
  <p:cmAuthor id="6" name="Aine Logan" initials="AL" lastIdx="6" clrIdx="5">
    <p:extLst>
      <p:ext uri="{19B8F6BF-5375-455C-9EA6-DF929625EA0E}">
        <p15:presenceInfo xmlns:p15="http://schemas.microsoft.com/office/powerpoint/2012/main" userId="S-1-5-21-1352148485-155271270-1313727497-7415" providerId="AD"/>
      </p:ext>
    </p:extLst>
  </p:cmAuthor>
  <p:cmAuthor id="7" name="Catherine Duggan" initials="CD" lastIdx="4" clrIdx="6">
    <p:extLst>
      <p:ext uri="{19B8F6BF-5375-455C-9EA6-DF929625EA0E}">
        <p15:presenceInfo xmlns:p15="http://schemas.microsoft.com/office/powerpoint/2012/main" userId="S-1-5-21-1352148485-155271270-1313727497-32503" providerId="AD"/>
      </p:ext>
    </p:extLst>
  </p:cmAuthor>
  <p:cmAuthor id="8" name="Barry O'Sullivan" initials="BO" lastIdx="68" clrIdx="8">
    <p:extLst>
      <p:ext uri="{19B8F6BF-5375-455C-9EA6-DF929625EA0E}">
        <p15:presenceInfo xmlns:p15="http://schemas.microsoft.com/office/powerpoint/2012/main" userId="S-1-5-21-1352148485-155271270-1313727497-33899" providerId="AD"/>
      </p:ext>
    </p:extLst>
  </p:cmAuthor>
  <p:cmAuthor id="9" name="Darren Collins" initials="DC" lastIdx="8" clrIdx="9">
    <p:extLst>
      <p:ext uri="{19B8F6BF-5375-455C-9EA6-DF929625EA0E}">
        <p15:presenceInfo xmlns:p15="http://schemas.microsoft.com/office/powerpoint/2012/main" userId="S-1-5-21-1352148485-155271270-1313727497-20660" providerId="AD"/>
      </p:ext>
    </p:extLst>
  </p:cmAuthor>
  <p:cmAuthor id="10" name="Janice Daly" initials="JD" lastIdx="1" clrIdx="10">
    <p:extLst>
      <p:ext uri="{19B8F6BF-5375-455C-9EA6-DF929625EA0E}">
        <p15:presenceInfo xmlns:p15="http://schemas.microsoft.com/office/powerpoint/2012/main" userId="S-1-5-21-1352148485-155271270-1313727497-36201" providerId="AD"/>
      </p:ext>
    </p:extLst>
  </p:cmAuthor>
  <p:cmAuthor id="11" name="James McNeill" initials="JM" lastIdx="2" clrIdx="11">
    <p:extLst>
      <p:ext uri="{19B8F6BF-5375-455C-9EA6-DF929625EA0E}">
        <p15:presenceInfo xmlns:p15="http://schemas.microsoft.com/office/powerpoint/2012/main" userId="S-1-5-21-1352148485-155271270-1313727497-36692" providerId="AD"/>
      </p:ext>
    </p:extLst>
  </p:cmAuthor>
  <p:cmAuthor id="12" name="James McNeill" initials="JM [2]" lastIdx="1" clrIdx="12">
    <p:extLst>
      <p:ext uri="{19B8F6BF-5375-455C-9EA6-DF929625EA0E}">
        <p15:presenceInfo xmlns:p15="http://schemas.microsoft.com/office/powerpoint/2012/main" userId="S::james.mcneill@ie.gt.com::967c96c3-b71c-4acd-95db-95a410c96bd9" providerId="AD"/>
      </p:ext>
    </p:extLst>
  </p:cmAuthor>
  <p:cmAuthor id="13" name="Eleni Marinou" initials="EM" lastIdx="2" clrIdx="13">
    <p:extLst>
      <p:ext uri="{19B8F6BF-5375-455C-9EA6-DF929625EA0E}">
        <p15:presenceInfo xmlns:p15="http://schemas.microsoft.com/office/powerpoint/2012/main" userId="S-1-5-21-1352148485-155271270-1313727497-363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CDD8"/>
    <a:srgbClr val="4F2D7F"/>
    <a:srgbClr val="C8BEAF"/>
    <a:srgbClr val="FFFF99"/>
    <a:srgbClr val="CECFD1"/>
    <a:srgbClr val="00A7B5"/>
    <a:srgbClr val="000000"/>
    <a:srgbClr val="C150A0"/>
    <a:srgbClr val="772B7A"/>
    <a:srgbClr val="E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A04907-9ED7-4FAA-A06B-2F3B2B7D0FBF}" v="1" dt="2023-04-25T09:58:55.842"/>
    <p1510:client id="{430F7674-4C6B-53CD-279A-D79348EF6F5F}" v="1" dt="2023-04-26T15:00:28.016"/>
    <p1510:client id="{9F139E63-11BD-421A-B011-F537AFE4066E}" v="31" dt="2023-04-26T16:37:26.383"/>
    <p1510:client id="{C2CA2427-2B9C-4599-B61B-3E464896D9C5}" v="167" dt="2023-04-25T09:19:49.973"/>
    <p1510:client id="{D00D5B2F-2649-48EC-9393-C096C89AC2E3}" v="9" dt="2023-04-27T13:33:52.5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076" y="76"/>
      </p:cViewPr>
      <p:guideLst>
        <p:guide orient="horz" pos="4762"/>
        <p:guide pos="1054"/>
        <p:guide pos="396"/>
        <p:guide orient="horz" pos="453"/>
        <p:guide orient="horz" pos="1111"/>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presProps" Target="presProps.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6"/>
            <a:ext cx="2945660" cy="498134"/>
          </a:xfrm>
          <a:prstGeom prst="rect">
            <a:avLst/>
          </a:prstGeom>
        </p:spPr>
        <p:txBody>
          <a:bodyPr vert="horz" lIns="91303" tIns="45651" rIns="91303" bIns="45651" rtlCol="0"/>
          <a:lstStyle>
            <a:lvl1pPr algn="l">
              <a:defRPr sz="12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850442" y="6"/>
            <a:ext cx="2945660" cy="498134"/>
          </a:xfrm>
          <a:prstGeom prst="rect">
            <a:avLst/>
          </a:prstGeom>
        </p:spPr>
        <p:txBody>
          <a:bodyPr vert="horz" lIns="91303" tIns="45651" rIns="91303" bIns="45651" rtlCol="0"/>
          <a:lstStyle>
            <a:lvl1pPr algn="r">
              <a:defRPr sz="1200"/>
            </a:lvl1pPr>
          </a:lstStyle>
          <a:p>
            <a:fld id="{5B304A91-4A94-4E69-A3F8-5E1211CC2F55}" type="datetimeFigureOut">
              <a:rPr lang="en-US" smtClean="0">
                <a:latin typeface="Arial" panose="020B0604020202020204" pitchFamily="34" charset="0"/>
              </a:rPr>
              <a:t>4/28/2023</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1" y="9430093"/>
            <a:ext cx="2945660" cy="498134"/>
          </a:xfrm>
          <a:prstGeom prst="rect">
            <a:avLst/>
          </a:prstGeom>
        </p:spPr>
        <p:txBody>
          <a:bodyPr vert="horz" lIns="91303" tIns="45651" rIns="91303" bIns="45651" rtlCol="0" anchor="b"/>
          <a:lstStyle>
            <a:lvl1pPr algn="l">
              <a:defRPr sz="1200"/>
            </a:lvl1pPr>
          </a:lstStyle>
          <a:p>
            <a:endParaRPr lang="en-US" dirty="0">
              <a:latin typeface="Arial" panose="020B0604020202020204" pitchFamily="34" charset="0"/>
            </a:endParaRPr>
          </a:p>
        </p:txBody>
      </p:sp>
    </p:spTree>
    <p:extLst>
      <p:ext uri="{BB962C8B-B14F-4D97-AF65-F5344CB8AC3E}">
        <p14:creationId xmlns:p14="http://schemas.microsoft.com/office/powerpoint/2010/main" val="5999037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6"/>
            <a:ext cx="2945660" cy="498134"/>
          </a:xfrm>
          <a:prstGeom prst="rect">
            <a:avLst/>
          </a:prstGeom>
        </p:spPr>
        <p:txBody>
          <a:bodyPr vert="horz" lIns="91303" tIns="45651" rIns="91303" bIns="45651" rtlCol="0"/>
          <a:lstStyle>
            <a:lvl1pPr algn="l">
              <a:defRPr sz="120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50442" y="6"/>
            <a:ext cx="2945660" cy="498134"/>
          </a:xfrm>
          <a:prstGeom prst="rect">
            <a:avLst/>
          </a:prstGeom>
        </p:spPr>
        <p:txBody>
          <a:bodyPr vert="horz" lIns="91303" tIns="45651" rIns="91303" bIns="45651" rtlCol="0"/>
          <a:lstStyle>
            <a:lvl1pPr algn="r">
              <a:defRPr sz="1200">
                <a:latin typeface="Arial" panose="020B0604020202020204" pitchFamily="34" charset="0"/>
              </a:defRPr>
            </a:lvl1pPr>
          </a:lstStyle>
          <a:p>
            <a:fld id="{31B089F8-E7FD-40A2-A1AA-DCE245FC3A78}" type="datetimeFigureOut">
              <a:rPr lang="en-GB" smtClean="0"/>
              <a:pPr/>
              <a:t>28/04/2023</a:t>
            </a:fld>
            <a:endParaRPr lang="en-GB" dirty="0"/>
          </a:p>
        </p:txBody>
      </p:sp>
      <p:sp>
        <p:nvSpPr>
          <p:cNvPr id="4" name="Slide Image Placeholder 3"/>
          <p:cNvSpPr>
            <a:spLocks noGrp="1" noRot="1" noChangeAspect="1"/>
          </p:cNvSpPr>
          <p:nvPr>
            <p:ph type="sldImg" idx="2"/>
          </p:nvPr>
        </p:nvSpPr>
        <p:spPr>
          <a:xfrm>
            <a:off x="1030288" y="1239838"/>
            <a:ext cx="4737100" cy="3349625"/>
          </a:xfrm>
          <a:prstGeom prst="rect">
            <a:avLst/>
          </a:prstGeom>
          <a:noFill/>
          <a:ln w="12700">
            <a:solidFill>
              <a:prstClr val="black"/>
            </a:solidFill>
          </a:ln>
        </p:spPr>
        <p:txBody>
          <a:bodyPr vert="horz" lIns="91303" tIns="45651" rIns="91303" bIns="45651" rtlCol="0" anchor="ctr"/>
          <a:lstStyle/>
          <a:p>
            <a:endParaRPr lang="en-GB" dirty="0"/>
          </a:p>
        </p:txBody>
      </p:sp>
      <p:sp>
        <p:nvSpPr>
          <p:cNvPr id="5" name="Notes Placeholder 4"/>
          <p:cNvSpPr>
            <a:spLocks noGrp="1"/>
          </p:cNvSpPr>
          <p:nvPr>
            <p:ph type="body" sz="quarter" idx="3"/>
          </p:nvPr>
        </p:nvSpPr>
        <p:spPr>
          <a:xfrm>
            <a:off x="679768" y="4777963"/>
            <a:ext cx="5438140" cy="3909239"/>
          </a:xfrm>
          <a:prstGeom prst="rect">
            <a:avLst/>
          </a:prstGeom>
        </p:spPr>
        <p:txBody>
          <a:bodyPr vert="horz" lIns="91303" tIns="45651" rIns="91303" bIns="4565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430093"/>
            <a:ext cx="2945660" cy="498134"/>
          </a:xfrm>
          <a:prstGeom prst="rect">
            <a:avLst/>
          </a:prstGeom>
        </p:spPr>
        <p:txBody>
          <a:bodyPr vert="horz" lIns="91303" tIns="45651" rIns="91303" bIns="45651" rtlCol="0" anchor="b"/>
          <a:lstStyle>
            <a:lvl1pPr algn="l">
              <a:defRPr sz="120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50442" y="9430093"/>
            <a:ext cx="2945660" cy="498134"/>
          </a:xfrm>
          <a:prstGeom prst="rect">
            <a:avLst/>
          </a:prstGeom>
        </p:spPr>
        <p:txBody>
          <a:bodyPr vert="horz" lIns="91303" tIns="45651" rIns="91303" bIns="45651" rtlCol="0" anchor="b"/>
          <a:lstStyle>
            <a:lvl1pPr algn="r">
              <a:defRPr sz="1200">
                <a:latin typeface="Arial" panose="020B0604020202020204" pitchFamily="34" charset="0"/>
              </a:defRPr>
            </a:lvl1pPr>
          </a:lstStyle>
          <a:p>
            <a:fld id="{D98D49C3-6639-40F8-82A8-AEF98E89CF71}" type="slidenum">
              <a:rPr lang="en-GB" smtClean="0"/>
              <a:pPr/>
              <a:t>‹#›</a:t>
            </a:fld>
            <a:endParaRPr lang="en-GB" dirty="0"/>
          </a:p>
        </p:txBody>
      </p:sp>
    </p:spTree>
    <p:extLst>
      <p:ext uri="{BB962C8B-B14F-4D97-AF65-F5344CB8AC3E}">
        <p14:creationId xmlns:p14="http://schemas.microsoft.com/office/powerpoint/2010/main" val="3055578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19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2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6.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32012" y="6031928"/>
            <a:ext cx="7194588" cy="276999"/>
          </a:xfrm>
        </p:spPr>
        <p:txBody>
          <a:bodyPr/>
          <a:lstStyle>
            <a:lvl1pPr>
              <a:defRPr sz="1758">
                <a:solidFill>
                  <a:schemeClr val="accent3"/>
                </a:solidFill>
              </a:defRPr>
            </a:lvl1pPr>
          </a:lstStyle>
          <a:p>
            <a:pPr lvl="0"/>
            <a:r>
              <a:rPr lang="en-US"/>
              <a:t>Click to edit Master text styles</a:t>
            </a:r>
          </a:p>
        </p:txBody>
      </p:sp>
      <p:sp>
        <p:nvSpPr>
          <p:cNvPr id="7" name="Title 3"/>
          <p:cNvSpPr>
            <a:spLocks noGrp="1"/>
          </p:cNvSpPr>
          <p:nvPr>
            <p:ph type="title"/>
          </p:nvPr>
        </p:nvSpPr>
        <p:spPr>
          <a:xfrm>
            <a:off x="632012" y="5505735"/>
            <a:ext cx="7194589" cy="486941"/>
          </a:xfrm>
        </p:spPr>
        <p:txBody>
          <a:bodyPr wrap="square" tIns="0" bIns="0">
            <a:spAutoFit/>
          </a:bodyPr>
          <a:lstStyle>
            <a:lvl1pPr>
              <a:defRPr sz="3516"/>
            </a:lvl1pPr>
          </a:lstStyle>
          <a:p>
            <a:r>
              <a:rPr lang="en-US"/>
              <a:t>Click to edit Master title style</a:t>
            </a:r>
          </a:p>
        </p:txBody>
      </p:sp>
    </p:spTree>
    <p:extLst>
      <p:ext uri="{BB962C8B-B14F-4D97-AF65-F5344CB8AC3E}">
        <p14:creationId xmlns:p14="http://schemas.microsoft.com/office/powerpoint/2010/main" val="296753413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 Three column">
    <p:spTree>
      <p:nvGrpSpPr>
        <p:cNvPr id="1" name=""/>
        <p:cNvGrpSpPr/>
        <p:nvPr/>
      </p:nvGrpSpPr>
      <p:grpSpPr>
        <a:xfrm>
          <a:off x="0" y="0"/>
          <a:ext cx="0" cy="0"/>
          <a:chOff x="0" y="0"/>
          <a:chExt cx="0" cy="0"/>
        </a:xfrm>
      </p:grpSpPr>
      <p:sp>
        <p:nvSpPr>
          <p:cNvPr id="2" name="Rectangle 1"/>
          <p:cNvSpPr/>
          <p:nvPr userDrawn="1"/>
        </p:nvSpPr>
        <p:spPr>
          <a:xfrm>
            <a:off x="1" y="1"/>
            <a:ext cx="10691813" cy="19913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79" dirty="0">
              <a:ln>
                <a:noFill/>
              </a:ln>
              <a:solidFill>
                <a:schemeClr val="tx1"/>
              </a:solidFill>
            </a:endParaRPr>
          </a:p>
        </p:txBody>
      </p:sp>
      <p:sp>
        <p:nvSpPr>
          <p:cNvPr id="6" name="Text Placeholder 5"/>
          <p:cNvSpPr>
            <a:spLocks noGrp="1"/>
          </p:cNvSpPr>
          <p:nvPr>
            <p:ph type="body" sz="quarter" idx="12"/>
          </p:nvPr>
        </p:nvSpPr>
        <p:spPr>
          <a:xfrm>
            <a:off x="632012" y="504825"/>
            <a:ext cx="9434593" cy="1150938"/>
          </a:xfrm>
        </p:spPr>
        <p:txBody>
          <a:bodyPr/>
          <a:lstStyle>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3"/>
          <p:cNvSpPr>
            <a:spLocks noGrp="1"/>
          </p:cNvSpPr>
          <p:nvPr>
            <p:ph type="body" sz="quarter" idx="17"/>
          </p:nvPr>
        </p:nvSpPr>
        <p:spPr>
          <a:xfrm>
            <a:off x="639055" y="3851756"/>
            <a:ext cx="305355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3"/>
          <p:cNvSpPr>
            <a:spLocks noGrp="1"/>
          </p:cNvSpPr>
          <p:nvPr>
            <p:ph type="body" sz="quarter" idx="13"/>
          </p:nvPr>
        </p:nvSpPr>
        <p:spPr>
          <a:xfrm>
            <a:off x="3822652" y="3851756"/>
            <a:ext cx="305355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3"/>
          <p:cNvSpPr>
            <a:spLocks noGrp="1"/>
          </p:cNvSpPr>
          <p:nvPr>
            <p:ph type="body" sz="quarter" idx="18"/>
          </p:nvPr>
        </p:nvSpPr>
        <p:spPr>
          <a:xfrm>
            <a:off x="7006249" y="3851756"/>
            <a:ext cx="305355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p:cNvSpPr>
            <a:spLocks noGrp="1"/>
          </p:cNvSpPr>
          <p:nvPr>
            <p:ph type="pic" sz="quarter" idx="19"/>
          </p:nvPr>
        </p:nvSpPr>
        <p:spPr>
          <a:xfrm>
            <a:off x="632012" y="2232554"/>
            <a:ext cx="3060357" cy="1410850"/>
          </a:xfrm>
        </p:spPr>
        <p:txBody>
          <a:bodyPr/>
          <a:lstStyle/>
          <a:p>
            <a:r>
              <a:rPr lang="en-US" dirty="0"/>
              <a:t>Click icon to add picture</a:t>
            </a:r>
          </a:p>
        </p:txBody>
      </p:sp>
      <p:sp>
        <p:nvSpPr>
          <p:cNvPr id="19" name="Picture Placeholder 7"/>
          <p:cNvSpPr>
            <a:spLocks noGrp="1"/>
          </p:cNvSpPr>
          <p:nvPr>
            <p:ph type="pic" sz="quarter" idx="20"/>
          </p:nvPr>
        </p:nvSpPr>
        <p:spPr>
          <a:xfrm>
            <a:off x="3819130" y="2232554"/>
            <a:ext cx="3060357" cy="1410850"/>
          </a:xfrm>
        </p:spPr>
        <p:txBody>
          <a:bodyPr/>
          <a:lstStyle/>
          <a:p>
            <a:r>
              <a:rPr lang="en-US" dirty="0"/>
              <a:t>Click icon to add picture</a:t>
            </a:r>
          </a:p>
        </p:txBody>
      </p:sp>
      <p:sp>
        <p:nvSpPr>
          <p:cNvPr id="20" name="Picture Placeholder 7"/>
          <p:cNvSpPr>
            <a:spLocks noGrp="1"/>
          </p:cNvSpPr>
          <p:nvPr>
            <p:ph type="pic" sz="quarter" idx="21"/>
          </p:nvPr>
        </p:nvSpPr>
        <p:spPr>
          <a:xfrm>
            <a:off x="7006248" y="2232554"/>
            <a:ext cx="3060357" cy="1410850"/>
          </a:xfrm>
        </p:spPr>
        <p:txBody>
          <a:bodyPr/>
          <a:lstStyle/>
          <a:p>
            <a:r>
              <a:rPr lang="en-US" dirty="0"/>
              <a:t>Click icon to add picture</a:t>
            </a:r>
          </a:p>
        </p:txBody>
      </p:sp>
    </p:spTree>
    <p:extLst>
      <p:ext uri="{BB962C8B-B14F-4D97-AF65-F5344CB8AC3E}">
        <p14:creationId xmlns:p14="http://schemas.microsoft.com/office/powerpoint/2010/main" val="404617507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2 columns green">
    <p:spTree>
      <p:nvGrpSpPr>
        <p:cNvPr id="1" name=""/>
        <p:cNvGrpSpPr/>
        <p:nvPr/>
      </p:nvGrpSpPr>
      <p:grpSpPr>
        <a:xfrm>
          <a:off x="0" y="0"/>
          <a:ext cx="0" cy="0"/>
          <a:chOff x="0" y="0"/>
          <a:chExt cx="0" cy="0"/>
        </a:xfrm>
      </p:grpSpPr>
      <p:sp>
        <p:nvSpPr>
          <p:cNvPr id="2" name="Title 1"/>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8" name="Rectangle 7"/>
          <p:cNvSpPr/>
          <p:nvPr userDrawn="1"/>
        </p:nvSpPr>
        <p:spPr>
          <a:xfrm>
            <a:off x="5262378" y="2155907"/>
            <a:ext cx="4881851" cy="3968332"/>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1" name="Oval 10"/>
          <p:cNvSpPr/>
          <p:nvPr userDrawn="1"/>
        </p:nvSpPr>
        <p:spPr>
          <a:xfrm>
            <a:off x="5003435" y="3814587"/>
            <a:ext cx="517885" cy="650973"/>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3" name="Text Placeholder 2"/>
          <p:cNvSpPr>
            <a:spLocks noGrp="1"/>
          </p:cNvSpPr>
          <p:nvPr>
            <p:ph type="body" sz="quarter" idx="10"/>
          </p:nvPr>
        </p:nvSpPr>
        <p:spPr>
          <a:xfrm>
            <a:off x="547585" y="2155906"/>
            <a:ext cx="4714793" cy="3968333"/>
          </a:xfrm>
          <a:solidFill>
            <a:schemeClr val="accent5"/>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2"/>
          <p:cNvSpPr>
            <a:spLocks noGrp="1"/>
          </p:cNvSpPr>
          <p:nvPr>
            <p:ph type="body" sz="quarter" idx="11"/>
          </p:nvPr>
        </p:nvSpPr>
        <p:spPr>
          <a:xfrm>
            <a:off x="5592641" y="2155906"/>
            <a:ext cx="4551589" cy="3952498"/>
          </a:xfrm>
          <a:noFill/>
        </p:spPr>
        <p:txBody>
          <a:bodyPr lIns="72000" tIns="72000" rIns="72000" bIns="72000"/>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2"/>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4167285823"/>
      </p:ext>
    </p:extLst>
  </p:cSld>
  <p:clrMapOvr>
    <a:masterClrMapping/>
  </p:clrMapOvr>
  <p:extLst>
    <p:ext uri="{DCECCB84-F9BA-43D5-87BE-67443E8EF086}">
      <p15:sldGuideLst xmlns:p15="http://schemas.microsoft.com/office/powerpoint/2012/main"/>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wo columns orange">
    <p:spTree>
      <p:nvGrpSpPr>
        <p:cNvPr id="1" name=""/>
        <p:cNvGrpSpPr/>
        <p:nvPr/>
      </p:nvGrpSpPr>
      <p:grpSpPr>
        <a:xfrm>
          <a:off x="0" y="0"/>
          <a:ext cx="0" cy="0"/>
          <a:chOff x="0" y="0"/>
          <a:chExt cx="0" cy="0"/>
        </a:xfrm>
      </p:grpSpPr>
      <p:sp>
        <p:nvSpPr>
          <p:cNvPr id="2" name="Title 1"/>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8" name="Rectangle 7"/>
          <p:cNvSpPr/>
          <p:nvPr userDrawn="1"/>
        </p:nvSpPr>
        <p:spPr>
          <a:xfrm>
            <a:off x="5262378" y="2155907"/>
            <a:ext cx="4881851" cy="3968332"/>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1" name="Oval 10"/>
          <p:cNvSpPr/>
          <p:nvPr userDrawn="1"/>
        </p:nvSpPr>
        <p:spPr>
          <a:xfrm>
            <a:off x="5003435" y="3814587"/>
            <a:ext cx="517885" cy="650973"/>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3" name="Text Placeholder 2"/>
          <p:cNvSpPr>
            <a:spLocks noGrp="1"/>
          </p:cNvSpPr>
          <p:nvPr>
            <p:ph type="body" sz="quarter" idx="10"/>
          </p:nvPr>
        </p:nvSpPr>
        <p:spPr>
          <a:xfrm>
            <a:off x="547585" y="2155906"/>
            <a:ext cx="4714793" cy="3968333"/>
          </a:xfrm>
          <a:solidFill>
            <a:schemeClr val="accent4"/>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2"/>
          <p:cNvSpPr>
            <a:spLocks noGrp="1"/>
          </p:cNvSpPr>
          <p:nvPr>
            <p:ph type="body" sz="quarter" idx="11"/>
          </p:nvPr>
        </p:nvSpPr>
        <p:spPr>
          <a:xfrm>
            <a:off x="5592641" y="2155906"/>
            <a:ext cx="4551589" cy="3952498"/>
          </a:xfrm>
          <a:noFill/>
        </p:spPr>
        <p:txBody>
          <a:bodyPr lIns="72000" tIns="72000" rIns="72000" bIns="72000"/>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2"/>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4191971281"/>
      </p:ext>
    </p:extLst>
  </p:cSld>
  <p:clrMapOvr>
    <a:masterClrMapping/>
  </p:clrMapOvr>
  <p:extLst>
    <p:ext uri="{DCECCB84-F9BA-43D5-87BE-67443E8EF086}">
      <p15:sldGuideLst xmlns:p15="http://schemas.microsoft.com/office/powerpoint/2012/main"/>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wo columns red">
    <p:spTree>
      <p:nvGrpSpPr>
        <p:cNvPr id="1" name=""/>
        <p:cNvGrpSpPr/>
        <p:nvPr/>
      </p:nvGrpSpPr>
      <p:grpSpPr>
        <a:xfrm>
          <a:off x="0" y="0"/>
          <a:ext cx="0" cy="0"/>
          <a:chOff x="0" y="0"/>
          <a:chExt cx="0" cy="0"/>
        </a:xfrm>
      </p:grpSpPr>
      <p:sp>
        <p:nvSpPr>
          <p:cNvPr id="2" name="Title 1"/>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8" name="Rectangle 7"/>
          <p:cNvSpPr/>
          <p:nvPr userDrawn="1"/>
        </p:nvSpPr>
        <p:spPr>
          <a:xfrm>
            <a:off x="5262378" y="2155907"/>
            <a:ext cx="4881851" cy="3968332"/>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1" name="Oval 10"/>
          <p:cNvSpPr/>
          <p:nvPr userDrawn="1"/>
        </p:nvSpPr>
        <p:spPr>
          <a:xfrm>
            <a:off x="5003435" y="3814587"/>
            <a:ext cx="517885" cy="650973"/>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3" name="Text Placeholder 2"/>
          <p:cNvSpPr>
            <a:spLocks noGrp="1"/>
          </p:cNvSpPr>
          <p:nvPr>
            <p:ph type="body" sz="quarter" idx="10"/>
          </p:nvPr>
        </p:nvSpPr>
        <p:spPr>
          <a:xfrm>
            <a:off x="547585" y="2155906"/>
            <a:ext cx="4714793" cy="3968333"/>
          </a:xfrm>
          <a:solidFill>
            <a:schemeClr val="accent6"/>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2"/>
          <p:cNvSpPr>
            <a:spLocks noGrp="1"/>
          </p:cNvSpPr>
          <p:nvPr>
            <p:ph type="body" sz="quarter" idx="11"/>
          </p:nvPr>
        </p:nvSpPr>
        <p:spPr>
          <a:xfrm>
            <a:off x="5592641" y="2155906"/>
            <a:ext cx="4551589" cy="3952498"/>
          </a:xfrm>
          <a:noFill/>
        </p:spPr>
        <p:txBody>
          <a:bodyPr lIns="72000" tIns="72000" rIns="72000" bIns="72000"/>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2"/>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682952264"/>
      </p:ext>
    </p:extLst>
  </p:cSld>
  <p:clrMapOvr>
    <a:masterClrMapping/>
  </p:clrMapOvr>
  <p:extLst>
    <p:ext uri="{DCECCB84-F9BA-43D5-87BE-67443E8EF086}">
      <p15:sldGuideLst xmlns:p15="http://schemas.microsoft.com/office/powerpoint/2012/main"/>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wo columns grey">
    <p:spTree>
      <p:nvGrpSpPr>
        <p:cNvPr id="1" name=""/>
        <p:cNvGrpSpPr/>
        <p:nvPr/>
      </p:nvGrpSpPr>
      <p:grpSpPr>
        <a:xfrm>
          <a:off x="0" y="0"/>
          <a:ext cx="0" cy="0"/>
          <a:chOff x="0" y="0"/>
          <a:chExt cx="0" cy="0"/>
        </a:xfrm>
      </p:grpSpPr>
      <p:sp>
        <p:nvSpPr>
          <p:cNvPr id="2" name="Title 1"/>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8" name="Rectangle 7"/>
          <p:cNvSpPr/>
          <p:nvPr userDrawn="1"/>
        </p:nvSpPr>
        <p:spPr>
          <a:xfrm>
            <a:off x="5262378" y="2155907"/>
            <a:ext cx="4881851" cy="3968332"/>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1" name="Oval 10"/>
          <p:cNvSpPr/>
          <p:nvPr userDrawn="1"/>
        </p:nvSpPr>
        <p:spPr>
          <a:xfrm>
            <a:off x="5003435" y="3814587"/>
            <a:ext cx="517885" cy="650973"/>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3" name="Text Placeholder 2"/>
          <p:cNvSpPr>
            <a:spLocks noGrp="1"/>
          </p:cNvSpPr>
          <p:nvPr>
            <p:ph type="body" sz="quarter" idx="10"/>
          </p:nvPr>
        </p:nvSpPr>
        <p:spPr>
          <a:xfrm>
            <a:off x="547585" y="2155906"/>
            <a:ext cx="4714793" cy="3968333"/>
          </a:xfrm>
          <a:solidFill>
            <a:schemeClr val="accent2"/>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2"/>
          <p:cNvSpPr>
            <a:spLocks noGrp="1"/>
          </p:cNvSpPr>
          <p:nvPr>
            <p:ph type="body" sz="quarter" idx="11"/>
          </p:nvPr>
        </p:nvSpPr>
        <p:spPr>
          <a:xfrm>
            <a:off x="5592641" y="2155906"/>
            <a:ext cx="4551589" cy="3952498"/>
          </a:xfrm>
          <a:noFill/>
        </p:spPr>
        <p:txBody>
          <a:bodyPr lIns="72000" tIns="72000" rIns="72000" bIns="72000"/>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2"/>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16222647"/>
      </p:ext>
    </p:extLst>
  </p:cSld>
  <p:clrMapOvr>
    <a:masterClrMapping/>
  </p:clrMapOvr>
  <p:extLst>
    <p:ext uri="{DCECCB84-F9BA-43D5-87BE-67443E8EF086}">
      <p15:sldGuideLst xmlns:p15="http://schemas.microsoft.com/office/powerpoint/2012/main"/>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_Two columns grey">
    <p:spTree>
      <p:nvGrpSpPr>
        <p:cNvPr id="1" name=""/>
        <p:cNvGrpSpPr/>
        <p:nvPr/>
      </p:nvGrpSpPr>
      <p:grpSpPr>
        <a:xfrm>
          <a:off x="0" y="0"/>
          <a:ext cx="0" cy="0"/>
          <a:chOff x="0" y="0"/>
          <a:chExt cx="0" cy="0"/>
        </a:xfrm>
      </p:grpSpPr>
      <p:sp>
        <p:nvSpPr>
          <p:cNvPr id="4" name="Title 3"/>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6" name="Text Placeholder 5"/>
          <p:cNvSpPr>
            <a:spLocks noGrp="1"/>
          </p:cNvSpPr>
          <p:nvPr>
            <p:ph type="body" sz="quarter" idx="10"/>
          </p:nvPr>
        </p:nvSpPr>
        <p:spPr>
          <a:xfrm>
            <a:off x="548821" y="2155906"/>
            <a:ext cx="9595409" cy="4745797"/>
          </a:xfrm>
          <a:solidFill>
            <a:schemeClr val="accent1"/>
          </a:solidFill>
        </p:spPr>
        <p:txBody>
          <a:bodyPr lIns="72000" tIns="72000" rIns="72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3" name="Slide Number Placeholder 2"/>
          <p:cNvSpPr>
            <a:spLocks noGrp="1"/>
          </p:cNvSpPr>
          <p:nvPr>
            <p:ph type="sldNum" sz="quarter" idx="11"/>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556453416"/>
      </p:ext>
    </p:extLst>
  </p:cSld>
  <p:clrMapOvr>
    <a:masterClrMapping/>
  </p:clrMapOvr>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Footage">
    <p:spTree>
      <p:nvGrpSpPr>
        <p:cNvPr id="1" name=""/>
        <p:cNvGrpSpPr/>
        <p:nvPr/>
      </p:nvGrpSpPr>
      <p:grpSpPr>
        <a:xfrm>
          <a:off x="0" y="0"/>
          <a:ext cx="0" cy="0"/>
          <a:chOff x="0" y="0"/>
          <a:chExt cx="0" cy="0"/>
        </a:xfrm>
      </p:grpSpPr>
      <p:sp>
        <p:nvSpPr>
          <p:cNvPr id="5" name="Media Placeholder 8"/>
          <p:cNvSpPr>
            <a:spLocks noGrp="1"/>
          </p:cNvSpPr>
          <p:nvPr>
            <p:ph type="media" sz="quarter" idx="12" hasCustomPrompt="1"/>
          </p:nvPr>
        </p:nvSpPr>
        <p:spPr>
          <a:xfrm>
            <a:off x="1" y="0"/>
            <a:ext cx="10691812" cy="7559675"/>
          </a:xfrm>
          <a:prstGeom prst="rect">
            <a:avLst/>
          </a:prstGeom>
          <a:noFill/>
        </p:spPr>
        <p:txBody>
          <a:bodyPr vert="horz" lIns="0" tIns="0" rIns="0" bIns="0" anchor="ctr" anchorCtr="1"/>
          <a:lstStyle>
            <a:lvl1pPr marL="0" indent="0">
              <a:buNone/>
              <a:defRPr sz="1520">
                <a:solidFill>
                  <a:schemeClr val="accent3"/>
                </a:solidFill>
              </a:defRPr>
            </a:lvl1pPr>
          </a:lstStyle>
          <a:p>
            <a:r>
              <a:rPr lang="en-US" dirty="0"/>
              <a:t>Click icon to insert footage</a:t>
            </a:r>
          </a:p>
        </p:txBody>
      </p:sp>
    </p:spTree>
    <p:extLst>
      <p:ext uri="{BB962C8B-B14F-4D97-AF65-F5344CB8AC3E}">
        <p14:creationId xmlns:p14="http://schemas.microsoft.com/office/powerpoint/2010/main" val="330657644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Profile x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CB59B-676E-492F-93D7-84F54FB599DF}"/>
              </a:ext>
            </a:extLst>
          </p:cNvPr>
          <p:cNvSpPr>
            <a:spLocks noGrp="1"/>
          </p:cNvSpPr>
          <p:nvPr>
            <p:ph type="title"/>
          </p:nvPr>
        </p:nvSpPr>
        <p:spPr/>
        <p:txBody>
          <a:bodyPr/>
          <a:lstStyle/>
          <a:p>
            <a:r>
              <a:rPr lang="en-US"/>
              <a:t>Click to edit Master title style</a:t>
            </a:r>
            <a:endParaRPr lang="en-GB"/>
          </a:p>
        </p:txBody>
      </p:sp>
      <p:sp>
        <p:nvSpPr>
          <p:cNvPr id="3" name="Slide Number Placeholder 2">
            <a:extLst>
              <a:ext uri="{FF2B5EF4-FFF2-40B4-BE49-F238E27FC236}">
                <a16:creationId xmlns:a16="http://schemas.microsoft.com/office/drawing/2014/main" id="{890D81DE-209F-408A-9F70-0CEA8EAB0058}"/>
              </a:ext>
            </a:extLst>
          </p:cNvPr>
          <p:cNvSpPr>
            <a:spLocks noGrp="1"/>
          </p:cNvSpPr>
          <p:nvPr>
            <p:ph type="sldNum" sz="quarter" idx="10"/>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
        <p:nvSpPr>
          <p:cNvPr id="5" name="Picture Placeholder 4">
            <a:extLst>
              <a:ext uri="{FF2B5EF4-FFF2-40B4-BE49-F238E27FC236}">
                <a16:creationId xmlns:a16="http://schemas.microsoft.com/office/drawing/2014/main" id="{1F412F12-63D1-4BEC-B154-ED2A77412F62}"/>
              </a:ext>
            </a:extLst>
          </p:cNvPr>
          <p:cNvSpPr>
            <a:spLocks noGrp="1"/>
          </p:cNvSpPr>
          <p:nvPr>
            <p:ph type="pic" sz="quarter" idx="11"/>
          </p:nvPr>
        </p:nvSpPr>
        <p:spPr>
          <a:xfrm>
            <a:off x="972966" y="2147507"/>
            <a:ext cx="1347000" cy="1693156"/>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7" name="Picture Placeholder 4">
            <a:extLst>
              <a:ext uri="{FF2B5EF4-FFF2-40B4-BE49-F238E27FC236}">
                <a16:creationId xmlns:a16="http://schemas.microsoft.com/office/drawing/2014/main" id="{1C1D02D8-3F71-4A39-B7BA-9BFB4C07E741}"/>
              </a:ext>
            </a:extLst>
          </p:cNvPr>
          <p:cNvSpPr>
            <a:spLocks noGrp="1"/>
          </p:cNvSpPr>
          <p:nvPr>
            <p:ph type="pic" sz="quarter" idx="13"/>
          </p:nvPr>
        </p:nvSpPr>
        <p:spPr>
          <a:xfrm>
            <a:off x="3441735" y="2147507"/>
            <a:ext cx="1347000" cy="1693156"/>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9" name="Picture Placeholder 4">
            <a:extLst>
              <a:ext uri="{FF2B5EF4-FFF2-40B4-BE49-F238E27FC236}">
                <a16:creationId xmlns:a16="http://schemas.microsoft.com/office/drawing/2014/main" id="{2915E757-22B5-4D19-8C26-CD2D8F8E5453}"/>
              </a:ext>
            </a:extLst>
          </p:cNvPr>
          <p:cNvSpPr>
            <a:spLocks noGrp="1"/>
          </p:cNvSpPr>
          <p:nvPr>
            <p:ph type="pic" sz="quarter" idx="15"/>
          </p:nvPr>
        </p:nvSpPr>
        <p:spPr>
          <a:xfrm>
            <a:off x="5910449" y="2147507"/>
            <a:ext cx="1347000" cy="1693156"/>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10" name="Picture Placeholder 4">
            <a:extLst>
              <a:ext uri="{FF2B5EF4-FFF2-40B4-BE49-F238E27FC236}">
                <a16:creationId xmlns:a16="http://schemas.microsoft.com/office/drawing/2014/main" id="{2382EDD1-B4CA-40D8-81E9-D68DE7593134}"/>
              </a:ext>
            </a:extLst>
          </p:cNvPr>
          <p:cNvSpPr>
            <a:spLocks noGrp="1"/>
          </p:cNvSpPr>
          <p:nvPr>
            <p:ph type="pic" sz="quarter" idx="16"/>
          </p:nvPr>
        </p:nvSpPr>
        <p:spPr>
          <a:xfrm>
            <a:off x="8373704" y="2147507"/>
            <a:ext cx="1347000" cy="1693156"/>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16" name="Text Placeholder 15">
            <a:extLst>
              <a:ext uri="{FF2B5EF4-FFF2-40B4-BE49-F238E27FC236}">
                <a16:creationId xmlns:a16="http://schemas.microsoft.com/office/drawing/2014/main" id="{6B70CC2B-662A-4E43-B664-2A827623137B}"/>
              </a:ext>
            </a:extLst>
          </p:cNvPr>
          <p:cNvSpPr>
            <a:spLocks noGrp="1"/>
          </p:cNvSpPr>
          <p:nvPr>
            <p:ph type="body" sz="quarter" idx="17" hasCustomPrompt="1"/>
          </p:nvPr>
        </p:nvSpPr>
        <p:spPr>
          <a:xfrm>
            <a:off x="551892" y="3949698"/>
            <a:ext cx="2193455" cy="748967"/>
          </a:xfrm>
        </p:spPr>
        <p:txBody>
          <a:bodyPr/>
          <a:lstStyle>
            <a:lvl1pPr marL="0" indent="0" algn="ctr">
              <a:buFontTx/>
              <a:buNone/>
              <a:defRPr sz="2105"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17" name="Text Placeholder 15">
            <a:extLst>
              <a:ext uri="{FF2B5EF4-FFF2-40B4-BE49-F238E27FC236}">
                <a16:creationId xmlns:a16="http://schemas.microsoft.com/office/drawing/2014/main" id="{A3CAEB05-A1CB-466C-B712-415C8376B91D}"/>
              </a:ext>
            </a:extLst>
          </p:cNvPr>
          <p:cNvSpPr>
            <a:spLocks noGrp="1"/>
          </p:cNvSpPr>
          <p:nvPr>
            <p:ph type="body" sz="quarter" idx="18" hasCustomPrompt="1"/>
          </p:nvPr>
        </p:nvSpPr>
        <p:spPr>
          <a:xfrm>
            <a:off x="3019321" y="3949698"/>
            <a:ext cx="2193455" cy="748967"/>
          </a:xfrm>
        </p:spPr>
        <p:txBody>
          <a:bodyPr/>
          <a:lstStyle>
            <a:lvl1pPr marL="0" indent="0" algn="ctr">
              <a:buFontTx/>
              <a:buNone/>
              <a:defRPr sz="2105"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18" name="Text Placeholder 15">
            <a:extLst>
              <a:ext uri="{FF2B5EF4-FFF2-40B4-BE49-F238E27FC236}">
                <a16:creationId xmlns:a16="http://schemas.microsoft.com/office/drawing/2014/main" id="{247AF140-468F-4E5F-98BD-DE353F1F1DEC}"/>
              </a:ext>
            </a:extLst>
          </p:cNvPr>
          <p:cNvSpPr>
            <a:spLocks noGrp="1"/>
          </p:cNvSpPr>
          <p:nvPr>
            <p:ph type="body" sz="quarter" idx="19" hasCustomPrompt="1"/>
          </p:nvPr>
        </p:nvSpPr>
        <p:spPr>
          <a:xfrm>
            <a:off x="5486751" y="3949698"/>
            <a:ext cx="2193455" cy="748967"/>
          </a:xfrm>
        </p:spPr>
        <p:txBody>
          <a:bodyPr/>
          <a:lstStyle>
            <a:lvl1pPr marL="0" indent="0" algn="ctr">
              <a:buFontTx/>
              <a:buNone/>
              <a:defRPr sz="2105"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19" name="Text Placeholder 15">
            <a:extLst>
              <a:ext uri="{FF2B5EF4-FFF2-40B4-BE49-F238E27FC236}">
                <a16:creationId xmlns:a16="http://schemas.microsoft.com/office/drawing/2014/main" id="{A6750E76-4A09-476B-A228-E5CB0CE4E84F}"/>
              </a:ext>
            </a:extLst>
          </p:cNvPr>
          <p:cNvSpPr>
            <a:spLocks noGrp="1"/>
          </p:cNvSpPr>
          <p:nvPr>
            <p:ph type="body" sz="quarter" idx="20" hasCustomPrompt="1"/>
          </p:nvPr>
        </p:nvSpPr>
        <p:spPr>
          <a:xfrm>
            <a:off x="7954181" y="3949698"/>
            <a:ext cx="2193455" cy="748967"/>
          </a:xfrm>
        </p:spPr>
        <p:txBody>
          <a:bodyPr/>
          <a:lstStyle>
            <a:lvl1pPr marL="0" indent="0" algn="ctr">
              <a:buFontTx/>
              <a:buNone/>
              <a:defRPr sz="2105"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Tree>
    <p:extLst>
      <p:ext uri="{BB962C8B-B14F-4D97-AF65-F5344CB8AC3E}">
        <p14:creationId xmlns:p14="http://schemas.microsoft.com/office/powerpoint/2010/main" val="410071754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Profile multi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CB59B-676E-492F-93D7-84F54FB599DF}"/>
              </a:ext>
            </a:extLst>
          </p:cNvPr>
          <p:cNvSpPr>
            <a:spLocks noGrp="1"/>
          </p:cNvSpPr>
          <p:nvPr>
            <p:ph type="title"/>
          </p:nvPr>
        </p:nvSpPr>
        <p:spPr/>
        <p:txBody>
          <a:bodyPr/>
          <a:lstStyle/>
          <a:p>
            <a:r>
              <a:rPr lang="en-US"/>
              <a:t>Click to edit Master title style</a:t>
            </a:r>
            <a:endParaRPr lang="en-GB"/>
          </a:p>
        </p:txBody>
      </p:sp>
      <p:sp>
        <p:nvSpPr>
          <p:cNvPr id="3" name="Slide Number Placeholder 2">
            <a:extLst>
              <a:ext uri="{FF2B5EF4-FFF2-40B4-BE49-F238E27FC236}">
                <a16:creationId xmlns:a16="http://schemas.microsoft.com/office/drawing/2014/main" id="{890D81DE-209F-408A-9F70-0CEA8EAB0058}"/>
              </a:ext>
            </a:extLst>
          </p:cNvPr>
          <p:cNvSpPr>
            <a:spLocks noGrp="1"/>
          </p:cNvSpPr>
          <p:nvPr>
            <p:ph type="sldNum" sz="quarter" idx="10"/>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
        <p:nvSpPr>
          <p:cNvPr id="5" name="Picture Placeholder 4">
            <a:extLst>
              <a:ext uri="{FF2B5EF4-FFF2-40B4-BE49-F238E27FC236}">
                <a16:creationId xmlns:a16="http://schemas.microsoft.com/office/drawing/2014/main" id="{1F412F12-63D1-4BEC-B154-ED2A77412F62}"/>
              </a:ext>
            </a:extLst>
          </p:cNvPr>
          <p:cNvSpPr>
            <a:spLocks noGrp="1"/>
          </p:cNvSpPr>
          <p:nvPr>
            <p:ph type="pic" sz="quarter" idx="11"/>
          </p:nvPr>
        </p:nvSpPr>
        <p:spPr>
          <a:xfrm>
            <a:off x="1086185" y="2147509"/>
            <a:ext cx="1124868" cy="1413939"/>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16" name="Text Placeholder 15">
            <a:extLst>
              <a:ext uri="{FF2B5EF4-FFF2-40B4-BE49-F238E27FC236}">
                <a16:creationId xmlns:a16="http://schemas.microsoft.com/office/drawing/2014/main" id="{6B70CC2B-662A-4E43-B664-2A827623137B}"/>
              </a:ext>
            </a:extLst>
          </p:cNvPr>
          <p:cNvSpPr>
            <a:spLocks noGrp="1"/>
          </p:cNvSpPr>
          <p:nvPr>
            <p:ph type="body" sz="quarter" idx="17" hasCustomPrompt="1"/>
          </p:nvPr>
        </p:nvSpPr>
        <p:spPr>
          <a:xfrm>
            <a:off x="551892" y="3674844"/>
            <a:ext cx="2193455" cy="748967"/>
          </a:xfrm>
        </p:spPr>
        <p:txBody>
          <a:bodyPr/>
          <a:lstStyle>
            <a:lvl1pPr marL="0" indent="0" algn="ctr">
              <a:buFontTx/>
              <a:buNone/>
              <a:defRPr sz="1637"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17" name="Text Placeholder 15">
            <a:extLst>
              <a:ext uri="{FF2B5EF4-FFF2-40B4-BE49-F238E27FC236}">
                <a16:creationId xmlns:a16="http://schemas.microsoft.com/office/drawing/2014/main" id="{A3CAEB05-A1CB-466C-B712-415C8376B91D}"/>
              </a:ext>
            </a:extLst>
          </p:cNvPr>
          <p:cNvSpPr>
            <a:spLocks noGrp="1"/>
          </p:cNvSpPr>
          <p:nvPr>
            <p:ph type="body" sz="quarter" idx="18" hasCustomPrompt="1"/>
          </p:nvPr>
        </p:nvSpPr>
        <p:spPr>
          <a:xfrm>
            <a:off x="3019321" y="3674844"/>
            <a:ext cx="2193455" cy="748967"/>
          </a:xfrm>
        </p:spPr>
        <p:txBody>
          <a:bodyPr/>
          <a:lstStyle>
            <a:lvl1pPr marL="0" indent="0" algn="ctr">
              <a:buFontTx/>
              <a:buNone/>
              <a:defRPr sz="1637"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18" name="Text Placeholder 15">
            <a:extLst>
              <a:ext uri="{FF2B5EF4-FFF2-40B4-BE49-F238E27FC236}">
                <a16:creationId xmlns:a16="http://schemas.microsoft.com/office/drawing/2014/main" id="{247AF140-468F-4E5F-98BD-DE353F1F1DEC}"/>
              </a:ext>
            </a:extLst>
          </p:cNvPr>
          <p:cNvSpPr>
            <a:spLocks noGrp="1"/>
          </p:cNvSpPr>
          <p:nvPr>
            <p:ph type="body" sz="quarter" idx="19" hasCustomPrompt="1"/>
          </p:nvPr>
        </p:nvSpPr>
        <p:spPr>
          <a:xfrm>
            <a:off x="5486751" y="3674844"/>
            <a:ext cx="2193455" cy="748967"/>
          </a:xfrm>
        </p:spPr>
        <p:txBody>
          <a:bodyPr/>
          <a:lstStyle>
            <a:lvl1pPr marL="0" indent="0" algn="ctr">
              <a:buFontTx/>
              <a:buNone/>
              <a:defRPr sz="1637"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19" name="Text Placeholder 15">
            <a:extLst>
              <a:ext uri="{FF2B5EF4-FFF2-40B4-BE49-F238E27FC236}">
                <a16:creationId xmlns:a16="http://schemas.microsoft.com/office/drawing/2014/main" id="{A6750E76-4A09-476B-A228-E5CB0CE4E84F}"/>
              </a:ext>
            </a:extLst>
          </p:cNvPr>
          <p:cNvSpPr>
            <a:spLocks noGrp="1"/>
          </p:cNvSpPr>
          <p:nvPr>
            <p:ph type="body" sz="quarter" idx="20" hasCustomPrompt="1"/>
          </p:nvPr>
        </p:nvSpPr>
        <p:spPr>
          <a:xfrm>
            <a:off x="7954181" y="3674844"/>
            <a:ext cx="2193455" cy="748967"/>
          </a:xfrm>
        </p:spPr>
        <p:txBody>
          <a:bodyPr/>
          <a:lstStyle>
            <a:lvl1pPr marL="0" indent="0" algn="ctr">
              <a:buFontTx/>
              <a:buNone/>
              <a:defRPr sz="1637"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28" name="Picture Placeholder 4">
            <a:extLst>
              <a:ext uri="{FF2B5EF4-FFF2-40B4-BE49-F238E27FC236}">
                <a16:creationId xmlns:a16="http://schemas.microsoft.com/office/drawing/2014/main" id="{E6001FB9-A96F-4D0C-8E9C-3CCA8A2689B1}"/>
              </a:ext>
            </a:extLst>
          </p:cNvPr>
          <p:cNvSpPr>
            <a:spLocks noGrp="1"/>
          </p:cNvSpPr>
          <p:nvPr>
            <p:ph type="pic" sz="quarter" idx="21"/>
          </p:nvPr>
        </p:nvSpPr>
        <p:spPr>
          <a:xfrm>
            <a:off x="3661130" y="2147509"/>
            <a:ext cx="1124868" cy="1413939"/>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29" name="Picture Placeholder 4">
            <a:extLst>
              <a:ext uri="{FF2B5EF4-FFF2-40B4-BE49-F238E27FC236}">
                <a16:creationId xmlns:a16="http://schemas.microsoft.com/office/drawing/2014/main" id="{B7142F9E-6499-4C2D-82FC-591B62772CC5}"/>
              </a:ext>
            </a:extLst>
          </p:cNvPr>
          <p:cNvSpPr>
            <a:spLocks noGrp="1"/>
          </p:cNvSpPr>
          <p:nvPr>
            <p:ph type="pic" sz="quarter" idx="22"/>
          </p:nvPr>
        </p:nvSpPr>
        <p:spPr>
          <a:xfrm>
            <a:off x="6021044" y="2147509"/>
            <a:ext cx="1124868" cy="1413939"/>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30" name="Picture Placeholder 4">
            <a:extLst>
              <a:ext uri="{FF2B5EF4-FFF2-40B4-BE49-F238E27FC236}">
                <a16:creationId xmlns:a16="http://schemas.microsoft.com/office/drawing/2014/main" id="{548E5080-8600-4FFB-8EB4-63B4D71D26A6}"/>
              </a:ext>
            </a:extLst>
          </p:cNvPr>
          <p:cNvSpPr>
            <a:spLocks noGrp="1"/>
          </p:cNvSpPr>
          <p:nvPr>
            <p:ph type="pic" sz="quarter" idx="23"/>
          </p:nvPr>
        </p:nvSpPr>
        <p:spPr>
          <a:xfrm>
            <a:off x="8488475" y="2147509"/>
            <a:ext cx="1124868" cy="1413939"/>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31" name="Picture Placeholder 4">
            <a:extLst>
              <a:ext uri="{FF2B5EF4-FFF2-40B4-BE49-F238E27FC236}">
                <a16:creationId xmlns:a16="http://schemas.microsoft.com/office/drawing/2014/main" id="{D05600CC-FCBB-4EE5-82F7-CBB5FF36E679}"/>
              </a:ext>
            </a:extLst>
          </p:cNvPr>
          <p:cNvSpPr>
            <a:spLocks noGrp="1"/>
          </p:cNvSpPr>
          <p:nvPr>
            <p:ph type="pic" sz="quarter" idx="24"/>
          </p:nvPr>
        </p:nvSpPr>
        <p:spPr>
          <a:xfrm>
            <a:off x="1086185" y="4654369"/>
            <a:ext cx="1124868" cy="1413939"/>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32" name="Text Placeholder 15">
            <a:extLst>
              <a:ext uri="{FF2B5EF4-FFF2-40B4-BE49-F238E27FC236}">
                <a16:creationId xmlns:a16="http://schemas.microsoft.com/office/drawing/2014/main" id="{24C20755-5B53-499C-8989-A4CDBF3ACAD5}"/>
              </a:ext>
            </a:extLst>
          </p:cNvPr>
          <p:cNvSpPr>
            <a:spLocks noGrp="1"/>
          </p:cNvSpPr>
          <p:nvPr>
            <p:ph type="body" sz="quarter" idx="25" hasCustomPrompt="1"/>
          </p:nvPr>
        </p:nvSpPr>
        <p:spPr>
          <a:xfrm>
            <a:off x="551892" y="6181704"/>
            <a:ext cx="2193455" cy="748967"/>
          </a:xfrm>
        </p:spPr>
        <p:txBody>
          <a:bodyPr/>
          <a:lstStyle>
            <a:lvl1pPr marL="0" indent="0" algn="ctr">
              <a:buFontTx/>
              <a:buNone/>
              <a:defRPr sz="1637"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33" name="Text Placeholder 15">
            <a:extLst>
              <a:ext uri="{FF2B5EF4-FFF2-40B4-BE49-F238E27FC236}">
                <a16:creationId xmlns:a16="http://schemas.microsoft.com/office/drawing/2014/main" id="{7A257071-AE28-4B53-9CB6-547CE577ED07}"/>
              </a:ext>
            </a:extLst>
          </p:cNvPr>
          <p:cNvSpPr>
            <a:spLocks noGrp="1"/>
          </p:cNvSpPr>
          <p:nvPr>
            <p:ph type="body" sz="quarter" idx="26" hasCustomPrompt="1"/>
          </p:nvPr>
        </p:nvSpPr>
        <p:spPr>
          <a:xfrm>
            <a:off x="3019321" y="6181704"/>
            <a:ext cx="2193455" cy="748967"/>
          </a:xfrm>
        </p:spPr>
        <p:txBody>
          <a:bodyPr/>
          <a:lstStyle>
            <a:lvl1pPr marL="0" indent="0" algn="ctr">
              <a:buFontTx/>
              <a:buNone/>
              <a:defRPr sz="1637"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34" name="Text Placeholder 15">
            <a:extLst>
              <a:ext uri="{FF2B5EF4-FFF2-40B4-BE49-F238E27FC236}">
                <a16:creationId xmlns:a16="http://schemas.microsoft.com/office/drawing/2014/main" id="{F9ACEFFF-7244-43A5-8A50-4DB855B321D9}"/>
              </a:ext>
            </a:extLst>
          </p:cNvPr>
          <p:cNvSpPr>
            <a:spLocks noGrp="1"/>
          </p:cNvSpPr>
          <p:nvPr>
            <p:ph type="body" sz="quarter" idx="27" hasCustomPrompt="1"/>
          </p:nvPr>
        </p:nvSpPr>
        <p:spPr>
          <a:xfrm>
            <a:off x="5486751" y="6181704"/>
            <a:ext cx="2193455" cy="748967"/>
          </a:xfrm>
        </p:spPr>
        <p:txBody>
          <a:bodyPr/>
          <a:lstStyle>
            <a:lvl1pPr marL="0" indent="0" algn="ctr">
              <a:buFontTx/>
              <a:buNone/>
              <a:defRPr sz="1637"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35" name="Text Placeholder 15">
            <a:extLst>
              <a:ext uri="{FF2B5EF4-FFF2-40B4-BE49-F238E27FC236}">
                <a16:creationId xmlns:a16="http://schemas.microsoft.com/office/drawing/2014/main" id="{3EE64906-DB5B-431F-B9AC-1B6BFECB93EB}"/>
              </a:ext>
            </a:extLst>
          </p:cNvPr>
          <p:cNvSpPr>
            <a:spLocks noGrp="1"/>
          </p:cNvSpPr>
          <p:nvPr>
            <p:ph type="body" sz="quarter" idx="28" hasCustomPrompt="1"/>
          </p:nvPr>
        </p:nvSpPr>
        <p:spPr>
          <a:xfrm>
            <a:off x="7954181" y="6181704"/>
            <a:ext cx="2193455" cy="748967"/>
          </a:xfrm>
        </p:spPr>
        <p:txBody>
          <a:bodyPr/>
          <a:lstStyle>
            <a:lvl1pPr marL="0" indent="0" algn="ctr">
              <a:buFontTx/>
              <a:buNone/>
              <a:defRPr sz="1637"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36" name="Picture Placeholder 4">
            <a:extLst>
              <a:ext uri="{FF2B5EF4-FFF2-40B4-BE49-F238E27FC236}">
                <a16:creationId xmlns:a16="http://schemas.microsoft.com/office/drawing/2014/main" id="{CF72BB6E-5EF5-46C5-B1D1-B814622D0945}"/>
              </a:ext>
            </a:extLst>
          </p:cNvPr>
          <p:cNvSpPr>
            <a:spLocks noGrp="1"/>
          </p:cNvSpPr>
          <p:nvPr>
            <p:ph type="pic" sz="quarter" idx="29"/>
          </p:nvPr>
        </p:nvSpPr>
        <p:spPr>
          <a:xfrm>
            <a:off x="3661130" y="4654369"/>
            <a:ext cx="1124868" cy="1413939"/>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37" name="Picture Placeholder 4">
            <a:extLst>
              <a:ext uri="{FF2B5EF4-FFF2-40B4-BE49-F238E27FC236}">
                <a16:creationId xmlns:a16="http://schemas.microsoft.com/office/drawing/2014/main" id="{52EADDBE-5EE6-48DD-A831-7CBBD03AF512}"/>
              </a:ext>
            </a:extLst>
          </p:cNvPr>
          <p:cNvSpPr>
            <a:spLocks noGrp="1"/>
          </p:cNvSpPr>
          <p:nvPr>
            <p:ph type="pic" sz="quarter" idx="30"/>
          </p:nvPr>
        </p:nvSpPr>
        <p:spPr>
          <a:xfrm>
            <a:off x="6021044" y="4654369"/>
            <a:ext cx="1124868" cy="1413939"/>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38" name="Picture Placeholder 4">
            <a:extLst>
              <a:ext uri="{FF2B5EF4-FFF2-40B4-BE49-F238E27FC236}">
                <a16:creationId xmlns:a16="http://schemas.microsoft.com/office/drawing/2014/main" id="{FDDB7AD3-712D-44D3-8C63-1E0D599EFF03}"/>
              </a:ext>
            </a:extLst>
          </p:cNvPr>
          <p:cNvSpPr>
            <a:spLocks noGrp="1"/>
          </p:cNvSpPr>
          <p:nvPr>
            <p:ph type="pic" sz="quarter" idx="31"/>
          </p:nvPr>
        </p:nvSpPr>
        <p:spPr>
          <a:xfrm>
            <a:off x="8488475" y="4654369"/>
            <a:ext cx="1124868" cy="1413939"/>
          </a:xfrm>
          <a:prstGeom prst="ellipse">
            <a:avLst/>
          </a:prstGeom>
          <a:ln w="57150">
            <a:solidFill>
              <a:schemeClr val="accent2"/>
            </a:solidFill>
          </a:ln>
        </p:spPr>
        <p:txBody>
          <a:bodyPr anchor="ctr"/>
          <a:lstStyle>
            <a:lvl1pPr marL="0" indent="0" algn="ctr">
              <a:buFontTx/>
              <a:buNone/>
              <a:defRPr sz="1286"/>
            </a:lvl1pPr>
          </a:lstStyle>
          <a:p>
            <a:endParaRPr lang="en-GB" dirty="0"/>
          </a:p>
        </p:txBody>
      </p:sp>
    </p:spTree>
    <p:extLst>
      <p:ext uri="{BB962C8B-B14F-4D97-AF65-F5344CB8AC3E}">
        <p14:creationId xmlns:p14="http://schemas.microsoft.com/office/powerpoint/2010/main" val="165872198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Section Title Opt2">
    <p:spTree>
      <p:nvGrpSpPr>
        <p:cNvPr id="1" name=""/>
        <p:cNvGrpSpPr/>
        <p:nvPr/>
      </p:nvGrpSpPr>
      <p:grpSpPr>
        <a:xfrm>
          <a:off x="0" y="0"/>
          <a:ext cx="0" cy="0"/>
          <a:chOff x="0" y="0"/>
          <a:chExt cx="0" cy="0"/>
        </a:xfrm>
      </p:grpSpPr>
      <p:sp>
        <p:nvSpPr>
          <p:cNvPr id="3" name="Text Placeholder 18"/>
          <p:cNvSpPr>
            <a:spLocks noGrp="1"/>
          </p:cNvSpPr>
          <p:nvPr>
            <p:ph type="body" sz="quarter" idx="10" hasCustomPrompt="1"/>
          </p:nvPr>
        </p:nvSpPr>
        <p:spPr>
          <a:xfrm>
            <a:off x="549551" y="5218501"/>
            <a:ext cx="5064622" cy="740911"/>
          </a:xfrm>
          <a:prstGeom prst="rect">
            <a:avLst/>
          </a:prstGeom>
        </p:spPr>
        <p:txBody>
          <a:bodyPr lIns="0" tIns="0" rIns="0" bIns="0"/>
          <a:lstStyle>
            <a:lvl1pPr marL="0" indent="0">
              <a:buNone/>
              <a:defRPr sz="2806" b="1">
                <a:solidFill>
                  <a:schemeClr val="bg1"/>
                </a:solidFill>
                <a:latin typeface="Arial" panose="020B0604020202020204" pitchFamily="34" charset="0"/>
                <a:cs typeface="Arial" panose="020B0604020202020204" pitchFamily="34" charset="0"/>
              </a:defRPr>
            </a:lvl1pPr>
          </a:lstStyle>
          <a:p>
            <a:pPr lvl="0"/>
            <a:r>
              <a:rPr lang="en-US"/>
              <a:t>Section title</a:t>
            </a:r>
          </a:p>
        </p:txBody>
      </p:sp>
      <p:sp>
        <p:nvSpPr>
          <p:cNvPr id="4" name="Text Placeholder 24"/>
          <p:cNvSpPr>
            <a:spLocks noGrp="1"/>
          </p:cNvSpPr>
          <p:nvPr>
            <p:ph type="body" sz="quarter" idx="11"/>
          </p:nvPr>
        </p:nvSpPr>
        <p:spPr>
          <a:xfrm>
            <a:off x="549552" y="6046741"/>
            <a:ext cx="5420743" cy="563562"/>
          </a:xfrm>
          <a:prstGeom prst="rect">
            <a:avLst/>
          </a:prstGeom>
        </p:spPr>
        <p:txBody>
          <a:bodyPr lIns="0" tIns="0" rIns="0" bIns="0"/>
          <a:lstStyle>
            <a:lvl1pPr marL="0" indent="0">
              <a:buNone/>
              <a:defRPr sz="1871">
                <a:solidFill>
                  <a:schemeClr val="bg1"/>
                </a:solidFill>
                <a:latin typeface="Arial" panose="020B0604020202020204" pitchFamily="34" charset="0"/>
                <a:cs typeface="Arial" panose="020B0604020202020204" pitchFamily="34" charset="0"/>
              </a:defRPr>
            </a:lvl1pPr>
            <a:lvl2pPr marL="394076" indent="0">
              <a:buNone/>
              <a:defRPr/>
            </a:lvl2pPr>
            <a:lvl3pPr marL="788153" indent="0">
              <a:buNone/>
              <a:defRPr/>
            </a:lvl3pPr>
            <a:lvl4pPr marL="1182229" indent="0">
              <a:buNone/>
              <a:defRPr/>
            </a:lvl4pPr>
            <a:lvl5pPr marL="1576305" indent="0">
              <a:buNone/>
              <a:defRPr/>
            </a:lvl5pPr>
          </a:lstStyle>
          <a:p>
            <a:pPr lvl="0"/>
            <a:r>
              <a:rPr lang="en-US"/>
              <a:t>Edit Master text styles</a:t>
            </a:r>
          </a:p>
        </p:txBody>
      </p:sp>
    </p:spTree>
    <p:extLst>
      <p:ext uri="{BB962C8B-B14F-4D97-AF65-F5344CB8AC3E}">
        <p14:creationId xmlns:p14="http://schemas.microsoft.com/office/powerpoint/2010/main" val="323416045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 No content">
    <p:spTree>
      <p:nvGrpSpPr>
        <p:cNvPr id="1" name=""/>
        <p:cNvGrpSpPr/>
        <p:nvPr/>
      </p:nvGrpSpPr>
      <p:grpSpPr>
        <a:xfrm>
          <a:off x="0" y="0"/>
          <a:ext cx="0" cy="0"/>
          <a:chOff x="0" y="0"/>
          <a:chExt cx="0" cy="0"/>
        </a:xfrm>
      </p:grpSpPr>
      <p:sp>
        <p:nvSpPr>
          <p:cNvPr id="4" name="Title 3"/>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5" name="Slide Number Placeholder 4"/>
          <p:cNvSpPr>
            <a:spLocks noGrp="1"/>
          </p:cNvSpPr>
          <p:nvPr>
            <p:ph type="sldNum" sz="quarter" idx="10"/>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31139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ey msg +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
          <p:cNvSpPr>
            <a:spLocks noGrp="1"/>
          </p:cNvSpPr>
          <p:nvPr>
            <p:ph type="body" sz="quarter" idx="12"/>
          </p:nvPr>
        </p:nvSpPr>
        <p:spPr>
          <a:xfrm>
            <a:off x="639054" y="2249987"/>
            <a:ext cx="9420748"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3"/>
          <p:cNvSpPr>
            <a:spLocks noGrp="1"/>
          </p:cNvSpPr>
          <p:nvPr>
            <p:ph type="body" sz="quarter" idx="13"/>
          </p:nvPr>
        </p:nvSpPr>
        <p:spPr>
          <a:xfrm>
            <a:off x="639054" y="3321078"/>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3"/>
          <p:cNvSpPr>
            <a:spLocks noGrp="1"/>
          </p:cNvSpPr>
          <p:nvPr>
            <p:ph type="body" sz="quarter" idx="14"/>
          </p:nvPr>
        </p:nvSpPr>
        <p:spPr>
          <a:xfrm>
            <a:off x="5422796" y="3321078"/>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187113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 Bullet list">
    <p:spTree>
      <p:nvGrpSpPr>
        <p:cNvPr id="1" name=""/>
        <p:cNvGrpSpPr/>
        <p:nvPr/>
      </p:nvGrpSpPr>
      <p:grpSpPr>
        <a:xfrm>
          <a:off x="0" y="0"/>
          <a:ext cx="0" cy="0"/>
          <a:chOff x="0" y="0"/>
          <a:chExt cx="0" cy="0"/>
        </a:xfrm>
      </p:grpSpPr>
      <p:sp>
        <p:nvSpPr>
          <p:cNvPr id="6" name="Title 5"/>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3" name="Text Placeholder 2"/>
          <p:cNvSpPr>
            <a:spLocks noGrp="1"/>
          </p:cNvSpPr>
          <p:nvPr>
            <p:ph type="body" sz="quarter" idx="10"/>
          </p:nvPr>
        </p:nvSpPr>
        <p:spPr>
          <a:xfrm>
            <a:off x="548821" y="2155906"/>
            <a:ext cx="9595409" cy="4745797"/>
          </a:xfrm>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86886771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 Bullets + Image">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6307427" y="2155906"/>
            <a:ext cx="3836803" cy="4745797"/>
          </a:xfrm>
          <a:prstGeom prst="rect">
            <a:avLst/>
          </a:prstGeom>
          <a:noFill/>
        </p:spPr>
        <p:txBody>
          <a:bodyPr lIns="0" tIns="0" rIns="0" bIns="0" anchor="ctr" anchorCtr="1"/>
          <a:lstStyle>
            <a:lvl1pPr marL="0" indent="0">
              <a:buNone/>
              <a:defRPr sz="1403" baseline="0">
                <a:solidFill>
                  <a:srgbClr val="00A7B5"/>
                </a:solidFill>
              </a:defRPr>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r>
              <a:rPr lang="en-US" dirty="0"/>
              <a:t>Click icon to insert illustration</a:t>
            </a:r>
          </a:p>
        </p:txBody>
      </p:sp>
      <p:sp>
        <p:nvSpPr>
          <p:cNvPr id="3" name="Title 2"/>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6" name="Text Placeholder 5"/>
          <p:cNvSpPr>
            <a:spLocks noGrp="1"/>
          </p:cNvSpPr>
          <p:nvPr>
            <p:ph type="body" sz="quarter" idx="11"/>
          </p:nvPr>
        </p:nvSpPr>
        <p:spPr>
          <a:xfrm>
            <a:off x="548820" y="2155906"/>
            <a:ext cx="5485744" cy="4745797"/>
          </a:xfrm>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59905724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ext + Quote">
    <p:spTree>
      <p:nvGrpSpPr>
        <p:cNvPr id="1" name=""/>
        <p:cNvGrpSpPr/>
        <p:nvPr/>
      </p:nvGrpSpPr>
      <p:grpSpPr>
        <a:xfrm>
          <a:off x="0" y="0"/>
          <a:ext cx="0" cy="0"/>
          <a:chOff x="0" y="0"/>
          <a:chExt cx="0" cy="0"/>
        </a:xfrm>
      </p:grpSpPr>
      <p:sp>
        <p:nvSpPr>
          <p:cNvPr id="12" name="Text Placeholder 4"/>
          <p:cNvSpPr>
            <a:spLocks noGrp="1"/>
          </p:cNvSpPr>
          <p:nvPr>
            <p:ph type="body" sz="quarter" idx="15"/>
          </p:nvPr>
        </p:nvSpPr>
        <p:spPr>
          <a:xfrm>
            <a:off x="5559743" y="2155907"/>
            <a:ext cx="4584487" cy="4745796"/>
          </a:xfrm>
        </p:spPr>
        <p:txBody>
          <a:bodyPr anchor="ctr" anchorCtr="1"/>
          <a:lstStyle>
            <a:lvl1pPr marL="0" indent="0" algn="ctr">
              <a:buNone/>
              <a:defRPr>
                <a:solidFill>
                  <a:schemeClr val="accent1"/>
                </a:solidFill>
              </a:defRPr>
            </a:lvl1pPr>
            <a:lvl2pPr marL="0" indent="0" algn="ctr">
              <a:buNone/>
              <a:defRPr>
                <a:solidFill>
                  <a:schemeClr val="accent1"/>
                </a:solidFill>
              </a:defRPr>
            </a:lvl2pPr>
            <a:lvl3pPr marL="0" indent="0" algn="ctr">
              <a:buNone/>
              <a:defRPr>
                <a:solidFill>
                  <a:schemeClr val="accent1"/>
                </a:solidFill>
              </a:defRPr>
            </a:lvl3pPr>
            <a:lvl4pPr marL="0" indent="0" algn="ctr">
              <a:buNone/>
              <a:defRPr>
                <a:solidFill>
                  <a:schemeClr val="accent1"/>
                </a:solidFill>
              </a:defRPr>
            </a:lvl4pPr>
            <a:lvl5pPr marL="0" indent="0" algn="l">
              <a:buNone/>
              <a:defRPr sz="3040">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p:txBody>
      </p:sp>
      <p:cxnSp>
        <p:nvCxnSpPr>
          <p:cNvPr id="11" name="Straight Connector 10"/>
          <p:cNvCxnSpPr>
            <a:cxnSpLocks/>
          </p:cNvCxnSpPr>
          <p:nvPr userDrawn="1"/>
        </p:nvCxnSpPr>
        <p:spPr>
          <a:xfrm>
            <a:off x="5370516" y="2155906"/>
            <a:ext cx="18121" cy="4745797"/>
          </a:xfrm>
          <a:prstGeom prst="line">
            <a:avLst/>
          </a:prstGeom>
          <a:ln w="7620">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4" name="Title 3"/>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7" name="Text Placeholder 6"/>
          <p:cNvSpPr>
            <a:spLocks noGrp="1"/>
          </p:cNvSpPr>
          <p:nvPr>
            <p:ph type="body" sz="quarter" idx="16"/>
          </p:nvPr>
        </p:nvSpPr>
        <p:spPr>
          <a:xfrm>
            <a:off x="548821" y="2155907"/>
            <a:ext cx="4663438" cy="4745796"/>
          </a:xfrm>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13" name="Freeform 5"/>
          <p:cNvSpPr>
            <a:spLocks noEditPoints="1"/>
          </p:cNvSpPr>
          <p:nvPr userDrawn="1"/>
        </p:nvSpPr>
        <p:spPr bwMode="auto">
          <a:xfrm>
            <a:off x="7642048" y="2342566"/>
            <a:ext cx="423218" cy="394317"/>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accent1"/>
          </a:solidFill>
          <a:ln w="0">
            <a:noFill/>
            <a:prstDash val="solid"/>
            <a:round/>
            <a:headEnd/>
            <a:tailEnd/>
          </a:ln>
        </p:spPr>
        <p:txBody>
          <a:bodyPr vert="horz" wrap="square" lIns="106918" tIns="53459" rIns="106918" bIns="53459" numCol="1" anchor="t" anchorCtr="0" compatLnSpc="1">
            <a:prstTxWarp prst="textNoShape">
              <a:avLst/>
            </a:prstTxWarp>
          </a:bodyPr>
          <a:lstStyle/>
          <a:p>
            <a:endParaRPr lang="en-GB" sz="2105" dirty="0"/>
          </a:p>
        </p:txBody>
      </p:sp>
      <p:sp>
        <p:nvSpPr>
          <p:cNvPr id="15" name="Freeform 9"/>
          <p:cNvSpPr>
            <a:spLocks noEditPoints="1"/>
          </p:cNvSpPr>
          <p:nvPr userDrawn="1"/>
        </p:nvSpPr>
        <p:spPr bwMode="auto">
          <a:xfrm>
            <a:off x="7642048" y="6085072"/>
            <a:ext cx="423218" cy="396650"/>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accent1"/>
          </a:solidFill>
          <a:ln w="0">
            <a:noFill/>
            <a:prstDash val="solid"/>
            <a:round/>
            <a:headEnd/>
            <a:tailEnd/>
          </a:ln>
        </p:spPr>
        <p:txBody>
          <a:bodyPr vert="horz" wrap="square" lIns="106918" tIns="53459" rIns="106918" bIns="53459" numCol="1" anchor="t" anchorCtr="0" compatLnSpc="1">
            <a:prstTxWarp prst="textNoShape">
              <a:avLst/>
            </a:prstTxWarp>
          </a:bodyPr>
          <a:lstStyle/>
          <a:p>
            <a:endParaRPr lang="en-GB" sz="2105" dirty="0"/>
          </a:p>
        </p:txBody>
      </p:sp>
      <p:sp>
        <p:nvSpPr>
          <p:cNvPr id="3" name="Slide Number Placeholder 2"/>
          <p:cNvSpPr>
            <a:spLocks noGrp="1"/>
          </p:cNvSpPr>
          <p:nvPr>
            <p:ph type="sldNum" sz="quarter" idx="17"/>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78331161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Image + Quote">
    <p:spTree>
      <p:nvGrpSpPr>
        <p:cNvPr id="1" name=""/>
        <p:cNvGrpSpPr/>
        <p:nvPr/>
      </p:nvGrpSpPr>
      <p:grpSpPr>
        <a:xfrm>
          <a:off x="0" y="0"/>
          <a:ext cx="0" cy="0"/>
          <a:chOff x="0" y="0"/>
          <a:chExt cx="0" cy="0"/>
        </a:xfrm>
      </p:grpSpPr>
      <p:sp>
        <p:nvSpPr>
          <p:cNvPr id="2" name="Rectangle 1"/>
          <p:cNvSpPr/>
          <p:nvPr userDrawn="1"/>
        </p:nvSpPr>
        <p:spPr>
          <a:xfrm>
            <a:off x="5472130" y="2155908"/>
            <a:ext cx="4672406" cy="474579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8" name="Picture Placeholder 7"/>
          <p:cNvSpPr>
            <a:spLocks noGrp="1"/>
          </p:cNvSpPr>
          <p:nvPr>
            <p:ph type="pic" sz="quarter" idx="17" hasCustomPrompt="1"/>
          </p:nvPr>
        </p:nvSpPr>
        <p:spPr>
          <a:xfrm>
            <a:off x="547585" y="2155909"/>
            <a:ext cx="4664674" cy="4745795"/>
          </a:xfrm>
          <a:noFill/>
        </p:spPr>
        <p:txBody>
          <a:bodyPr anchor="ctr" anchorCtr="1"/>
          <a:lstStyle>
            <a:lvl1pPr marL="0" marR="0" indent="0" algn="l" defTabSz="534604" rtl="0" eaLnBrk="1" fontAlgn="auto" latinLnBrk="0" hangingPunct="1">
              <a:lnSpc>
                <a:spcPct val="100000"/>
              </a:lnSpc>
              <a:spcBef>
                <a:spcPts val="674"/>
              </a:spcBef>
              <a:spcAft>
                <a:spcPts val="0"/>
              </a:spcAft>
              <a:buClr>
                <a:schemeClr val="accent1"/>
              </a:buClr>
              <a:buSzTx/>
              <a:buFont typeface="Arial"/>
              <a:buNone/>
              <a:tabLst/>
              <a:defRPr sz="1403">
                <a:solidFill>
                  <a:schemeClr val="accent3"/>
                </a:solidFill>
              </a:defRPr>
            </a:lvl1pPr>
          </a:lstStyle>
          <a:p>
            <a:pPr marL="0" marR="0" lvl="0" indent="0" algn="l" defTabSz="534604" rtl="0" eaLnBrk="1" fontAlgn="auto" latinLnBrk="0" hangingPunct="1">
              <a:lnSpc>
                <a:spcPct val="100000"/>
              </a:lnSpc>
              <a:spcBef>
                <a:spcPts val="674"/>
              </a:spcBef>
              <a:spcAft>
                <a:spcPts val="0"/>
              </a:spcAft>
              <a:buClr>
                <a:schemeClr val="accent1"/>
              </a:buClr>
              <a:buSzTx/>
              <a:buFont typeface="Arial"/>
              <a:buNone/>
              <a:tabLst/>
              <a:defRPr/>
            </a:pPr>
            <a:r>
              <a:rPr lang="en-US" dirty="0"/>
              <a:t>Click icon to insert illustration</a:t>
            </a:r>
          </a:p>
        </p:txBody>
      </p:sp>
      <p:sp>
        <p:nvSpPr>
          <p:cNvPr id="7" name="Title 6"/>
          <p:cNvSpPr>
            <a:spLocks noGrp="1"/>
          </p:cNvSpPr>
          <p:nvPr userDrawn="1">
            <p:ph type="title"/>
          </p:nvPr>
        </p:nvSpPr>
        <p:spPr>
          <a:xfrm>
            <a:off x="551891" y="528481"/>
            <a:ext cx="9592338" cy="1240110"/>
          </a:xfrm>
          <a:prstGeom prst="rect">
            <a:avLst/>
          </a:prstGeom>
        </p:spPr>
        <p:txBody>
          <a:bodyPr/>
          <a:lstStyle/>
          <a:p>
            <a:r>
              <a:rPr lang="en-US"/>
              <a:t>Click to edit Master title style</a:t>
            </a:r>
            <a:endParaRPr lang="en-GB"/>
          </a:p>
        </p:txBody>
      </p:sp>
      <p:sp>
        <p:nvSpPr>
          <p:cNvPr id="5" name="Freeform 5"/>
          <p:cNvSpPr>
            <a:spLocks noEditPoints="1"/>
          </p:cNvSpPr>
          <p:nvPr userDrawn="1"/>
        </p:nvSpPr>
        <p:spPr bwMode="auto">
          <a:xfrm>
            <a:off x="7571512" y="2270237"/>
            <a:ext cx="480760" cy="445648"/>
          </a:xfrm>
          <a:custGeom>
            <a:avLst/>
            <a:gdLst>
              <a:gd name="T0" fmla="*/ 954 w 954"/>
              <a:gd name="T1" fmla="*/ 497 h 711"/>
              <a:gd name="T2" fmla="*/ 954 w 954"/>
              <a:gd name="T3" fmla="*/ 497 h 711"/>
              <a:gd name="T4" fmla="*/ 744 w 954"/>
              <a:gd name="T5" fmla="*/ 291 h 711"/>
              <a:gd name="T6" fmla="*/ 690 w 954"/>
              <a:gd name="T7" fmla="*/ 305 h 711"/>
              <a:gd name="T8" fmla="*/ 943 w 954"/>
              <a:gd name="T9" fmla="*/ 134 h 711"/>
              <a:gd name="T10" fmla="*/ 943 w 954"/>
              <a:gd name="T11" fmla="*/ 0 h 711"/>
              <a:gd name="T12" fmla="*/ 510 w 954"/>
              <a:gd name="T13" fmla="*/ 439 h 711"/>
              <a:gd name="T14" fmla="*/ 744 w 954"/>
              <a:gd name="T15" fmla="*/ 711 h 711"/>
              <a:gd name="T16" fmla="*/ 954 w 954"/>
              <a:gd name="T17" fmla="*/ 497 h 711"/>
              <a:gd name="T18" fmla="*/ 444 w 954"/>
              <a:gd name="T19" fmla="*/ 497 h 711"/>
              <a:gd name="T20" fmla="*/ 444 w 954"/>
              <a:gd name="T21" fmla="*/ 497 h 711"/>
              <a:gd name="T22" fmla="*/ 234 w 954"/>
              <a:gd name="T23" fmla="*/ 291 h 711"/>
              <a:gd name="T24" fmla="*/ 180 w 954"/>
              <a:gd name="T25" fmla="*/ 305 h 711"/>
              <a:gd name="T26" fmla="*/ 433 w 954"/>
              <a:gd name="T27" fmla="*/ 134 h 711"/>
              <a:gd name="T28" fmla="*/ 433 w 954"/>
              <a:gd name="T29" fmla="*/ 0 h 711"/>
              <a:gd name="T30" fmla="*/ 0 w 954"/>
              <a:gd name="T31" fmla="*/ 439 h 711"/>
              <a:gd name="T32" fmla="*/ 234 w 954"/>
              <a:gd name="T33" fmla="*/ 711 h 711"/>
              <a:gd name="T34" fmla="*/ 444 w 954"/>
              <a:gd name="T35" fmla="*/ 497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4" h="711">
                <a:moveTo>
                  <a:pt x="954" y="497"/>
                </a:moveTo>
                <a:lnTo>
                  <a:pt x="954" y="497"/>
                </a:lnTo>
                <a:cubicBezTo>
                  <a:pt x="954" y="382"/>
                  <a:pt x="872" y="291"/>
                  <a:pt x="744" y="291"/>
                </a:cubicBezTo>
                <a:cubicBezTo>
                  <a:pt x="722" y="291"/>
                  <a:pt x="695" y="299"/>
                  <a:pt x="690" y="305"/>
                </a:cubicBezTo>
                <a:cubicBezTo>
                  <a:pt x="701" y="222"/>
                  <a:pt x="766" y="134"/>
                  <a:pt x="943" y="134"/>
                </a:cubicBezTo>
                <a:lnTo>
                  <a:pt x="943" y="0"/>
                </a:lnTo>
                <a:cubicBezTo>
                  <a:pt x="668" y="2"/>
                  <a:pt x="510" y="118"/>
                  <a:pt x="510" y="439"/>
                </a:cubicBezTo>
                <a:cubicBezTo>
                  <a:pt x="510" y="601"/>
                  <a:pt x="602" y="711"/>
                  <a:pt x="744" y="711"/>
                </a:cubicBezTo>
                <a:cubicBezTo>
                  <a:pt x="862" y="711"/>
                  <a:pt x="954" y="615"/>
                  <a:pt x="954" y="497"/>
                </a:cubicBezTo>
                <a:close/>
                <a:moveTo>
                  <a:pt x="444" y="497"/>
                </a:moveTo>
                <a:lnTo>
                  <a:pt x="444" y="497"/>
                </a:lnTo>
                <a:cubicBezTo>
                  <a:pt x="444" y="382"/>
                  <a:pt x="362" y="291"/>
                  <a:pt x="234" y="291"/>
                </a:cubicBezTo>
                <a:cubicBezTo>
                  <a:pt x="212" y="291"/>
                  <a:pt x="185" y="299"/>
                  <a:pt x="180" y="305"/>
                </a:cubicBezTo>
                <a:cubicBezTo>
                  <a:pt x="190" y="222"/>
                  <a:pt x="256" y="134"/>
                  <a:pt x="433" y="134"/>
                </a:cubicBezTo>
                <a:lnTo>
                  <a:pt x="433" y="0"/>
                </a:lnTo>
                <a:cubicBezTo>
                  <a:pt x="158" y="2"/>
                  <a:pt x="0" y="118"/>
                  <a:pt x="0" y="439"/>
                </a:cubicBezTo>
                <a:cubicBezTo>
                  <a:pt x="0" y="601"/>
                  <a:pt x="92" y="711"/>
                  <a:pt x="234" y="711"/>
                </a:cubicBezTo>
                <a:cubicBezTo>
                  <a:pt x="351" y="711"/>
                  <a:pt x="444" y="615"/>
                  <a:pt x="444" y="497"/>
                </a:cubicBezTo>
                <a:close/>
              </a:path>
            </a:pathLst>
          </a:custGeom>
          <a:solidFill>
            <a:schemeClr val="bg1"/>
          </a:solidFill>
          <a:ln w="0">
            <a:noFill/>
            <a:prstDash val="solid"/>
            <a:round/>
            <a:headEnd/>
            <a:tailEnd/>
          </a:ln>
        </p:spPr>
        <p:txBody>
          <a:bodyPr vert="horz" wrap="square" lIns="106918" tIns="53459" rIns="106918" bIns="53459" numCol="1" anchor="t" anchorCtr="0" compatLnSpc="1">
            <a:prstTxWarp prst="textNoShape">
              <a:avLst/>
            </a:prstTxWarp>
          </a:bodyPr>
          <a:lstStyle/>
          <a:p>
            <a:endParaRPr lang="en-GB" sz="2105" dirty="0"/>
          </a:p>
        </p:txBody>
      </p:sp>
      <p:grpSp>
        <p:nvGrpSpPr>
          <p:cNvPr id="6" name="Group 8"/>
          <p:cNvGrpSpPr>
            <a:grpSpLocks noChangeAspect="1"/>
          </p:cNvGrpSpPr>
          <p:nvPr userDrawn="1"/>
        </p:nvGrpSpPr>
        <p:grpSpPr bwMode="auto">
          <a:xfrm>
            <a:off x="7571512" y="6267064"/>
            <a:ext cx="473335" cy="438648"/>
            <a:chOff x="4079" y="2686"/>
            <a:chExt cx="255" cy="188"/>
          </a:xfrm>
        </p:grpSpPr>
        <p:sp>
          <p:nvSpPr>
            <p:cNvPr id="9" name="AutoShape 7"/>
            <p:cNvSpPr>
              <a:spLocks noChangeAspect="1" noChangeArrowheads="1" noTextEdit="1"/>
            </p:cNvSpPr>
            <p:nvPr/>
          </p:nvSpPr>
          <p:spPr bwMode="auto">
            <a:xfrm>
              <a:off x="4079" y="2686"/>
              <a:ext cx="25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105" dirty="0"/>
            </a:p>
          </p:txBody>
        </p:sp>
        <p:sp>
          <p:nvSpPr>
            <p:cNvPr id="10" name="Freeform 9"/>
            <p:cNvSpPr>
              <a:spLocks noEditPoints="1"/>
            </p:cNvSpPr>
            <p:nvPr/>
          </p:nvSpPr>
          <p:spPr bwMode="auto">
            <a:xfrm>
              <a:off x="4079" y="2685"/>
              <a:ext cx="259" cy="192"/>
            </a:xfrm>
            <a:custGeom>
              <a:avLst/>
              <a:gdLst>
                <a:gd name="T0" fmla="*/ 0 w 954"/>
                <a:gd name="T1" fmla="*/ 214 h 712"/>
                <a:gd name="T2" fmla="*/ 0 w 954"/>
                <a:gd name="T3" fmla="*/ 214 h 712"/>
                <a:gd name="T4" fmla="*/ 210 w 954"/>
                <a:gd name="T5" fmla="*/ 420 h 712"/>
                <a:gd name="T6" fmla="*/ 264 w 954"/>
                <a:gd name="T7" fmla="*/ 406 h 712"/>
                <a:gd name="T8" fmla="*/ 10 w 954"/>
                <a:gd name="T9" fmla="*/ 577 h 712"/>
                <a:gd name="T10" fmla="*/ 10 w 954"/>
                <a:gd name="T11" fmla="*/ 712 h 712"/>
                <a:gd name="T12" fmla="*/ 444 w 954"/>
                <a:gd name="T13" fmla="*/ 272 h 712"/>
                <a:gd name="T14" fmla="*/ 210 w 954"/>
                <a:gd name="T15" fmla="*/ 0 h 712"/>
                <a:gd name="T16" fmla="*/ 0 w 954"/>
                <a:gd name="T17" fmla="*/ 214 h 712"/>
                <a:gd name="T18" fmla="*/ 510 w 954"/>
                <a:gd name="T19" fmla="*/ 214 h 712"/>
                <a:gd name="T20" fmla="*/ 510 w 954"/>
                <a:gd name="T21" fmla="*/ 214 h 712"/>
                <a:gd name="T22" fmla="*/ 720 w 954"/>
                <a:gd name="T23" fmla="*/ 420 h 712"/>
                <a:gd name="T24" fmla="*/ 774 w 954"/>
                <a:gd name="T25" fmla="*/ 406 h 712"/>
                <a:gd name="T26" fmla="*/ 521 w 954"/>
                <a:gd name="T27" fmla="*/ 577 h 712"/>
                <a:gd name="T28" fmla="*/ 521 w 954"/>
                <a:gd name="T29" fmla="*/ 712 h 712"/>
                <a:gd name="T30" fmla="*/ 954 w 954"/>
                <a:gd name="T31" fmla="*/ 272 h 712"/>
                <a:gd name="T32" fmla="*/ 720 w 954"/>
                <a:gd name="T33" fmla="*/ 0 h 712"/>
                <a:gd name="T34" fmla="*/ 510 w 954"/>
                <a:gd name="T35" fmla="*/ 214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4" h="712">
                  <a:moveTo>
                    <a:pt x="0" y="214"/>
                  </a:moveTo>
                  <a:lnTo>
                    <a:pt x="0" y="214"/>
                  </a:lnTo>
                  <a:cubicBezTo>
                    <a:pt x="0" y="329"/>
                    <a:pt x="81" y="420"/>
                    <a:pt x="210" y="420"/>
                  </a:cubicBezTo>
                  <a:cubicBezTo>
                    <a:pt x="231" y="420"/>
                    <a:pt x="259" y="412"/>
                    <a:pt x="264" y="406"/>
                  </a:cubicBezTo>
                  <a:cubicBezTo>
                    <a:pt x="253" y="489"/>
                    <a:pt x="188" y="577"/>
                    <a:pt x="10" y="577"/>
                  </a:cubicBezTo>
                  <a:lnTo>
                    <a:pt x="10" y="712"/>
                  </a:lnTo>
                  <a:cubicBezTo>
                    <a:pt x="286" y="709"/>
                    <a:pt x="444" y="593"/>
                    <a:pt x="444" y="272"/>
                  </a:cubicBezTo>
                  <a:cubicBezTo>
                    <a:pt x="444" y="109"/>
                    <a:pt x="351" y="0"/>
                    <a:pt x="210" y="0"/>
                  </a:cubicBezTo>
                  <a:cubicBezTo>
                    <a:pt x="92" y="0"/>
                    <a:pt x="0" y="96"/>
                    <a:pt x="0" y="214"/>
                  </a:cubicBezTo>
                  <a:close/>
                  <a:moveTo>
                    <a:pt x="510" y="214"/>
                  </a:moveTo>
                  <a:lnTo>
                    <a:pt x="510" y="214"/>
                  </a:lnTo>
                  <a:cubicBezTo>
                    <a:pt x="510" y="329"/>
                    <a:pt x="591" y="420"/>
                    <a:pt x="720" y="420"/>
                  </a:cubicBezTo>
                  <a:cubicBezTo>
                    <a:pt x="741" y="420"/>
                    <a:pt x="769" y="412"/>
                    <a:pt x="774" y="406"/>
                  </a:cubicBezTo>
                  <a:cubicBezTo>
                    <a:pt x="763" y="489"/>
                    <a:pt x="698" y="577"/>
                    <a:pt x="521" y="577"/>
                  </a:cubicBezTo>
                  <a:lnTo>
                    <a:pt x="521" y="712"/>
                  </a:lnTo>
                  <a:cubicBezTo>
                    <a:pt x="796" y="709"/>
                    <a:pt x="954" y="593"/>
                    <a:pt x="954" y="272"/>
                  </a:cubicBezTo>
                  <a:cubicBezTo>
                    <a:pt x="954" y="109"/>
                    <a:pt x="862" y="0"/>
                    <a:pt x="720" y="0"/>
                  </a:cubicBezTo>
                  <a:cubicBezTo>
                    <a:pt x="602" y="0"/>
                    <a:pt x="510" y="96"/>
                    <a:pt x="510" y="21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2105" dirty="0"/>
            </a:p>
          </p:txBody>
        </p:sp>
      </p:grpSp>
      <p:sp>
        <p:nvSpPr>
          <p:cNvPr id="11" name="Text Placeholder 4"/>
          <p:cNvSpPr>
            <a:spLocks noGrp="1"/>
          </p:cNvSpPr>
          <p:nvPr>
            <p:ph type="body" sz="quarter" idx="18"/>
          </p:nvPr>
        </p:nvSpPr>
        <p:spPr>
          <a:xfrm>
            <a:off x="5472129" y="2155907"/>
            <a:ext cx="4672100" cy="4745796"/>
          </a:xfrm>
          <a:noFill/>
        </p:spPr>
        <p:txBody>
          <a:bodyPr lIns="72000" tIns="72000" rIns="72000" bIns="72000" anchor="ctr" anchorCtr="1"/>
          <a:lstStyle>
            <a:lvl1pPr marL="0" indent="0" algn="ctr">
              <a:buNone/>
              <a:defRPr>
                <a:solidFill>
                  <a:schemeClr val="bg1"/>
                </a:solidFill>
              </a:defRPr>
            </a:lvl1pPr>
            <a:lvl2pPr marL="0" indent="0" algn="ctr">
              <a:buNone/>
              <a:defRPr>
                <a:solidFill>
                  <a:schemeClr val="bg1"/>
                </a:solidFill>
              </a:defRPr>
            </a:lvl2pPr>
            <a:lvl3pPr marL="0" indent="0" algn="ctr">
              <a:buNone/>
              <a:defRPr>
                <a:solidFill>
                  <a:schemeClr val="bg1"/>
                </a:solidFill>
              </a:defRPr>
            </a:lvl3pPr>
            <a:lvl4pPr marL="0" indent="0" algn="ctr">
              <a:buNone/>
              <a:defRPr>
                <a:solidFill>
                  <a:schemeClr val="bg1"/>
                </a:solidFill>
              </a:defRPr>
            </a:lvl4pPr>
            <a:lvl5pPr marL="0" indent="0" algn="l">
              <a:buNone/>
              <a:defRPr sz="3040">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272306470"/>
      </p:ext>
    </p:extLst>
  </p:cSld>
  <p:clrMapOvr>
    <a:masterClrMapping/>
  </p:clrMapOvr>
  <p:extLst>
    <p:ext uri="{DCECCB84-F9BA-43D5-87BE-67443E8EF086}">
      <p15:sldGuideLst xmlns:p15="http://schemas.microsoft.com/office/powerpoint/2012/main"/>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2 column bullet">
    <p:spTree>
      <p:nvGrpSpPr>
        <p:cNvPr id="1" name=""/>
        <p:cNvGrpSpPr/>
        <p:nvPr/>
      </p:nvGrpSpPr>
      <p:grpSpPr>
        <a:xfrm>
          <a:off x="0" y="0"/>
          <a:ext cx="0" cy="0"/>
          <a:chOff x="0" y="0"/>
          <a:chExt cx="0" cy="0"/>
        </a:xfrm>
      </p:grpSpPr>
      <p:sp>
        <p:nvSpPr>
          <p:cNvPr id="4" name="Title 3"/>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13" name="Text Placeholder 12"/>
          <p:cNvSpPr>
            <a:spLocks noGrp="1"/>
          </p:cNvSpPr>
          <p:nvPr>
            <p:ph type="body" sz="quarter" idx="10"/>
          </p:nvPr>
        </p:nvSpPr>
        <p:spPr>
          <a:xfrm>
            <a:off x="548820" y="2155905"/>
            <a:ext cx="4663439" cy="4745799"/>
          </a:xfrm>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15" name="Text Placeholder 14"/>
          <p:cNvSpPr>
            <a:spLocks noGrp="1"/>
          </p:cNvSpPr>
          <p:nvPr>
            <p:ph type="body" sz="quarter" idx="11"/>
          </p:nvPr>
        </p:nvSpPr>
        <p:spPr>
          <a:xfrm>
            <a:off x="5472130" y="2155905"/>
            <a:ext cx="4672406" cy="4745799"/>
          </a:xfrm>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3" name="Slide Number Placeholder 2"/>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80002558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4 column graphic and text">
    <p:spTree>
      <p:nvGrpSpPr>
        <p:cNvPr id="1" name=""/>
        <p:cNvGrpSpPr/>
        <p:nvPr/>
      </p:nvGrpSpPr>
      <p:grpSpPr>
        <a:xfrm>
          <a:off x="0" y="0"/>
          <a:ext cx="0" cy="0"/>
          <a:chOff x="0" y="0"/>
          <a:chExt cx="0" cy="0"/>
        </a:xfrm>
      </p:grpSpPr>
      <p:sp>
        <p:nvSpPr>
          <p:cNvPr id="14" name="Picture Placeholder 2"/>
          <p:cNvSpPr>
            <a:spLocks noGrp="1"/>
          </p:cNvSpPr>
          <p:nvPr>
            <p:ph type="pic" idx="1" hasCustomPrompt="1"/>
          </p:nvPr>
        </p:nvSpPr>
        <p:spPr>
          <a:xfrm>
            <a:off x="547584" y="2139575"/>
            <a:ext cx="2197294" cy="1798922"/>
          </a:xfrm>
          <a:prstGeom prst="rect">
            <a:avLst/>
          </a:prstGeom>
          <a:noFill/>
        </p:spPr>
        <p:txBody>
          <a:bodyPr lIns="0" tIns="0" rIns="0" bIns="0" anchor="ctr" anchorCtr="1"/>
          <a:lstStyle>
            <a:lvl1pPr marL="0" marR="0" indent="0" algn="ctr" defTabSz="534604" rtl="0" eaLnBrk="1" fontAlgn="auto" latinLnBrk="0" hangingPunct="1">
              <a:lnSpc>
                <a:spcPct val="100000"/>
              </a:lnSpc>
              <a:spcBef>
                <a:spcPts val="674"/>
              </a:spcBef>
              <a:spcAft>
                <a:spcPts val="0"/>
              </a:spcAft>
              <a:buClr>
                <a:schemeClr val="accent1"/>
              </a:buClr>
              <a:buSzTx/>
              <a:buFont typeface="Arial"/>
              <a:buNone/>
              <a:tabLst/>
              <a:defRPr sz="1403" baseline="0">
                <a:solidFill>
                  <a:srgbClr val="00A7B5"/>
                </a:solidFill>
              </a:defRPr>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r>
              <a:rPr lang="en-US" dirty="0"/>
              <a:t>Click icon to insert illustration</a:t>
            </a:r>
          </a:p>
        </p:txBody>
      </p:sp>
      <p:sp>
        <p:nvSpPr>
          <p:cNvPr id="3" name="Title 2"/>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20" name="Text Placeholder 19"/>
          <p:cNvSpPr>
            <a:spLocks noGrp="1"/>
          </p:cNvSpPr>
          <p:nvPr>
            <p:ph type="body" sz="quarter" idx="22"/>
          </p:nvPr>
        </p:nvSpPr>
        <p:spPr>
          <a:xfrm>
            <a:off x="547584" y="4125575"/>
            <a:ext cx="2197294" cy="2776128"/>
          </a:xfrm>
        </p:spPr>
        <p:txBody>
          <a:bodyPr/>
          <a:lstStyle>
            <a:lvl1pPr>
              <a:defRPr sz="2105"/>
            </a:lvl1pPr>
            <a:lvl2pPr>
              <a:defRPr sz="2105"/>
            </a:lvl2pPr>
            <a:lvl3pPr>
              <a:defRPr sz="2105"/>
            </a:lvl3pPr>
            <a:lvl4pPr>
              <a:defRPr sz="2105"/>
            </a:lvl4pPr>
            <a:lvl5pPr marL="0" indent="0">
              <a:buNone/>
              <a:defRPr sz="2105">
                <a:solidFill>
                  <a:schemeClr val="accent1"/>
                </a:solidFill>
              </a:defRPr>
            </a:lvl5pPr>
          </a:lstStyle>
          <a:p>
            <a:pPr lvl="0"/>
            <a:r>
              <a:rPr lang="en-US"/>
              <a:t>Edit Master text styles</a:t>
            </a:r>
          </a:p>
          <a:p>
            <a:pPr lvl="1"/>
            <a:r>
              <a:rPr lang="en-US"/>
              <a:t>Second level</a:t>
            </a:r>
          </a:p>
          <a:p>
            <a:pPr lvl="2"/>
            <a:endParaRPr lang="en-GB"/>
          </a:p>
        </p:txBody>
      </p:sp>
      <p:sp>
        <p:nvSpPr>
          <p:cNvPr id="30" name="Picture Placeholder 2"/>
          <p:cNvSpPr>
            <a:spLocks noGrp="1"/>
          </p:cNvSpPr>
          <p:nvPr>
            <p:ph type="pic" idx="23" hasCustomPrompt="1"/>
          </p:nvPr>
        </p:nvSpPr>
        <p:spPr>
          <a:xfrm>
            <a:off x="3014097" y="2139575"/>
            <a:ext cx="2197294" cy="1798922"/>
          </a:xfrm>
          <a:prstGeom prst="rect">
            <a:avLst/>
          </a:prstGeom>
          <a:noFill/>
        </p:spPr>
        <p:txBody>
          <a:bodyPr lIns="0" tIns="0" rIns="0" bIns="0" anchor="ctr" anchorCtr="1"/>
          <a:lstStyle>
            <a:lvl1pPr marL="0" indent="0" algn="ctr">
              <a:buNone/>
              <a:defRPr sz="1403" baseline="0">
                <a:solidFill>
                  <a:srgbClr val="00A7B5"/>
                </a:solidFill>
              </a:defRPr>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r>
              <a:rPr lang="en-US" dirty="0"/>
              <a:t>Click icon to insert illustration</a:t>
            </a:r>
          </a:p>
        </p:txBody>
      </p:sp>
      <p:sp>
        <p:nvSpPr>
          <p:cNvPr id="31" name="Text Placeholder 19"/>
          <p:cNvSpPr>
            <a:spLocks noGrp="1"/>
          </p:cNvSpPr>
          <p:nvPr>
            <p:ph type="body" sz="quarter" idx="24"/>
          </p:nvPr>
        </p:nvSpPr>
        <p:spPr>
          <a:xfrm>
            <a:off x="3014097" y="4125575"/>
            <a:ext cx="2197294" cy="2776128"/>
          </a:xfrm>
        </p:spPr>
        <p:txBody>
          <a:bodyPr/>
          <a:lstStyle>
            <a:lvl1pPr>
              <a:defRPr sz="2105"/>
            </a:lvl1pPr>
            <a:lvl2pPr>
              <a:defRPr sz="2105"/>
            </a:lvl2pPr>
            <a:lvl3pPr>
              <a:defRPr sz="2105"/>
            </a:lvl3pPr>
            <a:lvl4pPr>
              <a:defRPr sz="2105"/>
            </a:lvl4pPr>
            <a:lvl5pPr marL="0" indent="0">
              <a:buNone/>
              <a:defRPr sz="2105">
                <a:solidFill>
                  <a:schemeClr val="accent1"/>
                </a:solidFill>
              </a:defRPr>
            </a:lvl5pPr>
          </a:lstStyle>
          <a:p>
            <a:pPr lvl="0"/>
            <a:r>
              <a:rPr lang="en-US"/>
              <a:t>Edit Master text styles</a:t>
            </a:r>
          </a:p>
          <a:p>
            <a:pPr lvl="1"/>
            <a:r>
              <a:rPr lang="en-US"/>
              <a:t>Second level</a:t>
            </a:r>
          </a:p>
          <a:p>
            <a:pPr lvl="2"/>
            <a:endParaRPr lang="en-GB"/>
          </a:p>
        </p:txBody>
      </p:sp>
      <p:sp>
        <p:nvSpPr>
          <p:cNvPr id="32" name="Picture Placeholder 2"/>
          <p:cNvSpPr>
            <a:spLocks noGrp="1"/>
          </p:cNvSpPr>
          <p:nvPr>
            <p:ph type="pic" idx="25" hasCustomPrompt="1"/>
          </p:nvPr>
        </p:nvSpPr>
        <p:spPr>
          <a:xfrm>
            <a:off x="5480611" y="2139575"/>
            <a:ext cx="2197294" cy="1798922"/>
          </a:xfrm>
          <a:prstGeom prst="rect">
            <a:avLst/>
          </a:prstGeom>
          <a:noFill/>
        </p:spPr>
        <p:txBody>
          <a:bodyPr lIns="0" tIns="0" rIns="0" bIns="0" anchor="ctr" anchorCtr="1"/>
          <a:lstStyle>
            <a:lvl1pPr marL="0" indent="0" algn="ctr">
              <a:buNone/>
              <a:defRPr sz="1403" baseline="0">
                <a:solidFill>
                  <a:srgbClr val="00A7B5"/>
                </a:solidFill>
              </a:defRPr>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r>
              <a:rPr lang="en-US" dirty="0"/>
              <a:t>Click icon to insert illustration</a:t>
            </a:r>
          </a:p>
        </p:txBody>
      </p:sp>
      <p:sp>
        <p:nvSpPr>
          <p:cNvPr id="33" name="Text Placeholder 19"/>
          <p:cNvSpPr>
            <a:spLocks noGrp="1"/>
          </p:cNvSpPr>
          <p:nvPr>
            <p:ph type="body" sz="quarter" idx="26"/>
          </p:nvPr>
        </p:nvSpPr>
        <p:spPr>
          <a:xfrm>
            <a:off x="5480611" y="4125575"/>
            <a:ext cx="2197294" cy="2776128"/>
          </a:xfrm>
        </p:spPr>
        <p:txBody>
          <a:bodyPr/>
          <a:lstStyle>
            <a:lvl1pPr>
              <a:defRPr sz="2105"/>
            </a:lvl1pPr>
            <a:lvl2pPr>
              <a:defRPr sz="2105"/>
            </a:lvl2pPr>
            <a:lvl3pPr>
              <a:defRPr sz="2105"/>
            </a:lvl3pPr>
            <a:lvl4pPr>
              <a:defRPr sz="2105"/>
            </a:lvl4pPr>
            <a:lvl5pPr marL="0" indent="0">
              <a:buNone/>
              <a:defRPr sz="2105">
                <a:solidFill>
                  <a:schemeClr val="accent1"/>
                </a:solidFill>
              </a:defRPr>
            </a:lvl5pPr>
          </a:lstStyle>
          <a:p>
            <a:pPr lvl="0"/>
            <a:r>
              <a:rPr lang="en-US"/>
              <a:t>Edit Master text styles</a:t>
            </a:r>
          </a:p>
          <a:p>
            <a:pPr lvl="1"/>
            <a:r>
              <a:rPr lang="en-US"/>
              <a:t>Second level</a:t>
            </a:r>
          </a:p>
          <a:p>
            <a:pPr lvl="2"/>
            <a:endParaRPr lang="en-GB"/>
          </a:p>
        </p:txBody>
      </p:sp>
      <p:sp>
        <p:nvSpPr>
          <p:cNvPr id="34" name="Picture Placeholder 2"/>
          <p:cNvSpPr>
            <a:spLocks noGrp="1"/>
          </p:cNvSpPr>
          <p:nvPr>
            <p:ph type="pic" idx="27" hasCustomPrompt="1"/>
          </p:nvPr>
        </p:nvSpPr>
        <p:spPr>
          <a:xfrm>
            <a:off x="7947126" y="2139575"/>
            <a:ext cx="2197294" cy="1798922"/>
          </a:xfrm>
          <a:prstGeom prst="rect">
            <a:avLst/>
          </a:prstGeom>
          <a:noFill/>
        </p:spPr>
        <p:txBody>
          <a:bodyPr lIns="0" tIns="0" rIns="0" bIns="0" anchor="ctr" anchorCtr="1"/>
          <a:lstStyle>
            <a:lvl1pPr marL="0" indent="0" algn="ctr">
              <a:buNone/>
              <a:defRPr sz="1403" baseline="0">
                <a:solidFill>
                  <a:srgbClr val="00A7B5"/>
                </a:solidFill>
              </a:defRPr>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r>
              <a:rPr lang="en-US" dirty="0"/>
              <a:t>Click icon to insert illustration</a:t>
            </a:r>
          </a:p>
        </p:txBody>
      </p:sp>
      <p:sp>
        <p:nvSpPr>
          <p:cNvPr id="35" name="Text Placeholder 19"/>
          <p:cNvSpPr>
            <a:spLocks noGrp="1"/>
          </p:cNvSpPr>
          <p:nvPr>
            <p:ph type="body" sz="quarter" idx="28"/>
          </p:nvPr>
        </p:nvSpPr>
        <p:spPr>
          <a:xfrm>
            <a:off x="7947126" y="4125575"/>
            <a:ext cx="2197294" cy="2776128"/>
          </a:xfrm>
        </p:spPr>
        <p:txBody>
          <a:bodyPr/>
          <a:lstStyle>
            <a:lvl1pPr>
              <a:defRPr sz="2105"/>
            </a:lvl1pPr>
            <a:lvl2pPr>
              <a:defRPr sz="2105"/>
            </a:lvl2pPr>
            <a:lvl3pPr>
              <a:defRPr sz="2105"/>
            </a:lvl3pPr>
            <a:lvl4pPr>
              <a:defRPr sz="2105"/>
            </a:lvl4pPr>
            <a:lvl5pPr marL="0" indent="0">
              <a:buNone/>
              <a:defRPr sz="2105">
                <a:solidFill>
                  <a:schemeClr val="accent1"/>
                </a:solidFill>
              </a:defRPr>
            </a:lvl5pPr>
          </a:lstStyle>
          <a:p>
            <a:pPr lvl="0"/>
            <a:r>
              <a:rPr lang="en-US"/>
              <a:t>Edit Master text styles</a:t>
            </a:r>
          </a:p>
          <a:p>
            <a:pPr lvl="1"/>
            <a:r>
              <a:rPr lang="en-US"/>
              <a:t>Second level</a:t>
            </a:r>
          </a:p>
          <a:p>
            <a:pPr lvl="2"/>
            <a:endParaRPr lang="en-GB"/>
          </a:p>
        </p:txBody>
      </p:sp>
      <p:sp>
        <p:nvSpPr>
          <p:cNvPr id="4" name="Slide Number Placeholder 3"/>
          <p:cNvSpPr>
            <a:spLocks noGrp="1"/>
          </p:cNvSpPr>
          <p:nvPr>
            <p:ph type="sldNum" sz="quarter" idx="2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935730442"/>
      </p:ext>
    </p:extLst>
  </p:cSld>
  <p:clrMapOvr>
    <a:masterClrMapping/>
  </p:clrMapOvr>
  <p:extLst>
    <p:ext uri="{DCECCB84-F9BA-43D5-87BE-67443E8EF086}">
      <p15:sldGuideLst xmlns:p15="http://schemas.microsoft.com/office/powerpoint/2012/main"/>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 Large illustration">
    <p:spTree>
      <p:nvGrpSpPr>
        <p:cNvPr id="1" name=""/>
        <p:cNvGrpSpPr/>
        <p:nvPr/>
      </p:nvGrpSpPr>
      <p:grpSpPr>
        <a:xfrm>
          <a:off x="0" y="0"/>
          <a:ext cx="0" cy="0"/>
          <a:chOff x="0" y="0"/>
          <a:chExt cx="0" cy="0"/>
        </a:xfrm>
      </p:grpSpPr>
      <p:sp>
        <p:nvSpPr>
          <p:cNvPr id="4" name="Title 3"/>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5" name="Slide Number Placeholder 4"/>
          <p:cNvSpPr>
            <a:spLocks noGrp="1"/>
          </p:cNvSpPr>
          <p:nvPr>
            <p:ph type="sldNum" sz="quarter" idx="10"/>
          </p:nvPr>
        </p:nvSpPr>
        <p:spPr/>
        <p:txBody>
          <a:bodyPr/>
          <a:lstStyle/>
          <a:p>
            <a:fld id="{8917037F-13F4-43B6-99FF-D710FE0C4777}" type="slidenum">
              <a:rPr lang="en-GB" smtClean="0"/>
              <a:pPr/>
              <a:t>‹#›</a:t>
            </a:fld>
            <a:endParaRPr lang="en-GB" dirty="0"/>
          </a:p>
        </p:txBody>
      </p:sp>
      <p:sp>
        <p:nvSpPr>
          <p:cNvPr id="6" name="Picture Placeholder 2"/>
          <p:cNvSpPr>
            <a:spLocks noGrp="1"/>
          </p:cNvSpPr>
          <p:nvPr>
            <p:ph type="pic" idx="1" hasCustomPrompt="1"/>
          </p:nvPr>
        </p:nvSpPr>
        <p:spPr>
          <a:xfrm>
            <a:off x="548821" y="1954076"/>
            <a:ext cx="9592339" cy="4947628"/>
          </a:xfrm>
          <a:prstGeom prst="rect">
            <a:avLst/>
          </a:prstGeom>
          <a:noFill/>
        </p:spPr>
        <p:txBody>
          <a:bodyPr lIns="0" tIns="0" rIns="0" bIns="0" anchor="ctr" anchorCtr="1"/>
          <a:lstStyle>
            <a:lvl1pPr marL="0" marR="0" indent="0" algn="ctr" defTabSz="534604" rtl="0" eaLnBrk="1" fontAlgn="auto" latinLnBrk="0" hangingPunct="1">
              <a:lnSpc>
                <a:spcPct val="100000"/>
              </a:lnSpc>
              <a:spcBef>
                <a:spcPts val="0"/>
              </a:spcBef>
              <a:spcAft>
                <a:spcPts val="702"/>
              </a:spcAft>
              <a:buClr>
                <a:schemeClr val="accent1"/>
              </a:buClr>
              <a:buSzTx/>
              <a:buFont typeface="Arial"/>
              <a:buNone/>
              <a:tabLst/>
              <a:defRPr sz="1403" baseline="0">
                <a:solidFill>
                  <a:srgbClr val="00A7B5"/>
                </a:solidFill>
              </a:defRPr>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pPr marL="0" marR="0" lvl="0" indent="0" algn="ctr" defTabSz="534604" rtl="0" eaLnBrk="1" fontAlgn="auto" latinLnBrk="0" hangingPunct="1">
              <a:lnSpc>
                <a:spcPct val="100000"/>
              </a:lnSpc>
              <a:spcBef>
                <a:spcPts val="0"/>
              </a:spcBef>
              <a:spcAft>
                <a:spcPts val="702"/>
              </a:spcAft>
              <a:buClr>
                <a:schemeClr val="accent1"/>
              </a:buClr>
              <a:buSzTx/>
              <a:buFont typeface="Arial"/>
              <a:buNone/>
              <a:tabLst/>
              <a:defRPr/>
            </a:pPr>
            <a:r>
              <a:rPr lang="en-US" dirty="0"/>
              <a:t>Click icon to insert full screen illustration</a:t>
            </a:r>
          </a:p>
          <a:p>
            <a:pPr marL="0" marR="0" lvl="0" indent="0" algn="ctr" defTabSz="534604" rtl="0" eaLnBrk="1" fontAlgn="auto" latinLnBrk="0" hangingPunct="1">
              <a:lnSpc>
                <a:spcPct val="100000"/>
              </a:lnSpc>
              <a:spcBef>
                <a:spcPts val="0"/>
              </a:spcBef>
              <a:spcAft>
                <a:spcPts val="702"/>
              </a:spcAft>
              <a:buClr>
                <a:schemeClr val="accent1"/>
              </a:buClr>
              <a:buSzTx/>
              <a:buFont typeface="Arial"/>
              <a:buNone/>
              <a:tabLst/>
              <a:defRPr/>
            </a:pPr>
            <a:r>
              <a:rPr lang="en-US" dirty="0"/>
              <a:t/>
            </a:r>
            <a:br>
              <a:rPr lang="en-US" dirty="0"/>
            </a:br>
            <a:r>
              <a:rPr lang="en-US" dirty="0"/>
              <a:t/>
            </a:r>
            <a:br>
              <a:rPr lang="en-US" dirty="0"/>
            </a:br>
            <a:r>
              <a:rPr lang="en-US" dirty="0"/>
              <a:t> </a:t>
            </a:r>
            <a:br>
              <a:rPr lang="en-US" dirty="0"/>
            </a:br>
            <a:r>
              <a:rPr lang="en-US" dirty="0"/>
              <a:t>or click anywhere within this frame and paste an excel chart which will fill the entire frame</a:t>
            </a:r>
          </a:p>
        </p:txBody>
      </p:sp>
    </p:spTree>
    <p:extLst>
      <p:ext uri="{BB962C8B-B14F-4D97-AF65-F5344CB8AC3E}">
        <p14:creationId xmlns:p14="http://schemas.microsoft.com/office/powerpoint/2010/main" val="71435768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Full screen illustration">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8917037F-13F4-43B6-99FF-D710FE0C4777}" type="slidenum">
              <a:rPr lang="en-GB" smtClean="0"/>
              <a:pPr/>
              <a:t>‹#›</a:t>
            </a:fld>
            <a:endParaRPr lang="en-GB" dirty="0"/>
          </a:p>
        </p:txBody>
      </p:sp>
      <p:sp>
        <p:nvSpPr>
          <p:cNvPr id="6" name="Picture Placeholder 2"/>
          <p:cNvSpPr>
            <a:spLocks noGrp="1"/>
          </p:cNvSpPr>
          <p:nvPr>
            <p:ph type="pic" idx="1" hasCustomPrompt="1"/>
          </p:nvPr>
        </p:nvSpPr>
        <p:spPr>
          <a:xfrm>
            <a:off x="551892" y="528482"/>
            <a:ext cx="9592339" cy="6373223"/>
          </a:xfrm>
          <a:prstGeom prst="rect">
            <a:avLst/>
          </a:prstGeom>
          <a:noFill/>
        </p:spPr>
        <p:txBody>
          <a:bodyPr lIns="0" tIns="0" rIns="0" bIns="0" anchor="ctr" anchorCtr="1"/>
          <a:lstStyle>
            <a:lvl1pPr marL="0" marR="0" indent="0" algn="ctr" defTabSz="534604" rtl="0" eaLnBrk="1" fontAlgn="auto" latinLnBrk="0" hangingPunct="1">
              <a:lnSpc>
                <a:spcPct val="100000"/>
              </a:lnSpc>
              <a:spcBef>
                <a:spcPts val="0"/>
              </a:spcBef>
              <a:spcAft>
                <a:spcPts val="702"/>
              </a:spcAft>
              <a:buClr>
                <a:schemeClr val="accent1"/>
              </a:buClr>
              <a:buSzTx/>
              <a:buFont typeface="Arial"/>
              <a:buNone/>
              <a:tabLst/>
              <a:defRPr sz="1403" baseline="0">
                <a:solidFill>
                  <a:srgbClr val="00A7B5"/>
                </a:solidFill>
              </a:defRPr>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pPr marL="0" marR="0" lvl="0" indent="0" algn="ctr" defTabSz="534604" rtl="0" eaLnBrk="1" fontAlgn="auto" latinLnBrk="0" hangingPunct="1">
              <a:lnSpc>
                <a:spcPct val="100000"/>
              </a:lnSpc>
              <a:spcBef>
                <a:spcPts val="0"/>
              </a:spcBef>
              <a:spcAft>
                <a:spcPts val="702"/>
              </a:spcAft>
              <a:buClr>
                <a:schemeClr val="accent1"/>
              </a:buClr>
              <a:buSzTx/>
              <a:buFont typeface="Arial"/>
              <a:buNone/>
              <a:tabLst/>
              <a:defRPr/>
            </a:pPr>
            <a:r>
              <a:rPr lang="en-US" dirty="0"/>
              <a:t>Click icon to insert full screen illustration</a:t>
            </a:r>
          </a:p>
          <a:p>
            <a:pPr marL="0" marR="0" lvl="0" indent="0" algn="ctr" defTabSz="534604" rtl="0" eaLnBrk="1" fontAlgn="auto" latinLnBrk="0" hangingPunct="1">
              <a:lnSpc>
                <a:spcPct val="100000"/>
              </a:lnSpc>
              <a:spcBef>
                <a:spcPts val="0"/>
              </a:spcBef>
              <a:spcAft>
                <a:spcPts val="702"/>
              </a:spcAft>
              <a:buClr>
                <a:schemeClr val="accent1"/>
              </a:buClr>
              <a:buSzTx/>
              <a:buFont typeface="Arial"/>
              <a:buNone/>
              <a:tabLst/>
              <a:defRPr/>
            </a:pPr>
            <a:endParaRPr lang="en-US" dirty="0"/>
          </a:p>
          <a:p>
            <a:pPr marL="0" marR="0" lvl="0" indent="0" algn="ctr" defTabSz="534604" rtl="0" eaLnBrk="1" fontAlgn="auto" latinLnBrk="0" hangingPunct="1">
              <a:lnSpc>
                <a:spcPct val="100000"/>
              </a:lnSpc>
              <a:spcBef>
                <a:spcPts val="0"/>
              </a:spcBef>
              <a:spcAft>
                <a:spcPts val="702"/>
              </a:spcAft>
              <a:buClr>
                <a:schemeClr val="accent1"/>
              </a:buClr>
              <a:buSzTx/>
              <a:buFont typeface="Arial"/>
              <a:buNone/>
              <a:tabLst/>
              <a:defRPr/>
            </a:pPr>
            <a:r>
              <a:rPr lang="en-US" dirty="0"/>
              <a:t/>
            </a:r>
            <a:br>
              <a:rPr lang="en-US" dirty="0"/>
            </a:br>
            <a:r>
              <a:rPr lang="en-US" dirty="0"/>
              <a:t> </a:t>
            </a:r>
            <a:br>
              <a:rPr lang="en-US" dirty="0"/>
            </a:br>
            <a:r>
              <a:rPr lang="en-US" dirty="0"/>
              <a:t>or click anywhere within this frame and paste an excel chart which will fill the entire frame</a:t>
            </a:r>
          </a:p>
        </p:txBody>
      </p:sp>
    </p:spTree>
    <p:extLst>
      <p:ext uri="{BB962C8B-B14F-4D97-AF65-F5344CB8AC3E}">
        <p14:creationId xmlns:p14="http://schemas.microsoft.com/office/powerpoint/2010/main" val="293079543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Purple Quote">
    <p:spTree>
      <p:nvGrpSpPr>
        <p:cNvPr id="1" name=""/>
        <p:cNvGrpSpPr/>
        <p:nvPr/>
      </p:nvGrpSpPr>
      <p:grpSpPr>
        <a:xfrm>
          <a:off x="0" y="0"/>
          <a:ext cx="0" cy="0"/>
          <a:chOff x="0" y="0"/>
          <a:chExt cx="0" cy="0"/>
        </a:xfrm>
      </p:grpSpPr>
      <p:sp>
        <p:nvSpPr>
          <p:cNvPr id="3" name="Slide Number Placeholder 2"/>
          <p:cNvSpPr>
            <a:spLocks noGrp="1"/>
          </p:cNvSpPr>
          <p:nvPr>
            <p:ph type="sldNum" sz="quarter" idx="19"/>
          </p:nvPr>
        </p:nvSpPr>
        <p:spPr/>
        <p:txBody>
          <a:bodyPr/>
          <a:lstStyle/>
          <a:p>
            <a:fld id="{8917037F-13F4-43B6-99FF-D710FE0C4777}" type="slidenum">
              <a:rPr lang="en-GB" smtClean="0"/>
              <a:pPr/>
              <a:t>‹#›</a:t>
            </a:fld>
            <a:endParaRPr lang="en-GB" dirty="0"/>
          </a:p>
        </p:txBody>
      </p:sp>
      <p:sp>
        <p:nvSpPr>
          <p:cNvPr id="4" name="Rectangle 3"/>
          <p:cNvSpPr/>
          <p:nvPr userDrawn="1"/>
        </p:nvSpPr>
        <p:spPr>
          <a:xfrm>
            <a:off x="0" y="0"/>
            <a:ext cx="10691813" cy="6901705"/>
          </a:xfrm>
          <a:prstGeom prst="rect">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05" dirty="0"/>
          </a:p>
        </p:txBody>
      </p:sp>
      <p:sp>
        <p:nvSpPr>
          <p:cNvPr id="5" name="Text Placeholder 4"/>
          <p:cNvSpPr>
            <a:spLocks noGrp="1"/>
          </p:cNvSpPr>
          <p:nvPr>
            <p:ph type="body" sz="quarter" idx="18"/>
          </p:nvPr>
        </p:nvSpPr>
        <p:spPr>
          <a:xfrm>
            <a:off x="0" y="1"/>
            <a:ext cx="10691813" cy="6901703"/>
          </a:xfrm>
          <a:noFill/>
        </p:spPr>
        <p:txBody>
          <a:bodyPr lIns="0" tIns="0" rIns="0" bIns="0" anchor="ctr" anchorCtr="1"/>
          <a:lstStyle>
            <a:lvl1pPr marL="0" indent="0" algn="ctr">
              <a:buClr>
                <a:schemeClr val="bg1"/>
              </a:buClr>
              <a:buNone/>
              <a:defRPr>
                <a:solidFill>
                  <a:schemeClr val="bg1"/>
                </a:solidFill>
              </a:defRPr>
            </a:lvl1pPr>
            <a:lvl2pPr marL="0" indent="0" algn="ctr">
              <a:buClr>
                <a:schemeClr val="bg1"/>
              </a:buClr>
              <a:buNone/>
              <a:defRPr>
                <a:solidFill>
                  <a:schemeClr val="bg1"/>
                </a:solidFill>
              </a:defRPr>
            </a:lvl2pPr>
            <a:lvl3pPr marL="0" indent="0" algn="ctr">
              <a:buNone/>
              <a:defRPr>
                <a:solidFill>
                  <a:schemeClr val="bg1"/>
                </a:solidFill>
              </a:defRPr>
            </a:lvl3pPr>
            <a:lvl4pPr marL="0" indent="0" algn="ctr">
              <a:buNone/>
              <a:defRPr>
                <a:solidFill>
                  <a:schemeClr val="bg1"/>
                </a:solidFill>
              </a:defRPr>
            </a:lvl4pPr>
            <a:lvl5pPr marL="0" indent="0" algn="l">
              <a:buNone/>
              <a:defRPr sz="304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reeform 5"/>
          <p:cNvSpPr>
            <a:spLocks noEditPoints="1"/>
          </p:cNvSpPr>
          <p:nvPr userDrawn="1"/>
        </p:nvSpPr>
        <p:spPr bwMode="auto">
          <a:xfrm>
            <a:off x="5048912" y="949627"/>
            <a:ext cx="599559" cy="559976"/>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bg1"/>
          </a:solidFill>
          <a:ln w="0">
            <a:noFill/>
            <a:prstDash val="solid"/>
            <a:round/>
            <a:headEnd/>
            <a:tailEnd/>
          </a:ln>
        </p:spPr>
        <p:txBody>
          <a:bodyPr vert="horz" wrap="square" lIns="106918" tIns="53459" rIns="106918" bIns="53459" numCol="1" anchor="t" anchorCtr="0" compatLnSpc="1">
            <a:prstTxWarp prst="textNoShape">
              <a:avLst/>
            </a:prstTxWarp>
          </a:bodyPr>
          <a:lstStyle/>
          <a:p>
            <a:endParaRPr lang="en-GB" sz="2105" dirty="0"/>
          </a:p>
        </p:txBody>
      </p:sp>
      <p:sp>
        <p:nvSpPr>
          <p:cNvPr id="7" name="Freeform 9"/>
          <p:cNvSpPr>
            <a:spLocks noEditPoints="1"/>
          </p:cNvSpPr>
          <p:nvPr userDrawn="1"/>
        </p:nvSpPr>
        <p:spPr bwMode="auto">
          <a:xfrm>
            <a:off x="5048912" y="5499431"/>
            <a:ext cx="599559" cy="559976"/>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bg1"/>
          </a:solidFill>
          <a:ln w="0">
            <a:noFill/>
            <a:prstDash val="solid"/>
            <a:round/>
            <a:headEnd/>
            <a:tailEnd/>
          </a:ln>
        </p:spPr>
        <p:txBody>
          <a:bodyPr vert="horz" wrap="square" lIns="106918" tIns="53459" rIns="106918" bIns="53459" numCol="1" anchor="t" anchorCtr="0" compatLnSpc="1">
            <a:prstTxWarp prst="textNoShape">
              <a:avLst/>
            </a:prstTxWarp>
          </a:bodyPr>
          <a:lstStyle/>
          <a:p>
            <a:endParaRPr lang="en-GB" sz="2105" dirty="0"/>
          </a:p>
        </p:txBody>
      </p:sp>
    </p:spTree>
    <p:extLst>
      <p:ext uri="{BB962C8B-B14F-4D97-AF65-F5344CB8AC3E}">
        <p14:creationId xmlns:p14="http://schemas.microsoft.com/office/powerpoint/2010/main" val="1498219259"/>
      </p:ext>
    </p:extLst>
  </p:cSld>
  <p:clrMapOvr>
    <a:masterClrMapping/>
  </p:clrMapOvr>
  <p:extLst>
    <p:ext uri="{DCECCB84-F9BA-43D5-87BE-67443E8EF086}">
      <p15:sldGuideLst xmlns:p15="http://schemas.microsoft.com/office/powerpoint/2012/main"/>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Warm Grey Quote">
    <p:spTree>
      <p:nvGrpSpPr>
        <p:cNvPr id="1" name=""/>
        <p:cNvGrpSpPr/>
        <p:nvPr/>
      </p:nvGrpSpPr>
      <p:grpSpPr>
        <a:xfrm>
          <a:off x="0" y="0"/>
          <a:ext cx="0" cy="0"/>
          <a:chOff x="0" y="0"/>
          <a:chExt cx="0" cy="0"/>
        </a:xfrm>
      </p:grpSpPr>
      <p:sp>
        <p:nvSpPr>
          <p:cNvPr id="3" name="Slide Number Placeholder 2"/>
          <p:cNvSpPr>
            <a:spLocks noGrp="1"/>
          </p:cNvSpPr>
          <p:nvPr>
            <p:ph type="sldNum" sz="quarter" idx="19"/>
          </p:nvPr>
        </p:nvSpPr>
        <p:spPr/>
        <p:txBody>
          <a:bodyPr/>
          <a:lstStyle/>
          <a:p>
            <a:fld id="{8917037F-13F4-43B6-99FF-D710FE0C4777}" type="slidenum">
              <a:rPr lang="en-GB" smtClean="0"/>
              <a:pPr/>
              <a:t>‹#›</a:t>
            </a:fld>
            <a:endParaRPr lang="en-GB" dirty="0"/>
          </a:p>
        </p:txBody>
      </p:sp>
      <p:sp>
        <p:nvSpPr>
          <p:cNvPr id="4" name="Rectangle 3"/>
          <p:cNvSpPr/>
          <p:nvPr userDrawn="1"/>
        </p:nvSpPr>
        <p:spPr>
          <a:xfrm>
            <a:off x="0" y="1"/>
            <a:ext cx="10691813" cy="6901703"/>
          </a:xfrm>
          <a:prstGeom prst="rect">
            <a:avLst/>
          </a:prstGeom>
          <a:solidFill>
            <a:srgbClr val="DED8C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05" dirty="0"/>
          </a:p>
        </p:txBody>
      </p:sp>
      <p:sp>
        <p:nvSpPr>
          <p:cNvPr id="5" name="Text Placeholder 1"/>
          <p:cNvSpPr>
            <a:spLocks noGrp="1"/>
          </p:cNvSpPr>
          <p:nvPr>
            <p:ph type="body" sz="quarter" idx="18"/>
          </p:nvPr>
        </p:nvSpPr>
        <p:spPr>
          <a:xfrm>
            <a:off x="0" y="1"/>
            <a:ext cx="10691813" cy="6901702"/>
          </a:xfrm>
        </p:spPr>
        <p:txBody>
          <a:bodyPr anchor="ctr" anchorCtr="1"/>
          <a:lstStyle>
            <a:lvl1pPr marL="0" indent="0" algn="ctr">
              <a:buNone/>
              <a:defRPr/>
            </a:lvl1pPr>
            <a:lvl2pPr marL="0" indent="0" algn="ctr">
              <a:buNone/>
              <a:defRPr/>
            </a:lvl2pPr>
            <a:lvl3pPr marL="0" indent="0" algn="ctr">
              <a:buNone/>
              <a:defRPr/>
            </a:lvl3pPr>
            <a:lvl4pPr marL="0" indent="0" algn="ctr">
              <a:buFont typeface="Arial" panose="020B0604020202020204" pitchFamily="34" charset="0"/>
              <a:buNone/>
              <a:defRPr/>
            </a:lvl4pPr>
            <a:lvl5pPr marL="0" indent="0">
              <a:buNone/>
              <a:defRPr sz="3040">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endParaRPr lang="en-GB"/>
          </a:p>
        </p:txBody>
      </p:sp>
      <p:sp>
        <p:nvSpPr>
          <p:cNvPr id="6" name="Freeform 5"/>
          <p:cNvSpPr>
            <a:spLocks noEditPoints="1"/>
          </p:cNvSpPr>
          <p:nvPr userDrawn="1"/>
        </p:nvSpPr>
        <p:spPr bwMode="auto">
          <a:xfrm>
            <a:off x="5048912" y="949627"/>
            <a:ext cx="599559" cy="559976"/>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accent1"/>
          </a:solidFill>
          <a:ln w="0">
            <a:noFill/>
            <a:prstDash val="solid"/>
            <a:round/>
            <a:headEnd/>
            <a:tailEnd/>
          </a:ln>
        </p:spPr>
        <p:txBody>
          <a:bodyPr vert="horz" wrap="square" lIns="106918" tIns="53459" rIns="106918" bIns="53459" numCol="1" anchor="t" anchorCtr="0" compatLnSpc="1">
            <a:prstTxWarp prst="textNoShape">
              <a:avLst/>
            </a:prstTxWarp>
          </a:bodyPr>
          <a:lstStyle/>
          <a:p>
            <a:endParaRPr lang="en-GB" sz="2105" dirty="0"/>
          </a:p>
        </p:txBody>
      </p:sp>
      <p:sp>
        <p:nvSpPr>
          <p:cNvPr id="7" name="Freeform 9"/>
          <p:cNvSpPr>
            <a:spLocks noEditPoints="1"/>
          </p:cNvSpPr>
          <p:nvPr userDrawn="1"/>
        </p:nvSpPr>
        <p:spPr bwMode="auto">
          <a:xfrm>
            <a:off x="5048912" y="5499431"/>
            <a:ext cx="599559" cy="559976"/>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accent1"/>
          </a:solidFill>
          <a:ln w="0">
            <a:noFill/>
            <a:prstDash val="solid"/>
            <a:round/>
            <a:headEnd/>
            <a:tailEnd/>
          </a:ln>
        </p:spPr>
        <p:txBody>
          <a:bodyPr vert="horz" wrap="square" lIns="106918" tIns="53459" rIns="106918" bIns="53459" numCol="1" anchor="t" anchorCtr="0" compatLnSpc="1">
            <a:prstTxWarp prst="textNoShape">
              <a:avLst/>
            </a:prstTxWarp>
          </a:bodyPr>
          <a:lstStyle/>
          <a:p>
            <a:endParaRPr lang="en-GB" sz="2105" dirty="0"/>
          </a:p>
        </p:txBody>
      </p:sp>
    </p:spTree>
    <p:extLst>
      <p:ext uri="{BB962C8B-B14F-4D97-AF65-F5344CB8AC3E}">
        <p14:creationId xmlns:p14="http://schemas.microsoft.com/office/powerpoint/2010/main" val="1096147710"/>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_Key msg + Two column">
    <p:spTree>
      <p:nvGrpSpPr>
        <p:cNvPr id="1" name=""/>
        <p:cNvGrpSpPr/>
        <p:nvPr/>
      </p:nvGrpSpPr>
      <p:grpSpPr>
        <a:xfrm>
          <a:off x="0" y="0"/>
          <a:ext cx="0" cy="0"/>
          <a:chOff x="0" y="0"/>
          <a:chExt cx="0" cy="0"/>
        </a:xfrm>
      </p:grpSpPr>
      <p:sp>
        <p:nvSpPr>
          <p:cNvPr id="2" name="Title 1"/>
          <p:cNvSpPr>
            <a:spLocks noGrp="1"/>
          </p:cNvSpPr>
          <p:nvPr>
            <p:ph type="title"/>
          </p:nvPr>
        </p:nvSpPr>
        <p:spPr>
          <a:xfrm>
            <a:off x="639054" y="2807122"/>
            <a:ext cx="9420748" cy="1076619"/>
          </a:xfrm>
        </p:spPr>
        <p:txBody>
          <a:bodyPr/>
          <a:lstStyle/>
          <a:p>
            <a:r>
              <a:rPr lang="en-US"/>
              <a:t>Click to edit Master title style</a:t>
            </a:r>
          </a:p>
        </p:txBody>
      </p:sp>
      <p:grpSp>
        <p:nvGrpSpPr>
          <p:cNvPr id="9" name="Group 8"/>
          <p:cNvGrpSpPr/>
          <p:nvPr userDrawn="1"/>
        </p:nvGrpSpPr>
        <p:grpSpPr>
          <a:xfrm>
            <a:off x="639054" y="2775020"/>
            <a:ext cx="9420749" cy="1157899"/>
            <a:chOff x="549551" y="573918"/>
            <a:chExt cx="9066262" cy="1157899"/>
          </a:xfrm>
        </p:grpSpPr>
        <p:cxnSp>
          <p:nvCxnSpPr>
            <p:cNvPr id="10" name="Straight Connector 9"/>
            <p:cNvCxnSpPr>
              <a:cxnSpLocks/>
            </p:cNvCxnSpPr>
            <p:nvPr userDrawn="1"/>
          </p:nvCxnSpPr>
          <p:spPr>
            <a:xfrm>
              <a:off x="549551" y="573918"/>
              <a:ext cx="9066262" cy="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549551" y="1731817"/>
              <a:ext cx="9066262" cy="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sp>
        <p:nvSpPr>
          <p:cNvPr id="3" name="Rectangle 2"/>
          <p:cNvSpPr/>
          <p:nvPr userDrawn="1"/>
        </p:nvSpPr>
        <p:spPr>
          <a:xfrm>
            <a:off x="1" y="-1"/>
            <a:ext cx="10691813" cy="2333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79" dirty="0">
              <a:ln>
                <a:noFill/>
              </a:ln>
              <a:solidFill>
                <a:schemeClr val="tx1"/>
              </a:solidFill>
            </a:endParaRPr>
          </a:p>
        </p:txBody>
      </p:sp>
      <p:sp>
        <p:nvSpPr>
          <p:cNvPr id="12" name="Picture Placeholder 4"/>
          <p:cNvSpPr>
            <a:spLocks noGrp="1"/>
          </p:cNvSpPr>
          <p:nvPr>
            <p:ph type="pic" sz="quarter" idx="13"/>
          </p:nvPr>
        </p:nvSpPr>
        <p:spPr>
          <a:xfrm>
            <a:off x="632011" y="582945"/>
            <a:ext cx="9427790" cy="2034532"/>
          </a:xfrm>
        </p:spPr>
        <p:txBody>
          <a:bodyPr/>
          <a:lstStyle/>
          <a:p>
            <a:r>
              <a:rPr lang="en-US" dirty="0"/>
              <a:t>Click icon to add picture</a:t>
            </a:r>
          </a:p>
        </p:txBody>
      </p:sp>
      <p:sp>
        <p:nvSpPr>
          <p:cNvPr id="13" name="Text Placeholder 3"/>
          <p:cNvSpPr>
            <a:spLocks noGrp="1"/>
          </p:cNvSpPr>
          <p:nvPr>
            <p:ph type="body" sz="quarter" idx="12"/>
          </p:nvPr>
        </p:nvSpPr>
        <p:spPr>
          <a:xfrm>
            <a:off x="639054" y="4374762"/>
            <a:ext cx="9420748"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p:cNvSpPr>
            <a:spLocks noGrp="1"/>
          </p:cNvSpPr>
          <p:nvPr>
            <p:ph type="body" sz="quarter" idx="14"/>
          </p:nvPr>
        </p:nvSpPr>
        <p:spPr>
          <a:xfrm>
            <a:off x="639054" y="5445853"/>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p:cNvSpPr>
            <a:spLocks noGrp="1"/>
          </p:cNvSpPr>
          <p:nvPr>
            <p:ph type="body" sz="quarter" idx="15"/>
          </p:nvPr>
        </p:nvSpPr>
        <p:spPr>
          <a:xfrm>
            <a:off x="5422796" y="5445853"/>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4190800"/>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wo columns purple">
    <p:spTree>
      <p:nvGrpSpPr>
        <p:cNvPr id="1" name=""/>
        <p:cNvGrpSpPr/>
        <p:nvPr/>
      </p:nvGrpSpPr>
      <p:grpSpPr>
        <a:xfrm>
          <a:off x="0" y="0"/>
          <a:ext cx="0" cy="0"/>
          <a:chOff x="0" y="0"/>
          <a:chExt cx="0" cy="0"/>
        </a:xfrm>
      </p:grpSpPr>
      <p:sp>
        <p:nvSpPr>
          <p:cNvPr id="2" name="Rectangle 1"/>
          <p:cNvSpPr/>
          <p:nvPr userDrawn="1"/>
        </p:nvSpPr>
        <p:spPr>
          <a:xfrm>
            <a:off x="5262378" y="2155907"/>
            <a:ext cx="4881851" cy="3968332"/>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8" name="Oval 7"/>
          <p:cNvSpPr/>
          <p:nvPr userDrawn="1"/>
        </p:nvSpPr>
        <p:spPr>
          <a:xfrm>
            <a:off x="5003435" y="3814587"/>
            <a:ext cx="517885" cy="650973"/>
          </a:xfrm>
          <a:prstGeom prst="ellipse">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3" name="Text Placeholder 2"/>
          <p:cNvSpPr>
            <a:spLocks noGrp="1"/>
          </p:cNvSpPr>
          <p:nvPr>
            <p:ph type="body" sz="quarter" idx="10"/>
          </p:nvPr>
        </p:nvSpPr>
        <p:spPr>
          <a:xfrm>
            <a:off x="547585" y="2155906"/>
            <a:ext cx="4714793" cy="3968333"/>
          </a:xfrm>
          <a:solidFill>
            <a:schemeClr val="accent1"/>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21" name="Text Placeholder 2"/>
          <p:cNvSpPr>
            <a:spLocks noGrp="1"/>
          </p:cNvSpPr>
          <p:nvPr>
            <p:ph type="body" sz="quarter" idx="11"/>
          </p:nvPr>
        </p:nvSpPr>
        <p:spPr>
          <a:xfrm>
            <a:off x="5592641" y="2155906"/>
            <a:ext cx="4551589" cy="3952498"/>
          </a:xfrm>
          <a:noFill/>
        </p:spPr>
        <p:txBody>
          <a:bodyPr lIns="72000" tIns="72000" rIns="72000" bIns="72000"/>
          <a:lstStyle/>
          <a:p>
            <a:pPr lvl="0"/>
            <a:r>
              <a:rPr lang="en-US"/>
              <a:t>Edit Master text styles</a:t>
            </a:r>
          </a:p>
          <a:p>
            <a:pPr lvl="1"/>
            <a:r>
              <a:rPr lang="en-US"/>
              <a:t>Second level</a:t>
            </a:r>
          </a:p>
          <a:p>
            <a:pPr lvl="2"/>
            <a:r>
              <a:rPr lang="en-US"/>
              <a:t>Third level</a:t>
            </a:r>
          </a:p>
          <a:p>
            <a:pPr lvl="3"/>
            <a:r>
              <a:rPr lang="en-US"/>
              <a:t>Fourth level</a:t>
            </a:r>
          </a:p>
        </p:txBody>
      </p:sp>
      <p:sp>
        <p:nvSpPr>
          <p:cNvPr id="5" name="Title 4"/>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6" name="Slide Number Placeholder 5"/>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901989685"/>
      </p:ext>
    </p:extLst>
  </p:cSld>
  <p:clrMapOvr>
    <a:masterClrMapping/>
  </p:clrMapOvr>
  <p:extLst>
    <p:ext uri="{DCECCB84-F9BA-43D5-87BE-67443E8EF086}">
      <p15:sldGuideLst xmlns:p15="http://schemas.microsoft.com/office/powerpoint/2012/main"/>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wo columns blue">
    <p:spTree>
      <p:nvGrpSpPr>
        <p:cNvPr id="1" name=""/>
        <p:cNvGrpSpPr/>
        <p:nvPr/>
      </p:nvGrpSpPr>
      <p:grpSpPr>
        <a:xfrm>
          <a:off x="0" y="0"/>
          <a:ext cx="0" cy="0"/>
          <a:chOff x="0" y="0"/>
          <a:chExt cx="0" cy="0"/>
        </a:xfrm>
      </p:grpSpPr>
      <p:sp>
        <p:nvSpPr>
          <p:cNvPr id="4" name="Title 3"/>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8" name="Rectangle 7"/>
          <p:cNvSpPr/>
          <p:nvPr userDrawn="1"/>
        </p:nvSpPr>
        <p:spPr>
          <a:xfrm>
            <a:off x="5262378" y="2155907"/>
            <a:ext cx="4881851" cy="3968332"/>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1" name="Oval 10"/>
          <p:cNvSpPr/>
          <p:nvPr userDrawn="1"/>
        </p:nvSpPr>
        <p:spPr>
          <a:xfrm>
            <a:off x="5003435" y="3814587"/>
            <a:ext cx="517885" cy="650973"/>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3" name="Text Placeholder 2"/>
          <p:cNvSpPr>
            <a:spLocks noGrp="1"/>
          </p:cNvSpPr>
          <p:nvPr>
            <p:ph type="body" sz="quarter" idx="10"/>
          </p:nvPr>
        </p:nvSpPr>
        <p:spPr>
          <a:xfrm>
            <a:off x="547585" y="2155906"/>
            <a:ext cx="4714793" cy="3968333"/>
          </a:xfrm>
          <a:solidFill>
            <a:schemeClr val="accent3"/>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2"/>
          <p:cNvSpPr>
            <a:spLocks noGrp="1"/>
          </p:cNvSpPr>
          <p:nvPr>
            <p:ph type="body" sz="quarter" idx="11"/>
          </p:nvPr>
        </p:nvSpPr>
        <p:spPr>
          <a:xfrm>
            <a:off x="5592641" y="2155906"/>
            <a:ext cx="4551589" cy="3952498"/>
          </a:xfrm>
          <a:noFill/>
        </p:spPr>
        <p:txBody>
          <a:bodyPr lIns="72000" tIns="72000" rIns="72000" bIns="72000"/>
          <a:lstStyle/>
          <a:p>
            <a:pPr lvl="0"/>
            <a:r>
              <a:rPr lang="en-US"/>
              <a:t>Edit Master text styles</a:t>
            </a:r>
          </a:p>
          <a:p>
            <a:pPr lvl="1"/>
            <a:r>
              <a:rPr lang="en-US"/>
              <a:t>Second level</a:t>
            </a:r>
          </a:p>
          <a:p>
            <a:pPr lvl="2"/>
            <a:r>
              <a:rPr lang="en-US"/>
              <a:t>Third level</a:t>
            </a:r>
          </a:p>
          <a:p>
            <a:pPr lvl="3"/>
            <a:r>
              <a:rPr lang="en-US"/>
              <a:t>Fourth level</a:t>
            </a:r>
          </a:p>
        </p:txBody>
      </p:sp>
      <p:sp>
        <p:nvSpPr>
          <p:cNvPr id="3" name="Slide Number Placeholder 2"/>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487494275"/>
      </p:ext>
    </p:extLst>
  </p:cSld>
  <p:clrMapOvr>
    <a:masterClrMapping/>
  </p:clrMapOvr>
  <p:extLst>
    <p:ext uri="{DCECCB84-F9BA-43D5-87BE-67443E8EF086}">
      <p15:sldGuideLst xmlns:p15="http://schemas.microsoft.com/office/powerpoint/2012/main"/>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2 columns green">
    <p:spTree>
      <p:nvGrpSpPr>
        <p:cNvPr id="1" name=""/>
        <p:cNvGrpSpPr/>
        <p:nvPr/>
      </p:nvGrpSpPr>
      <p:grpSpPr>
        <a:xfrm>
          <a:off x="0" y="0"/>
          <a:ext cx="0" cy="0"/>
          <a:chOff x="0" y="0"/>
          <a:chExt cx="0" cy="0"/>
        </a:xfrm>
      </p:grpSpPr>
      <p:sp>
        <p:nvSpPr>
          <p:cNvPr id="2" name="Title 1"/>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8" name="Rectangle 7"/>
          <p:cNvSpPr/>
          <p:nvPr userDrawn="1"/>
        </p:nvSpPr>
        <p:spPr>
          <a:xfrm>
            <a:off x="5262378" y="2155907"/>
            <a:ext cx="4881851" cy="3968332"/>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1" name="Oval 10"/>
          <p:cNvSpPr/>
          <p:nvPr userDrawn="1"/>
        </p:nvSpPr>
        <p:spPr>
          <a:xfrm>
            <a:off x="5003435" y="3814587"/>
            <a:ext cx="517885" cy="650973"/>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3" name="Text Placeholder 2"/>
          <p:cNvSpPr>
            <a:spLocks noGrp="1"/>
          </p:cNvSpPr>
          <p:nvPr>
            <p:ph type="body" sz="quarter" idx="10"/>
          </p:nvPr>
        </p:nvSpPr>
        <p:spPr>
          <a:xfrm>
            <a:off x="547585" y="2155906"/>
            <a:ext cx="4714793" cy="3968333"/>
          </a:xfrm>
          <a:solidFill>
            <a:schemeClr val="accent5"/>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2"/>
          <p:cNvSpPr>
            <a:spLocks noGrp="1"/>
          </p:cNvSpPr>
          <p:nvPr>
            <p:ph type="body" sz="quarter" idx="11"/>
          </p:nvPr>
        </p:nvSpPr>
        <p:spPr>
          <a:xfrm>
            <a:off x="5592641" y="2155906"/>
            <a:ext cx="4551589" cy="3952498"/>
          </a:xfrm>
          <a:noFill/>
        </p:spPr>
        <p:txBody>
          <a:bodyPr lIns="72000" tIns="72000" rIns="72000" bIns="72000"/>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49757851"/>
      </p:ext>
    </p:extLst>
  </p:cSld>
  <p:clrMapOvr>
    <a:masterClrMapping/>
  </p:clrMapOvr>
  <p:extLst>
    <p:ext uri="{DCECCB84-F9BA-43D5-87BE-67443E8EF086}">
      <p15:sldGuideLst xmlns:p15="http://schemas.microsoft.com/office/powerpoint/2012/main"/>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wo columns orange">
    <p:spTree>
      <p:nvGrpSpPr>
        <p:cNvPr id="1" name=""/>
        <p:cNvGrpSpPr/>
        <p:nvPr/>
      </p:nvGrpSpPr>
      <p:grpSpPr>
        <a:xfrm>
          <a:off x="0" y="0"/>
          <a:ext cx="0" cy="0"/>
          <a:chOff x="0" y="0"/>
          <a:chExt cx="0" cy="0"/>
        </a:xfrm>
      </p:grpSpPr>
      <p:sp>
        <p:nvSpPr>
          <p:cNvPr id="2" name="Title 1"/>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8" name="Rectangle 7"/>
          <p:cNvSpPr/>
          <p:nvPr userDrawn="1"/>
        </p:nvSpPr>
        <p:spPr>
          <a:xfrm>
            <a:off x="5262378" y="2155907"/>
            <a:ext cx="4881851" cy="3968332"/>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1" name="Oval 10"/>
          <p:cNvSpPr/>
          <p:nvPr userDrawn="1"/>
        </p:nvSpPr>
        <p:spPr>
          <a:xfrm>
            <a:off x="5003435" y="3814587"/>
            <a:ext cx="517885" cy="650973"/>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3" name="Text Placeholder 2"/>
          <p:cNvSpPr>
            <a:spLocks noGrp="1"/>
          </p:cNvSpPr>
          <p:nvPr>
            <p:ph type="body" sz="quarter" idx="10"/>
          </p:nvPr>
        </p:nvSpPr>
        <p:spPr>
          <a:xfrm>
            <a:off x="547585" y="2155906"/>
            <a:ext cx="4714793" cy="3968333"/>
          </a:xfrm>
          <a:solidFill>
            <a:schemeClr val="accent4"/>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2"/>
          <p:cNvSpPr>
            <a:spLocks noGrp="1"/>
          </p:cNvSpPr>
          <p:nvPr>
            <p:ph type="body" sz="quarter" idx="11"/>
          </p:nvPr>
        </p:nvSpPr>
        <p:spPr>
          <a:xfrm>
            <a:off x="5592641" y="2155906"/>
            <a:ext cx="4551589" cy="3952498"/>
          </a:xfrm>
          <a:noFill/>
        </p:spPr>
        <p:txBody>
          <a:bodyPr lIns="72000" tIns="72000" rIns="72000" bIns="72000"/>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026048121"/>
      </p:ext>
    </p:extLst>
  </p:cSld>
  <p:clrMapOvr>
    <a:masterClrMapping/>
  </p:clrMapOvr>
  <p:extLst>
    <p:ext uri="{DCECCB84-F9BA-43D5-87BE-67443E8EF086}">
      <p15:sldGuideLst xmlns:p15="http://schemas.microsoft.com/office/powerpoint/2012/main"/>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columns red">
    <p:spTree>
      <p:nvGrpSpPr>
        <p:cNvPr id="1" name=""/>
        <p:cNvGrpSpPr/>
        <p:nvPr/>
      </p:nvGrpSpPr>
      <p:grpSpPr>
        <a:xfrm>
          <a:off x="0" y="0"/>
          <a:ext cx="0" cy="0"/>
          <a:chOff x="0" y="0"/>
          <a:chExt cx="0" cy="0"/>
        </a:xfrm>
      </p:grpSpPr>
      <p:sp>
        <p:nvSpPr>
          <p:cNvPr id="2" name="Title 1"/>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8" name="Rectangle 7"/>
          <p:cNvSpPr/>
          <p:nvPr userDrawn="1"/>
        </p:nvSpPr>
        <p:spPr>
          <a:xfrm>
            <a:off x="5262378" y="2155907"/>
            <a:ext cx="4881851" cy="3968332"/>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1" name="Oval 10"/>
          <p:cNvSpPr/>
          <p:nvPr userDrawn="1"/>
        </p:nvSpPr>
        <p:spPr>
          <a:xfrm>
            <a:off x="5003435" y="3814587"/>
            <a:ext cx="517885" cy="650973"/>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3" name="Text Placeholder 2"/>
          <p:cNvSpPr>
            <a:spLocks noGrp="1"/>
          </p:cNvSpPr>
          <p:nvPr>
            <p:ph type="body" sz="quarter" idx="10"/>
          </p:nvPr>
        </p:nvSpPr>
        <p:spPr>
          <a:xfrm>
            <a:off x="547585" y="2155906"/>
            <a:ext cx="4714793" cy="3968333"/>
          </a:xfrm>
          <a:solidFill>
            <a:schemeClr val="accent6"/>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2"/>
          <p:cNvSpPr>
            <a:spLocks noGrp="1"/>
          </p:cNvSpPr>
          <p:nvPr>
            <p:ph type="body" sz="quarter" idx="11"/>
          </p:nvPr>
        </p:nvSpPr>
        <p:spPr>
          <a:xfrm>
            <a:off x="5592641" y="2155906"/>
            <a:ext cx="4551589" cy="3952498"/>
          </a:xfrm>
          <a:noFill/>
        </p:spPr>
        <p:txBody>
          <a:bodyPr lIns="72000" tIns="72000" rIns="72000" bIns="72000"/>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02627260"/>
      </p:ext>
    </p:extLst>
  </p:cSld>
  <p:clrMapOvr>
    <a:masterClrMapping/>
  </p:clrMapOvr>
  <p:extLst>
    <p:ext uri="{DCECCB84-F9BA-43D5-87BE-67443E8EF086}">
      <p15:sldGuideLst xmlns:p15="http://schemas.microsoft.com/office/powerpoint/2012/main"/>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lumns grey">
    <p:spTree>
      <p:nvGrpSpPr>
        <p:cNvPr id="1" name=""/>
        <p:cNvGrpSpPr/>
        <p:nvPr/>
      </p:nvGrpSpPr>
      <p:grpSpPr>
        <a:xfrm>
          <a:off x="0" y="0"/>
          <a:ext cx="0" cy="0"/>
          <a:chOff x="0" y="0"/>
          <a:chExt cx="0" cy="0"/>
        </a:xfrm>
      </p:grpSpPr>
      <p:sp>
        <p:nvSpPr>
          <p:cNvPr id="2" name="Title 1"/>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8" name="Rectangle 7"/>
          <p:cNvSpPr/>
          <p:nvPr userDrawn="1"/>
        </p:nvSpPr>
        <p:spPr>
          <a:xfrm>
            <a:off x="5262378" y="2155907"/>
            <a:ext cx="4881851" cy="3968332"/>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1" name="Oval 10"/>
          <p:cNvSpPr/>
          <p:nvPr userDrawn="1"/>
        </p:nvSpPr>
        <p:spPr>
          <a:xfrm>
            <a:off x="5003435" y="3814587"/>
            <a:ext cx="517885" cy="650973"/>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3" name="Text Placeholder 2"/>
          <p:cNvSpPr>
            <a:spLocks noGrp="1"/>
          </p:cNvSpPr>
          <p:nvPr>
            <p:ph type="body" sz="quarter" idx="10"/>
          </p:nvPr>
        </p:nvSpPr>
        <p:spPr>
          <a:xfrm>
            <a:off x="547585" y="2155906"/>
            <a:ext cx="4714793" cy="3968333"/>
          </a:xfrm>
          <a:solidFill>
            <a:schemeClr val="accent2"/>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2"/>
          <p:cNvSpPr>
            <a:spLocks noGrp="1"/>
          </p:cNvSpPr>
          <p:nvPr>
            <p:ph type="body" sz="quarter" idx="11"/>
          </p:nvPr>
        </p:nvSpPr>
        <p:spPr>
          <a:xfrm>
            <a:off x="5592641" y="2155906"/>
            <a:ext cx="4551589" cy="3952498"/>
          </a:xfrm>
          <a:noFill/>
        </p:spPr>
        <p:txBody>
          <a:bodyPr lIns="72000" tIns="72000" rIns="72000" bIns="72000"/>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078466537"/>
      </p:ext>
    </p:extLst>
  </p:cSld>
  <p:clrMapOvr>
    <a:masterClrMapping/>
  </p:clrMapOvr>
  <p:extLst>
    <p:ext uri="{DCECCB84-F9BA-43D5-87BE-67443E8EF086}">
      <p15:sldGuideLst xmlns:p15="http://schemas.microsoft.com/office/powerpoint/2012/main"/>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2_Two columns grey">
    <p:spTree>
      <p:nvGrpSpPr>
        <p:cNvPr id="1" name=""/>
        <p:cNvGrpSpPr/>
        <p:nvPr/>
      </p:nvGrpSpPr>
      <p:grpSpPr>
        <a:xfrm>
          <a:off x="0" y="0"/>
          <a:ext cx="0" cy="0"/>
          <a:chOff x="0" y="0"/>
          <a:chExt cx="0" cy="0"/>
        </a:xfrm>
      </p:grpSpPr>
      <p:sp>
        <p:nvSpPr>
          <p:cNvPr id="4" name="Title 3"/>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6" name="Text Placeholder 5"/>
          <p:cNvSpPr>
            <a:spLocks noGrp="1"/>
          </p:cNvSpPr>
          <p:nvPr>
            <p:ph type="body" sz="quarter" idx="10"/>
          </p:nvPr>
        </p:nvSpPr>
        <p:spPr>
          <a:xfrm>
            <a:off x="548821" y="2155906"/>
            <a:ext cx="9595409" cy="4745797"/>
          </a:xfrm>
          <a:solidFill>
            <a:schemeClr val="accent1"/>
          </a:solidFill>
        </p:spPr>
        <p:txBody>
          <a:bodyPr lIns="72000" tIns="72000" rIns="72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3" name="Slide Number Placeholder 2"/>
          <p:cNvSpPr>
            <a:spLocks noGrp="1"/>
          </p:cNvSpPr>
          <p:nvPr>
            <p:ph type="sldNum" sz="quarter" idx="11"/>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466775175"/>
      </p:ext>
    </p:extLst>
  </p:cSld>
  <p:clrMapOvr>
    <a:masterClrMapping/>
  </p:clrMapOvr>
  <p:extLst>
    <p:ext uri="{DCECCB84-F9BA-43D5-87BE-67443E8EF086}">
      <p15:sldGuideLst xmlns:p15="http://schemas.microsoft.com/office/powerpoint/2012/main"/>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Footage">
    <p:spTree>
      <p:nvGrpSpPr>
        <p:cNvPr id="1" name=""/>
        <p:cNvGrpSpPr/>
        <p:nvPr/>
      </p:nvGrpSpPr>
      <p:grpSpPr>
        <a:xfrm>
          <a:off x="0" y="0"/>
          <a:ext cx="0" cy="0"/>
          <a:chOff x="0" y="0"/>
          <a:chExt cx="0" cy="0"/>
        </a:xfrm>
      </p:grpSpPr>
      <p:sp>
        <p:nvSpPr>
          <p:cNvPr id="5" name="Media Placeholder 8"/>
          <p:cNvSpPr>
            <a:spLocks noGrp="1"/>
          </p:cNvSpPr>
          <p:nvPr>
            <p:ph type="media" sz="quarter" idx="12" hasCustomPrompt="1"/>
          </p:nvPr>
        </p:nvSpPr>
        <p:spPr>
          <a:xfrm>
            <a:off x="1" y="0"/>
            <a:ext cx="10691812" cy="7559675"/>
          </a:xfrm>
          <a:prstGeom prst="rect">
            <a:avLst/>
          </a:prstGeom>
          <a:noFill/>
        </p:spPr>
        <p:txBody>
          <a:bodyPr vert="horz" lIns="0" tIns="0" rIns="0" bIns="0" anchor="ctr" anchorCtr="1"/>
          <a:lstStyle>
            <a:lvl1pPr marL="0" indent="0">
              <a:buNone/>
              <a:defRPr sz="1520">
                <a:solidFill>
                  <a:schemeClr val="accent3"/>
                </a:solidFill>
              </a:defRPr>
            </a:lvl1pPr>
          </a:lstStyle>
          <a:p>
            <a:r>
              <a:rPr lang="en-US" dirty="0"/>
              <a:t>Click icon to insert footage</a:t>
            </a:r>
          </a:p>
        </p:txBody>
      </p:sp>
    </p:spTree>
    <p:extLst>
      <p:ext uri="{BB962C8B-B14F-4D97-AF65-F5344CB8AC3E}">
        <p14:creationId xmlns:p14="http://schemas.microsoft.com/office/powerpoint/2010/main" val="419082630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Profile x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CB59B-676E-492F-93D7-84F54FB599DF}"/>
              </a:ext>
            </a:extLst>
          </p:cNvPr>
          <p:cNvSpPr>
            <a:spLocks noGrp="1"/>
          </p:cNvSpPr>
          <p:nvPr>
            <p:ph type="title"/>
          </p:nvPr>
        </p:nvSpPr>
        <p:spPr/>
        <p:txBody>
          <a:bodyPr/>
          <a:lstStyle/>
          <a:p>
            <a:r>
              <a:rPr lang="en-US"/>
              <a:t>Click to edit Master title style</a:t>
            </a:r>
            <a:endParaRPr lang="en-GB"/>
          </a:p>
        </p:txBody>
      </p:sp>
      <p:sp>
        <p:nvSpPr>
          <p:cNvPr id="3" name="Slide Number Placeholder 2">
            <a:extLst>
              <a:ext uri="{FF2B5EF4-FFF2-40B4-BE49-F238E27FC236}">
                <a16:creationId xmlns:a16="http://schemas.microsoft.com/office/drawing/2014/main" id="{890D81DE-209F-408A-9F70-0CEA8EAB0058}"/>
              </a:ext>
            </a:extLst>
          </p:cNvPr>
          <p:cNvSpPr>
            <a:spLocks noGrp="1"/>
          </p:cNvSpPr>
          <p:nvPr>
            <p:ph type="sldNum" sz="quarter" idx="10"/>
          </p:nvPr>
        </p:nvSpPr>
        <p:spPr/>
        <p:txBody>
          <a:bodyPr/>
          <a:lstStyle/>
          <a:p>
            <a:fld id="{8917037F-13F4-43B6-99FF-D710FE0C4777}" type="slidenum">
              <a:rPr lang="en-GB" smtClean="0"/>
              <a:pPr/>
              <a:t>‹#›</a:t>
            </a:fld>
            <a:endParaRPr lang="en-GB" dirty="0"/>
          </a:p>
        </p:txBody>
      </p:sp>
      <p:sp>
        <p:nvSpPr>
          <p:cNvPr id="5" name="Picture Placeholder 4">
            <a:extLst>
              <a:ext uri="{FF2B5EF4-FFF2-40B4-BE49-F238E27FC236}">
                <a16:creationId xmlns:a16="http://schemas.microsoft.com/office/drawing/2014/main" id="{1F412F12-63D1-4BEC-B154-ED2A77412F62}"/>
              </a:ext>
            </a:extLst>
          </p:cNvPr>
          <p:cNvSpPr>
            <a:spLocks noGrp="1"/>
          </p:cNvSpPr>
          <p:nvPr>
            <p:ph type="pic" sz="quarter" idx="11"/>
          </p:nvPr>
        </p:nvSpPr>
        <p:spPr>
          <a:xfrm>
            <a:off x="972966" y="2147507"/>
            <a:ext cx="1347000" cy="1693156"/>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7" name="Picture Placeholder 4">
            <a:extLst>
              <a:ext uri="{FF2B5EF4-FFF2-40B4-BE49-F238E27FC236}">
                <a16:creationId xmlns:a16="http://schemas.microsoft.com/office/drawing/2014/main" id="{1C1D02D8-3F71-4A39-B7BA-9BFB4C07E741}"/>
              </a:ext>
            </a:extLst>
          </p:cNvPr>
          <p:cNvSpPr>
            <a:spLocks noGrp="1"/>
          </p:cNvSpPr>
          <p:nvPr>
            <p:ph type="pic" sz="quarter" idx="13"/>
          </p:nvPr>
        </p:nvSpPr>
        <p:spPr>
          <a:xfrm>
            <a:off x="3441735" y="2147507"/>
            <a:ext cx="1347000" cy="1693156"/>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9" name="Picture Placeholder 4">
            <a:extLst>
              <a:ext uri="{FF2B5EF4-FFF2-40B4-BE49-F238E27FC236}">
                <a16:creationId xmlns:a16="http://schemas.microsoft.com/office/drawing/2014/main" id="{2915E757-22B5-4D19-8C26-CD2D8F8E5453}"/>
              </a:ext>
            </a:extLst>
          </p:cNvPr>
          <p:cNvSpPr>
            <a:spLocks noGrp="1"/>
          </p:cNvSpPr>
          <p:nvPr>
            <p:ph type="pic" sz="quarter" idx="15"/>
          </p:nvPr>
        </p:nvSpPr>
        <p:spPr>
          <a:xfrm>
            <a:off x="5910449" y="2147507"/>
            <a:ext cx="1347000" cy="1693156"/>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10" name="Picture Placeholder 4">
            <a:extLst>
              <a:ext uri="{FF2B5EF4-FFF2-40B4-BE49-F238E27FC236}">
                <a16:creationId xmlns:a16="http://schemas.microsoft.com/office/drawing/2014/main" id="{2382EDD1-B4CA-40D8-81E9-D68DE7593134}"/>
              </a:ext>
            </a:extLst>
          </p:cNvPr>
          <p:cNvSpPr>
            <a:spLocks noGrp="1"/>
          </p:cNvSpPr>
          <p:nvPr>
            <p:ph type="pic" sz="quarter" idx="16"/>
          </p:nvPr>
        </p:nvSpPr>
        <p:spPr>
          <a:xfrm>
            <a:off x="8373704" y="2147507"/>
            <a:ext cx="1347000" cy="1693156"/>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16" name="Text Placeholder 15">
            <a:extLst>
              <a:ext uri="{FF2B5EF4-FFF2-40B4-BE49-F238E27FC236}">
                <a16:creationId xmlns:a16="http://schemas.microsoft.com/office/drawing/2014/main" id="{6B70CC2B-662A-4E43-B664-2A827623137B}"/>
              </a:ext>
            </a:extLst>
          </p:cNvPr>
          <p:cNvSpPr>
            <a:spLocks noGrp="1"/>
          </p:cNvSpPr>
          <p:nvPr>
            <p:ph type="body" sz="quarter" idx="17" hasCustomPrompt="1"/>
          </p:nvPr>
        </p:nvSpPr>
        <p:spPr>
          <a:xfrm>
            <a:off x="551892" y="3949698"/>
            <a:ext cx="2193455" cy="748967"/>
          </a:xfrm>
        </p:spPr>
        <p:txBody>
          <a:bodyPr/>
          <a:lstStyle>
            <a:lvl1pPr marL="0" indent="0" algn="ctr">
              <a:buFontTx/>
              <a:buNone/>
              <a:defRPr sz="2105"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17" name="Text Placeholder 15">
            <a:extLst>
              <a:ext uri="{FF2B5EF4-FFF2-40B4-BE49-F238E27FC236}">
                <a16:creationId xmlns:a16="http://schemas.microsoft.com/office/drawing/2014/main" id="{A3CAEB05-A1CB-466C-B712-415C8376B91D}"/>
              </a:ext>
            </a:extLst>
          </p:cNvPr>
          <p:cNvSpPr>
            <a:spLocks noGrp="1"/>
          </p:cNvSpPr>
          <p:nvPr>
            <p:ph type="body" sz="quarter" idx="18" hasCustomPrompt="1"/>
          </p:nvPr>
        </p:nvSpPr>
        <p:spPr>
          <a:xfrm>
            <a:off x="3019321" y="3949698"/>
            <a:ext cx="2193455" cy="748967"/>
          </a:xfrm>
        </p:spPr>
        <p:txBody>
          <a:bodyPr/>
          <a:lstStyle>
            <a:lvl1pPr marL="0" indent="0" algn="ctr">
              <a:buFontTx/>
              <a:buNone/>
              <a:defRPr sz="2105"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18" name="Text Placeholder 15">
            <a:extLst>
              <a:ext uri="{FF2B5EF4-FFF2-40B4-BE49-F238E27FC236}">
                <a16:creationId xmlns:a16="http://schemas.microsoft.com/office/drawing/2014/main" id="{247AF140-468F-4E5F-98BD-DE353F1F1DEC}"/>
              </a:ext>
            </a:extLst>
          </p:cNvPr>
          <p:cNvSpPr>
            <a:spLocks noGrp="1"/>
          </p:cNvSpPr>
          <p:nvPr>
            <p:ph type="body" sz="quarter" idx="19" hasCustomPrompt="1"/>
          </p:nvPr>
        </p:nvSpPr>
        <p:spPr>
          <a:xfrm>
            <a:off x="5486751" y="3949698"/>
            <a:ext cx="2193455" cy="748967"/>
          </a:xfrm>
        </p:spPr>
        <p:txBody>
          <a:bodyPr/>
          <a:lstStyle>
            <a:lvl1pPr marL="0" indent="0" algn="ctr">
              <a:buFontTx/>
              <a:buNone/>
              <a:defRPr sz="2105"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19" name="Text Placeholder 15">
            <a:extLst>
              <a:ext uri="{FF2B5EF4-FFF2-40B4-BE49-F238E27FC236}">
                <a16:creationId xmlns:a16="http://schemas.microsoft.com/office/drawing/2014/main" id="{A6750E76-4A09-476B-A228-E5CB0CE4E84F}"/>
              </a:ext>
            </a:extLst>
          </p:cNvPr>
          <p:cNvSpPr>
            <a:spLocks noGrp="1"/>
          </p:cNvSpPr>
          <p:nvPr>
            <p:ph type="body" sz="quarter" idx="20" hasCustomPrompt="1"/>
          </p:nvPr>
        </p:nvSpPr>
        <p:spPr>
          <a:xfrm>
            <a:off x="7954181" y="3949698"/>
            <a:ext cx="2193455" cy="748967"/>
          </a:xfrm>
        </p:spPr>
        <p:txBody>
          <a:bodyPr/>
          <a:lstStyle>
            <a:lvl1pPr marL="0" indent="0" algn="ctr">
              <a:buFontTx/>
              <a:buNone/>
              <a:defRPr sz="2105"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Tree>
    <p:extLst>
      <p:ext uri="{BB962C8B-B14F-4D97-AF65-F5344CB8AC3E}">
        <p14:creationId xmlns:p14="http://schemas.microsoft.com/office/powerpoint/2010/main" val="41638946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Profile multi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CB59B-676E-492F-93D7-84F54FB599DF}"/>
              </a:ext>
            </a:extLst>
          </p:cNvPr>
          <p:cNvSpPr>
            <a:spLocks noGrp="1"/>
          </p:cNvSpPr>
          <p:nvPr>
            <p:ph type="title"/>
          </p:nvPr>
        </p:nvSpPr>
        <p:spPr/>
        <p:txBody>
          <a:bodyPr/>
          <a:lstStyle/>
          <a:p>
            <a:r>
              <a:rPr lang="en-US"/>
              <a:t>Click to edit Master title style</a:t>
            </a:r>
            <a:endParaRPr lang="en-GB"/>
          </a:p>
        </p:txBody>
      </p:sp>
      <p:sp>
        <p:nvSpPr>
          <p:cNvPr id="3" name="Slide Number Placeholder 2">
            <a:extLst>
              <a:ext uri="{FF2B5EF4-FFF2-40B4-BE49-F238E27FC236}">
                <a16:creationId xmlns:a16="http://schemas.microsoft.com/office/drawing/2014/main" id="{890D81DE-209F-408A-9F70-0CEA8EAB0058}"/>
              </a:ext>
            </a:extLst>
          </p:cNvPr>
          <p:cNvSpPr>
            <a:spLocks noGrp="1"/>
          </p:cNvSpPr>
          <p:nvPr>
            <p:ph type="sldNum" sz="quarter" idx="10"/>
          </p:nvPr>
        </p:nvSpPr>
        <p:spPr/>
        <p:txBody>
          <a:bodyPr/>
          <a:lstStyle/>
          <a:p>
            <a:fld id="{8917037F-13F4-43B6-99FF-D710FE0C4777}" type="slidenum">
              <a:rPr lang="en-GB" smtClean="0"/>
              <a:pPr/>
              <a:t>‹#›</a:t>
            </a:fld>
            <a:endParaRPr lang="en-GB" dirty="0"/>
          </a:p>
        </p:txBody>
      </p:sp>
      <p:sp>
        <p:nvSpPr>
          <p:cNvPr id="5" name="Picture Placeholder 4">
            <a:extLst>
              <a:ext uri="{FF2B5EF4-FFF2-40B4-BE49-F238E27FC236}">
                <a16:creationId xmlns:a16="http://schemas.microsoft.com/office/drawing/2014/main" id="{1F412F12-63D1-4BEC-B154-ED2A77412F62}"/>
              </a:ext>
            </a:extLst>
          </p:cNvPr>
          <p:cNvSpPr>
            <a:spLocks noGrp="1"/>
          </p:cNvSpPr>
          <p:nvPr>
            <p:ph type="pic" sz="quarter" idx="11"/>
          </p:nvPr>
        </p:nvSpPr>
        <p:spPr>
          <a:xfrm>
            <a:off x="1086185" y="2147509"/>
            <a:ext cx="1124868" cy="1413939"/>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16" name="Text Placeholder 15">
            <a:extLst>
              <a:ext uri="{FF2B5EF4-FFF2-40B4-BE49-F238E27FC236}">
                <a16:creationId xmlns:a16="http://schemas.microsoft.com/office/drawing/2014/main" id="{6B70CC2B-662A-4E43-B664-2A827623137B}"/>
              </a:ext>
            </a:extLst>
          </p:cNvPr>
          <p:cNvSpPr>
            <a:spLocks noGrp="1"/>
          </p:cNvSpPr>
          <p:nvPr>
            <p:ph type="body" sz="quarter" idx="17" hasCustomPrompt="1"/>
          </p:nvPr>
        </p:nvSpPr>
        <p:spPr>
          <a:xfrm>
            <a:off x="551892" y="3674844"/>
            <a:ext cx="2193455" cy="748967"/>
          </a:xfrm>
        </p:spPr>
        <p:txBody>
          <a:bodyPr/>
          <a:lstStyle>
            <a:lvl1pPr marL="0" indent="0" algn="ctr">
              <a:buFontTx/>
              <a:buNone/>
              <a:defRPr sz="1637"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17" name="Text Placeholder 15">
            <a:extLst>
              <a:ext uri="{FF2B5EF4-FFF2-40B4-BE49-F238E27FC236}">
                <a16:creationId xmlns:a16="http://schemas.microsoft.com/office/drawing/2014/main" id="{A3CAEB05-A1CB-466C-B712-415C8376B91D}"/>
              </a:ext>
            </a:extLst>
          </p:cNvPr>
          <p:cNvSpPr>
            <a:spLocks noGrp="1"/>
          </p:cNvSpPr>
          <p:nvPr>
            <p:ph type="body" sz="quarter" idx="18" hasCustomPrompt="1"/>
          </p:nvPr>
        </p:nvSpPr>
        <p:spPr>
          <a:xfrm>
            <a:off x="3019321" y="3674844"/>
            <a:ext cx="2193455" cy="748967"/>
          </a:xfrm>
        </p:spPr>
        <p:txBody>
          <a:bodyPr/>
          <a:lstStyle>
            <a:lvl1pPr marL="0" indent="0" algn="ctr">
              <a:buFontTx/>
              <a:buNone/>
              <a:defRPr sz="1637"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18" name="Text Placeholder 15">
            <a:extLst>
              <a:ext uri="{FF2B5EF4-FFF2-40B4-BE49-F238E27FC236}">
                <a16:creationId xmlns:a16="http://schemas.microsoft.com/office/drawing/2014/main" id="{247AF140-468F-4E5F-98BD-DE353F1F1DEC}"/>
              </a:ext>
            </a:extLst>
          </p:cNvPr>
          <p:cNvSpPr>
            <a:spLocks noGrp="1"/>
          </p:cNvSpPr>
          <p:nvPr>
            <p:ph type="body" sz="quarter" idx="19" hasCustomPrompt="1"/>
          </p:nvPr>
        </p:nvSpPr>
        <p:spPr>
          <a:xfrm>
            <a:off x="5486751" y="3674844"/>
            <a:ext cx="2193455" cy="748967"/>
          </a:xfrm>
        </p:spPr>
        <p:txBody>
          <a:bodyPr/>
          <a:lstStyle>
            <a:lvl1pPr marL="0" indent="0" algn="ctr">
              <a:buFontTx/>
              <a:buNone/>
              <a:defRPr sz="1637"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19" name="Text Placeholder 15">
            <a:extLst>
              <a:ext uri="{FF2B5EF4-FFF2-40B4-BE49-F238E27FC236}">
                <a16:creationId xmlns:a16="http://schemas.microsoft.com/office/drawing/2014/main" id="{A6750E76-4A09-476B-A228-E5CB0CE4E84F}"/>
              </a:ext>
            </a:extLst>
          </p:cNvPr>
          <p:cNvSpPr>
            <a:spLocks noGrp="1"/>
          </p:cNvSpPr>
          <p:nvPr>
            <p:ph type="body" sz="quarter" idx="20" hasCustomPrompt="1"/>
          </p:nvPr>
        </p:nvSpPr>
        <p:spPr>
          <a:xfrm>
            <a:off x="7954181" y="3674844"/>
            <a:ext cx="2193455" cy="748967"/>
          </a:xfrm>
        </p:spPr>
        <p:txBody>
          <a:bodyPr/>
          <a:lstStyle>
            <a:lvl1pPr marL="0" indent="0" algn="ctr">
              <a:buFontTx/>
              <a:buNone/>
              <a:defRPr sz="1637"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28" name="Picture Placeholder 4">
            <a:extLst>
              <a:ext uri="{FF2B5EF4-FFF2-40B4-BE49-F238E27FC236}">
                <a16:creationId xmlns:a16="http://schemas.microsoft.com/office/drawing/2014/main" id="{E6001FB9-A96F-4D0C-8E9C-3CCA8A2689B1}"/>
              </a:ext>
            </a:extLst>
          </p:cNvPr>
          <p:cNvSpPr>
            <a:spLocks noGrp="1"/>
          </p:cNvSpPr>
          <p:nvPr>
            <p:ph type="pic" sz="quarter" idx="21"/>
          </p:nvPr>
        </p:nvSpPr>
        <p:spPr>
          <a:xfrm>
            <a:off x="3661130" y="2147509"/>
            <a:ext cx="1124868" cy="1413939"/>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29" name="Picture Placeholder 4">
            <a:extLst>
              <a:ext uri="{FF2B5EF4-FFF2-40B4-BE49-F238E27FC236}">
                <a16:creationId xmlns:a16="http://schemas.microsoft.com/office/drawing/2014/main" id="{B7142F9E-6499-4C2D-82FC-591B62772CC5}"/>
              </a:ext>
            </a:extLst>
          </p:cNvPr>
          <p:cNvSpPr>
            <a:spLocks noGrp="1"/>
          </p:cNvSpPr>
          <p:nvPr>
            <p:ph type="pic" sz="quarter" idx="22"/>
          </p:nvPr>
        </p:nvSpPr>
        <p:spPr>
          <a:xfrm>
            <a:off x="6021044" y="2147509"/>
            <a:ext cx="1124868" cy="1413939"/>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30" name="Picture Placeholder 4">
            <a:extLst>
              <a:ext uri="{FF2B5EF4-FFF2-40B4-BE49-F238E27FC236}">
                <a16:creationId xmlns:a16="http://schemas.microsoft.com/office/drawing/2014/main" id="{548E5080-8600-4FFB-8EB4-63B4D71D26A6}"/>
              </a:ext>
            </a:extLst>
          </p:cNvPr>
          <p:cNvSpPr>
            <a:spLocks noGrp="1"/>
          </p:cNvSpPr>
          <p:nvPr>
            <p:ph type="pic" sz="quarter" idx="23"/>
          </p:nvPr>
        </p:nvSpPr>
        <p:spPr>
          <a:xfrm>
            <a:off x="8488475" y="2147509"/>
            <a:ext cx="1124868" cy="1413939"/>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31" name="Picture Placeholder 4">
            <a:extLst>
              <a:ext uri="{FF2B5EF4-FFF2-40B4-BE49-F238E27FC236}">
                <a16:creationId xmlns:a16="http://schemas.microsoft.com/office/drawing/2014/main" id="{D05600CC-FCBB-4EE5-82F7-CBB5FF36E679}"/>
              </a:ext>
            </a:extLst>
          </p:cNvPr>
          <p:cNvSpPr>
            <a:spLocks noGrp="1"/>
          </p:cNvSpPr>
          <p:nvPr>
            <p:ph type="pic" sz="quarter" idx="24"/>
          </p:nvPr>
        </p:nvSpPr>
        <p:spPr>
          <a:xfrm>
            <a:off x="1086185" y="4654369"/>
            <a:ext cx="1124868" cy="1413939"/>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32" name="Text Placeholder 15">
            <a:extLst>
              <a:ext uri="{FF2B5EF4-FFF2-40B4-BE49-F238E27FC236}">
                <a16:creationId xmlns:a16="http://schemas.microsoft.com/office/drawing/2014/main" id="{24C20755-5B53-499C-8989-A4CDBF3ACAD5}"/>
              </a:ext>
            </a:extLst>
          </p:cNvPr>
          <p:cNvSpPr>
            <a:spLocks noGrp="1"/>
          </p:cNvSpPr>
          <p:nvPr>
            <p:ph type="body" sz="quarter" idx="25" hasCustomPrompt="1"/>
          </p:nvPr>
        </p:nvSpPr>
        <p:spPr>
          <a:xfrm>
            <a:off x="551892" y="6181704"/>
            <a:ext cx="2193455" cy="748967"/>
          </a:xfrm>
        </p:spPr>
        <p:txBody>
          <a:bodyPr/>
          <a:lstStyle>
            <a:lvl1pPr marL="0" indent="0" algn="ctr">
              <a:buFontTx/>
              <a:buNone/>
              <a:defRPr sz="1637"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33" name="Text Placeholder 15">
            <a:extLst>
              <a:ext uri="{FF2B5EF4-FFF2-40B4-BE49-F238E27FC236}">
                <a16:creationId xmlns:a16="http://schemas.microsoft.com/office/drawing/2014/main" id="{7A257071-AE28-4B53-9CB6-547CE577ED07}"/>
              </a:ext>
            </a:extLst>
          </p:cNvPr>
          <p:cNvSpPr>
            <a:spLocks noGrp="1"/>
          </p:cNvSpPr>
          <p:nvPr>
            <p:ph type="body" sz="quarter" idx="26" hasCustomPrompt="1"/>
          </p:nvPr>
        </p:nvSpPr>
        <p:spPr>
          <a:xfrm>
            <a:off x="3019321" y="6181704"/>
            <a:ext cx="2193455" cy="748967"/>
          </a:xfrm>
        </p:spPr>
        <p:txBody>
          <a:bodyPr/>
          <a:lstStyle>
            <a:lvl1pPr marL="0" indent="0" algn="ctr">
              <a:buFontTx/>
              <a:buNone/>
              <a:defRPr sz="1637"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34" name="Text Placeholder 15">
            <a:extLst>
              <a:ext uri="{FF2B5EF4-FFF2-40B4-BE49-F238E27FC236}">
                <a16:creationId xmlns:a16="http://schemas.microsoft.com/office/drawing/2014/main" id="{F9ACEFFF-7244-43A5-8A50-4DB855B321D9}"/>
              </a:ext>
            </a:extLst>
          </p:cNvPr>
          <p:cNvSpPr>
            <a:spLocks noGrp="1"/>
          </p:cNvSpPr>
          <p:nvPr>
            <p:ph type="body" sz="quarter" idx="27" hasCustomPrompt="1"/>
          </p:nvPr>
        </p:nvSpPr>
        <p:spPr>
          <a:xfrm>
            <a:off x="5486751" y="6181704"/>
            <a:ext cx="2193455" cy="748967"/>
          </a:xfrm>
        </p:spPr>
        <p:txBody>
          <a:bodyPr/>
          <a:lstStyle>
            <a:lvl1pPr marL="0" indent="0" algn="ctr">
              <a:buFontTx/>
              <a:buNone/>
              <a:defRPr sz="1637"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35" name="Text Placeholder 15">
            <a:extLst>
              <a:ext uri="{FF2B5EF4-FFF2-40B4-BE49-F238E27FC236}">
                <a16:creationId xmlns:a16="http://schemas.microsoft.com/office/drawing/2014/main" id="{3EE64906-DB5B-431F-B9AC-1B6BFECB93EB}"/>
              </a:ext>
            </a:extLst>
          </p:cNvPr>
          <p:cNvSpPr>
            <a:spLocks noGrp="1"/>
          </p:cNvSpPr>
          <p:nvPr>
            <p:ph type="body" sz="quarter" idx="28" hasCustomPrompt="1"/>
          </p:nvPr>
        </p:nvSpPr>
        <p:spPr>
          <a:xfrm>
            <a:off x="7954181" y="6181704"/>
            <a:ext cx="2193455" cy="748967"/>
          </a:xfrm>
        </p:spPr>
        <p:txBody>
          <a:bodyPr/>
          <a:lstStyle>
            <a:lvl1pPr marL="0" indent="0" algn="ctr">
              <a:buFontTx/>
              <a:buNone/>
              <a:defRPr sz="1637"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36" name="Picture Placeholder 4">
            <a:extLst>
              <a:ext uri="{FF2B5EF4-FFF2-40B4-BE49-F238E27FC236}">
                <a16:creationId xmlns:a16="http://schemas.microsoft.com/office/drawing/2014/main" id="{CF72BB6E-5EF5-46C5-B1D1-B814622D0945}"/>
              </a:ext>
            </a:extLst>
          </p:cNvPr>
          <p:cNvSpPr>
            <a:spLocks noGrp="1"/>
          </p:cNvSpPr>
          <p:nvPr>
            <p:ph type="pic" sz="quarter" idx="29"/>
          </p:nvPr>
        </p:nvSpPr>
        <p:spPr>
          <a:xfrm>
            <a:off x="3661130" y="4654369"/>
            <a:ext cx="1124868" cy="1413939"/>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37" name="Picture Placeholder 4">
            <a:extLst>
              <a:ext uri="{FF2B5EF4-FFF2-40B4-BE49-F238E27FC236}">
                <a16:creationId xmlns:a16="http://schemas.microsoft.com/office/drawing/2014/main" id="{52EADDBE-5EE6-48DD-A831-7CBBD03AF512}"/>
              </a:ext>
            </a:extLst>
          </p:cNvPr>
          <p:cNvSpPr>
            <a:spLocks noGrp="1"/>
          </p:cNvSpPr>
          <p:nvPr>
            <p:ph type="pic" sz="quarter" idx="30"/>
          </p:nvPr>
        </p:nvSpPr>
        <p:spPr>
          <a:xfrm>
            <a:off x="6021044" y="4654369"/>
            <a:ext cx="1124868" cy="1413939"/>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38" name="Picture Placeholder 4">
            <a:extLst>
              <a:ext uri="{FF2B5EF4-FFF2-40B4-BE49-F238E27FC236}">
                <a16:creationId xmlns:a16="http://schemas.microsoft.com/office/drawing/2014/main" id="{FDDB7AD3-712D-44D3-8C63-1E0D599EFF03}"/>
              </a:ext>
            </a:extLst>
          </p:cNvPr>
          <p:cNvSpPr>
            <a:spLocks noGrp="1"/>
          </p:cNvSpPr>
          <p:nvPr>
            <p:ph type="pic" sz="quarter" idx="31"/>
          </p:nvPr>
        </p:nvSpPr>
        <p:spPr>
          <a:xfrm>
            <a:off x="8488475" y="4654369"/>
            <a:ext cx="1124868" cy="1413939"/>
          </a:xfrm>
          <a:prstGeom prst="ellipse">
            <a:avLst/>
          </a:prstGeom>
          <a:ln w="57150">
            <a:solidFill>
              <a:schemeClr val="accent2"/>
            </a:solidFill>
          </a:ln>
        </p:spPr>
        <p:txBody>
          <a:bodyPr anchor="ctr"/>
          <a:lstStyle>
            <a:lvl1pPr marL="0" indent="0" algn="ctr">
              <a:buFontTx/>
              <a:buNone/>
              <a:defRPr sz="1286"/>
            </a:lvl1pPr>
          </a:lstStyle>
          <a:p>
            <a:endParaRPr lang="en-GB" dirty="0"/>
          </a:p>
        </p:txBody>
      </p:sp>
    </p:spTree>
    <p:extLst>
      <p:ext uri="{BB962C8B-B14F-4D97-AF65-F5344CB8AC3E}">
        <p14:creationId xmlns:p14="http://schemas.microsoft.com/office/powerpoint/2010/main" val="4098512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 + full pic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3"/>
          <p:cNvSpPr>
            <a:spLocks noGrp="1"/>
          </p:cNvSpPr>
          <p:nvPr>
            <p:ph type="body" sz="quarter" idx="12"/>
          </p:nvPr>
        </p:nvSpPr>
        <p:spPr>
          <a:xfrm>
            <a:off x="639054" y="2249987"/>
            <a:ext cx="9420748"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3"/>
          <p:cNvSpPr>
            <a:spLocks noGrp="1"/>
          </p:cNvSpPr>
          <p:nvPr>
            <p:ph type="body" sz="quarter" idx="14"/>
          </p:nvPr>
        </p:nvSpPr>
        <p:spPr>
          <a:xfrm>
            <a:off x="5422796" y="3415348"/>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Picture Placeholder 11"/>
          <p:cNvSpPr>
            <a:spLocks noGrp="1"/>
          </p:cNvSpPr>
          <p:nvPr>
            <p:ph type="pic" sz="quarter" idx="15"/>
          </p:nvPr>
        </p:nvSpPr>
        <p:spPr>
          <a:xfrm>
            <a:off x="638771" y="3415194"/>
            <a:ext cx="4630246" cy="3662008"/>
          </a:xfrm>
        </p:spPr>
        <p:txBody>
          <a:bodyPr/>
          <a:lstStyle/>
          <a:p>
            <a:r>
              <a:rPr lang="en-US" dirty="0"/>
              <a:t>Click icon to add picture</a:t>
            </a:r>
          </a:p>
        </p:txBody>
      </p:sp>
    </p:spTree>
    <p:extLst>
      <p:ext uri="{BB962C8B-B14F-4D97-AF65-F5344CB8AC3E}">
        <p14:creationId xmlns:p14="http://schemas.microsoft.com/office/powerpoint/2010/main" val="294348686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userDrawn="1">
  <p:cSld name="Divider - 2 Purpl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691813" cy="7559675"/>
          </a:xfrm>
          <a:prstGeom prst="rect">
            <a:avLst/>
          </a:prstGeom>
        </p:spPr>
      </p:pic>
      <p:cxnSp>
        <p:nvCxnSpPr>
          <p:cNvPr id="5" name="Straight Connector 4"/>
          <p:cNvCxnSpPr/>
          <p:nvPr userDrawn="1"/>
        </p:nvCxnSpPr>
        <p:spPr>
          <a:xfrm>
            <a:off x="548821" y="7183909"/>
            <a:ext cx="3070804" cy="0"/>
          </a:xfrm>
          <a:prstGeom prst="line">
            <a:avLst/>
          </a:prstGeom>
          <a:ln w="19050" cap="rnd">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13"/>
          <p:cNvSpPr>
            <a:spLocks noGrp="1"/>
          </p:cNvSpPr>
          <p:nvPr>
            <p:ph type="title" hasCustomPrompt="1"/>
          </p:nvPr>
        </p:nvSpPr>
        <p:spPr>
          <a:xfrm>
            <a:off x="547585" y="3849834"/>
            <a:ext cx="9596641" cy="2306860"/>
          </a:xfrm>
          <a:prstGeom prst="rect">
            <a:avLst/>
          </a:prstGeom>
        </p:spPr>
        <p:txBody>
          <a:bodyPr vert="horz" lIns="0" rIns="0"/>
          <a:lstStyle>
            <a:lvl1pPr algn="l" rtl="0">
              <a:lnSpc>
                <a:spcPts val="3976"/>
              </a:lnSpc>
              <a:defRPr sz="3508" b="1">
                <a:solidFill>
                  <a:srgbClr val="FFFFFF"/>
                </a:solidFill>
                <a:latin typeface="+mn-lt"/>
              </a:defRPr>
            </a:lvl1pPr>
          </a:lstStyle>
          <a:p>
            <a:pPr rtl="0">
              <a:lnSpc>
                <a:spcPts val="3400"/>
              </a:lnSpc>
            </a:pPr>
            <a:r>
              <a:rPr lang="en-US"/>
              <a:t>Click here to add title</a:t>
            </a:r>
            <a:br>
              <a:rPr lang="en-US"/>
            </a:br>
            <a:r>
              <a:rPr lang="en-US"/>
              <a:t>on two decks</a:t>
            </a:r>
          </a:p>
        </p:txBody>
      </p:sp>
      <p:sp>
        <p:nvSpPr>
          <p:cNvPr id="8" name="Text Placeholder 3"/>
          <p:cNvSpPr>
            <a:spLocks noGrp="1"/>
          </p:cNvSpPr>
          <p:nvPr>
            <p:ph type="body" sz="quarter" idx="13" hasCustomPrompt="1"/>
          </p:nvPr>
        </p:nvSpPr>
        <p:spPr>
          <a:xfrm>
            <a:off x="547585" y="1768590"/>
            <a:ext cx="9596645" cy="939826"/>
          </a:xfrm>
          <a:prstGeom prst="rect">
            <a:avLst/>
          </a:prstGeom>
        </p:spPr>
        <p:txBody>
          <a:bodyPr vert="horz" lIns="0" tIns="0" rIns="0" bIns="0" anchor="b" anchorCtr="0"/>
          <a:lstStyle>
            <a:lvl1pPr marL="0" indent="0">
              <a:lnSpc>
                <a:spcPts val="4677"/>
              </a:lnSpc>
              <a:spcBef>
                <a:spcPts val="0"/>
              </a:spcBef>
              <a:buNone/>
              <a:defRPr sz="4209" b="1">
                <a:solidFill>
                  <a:schemeClr val="bg1"/>
                </a:solidFill>
              </a:defRPr>
            </a:lvl1pPr>
            <a:lvl2pPr marL="534604" indent="0">
              <a:buNone/>
              <a:defRPr/>
            </a:lvl2pPr>
            <a:lvl3pPr marL="1069208" indent="0">
              <a:buNone/>
              <a:defRPr/>
            </a:lvl3pPr>
            <a:lvl4pPr marL="1603812" indent="0">
              <a:buNone/>
              <a:defRPr/>
            </a:lvl4pPr>
            <a:lvl5pPr marL="2138416" indent="0">
              <a:buNone/>
              <a:defRPr/>
            </a:lvl5pPr>
          </a:lstStyle>
          <a:p>
            <a:pPr lvl="0"/>
            <a:r>
              <a:rPr lang="en-US"/>
              <a:t>Click to edit Master title style</a:t>
            </a:r>
          </a:p>
        </p:txBody>
      </p:sp>
      <p:sp>
        <p:nvSpPr>
          <p:cNvPr id="9" name="Copyright"/>
          <p:cNvSpPr txBox="1"/>
          <p:nvPr userDrawn="1"/>
        </p:nvSpPr>
        <p:spPr>
          <a:xfrm>
            <a:off x="767277" y="7210062"/>
            <a:ext cx="2820135" cy="271413"/>
          </a:xfrm>
          <a:prstGeom prst="rect">
            <a:avLst/>
          </a:prstGeom>
          <a:noFill/>
        </p:spPr>
        <p:txBody>
          <a:bodyPr wrap="square" lIns="0" rIns="0" rtlCol="0" anchor="ctr" anchorCtr="0">
            <a:noAutofit/>
          </a:bodyPr>
          <a:lstStyle/>
          <a:p>
            <a:pPr algn="l"/>
            <a:r>
              <a:rPr lang="en-GB" sz="702" dirty="0">
                <a:solidFill>
                  <a:schemeClr val="bg1"/>
                </a:solidFill>
              </a:rPr>
              <a:t>©2022 Grant Thornton</a:t>
            </a:r>
          </a:p>
          <a:p>
            <a:pPr algn="l"/>
            <a:endParaRPr lang="en-GB" sz="702" dirty="0">
              <a:solidFill>
                <a:schemeClr val="bg1"/>
              </a:solidFill>
            </a:endParaRPr>
          </a:p>
        </p:txBody>
      </p:sp>
      <p:sp>
        <p:nvSpPr>
          <p:cNvPr id="6" name="Slide Number Placeholder 5"/>
          <p:cNvSpPr>
            <a:spLocks noGrp="1"/>
          </p:cNvSpPr>
          <p:nvPr>
            <p:ph type="sldNum" sz="quarter" idx="14"/>
          </p:nvPr>
        </p:nvSpPr>
        <p:spPr/>
        <p:txBody>
          <a:bodyPr/>
          <a:lstStyle>
            <a:lvl1pPr algn="l">
              <a:defRPr/>
            </a:lvl1pPr>
          </a:lstStyle>
          <a:p>
            <a:fld id="{2FF48407-9AE9-463E-9826-84A5E1C60740}" type="slidenum">
              <a:rPr lang="en-GB" smtClean="0"/>
              <a:pPr/>
              <a:t>‹#›</a:t>
            </a:fld>
            <a:endParaRPr lang="en-GB" dirty="0"/>
          </a:p>
        </p:txBody>
      </p:sp>
    </p:spTree>
    <p:extLst>
      <p:ext uri="{BB962C8B-B14F-4D97-AF65-F5344CB8AC3E}">
        <p14:creationId xmlns:p14="http://schemas.microsoft.com/office/powerpoint/2010/main" val="225556467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1_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
          <p:cNvSpPr>
            <a:spLocks noGrp="1"/>
          </p:cNvSpPr>
          <p:nvPr>
            <p:ph type="body" sz="quarter" idx="11"/>
          </p:nvPr>
        </p:nvSpPr>
        <p:spPr>
          <a:xfrm>
            <a:off x="3804306" y="2232140"/>
            <a:ext cx="3087033" cy="2626232"/>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3"/>
          <p:cNvSpPr>
            <a:spLocks noGrp="1"/>
          </p:cNvSpPr>
          <p:nvPr>
            <p:ph type="body" sz="quarter" idx="14"/>
          </p:nvPr>
        </p:nvSpPr>
        <p:spPr>
          <a:xfrm>
            <a:off x="557214" y="2232140"/>
            <a:ext cx="3100387" cy="2626232"/>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3"/>
          <p:cNvSpPr>
            <a:spLocks noGrp="1"/>
          </p:cNvSpPr>
          <p:nvPr>
            <p:ph type="body" sz="quarter" idx="15"/>
          </p:nvPr>
        </p:nvSpPr>
        <p:spPr>
          <a:xfrm>
            <a:off x="7040009" y="2232140"/>
            <a:ext cx="3087033" cy="2626232"/>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226798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cSld name="Section divider_Image + Bkg">
    <p:bg>
      <p:bgPr>
        <a:solidFill>
          <a:schemeClr val="bg2"/>
        </a:solidFill>
        <a:effectLst/>
      </p:bgPr>
    </p:bg>
    <p:spTree>
      <p:nvGrpSpPr>
        <p:cNvPr id="1" name=""/>
        <p:cNvGrpSpPr/>
        <p:nvPr/>
      </p:nvGrpSpPr>
      <p:grpSpPr>
        <a:xfrm>
          <a:off x="0" y="0"/>
          <a:ext cx="0" cy="0"/>
          <a:chOff x="0" y="0"/>
          <a:chExt cx="0" cy="0"/>
        </a:xfrm>
      </p:grpSpPr>
      <p:sp>
        <p:nvSpPr>
          <p:cNvPr id="61" name="Text Placeholder 5"/>
          <p:cNvSpPr>
            <a:spLocks noGrp="1"/>
          </p:cNvSpPr>
          <p:nvPr>
            <p:ph type="body" sz="quarter" idx="11"/>
          </p:nvPr>
        </p:nvSpPr>
        <p:spPr>
          <a:xfrm>
            <a:off x="549552" y="1790376"/>
            <a:ext cx="9569174" cy="276998"/>
          </a:xfrm>
        </p:spPr>
        <p:txBody>
          <a:bodyPr/>
          <a:lstStyle>
            <a:lvl1pPr>
              <a:defRPr sz="1432">
                <a:solidFill>
                  <a:schemeClr val="accent3"/>
                </a:solidFill>
              </a:defRPr>
            </a:lvl1pPr>
          </a:lstStyle>
          <a:p>
            <a:pPr lvl="0"/>
            <a:r>
              <a:rPr lang="en-US"/>
              <a:t>Edit Master text styles</a:t>
            </a:r>
          </a:p>
        </p:txBody>
      </p:sp>
      <p:sp>
        <p:nvSpPr>
          <p:cNvPr id="62" name="Title 3"/>
          <p:cNvSpPr>
            <a:spLocks noGrp="1"/>
          </p:cNvSpPr>
          <p:nvPr>
            <p:ph type="title"/>
          </p:nvPr>
        </p:nvSpPr>
        <p:spPr>
          <a:xfrm>
            <a:off x="549550" y="1266376"/>
            <a:ext cx="9569175" cy="440762"/>
          </a:xfrm>
        </p:spPr>
        <p:txBody>
          <a:bodyPr wrap="square" tIns="0" bIns="0">
            <a:spAutoFit/>
          </a:bodyPr>
          <a:lstStyle>
            <a:lvl1pPr>
              <a:defRPr sz="2864"/>
            </a:lvl1pPr>
          </a:lstStyle>
          <a:p>
            <a:r>
              <a:rPr lang="en-US"/>
              <a:t>Click to edit Master title style</a:t>
            </a:r>
          </a:p>
        </p:txBody>
      </p:sp>
      <p:sp>
        <p:nvSpPr>
          <p:cNvPr id="6" name="Picture Placeholder 5"/>
          <p:cNvSpPr>
            <a:spLocks noGrp="1"/>
          </p:cNvSpPr>
          <p:nvPr>
            <p:ph type="pic" sz="quarter" idx="10"/>
          </p:nvPr>
        </p:nvSpPr>
        <p:spPr>
          <a:xfrm>
            <a:off x="3873502" y="3044038"/>
            <a:ext cx="6818312" cy="4515637"/>
          </a:xfrm>
          <a:custGeom>
            <a:avLst/>
            <a:gdLst>
              <a:gd name="connsiteX0" fmla="*/ 6595373 w 6818312"/>
              <a:gd name="connsiteY0" fmla="*/ 0 h 4515637"/>
              <a:gd name="connsiteX1" fmla="*/ 6818312 w 6818312"/>
              <a:gd name="connsiteY1" fmla="*/ 0 h 4515637"/>
              <a:gd name="connsiteX2" fmla="*/ 6818312 w 6818312"/>
              <a:gd name="connsiteY2" fmla="*/ 4515637 h 4515637"/>
              <a:gd name="connsiteX3" fmla="*/ 0 w 6818312"/>
              <a:gd name="connsiteY3" fmla="*/ 4515637 h 4515637"/>
              <a:gd name="connsiteX4" fmla="*/ 6533645 w 6818312"/>
              <a:gd name="connsiteY4" fmla="*/ 1980 h 4515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8312" h="4515637">
                <a:moveTo>
                  <a:pt x="6595373" y="0"/>
                </a:moveTo>
                <a:lnTo>
                  <a:pt x="6818312" y="0"/>
                </a:lnTo>
                <a:lnTo>
                  <a:pt x="6818312" y="4515637"/>
                </a:lnTo>
                <a:cubicBezTo>
                  <a:pt x="6818312" y="4515637"/>
                  <a:pt x="6818312" y="4515637"/>
                  <a:pt x="0" y="4515637"/>
                </a:cubicBezTo>
                <a:cubicBezTo>
                  <a:pt x="1119324" y="1965424"/>
                  <a:pt x="3605994" y="150414"/>
                  <a:pt x="6533645" y="1980"/>
                </a:cubicBezTo>
                <a:close/>
              </a:path>
            </a:pathLst>
          </a:custGeom>
        </p:spPr>
        <p:txBody>
          <a:bodyPr wrap="square" anchor="ctr" anchorCtr="1">
            <a:noAutofit/>
          </a:bodyPr>
          <a:lstStyle/>
          <a:p>
            <a:r>
              <a:rPr lang="en-US" dirty="0"/>
              <a:t>Click icon to add picture</a:t>
            </a:r>
          </a:p>
        </p:txBody>
      </p:sp>
    </p:spTree>
    <p:extLst>
      <p:ext uri="{BB962C8B-B14F-4D97-AF65-F5344CB8AC3E}">
        <p14:creationId xmlns:p14="http://schemas.microsoft.com/office/powerpoint/2010/main" val="3806766343"/>
      </p:ext>
    </p:extLst>
  </p:cSld>
  <p:clrMapOvr>
    <a:masterClrMapping/>
  </p:clrMapOvr>
  <p:extLst>
    <p:ext uri="{DCECCB84-F9BA-43D5-87BE-67443E8EF086}">
      <p15:sldGuideLst xmlns:p15="http://schemas.microsoft.com/office/powerpoint/2012/main"/>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userDrawn="1">
  <p:cSld name="Contents">
    <p:spTree>
      <p:nvGrpSpPr>
        <p:cNvPr id="1" name=""/>
        <p:cNvGrpSpPr/>
        <p:nvPr/>
      </p:nvGrpSpPr>
      <p:grpSpPr>
        <a:xfrm>
          <a:off x="0" y="0"/>
          <a:ext cx="0" cy="0"/>
          <a:chOff x="0" y="0"/>
          <a:chExt cx="0" cy="0"/>
        </a:xfrm>
      </p:grpSpPr>
      <p:sp>
        <p:nvSpPr>
          <p:cNvPr id="7" name="Title 6"/>
          <p:cNvSpPr>
            <a:spLocks noGrp="1"/>
          </p:cNvSpPr>
          <p:nvPr>
            <p:ph type="title"/>
          </p:nvPr>
        </p:nvSpPr>
        <p:spPr>
          <a:xfrm>
            <a:off x="5489580" y="1040161"/>
            <a:ext cx="4643391" cy="944941"/>
          </a:xfrm>
        </p:spPr>
        <p:txBody>
          <a:bodyPr/>
          <a:lstStyle/>
          <a:p>
            <a:r>
              <a:rPr lang="en-US"/>
              <a:t>Click to edit Master title style</a:t>
            </a:r>
          </a:p>
        </p:txBody>
      </p:sp>
      <p:pic>
        <p:nvPicPr>
          <p:cNvPr id="2" name="Imagen 1">
            <a:extLst>
              <a:ext uri="{FF2B5EF4-FFF2-40B4-BE49-F238E27FC236}">
                <a16:creationId xmlns:a16="http://schemas.microsoft.com/office/drawing/2014/main" id="{220224B7-B60F-405E-3156-37FD18003B5F}"/>
              </a:ext>
            </a:extLst>
          </p:cNvPr>
          <p:cNvPicPr/>
          <p:nvPr userDrawn="1"/>
        </p:nvPicPr>
        <p:blipFill rotWithShape="1">
          <a:blip r:embed="rId2" cstate="print">
            <a:extLst>
              <a:ext uri="{28A0092B-C50C-407E-A947-70E740481C1C}">
                <a14:useLocalDpi xmlns:a14="http://schemas.microsoft.com/office/drawing/2010/main" val="0"/>
              </a:ext>
            </a:extLst>
          </a:blip>
          <a:srcRect r="74494" b="-8259"/>
          <a:stretch/>
        </p:blipFill>
        <p:spPr bwMode="auto">
          <a:xfrm>
            <a:off x="9611918" y="329097"/>
            <a:ext cx="737757" cy="7110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2080499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8_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49553" y="2219440"/>
            <a:ext cx="3067408" cy="338195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p:cNvSpPr>
            <a:spLocks noGrp="1"/>
          </p:cNvSpPr>
          <p:nvPr>
            <p:ph type="body" sz="quarter" idx="12"/>
          </p:nvPr>
        </p:nvSpPr>
        <p:spPr>
          <a:xfrm>
            <a:off x="3804306" y="2219440"/>
            <a:ext cx="3067408" cy="338195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p:cNvSpPr>
            <a:spLocks noGrp="1"/>
          </p:cNvSpPr>
          <p:nvPr>
            <p:ph type="body" sz="quarter" idx="13"/>
          </p:nvPr>
        </p:nvSpPr>
        <p:spPr>
          <a:xfrm>
            <a:off x="7059060" y="2208962"/>
            <a:ext cx="3067408" cy="338195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435511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cSld name="1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3"/>
          <p:cNvSpPr>
            <a:spLocks noGrp="1"/>
          </p:cNvSpPr>
          <p:nvPr>
            <p:ph type="body" sz="quarter" idx="11"/>
          </p:nvPr>
        </p:nvSpPr>
        <p:spPr>
          <a:xfrm>
            <a:off x="5489576" y="2219441"/>
            <a:ext cx="4651648" cy="219444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p:cNvSpPr>
            <a:spLocks noGrp="1"/>
          </p:cNvSpPr>
          <p:nvPr>
            <p:ph type="body" sz="quarter" idx="10"/>
          </p:nvPr>
        </p:nvSpPr>
        <p:spPr>
          <a:xfrm>
            <a:off x="549552" y="2219441"/>
            <a:ext cx="4652686" cy="219444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15539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Key Msg + 4 boxe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10" name="Text Placeholder 3"/>
          <p:cNvSpPr>
            <a:spLocks noGrp="1"/>
          </p:cNvSpPr>
          <p:nvPr>
            <p:ph type="body" sz="quarter" idx="12"/>
          </p:nvPr>
        </p:nvSpPr>
        <p:spPr>
          <a:xfrm>
            <a:off x="639054" y="2249988"/>
            <a:ext cx="9420748" cy="219444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3"/>
          <p:cNvSpPr>
            <a:spLocks noGrp="1"/>
          </p:cNvSpPr>
          <p:nvPr>
            <p:ph type="body" sz="quarter" idx="13"/>
          </p:nvPr>
        </p:nvSpPr>
        <p:spPr>
          <a:xfrm>
            <a:off x="639055" y="3405511"/>
            <a:ext cx="4641734" cy="2626232"/>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3"/>
          <p:cNvSpPr>
            <a:spLocks noGrp="1"/>
          </p:cNvSpPr>
          <p:nvPr>
            <p:ph type="body" sz="quarter" idx="14"/>
          </p:nvPr>
        </p:nvSpPr>
        <p:spPr>
          <a:xfrm>
            <a:off x="5422795" y="3405511"/>
            <a:ext cx="4641734" cy="2626232"/>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3"/>
          <p:cNvSpPr>
            <a:spLocks noGrp="1"/>
          </p:cNvSpPr>
          <p:nvPr>
            <p:ph type="body" sz="quarter" idx="15"/>
          </p:nvPr>
        </p:nvSpPr>
        <p:spPr>
          <a:xfrm>
            <a:off x="639055" y="5306887"/>
            <a:ext cx="4641734" cy="2626232"/>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p:cNvSpPr>
            <a:spLocks noGrp="1"/>
          </p:cNvSpPr>
          <p:nvPr>
            <p:ph type="body" sz="quarter" idx="16"/>
          </p:nvPr>
        </p:nvSpPr>
        <p:spPr>
          <a:xfrm>
            <a:off x="5422795" y="5306887"/>
            <a:ext cx="4641734" cy="2626232"/>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17"/>
          </p:nvPr>
        </p:nvSpPr>
        <p:spPr/>
        <p:txBody>
          <a:bodyPr/>
          <a:lstStyle/>
          <a:p>
            <a:r>
              <a:rPr lang="en-US" dirty="0"/>
              <a:t>Proposal title this spans across two lines</a:t>
            </a:r>
            <a:endParaRPr lang="en-IE" dirty="0"/>
          </a:p>
        </p:txBody>
      </p:sp>
    </p:spTree>
    <p:extLst>
      <p:ext uri="{BB962C8B-B14F-4D97-AF65-F5344CB8AC3E}">
        <p14:creationId xmlns:p14="http://schemas.microsoft.com/office/powerpoint/2010/main" val="39970854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cSld name="One column">
    <p:spTree>
      <p:nvGrpSpPr>
        <p:cNvPr id="1" name=""/>
        <p:cNvGrpSpPr/>
        <p:nvPr/>
      </p:nvGrpSpPr>
      <p:grpSpPr>
        <a:xfrm>
          <a:off x="0" y="0"/>
          <a:ext cx="0" cy="0"/>
          <a:chOff x="0" y="0"/>
          <a:chExt cx="0" cy="0"/>
        </a:xfrm>
      </p:grpSpPr>
      <p:sp>
        <p:nvSpPr>
          <p:cNvPr id="2" name="Title 1"/>
          <p:cNvSpPr>
            <a:spLocks noGrp="1"/>
          </p:cNvSpPr>
          <p:nvPr>
            <p:ph type="title"/>
          </p:nvPr>
        </p:nvSpPr>
        <p:spPr>
          <a:xfrm>
            <a:off x="549551" y="573919"/>
            <a:ext cx="9597339" cy="1076619"/>
          </a:xfrm>
        </p:spPr>
        <p:txBody>
          <a:bodyPr/>
          <a:lstStyle/>
          <a:p>
            <a:r>
              <a:rPr lang="en-US"/>
              <a:t>Click to edit Master title style</a:t>
            </a:r>
          </a:p>
        </p:txBody>
      </p:sp>
      <p:sp>
        <p:nvSpPr>
          <p:cNvPr id="7" name="Text Placeholder 3"/>
          <p:cNvSpPr>
            <a:spLocks noGrp="1"/>
          </p:cNvSpPr>
          <p:nvPr>
            <p:ph type="body" sz="quarter" idx="12"/>
          </p:nvPr>
        </p:nvSpPr>
        <p:spPr>
          <a:xfrm>
            <a:off x="549551" y="2219440"/>
            <a:ext cx="9597338" cy="219444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459243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Title - Lef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394955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 No content">
    <p:spTree>
      <p:nvGrpSpPr>
        <p:cNvPr id="1" name=""/>
        <p:cNvGrpSpPr/>
        <p:nvPr/>
      </p:nvGrpSpPr>
      <p:grpSpPr>
        <a:xfrm>
          <a:off x="0" y="0"/>
          <a:ext cx="0" cy="0"/>
          <a:chOff x="0" y="0"/>
          <a:chExt cx="0" cy="0"/>
        </a:xfrm>
      </p:grpSpPr>
      <p:sp>
        <p:nvSpPr>
          <p:cNvPr id="4" name="Title 3"/>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1343568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 + full pic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3"/>
          <p:cNvSpPr>
            <a:spLocks noGrp="1"/>
          </p:cNvSpPr>
          <p:nvPr>
            <p:ph type="body" sz="quarter" idx="12"/>
          </p:nvPr>
        </p:nvSpPr>
        <p:spPr>
          <a:xfrm>
            <a:off x="639054" y="2249987"/>
            <a:ext cx="9420748"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3"/>
          <p:cNvSpPr>
            <a:spLocks noGrp="1"/>
          </p:cNvSpPr>
          <p:nvPr>
            <p:ph type="body" sz="quarter" idx="13"/>
          </p:nvPr>
        </p:nvSpPr>
        <p:spPr>
          <a:xfrm>
            <a:off x="639054" y="3405921"/>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4"/>
          <p:cNvSpPr>
            <a:spLocks noGrp="1"/>
          </p:cNvSpPr>
          <p:nvPr>
            <p:ph type="pic" sz="quarter" idx="14"/>
          </p:nvPr>
        </p:nvSpPr>
        <p:spPr>
          <a:xfrm>
            <a:off x="5422796" y="3405767"/>
            <a:ext cx="4637005" cy="3662008"/>
          </a:xfrm>
        </p:spPr>
        <p:txBody>
          <a:bodyPr/>
          <a:lstStyle/>
          <a:p>
            <a:r>
              <a:rPr lang="en-US" dirty="0"/>
              <a:t>Click icon to add picture</a:t>
            </a:r>
          </a:p>
        </p:txBody>
      </p:sp>
    </p:spTree>
    <p:extLst>
      <p:ext uri="{BB962C8B-B14F-4D97-AF65-F5344CB8AC3E}">
        <p14:creationId xmlns:p14="http://schemas.microsoft.com/office/powerpoint/2010/main" val="298703745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 Bullet list">
    <p:spTree>
      <p:nvGrpSpPr>
        <p:cNvPr id="1" name=""/>
        <p:cNvGrpSpPr/>
        <p:nvPr/>
      </p:nvGrpSpPr>
      <p:grpSpPr>
        <a:xfrm>
          <a:off x="0" y="0"/>
          <a:ext cx="0" cy="0"/>
          <a:chOff x="0" y="0"/>
          <a:chExt cx="0" cy="0"/>
        </a:xfrm>
      </p:grpSpPr>
      <p:sp>
        <p:nvSpPr>
          <p:cNvPr id="6" name="Title 5"/>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3" name="Text Placeholder 2"/>
          <p:cNvSpPr>
            <a:spLocks noGrp="1"/>
          </p:cNvSpPr>
          <p:nvPr>
            <p:ph type="body" sz="quarter" idx="10"/>
          </p:nvPr>
        </p:nvSpPr>
        <p:spPr>
          <a:xfrm>
            <a:off x="548821" y="2155906"/>
            <a:ext cx="9595409" cy="4745797"/>
          </a:xfrm>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406047779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 Bullets + Image">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6307427" y="2155906"/>
            <a:ext cx="3836803" cy="4745797"/>
          </a:xfrm>
          <a:prstGeom prst="rect">
            <a:avLst/>
          </a:prstGeom>
          <a:noFill/>
        </p:spPr>
        <p:txBody>
          <a:bodyPr lIns="0" tIns="0" rIns="0" bIns="0" anchor="ctr" anchorCtr="1"/>
          <a:lstStyle>
            <a:lvl1pPr marL="0" indent="0">
              <a:buNone/>
              <a:defRPr sz="1403" baseline="0">
                <a:solidFill>
                  <a:srgbClr val="00A7B5"/>
                </a:solidFill>
              </a:defRPr>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r>
              <a:rPr lang="en-US" dirty="0"/>
              <a:t>Click icon to insert illustration</a:t>
            </a:r>
          </a:p>
        </p:txBody>
      </p:sp>
      <p:sp>
        <p:nvSpPr>
          <p:cNvPr id="3" name="Title 2"/>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6" name="Text Placeholder 5"/>
          <p:cNvSpPr>
            <a:spLocks noGrp="1"/>
          </p:cNvSpPr>
          <p:nvPr>
            <p:ph type="body" sz="quarter" idx="11"/>
          </p:nvPr>
        </p:nvSpPr>
        <p:spPr>
          <a:xfrm>
            <a:off x="548820" y="2155906"/>
            <a:ext cx="5485744" cy="4745797"/>
          </a:xfrm>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2"/>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04798725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ext + Quote">
    <p:spTree>
      <p:nvGrpSpPr>
        <p:cNvPr id="1" name=""/>
        <p:cNvGrpSpPr/>
        <p:nvPr/>
      </p:nvGrpSpPr>
      <p:grpSpPr>
        <a:xfrm>
          <a:off x="0" y="0"/>
          <a:ext cx="0" cy="0"/>
          <a:chOff x="0" y="0"/>
          <a:chExt cx="0" cy="0"/>
        </a:xfrm>
      </p:grpSpPr>
      <p:sp>
        <p:nvSpPr>
          <p:cNvPr id="12" name="Text Placeholder 4"/>
          <p:cNvSpPr>
            <a:spLocks noGrp="1"/>
          </p:cNvSpPr>
          <p:nvPr>
            <p:ph type="body" sz="quarter" idx="15"/>
          </p:nvPr>
        </p:nvSpPr>
        <p:spPr>
          <a:xfrm>
            <a:off x="5559743" y="2155907"/>
            <a:ext cx="4584487" cy="4745796"/>
          </a:xfrm>
        </p:spPr>
        <p:txBody>
          <a:bodyPr anchor="ctr" anchorCtr="1"/>
          <a:lstStyle>
            <a:lvl1pPr marL="0" indent="0" algn="ctr">
              <a:buNone/>
              <a:defRPr>
                <a:solidFill>
                  <a:schemeClr val="accent1"/>
                </a:solidFill>
              </a:defRPr>
            </a:lvl1pPr>
            <a:lvl2pPr marL="0" indent="0" algn="ctr">
              <a:buNone/>
              <a:defRPr>
                <a:solidFill>
                  <a:schemeClr val="accent1"/>
                </a:solidFill>
              </a:defRPr>
            </a:lvl2pPr>
            <a:lvl3pPr marL="0" indent="0" algn="ctr">
              <a:buNone/>
              <a:defRPr>
                <a:solidFill>
                  <a:schemeClr val="accent1"/>
                </a:solidFill>
              </a:defRPr>
            </a:lvl3pPr>
            <a:lvl4pPr marL="0" indent="0" algn="ctr">
              <a:buNone/>
              <a:defRPr>
                <a:solidFill>
                  <a:schemeClr val="accent1"/>
                </a:solidFill>
              </a:defRPr>
            </a:lvl4pPr>
            <a:lvl5pPr marL="0" indent="0" algn="l">
              <a:buNone/>
              <a:defRPr sz="3040">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p:txBody>
      </p:sp>
      <p:cxnSp>
        <p:nvCxnSpPr>
          <p:cNvPr id="11" name="Straight Connector 10"/>
          <p:cNvCxnSpPr>
            <a:cxnSpLocks/>
          </p:cNvCxnSpPr>
          <p:nvPr userDrawn="1"/>
        </p:nvCxnSpPr>
        <p:spPr>
          <a:xfrm>
            <a:off x="5370516" y="2155906"/>
            <a:ext cx="18121" cy="4745797"/>
          </a:xfrm>
          <a:prstGeom prst="line">
            <a:avLst/>
          </a:prstGeom>
          <a:ln w="7620">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4" name="Title 3"/>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7" name="Text Placeholder 6"/>
          <p:cNvSpPr>
            <a:spLocks noGrp="1"/>
          </p:cNvSpPr>
          <p:nvPr>
            <p:ph type="body" sz="quarter" idx="16"/>
          </p:nvPr>
        </p:nvSpPr>
        <p:spPr>
          <a:xfrm>
            <a:off x="548821" y="2155907"/>
            <a:ext cx="4663438" cy="4745796"/>
          </a:xfrm>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13" name="Freeform 5"/>
          <p:cNvSpPr>
            <a:spLocks noEditPoints="1"/>
          </p:cNvSpPr>
          <p:nvPr userDrawn="1"/>
        </p:nvSpPr>
        <p:spPr bwMode="auto">
          <a:xfrm>
            <a:off x="7642048" y="2342566"/>
            <a:ext cx="423218" cy="394317"/>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accent1"/>
          </a:solidFill>
          <a:ln w="0">
            <a:noFill/>
            <a:prstDash val="solid"/>
            <a:round/>
            <a:headEnd/>
            <a:tailEnd/>
          </a:ln>
        </p:spPr>
        <p:txBody>
          <a:bodyPr vert="horz" wrap="square" lIns="106918" tIns="53459" rIns="106918" bIns="53459" numCol="1" anchor="t" anchorCtr="0" compatLnSpc="1">
            <a:prstTxWarp prst="textNoShape">
              <a:avLst/>
            </a:prstTxWarp>
          </a:bodyPr>
          <a:lstStyle/>
          <a:p>
            <a:endParaRPr lang="en-GB" sz="2105" dirty="0"/>
          </a:p>
        </p:txBody>
      </p:sp>
      <p:sp>
        <p:nvSpPr>
          <p:cNvPr id="15" name="Freeform 9"/>
          <p:cNvSpPr>
            <a:spLocks noEditPoints="1"/>
          </p:cNvSpPr>
          <p:nvPr userDrawn="1"/>
        </p:nvSpPr>
        <p:spPr bwMode="auto">
          <a:xfrm>
            <a:off x="7642048" y="6085072"/>
            <a:ext cx="423218" cy="396650"/>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accent1"/>
          </a:solidFill>
          <a:ln w="0">
            <a:noFill/>
            <a:prstDash val="solid"/>
            <a:round/>
            <a:headEnd/>
            <a:tailEnd/>
          </a:ln>
        </p:spPr>
        <p:txBody>
          <a:bodyPr vert="horz" wrap="square" lIns="106918" tIns="53459" rIns="106918" bIns="53459" numCol="1" anchor="t" anchorCtr="0" compatLnSpc="1">
            <a:prstTxWarp prst="textNoShape">
              <a:avLst/>
            </a:prstTxWarp>
          </a:bodyPr>
          <a:lstStyle/>
          <a:p>
            <a:endParaRPr lang="en-GB" sz="2105" dirty="0"/>
          </a:p>
        </p:txBody>
      </p:sp>
      <p:sp>
        <p:nvSpPr>
          <p:cNvPr id="3" name="Slide Number Placeholder 2"/>
          <p:cNvSpPr>
            <a:spLocks noGrp="1"/>
          </p:cNvSpPr>
          <p:nvPr>
            <p:ph type="sldNum" sz="quarter" idx="17"/>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50461532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Image + Quote">
    <p:spTree>
      <p:nvGrpSpPr>
        <p:cNvPr id="1" name=""/>
        <p:cNvGrpSpPr/>
        <p:nvPr/>
      </p:nvGrpSpPr>
      <p:grpSpPr>
        <a:xfrm>
          <a:off x="0" y="0"/>
          <a:ext cx="0" cy="0"/>
          <a:chOff x="0" y="0"/>
          <a:chExt cx="0" cy="0"/>
        </a:xfrm>
      </p:grpSpPr>
      <p:sp>
        <p:nvSpPr>
          <p:cNvPr id="2" name="Rectangle 1"/>
          <p:cNvSpPr/>
          <p:nvPr userDrawn="1"/>
        </p:nvSpPr>
        <p:spPr>
          <a:xfrm>
            <a:off x="5472130" y="2155908"/>
            <a:ext cx="4672406" cy="474579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8" name="Picture Placeholder 7"/>
          <p:cNvSpPr>
            <a:spLocks noGrp="1"/>
          </p:cNvSpPr>
          <p:nvPr>
            <p:ph type="pic" sz="quarter" idx="17" hasCustomPrompt="1"/>
          </p:nvPr>
        </p:nvSpPr>
        <p:spPr>
          <a:xfrm>
            <a:off x="547585" y="2155909"/>
            <a:ext cx="4664674" cy="4745795"/>
          </a:xfrm>
          <a:noFill/>
        </p:spPr>
        <p:txBody>
          <a:bodyPr anchor="ctr" anchorCtr="1"/>
          <a:lstStyle>
            <a:lvl1pPr marL="0" marR="0" indent="0" algn="l" defTabSz="534604" rtl="0" eaLnBrk="1" fontAlgn="auto" latinLnBrk="0" hangingPunct="1">
              <a:lnSpc>
                <a:spcPct val="100000"/>
              </a:lnSpc>
              <a:spcBef>
                <a:spcPts val="674"/>
              </a:spcBef>
              <a:spcAft>
                <a:spcPts val="0"/>
              </a:spcAft>
              <a:buClr>
                <a:schemeClr val="accent1"/>
              </a:buClr>
              <a:buSzTx/>
              <a:buFont typeface="Arial"/>
              <a:buNone/>
              <a:tabLst/>
              <a:defRPr sz="1403">
                <a:solidFill>
                  <a:schemeClr val="accent3"/>
                </a:solidFill>
              </a:defRPr>
            </a:lvl1pPr>
          </a:lstStyle>
          <a:p>
            <a:pPr marL="0" marR="0" lvl="0" indent="0" algn="l" defTabSz="534604" rtl="0" eaLnBrk="1" fontAlgn="auto" latinLnBrk="0" hangingPunct="1">
              <a:lnSpc>
                <a:spcPct val="100000"/>
              </a:lnSpc>
              <a:spcBef>
                <a:spcPts val="674"/>
              </a:spcBef>
              <a:spcAft>
                <a:spcPts val="0"/>
              </a:spcAft>
              <a:buClr>
                <a:schemeClr val="accent1"/>
              </a:buClr>
              <a:buSzTx/>
              <a:buFont typeface="Arial"/>
              <a:buNone/>
              <a:tabLst/>
              <a:defRPr/>
            </a:pPr>
            <a:r>
              <a:rPr lang="en-US" dirty="0"/>
              <a:t>Click icon to insert illustration</a:t>
            </a:r>
          </a:p>
        </p:txBody>
      </p:sp>
      <p:sp>
        <p:nvSpPr>
          <p:cNvPr id="7" name="Title 6"/>
          <p:cNvSpPr>
            <a:spLocks noGrp="1"/>
          </p:cNvSpPr>
          <p:nvPr userDrawn="1">
            <p:ph type="title"/>
          </p:nvPr>
        </p:nvSpPr>
        <p:spPr>
          <a:xfrm>
            <a:off x="551891" y="528481"/>
            <a:ext cx="9592338" cy="1240110"/>
          </a:xfrm>
          <a:prstGeom prst="rect">
            <a:avLst/>
          </a:prstGeom>
        </p:spPr>
        <p:txBody>
          <a:bodyPr/>
          <a:lstStyle/>
          <a:p>
            <a:r>
              <a:rPr lang="en-US"/>
              <a:t>Click to edit Master title style</a:t>
            </a:r>
            <a:endParaRPr lang="en-GB"/>
          </a:p>
        </p:txBody>
      </p:sp>
      <p:sp>
        <p:nvSpPr>
          <p:cNvPr id="5" name="Freeform 5"/>
          <p:cNvSpPr>
            <a:spLocks noEditPoints="1"/>
          </p:cNvSpPr>
          <p:nvPr userDrawn="1"/>
        </p:nvSpPr>
        <p:spPr bwMode="auto">
          <a:xfrm>
            <a:off x="7571512" y="2270237"/>
            <a:ext cx="480760" cy="445648"/>
          </a:xfrm>
          <a:custGeom>
            <a:avLst/>
            <a:gdLst>
              <a:gd name="T0" fmla="*/ 954 w 954"/>
              <a:gd name="T1" fmla="*/ 497 h 711"/>
              <a:gd name="T2" fmla="*/ 954 w 954"/>
              <a:gd name="T3" fmla="*/ 497 h 711"/>
              <a:gd name="T4" fmla="*/ 744 w 954"/>
              <a:gd name="T5" fmla="*/ 291 h 711"/>
              <a:gd name="T6" fmla="*/ 690 w 954"/>
              <a:gd name="T7" fmla="*/ 305 h 711"/>
              <a:gd name="T8" fmla="*/ 943 w 954"/>
              <a:gd name="T9" fmla="*/ 134 h 711"/>
              <a:gd name="T10" fmla="*/ 943 w 954"/>
              <a:gd name="T11" fmla="*/ 0 h 711"/>
              <a:gd name="T12" fmla="*/ 510 w 954"/>
              <a:gd name="T13" fmla="*/ 439 h 711"/>
              <a:gd name="T14" fmla="*/ 744 w 954"/>
              <a:gd name="T15" fmla="*/ 711 h 711"/>
              <a:gd name="T16" fmla="*/ 954 w 954"/>
              <a:gd name="T17" fmla="*/ 497 h 711"/>
              <a:gd name="T18" fmla="*/ 444 w 954"/>
              <a:gd name="T19" fmla="*/ 497 h 711"/>
              <a:gd name="T20" fmla="*/ 444 w 954"/>
              <a:gd name="T21" fmla="*/ 497 h 711"/>
              <a:gd name="T22" fmla="*/ 234 w 954"/>
              <a:gd name="T23" fmla="*/ 291 h 711"/>
              <a:gd name="T24" fmla="*/ 180 w 954"/>
              <a:gd name="T25" fmla="*/ 305 h 711"/>
              <a:gd name="T26" fmla="*/ 433 w 954"/>
              <a:gd name="T27" fmla="*/ 134 h 711"/>
              <a:gd name="T28" fmla="*/ 433 w 954"/>
              <a:gd name="T29" fmla="*/ 0 h 711"/>
              <a:gd name="T30" fmla="*/ 0 w 954"/>
              <a:gd name="T31" fmla="*/ 439 h 711"/>
              <a:gd name="T32" fmla="*/ 234 w 954"/>
              <a:gd name="T33" fmla="*/ 711 h 711"/>
              <a:gd name="T34" fmla="*/ 444 w 954"/>
              <a:gd name="T35" fmla="*/ 497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4" h="711">
                <a:moveTo>
                  <a:pt x="954" y="497"/>
                </a:moveTo>
                <a:lnTo>
                  <a:pt x="954" y="497"/>
                </a:lnTo>
                <a:cubicBezTo>
                  <a:pt x="954" y="382"/>
                  <a:pt x="872" y="291"/>
                  <a:pt x="744" y="291"/>
                </a:cubicBezTo>
                <a:cubicBezTo>
                  <a:pt x="722" y="291"/>
                  <a:pt x="695" y="299"/>
                  <a:pt x="690" y="305"/>
                </a:cubicBezTo>
                <a:cubicBezTo>
                  <a:pt x="701" y="222"/>
                  <a:pt x="766" y="134"/>
                  <a:pt x="943" y="134"/>
                </a:cubicBezTo>
                <a:lnTo>
                  <a:pt x="943" y="0"/>
                </a:lnTo>
                <a:cubicBezTo>
                  <a:pt x="668" y="2"/>
                  <a:pt x="510" y="118"/>
                  <a:pt x="510" y="439"/>
                </a:cubicBezTo>
                <a:cubicBezTo>
                  <a:pt x="510" y="601"/>
                  <a:pt x="602" y="711"/>
                  <a:pt x="744" y="711"/>
                </a:cubicBezTo>
                <a:cubicBezTo>
                  <a:pt x="862" y="711"/>
                  <a:pt x="954" y="615"/>
                  <a:pt x="954" y="497"/>
                </a:cubicBezTo>
                <a:close/>
                <a:moveTo>
                  <a:pt x="444" y="497"/>
                </a:moveTo>
                <a:lnTo>
                  <a:pt x="444" y="497"/>
                </a:lnTo>
                <a:cubicBezTo>
                  <a:pt x="444" y="382"/>
                  <a:pt x="362" y="291"/>
                  <a:pt x="234" y="291"/>
                </a:cubicBezTo>
                <a:cubicBezTo>
                  <a:pt x="212" y="291"/>
                  <a:pt x="185" y="299"/>
                  <a:pt x="180" y="305"/>
                </a:cubicBezTo>
                <a:cubicBezTo>
                  <a:pt x="190" y="222"/>
                  <a:pt x="256" y="134"/>
                  <a:pt x="433" y="134"/>
                </a:cubicBezTo>
                <a:lnTo>
                  <a:pt x="433" y="0"/>
                </a:lnTo>
                <a:cubicBezTo>
                  <a:pt x="158" y="2"/>
                  <a:pt x="0" y="118"/>
                  <a:pt x="0" y="439"/>
                </a:cubicBezTo>
                <a:cubicBezTo>
                  <a:pt x="0" y="601"/>
                  <a:pt x="92" y="711"/>
                  <a:pt x="234" y="711"/>
                </a:cubicBezTo>
                <a:cubicBezTo>
                  <a:pt x="351" y="711"/>
                  <a:pt x="444" y="615"/>
                  <a:pt x="444" y="497"/>
                </a:cubicBezTo>
                <a:close/>
              </a:path>
            </a:pathLst>
          </a:custGeom>
          <a:solidFill>
            <a:schemeClr val="bg1"/>
          </a:solidFill>
          <a:ln w="0">
            <a:noFill/>
            <a:prstDash val="solid"/>
            <a:round/>
            <a:headEnd/>
            <a:tailEnd/>
          </a:ln>
        </p:spPr>
        <p:txBody>
          <a:bodyPr vert="horz" wrap="square" lIns="106918" tIns="53459" rIns="106918" bIns="53459" numCol="1" anchor="t" anchorCtr="0" compatLnSpc="1">
            <a:prstTxWarp prst="textNoShape">
              <a:avLst/>
            </a:prstTxWarp>
          </a:bodyPr>
          <a:lstStyle/>
          <a:p>
            <a:endParaRPr lang="en-GB" sz="2105" dirty="0"/>
          </a:p>
        </p:txBody>
      </p:sp>
      <p:grpSp>
        <p:nvGrpSpPr>
          <p:cNvPr id="6" name="Group 8"/>
          <p:cNvGrpSpPr>
            <a:grpSpLocks noChangeAspect="1"/>
          </p:cNvGrpSpPr>
          <p:nvPr userDrawn="1"/>
        </p:nvGrpSpPr>
        <p:grpSpPr bwMode="auto">
          <a:xfrm>
            <a:off x="7571512" y="6267064"/>
            <a:ext cx="473335" cy="438648"/>
            <a:chOff x="4079" y="2686"/>
            <a:chExt cx="255" cy="188"/>
          </a:xfrm>
        </p:grpSpPr>
        <p:sp>
          <p:nvSpPr>
            <p:cNvPr id="9" name="AutoShape 7"/>
            <p:cNvSpPr>
              <a:spLocks noChangeAspect="1" noChangeArrowheads="1" noTextEdit="1"/>
            </p:cNvSpPr>
            <p:nvPr/>
          </p:nvSpPr>
          <p:spPr bwMode="auto">
            <a:xfrm>
              <a:off x="4079" y="2686"/>
              <a:ext cx="25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105" dirty="0"/>
            </a:p>
          </p:txBody>
        </p:sp>
        <p:sp>
          <p:nvSpPr>
            <p:cNvPr id="10" name="Freeform 9"/>
            <p:cNvSpPr>
              <a:spLocks noEditPoints="1"/>
            </p:cNvSpPr>
            <p:nvPr/>
          </p:nvSpPr>
          <p:spPr bwMode="auto">
            <a:xfrm>
              <a:off x="4079" y="2685"/>
              <a:ext cx="259" cy="192"/>
            </a:xfrm>
            <a:custGeom>
              <a:avLst/>
              <a:gdLst>
                <a:gd name="T0" fmla="*/ 0 w 954"/>
                <a:gd name="T1" fmla="*/ 214 h 712"/>
                <a:gd name="T2" fmla="*/ 0 w 954"/>
                <a:gd name="T3" fmla="*/ 214 h 712"/>
                <a:gd name="T4" fmla="*/ 210 w 954"/>
                <a:gd name="T5" fmla="*/ 420 h 712"/>
                <a:gd name="T6" fmla="*/ 264 w 954"/>
                <a:gd name="T7" fmla="*/ 406 h 712"/>
                <a:gd name="T8" fmla="*/ 10 w 954"/>
                <a:gd name="T9" fmla="*/ 577 h 712"/>
                <a:gd name="T10" fmla="*/ 10 w 954"/>
                <a:gd name="T11" fmla="*/ 712 h 712"/>
                <a:gd name="T12" fmla="*/ 444 w 954"/>
                <a:gd name="T13" fmla="*/ 272 h 712"/>
                <a:gd name="T14" fmla="*/ 210 w 954"/>
                <a:gd name="T15" fmla="*/ 0 h 712"/>
                <a:gd name="T16" fmla="*/ 0 w 954"/>
                <a:gd name="T17" fmla="*/ 214 h 712"/>
                <a:gd name="T18" fmla="*/ 510 w 954"/>
                <a:gd name="T19" fmla="*/ 214 h 712"/>
                <a:gd name="T20" fmla="*/ 510 w 954"/>
                <a:gd name="T21" fmla="*/ 214 h 712"/>
                <a:gd name="T22" fmla="*/ 720 w 954"/>
                <a:gd name="T23" fmla="*/ 420 h 712"/>
                <a:gd name="T24" fmla="*/ 774 w 954"/>
                <a:gd name="T25" fmla="*/ 406 h 712"/>
                <a:gd name="T26" fmla="*/ 521 w 954"/>
                <a:gd name="T27" fmla="*/ 577 h 712"/>
                <a:gd name="T28" fmla="*/ 521 w 954"/>
                <a:gd name="T29" fmla="*/ 712 h 712"/>
                <a:gd name="T30" fmla="*/ 954 w 954"/>
                <a:gd name="T31" fmla="*/ 272 h 712"/>
                <a:gd name="T32" fmla="*/ 720 w 954"/>
                <a:gd name="T33" fmla="*/ 0 h 712"/>
                <a:gd name="T34" fmla="*/ 510 w 954"/>
                <a:gd name="T35" fmla="*/ 214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4" h="712">
                  <a:moveTo>
                    <a:pt x="0" y="214"/>
                  </a:moveTo>
                  <a:lnTo>
                    <a:pt x="0" y="214"/>
                  </a:lnTo>
                  <a:cubicBezTo>
                    <a:pt x="0" y="329"/>
                    <a:pt x="81" y="420"/>
                    <a:pt x="210" y="420"/>
                  </a:cubicBezTo>
                  <a:cubicBezTo>
                    <a:pt x="231" y="420"/>
                    <a:pt x="259" y="412"/>
                    <a:pt x="264" y="406"/>
                  </a:cubicBezTo>
                  <a:cubicBezTo>
                    <a:pt x="253" y="489"/>
                    <a:pt x="188" y="577"/>
                    <a:pt x="10" y="577"/>
                  </a:cubicBezTo>
                  <a:lnTo>
                    <a:pt x="10" y="712"/>
                  </a:lnTo>
                  <a:cubicBezTo>
                    <a:pt x="286" y="709"/>
                    <a:pt x="444" y="593"/>
                    <a:pt x="444" y="272"/>
                  </a:cubicBezTo>
                  <a:cubicBezTo>
                    <a:pt x="444" y="109"/>
                    <a:pt x="351" y="0"/>
                    <a:pt x="210" y="0"/>
                  </a:cubicBezTo>
                  <a:cubicBezTo>
                    <a:pt x="92" y="0"/>
                    <a:pt x="0" y="96"/>
                    <a:pt x="0" y="214"/>
                  </a:cubicBezTo>
                  <a:close/>
                  <a:moveTo>
                    <a:pt x="510" y="214"/>
                  </a:moveTo>
                  <a:lnTo>
                    <a:pt x="510" y="214"/>
                  </a:lnTo>
                  <a:cubicBezTo>
                    <a:pt x="510" y="329"/>
                    <a:pt x="591" y="420"/>
                    <a:pt x="720" y="420"/>
                  </a:cubicBezTo>
                  <a:cubicBezTo>
                    <a:pt x="741" y="420"/>
                    <a:pt x="769" y="412"/>
                    <a:pt x="774" y="406"/>
                  </a:cubicBezTo>
                  <a:cubicBezTo>
                    <a:pt x="763" y="489"/>
                    <a:pt x="698" y="577"/>
                    <a:pt x="521" y="577"/>
                  </a:cubicBezTo>
                  <a:lnTo>
                    <a:pt x="521" y="712"/>
                  </a:lnTo>
                  <a:cubicBezTo>
                    <a:pt x="796" y="709"/>
                    <a:pt x="954" y="593"/>
                    <a:pt x="954" y="272"/>
                  </a:cubicBezTo>
                  <a:cubicBezTo>
                    <a:pt x="954" y="109"/>
                    <a:pt x="862" y="0"/>
                    <a:pt x="720" y="0"/>
                  </a:cubicBezTo>
                  <a:cubicBezTo>
                    <a:pt x="602" y="0"/>
                    <a:pt x="510" y="96"/>
                    <a:pt x="510" y="21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2105" dirty="0"/>
            </a:p>
          </p:txBody>
        </p:sp>
      </p:grpSp>
      <p:sp>
        <p:nvSpPr>
          <p:cNvPr id="11" name="Text Placeholder 4"/>
          <p:cNvSpPr>
            <a:spLocks noGrp="1"/>
          </p:cNvSpPr>
          <p:nvPr>
            <p:ph type="body" sz="quarter" idx="18"/>
          </p:nvPr>
        </p:nvSpPr>
        <p:spPr>
          <a:xfrm>
            <a:off x="5472129" y="2155907"/>
            <a:ext cx="4672100" cy="4745796"/>
          </a:xfrm>
          <a:noFill/>
        </p:spPr>
        <p:txBody>
          <a:bodyPr lIns="72000" tIns="72000" rIns="72000" bIns="72000" anchor="ctr" anchorCtr="1"/>
          <a:lstStyle>
            <a:lvl1pPr marL="0" indent="0" algn="ctr">
              <a:buNone/>
              <a:defRPr>
                <a:solidFill>
                  <a:schemeClr val="bg1"/>
                </a:solidFill>
              </a:defRPr>
            </a:lvl1pPr>
            <a:lvl2pPr marL="0" indent="0" algn="ctr">
              <a:buNone/>
              <a:defRPr>
                <a:solidFill>
                  <a:schemeClr val="bg1"/>
                </a:solidFill>
              </a:defRPr>
            </a:lvl2pPr>
            <a:lvl3pPr marL="0" indent="0" algn="ctr">
              <a:buNone/>
              <a:defRPr>
                <a:solidFill>
                  <a:schemeClr val="bg1"/>
                </a:solidFill>
              </a:defRPr>
            </a:lvl3pPr>
            <a:lvl4pPr marL="0" indent="0" algn="ctr">
              <a:buNone/>
              <a:defRPr>
                <a:solidFill>
                  <a:schemeClr val="bg1"/>
                </a:solidFill>
              </a:defRPr>
            </a:lvl4pPr>
            <a:lvl5pPr marL="0" indent="0" algn="l">
              <a:buNone/>
              <a:defRPr sz="3040">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9"/>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951048127"/>
      </p:ext>
    </p:extLst>
  </p:cSld>
  <p:clrMapOvr>
    <a:masterClrMapping/>
  </p:clrMapOvr>
  <p:extLst>
    <p:ext uri="{DCECCB84-F9BA-43D5-87BE-67443E8EF086}">
      <p15:sldGuideLst xmlns:p15="http://schemas.microsoft.com/office/powerpoint/2012/main"/>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2 column bullet">
    <p:spTree>
      <p:nvGrpSpPr>
        <p:cNvPr id="1" name=""/>
        <p:cNvGrpSpPr/>
        <p:nvPr/>
      </p:nvGrpSpPr>
      <p:grpSpPr>
        <a:xfrm>
          <a:off x="0" y="0"/>
          <a:ext cx="0" cy="0"/>
          <a:chOff x="0" y="0"/>
          <a:chExt cx="0" cy="0"/>
        </a:xfrm>
      </p:grpSpPr>
      <p:sp>
        <p:nvSpPr>
          <p:cNvPr id="4" name="Title 3"/>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13" name="Text Placeholder 12"/>
          <p:cNvSpPr>
            <a:spLocks noGrp="1"/>
          </p:cNvSpPr>
          <p:nvPr>
            <p:ph type="body" sz="quarter" idx="10"/>
          </p:nvPr>
        </p:nvSpPr>
        <p:spPr>
          <a:xfrm>
            <a:off x="548820" y="2155905"/>
            <a:ext cx="4663439" cy="4745799"/>
          </a:xfrm>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15" name="Text Placeholder 14"/>
          <p:cNvSpPr>
            <a:spLocks noGrp="1"/>
          </p:cNvSpPr>
          <p:nvPr>
            <p:ph type="body" sz="quarter" idx="11"/>
          </p:nvPr>
        </p:nvSpPr>
        <p:spPr>
          <a:xfrm>
            <a:off x="5472130" y="2155905"/>
            <a:ext cx="4672406" cy="4745799"/>
          </a:xfrm>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3" name="Slide Number Placeholder 2"/>
          <p:cNvSpPr>
            <a:spLocks noGrp="1"/>
          </p:cNvSpPr>
          <p:nvPr>
            <p:ph type="sldNum" sz="quarter" idx="12"/>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44465114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4 column graphic and text">
    <p:spTree>
      <p:nvGrpSpPr>
        <p:cNvPr id="1" name=""/>
        <p:cNvGrpSpPr/>
        <p:nvPr/>
      </p:nvGrpSpPr>
      <p:grpSpPr>
        <a:xfrm>
          <a:off x="0" y="0"/>
          <a:ext cx="0" cy="0"/>
          <a:chOff x="0" y="0"/>
          <a:chExt cx="0" cy="0"/>
        </a:xfrm>
      </p:grpSpPr>
      <p:sp>
        <p:nvSpPr>
          <p:cNvPr id="14" name="Picture Placeholder 2"/>
          <p:cNvSpPr>
            <a:spLocks noGrp="1"/>
          </p:cNvSpPr>
          <p:nvPr>
            <p:ph type="pic" idx="1" hasCustomPrompt="1"/>
          </p:nvPr>
        </p:nvSpPr>
        <p:spPr>
          <a:xfrm>
            <a:off x="547584" y="2139575"/>
            <a:ext cx="2197294" cy="1798922"/>
          </a:xfrm>
          <a:prstGeom prst="rect">
            <a:avLst/>
          </a:prstGeom>
          <a:noFill/>
        </p:spPr>
        <p:txBody>
          <a:bodyPr lIns="0" tIns="0" rIns="0" bIns="0" anchor="ctr" anchorCtr="1"/>
          <a:lstStyle>
            <a:lvl1pPr marL="0" marR="0" indent="0" algn="ctr" defTabSz="534604" rtl="0" eaLnBrk="1" fontAlgn="auto" latinLnBrk="0" hangingPunct="1">
              <a:lnSpc>
                <a:spcPct val="100000"/>
              </a:lnSpc>
              <a:spcBef>
                <a:spcPts val="674"/>
              </a:spcBef>
              <a:spcAft>
                <a:spcPts val="0"/>
              </a:spcAft>
              <a:buClr>
                <a:schemeClr val="accent1"/>
              </a:buClr>
              <a:buSzTx/>
              <a:buFont typeface="Arial"/>
              <a:buNone/>
              <a:tabLst/>
              <a:defRPr sz="1403" baseline="0">
                <a:solidFill>
                  <a:srgbClr val="00A7B5"/>
                </a:solidFill>
              </a:defRPr>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r>
              <a:rPr lang="en-US" dirty="0"/>
              <a:t>Click icon to insert illustration</a:t>
            </a:r>
          </a:p>
        </p:txBody>
      </p:sp>
      <p:sp>
        <p:nvSpPr>
          <p:cNvPr id="3" name="Title 2"/>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20" name="Text Placeholder 19"/>
          <p:cNvSpPr>
            <a:spLocks noGrp="1"/>
          </p:cNvSpPr>
          <p:nvPr>
            <p:ph type="body" sz="quarter" idx="22"/>
          </p:nvPr>
        </p:nvSpPr>
        <p:spPr>
          <a:xfrm>
            <a:off x="547584" y="4125575"/>
            <a:ext cx="2197294" cy="2776128"/>
          </a:xfrm>
        </p:spPr>
        <p:txBody>
          <a:bodyPr/>
          <a:lstStyle>
            <a:lvl1pPr>
              <a:defRPr sz="2105"/>
            </a:lvl1pPr>
            <a:lvl2pPr>
              <a:defRPr sz="2105"/>
            </a:lvl2pPr>
            <a:lvl3pPr>
              <a:defRPr sz="2105"/>
            </a:lvl3pPr>
            <a:lvl4pPr>
              <a:defRPr sz="2105"/>
            </a:lvl4pPr>
            <a:lvl5pPr marL="0" indent="0">
              <a:buNone/>
              <a:defRPr sz="2105">
                <a:solidFill>
                  <a:schemeClr val="accent1"/>
                </a:solidFill>
              </a:defRPr>
            </a:lvl5pPr>
          </a:lstStyle>
          <a:p>
            <a:pPr lvl="0"/>
            <a:r>
              <a:rPr lang="en-US"/>
              <a:t>Edit Master text styles</a:t>
            </a:r>
          </a:p>
          <a:p>
            <a:pPr lvl="1"/>
            <a:r>
              <a:rPr lang="en-US"/>
              <a:t>Second level</a:t>
            </a:r>
          </a:p>
          <a:p>
            <a:pPr lvl="2"/>
            <a:endParaRPr lang="en-GB"/>
          </a:p>
        </p:txBody>
      </p:sp>
      <p:sp>
        <p:nvSpPr>
          <p:cNvPr id="30" name="Picture Placeholder 2"/>
          <p:cNvSpPr>
            <a:spLocks noGrp="1"/>
          </p:cNvSpPr>
          <p:nvPr>
            <p:ph type="pic" idx="23" hasCustomPrompt="1"/>
          </p:nvPr>
        </p:nvSpPr>
        <p:spPr>
          <a:xfrm>
            <a:off x="3014097" y="2139575"/>
            <a:ext cx="2197294" cy="1798922"/>
          </a:xfrm>
          <a:prstGeom prst="rect">
            <a:avLst/>
          </a:prstGeom>
          <a:noFill/>
        </p:spPr>
        <p:txBody>
          <a:bodyPr lIns="0" tIns="0" rIns="0" bIns="0" anchor="ctr" anchorCtr="1"/>
          <a:lstStyle>
            <a:lvl1pPr marL="0" indent="0" algn="ctr">
              <a:buNone/>
              <a:defRPr sz="1403" baseline="0">
                <a:solidFill>
                  <a:srgbClr val="00A7B5"/>
                </a:solidFill>
              </a:defRPr>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r>
              <a:rPr lang="en-US" dirty="0"/>
              <a:t>Click icon to insert illustration</a:t>
            </a:r>
          </a:p>
        </p:txBody>
      </p:sp>
      <p:sp>
        <p:nvSpPr>
          <p:cNvPr id="31" name="Text Placeholder 19"/>
          <p:cNvSpPr>
            <a:spLocks noGrp="1"/>
          </p:cNvSpPr>
          <p:nvPr>
            <p:ph type="body" sz="quarter" idx="24"/>
          </p:nvPr>
        </p:nvSpPr>
        <p:spPr>
          <a:xfrm>
            <a:off x="3014097" y="4125575"/>
            <a:ext cx="2197294" cy="2776128"/>
          </a:xfrm>
        </p:spPr>
        <p:txBody>
          <a:bodyPr/>
          <a:lstStyle>
            <a:lvl1pPr>
              <a:defRPr sz="2105"/>
            </a:lvl1pPr>
            <a:lvl2pPr>
              <a:defRPr sz="2105"/>
            </a:lvl2pPr>
            <a:lvl3pPr>
              <a:defRPr sz="2105"/>
            </a:lvl3pPr>
            <a:lvl4pPr>
              <a:defRPr sz="2105"/>
            </a:lvl4pPr>
            <a:lvl5pPr marL="0" indent="0">
              <a:buNone/>
              <a:defRPr sz="2105">
                <a:solidFill>
                  <a:schemeClr val="accent1"/>
                </a:solidFill>
              </a:defRPr>
            </a:lvl5pPr>
          </a:lstStyle>
          <a:p>
            <a:pPr lvl="0"/>
            <a:r>
              <a:rPr lang="en-US"/>
              <a:t>Edit Master text styles</a:t>
            </a:r>
          </a:p>
          <a:p>
            <a:pPr lvl="1"/>
            <a:r>
              <a:rPr lang="en-US"/>
              <a:t>Second level</a:t>
            </a:r>
          </a:p>
          <a:p>
            <a:pPr lvl="2"/>
            <a:endParaRPr lang="en-GB"/>
          </a:p>
        </p:txBody>
      </p:sp>
      <p:sp>
        <p:nvSpPr>
          <p:cNvPr id="32" name="Picture Placeholder 2"/>
          <p:cNvSpPr>
            <a:spLocks noGrp="1"/>
          </p:cNvSpPr>
          <p:nvPr>
            <p:ph type="pic" idx="25" hasCustomPrompt="1"/>
          </p:nvPr>
        </p:nvSpPr>
        <p:spPr>
          <a:xfrm>
            <a:off x="5480611" y="2139575"/>
            <a:ext cx="2197294" cy="1798922"/>
          </a:xfrm>
          <a:prstGeom prst="rect">
            <a:avLst/>
          </a:prstGeom>
          <a:noFill/>
        </p:spPr>
        <p:txBody>
          <a:bodyPr lIns="0" tIns="0" rIns="0" bIns="0" anchor="ctr" anchorCtr="1"/>
          <a:lstStyle>
            <a:lvl1pPr marL="0" indent="0" algn="ctr">
              <a:buNone/>
              <a:defRPr sz="1403" baseline="0">
                <a:solidFill>
                  <a:srgbClr val="00A7B5"/>
                </a:solidFill>
              </a:defRPr>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r>
              <a:rPr lang="en-US" dirty="0"/>
              <a:t>Click icon to insert illustration</a:t>
            </a:r>
          </a:p>
        </p:txBody>
      </p:sp>
      <p:sp>
        <p:nvSpPr>
          <p:cNvPr id="33" name="Text Placeholder 19"/>
          <p:cNvSpPr>
            <a:spLocks noGrp="1"/>
          </p:cNvSpPr>
          <p:nvPr>
            <p:ph type="body" sz="quarter" idx="26"/>
          </p:nvPr>
        </p:nvSpPr>
        <p:spPr>
          <a:xfrm>
            <a:off x="5480611" y="4125575"/>
            <a:ext cx="2197294" cy="2776128"/>
          </a:xfrm>
        </p:spPr>
        <p:txBody>
          <a:bodyPr/>
          <a:lstStyle>
            <a:lvl1pPr>
              <a:defRPr sz="2105"/>
            </a:lvl1pPr>
            <a:lvl2pPr>
              <a:defRPr sz="2105"/>
            </a:lvl2pPr>
            <a:lvl3pPr>
              <a:defRPr sz="2105"/>
            </a:lvl3pPr>
            <a:lvl4pPr>
              <a:defRPr sz="2105"/>
            </a:lvl4pPr>
            <a:lvl5pPr marL="0" indent="0">
              <a:buNone/>
              <a:defRPr sz="2105">
                <a:solidFill>
                  <a:schemeClr val="accent1"/>
                </a:solidFill>
              </a:defRPr>
            </a:lvl5pPr>
          </a:lstStyle>
          <a:p>
            <a:pPr lvl="0"/>
            <a:r>
              <a:rPr lang="en-US"/>
              <a:t>Edit Master text styles</a:t>
            </a:r>
          </a:p>
          <a:p>
            <a:pPr lvl="1"/>
            <a:r>
              <a:rPr lang="en-US"/>
              <a:t>Second level</a:t>
            </a:r>
          </a:p>
          <a:p>
            <a:pPr lvl="2"/>
            <a:endParaRPr lang="en-GB"/>
          </a:p>
        </p:txBody>
      </p:sp>
      <p:sp>
        <p:nvSpPr>
          <p:cNvPr id="34" name="Picture Placeholder 2"/>
          <p:cNvSpPr>
            <a:spLocks noGrp="1"/>
          </p:cNvSpPr>
          <p:nvPr>
            <p:ph type="pic" idx="27" hasCustomPrompt="1"/>
          </p:nvPr>
        </p:nvSpPr>
        <p:spPr>
          <a:xfrm>
            <a:off x="7947126" y="2139575"/>
            <a:ext cx="2197294" cy="1798922"/>
          </a:xfrm>
          <a:prstGeom prst="rect">
            <a:avLst/>
          </a:prstGeom>
          <a:noFill/>
        </p:spPr>
        <p:txBody>
          <a:bodyPr lIns="0" tIns="0" rIns="0" bIns="0" anchor="ctr" anchorCtr="1"/>
          <a:lstStyle>
            <a:lvl1pPr marL="0" indent="0" algn="ctr">
              <a:buNone/>
              <a:defRPr sz="1403" baseline="0">
                <a:solidFill>
                  <a:srgbClr val="00A7B5"/>
                </a:solidFill>
              </a:defRPr>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r>
              <a:rPr lang="en-US" dirty="0"/>
              <a:t>Click icon to insert illustration</a:t>
            </a:r>
          </a:p>
        </p:txBody>
      </p:sp>
      <p:sp>
        <p:nvSpPr>
          <p:cNvPr id="35" name="Text Placeholder 19"/>
          <p:cNvSpPr>
            <a:spLocks noGrp="1"/>
          </p:cNvSpPr>
          <p:nvPr>
            <p:ph type="body" sz="quarter" idx="28"/>
          </p:nvPr>
        </p:nvSpPr>
        <p:spPr>
          <a:xfrm>
            <a:off x="7947126" y="4125575"/>
            <a:ext cx="2197294" cy="2776128"/>
          </a:xfrm>
        </p:spPr>
        <p:txBody>
          <a:bodyPr/>
          <a:lstStyle>
            <a:lvl1pPr>
              <a:defRPr sz="2105"/>
            </a:lvl1pPr>
            <a:lvl2pPr>
              <a:defRPr sz="2105"/>
            </a:lvl2pPr>
            <a:lvl3pPr>
              <a:defRPr sz="2105"/>
            </a:lvl3pPr>
            <a:lvl4pPr>
              <a:defRPr sz="2105"/>
            </a:lvl4pPr>
            <a:lvl5pPr marL="0" indent="0">
              <a:buNone/>
              <a:defRPr sz="2105">
                <a:solidFill>
                  <a:schemeClr val="accent1"/>
                </a:solidFill>
              </a:defRPr>
            </a:lvl5pPr>
          </a:lstStyle>
          <a:p>
            <a:pPr lvl="0"/>
            <a:r>
              <a:rPr lang="en-US"/>
              <a:t>Edit Master text styles</a:t>
            </a:r>
          </a:p>
          <a:p>
            <a:pPr lvl="1"/>
            <a:r>
              <a:rPr lang="en-US"/>
              <a:t>Second level</a:t>
            </a:r>
          </a:p>
          <a:p>
            <a:pPr lvl="2"/>
            <a:endParaRPr lang="en-GB"/>
          </a:p>
        </p:txBody>
      </p:sp>
      <p:sp>
        <p:nvSpPr>
          <p:cNvPr id="4" name="Slide Number Placeholder 3"/>
          <p:cNvSpPr>
            <a:spLocks noGrp="1"/>
          </p:cNvSpPr>
          <p:nvPr>
            <p:ph type="sldNum" sz="quarter" idx="29"/>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426153439"/>
      </p:ext>
    </p:extLst>
  </p:cSld>
  <p:clrMapOvr>
    <a:masterClrMapping/>
  </p:clrMapOvr>
  <p:extLst>
    <p:ext uri="{DCECCB84-F9BA-43D5-87BE-67443E8EF086}">
      <p15:sldGuideLst xmlns:p15="http://schemas.microsoft.com/office/powerpoint/2012/main"/>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le - Large illustration">
    <p:spTree>
      <p:nvGrpSpPr>
        <p:cNvPr id="1" name=""/>
        <p:cNvGrpSpPr/>
        <p:nvPr/>
      </p:nvGrpSpPr>
      <p:grpSpPr>
        <a:xfrm>
          <a:off x="0" y="0"/>
          <a:ext cx="0" cy="0"/>
          <a:chOff x="0" y="0"/>
          <a:chExt cx="0" cy="0"/>
        </a:xfrm>
      </p:grpSpPr>
      <p:sp>
        <p:nvSpPr>
          <p:cNvPr id="4" name="Title 3"/>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5" name="Slide Number Placeholder 4"/>
          <p:cNvSpPr>
            <a:spLocks noGrp="1"/>
          </p:cNvSpPr>
          <p:nvPr>
            <p:ph type="sldNum" sz="quarter" idx="10"/>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
        <p:nvSpPr>
          <p:cNvPr id="6" name="Picture Placeholder 2"/>
          <p:cNvSpPr>
            <a:spLocks noGrp="1"/>
          </p:cNvSpPr>
          <p:nvPr>
            <p:ph type="pic" idx="1" hasCustomPrompt="1"/>
          </p:nvPr>
        </p:nvSpPr>
        <p:spPr>
          <a:xfrm>
            <a:off x="548821" y="1954076"/>
            <a:ext cx="9592339" cy="4947628"/>
          </a:xfrm>
          <a:prstGeom prst="rect">
            <a:avLst/>
          </a:prstGeom>
          <a:noFill/>
        </p:spPr>
        <p:txBody>
          <a:bodyPr lIns="0" tIns="0" rIns="0" bIns="0" anchor="ctr" anchorCtr="1"/>
          <a:lstStyle>
            <a:lvl1pPr marL="0" marR="0" indent="0" algn="ctr" defTabSz="534604" rtl="0" eaLnBrk="1" fontAlgn="auto" latinLnBrk="0" hangingPunct="1">
              <a:lnSpc>
                <a:spcPct val="100000"/>
              </a:lnSpc>
              <a:spcBef>
                <a:spcPts val="0"/>
              </a:spcBef>
              <a:spcAft>
                <a:spcPts val="702"/>
              </a:spcAft>
              <a:buClr>
                <a:schemeClr val="accent1"/>
              </a:buClr>
              <a:buSzTx/>
              <a:buFont typeface="Arial"/>
              <a:buNone/>
              <a:tabLst/>
              <a:defRPr sz="1403" baseline="0">
                <a:solidFill>
                  <a:srgbClr val="00A7B5"/>
                </a:solidFill>
              </a:defRPr>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pPr marL="0" marR="0" lvl="0" indent="0" algn="ctr" defTabSz="534604" rtl="0" eaLnBrk="1" fontAlgn="auto" latinLnBrk="0" hangingPunct="1">
              <a:lnSpc>
                <a:spcPct val="100000"/>
              </a:lnSpc>
              <a:spcBef>
                <a:spcPts val="0"/>
              </a:spcBef>
              <a:spcAft>
                <a:spcPts val="702"/>
              </a:spcAft>
              <a:buClr>
                <a:schemeClr val="accent1"/>
              </a:buClr>
              <a:buSzTx/>
              <a:buFont typeface="Arial"/>
              <a:buNone/>
              <a:tabLst/>
              <a:defRPr/>
            </a:pPr>
            <a:r>
              <a:rPr lang="en-US" dirty="0"/>
              <a:t>Click icon to insert full screen illustration</a:t>
            </a:r>
          </a:p>
          <a:p>
            <a:pPr marL="0" marR="0" lvl="0" indent="0" algn="ctr" defTabSz="534604" rtl="0" eaLnBrk="1" fontAlgn="auto" latinLnBrk="0" hangingPunct="1">
              <a:lnSpc>
                <a:spcPct val="100000"/>
              </a:lnSpc>
              <a:spcBef>
                <a:spcPts val="0"/>
              </a:spcBef>
              <a:spcAft>
                <a:spcPts val="702"/>
              </a:spcAft>
              <a:buClr>
                <a:schemeClr val="accent1"/>
              </a:buClr>
              <a:buSzTx/>
              <a:buFont typeface="Arial"/>
              <a:buNone/>
              <a:tabLst/>
              <a:defRPr/>
            </a:pPr>
            <a:r>
              <a:rPr lang="en-US" dirty="0"/>
              <a:t/>
            </a:r>
            <a:br>
              <a:rPr lang="en-US" dirty="0"/>
            </a:br>
            <a:r>
              <a:rPr lang="en-US" dirty="0"/>
              <a:t/>
            </a:r>
            <a:br>
              <a:rPr lang="en-US" dirty="0"/>
            </a:br>
            <a:r>
              <a:rPr lang="en-US" dirty="0"/>
              <a:t> </a:t>
            </a:r>
            <a:br>
              <a:rPr lang="en-US" dirty="0"/>
            </a:br>
            <a:r>
              <a:rPr lang="en-US" dirty="0"/>
              <a:t>or click anywhere within this frame and paste an excel chart which will fill the entire frame</a:t>
            </a:r>
          </a:p>
        </p:txBody>
      </p:sp>
    </p:spTree>
    <p:extLst>
      <p:ext uri="{BB962C8B-B14F-4D97-AF65-F5344CB8AC3E}">
        <p14:creationId xmlns:p14="http://schemas.microsoft.com/office/powerpoint/2010/main" val="2342039006"/>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Full screen illustration">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
        <p:nvSpPr>
          <p:cNvPr id="6" name="Picture Placeholder 2"/>
          <p:cNvSpPr>
            <a:spLocks noGrp="1"/>
          </p:cNvSpPr>
          <p:nvPr>
            <p:ph type="pic" idx="1" hasCustomPrompt="1"/>
          </p:nvPr>
        </p:nvSpPr>
        <p:spPr>
          <a:xfrm>
            <a:off x="551892" y="528482"/>
            <a:ext cx="9592339" cy="6373223"/>
          </a:xfrm>
          <a:prstGeom prst="rect">
            <a:avLst/>
          </a:prstGeom>
          <a:noFill/>
        </p:spPr>
        <p:txBody>
          <a:bodyPr lIns="0" tIns="0" rIns="0" bIns="0" anchor="ctr" anchorCtr="1"/>
          <a:lstStyle>
            <a:lvl1pPr marL="0" marR="0" indent="0" algn="ctr" defTabSz="534604" rtl="0" eaLnBrk="1" fontAlgn="auto" latinLnBrk="0" hangingPunct="1">
              <a:lnSpc>
                <a:spcPct val="100000"/>
              </a:lnSpc>
              <a:spcBef>
                <a:spcPts val="0"/>
              </a:spcBef>
              <a:spcAft>
                <a:spcPts val="702"/>
              </a:spcAft>
              <a:buClr>
                <a:schemeClr val="accent1"/>
              </a:buClr>
              <a:buSzTx/>
              <a:buFont typeface="Arial"/>
              <a:buNone/>
              <a:tabLst/>
              <a:defRPr sz="1403" baseline="0">
                <a:solidFill>
                  <a:srgbClr val="00A7B5"/>
                </a:solidFill>
              </a:defRPr>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pPr marL="0" marR="0" lvl="0" indent="0" algn="ctr" defTabSz="534604" rtl="0" eaLnBrk="1" fontAlgn="auto" latinLnBrk="0" hangingPunct="1">
              <a:lnSpc>
                <a:spcPct val="100000"/>
              </a:lnSpc>
              <a:spcBef>
                <a:spcPts val="0"/>
              </a:spcBef>
              <a:spcAft>
                <a:spcPts val="702"/>
              </a:spcAft>
              <a:buClr>
                <a:schemeClr val="accent1"/>
              </a:buClr>
              <a:buSzTx/>
              <a:buFont typeface="Arial"/>
              <a:buNone/>
              <a:tabLst/>
              <a:defRPr/>
            </a:pPr>
            <a:r>
              <a:rPr lang="en-US" dirty="0"/>
              <a:t>Click icon to insert full screen illustration</a:t>
            </a:r>
          </a:p>
          <a:p>
            <a:pPr marL="0" marR="0" lvl="0" indent="0" algn="ctr" defTabSz="534604" rtl="0" eaLnBrk="1" fontAlgn="auto" latinLnBrk="0" hangingPunct="1">
              <a:lnSpc>
                <a:spcPct val="100000"/>
              </a:lnSpc>
              <a:spcBef>
                <a:spcPts val="0"/>
              </a:spcBef>
              <a:spcAft>
                <a:spcPts val="702"/>
              </a:spcAft>
              <a:buClr>
                <a:schemeClr val="accent1"/>
              </a:buClr>
              <a:buSzTx/>
              <a:buFont typeface="Arial"/>
              <a:buNone/>
              <a:tabLst/>
              <a:defRPr/>
            </a:pPr>
            <a:endParaRPr lang="en-US" dirty="0"/>
          </a:p>
          <a:p>
            <a:pPr marL="0" marR="0" lvl="0" indent="0" algn="ctr" defTabSz="534604" rtl="0" eaLnBrk="1" fontAlgn="auto" latinLnBrk="0" hangingPunct="1">
              <a:lnSpc>
                <a:spcPct val="100000"/>
              </a:lnSpc>
              <a:spcBef>
                <a:spcPts val="0"/>
              </a:spcBef>
              <a:spcAft>
                <a:spcPts val="702"/>
              </a:spcAft>
              <a:buClr>
                <a:schemeClr val="accent1"/>
              </a:buClr>
              <a:buSzTx/>
              <a:buFont typeface="Arial"/>
              <a:buNone/>
              <a:tabLst/>
              <a:defRPr/>
            </a:pPr>
            <a:r>
              <a:rPr lang="en-US" dirty="0"/>
              <a:t/>
            </a:r>
            <a:br>
              <a:rPr lang="en-US" dirty="0"/>
            </a:br>
            <a:r>
              <a:rPr lang="en-US" dirty="0"/>
              <a:t> </a:t>
            </a:r>
            <a:br>
              <a:rPr lang="en-US" dirty="0"/>
            </a:br>
            <a:r>
              <a:rPr lang="en-US" dirty="0"/>
              <a:t>or click anywhere within this frame and paste an excel chart which will fill the entire frame</a:t>
            </a:r>
          </a:p>
        </p:txBody>
      </p:sp>
    </p:spTree>
    <p:extLst>
      <p:ext uri="{BB962C8B-B14F-4D97-AF65-F5344CB8AC3E}">
        <p14:creationId xmlns:p14="http://schemas.microsoft.com/office/powerpoint/2010/main" val="241060856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Purple Quote">
    <p:spTree>
      <p:nvGrpSpPr>
        <p:cNvPr id="1" name=""/>
        <p:cNvGrpSpPr/>
        <p:nvPr/>
      </p:nvGrpSpPr>
      <p:grpSpPr>
        <a:xfrm>
          <a:off x="0" y="0"/>
          <a:ext cx="0" cy="0"/>
          <a:chOff x="0" y="0"/>
          <a:chExt cx="0" cy="0"/>
        </a:xfrm>
      </p:grpSpPr>
      <p:sp>
        <p:nvSpPr>
          <p:cNvPr id="3" name="Slide Number Placeholder 2"/>
          <p:cNvSpPr>
            <a:spLocks noGrp="1"/>
          </p:cNvSpPr>
          <p:nvPr>
            <p:ph type="sldNum" sz="quarter" idx="19"/>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
        <p:nvSpPr>
          <p:cNvPr id="4" name="Rectangle 3"/>
          <p:cNvSpPr/>
          <p:nvPr userDrawn="1"/>
        </p:nvSpPr>
        <p:spPr>
          <a:xfrm>
            <a:off x="0" y="0"/>
            <a:ext cx="10691813" cy="6901705"/>
          </a:xfrm>
          <a:prstGeom prst="rect">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05" dirty="0"/>
          </a:p>
        </p:txBody>
      </p:sp>
      <p:sp>
        <p:nvSpPr>
          <p:cNvPr id="5" name="Text Placeholder 4"/>
          <p:cNvSpPr>
            <a:spLocks noGrp="1"/>
          </p:cNvSpPr>
          <p:nvPr>
            <p:ph type="body" sz="quarter" idx="18"/>
          </p:nvPr>
        </p:nvSpPr>
        <p:spPr>
          <a:xfrm>
            <a:off x="0" y="1"/>
            <a:ext cx="10691813" cy="6901703"/>
          </a:xfrm>
          <a:noFill/>
        </p:spPr>
        <p:txBody>
          <a:bodyPr lIns="0" tIns="0" rIns="0" bIns="0" anchor="ctr" anchorCtr="1"/>
          <a:lstStyle>
            <a:lvl1pPr marL="0" indent="0" algn="ctr">
              <a:buClr>
                <a:schemeClr val="bg1"/>
              </a:buClr>
              <a:buNone/>
              <a:defRPr>
                <a:solidFill>
                  <a:schemeClr val="bg1"/>
                </a:solidFill>
              </a:defRPr>
            </a:lvl1pPr>
            <a:lvl2pPr marL="0" indent="0" algn="ctr">
              <a:buClr>
                <a:schemeClr val="bg1"/>
              </a:buClr>
              <a:buNone/>
              <a:defRPr>
                <a:solidFill>
                  <a:schemeClr val="bg1"/>
                </a:solidFill>
              </a:defRPr>
            </a:lvl2pPr>
            <a:lvl3pPr marL="0" indent="0" algn="ctr">
              <a:buNone/>
              <a:defRPr>
                <a:solidFill>
                  <a:schemeClr val="bg1"/>
                </a:solidFill>
              </a:defRPr>
            </a:lvl3pPr>
            <a:lvl4pPr marL="0" indent="0" algn="ctr">
              <a:buNone/>
              <a:defRPr>
                <a:solidFill>
                  <a:schemeClr val="bg1"/>
                </a:solidFill>
              </a:defRPr>
            </a:lvl4pPr>
            <a:lvl5pPr marL="0" indent="0" algn="l">
              <a:buNone/>
              <a:defRPr sz="304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reeform 5"/>
          <p:cNvSpPr>
            <a:spLocks noEditPoints="1"/>
          </p:cNvSpPr>
          <p:nvPr userDrawn="1"/>
        </p:nvSpPr>
        <p:spPr bwMode="auto">
          <a:xfrm>
            <a:off x="5048912" y="949627"/>
            <a:ext cx="599559" cy="559976"/>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bg1"/>
          </a:solidFill>
          <a:ln w="0">
            <a:noFill/>
            <a:prstDash val="solid"/>
            <a:round/>
            <a:headEnd/>
            <a:tailEnd/>
          </a:ln>
        </p:spPr>
        <p:txBody>
          <a:bodyPr vert="horz" wrap="square" lIns="106918" tIns="53459" rIns="106918" bIns="53459" numCol="1" anchor="t" anchorCtr="0" compatLnSpc="1">
            <a:prstTxWarp prst="textNoShape">
              <a:avLst/>
            </a:prstTxWarp>
          </a:bodyPr>
          <a:lstStyle/>
          <a:p>
            <a:endParaRPr lang="en-GB" sz="2105" dirty="0"/>
          </a:p>
        </p:txBody>
      </p:sp>
      <p:sp>
        <p:nvSpPr>
          <p:cNvPr id="7" name="Freeform 9"/>
          <p:cNvSpPr>
            <a:spLocks noEditPoints="1"/>
          </p:cNvSpPr>
          <p:nvPr userDrawn="1"/>
        </p:nvSpPr>
        <p:spPr bwMode="auto">
          <a:xfrm>
            <a:off x="5048912" y="5499431"/>
            <a:ext cx="599559" cy="559976"/>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bg1"/>
          </a:solidFill>
          <a:ln w="0">
            <a:noFill/>
            <a:prstDash val="solid"/>
            <a:round/>
            <a:headEnd/>
            <a:tailEnd/>
          </a:ln>
        </p:spPr>
        <p:txBody>
          <a:bodyPr vert="horz" wrap="square" lIns="106918" tIns="53459" rIns="106918" bIns="53459" numCol="1" anchor="t" anchorCtr="0" compatLnSpc="1">
            <a:prstTxWarp prst="textNoShape">
              <a:avLst/>
            </a:prstTxWarp>
          </a:bodyPr>
          <a:lstStyle/>
          <a:p>
            <a:endParaRPr lang="en-GB" sz="2105" dirty="0"/>
          </a:p>
        </p:txBody>
      </p:sp>
    </p:spTree>
    <p:extLst>
      <p:ext uri="{BB962C8B-B14F-4D97-AF65-F5344CB8AC3E}">
        <p14:creationId xmlns:p14="http://schemas.microsoft.com/office/powerpoint/2010/main" val="1108611416"/>
      </p:ext>
    </p:extLst>
  </p:cSld>
  <p:clrMapOvr>
    <a:masterClrMapping/>
  </p:clrMapOvr>
  <p:extLst>
    <p:ext uri="{DCECCB84-F9BA-43D5-87BE-67443E8EF086}">
      <p15:sldGuideLst xmlns:p15="http://schemas.microsoft.com/office/powerpoint/2012/main"/>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Warm Grey Quote">
    <p:spTree>
      <p:nvGrpSpPr>
        <p:cNvPr id="1" name=""/>
        <p:cNvGrpSpPr/>
        <p:nvPr/>
      </p:nvGrpSpPr>
      <p:grpSpPr>
        <a:xfrm>
          <a:off x="0" y="0"/>
          <a:ext cx="0" cy="0"/>
          <a:chOff x="0" y="0"/>
          <a:chExt cx="0" cy="0"/>
        </a:xfrm>
      </p:grpSpPr>
      <p:sp>
        <p:nvSpPr>
          <p:cNvPr id="3" name="Slide Number Placeholder 2"/>
          <p:cNvSpPr>
            <a:spLocks noGrp="1"/>
          </p:cNvSpPr>
          <p:nvPr>
            <p:ph type="sldNum" sz="quarter" idx="19"/>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
        <p:nvSpPr>
          <p:cNvPr id="4" name="Rectangle 3"/>
          <p:cNvSpPr/>
          <p:nvPr userDrawn="1"/>
        </p:nvSpPr>
        <p:spPr>
          <a:xfrm>
            <a:off x="0" y="1"/>
            <a:ext cx="10691813" cy="6901703"/>
          </a:xfrm>
          <a:prstGeom prst="rect">
            <a:avLst/>
          </a:prstGeom>
          <a:solidFill>
            <a:srgbClr val="DED8C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05" dirty="0"/>
          </a:p>
        </p:txBody>
      </p:sp>
      <p:sp>
        <p:nvSpPr>
          <p:cNvPr id="5" name="Text Placeholder 1"/>
          <p:cNvSpPr>
            <a:spLocks noGrp="1"/>
          </p:cNvSpPr>
          <p:nvPr>
            <p:ph type="body" sz="quarter" idx="18"/>
          </p:nvPr>
        </p:nvSpPr>
        <p:spPr>
          <a:xfrm>
            <a:off x="0" y="1"/>
            <a:ext cx="10691813" cy="6901702"/>
          </a:xfrm>
        </p:spPr>
        <p:txBody>
          <a:bodyPr anchor="ctr" anchorCtr="1"/>
          <a:lstStyle>
            <a:lvl1pPr marL="0" indent="0" algn="ctr">
              <a:buNone/>
              <a:defRPr/>
            </a:lvl1pPr>
            <a:lvl2pPr marL="0" indent="0" algn="ctr">
              <a:buNone/>
              <a:defRPr/>
            </a:lvl2pPr>
            <a:lvl3pPr marL="0" indent="0" algn="ctr">
              <a:buNone/>
              <a:defRPr/>
            </a:lvl3pPr>
            <a:lvl4pPr marL="0" indent="0" algn="ctr">
              <a:buFont typeface="Arial" panose="020B0604020202020204" pitchFamily="34" charset="0"/>
              <a:buNone/>
              <a:defRPr/>
            </a:lvl4pPr>
            <a:lvl5pPr marL="0" indent="0">
              <a:buNone/>
              <a:defRPr sz="3040">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endParaRPr lang="en-GB"/>
          </a:p>
        </p:txBody>
      </p:sp>
      <p:sp>
        <p:nvSpPr>
          <p:cNvPr id="6" name="Freeform 5"/>
          <p:cNvSpPr>
            <a:spLocks noEditPoints="1"/>
          </p:cNvSpPr>
          <p:nvPr userDrawn="1"/>
        </p:nvSpPr>
        <p:spPr bwMode="auto">
          <a:xfrm>
            <a:off x="5048912" y="949627"/>
            <a:ext cx="599559" cy="559976"/>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accent1"/>
          </a:solidFill>
          <a:ln w="0">
            <a:noFill/>
            <a:prstDash val="solid"/>
            <a:round/>
            <a:headEnd/>
            <a:tailEnd/>
          </a:ln>
        </p:spPr>
        <p:txBody>
          <a:bodyPr vert="horz" wrap="square" lIns="106918" tIns="53459" rIns="106918" bIns="53459" numCol="1" anchor="t" anchorCtr="0" compatLnSpc="1">
            <a:prstTxWarp prst="textNoShape">
              <a:avLst/>
            </a:prstTxWarp>
          </a:bodyPr>
          <a:lstStyle/>
          <a:p>
            <a:endParaRPr lang="en-GB" sz="2105" dirty="0"/>
          </a:p>
        </p:txBody>
      </p:sp>
      <p:sp>
        <p:nvSpPr>
          <p:cNvPr id="7" name="Freeform 9"/>
          <p:cNvSpPr>
            <a:spLocks noEditPoints="1"/>
          </p:cNvSpPr>
          <p:nvPr userDrawn="1"/>
        </p:nvSpPr>
        <p:spPr bwMode="auto">
          <a:xfrm>
            <a:off x="5048912" y="5499431"/>
            <a:ext cx="599559" cy="559976"/>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accent1"/>
          </a:solidFill>
          <a:ln w="0">
            <a:noFill/>
            <a:prstDash val="solid"/>
            <a:round/>
            <a:headEnd/>
            <a:tailEnd/>
          </a:ln>
        </p:spPr>
        <p:txBody>
          <a:bodyPr vert="horz" wrap="square" lIns="106918" tIns="53459" rIns="106918" bIns="53459" numCol="1" anchor="t" anchorCtr="0" compatLnSpc="1">
            <a:prstTxWarp prst="textNoShape">
              <a:avLst/>
            </a:prstTxWarp>
          </a:bodyPr>
          <a:lstStyle/>
          <a:p>
            <a:endParaRPr lang="en-GB" sz="2105" dirty="0"/>
          </a:p>
        </p:txBody>
      </p:sp>
    </p:spTree>
    <p:extLst>
      <p:ext uri="{BB962C8B-B14F-4D97-AF65-F5344CB8AC3E}">
        <p14:creationId xmlns:p14="http://schemas.microsoft.com/office/powerpoint/2010/main" val="2322607294"/>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col + pic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3"/>
          <p:cNvSpPr>
            <a:spLocks noGrp="1"/>
          </p:cNvSpPr>
          <p:nvPr>
            <p:ph type="body" sz="quarter" idx="14"/>
          </p:nvPr>
        </p:nvSpPr>
        <p:spPr>
          <a:xfrm>
            <a:off x="5422796" y="2253237"/>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11"/>
          <p:cNvSpPr>
            <a:spLocks noGrp="1"/>
          </p:cNvSpPr>
          <p:nvPr>
            <p:ph type="pic" sz="quarter" idx="15"/>
          </p:nvPr>
        </p:nvSpPr>
        <p:spPr>
          <a:xfrm>
            <a:off x="638771" y="2253082"/>
            <a:ext cx="4630246" cy="4729850"/>
          </a:xfrm>
        </p:spPr>
        <p:txBody>
          <a:bodyPr/>
          <a:lstStyle/>
          <a:p>
            <a:r>
              <a:rPr lang="en-US" dirty="0"/>
              <a:t>Click icon to add picture</a:t>
            </a:r>
          </a:p>
        </p:txBody>
      </p:sp>
    </p:spTree>
    <p:extLst>
      <p:ext uri="{BB962C8B-B14F-4D97-AF65-F5344CB8AC3E}">
        <p14:creationId xmlns:p14="http://schemas.microsoft.com/office/powerpoint/2010/main" val="114849244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Two columns purple">
    <p:spTree>
      <p:nvGrpSpPr>
        <p:cNvPr id="1" name=""/>
        <p:cNvGrpSpPr/>
        <p:nvPr/>
      </p:nvGrpSpPr>
      <p:grpSpPr>
        <a:xfrm>
          <a:off x="0" y="0"/>
          <a:ext cx="0" cy="0"/>
          <a:chOff x="0" y="0"/>
          <a:chExt cx="0" cy="0"/>
        </a:xfrm>
      </p:grpSpPr>
      <p:sp>
        <p:nvSpPr>
          <p:cNvPr id="2" name="Rectangle 1"/>
          <p:cNvSpPr/>
          <p:nvPr userDrawn="1"/>
        </p:nvSpPr>
        <p:spPr>
          <a:xfrm>
            <a:off x="5262378" y="2155907"/>
            <a:ext cx="4881851" cy="3968332"/>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8" name="Oval 7"/>
          <p:cNvSpPr/>
          <p:nvPr userDrawn="1"/>
        </p:nvSpPr>
        <p:spPr>
          <a:xfrm>
            <a:off x="5003435" y="3814587"/>
            <a:ext cx="517885" cy="650973"/>
          </a:xfrm>
          <a:prstGeom prst="ellipse">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3" name="Text Placeholder 2"/>
          <p:cNvSpPr>
            <a:spLocks noGrp="1"/>
          </p:cNvSpPr>
          <p:nvPr>
            <p:ph type="body" sz="quarter" idx="10"/>
          </p:nvPr>
        </p:nvSpPr>
        <p:spPr>
          <a:xfrm>
            <a:off x="547585" y="2155906"/>
            <a:ext cx="4714793" cy="3968333"/>
          </a:xfrm>
          <a:solidFill>
            <a:schemeClr val="accent1"/>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21" name="Text Placeholder 2"/>
          <p:cNvSpPr>
            <a:spLocks noGrp="1"/>
          </p:cNvSpPr>
          <p:nvPr>
            <p:ph type="body" sz="quarter" idx="11"/>
          </p:nvPr>
        </p:nvSpPr>
        <p:spPr>
          <a:xfrm>
            <a:off x="5592641" y="2155906"/>
            <a:ext cx="4551589" cy="3952498"/>
          </a:xfrm>
          <a:noFill/>
        </p:spPr>
        <p:txBody>
          <a:bodyPr lIns="72000" tIns="72000" rIns="72000" bIns="72000"/>
          <a:lstStyle/>
          <a:p>
            <a:pPr lvl="0"/>
            <a:r>
              <a:rPr lang="en-US"/>
              <a:t>Edit Master text styles</a:t>
            </a:r>
          </a:p>
          <a:p>
            <a:pPr lvl="1"/>
            <a:r>
              <a:rPr lang="en-US"/>
              <a:t>Second level</a:t>
            </a:r>
          </a:p>
          <a:p>
            <a:pPr lvl="2"/>
            <a:r>
              <a:rPr lang="en-US"/>
              <a:t>Third level</a:t>
            </a:r>
          </a:p>
          <a:p>
            <a:pPr lvl="3"/>
            <a:r>
              <a:rPr lang="en-US"/>
              <a:t>Fourth level</a:t>
            </a:r>
          </a:p>
        </p:txBody>
      </p:sp>
      <p:sp>
        <p:nvSpPr>
          <p:cNvPr id="5" name="Title 4"/>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6" name="Slide Number Placeholder 5"/>
          <p:cNvSpPr>
            <a:spLocks noGrp="1"/>
          </p:cNvSpPr>
          <p:nvPr>
            <p:ph type="sldNum" sz="quarter" idx="12"/>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57577875"/>
      </p:ext>
    </p:extLst>
  </p:cSld>
  <p:clrMapOvr>
    <a:masterClrMapping/>
  </p:clrMapOvr>
  <p:extLst>
    <p:ext uri="{DCECCB84-F9BA-43D5-87BE-67443E8EF086}">
      <p15:sldGuideLst xmlns:p15="http://schemas.microsoft.com/office/powerpoint/2012/main"/>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wo columns blue">
    <p:spTree>
      <p:nvGrpSpPr>
        <p:cNvPr id="1" name=""/>
        <p:cNvGrpSpPr/>
        <p:nvPr/>
      </p:nvGrpSpPr>
      <p:grpSpPr>
        <a:xfrm>
          <a:off x="0" y="0"/>
          <a:ext cx="0" cy="0"/>
          <a:chOff x="0" y="0"/>
          <a:chExt cx="0" cy="0"/>
        </a:xfrm>
      </p:grpSpPr>
      <p:sp>
        <p:nvSpPr>
          <p:cNvPr id="4" name="Title 3"/>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8" name="Rectangle 7"/>
          <p:cNvSpPr/>
          <p:nvPr userDrawn="1"/>
        </p:nvSpPr>
        <p:spPr>
          <a:xfrm>
            <a:off x="5262378" y="2155907"/>
            <a:ext cx="4881851" cy="3968332"/>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1" name="Oval 10"/>
          <p:cNvSpPr/>
          <p:nvPr userDrawn="1"/>
        </p:nvSpPr>
        <p:spPr>
          <a:xfrm>
            <a:off x="5003435" y="3814587"/>
            <a:ext cx="517885" cy="650973"/>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3" name="Text Placeholder 2"/>
          <p:cNvSpPr>
            <a:spLocks noGrp="1"/>
          </p:cNvSpPr>
          <p:nvPr>
            <p:ph type="body" sz="quarter" idx="10"/>
          </p:nvPr>
        </p:nvSpPr>
        <p:spPr>
          <a:xfrm>
            <a:off x="547585" y="2155906"/>
            <a:ext cx="4714793" cy="3968333"/>
          </a:xfrm>
          <a:solidFill>
            <a:schemeClr val="accent3"/>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2"/>
          <p:cNvSpPr>
            <a:spLocks noGrp="1"/>
          </p:cNvSpPr>
          <p:nvPr>
            <p:ph type="body" sz="quarter" idx="11"/>
          </p:nvPr>
        </p:nvSpPr>
        <p:spPr>
          <a:xfrm>
            <a:off x="5592641" y="2155906"/>
            <a:ext cx="4551589" cy="3952498"/>
          </a:xfrm>
          <a:noFill/>
        </p:spPr>
        <p:txBody>
          <a:bodyPr lIns="72000" tIns="72000" rIns="72000" bIns="72000"/>
          <a:lstStyle/>
          <a:p>
            <a:pPr lvl="0"/>
            <a:r>
              <a:rPr lang="en-US"/>
              <a:t>Edit Master text styles</a:t>
            </a:r>
          </a:p>
          <a:p>
            <a:pPr lvl="1"/>
            <a:r>
              <a:rPr lang="en-US"/>
              <a:t>Second level</a:t>
            </a:r>
          </a:p>
          <a:p>
            <a:pPr lvl="2"/>
            <a:r>
              <a:rPr lang="en-US"/>
              <a:t>Third level</a:t>
            </a:r>
          </a:p>
          <a:p>
            <a:pPr lvl="3"/>
            <a:r>
              <a:rPr lang="en-US"/>
              <a:t>Fourth level</a:t>
            </a:r>
          </a:p>
        </p:txBody>
      </p:sp>
      <p:sp>
        <p:nvSpPr>
          <p:cNvPr id="3" name="Slide Number Placeholder 2"/>
          <p:cNvSpPr>
            <a:spLocks noGrp="1"/>
          </p:cNvSpPr>
          <p:nvPr>
            <p:ph type="sldNum" sz="quarter" idx="12"/>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947294649"/>
      </p:ext>
    </p:extLst>
  </p:cSld>
  <p:clrMapOvr>
    <a:masterClrMapping/>
  </p:clrMapOvr>
  <p:extLst>
    <p:ext uri="{DCECCB84-F9BA-43D5-87BE-67443E8EF086}">
      <p15:sldGuideLst xmlns:p15="http://schemas.microsoft.com/office/powerpoint/2012/main"/>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2 columns green">
    <p:spTree>
      <p:nvGrpSpPr>
        <p:cNvPr id="1" name=""/>
        <p:cNvGrpSpPr/>
        <p:nvPr/>
      </p:nvGrpSpPr>
      <p:grpSpPr>
        <a:xfrm>
          <a:off x="0" y="0"/>
          <a:ext cx="0" cy="0"/>
          <a:chOff x="0" y="0"/>
          <a:chExt cx="0" cy="0"/>
        </a:xfrm>
      </p:grpSpPr>
      <p:sp>
        <p:nvSpPr>
          <p:cNvPr id="2" name="Title 1"/>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8" name="Rectangle 7"/>
          <p:cNvSpPr/>
          <p:nvPr userDrawn="1"/>
        </p:nvSpPr>
        <p:spPr>
          <a:xfrm>
            <a:off x="5262378" y="2155907"/>
            <a:ext cx="4881851" cy="3968332"/>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1" name="Oval 10"/>
          <p:cNvSpPr/>
          <p:nvPr userDrawn="1"/>
        </p:nvSpPr>
        <p:spPr>
          <a:xfrm>
            <a:off x="5003435" y="3814587"/>
            <a:ext cx="517885" cy="650973"/>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3" name="Text Placeholder 2"/>
          <p:cNvSpPr>
            <a:spLocks noGrp="1"/>
          </p:cNvSpPr>
          <p:nvPr>
            <p:ph type="body" sz="quarter" idx="10"/>
          </p:nvPr>
        </p:nvSpPr>
        <p:spPr>
          <a:xfrm>
            <a:off x="547585" y="2155906"/>
            <a:ext cx="4714793" cy="3968333"/>
          </a:xfrm>
          <a:solidFill>
            <a:schemeClr val="accent5"/>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2"/>
          <p:cNvSpPr>
            <a:spLocks noGrp="1"/>
          </p:cNvSpPr>
          <p:nvPr>
            <p:ph type="body" sz="quarter" idx="11"/>
          </p:nvPr>
        </p:nvSpPr>
        <p:spPr>
          <a:xfrm>
            <a:off x="5592641" y="2155906"/>
            <a:ext cx="4551589" cy="3952498"/>
          </a:xfrm>
          <a:noFill/>
        </p:spPr>
        <p:txBody>
          <a:bodyPr lIns="72000" tIns="72000" rIns="72000" bIns="72000"/>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2"/>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348093799"/>
      </p:ext>
    </p:extLst>
  </p:cSld>
  <p:clrMapOvr>
    <a:masterClrMapping/>
  </p:clrMapOvr>
  <p:extLst>
    <p:ext uri="{DCECCB84-F9BA-43D5-87BE-67443E8EF086}">
      <p15:sldGuideLst xmlns:p15="http://schemas.microsoft.com/office/powerpoint/2012/main"/>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wo columns orange">
    <p:spTree>
      <p:nvGrpSpPr>
        <p:cNvPr id="1" name=""/>
        <p:cNvGrpSpPr/>
        <p:nvPr/>
      </p:nvGrpSpPr>
      <p:grpSpPr>
        <a:xfrm>
          <a:off x="0" y="0"/>
          <a:ext cx="0" cy="0"/>
          <a:chOff x="0" y="0"/>
          <a:chExt cx="0" cy="0"/>
        </a:xfrm>
      </p:grpSpPr>
      <p:sp>
        <p:nvSpPr>
          <p:cNvPr id="2" name="Title 1"/>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8" name="Rectangle 7"/>
          <p:cNvSpPr/>
          <p:nvPr userDrawn="1"/>
        </p:nvSpPr>
        <p:spPr>
          <a:xfrm>
            <a:off x="5262378" y="2155907"/>
            <a:ext cx="4881851" cy="3968332"/>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1" name="Oval 10"/>
          <p:cNvSpPr/>
          <p:nvPr userDrawn="1"/>
        </p:nvSpPr>
        <p:spPr>
          <a:xfrm>
            <a:off x="5003435" y="3814587"/>
            <a:ext cx="517885" cy="650973"/>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3" name="Text Placeholder 2"/>
          <p:cNvSpPr>
            <a:spLocks noGrp="1"/>
          </p:cNvSpPr>
          <p:nvPr>
            <p:ph type="body" sz="quarter" idx="10"/>
          </p:nvPr>
        </p:nvSpPr>
        <p:spPr>
          <a:xfrm>
            <a:off x="547585" y="2155906"/>
            <a:ext cx="4714793" cy="3968333"/>
          </a:xfrm>
          <a:solidFill>
            <a:schemeClr val="accent4"/>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2"/>
          <p:cNvSpPr>
            <a:spLocks noGrp="1"/>
          </p:cNvSpPr>
          <p:nvPr>
            <p:ph type="body" sz="quarter" idx="11"/>
          </p:nvPr>
        </p:nvSpPr>
        <p:spPr>
          <a:xfrm>
            <a:off x="5592641" y="2155906"/>
            <a:ext cx="4551589" cy="3952498"/>
          </a:xfrm>
          <a:noFill/>
        </p:spPr>
        <p:txBody>
          <a:bodyPr lIns="72000" tIns="72000" rIns="72000" bIns="72000"/>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2"/>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951027068"/>
      </p:ext>
    </p:extLst>
  </p:cSld>
  <p:clrMapOvr>
    <a:masterClrMapping/>
  </p:clrMapOvr>
  <p:extLst>
    <p:ext uri="{DCECCB84-F9BA-43D5-87BE-67443E8EF086}">
      <p15:sldGuideLst xmlns:p15="http://schemas.microsoft.com/office/powerpoint/2012/main"/>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wo columns red">
    <p:spTree>
      <p:nvGrpSpPr>
        <p:cNvPr id="1" name=""/>
        <p:cNvGrpSpPr/>
        <p:nvPr/>
      </p:nvGrpSpPr>
      <p:grpSpPr>
        <a:xfrm>
          <a:off x="0" y="0"/>
          <a:ext cx="0" cy="0"/>
          <a:chOff x="0" y="0"/>
          <a:chExt cx="0" cy="0"/>
        </a:xfrm>
      </p:grpSpPr>
      <p:sp>
        <p:nvSpPr>
          <p:cNvPr id="2" name="Title 1"/>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8" name="Rectangle 7"/>
          <p:cNvSpPr/>
          <p:nvPr userDrawn="1"/>
        </p:nvSpPr>
        <p:spPr>
          <a:xfrm>
            <a:off x="5262378" y="2155907"/>
            <a:ext cx="4881851" cy="3968332"/>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1" name="Oval 10"/>
          <p:cNvSpPr/>
          <p:nvPr userDrawn="1"/>
        </p:nvSpPr>
        <p:spPr>
          <a:xfrm>
            <a:off x="5003435" y="3814587"/>
            <a:ext cx="517885" cy="650973"/>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3" name="Text Placeholder 2"/>
          <p:cNvSpPr>
            <a:spLocks noGrp="1"/>
          </p:cNvSpPr>
          <p:nvPr>
            <p:ph type="body" sz="quarter" idx="10"/>
          </p:nvPr>
        </p:nvSpPr>
        <p:spPr>
          <a:xfrm>
            <a:off x="547585" y="2155906"/>
            <a:ext cx="4714793" cy="3968333"/>
          </a:xfrm>
          <a:solidFill>
            <a:schemeClr val="accent6"/>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2"/>
          <p:cNvSpPr>
            <a:spLocks noGrp="1"/>
          </p:cNvSpPr>
          <p:nvPr>
            <p:ph type="body" sz="quarter" idx="11"/>
          </p:nvPr>
        </p:nvSpPr>
        <p:spPr>
          <a:xfrm>
            <a:off x="5592641" y="2155906"/>
            <a:ext cx="4551589" cy="3952498"/>
          </a:xfrm>
          <a:noFill/>
        </p:spPr>
        <p:txBody>
          <a:bodyPr lIns="72000" tIns="72000" rIns="72000" bIns="72000"/>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2"/>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97201906"/>
      </p:ext>
    </p:extLst>
  </p:cSld>
  <p:clrMapOvr>
    <a:masterClrMapping/>
  </p:clrMapOvr>
  <p:extLst>
    <p:ext uri="{DCECCB84-F9BA-43D5-87BE-67443E8EF086}">
      <p15:sldGuideLst xmlns:p15="http://schemas.microsoft.com/office/powerpoint/2012/main"/>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wo columns grey">
    <p:spTree>
      <p:nvGrpSpPr>
        <p:cNvPr id="1" name=""/>
        <p:cNvGrpSpPr/>
        <p:nvPr/>
      </p:nvGrpSpPr>
      <p:grpSpPr>
        <a:xfrm>
          <a:off x="0" y="0"/>
          <a:ext cx="0" cy="0"/>
          <a:chOff x="0" y="0"/>
          <a:chExt cx="0" cy="0"/>
        </a:xfrm>
      </p:grpSpPr>
      <p:sp>
        <p:nvSpPr>
          <p:cNvPr id="2" name="Title 1"/>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8" name="Rectangle 7"/>
          <p:cNvSpPr/>
          <p:nvPr userDrawn="1"/>
        </p:nvSpPr>
        <p:spPr>
          <a:xfrm>
            <a:off x="5262378" y="2155907"/>
            <a:ext cx="4881851" cy="3968332"/>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1" name="Oval 10"/>
          <p:cNvSpPr/>
          <p:nvPr userDrawn="1"/>
        </p:nvSpPr>
        <p:spPr>
          <a:xfrm>
            <a:off x="5003435" y="3814587"/>
            <a:ext cx="517885" cy="650973"/>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3" name="Text Placeholder 2"/>
          <p:cNvSpPr>
            <a:spLocks noGrp="1"/>
          </p:cNvSpPr>
          <p:nvPr>
            <p:ph type="body" sz="quarter" idx="10"/>
          </p:nvPr>
        </p:nvSpPr>
        <p:spPr>
          <a:xfrm>
            <a:off x="547585" y="2155906"/>
            <a:ext cx="4714793" cy="3968333"/>
          </a:xfrm>
          <a:solidFill>
            <a:schemeClr val="accent2"/>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2"/>
          <p:cNvSpPr>
            <a:spLocks noGrp="1"/>
          </p:cNvSpPr>
          <p:nvPr>
            <p:ph type="body" sz="quarter" idx="11"/>
          </p:nvPr>
        </p:nvSpPr>
        <p:spPr>
          <a:xfrm>
            <a:off x="5592641" y="2155906"/>
            <a:ext cx="4551589" cy="3952498"/>
          </a:xfrm>
          <a:noFill/>
        </p:spPr>
        <p:txBody>
          <a:bodyPr lIns="72000" tIns="72000" rIns="72000" bIns="72000"/>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2"/>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037633597"/>
      </p:ext>
    </p:extLst>
  </p:cSld>
  <p:clrMapOvr>
    <a:masterClrMapping/>
  </p:clrMapOvr>
  <p:extLst>
    <p:ext uri="{DCECCB84-F9BA-43D5-87BE-67443E8EF086}">
      <p15:sldGuideLst xmlns:p15="http://schemas.microsoft.com/office/powerpoint/2012/main"/>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2_Two columns grey">
    <p:spTree>
      <p:nvGrpSpPr>
        <p:cNvPr id="1" name=""/>
        <p:cNvGrpSpPr/>
        <p:nvPr/>
      </p:nvGrpSpPr>
      <p:grpSpPr>
        <a:xfrm>
          <a:off x="0" y="0"/>
          <a:ext cx="0" cy="0"/>
          <a:chOff x="0" y="0"/>
          <a:chExt cx="0" cy="0"/>
        </a:xfrm>
      </p:grpSpPr>
      <p:sp>
        <p:nvSpPr>
          <p:cNvPr id="4" name="Title 3"/>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6" name="Text Placeholder 5"/>
          <p:cNvSpPr>
            <a:spLocks noGrp="1"/>
          </p:cNvSpPr>
          <p:nvPr>
            <p:ph type="body" sz="quarter" idx="10"/>
          </p:nvPr>
        </p:nvSpPr>
        <p:spPr>
          <a:xfrm>
            <a:off x="548821" y="2155906"/>
            <a:ext cx="9595409" cy="4745797"/>
          </a:xfrm>
          <a:solidFill>
            <a:schemeClr val="accent1"/>
          </a:solidFill>
        </p:spPr>
        <p:txBody>
          <a:bodyPr lIns="72000" tIns="72000" rIns="72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3" name="Slide Number Placeholder 2"/>
          <p:cNvSpPr>
            <a:spLocks noGrp="1"/>
          </p:cNvSpPr>
          <p:nvPr>
            <p:ph type="sldNum" sz="quarter" idx="11"/>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284722890"/>
      </p:ext>
    </p:extLst>
  </p:cSld>
  <p:clrMapOvr>
    <a:masterClrMapping/>
  </p:clrMapOvr>
  <p:extLst>
    <p:ext uri="{DCECCB84-F9BA-43D5-87BE-67443E8EF086}">
      <p15:sldGuideLst xmlns:p15="http://schemas.microsoft.com/office/powerpoint/2012/main"/>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Footage">
    <p:spTree>
      <p:nvGrpSpPr>
        <p:cNvPr id="1" name=""/>
        <p:cNvGrpSpPr/>
        <p:nvPr/>
      </p:nvGrpSpPr>
      <p:grpSpPr>
        <a:xfrm>
          <a:off x="0" y="0"/>
          <a:ext cx="0" cy="0"/>
          <a:chOff x="0" y="0"/>
          <a:chExt cx="0" cy="0"/>
        </a:xfrm>
      </p:grpSpPr>
      <p:sp>
        <p:nvSpPr>
          <p:cNvPr id="5" name="Media Placeholder 8"/>
          <p:cNvSpPr>
            <a:spLocks noGrp="1"/>
          </p:cNvSpPr>
          <p:nvPr>
            <p:ph type="media" sz="quarter" idx="12" hasCustomPrompt="1"/>
          </p:nvPr>
        </p:nvSpPr>
        <p:spPr>
          <a:xfrm>
            <a:off x="1" y="0"/>
            <a:ext cx="10691812" cy="7559675"/>
          </a:xfrm>
          <a:prstGeom prst="rect">
            <a:avLst/>
          </a:prstGeom>
          <a:noFill/>
        </p:spPr>
        <p:txBody>
          <a:bodyPr vert="horz" lIns="0" tIns="0" rIns="0" bIns="0" anchor="ctr" anchorCtr="1"/>
          <a:lstStyle>
            <a:lvl1pPr marL="0" indent="0">
              <a:buNone/>
              <a:defRPr sz="1520">
                <a:solidFill>
                  <a:schemeClr val="accent3"/>
                </a:solidFill>
              </a:defRPr>
            </a:lvl1pPr>
          </a:lstStyle>
          <a:p>
            <a:r>
              <a:rPr lang="en-US" dirty="0"/>
              <a:t>Click icon to insert footage</a:t>
            </a:r>
          </a:p>
        </p:txBody>
      </p:sp>
    </p:spTree>
    <p:extLst>
      <p:ext uri="{BB962C8B-B14F-4D97-AF65-F5344CB8AC3E}">
        <p14:creationId xmlns:p14="http://schemas.microsoft.com/office/powerpoint/2010/main" val="28206919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Profile x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CB59B-676E-492F-93D7-84F54FB599DF}"/>
              </a:ext>
            </a:extLst>
          </p:cNvPr>
          <p:cNvSpPr>
            <a:spLocks noGrp="1"/>
          </p:cNvSpPr>
          <p:nvPr>
            <p:ph type="title"/>
          </p:nvPr>
        </p:nvSpPr>
        <p:spPr/>
        <p:txBody>
          <a:bodyPr/>
          <a:lstStyle/>
          <a:p>
            <a:r>
              <a:rPr lang="en-US"/>
              <a:t>Click to edit Master title style</a:t>
            </a:r>
            <a:endParaRPr lang="en-GB"/>
          </a:p>
        </p:txBody>
      </p:sp>
      <p:sp>
        <p:nvSpPr>
          <p:cNvPr id="3" name="Slide Number Placeholder 2">
            <a:extLst>
              <a:ext uri="{FF2B5EF4-FFF2-40B4-BE49-F238E27FC236}">
                <a16:creationId xmlns:a16="http://schemas.microsoft.com/office/drawing/2014/main" id="{890D81DE-209F-408A-9F70-0CEA8EAB0058}"/>
              </a:ext>
            </a:extLst>
          </p:cNvPr>
          <p:cNvSpPr>
            <a:spLocks noGrp="1"/>
          </p:cNvSpPr>
          <p:nvPr>
            <p:ph type="sldNum" sz="quarter" idx="10"/>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
        <p:nvSpPr>
          <p:cNvPr id="5" name="Picture Placeholder 4">
            <a:extLst>
              <a:ext uri="{FF2B5EF4-FFF2-40B4-BE49-F238E27FC236}">
                <a16:creationId xmlns:a16="http://schemas.microsoft.com/office/drawing/2014/main" id="{1F412F12-63D1-4BEC-B154-ED2A77412F62}"/>
              </a:ext>
            </a:extLst>
          </p:cNvPr>
          <p:cNvSpPr>
            <a:spLocks noGrp="1"/>
          </p:cNvSpPr>
          <p:nvPr>
            <p:ph type="pic" sz="quarter" idx="11"/>
          </p:nvPr>
        </p:nvSpPr>
        <p:spPr>
          <a:xfrm>
            <a:off x="972966" y="2147507"/>
            <a:ext cx="1347000" cy="1693156"/>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7" name="Picture Placeholder 4">
            <a:extLst>
              <a:ext uri="{FF2B5EF4-FFF2-40B4-BE49-F238E27FC236}">
                <a16:creationId xmlns:a16="http://schemas.microsoft.com/office/drawing/2014/main" id="{1C1D02D8-3F71-4A39-B7BA-9BFB4C07E741}"/>
              </a:ext>
            </a:extLst>
          </p:cNvPr>
          <p:cNvSpPr>
            <a:spLocks noGrp="1"/>
          </p:cNvSpPr>
          <p:nvPr>
            <p:ph type="pic" sz="quarter" idx="13"/>
          </p:nvPr>
        </p:nvSpPr>
        <p:spPr>
          <a:xfrm>
            <a:off x="3441735" y="2147507"/>
            <a:ext cx="1347000" cy="1693156"/>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9" name="Picture Placeholder 4">
            <a:extLst>
              <a:ext uri="{FF2B5EF4-FFF2-40B4-BE49-F238E27FC236}">
                <a16:creationId xmlns:a16="http://schemas.microsoft.com/office/drawing/2014/main" id="{2915E757-22B5-4D19-8C26-CD2D8F8E5453}"/>
              </a:ext>
            </a:extLst>
          </p:cNvPr>
          <p:cNvSpPr>
            <a:spLocks noGrp="1"/>
          </p:cNvSpPr>
          <p:nvPr>
            <p:ph type="pic" sz="quarter" idx="15"/>
          </p:nvPr>
        </p:nvSpPr>
        <p:spPr>
          <a:xfrm>
            <a:off x="5910449" y="2147507"/>
            <a:ext cx="1347000" cy="1693156"/>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10" name="Picture Placeholder 4">
            <a:extLst>
              <a:ext uri="{FF2B5EF4-FFF2-40B4-BE49-F238E27FC236}">
                <a16:creationId xmlns:a16="http://schemas.microsoft.com/office/drawing/2014/main" id="{2382EDD1-B4CA-40D8-81E9-D68DE7593134}"/>
              </a:ext>
            </a:extLst>
          </p:cNvPr>
          <p:cNvSpPr>
            <a:spLocks noGrp="1"/>
          </p:cNvSpPr>
          <p:nvPr>
            <p:ph type="pic" sz="quarter" idx="16"/>
          </p:nvPr>
        </p:nvSpPr>
        <p:spPr>
          <a:xfrm>
            <a:off x="8373704" y="2147507"/>
            <a:ext cx="1347000" cy="1693156"/>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16" name="Text Placeholder 15">
            <a:extLst>
              <a:ext uri="{FF2B5EF4-FFF2-40B4-BE49-F238E27FC236}">
                <a16:creationId xmlns:a16="http://schemas.microsoft.com/office/drawing/2014/main" id="{6B70CC2B-662A-4E43-B664-2A827623137B}"/>
              </a:ext>
            </a:extLst>
          </p:cNvPr>
          <p:cNvSpPr>
            <a:spLocks noGrp="1"/>
          </p:cNvSpPr>
          <p:nvPr>
            <p:ph type="body" sz="quarter" idx="17" hasCustomPrompt="1"/>
          </p:nvPr>
        </p:nvSpPr>
        <p:spPr>
          <a:xfrm>
            <a:off x="551892" y="3949698"/>
            <a:ext cx="2193455" cy="748967"/>
          </a:xfrm>
        </p:spPr>
        <p:txBody>
          <a:bodyPr/>
          <a:lstStyle>
            <a:lvl1pPr marL="0" indent="0" algn="ctr">
              <a:buFontTx/>
              <a:buNone/>
              <a:defRPr sz="2105"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17" name="Text Placeholder 15">
            <a:extLst>
              <a:ext uri="{FF2B5EF4-FFF2-40B4-BE49-F238E27FC236}">
                <a16:creationId xmlns:a16="http://schemas.microsoft.com/office/drawing/2014/main" id="{A3CAEB05-A1CB-466C-B712-415C8376B91D}"/>
              </a:ext>
            </a:extLst>
          </p:cNvPr>
          <p:cNvSpPr>
            <a:spLocks noGrp="1"/>
          </p:cNvSpPr>
          <p:nvPr>
            <p:ph type="body" sz="quarter" idx="18" hasCustomPrompt="1"/>
          </p:nvPr>
        </p:nvSpPr>
        <p:spPr>
          <a:xfrm>
            <a:off x="3019321" y="3949698"/>
            <a:ext cx="2193455" cy="748967"/>
          </a:xfrm>
        </p:spPr>
        <p:txBody>
          <a:bodyPr/>
          <a:lstStyle>
            <a:lvl1pPr marL="0" indent="0" algn="ctr">
              <a:buFontTx/>
              <a:buNone/>
              <a:defRPr sz="2105"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18" name="Text Placeholder 15">
            <a:extLst>
              <a:ext uri="{FF2B5EF4-FFF2-40B4-BE49-F238E27FC236}">
                <a16:creationId xmlns:a16="http://schemas.microsoft.com/office/drawing/2014/main" id="{247AF140-468F-4E5F-98BD-DE353F1F1DEC}"/>
              </a:ext>
            </a:extLst>
          </p:cNvPr>
          <p:cNvSpPr>
            <a:spLocks noGrp="1"/>
          </p:cNvSpPr>
          <p:nvPr>
            <p:ph type="body" sz="quarter" idx="19" hasCustomPrompt="1"/>
          </p:nvPr>
        </p:nvSpPr>
        <p:spPr>
          <a:xfrm>
            <a:off x="5486751" y="3949698"/>
            <a:ext cx="2193455" cy="748967"/>
          </a:xfrm>
        </p:spPr>
        <p:txBody>
          <a:bodyPr/>
          <a:lstStyle>
            <a:lvl1pPr marL="0" indent="0" algn="ctr">
              <a:buFontTx/>
              <a:buNone/>
              <a:defRPr sz="2105"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19" name="Text Placeholder 15">
            <a:extLst>
              <a:ext uri="{FF2B5EF4-FFF2-40B4-BE49-F238E27FC236}">
                <a16:creationId xmlns:a16="http://schemas.microsoft.com/office/drawing/2014/main" id="{A6750E76-4A09-476B-A228-E5CB0CE4E84F}"/>
              </a:ext>
            </a:extLst>
          </p:cNvPr>
          <p:cNvSpPr>
            <a:spLocks noGrp="1"/>
          </p:cNvSpPr>
          <p:nvPr>
            <p:ph type="body" sz="quarter" idx="20" hasCustomPrompt="1"/>
          </p:nvPr>
        </p:nvSpPr>
        <p:spPr>
          <a:xfrm>
            <a:off x="7954181" y="3949698"/>
            <a:ext cx="2193455" cy="748967"/>
          </a:xfrm>
        </p:spPr>
        <p:txBody>
          <a:bodyPr/>
          <a:lstStyle>
            <a:lvl1pPr marL="0" indent="0" algn="ctr">
              <a:buFontTx/>
              <a:buNone/>
              <a:defRPr sz="2105"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Tree>
    <p:extLst>
      <p:ext uri="{BB962C8B-B14F-4D97-AF65-F5344CB8AC3E}">
        <p14:creationId xmlns:p14="http://schemas.microsoft.com/office/powerpoint/2010/main" val="387821256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Profile multi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CB59B-676E-492F-93D7-84F54FB599DF}"/>
              </a:ext>
            </a:extLst>
          </p:cNvPr>
          <p:cNvSpPr>
            <a:spLocks noGrp="1"/>
          </p:cNvSpPr>
          <p:nvPr>
            <p:ph type="title"/>
          </p:nvPr>
        </p:nvSpPr>
        <p:spPr/>
        <p:txBody>
          <a:bodyPr/>
          <a:lstStyle/>
          <a:p>
            <a:r>
              <a:rPr lang="en-US"/>
              <a:t>Click to edit Master title style</a:t>
            </a:r>
            <a:endParaRPr lang="en-GB"/>
          </a:p>
        </p:txBody>
      </p:sp>
      <p:sp>
        <p:nvSpPr>
          <p:cNvPr id="3" name="Slide Number Placeholder 2">
            <a:extLst>
              <a:ext uri="{FF2B5EF4-FFF2-40B4-BE49-F238E27FC236}">
                <a16:creationId xmlns:a16="http://schemas.microsoft.com/office/drawing/2014/main" id="{890D81DE-209F-408A-9F70-0CEA8EAB0058}"/>
              </a:ext>
            </a:extLst>
          </p:cNvPr>
          <p:cNvSpPr>
            <a:spLocks noGrp="1"/>
          </p:cNvSpPr>
          <p:nvPr>
            <p:ph type="sldNum" sz="quarter" idx="10"/>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
        <p:nvSpPr>
          <p:cNvPr id="5" name="Picture Placeholder 4">
            <a:extLst>
              <a:ext uri="{FF2B5EF4-FFF2-40B4-BE49-F238E27FC236}">
                <a16:creationId xmlns:a16="http://schemas.microsoft.com/office/drawing/2014/main" id="{1F412F12-63D1-4BEC-B154-ED2A77412F62}"/>
              </a:ext>
            </a:extLst>
          </p:cNvPr>
          <p:cNvSpPr>
            <a:spLocks noGrp="1"/>
          </p:cNvSpPr>
          <p:nvPr>
            <p:ph type="pic" sz="quarter" idx="11"/>
          </p:nvPr>
        </p:nvSpPr>
        <p:spPr>
          <a:xfrm>
            <a:off x="1086185" y="2147509"/>
            <a:ext cx="1124868" cy="1413939"/>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16" name="Text Placeholder 15">
            <a:extLst>
              <a:ext uri="{FF2B5EF4-FFF2-40B4-BE49-F238E27FC236}">
                <a16:creationId xmlns:a16="http://schemas.microsoft.com/office/drawing/2014/main" id="{6B70CC2B-662A-4E43-B664-2A827623137B}"/>
              </a:ext>
            </a:extLst>
          </p:cNvPr>
          <p:cNvSpPr>
            <a:spLocks noGrp="1"/>
          </p:cNvSpPr>
          <p:nvPr>
            <p:ph type="body" sz="quarter" idx="17" hasCustomPrompt="1"/>
          </p:nvPr>
        </p:nvSpPr>
        <p:spPr>
          <a:xfrm>
            <a:off x="551892" y="3674844"/>
            <a:ext cx="2193455" cy="748967"/>
          </a:xfrm>
        </p:spPr>
        <p:txBody>
          <a:bodyPr/>
          <a:lstStyle>
            <a:lvl1pPr marL="0" indent="0" algn="ctr">
              <a:buFontTx/>
              <a:buNone/>
              <a:defRPr sz="1637"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17" name="Text Placeholder 15">
            <a:extLst>
              <a:ext uri="{FF2B5EF4-FFF2-40B4-BE49-F238E27FC236}">
                <a16:creationId xmlns:a16="http://schemas.microsoft.com/office/drawing/2014/main" id="{A3CAEB05-A1CB-466C-B712-415C8376B91D}"/>
              </a:ext>
            </a:extLst>
          </p:cNvPr>
          <p:cNvSpPr>
            <a:spLocks noGrp="1"/>
          </p:cNvSpPr>
          <p:nvPr>
            <p:ph type="body" sz="quarter" idx="18" hasCustomPrompt="1"/>
          </p:nvPr>
        </p:nvSpPr>
        <p:spPr>
          <a:xfrm>
            <a:off x="3019321" y="3674844"/>
            <a:ext cx="2193455" cy="748967"/>
          </a:xfrm>
        </p:spPr>
        <p:txBody>
          <a:bodyPr/>
          <a:lstStyle>
            <a:lvl1pPr marL="0" indent="0" algn="ctr">
              <a:buFontTx/>
              <a:buNone/>
              <a:defRPr sz="1637"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18" name="Text Placeholder 15">
            <a:extLst>
              <a:ext uri="{FF2B5EF4-FFF2-40B4-BE49-F238E27FC236}">
                <a16:creationId xmlns:a16="http://schemas.microsoft.com/office/drawing/2014/main" id="{247AF140-468F-4E5F-98BD-DE353F1F1DEC}"/>
              </a:ext>
            </a:extLst>
          </p:cNvPr>
          <p:cNvSpPr>
            <a:spLocks noGrp="1"/>
          </p:cNvSpPr>
          <p:nvPr>
            <p:ph type="body" sz="quarter" idx="19" hasCustomPrompt="1"/>
          </p:nvPr>
        </p:nvSpPr>
        <p:spPr>
          <a:xfrm>
            <a:off x="5486751" y="3674844"/>
            <a:ext cx="2193455" cy="748967"/>
          </a:xfrm>
        </p:spPr>
        <p:txBody>
          <a:bodyPr/>
          <a:lstStyle>
            <a:lvl1pPr marL="0" indent="0" algn="ctr">
              <a:buFontTx/>
              <a:buNone/>
              <a:defRPr sz="1637"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19" name="Text Placeholder 15">
            <a:extLst>
              <a:ext uri="{FF2B5EF4-FFF2-40B4-BE49-F238E27FC236}">
                <a16:creationId xmlns:a16="http://schemas.microsoft.com/office/drawing/2014/main" id="{A6750E76-4A09-476B-A228-E5CB0CE4E84F}"/>
              </a:ext>
            </a:extLst>
          </p:cNvPr>
          <p:cNvSpPr>
            <a:spLocks noGrp="1"/>
          </p:cNvSpPr>
          <p:nvPr>
            <p:ph type="body" sz="quarter" idx="20" hasCustomPrompt="1"/>
          </p:nvPr>
        </p:nvSpPr>
        <p:spPr>
          <a:xfrm>
            <a:off x="7954181" y="3674844"/>
            <a:ext cx="2193455" cy="748967"/>
          </a:xfrm>
        </p:spPr>
        <p:txBody>
          <a:bodyPr/>
          <a:lstStyle>
            <a:lvl1pPr marL="0" indent="0" algn="ctr">
              <a:buFontTx/>
              <a:buNone/>
              <a:defRPr sz="1637"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28" name="Picture Placeholder 4">
            <a:extLst>
              <a:ext uri="{FF2B5EF4-FFF2-40B4-BE49-F238E27FC236}">
                <a16:creationId xmlns:a16="http://schemas.microsoft.com/office/drawing/2014/main" id="{E6001FB9-A96F-4D0C-8E9C-3CCA8A2689B1}"/>
              </a:ext>
            </a:extLst>
          </p:cNvPr>
          <p:cNvSpPr>
            <a:spLocks noGrp="1"/>
          </p:cNvSpPr>
          <p:nvPr>
            <p:ph type="pic" sz="quarter" idx="21"/>
          </p:nvPr>
        </p:nvSpPr>
        <p:spPr>
          <a:xfrm>
            <a:off x="3661130" y="2147509"/>
            <a:ext cx="1124868" cy="1413939"/>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29" name="Picture Placeholder 4">
            <a:extLst>
              <a:ext uri="{FF2B5EF4-FFF2-40B4-BE49-F238E27FC236}">
                <a16:creationId xmlns:a16="http://schemas.microsoft.com/office/drawing/2014/main" id="{B7142F9E-6499-4C2D-82FC-591B62772CC5}"/>
              </a:ext>
            </a:extLst>
          </p:cNvPr>
          <p:cNvSpPr>
            <a:spLocks noGrp="1"/>
          </p:cNvSpPr>
          <p:nvPr>
            <p:ph type="pic" sz="quarter" idx="22"/>
          </p:nvPr>
        </p:nvSpPr>
        <p:spPr>
          <a:xfrm>
            <a:off x="6021044" y="2147509"/>
            <a:ext cx="1124868" cy="1413939"/>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30" name="Picture Placeholder 4">
            <a:extLst>
              <a:ext uri="{FF2B5EF4-FFF2-40B4-BE49-F238E27FC236}">
                <a16:creationId xmlns:a16="http://schemas.microsoft.com/office/drawing/2014/main" id="{548E5080-8600-4FFB-8EB4-63B4D71D26A6}"/>
              </a:ext>
            </a:extLst>
          </p:cNvPr>
          <p:cNvSpPr>
            <a:spLocks noGrp="1"/>
          </p:cNvSpPr>
          <p:nvPr>
            <p:ph type="pic" sz="quarter" idx="23"/>
          </p:nvPr>
        </p:nvSpPr>
        <p:spPr>
          <a:xfrm>
            <a:off x="8488475" y="2147509"/>
            <a:ext cx="1124868" cy="1413939"/>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31" name="Picture Placeholder 4">
            <a:extLst>
              <a:ext uri="{FF2B5EF4-FFF2-40B4-BE49-F238E27FC236}">
                <a16:creationId xmlns:a16="http://schemas.microsoft.com/office/drawing/2014/main" id="{D05600CC-FCBB-4EE5-82F7-CBB5FF36E679}"/>
              </a:ext>
            </a:extLst>
          </p:cNvPr>
          <p:cNvSpPr>
            <a:spLocks noGrp="1"/>
          </p:cNvSpPr>
          <p:nvPr>
            <p:ph type="pic" sz="quarter" idx="24"/>
          </p:nvPr>
        </p:nvSpPr>
        <p:spPr>
          <a:xfrm>
            <a:off x="1086185" y="4654369"/>
            <a:ext cx="1124868" cy="1413939"/>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32" name="Text Placeholder 15">
            <a:extLst>
              <a:ext uri="{FF2B5EF4-FFF2-40B4-BE49-F238E27FC236}">
                <a16:creationId xmlns:a16="http://schemas.microsoft.com/office/drawing/2014/main" id="{24C20755-5B53-499C-8989-A4CDBF3ACAD5}"/>
              </a:ext>
            </a:extLst>
          </p:cNvPr>
          <p:cNvSpPr>
            <a:spLocks noGrp="1"/>
          </p:cNvSpPr>
          <p:nvPr>
            <p:ph type="body" sz="quarter" idx="25" hasCustomPrompt="1"/>
          </p:nvPr>
        </p:nvSpPr>
        <p:spPr>
          <a:xfrm>
            <a:off x="551892" y="6181704"/>
            <a:ext cx="2193455" cy="748967"/>
          </a:xfrm>
        </p:spPr>
        <p:txBody>
          <a:bodyPr/>
          <a:lstStyle>
            <a:lvl1pPr marL="0" indent="0" algn="ctr">
              <a:buFontTx/>
              <a:buNone/>
              <a:defRPr sz="1637"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33" name="Text Placeholder 15">
            <a:extLst>
              <a:ext uri="{FF2B5EF4-FFF2-40B4-BE49-F238E27FC236}">
                <a16:creationId xmlns:a16="http://schemas.microsoft.com/office/drawing/2014/main" id="{7A257071-AE28-4B53-9CB6-547CE577ED07}"/>
              </a:ext>
            </a:extLst>
          </p:cNvPr>
          <p:cNvSpPr>
            <a:spLocks noGrp="1"/>
          </p:cNvSpPr>
          <p:nvPr>
            <p:ph type="body" sz="quarter" idx="26" hasCustomPrompt="1"/>
          </p:nvPr>
        </p:nvSpPr>
        <p:spPr>
          <a:xfrm>
            <a:off x="3019321" y="6181704"/>
            <a:ext cx="2193455" cy="748967"/>
          </a:xfrm>
        </p:spPr>
        <p:txBody>
          <a:bodyPr/>
          <a:lstStyle>
            <a:lvl1pPr marL="0" indent="0" algn="ctr">
              <a:buFontTx/>
              <a:buNone/>
              <a:defRPr sz="1637"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34" name="Text Placeholder 15">
            <a:extLst>
              <a:ext uri="{FF2B5EF4-FFF2-40B4-BE49-F238E27FC236}">
                <a16:creationId xmlns:a16="http://schemas.microsoft.com/office/drawing/2014/main" id="{F9ACEFFF-7244-43A5-8A50-4DB855B321D9}"/>
              </a:ext>
            </a:extLst>
          </p:cNvPr>
          <p:cNvSpPr>
            <a:spLocks noGrp="1"/>
          </p:cNvSpPr>
          <p:nvPr>
            <p:ph type="body" sz="quarter" idx="27" hasCustomPrompt="1"/>
          </p:nvPr>
        </p:nvSpPr>
        <p:spPr>
          <a:xfrm>
            <a:off x="5486751" y="6181704"/>
            <a:ext cx="2193455" cy="748967"/>
          </a:xfrm>
        </p:spPr>
        <p:txBody>
          <a:bodyPr/>
          <a:lstStyle>
            <a:lvl1pPr marL="0" indent="0" algn="ctr">
              <a:buFontTx/>
              <a:buNone/>
              <a:defRPr sz="1637"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35" name="Text Placeholder 15">
            <a:extLst>
              <a:ext uri="{FF2B5EF4-FFF2-40B4-BE49-F238E27FC236}">
                <a16:creationId xmlns:a16="http://schemas.microsoft.com/office/drawing/2014/main" id="{3EE64906-DB5B-431F-B9AC-1B6BFECB93EB}"/>
              </a:ext>
            </a:extLst>
          </p:cNvPr>
          <p:cNvSpPr>
            <a:spLocks noGrp="1"/>
          </p:cNvSpPr>
          <p:nvPr>
            <p:ph type="body" sz="quarter" idx="28" hasCustomPrompt="1"/>
          </p:nvPr>
        </p:nvSpPr>
        <p:spPr>
          <a:xfrm>
            <a:off x="7954181" y="6181704"/>
            <a:ext cx="2193455" cy="748967"/>
          </a:xfrm>
        </p:spPr>
        <p:txBody>
          <a:bodyPr/>
          <a:lstStyle>
            <a:lvl1pPr marL="0" indent="0" algn="ctr">
              <a:buFontTx/>
              <a:buNone/>
              <a:defRPr sz="1637"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36" name="Picture Placeholder 4">
            <a:extLst>
              <a:ext uri="{FF2B5EF4-FFF2-40B4-BE49-F238E27FC236}">
                <a16:creationId xmlns:a16="http://schemas.microsoft.com/office/drawing/2014/main" id="{CF72BB6E-5EF5-46C5-B1D1-B814622D0945}"/>
              </a:ext>
            </a:extLst>
          </p:cNvPr>
          <p:cNvSpPr>
            <a:spLocks noGrp="1"/>
          </p:cNvSpPr>
          <p:nvPr>
            <p:ph type="pic" sz="quarter" idx="29"/>
          </p:nvPr>
        </p:nvSpPr>
        <p:spPr>
          <a:xfrm>
            <a:off x="3661130" y="4654369"/>
            <a:ext cx="1124868" cy="1413939"/>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37" name="Picture Placeholder 4">
            <a:extLst>
              <a:ext uri="{FF2B5EF4-FFF2-40B4-BE49-F238E27FC236}">
                <a16:creationId xmlns:a16="http://schemas.microsoft.com/office/drawing/2014/main" id="{52EADDBE-5EE6-48DD-A831-7CBBD03AF512}"/>
              </a:ext>
            </a:extLst>
          </p:cNvPr>
          <p:cNvSpPr>
            <a:spLocks noGrp="1"/>
          </p:cNvSpPr>
          <p:nvPr>
            <p:ph type="pic" sz="quarter" idx="30"/>
          </p:nvPr>
        </p:nvSpPr>
        <p:spPr>
          <a:xfrm>
            <a:off x="6021044" y="4654369"/>
            <a:ext cx="1124868" cy="1413939"/>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38" name="Picture Placeholder 4">
            <a:extLst>
              <a:ext uri="{FF2B5EF4-FFF2-40B4-BE49-F238E27FC236}">
                <a16:creationId xmlns:a16="http://schemas.microsoft.com/office/drawing/2014/main" id="{FDDB7AD3-712D-44D3-8C63-1E0D599EFF03}"/>
              </a:ext>
            </a:extLst>
          </p:cNvPr>
          <p:cNvSpPr>
            <a:spLocks noGrp="1"/>
          </p:cNvSpPr>
          <p:nvPr>
            <p:ph type="pic" sz="quarter" idx="31"/>
          </p:nvPr>
        </p:nvSpPr>
        <p:spPr>
          <a:xfrm>
            <a:off x="8488475" y="4654369"/>
            <a:ext cx="1124868" cy="1413939"/>
          </a:xfrm>
          <a:prstGeom prst="ellipse">
            <a:avLst/>
          </a:prstGeom>
          <a:ln w="57150">
            <a:solidFill>
              <a:schemeClr val="accent2"/>
            </a:solidFill>
          </a:ln>
        </p:spPr>
        <p:txBody>
          <a:bodyPr anchor="ctr"/>
          <a:lstStyle>
            <a:lvl1pPr marL="0" indent="0" algn="ctr">
              <a:buFontTx/>
              <a:buNone/>
              <a:defRPr sz="1286"/>
            </a:lvl1pPr>
          </a:lstStyle>
          <a:p>
            <a:endParaRPr lang="en-GB" dirty="0"/>
          </a:p>
        </p:txBody>
      </p:sp>
    </p:spTree>
    <p:extLst>
      <p:ext uri="{BB962C8B-B14F-4D97-AF65-F5344CB8AC3E}">
        <p14:creationId xmlns:p14="http://schemas.microsoft.com/office/powerpoint/2010/main" val="2404869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col + pic right">
    <p:spTree>
      <p:nvGrpSpPr>
        <p:cNvPr id="1" name=""/>
        <p:cNvGrpSpPr/>
        <p:nvPr/>
      </p:nvGrpSpPr>
      <p:grpSpPr>
        <a:xfrm>
          <a:off x="0" y="0"/>
          <a:ext cx="0" cy="0"/>
          <a:chOff x="0" y="0"/>
          <a:chExt cx="0" cy="0"/>
        </a:xfrm>
      </p:grpSpPr>
      <p:sp>
        <p:nvSpPr>
          <p:cNvPr id="5" name="Text Placeholder 3"/>
          <p:cNvSpPr>
            <a:spLocks noGrp="1"/>
          </p:cNvSpPr>
          <p:nvPr>
            <p:ph type="body" sz="quarter" idx="14"/>
          </p:nvPr>
        </p:nvSpPr>
        <p:spPr>
          <a:xfrm>
            <a:off x="643199" y="2242973"/>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11"/>
          <p:cNvSpPr>
            <a:spLocks noGrp="1"/>
          </p:cNvSpPr>
          <p:nvPr>
            <p:ph type="pic" sz="quarter" idx="15"/>
          </p:nvPr>
        </p:nvSpPr>
        <p:spPr>
          <a:xfrm>
            <a:off x="5429555" y="2253082"/>
            <a:ext cx="4630246" cy="4729850"/>
          </a:xfrm>
        </p:spPr>
        <p:txBody>
          <a:bodyPr/>
          <a:lstStyle/>
          <a:p>
            <a:r>
              <a:rPr lang="en-US" dirty="0"/>
              <a:t>Click icon to add picture</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6168410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Section Title Opt2">
    <p:spTree>
      <p:nvGrpSpPr>
        <p:cNvPr id="1" name=""/>
        <p:cNvGrpSpPr/>
        <p:nvPr/>
      </p:nvGrpSpPr>
      <p:grpSpPr>
        <a:xfrm>
          <a:off x="0" y="0"/>
          <a:ext cx="0" cy="0"/>
          <a:chOff x="0" y="0"/>
          <a:chExt cx="0" cy="0"/>
        </a:xfrm>
      </p:grpSpPr>
      <p:sp>
        <p:nvSpPr>
          <p:cNvPr id="3" name="Text Placeholder 18"/>
          <p:cNvSpPr>
            <a:spLocks noGrp="1"/>
          </p:cNvSpPr>
          <p:nvPr>
            <p:ph type="body" sz="quarter" idx="10" hasCustomPrompt="1"/>
          </p:nvPr>
        </p:nvSpPr>
        <p:spPr>
          <a:xfrm>
            <a:off x="549551" y="5218501"/>
            <a:ext cx="5064622" cy="740911"/>
          </a:xfrm>
          <a:prstGeom prst="rect">
            <a:avLst/>
          </a:prstGeom>
        </p:spPr>
        <p:txBody>
          <a:bodyPr lIns="0" tIns="0" rIns="0" bIns="0"/>
          <a:lstStyle>
            <a:lvl1pPr marL="0" indent="0">
              <a:buNone/>
              <a:defRPr sz="2806" b="1">
                <a:solidFill>
                  <a:schemeClr val="bg1"/>
                </a:solidFill>
                <a:latin typeface="Arial" panose="020B0604020202020204" pitchFamily="34" charset="0"/>
                <a:cs typeface="Arial" panose="020B0604020202020204" pitchFamily="34" charset="0"/>
              </a:defRPr>
            </a:lvl1pPr>
          </a:lstStyle>
          <a:p>
            <a:pPr lvl="0"/>
            <a:r>
              <a:rPr lang="en-US"/>
              <a:t>Section title</a:t>
            </a:r>
          </a:p>
        </p:txBody>
      </p:sp>
      <p:sp>
        <p:nvSpPr>
          <p:cNvPr id="4" name="Text Placeholder 24"/>
          <p:cNvSpPr>
            <a:spLocks noGrp="1"/>
          </p:cNvSpPr>
          <p:nvPr>
            <p:ph type="body" sz="quarter" idx="11"/>
          </p:nvPr>
        </p:nvSpPr>
        <p:spPr>
          <a:xfrm>
            <a:off x="549552" y="6046741"/>
            <a:ext cx="5420743" cy="563562"/>
          </a:xfrm>
          <a:prstGeom prst="rect">
            <a:avLst/>
          </a:prstGeom>
        </p:spPr>
        <p:txBody>
          <a:bodyPr lIns="0" tIns="0" rIns="0" bIns="0"/>
          <a:lstStyle>
            <a:lvl1pPr marL="0" indent="0">
              <a:buNone/>
              <a:defRPr sz="1871">
                <a:solidFill>
                  <a:schemeClr val="bg1"/>
                </a:solidFill>
                <a:latin typeface="Arial" panose="020B0604020202020204" pitchFamily="34" charset="0"/>
                <a:cs typeface="Arial" panose="020B0604020202020204" pitchFamily="34" charset="0"/>
              </a:defRPr>
            </a:lvl1pPr>
            <a:lvl2pPr marL="394076" indent="0">
              <a:buNone/>
              <a:defRPr/>
            </a:lvl2pPr>
            <a:lvl3pPr marL="788153" indent="0">
              <a:buNone/>
              <a:defRPr/>
            </a:lvl3pPr>
            <a:lvl4pPr marL="1182229" indent="0">
              <a:buNone/>
              <a:defRPr/>
            </a:lvl4pPr>
            <a:lvl5pPr marL="1576305" indent="0">
              <a:buNone/>
              <a:defRPr/>
            </a:lvl5pPr>
          </a:lstStyle>
          <a:p>
            <a:pPr lvl="0"/>
            <a:r>
              <a:rPr lang="en-US"/>
              <a:t>Edit Master text styles</a:t>
            </a:r>
          </a:p>
        </p:txBody>
      </p:sp>
    </p:spTree>
    <p:extLst>
      <p:ext uri="{BB962C8B-B14F-4D97-AF65-F5344CB8AC3E}">
        <p14:creationId xmlns:p14="http://schemas.microsoft.com/office/powerpoint/2010/main" val="184362217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32012" y="6031928"/>
            <a:ext cx="7194588" cy="276999"/>
          </a:xfrm>
        </p:spPr>
        <p:txBody>
          <a:bodyPr/>
          <a:lstStyle>
            <a:lvl1pPr>
              <a:defRPr sz="1758">
                <a:solidFill>
                  <a:schemeClr val="accent3"/>
                </a:solidFill>
              </a:defRPr>
            </a:lvl1pPr>
          </a:lstStyle>
          <a:p>
            <a:pPr lvl="0"/>
            <a:r>
              <a:rPr lang="en-US"/>
              <a:t>Click to edit Master text styles</a:t>
            </a:r>
          </a:p>
        </p:txBody>
      </p:sp>
      <p:sp>
        <p:nvSpPr>
          <p:cNvPr id="7" name="Title 3"/>
          <p:cNvSpPr>
            <a:spLocks noGrp="1"/>
          </p:cNvSpPr>
          <p:nvPr>
            <p:ph type="title"/>
          </p:nvPr>
        </p:nvSpPr>
        <p:spPr>
          <a:xfrm>
            <a:off x="632012" y="5505735"/>
            <a:ext cx="7194589" cy="486941"/>
          </a:xfrm>
        </p:spPr>
        <p:txBody>
          <a:bodyPr wrap="square" tIns="0" bIns="0">
            <a:spAutoFit/>
          </a:bodyPr>
          <a:lstStyle>
            <a:lvl1pPr>
              <a:defRPr sz="3516"/>
            </a:lvl1pPr>
          </a:lstStyle>
          <a:p>
            <a:r>
              <a:rPr lang="en-US"/>
              <a:t>Click to edit Master title style</a:t>
            </a:r>
          </a:p>
        </p:txBody>
      </p:sp>
    </p:spTree>
    <p:extLst>
      <p:ext uri="{BB962C8B-B14F-4D97-AF65-F5344CB8AC3E}">
        <p14:creationId xmlns:p14="http://schemas.microsoft.com/office/powerpoint/2010/main" val="4215628900"/>
      </p:ext>
    </p:extLst>
  </p:cSld>
  <p:clrMapOvr>
    <a:masterClrMapping/>
  </p:clrMapOvr>
  <p:extLst>
    <p:ext uri="{DCECCB84-F9BA-43D5-87BE-67443E8EF086}">
      <p15:sldGuideLst xmlns:p15="http://schemas.microsoft.com/office/powerpoint/2012/main"/>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preserve="1" userDrawn="1">
  <p:cSld name="Section divider + Background">
    <p:bg>
      <p:bgPr>
        <a:solidFill>
          <a:schemeClr val="bg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32012" y="6031928"/>
            <a:ext cx="7194588" cy="276999"/>
          </a:xfrm>
        </p:spPr>
        <p:txBody>
          <a:bodyPr/>
          <a:lstStyle>
            <a:lvl1pPr>
              <a:defRPr sz="1758">
                <a:solidFill>
                  <a:schemeClr val="accent3"/>
                </a:solidFill>
              </a:defRPr>
            </a:lvl1pPr>
          </a:lstStyle>
          <a:p>
            <a:pPr lvl="0"/>
            <a:r>
              <a:rPr lang="en-US"/>
              <a:t>Click to edit Master text styles</a:t>
            </a:r>
          </a:p>
        </p:txBody>
      </p:sp>
      <p:sp>
        <p:nvSpPr>
          <p:cNvPr id="7" name="Title 3"/>
          <p:cNvSpPr>
            <a:spLocks noGrp="1"/>
          </p:cNvSpPr>
          <p:nvPr>
            <p:ph type="title"/>
          </p:nvPr>
        </p:nvSpPr>
        <p:spPr>
          <a:xfrm>
            <a:off x="632012" y="5505735"/>
            <a:ext cx="7194589" cy="486941"/>
          </a:xfrm>
        </p:spPr>
        <p:txBody>
          <a:bodyPr wrap="square" tIns="0" bIns="0">
            <a:spAutoFit/>
          </a:bodyPr>
          <a:lstStyle>
            <a:lvl1pPr>
              <a:defRPr sz="3516"/>
            </a:lvl1pPr>
          </a:lstStyle>
          <a:p>
            <a:r>
              <a:rPr lang="en-US"/>
              <a:t>Click to edit Master title style</a:t>
            </a:r>
          </a:p>
        </p:txBody>
      </p:sp>
    </p:spTree>
    <p:extLst>
      <p:ext uri="{BB962C8B-B14F-4D97-AF65-F5344CB8AC3E}">
        <p14:creationId xmlns:p14="http://schemas.microsoft.com/office/powerpoint/2010/main" val="1571296490"/>
      </p:ext>
    </p:extLst>
  </p:cSld>
  <p:clrMapOvr>
    <a:masterClrMapping/>
  </p:clrMapOvr>
  <p:extLst>
    <p:ext uri="{DCECCB84-F9BA-43D5-87BE-67443E8EF086}">
      <p15:sldGuideLst xmlns:p15="http://schemas.microsoft.com/office/powerpoint/2012/main"/>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Key Msg + 4 boxe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10" name="Text Placeholder 3"/>
          <p:cNvSpPr>
            <a:spLocks noGrp="1"/>
          </p:cNvSpPr>
          <p:nvPr>
            <p:ph type="body" sz="quarter" idx="12"/>
          </p:nvPr>
        </p:nvSpPr>
        <p:spPr>
          <a:xfrm>
            <a:off x="639054" y="2249987"/>
            <a:ext cx="9420748"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3"/>
          <p:cNvSpPr>
            <a:spLocks noGrp="1"/>
          </p:cNvSpPr>
          <p:nvPr>
            <p:ph type="body" sz="quarter" idx="13"/>
          </p:nvPr>
        </p:nvSpPr>
        <p:spPr>
          <a:xfrm>
            <a:off x="639054" y="3405510"/>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3"/>
          <p:cNvSpPr>
            <a:spLocks noGrp="1"/>
          </p:cNvSpPr>
          <p:nvPr>
            <p:ph type="body" sz="quarter" idx="14"/>
          </p:nvPr>
        </p:nvSpPr>
        <p:spPr>
          <a:xfrm>
            <a:off x="5422796" y="3405510"/>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3"/>
          <p:cNvSpPr>
            <a:spLocks noGrp="1"/>
          </p:cNvSpPr>
          <p:nvPr>
            <p:ph type="body" sz="quarter" idx="15"/>
          </p:nvPr>
        </p:nvSpPr>
        <p:spPr>
          <a:xfrm>
            <a:off x="639054" y="5306885"/>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p:cNvSpPr>
            <a:spLocks noGrp="1"/>
          </p:cNvSpPr>
          <p:nvPr>
            <p:ph type="body" sz="quarter" idx="16"/>
          </p:nvPr>
        </p:nvSpPr>
        <p:spPr>
          <a:xfrm>
            <a:off x="5422796" y="5306885"/>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297253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Key Msg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3"/>
          <p:cNvSpPr>
            <a:spLocks noGrp="1"/>
          </p:cNvSpPr>
          <p:nvPr>
            <p:ph type="body" sz="quarter" idx="12"/>
          </p:nvPr>
        </p:nvSpPr>
        <p:spPr>
          <a:xfrm>
            <a:off x="639054" y="2249986"/>
            <a:ext cx="4641734" cy="2537601"/>
          </a:xfrm>
          <a:solidFill>
            <a:schemeClr val="accent2"/>
          </a:solidFill>
        </p:spPr>
        <p:txBody>
          <a:bodyPr wrap="square" lIns="72000" tIns="72000" rIns="72000" bIns="7200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p:cNvSpPr>
            <a:spLocks noGrp="1"/>
          </p:cNvSpPr>
          <p:nvPr>
            <p:ph type="body" sz="quarter" idx="13"/>
          </p:nvPr>
        </p:nvSpPr>
        <p:spPr>
          <a:xfrm>
            <a:off x="5422796" y="2249987"/>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4"/>
          </p:nvPr>
        </p:nvSpPr>
        <p:spPr>
          <a:xfrm>
            <a:off x="627283" y="4929051"/>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683995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3"/>
          <p:cNvSpPr>
            <a:spLocks noGrp="1"/>
          </p:cNvSpPr>
          <p:nvPr>
            <p:ph type="body" sz="quarter" idx="12"/>
          </p:nvPr>
        </p:nvSpPr>
        <p:spPr>
          <a:xfrm>
            <a:off x="639055" y="2249987"/>
            <a:ext cx="305355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3"/>
          </p:nvPr>
        </p:nvSpPr>
        <p:spPr>
          <a:xfrm>
            <a:off x="3822652" y="2249987"/>
            <a:ext cx="305355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p:cNvSpPr>
            <a:spLocks noGrp="1"/>
          </p:cNvSpPr>
          <p:nvPr>
            <p:ph type="body" sz="quarter" idx="14"/>
          </p:nvPr>
        </p:nvSpPr>
        <p:spPr>
          <a:xfrm>
            <a:off x="7006249" y="2249987"/>
            <a:ext cx="305355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7553061"/>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wo column + no title">
    <p:spTree>
      <p:nvGrpSpPr>
        <p:cNvPr id="1" name=""/>
        <p:cNvGrpSpPr/>
        <p:nvPr/>
      </p:nvGrpSpPr>
      <p:grpSpPr>
        <a:xfrm>
          <a:off x="0" y="0"/>
          <a:ext cx="0" cy="0"/>
          <a:chOff x="0" y="0"/>
          <a:chExt cx="0" cy="0"/>
        </a:xfrm>
      </p:grpSpPr>
      <p:sp>
        <p:nvSpPr>
          <p:cNvPr id="6" name="Rectangle 5"/>
          <p:cNvSpPr/>
          <p:nvPr userDrawn="1"/>
        </p:nvSpPr>
        <p:spPr>
          <a:xfrm>
            <a:off x="1" y="311999"/>
            <a:ext cx="10691813" cy="1611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25" dirty="0">
              <a:solidFill>
                <a:schemeClr val="tx1"/>
              </a:solidFill>
            </a:endParaRPr>
          </a:p>
        </p:txBody>
      </p:sp>
      <p:sp>
        <p:nvSpPr>
          <p:cNvPr id="7" name="Text Placeholder 3"/>
          <p:cNvSpPr>
            <a:spLocks noGrp="1"/>
          </p:cNvSpPr>
          <p:nvPr>
            <p:ph type="body" sz="quarter" idx="12"/>
          </p:nvPr>
        </p:nvSpPr>
        <p:spPr>
          <a:xfrm>
            <a:off x="639054" y="2249987"/>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p:cNvSpPr>
            <a:spLocks noGrp="1"/>
          </p:cNvSpPr>
          <p:nvPr>
            <p:ph type="body" sz="quarter" idx="13"/>
          </p:nvPr>
        </p:nvSpPr>
        <p:spPr>
          <a:xfrm>
            <a:off x="5422796" y="2249987"/>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4927657"/>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able +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
          <p:cNvSpPr>
            <a:spLocks noGrp="1"/>
          </p:cNvSpPr>
          <p:nvPr>
            <p:ph type="body" sz="quarter" idx="13"/>
          </p:nvPr>
        </p:nvSpPr>
        <p:spPr>
          <a:xfrm>
            <a:off x="639054" y="4918786"/>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p:cNvSpPr>
            <a:spLocks noGrp="1"/>
          </p:cNvSpPr>
          <p:nvPr>
            <p:ph type="body" sz="quarter" idx="14"/>
          </p:nvPr>
        </p:nvSpPr>
        <p:spPr>
          <a:xfrm>
            <a:off x="5422796" y="4918786"/>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p:cNvSpPr>
            <a:spLocks noGrp="1"/>
          </p:cNvSpPr>
          <p:nvPr>
            <p:ph type="pic" sz="quarter" idx="15"/>
          </p:nvPr>
        </p:nvSpPr>
        <p:spPr>
          <a:xfrm>
            <a:off x="632012" y="2232554"/>
            <a:ext cx="9427790" cy="2558134"/>
          </a:xfrm>
        </p:spPr>
        <p:txBody>
          <a:bodyPr/>
          <a:lstStyle/>
          <a:p>
            <a:r>
              <a:rPr lang="en-US" dirty="0"/>
              <a:t>Click icon to add picture</a:t>
            </a:r>
          </a:p>
        </p:txBody>
      </p:sp>
    </p:spTree>
    <p:extLst>
      <p:ext uri="{BB962C8B-B14F-4D97-AF65-F5344CB8AC3E}">
        <p14:creationId xmlns:p14="http://schemas.microsoft.com/office/powerpoint/2010/main" val="1868230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Half table +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
          <p:cNvSpPr>
            <a:spLocks noGrp="1"/>
          </p:cNvSpPr>
          <p:nvPr>
            <p:ph type="body" sz="quarter" idx="13"/>
          </p:nvPr>
        </p:nvSpPr>
        <p:spPr>
          <a:xfrm>
            <a:off x="639054" y="4918786"/>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p:cNvSpPr>
            <a:spLocks noGrp="1"/>
          </p:cNvSpPr>
          <p:nvPr>
            <p:ph type="body" sz="quarter" idx="14"/>
          </p:nvPr>
        </p:nvSpPr>
        <p:spPr>
          <a:xfrm>
            <a:off x="5422796" y="2249987"/>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p:cNvSpPr>
            <a:spLocks noGrp="1"/>
          </p:cNvSpPr>
          <p:nvPr>
            <p:ph type="pic" sz="quarter" idx="15"/>
          </p:nvPr>
        </p:nvSpPr>
        <p:spPr>
          <a:xfrm>
            <a:off x="632013" y="2232554"/>
            <a:ext cx="4637005" cy="2558134"/>
          </a:xfrm>
        </p:spPr>
        <p:txBody>
          <a:bodyPr/>
          <a:lstStyle/>
          <a:p>
            <a:r>
              <a:rPr lang="en-US" dirty="0"/>
              <a:t>Click icon to add picture</a:t>
            </a:r>
          </a:p>
        </p:txBody>
      </p:sp>
    </p:spTree>
    <p:extLst>
      <p:ext uri="{BB962C8B-B14F-4D97-AF65-F5344CB8AC3E}">
        <p14:creationId xmlns:p14="http://schemas.microsoft.com/office/powerpoint/2010/main" val="271645645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Picture + Two column">
    <p:spTree>
      <p:nvGrpSpPr>
        <p:cNvPr id="1" name=""/>
        <p:cNvGrpSpPr/>
        <p:nvPr/>
      </p:nvGrpSpPr>
      <p:grpSpPr>
        <a:xfrm>
          <a:off x="0" y="0"/>
          <a:ext cx="0" cy="0"/>
          <a:chOff x="0" y="0"/>
          <a:chExt cx="0" cy="0"/>
        </a:xfrm>
      </p:grpSpPr>
      <p:sp>
        <p:nvSpPr>
          <p:cNvPr id="7" name="Text Placeholder 3"/>
          <p:cNvSpPr>
            <a:spLocks noGrp="1"/>
          </p:cNvSpPr>
          <p:nvPr>
            <p:ph type="body" sz="quarter" idx="13"/>
          </p:nvPr>
        </p:nvSpPr>
        <p:spPr>
          <a:xfrm>
            <a:off x="639054" y="3200423"/>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userDrawn="1"/>
        </p:nvSpPr>
        <p:spPr>
          <a:xfrm>
            <a:off x="1" y="-1"/>
            <a:ext cx="10691813" cy="2333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79" dirty="0">
              <a:ln>
                <a:noFill/>
              </a:ln>
              <a:solidFill>
                <a:schemeClr val="tx1"/>
              </a:solidFill>
            </a:endParaRPr>
          </a:p>
        </p:txBody>
      </p:sp>
      <p:sp>
        <p:nvSpPr>
          <p:cNvPr id="11" name="Picture Placeholder 4"/>
          <p:cNvSpPr>
            <a:spLocks noGrp="1"/>
          </p:cNvSpPr>
          <p:nvPr>
            <p:ph type="pic" sz="quarter" idx="16"/>
          </p:nvPr>
        </p:nvSpPr>
        <p:spPr>
          <a:xfrm>
            <a:off x="632011" y="582945"/>
            <a:ext cx="9427790" cy="2034532"/>
          </a:xfrm>
        </p:spPr>
        <p:txBody>
          <a:bodyPr/>
          <a:lstStyle/>
          <a:p>
            <a:r>
              <a:rPr lang="en-US" dirty="0"/>
              <a:t>Click icon to add picture</a:t>
            </a:r>
          </a:p>
        </p:txBody>
      </p:sp>
      <p:sp>
        <p:nvSpPr>
          <p:cNvPr id="12" name="Text Placeholder 3"/>
          <p:cNvSpPr>
            <a:spLocks noGrp="1"/>
          </p:cNvSpPr>
          <p:nvPr>
            <p:ph type="body" sz="quarter" idx="17"/>
          </p:nvPr>
        </p:nvSpPr>
        <p:spPr>
          <a:xfrm>
            <a:off x="5422796" y="3200423"/>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3106849"/>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 + half pic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Picture Placeholder 8"/>
          <p:cNvSpPr>
            <a:spLocks noGrp="1"/>
          </p:cNvSpPr>
          <p:nvPr>
            <p:ph type="pic" sz="quarter" idx="14"/>
          </p:nvPr>
        </p:nvSpPr>
        <p:spPr>
          <a:xfrm>
            <a:off x="639054" y="4711458"/>
            <a:ext cx="4629963" cy="2271474"/>
          </a:xfrm>
        </p:spPr>
        <p:txBody>
          <a:bodyPr/>
          <a:lstStyle/>
          <a:p>
            <a:r>
              <a:rPr lang="en-US" dirty="0"/>
              <a:t>Click icon to add picture</a:t>
            </a:r>
          </a:p>
        </p:txBody>
      </p:sp>
      <p:sp>
        <p:nvSpPr>
          <p:cNvPr id="10" name="Text Placeholder 3"/>
          <p:cNvSpPr>
            <a:spLocks noGrp="1"/>
          </p:cNvSpPr>
          <p:nvPr>
            <p:ph type="body" sz="quarter" idx="12"/>
          </p:nvPr>
        </p:nvSpPr>
        <p:spPr>
          <a:xfrm>
            <a:off x="639054" y="2249987"/>
            <a:ext cx="9420748"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3"/>
          <p:cNvSpPr>
            <a:spLocks noGrp="1"/>
          </p:cNvSpPr>
          <p:nvPr>
            <p:ph type="body" sz="quarter" idx="13"/>
          </p:nvPr>
        </p:nvSpPr>
        <p:spPr>
          <a:xfrm>
            <a:off x="639054" y="3490764"/>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3"/>
          <p:cNvSpPr>
            <a:spLocks noGrp="1"/>
          </p:cNvSpPr>
          <p:nvPr>
            <p:ph type="body" sz="quarter" idx="15"/>
          </p:nvPr>
        </p:nvSpPr>
        <p:spPr>
          <a:xfrm>
            <a:off x="5422796" y="3490764"/>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4617198"/>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Quote + Three column">
    <p:spTree>
      <p:nvGrpSpPr>
        <p:cNvPr id="1" name=""/>
        <p:cNvGrpSpPr/>
        <p:nvPr/>
      </p:nvGrpSpPr>
      <p:grpSpPr>
        <a:xfrm>
          <a:off x="0" y="0"/>
          <a:ext cx="0" cy="0"/>
          <a:chOff x="0" y="0"/>
          <a:chExt cx="0" cy="0"/>
        </a:xfrm>
      </p:grpSpPr>
      <p:sp>
        <p:nvSpPr>
          <p:cNvPr id="2" name="Rectangle 1"/>
          <p:cNvSpPr/>
          <p:nvPr userDrawn="1"/>
        </p:nvSpPr>
        <p:spPr>
          <a:xfrm>
            <a:off x="1" y="1"/>
            <a:ext cx="10691813" cy="19913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79" dirty="0">
              <a:ln>
                <a:noFill/>
              </a:ln>
              <a:solidFill>
                <a:schemeClr val="tx1"/>
              </a:solidFill>
            </a:endParaRPr>
          </a:p>
        </p:txBody>
      </p:sp>
      <p:sp>
        <p:nvSpPr>
          <p:cNvPr id="6" name="Text Placeholder 5"/>
          <p:cNvSpPr>
            <a:spLocks noGrp="1"/>
          </p:cNvSpPr>
          <p:nvPr>
            <p:ph type="body" sz="quarter" idx="12"/>
          </p:nvPr>
        </p:nvSpPr>
        <p:spPr>
          <a:xfrm>
            <a:off x="632012" y="504825"/>
            <a:ext cx="9434593" cy="1150938"/>
          </a:xfrm>
        </p:spPr>
        <p:txBody>
          <a:bodyPr/>
          <a:lstStyle>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3"/>
          <p:cNvSpPr>
            <a:spLocks noGrp="1"/>
          </p:cNvSpPr>
          <p:nvPr>
            <p:ph type="body" sz="quarter" idx="17"/>
          </p:nvPr>
        </p:nvSpPr>
        <p:spPr>
          <a:xfrm>
            <a:off x="639055" y="3851756"/>
            <a:ext cx="305355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3"/>
          <p:cNvSpPr>
            <a:spLocks noGrp="1"/>
          </p:cNvSpPr>
          <p:nvPr>
            <p:ph type="body" sz="quarter" idx="13"/>
          </p:nvPr>
        </p:nvSpPr>
        <p:spPr>
          <a:xfrm>
            <a:off x="3822652" y="3851756"/>
            <a:ext cx="305355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3"/>
          <p:cNvSpPr>
            <a:spLocks noGrp="1"/>
          </p:cNvSpPr>
          <p:nvPr>
            <p:ph type="body" sz="quarter" idx="18"/>
          </p:nvPr>
        </p:nvSpPr>
        <p:spPr>
          <a:xfrm>
            <a:off x="7006249" y="3851756"/>
            <a:ext cx="305355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p:cNvSpPr>
            <a:spLocks noGrp="1"/>
          </p:cNvSpPr>
          <p:nvPr>
            <p:ph type="pic" sz="quarter" idx="19"/>
          </p:nvPr>
        </p:nvSpPr>
        <p:spPr>
          <a:xfrm>
            <a:off x="632012" y="2232554"/>
            <a:ext cx="3060357" cy="1410850"/>
          </a:xfrm>
        </p:spPr>
        <p:txBody>
          <a:bodyPr/>
          <a:lstStyle/>
          <a:p>
            <a:r>
              <a:rPr lang="en-US" dirty="0"/>
              <a:t>Click icon to add picture</a:t>
            </a:r>
          </a:p>
        </p:txBody>
      </p:sp>
      <p:sp>
        <p:nvSpPr>
          <p:cNvPr id="19" name="Picture Placeholder 7"/>
          <p:cNvSpPr>
            <a:spLocks noGrp="1"/>
          </p:cNvSpPr>
          <p:nvPr>
            <p:ph type="pic" sz="quarter" idx="20"/>
          </p:nvPr>
        </p:nvSpPr>
        <p:spPr>
          <a:xfrm>
            <a:off x="3819130" y="2232554"/>
            <a:ext cx="3060357" cy="1410850"/>
          </a:xfrm>
        </p:spPr>
        <p:txBody>
          <a:bodyPr/>
          <a:lstStyle/>
          <a:p>
            <a:r>
              <a:rPr lang="en-US" dirty="0"/>
              <a:t>Click icon to add picture</a:t>
            </a:r>
          </a:p>
        </p:txBody>
      </p:sp>
      <p:sp>
        <p:nvSpPr>
          <p:cNvPr id="20" name="Picture Placeholder 7"/>
          <p:cNvSpPr>
            <a:spLocks noGrp="1"/>
          </p:cNvSpPr>
          <p:nvPr>
            <p:ph type="pic" sz="quarter" idx="21"/>
          </p:nvPr>
        </p:nvSpPr>
        <p:spPr>
          <a:xfrm>
            <a:off x="7006248" y="2232554"/>
            <a:ext cx="3060357" cy="1410850"/>
          </a:xfrm>
        </p:spPr>
        <p:txBody>
          <a:bodyPr/>
          <a:lstStyle/>
          <a:p>
            <a:r>
              <a:rPr lang="en-US" dirty="0"/>
              <a:t>Click icon to add picture</a:t>
            </a:r>
          </a:p>
        </p:txBody>
      </p:sp>
    </p:spTree>
    <p:extLst>
      <p:ext uri="{BB962C8B-B14F-4D97-AF65-F5344CB8AC3E}">
        <p14:creationId xmlns:p14="http://schemas.microsoft.com/office/powerpoint/2010/main" val="1300243405"/>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Key msg +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
          <p:cNvSpPr>
            <a:spLocks noGrp="1"/>
          </p:cNvSpPr>
          <p:nvPr>
            <p:ph type="body" sz="quarter" idx="12"/>
          </p:nvPr>
        </p:nvSpPr>
        <p:spPr>
          <a:xfrm>
            <a:off x="639054" y="2249987"/>
            <a:ext cx="9420748"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3"/>
          <p:cNvSpPr>
            <a:spLocks noGrp="1"/>
          </p:cNvSpPr>
          <p:nvPr>
            <p:ph type="body" sz="quarter" idx="13"/>
          </p:nvPr>
        </p:nvSpPr>
        <p:spPr>
          <a:xfrm>
            <a:off x="639054" y="3321078"/>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3"/>
          <p:cNvSpPr>
            <a:spLocks noGrp="1"/>
          </p:cNvSpPr>
          <p:nvPr>
            <p:ph type="body" sz="quarter" idx="14"/>
          </p:nvPr>
        </p:nvSpPr>
        <p:spPr>
          <a:xfrm>
            <a:off x="5422796" y="3321078"/>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77917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Image_Key msg + Two column">
    <p:spTree>
      <p:nvGrpSpPr>
        <p:cNvPr id="1" name=""/>
        <p:cNvGrpSpPr/>
        <p:nvPr/>
      </p:nvGrpSpPr>
      <p:grpSpPr>
        <a:xfrm>
          <a:off x="0" y="0"/>
          <a:ext cx="0" cy="0"/>
          <a:chOff x="0" y="0"/>
          <a:chExt cx="0" cy="0"/>
        </a:xfrm>
      </p:grpSpPr>
      <p:sp>
        <p:nvSpPr>
          <p:cNvPr id="2" name="Title 1"/>
          <p:cNvSpPr>
            <a:spLocks noGrp="1"/>
          </p:cNvSpPr>
          <p:nvPr>
            <p:ph type="title"/>
          </p:nvPr>
        </p:nvSpPr>
        <p:spPr>
          <a:xfrm>
            <a:off x="639054" y="2807122"/>
            <a:ext cx="9420748" cy="1076619"/>
          </a:xfrm>
        </p:spPr>
        <p:txBody>
          <a:bodyPr/>
          <a:lstStyle/>
          <a:p>
            <a:r>
              <a:rPr lang="en-US"/>
              <a:t>Click to edit Master title style</a:t>
            </a:r>
          </a:p>
        </p:txBody>
      </p:sp>
      <p:grpSp>
        <p:nvGrpSpPr>
          <p:cNvPr id="9" name="Group 8"/>
          <p:cNvGrpSpPr/>
          <p:nvPr userDrawn="1"/>
        </p:nvGrpSpPr>
        <p:grpSpPr>
          <a:xfrm>
            <a:off x="639054" y="2775020"/>
            <a:ext cx="9420749" cy="1157899"/>
            <a:chOff x="549551" y="573918"/>
            <a:chExt cx="9066262" cy="1157899"/>
          </a:xfrm>
        </p:grpSpPr>
        <p:cxnSp>
          <p:nvCxnSpPr>
            <p:cNvPr id="10" name="Straight Connector 9"/>
            <p:cNvCxnSpPr>
              <a:cxnSpLocks/>
            </p:cNvCxnSpPr>
            <p:nvPr userDrawn="1"/>
          </p:nvCxnSpPr>
          <p:spPr>
            <a:xfrm>
              <a:off x="549551" y="573918"/>
              <a:ext cx="9066262" cy="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549551" y="1731817"/>
              <a:ext cx="9066262" cy="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sp>
        <p:nvSpPr>
          <p:cNvPr id="3" name="Rectangle 2"/>
          <p:cNvSpPr/>
          <p:nvPr userDrawn="1"/>
        </p:nvSpPr>
        <p:spPr>
          <a:xfrm>
            <a:off x="1" y="-1"/>
            <a:ext cx="10691813" cy="2333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79" dirty="0">
              <a:ln>
                <a:noFill/>
              </a:ln>
              <a:solidFill>
                <a:schemeClr val="tx1"/>
              </a:solidFill>
            </a:endParaRPr>
          </a:p>
        </p:txBody>
      </p:sp>
      <p:sp>
        <p:nvSpPr>
          <p:cNvPr id="12" name="Picture Placeholder 4"/>
          <p:cNvSpPr>
            <a:spLocks noGrp="1"/>
          </p:cNvSpPr>
          <p:nvPr>
            <p:ph type="pic" sz="quarter" idx="13"/>
          </p:nvPr>
        </p:nvSpPr>
        <p:spPr>
          <a:xfrm>
            <a:off x="632011" y="582945"/>
            <a:ext cx="9427790" cy="2034532"/>
          </a:xfrm>
        </p:spPr>
        <p:txBody>
          <a:bodyPr/>
          <a:lstStyle/>
          <a:p>
            <a:r>
              <a:rPr lang="en-US" dirty="0"/>
              <a:t>Click icon to add picture</a:t>
            </a:r>
          </a:p>
        </p:txBody>
      </p:sp>
      <p:sp>
        <p:nvSpPr>
          <p:cNvPr id="13" name="Text Placeholder 3"/>
          <p:cNvSpPr>
            <a:spLocks noGrp="1"/>
          </p:cNvSpPr>
          <p:nvPr>
            <p:ph type="body" sz="quarter" idx="12"/>
          </p:nvPr>
        </p:nvSpPr>
        <p:spPr>
          <a:xfrm>
            <a:off x="639054" y="4374762"/>
            <a:ext cx="9420748"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p:cNvSpPr>
            <a:spLocks noGrp="1"/>
          </p:cNvSpPr>
          <p:nvPr>
            <p:ph type="body" sz="quarter" idx="14"/>
          </p:nvPr>
        </p:nvSpPr>
        <p:spPr>
          <a:xfrm>
            <a:off x="639054" y="5445853"/>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p:cNvSpPr>
            <a:spLocks noGrp="1"/>
          </p:cNvSpPr>
          <p:nvPr>
            <p:ph type="body" sz="quarter" idx="15"/>
          </p:nvPr>
        </p:nvSpPr>
        <p:spPr>
          <a:xfrm>
            <a:off x="5422796" y="5445853"/>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67135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wo col + full pic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3"/>
          <p:cNvSpPr>
            <a:spLocks noGrp="1"/>
          </p:cNvSpPr>
          <p:nvPr>
            <p:ph type="body" sz="quarter" idx="12"/>
          </p:nvPr>
        </p:nvSpPr>
        <p:spPr>
          <a:xfrm>
            <a:off x="639054" y="2249987"/>
            <a:ext cx="9420748"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3"/>
          <p:cNvSpPr>
            <a:spLocks noGrp="1"/>
          </p:cNvSpPr>
          <p:nvPr>
            <p:ph type="body" sz="quarter" idx="14"/>
          </p:nvPr>
        </p:nvSpPr>
        <p:spPr>
          <a:xfrm>
            <a:off x="5422796" y="3415348"/>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Picture Placeholder 11"/>
          <p:cNvSpPr>
            <a:spLocks noGrp="1"/>
          </p:cNvSpPr>
          <p:nvPr>
            <p:ph type="pic" sz="quarter" idx="15"/>
          </p:nvPr>
        </p:nvSpPr>
        <p:spPr>
          <a:xfrm>
            <a:off x="638771" y="3415194"/>
            <a:ext cx="4630246" cy="3662008"/>
          </a:xfrm>
        </p:spPr>
        <p:txBody>
          <a:bodyPr/>
          <a:lstStyle/>
          <a:p>
            <a:r>
              <a:rPr lang="en-US" dirty="0"/>
              <a:t>Click icon to add picture</a:t>
            </a:r>
          </a:p>
        </p:txBody>
      </p:sp>
    </p:spTree>
    <p:extLst>
      <p:ext uri="{BB962C8B-B14F-4D97-AF65-F5344CB8AC3E}">
        <p14:creationId xmlns:p14="http://schemas.microsoft.com/office/powerpoint/2010/main" val="1869068963"/>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wo col + full pic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3"/>
          <p:cNvSpPr>
            <a:spLocks noGrp="1"/>
          </p:cNvSpPr>
          <p:nvPr>
            <p:ph type="body" sz="quarter" idx="12"/>
          </p:nvPr>
        </p:nvSpPr>
        <p:spPr>
          <a:xfrm>
            <a:off x="639054" y="2249987"/>
            <a:ext cx="9420748"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3"/>
          <p:cNvSpPr>
            <a:spLocks noGrp="1"/>
          </p:cNvSpPr>
          <p:nvPr>
            <p:ph type="body" sz="quarter" idx="13"/>
          </p:nvPr>
        </p:nvSpPr>
        <p:spPr>
          <a:xfrm>
            <a:off x="639054" y="3405921"/>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4"/>
          <p:cNvSpPr>
            <a:spLocks noGrp="1"/>
          </p:cNvSpPr>
          <p:nvPr>
            <p:ph type="pic" sz="quarter" idx="14"/>
          </p:nvPr>
        </p:nvSpPr>
        <p:spPr>
          <a:xfrm>
            <a:off x="5422796" y="3405767"/>
            <a:ext cx="4637005" cy="3662008"/>
          </a:xfrm>
        </p:spPr>
        <p:txBody>
          <a:bodyPr/>
          <a:lstStyle/>
          <a:p>
            <a:r>
              <a:rPr lang="en-US" dirty="0"/>
              <a:t>Click icon to add picture</a:t>
            </a:r>
          </a:p>
        </p:txBody>
      </p:sp>
    </p:spTree>
    <p:extLst>
      <p:ext uri="{BB962C8B-B14F-4D97-AF65-F5344CB8AC3E}">
        <p14:creationId xmlns:p14="http://schemas.microsoft.com/office/powerpoint/2010/main" val="3091699347"/>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One col + pic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3"/>
          <p:cNvSpPr>
            <a:spLocks noGrp="1"/>
          </p:cNvSpPr>
          <p:nvPr>
            <p:ph type="body" sz="quarter" idx="14"/>
          </p:nvPr>
        </p:nvSpPr>
        <p:spPr>
          <a:xfrm>
            <a:off x="5422796" y="2253237"/>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11"/>
          <p:cNvSpPr>
            <a:spLocks noGrp="1"/>
          </p:cNvSpPr>
          <p:nvPr>
            <p:ph type="pic" sz="quarter" idx="15"/>
          </p:nvPr>
        </p:nvSpPr>
        <p:spPr>
          <a:xfrm>
            <a:off x="638771" y="2253082"/>
            <a:ext cx="4630246" cy="4729850"/>
          </a:xfrm>
        </p:spPr>
        <p:txBody>
          <a:bodyPr/>
          <a:lstStyle/>
          <a:p>
            <a:r>
              <a:rPr lang="en-US" dirty="0"/>
              <a:t>Click icon to add picture</a:t>
            </a:r>
          </a:p>
        </p:txBody>
      </p:sp>
    </p:spTree>
    <p:extLst>
      <p:ext uri="{BB962C8B-B14F-4D97-AF65-F5344CB8AC3E}">
        <p14:creationId xmlns:p14="http://schemas.microsoft.com/office/powerpoint/2010/main" val="243905031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One col + pic right">
    <p:spTree>
      <p:nvGrpSpPr>
        <p:cNvPr id="1" name=""/>
        <p:cNvGrpSpPr/>
        <p:nvPr/>
      </p:nvGrpSpPr>
      <p:grpSpPr>
        <a:xfrm>
          <a:off x="0" y="0"/>
          <a:ext cx="0" cy="0"/>
          <a:chOff x="0" y="0"/>
          <a:chExt cx="0" cy="0"/>
        </a:xfrm>
      </p:grpSpPr>
      <p:sp>
        <p:nvSpPr>
          <p:cNvPr id="5" name="Text Placeholder 3"/>
          <p:cNvSpPr>
            <a:spLocks noGrp="1"/>
          </p:cNvSpPr>
          <p:nvPr>
            <p:ph type="body" sz="quarter" idx="14"/>
          </p:nvPr>
        </p:nvSpPr>
        <p:spPr>
          <a:xfrm>
            <a:off x="643199" y="2242973"/>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11"/>
          <p:cNvSpPr>
            <a:spLocks noGrp="1"/>
          </p:cNvSpPr>
          <p:nvPr>
            <p:ph type="pic" sz="quarter" idx="15"/>
          </p:nvPr>
        </p:nvSpPr>
        <p:spPr>
          <a:xfrm>
            <a:off x="5429555" y="2253082"/>
            <a:ext cx="4630246" cy="4729850"/>
          </a:xfrm>
        </p:spPr>
        <p:txBody>
          <a:bodyPr/>
          <a:lstStyle/>
          <a:p>
            <a:r>
              <a:rPr lang="en-US" dirty="0"/>
              <a:t>Click icon to add picture</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3785203"/>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wo col + half pic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Picture Placeholder 8"/>
          <p:cNvSpPr>
            <a:spLocks noGrp="1"/>
          </p:cNvSpPr>
          <p:nvPr>
            <p:ph type="pic" sz="quarter" idx="14"/>
          </p:nvPr>
        </p:nvSpPr>
        <p:spPr>
          <a:xfrm>
            <a:off x="639054" y="4711458"/>
            <a:ext cx="4629963" cy="2271474"/>
          </a:xfrm>
        </p:spPr>
        <p:txBody>
          <a:bodyPr/>
          <a:lstStyle/>
          <a:p>
            <a:r>
              <a:rPr lang="en-US" dirty="0"/>
              <a:t>Click icon to add picture</a:t>
            </a:r>
          </a:p>
        </p:txBody>
      </p:sp>
      <p:sp>
        <p:nvSpPr>
          <p:cNvPr id="10" name="Text Placeholder 3"/>
          <p:cNvSpPr>
            <a:spLocks noGrp="1"/>
          </p:cNvSpPr>
          <p:nvPr>
            <p:ph type="body" sz="quarter" idx="12"/>
          </p:nvPr>
        </p:nvSpPr>
        <p:spPr>
          <a:xfrm>
            <a:off x="639054" y="2249987"/>
            <a:ext cx="9420748"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3"/>
          <p:cNvSpPr>
            <a:spLocks noGrp="1"/>
          </p:cNvSpPr>
          <p:nvPr>
            <p:ph type="body" sz="quarter" idx="13"/>
          </p:nvPr>
        </p:nvSpPr>
        <p:spPr>
          <a:xfrm>
            <a:off x="639054" y="3490764"/>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3"/>
          <p:cNvSpPr>
            <a:spLocks noGrp="1"/>
          </p:cNvSpPr>
          <p:nvPr>
            <p:ph type="body" sz="quarter" idx="15"/>
          </p:nvPr>
        </p:nvSpPr>
        <p:spPr>
          <a:xfrm>
            <a:off x="5422796" y="3490764"/>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617701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wo col + half pic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3"/>
          <p:cNvSpPr>
            <a:spLocks noGrp="1"/>
          </p:cNvSpPr>
          <p:nvPr>
            <p:ph type="body" sz="quarter" idx="12"/>
          </p:nvPr>
        </p:nvSpPr>
        <p:spPr>
          <a:xfrm>
            <a:off x="639054" y="2249987"/>
            <a:ext cx="9420748"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3"/>
          <p:cNvSpPr>
            <a:spLocks noGrp="1"/>
          </p:cNvSpPr>
          <p:nvPr>
            <p:ph type="body" sz="quarter" idx="13"/>
          </p:nvPr>
        </p:nvSpPr>
        <p:spPr>
          <a:xfrm>
            <a:off x="639054" y="3321078"/>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3"/>
          <p:cNvSpPr>
            <a:spLocks noGrp="1"/>
          </p:cNvSpPr>
          <p:nvPr>
            <p:ph type="body" sz="quarter" idx="15"/>
          </p:nvPr>
        </p:nvSpPr>
        <p:spPr>
          <a:xfrm>
            <a:off x="5422796" y="3321078"/>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8"/>
          <p:cNvSpPr>
            <a:spLocks noGrp="1"/>
          </p:cNvSpPr>
          <p:nvPr>
            <p:ph type="pic" sz="quarter" idx="14"/>
          </p:nvPr>
        </p:nvSpPr>
        <p:spPr>
          <a:xfrm>
            <a:off x="5434567" y="4711458"/>
            <a:ext cx="4629963" cy="2271474"/>
          </a:xfrm>
        </p:spPr>
        <p:txBody>
          <a:bodyPr/>
          <a:lstStyle/>
          <a:p>
            <a:r>
              <a:rPr lang="en-US" dirty="0"/>
              <a:t>Click icon to add picture</a:t>
            </a:r>
          </a:p>
        </p:txBody>
      </p:sp>
    </p:spTree>
    <p:extLst>
      <p:ext uri="{BB962C8B-B14F-4D97-AF65-F5344CB8AC3E}">
        <p14:creationId xmlns:p14="http://schemas.microsoft.com/office/powerpoint/2010/main" val="220159709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Multiple CV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6" name="Text Placeholder 3"/>
          <p:cNvSpPr>
            <a:spLocks noGrp="1"/>
          </p:cNvSpPr>
          <p:nvPr>
            <p:ph type="body" sz="quarter" idx="10"/>
          </p:nvPr>
        </p:nvSpPr>
        <p:spPr>
          <a:xfrm>
            <a:off x="4135120" y="2237429"/>
            <a:ext cx="5924683" cy="968622"/>
          </a:xfrm>
        </p:spPr>
        <p:txBody>
          <a:bodyPr wrap="square">
            <a:spAutoFit/>
          </a:bodyPr>
          <a:lstStyle>
            <a:lvl1pPr>
              <a:defRPr sz="825"/>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Picture Placeholder 7"/>
          <p:cNvSpPr>
            <a:spLocks noGrp="1"/>
          </p:cNvSpPr>
          <p:nvPr>
            <p:ph type="pic" sz="quarter" idx="30"/>
          </p:nvPr>
        </p:nvSpPr>
        <p:spPr>
          <a:xfrm>
            <a:off x="666637" y="2232297"/>
            <a:ext cx="919716" cy="843800"/>
          </a:xfrm>
          <a:prstGeom prst="ellipse">
            <a:avLst/>
          </a:prstGeom>
          <a:solidFill>
            <a:schemeClr val="bg1"/>
          </a:solidFill>
          <a:ln w="57150">
            <a:solidFill>
              <a:schemeClr val="accent2"/>
            </a:solidFill>
          </a:ln>
        </p:spPr>
        <p:txBody>
          <a:bodyPr anchor="ctr" anchorCtr="1">
            <a:noAutofit/>
          </a:bodyPr>
          <a:lstStyle/>
          <a:p>
            <a:r>
              <a:rPr lang="en-US" dirty="0"/>
              <a:t>Click icon to add picture</a:t>
            </a:r>
            <a:endParaRPr lang="en-GB" dirty="0"/>
          </a:p>
        </p:txBody>
      </p:sp>
      <p:sp>
        <p:nvSpPr>
          <p:cNvPr id="13" name="Text Placeholder 3"/>
          <p:cNvSpPr>
            <a:spLocks noGrp="1"/>
          </p:cNvSpPr>
          <p:nvPr>
            <p:ph type="body" sz="quarter" idx="31"/>
          </p:nvPr>
        </p:nvSpPr>
        <p:spPr>
          <a:xfrm>
            <a:off x="1839620" y="2249986"/>
            <a:ext cx="2143348" cy="1382672"/>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p:cNvSpPr>
            <a:spLocks noGrp="1"/>
          </p:cNvSpPr>
          <p:nvPr>
            <p:ph type="body" sz="quarter" idx="32"/>
          </p:nvPr>
        </p:nvSpPr>
        <p:spPr>
          <a:xfrm>
            <a:off x="4135120" y="3890031"/>
            <a:ext cx="5924683" cy="968622"/>
          </a:xfrm>
        </p:spPr>
        <p:txBody>
          <a:bodyPr wrap="square">
            <a:spAutoFit/>
          </a:bodyPr>
          <a:lstStyle>
            <a:lvl1pPr>
              <a:defRPr sz="825"/>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Picture Placeholder 7"/>
          <p:cNvSpPr>
            <a:spLocks noGrp="1"/>
          </p:cNvSpPr>
          <p:nvPr>
            <p:ph type="pic" sz="quarter" idx="33"/>
          </p:nvPr>
        </p:nvSpPr>
        <p:spPr>
          <a:xfrm>
            <a:off x="666637" y="3884899"/>
            <a:ext cx="919716" cy="843800"/>
          </a:xfrm>
          <a:prstGeom prst="ellipse">
            <a:avLst/>
          </a:prstGeom>
          <a:solidFill>
            <a:schemeClr val="bg1"/>
          </a:solidFill>
          <a:ln w="57150">
            <a:solidFill>
              <a:schemeClr val="accent2"/>
            </a:solidFill>
          </a:ln>
        </p:spPr>
        <p:txBody>
          <a:bodyPr anchor="ctr" anchorCtr="1">
            <a:noAutofit/>
          </a:bodyPr>
          <a:lstStyle/>
          <a:p>
            <a:r>
              <a:rPr lang="en-US" dirty="0"/>
              <a:t>Click icon to add picture</a:t>
            </a:r>
            <a:endParaRPr lang="en-GB" dirty="0"/>
          </a:p>
        </p:txBody>
      </p:sp>
      <p:sp>
        <p:nvSpPr>
          <p:cNvPr id="17" name="Text Placeholder 3"/>
          <p:cNvSpPr>
            <a:spLocks noGrp="1"/>
          </p:cNvSpPr>
          <p:nvPr>
            <p:ph type="body" sz="quarter" idx="34"/>
          </p:nvPr>
        </p:nvSpPr>
        <p:spPr>
          <a:xfrm>
            <a:off x="1839620" y="3902589"/>
            <a:ext cx="2143348" cy="1382672"/>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3"/>
          <p:cNvSpPr>
            <a:spLocks noGrp="1"/>
          </p:cNvSpPr>
          <p:nvPr>
            <p:ph type="body" sz="quarter" idx="35"/>
          </p:nvPr>
        </p:nvSpPr>
        <p:spPr>
          <a:xfrm>
            <a:off x="4135120" y="5483083"/>
            <a:ext cx="5924683" cy="968622"/>
          </a:xfrm>
        </p:spPr>
        <p:txBody>
          <a:bodyPr wrap="square">
            <a:spAutoFit/>
          </a:bodyPr>
          <a:lstStyle>
            <a:lvl1pPr>
              <a:defRPr sz="825"/>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Picture Placeholder 7"/>
          <p:cNvSpPr>
            <a:spLocks noGrp="1"/>
          </p:cNvSpPr>
          <p:nvPr>
            <p:ph type="pic" sz="quarter" idx="36"/>
          </p:nvPr>
        </p:nvSpPr>
        <p:spPr>
          <a:xfrm>
            <a:off x="666637" y="5477951"/>
            <a:ext cx="919716" cy="843800"/>
          </a:xfrm>
          <a:prstGeom prst="ellipse">
            <a:avLst/>
          </a:prstGeom>
          <a:solidFill>
            <a:schemeClr val="bg1"/>
          </a:solidFill>
          <a:ln w="57150">
            <a:solidFill>
              <a:schemeClr val="accent2"/>
            </a:solidFill>
          </a:ln>
        </p:spPr>
        <p:txBody>
          <a:bodyPr anchor="ctr" anchorCtr="1">
            <a:noAutofit/>
          </a:bodyPr>
          <a:lstStyle/>
          <a:p>
            <a:r>
              <a:rPr lang="en-US" dirty="0"/>
              <a:t>Click icon to add picture</a:t>
            </a:r>
            <a:endParaRPr lang="en-GB" dirty="0"/>
          </a:p>
        </p:txBody>
      </p:sp>
      <p:sp>
        <p:nvSpPr>
          <p:cNvPr id="20" name="Text Placeholder 3"/>
          <p:cNvSpPr>
            <a:spLocks noGrp="1"/>
          </p:cNvSpPr>
          <p:nvPr>
            <p:ph type="body" sz="quarter" idx="37"/>
          </p:nvPr>
        </p:nvSpPr>
        <p:spPr>
          <a:xfrm>
            <a:off x="1839620" y="5495641"/>
            <a:ext cx="2143348" cy="1382672"/>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630258"/>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 + half pic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3"/>
          <p:cNvSpPr>
            <a:spLocks noGrp="1"/>
          </p:cNvSpPr>
          <p:nvPr>
            <p:ph type="body" sz="quarter" idx="12"/>
          </p:nvPr>
        </p:nvSpPr>
        <p:spPr>
          <a:xfrm>
            <a:off x="639054" y="2249987"/>
            <a:ext cx="9420748"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3"/>
          <p:cNvSpPr>
            <a:spLocks noGrp="1"/>
          </p:cNvSpPr>
          <p:nvPr>
            <p:ph type="body" sz="quarter" idx="13"/>
          </p:nvPr>
        </p:nvSpPr>
        <p:spPr>
          <a:xfrm>
            <a:off x="639054" y="3321078"/>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3"/>
          <p:cNvSpPr>
            <a:spLocks noGrp="1"/>
          </p:cNvSpPr>
          <p:nvPr>
            <p:ph type="body" sz="quarter" idx="15"/>
          </p:nvPr>
        </p:nvSpPr>
        <p:spPr>
          <a:xfrm>
            <a:off x="5422796" y="3321078"/>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8"/>
          <p:cNvSpPr>
            <a:spLocks noGrp="1"/>
          </p:cNvSpPr>
          <p:nvPr>
            <p:ph type="pic" sz="quarter" idx="14"/>
          </p:nvPr>
        </p:nvSpPr>
        <p:spPr>
          <a:xfrm>
            <a:off x="5434567" y="4711458"/>
            <a:ext cx="4629963" cy="2271474"/>
          </a:xfrm>
        </p:spPr>
        <p:txBody>
          <a:bodyPr/>
          <a:lstStyle/>
          <a:p>
            <a:r>
              <a:rPr lang="en-US" dirty="0"/>
              <a:t>Click icon to add picture</a:t>
            </a:r>
          </a:p>
        </p:txBody>
      </p:sp>
    </p:spTree>
    <p:extLst>
      <p:ext uri="{BB962C8B-B14F-4D97-AF65-F5344CB8AC3E}">
        <p14:creationId xmlns:p14="http://schemas.microsoft.com/office/powerpoint/2010/main" val="1567031140"/>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userDrawn="1">
  <p:cSld name="Image layout">
    <p:bg>
      <p:bgPr>
        <a:solidFill>
          <a:srgbClr val="E7E0D8"/>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 y="1"/>
            <a:ext cx="10691813" cy="7559675"/>
          </a:xfrm>
          <a:solidFill>
            <a:schemeClr val="bg2"/>
          </a:solidFill>
        </p:spPr>
        <p:txBody>
          <a:bodyPr/>
          <a:lstStyle/>
          <a:p>
            <a:r>
              <a:rPr lang="en-US" dirty="0"/>
              <a:t>Click icon to add picture</a:t>
            </a:r>
            <a:endParaRPr lang="en-GB" dirty="0"/>
          </a:p>
        </p:txBody>
      </p:sp>
    </p:spTree>
    <p:extLst>
      <p:ext uri="{BB962C8B-B14F-4D97-AF65-F5344CB8AC3E}">
        <p14:creationId xmlns:p14="http://schemas.microsoft.com/office/powerpoint/2010/main" val="1148795703"/>
      </p:ext>
    </p:extLst>
  </p:cSld>
  <p:clrMapOvr>
    <a:masterClrMapping/>
  </p:clrMapOvr>
  <p:extLst>
    <p:ext uri="{DCECCB84-F9BA-43D5-87BE-67443E8EF086}">
      <p15:sldGuideLst xmlns:p15="http://schemas.microsoft.com/office/powerpoint/2012/main"/>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Graphic + Background">
    <p:bg>
      <p:bgPr>
        <a:solidFill>
          <a:schemeClr val="accent1"/>
        </a:solidFill>
        <a:effectLst/>
      </p:bgPr>
    </p:bg>
    <p:spTree>
      <p:nvGrpSpPr>
        <p:cNvPr id="1" name=""/>
        <p:cNvGrpSpPr/>
        <p:nvPr/>
      </p:nvGrpSpPr>
      <p:grpSpPr>
        <a:xfrm>
          <a:off x="0" y="0"/>
          <a:ext cx="0" cy="0"/>
          <a:chOff x="0" y="0"/>
          <a:chExt cx="0" cy="0"/>
        </a:xfrm>
      </p:grpSpPr>
      <p:sp>
        <p:nvSpPr>
          <p:cNvPr id="7" name="Slide Number Placeholder 5"/>
          <p:cNvSpPr txBox="1">
            <a:spLocks/>
          </p:cNvSpPr>
          <p:nvPr userDrawn="1"/>
        </p:nvSpPr>
        <p:spPr>
          <a:xfrm>
            <a:off x="9963151" y="7205134"/>
            <a:ext cx="173830" cy="120233"/>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marL="0" marR="0" lvl="0" indent="0" algn="r" defTabSz="978245" rtl="0" eaLnBrk="1" fontAlgn="auto" latinLnBrk="0" hangingPunct="1">
              <a:lnSpc>
                <a:spcPct val="100000"/>
              </a:lnSpc>
              <a:spcBef>
                <a:spcPts val="0"/>
              </a:spcBef>
              <a:spcAft>
                <a:spcPts val="0"/>
              </a:spcAft>
              <a:buClrTx/>
              <a:buSzTx/>
              <a:buFontTx/>
              <a:buNone/>
              <a:tabLst/>
              <a:defRPr/>
            </a:pPr>
            <a:fld id="{FEBD7F86-1881-4698-8703-FB80B0800997}" type="slidenum">
              <a:rPr lang="en-GB" sz="781" b="0" smtClean="0">
                <a:solidFill>
                  <a:schemeClr val="bg1"/>
                </a:solidFill>
                <a:latin typeface="+mn-lt"/>
              </a:rPr>
              <a:pPr marL="0" marR="0" lvl="0" indent="0" algn="r" defTabSz="978245" rtl="0" eaLnBrk="1" fontAlgn="auto" latinLnBrk="0" hangingPunct="1">
                <a:lnSpc>
                  <a:spcPct val="100000"/>
                </a:lnSpc>
                <a:spcBef>
                  <a:spcPts val="0"/>
                </a:spcBef>
                <a:spcAft>
                  <a:spcPts val="0"/>
                </a:spcAft>
                <a:buClrTx/>
                <a:buSzTx/>
                <a:buFontTx/>
                <a:buNone/>
                <a:tabLst/>
                <a:defRPr/>
              </a:pPr>
              <a:t>‹#›</a:t>
            </a:fld>
            <a:endParaRPr lang="en-GB" sz="781" b="0" dirty="0">
              <a:solidFill>
                <a:schemeClr val="bg1"/>
              </a:solidFill>
              <a:latin typeface="+mn-lt"/>
            </a:endParaRPr>
          </a:p>
        </p:txBody>
      </p:sp>
      <p:cxnSp>
        <p:nvCxnSpPr>
          <p:cNvPr id="12" name="Straight Connector 11"/>
          <p:cNvCxnSpPr>
            <a:cxnSpLocks/>
          </p:cNvCxnSpPr>
          <p:nvPr userDrawn="1"/>
        </p:nvCxnSpPr>
        <p:spPr>
          <a:xfrm>
            <a:off x="8199835" y="7110237"/>
            <a:ext cx="1933132" cy="0"/>
          </a:xfrm>
          <a:prstGeom prst="line">
            <a:avLst/>
          </a:prstGeom>
          <a:ln w="190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txBox="1">
            <a:spLocks/>
          </p:cNvSpPr>
          <p:nvPr userDrawn="1"/>
        </p:nvSpPr>
        <p:spPr>
          <a:xfrm>
            <a:off x="6788151" y="7205134"/>
            <a:ext cx="3126581" cy="120233"/>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marL="0" marR="0" lvl="0" indent="0" algn="r" defTabSz="978245" rtl="0" eaLnBrk="1" fontAlgn="auto" latinLnBrk="0" hangingPunct="1">
              <a:lnSpc>
                <a:spcPct val="100000"/>
              </a:lnSpc>
              <a:spcBef>
                <a:spcPts val="0"/>
              </a:spcBef>
              <a:spcAft>
                <a:spcPts val="0"/>
              </a:spcAft>
              <a:buClrTx/>
              <a:buSzTx/>
              <a:buFontTx/>
              <a:buNone/>
              <a:tabLst/>
              <a:defRPr/>
            </a:pPr>
            <a:r>
              <a:rPr lang="en-GB" sz="781" b="0" kern="1200" dirty="0">
                <a:solidFill>
                  <a:schemeClr val="bg1"/>
                </a:solidFill>
                <a:latin typeface="Arial" pitchFamily="34" charset="0"/>
                <a:ea typeface="+mn-ea"/>
                <a:cs typeface="Arial" pitchFamily="34" charset="0"/>
              </a:rPr>
              <a:t>Grant Thornton proposal to [insert client name]</a:t>
            </a:r>
          </a:p>
        </p:txBody>
      </p:sp>
    </p:spTree>
    <p:extLst>
      <p:ext uri="{BB962C8B-B14F-4D97-AF65-F5344CB8AC3E}">
        <p14:creationId xmlns:p14="http://schemas.microsoft.com/office/powerpoint/2010/main" val="146140422"/>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preserve="1" userDrawn="1">
  <p:cSld name="Title only + Background">
    <p:bg>
      <p:bgPr>
        <a:solidFill>
          <a:schemeClr val="accent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632012" y="554868"/>
            <a:ext cx="9427790" cy="1157899"/>
            <a:chOff x="516260" y="568151"/>
            <a:chExt cx="8978995" cy="1185619"/>
          </a:xfrm>
        </p:grpSpPr>
        <p:cxnSp>
          <p:nvCxnSpPr>
            <p:cNvPr id="12" name="Straight Connector 11"/>
            <p:cNvCxnSpPr>
              <a:cxnSpLocks/>
            </p:cNvCxnSpPr>
            <p:nvPr userDrawn="1"/>
          </p:nvCxnSpPr>
          <p:spPr>
            <a:xfrm>
              <a:off x="516260" y="568151"/>
              <a:ext cx="8978995"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p:cNvCxnSpPr>
            <p:nvPr userDrawn="1"/>
          </p:nvCxnSpPr>
          <p:spPr>
            <a:xfrm>
              <a:off x="516260" y="1753770"/>
              <a:ext cx="8978995"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sp>
        <p:nvSpPr>
          <p:cNvPr id="14" name="Slide Number Placeholder 5"/>
          <p:cNvSpPr txBox="1">
            <a:spLocks/>
          </p:cNvSpPr>
          <p:nvPr userDrawn="1"/>
        </p:nvSpPr>
        <p:spPr>
          <a:xfrm>
            <a:off x="9963151" y="7205134"/>
            <a:ext cx="173830" cy="120233"/>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marL="0" marR="0" lvl="0" indent="0" algn="r" defTabSz="978245" rtl="0" eaLnBrk="1" fontAlgn="auto" latinLnBrk="0" hangingPunct="1">
              <a:lnSpc>
                <a:spcPct val="100000"/>
              </a:lnSpc>
              <a:spcBef>
                <a:spcPts val="0"/>
              </a:spcBef>
              <a:spcAft>
                <a:spcPts val="0"/>
              </a:spcAft>
              <a:buClrTx/>
              <a:buSzTx/>
              <a:buFontTx/>
              <a:buNone/>
              <a:tabLst/>
              <a:defRPr/>
            </a:pPr>
            <a:fld id="{FEBD7F86-1881-4698-8703-FB80B0800997}" type="slidenum">
              <a:rPr lang="en-GB" sz="781" b="0" smtClean="0">
                <a:solidFill>
                  <a:schemeClr val="bg1"/>
                </a:solidFill>
                <a:latin typeface="+mn-lt"/>
              </a:rPr>
              <a:pPr marL="0" marR="0" lvl="0" indent="0" algn="r" defTabSz="978245" rtl="0" eaLnBrk="1" fontAlgn="auto" latinLnBrk="0" hangingPunct="1">
                <a:lnSpc>
                  <a:spcPct val="100000"/>
                </a:lnSpc>
                <a:spcBef>
                  <a:spcPts val="0"/>
                </a:spcBef>
                <a:spcAft>
                  <a:spcPts val="0"/>
                </a:spcAft>
                <a:buClrTx/>
                <a:buSzTx/>
                <a:buFontTx/>
                <a:buNone/>
                <a:tabLst/>
                <a:defRPr/>
              </a:pPr>
              <a:t>‹#›</a:t>
            </a:fld>
            <a:endParaRPr lang="en-GB" sz="781" b="0" dirty="0">
              <a:solidFill>
                <a:schemeClr val="bg1"/>
              </a:solidFill>
              <a:latin typeface="+mn-lt"/>
            </a:endParaRPr>
          </a:p>
        </p:txBody>
      </p:sp>
      <p:cxnSp>
        <p:nvCxnSpPr>
          <p:cNvPr id="15" name="Straight Connector 14"/>
          <p:cNvCxnSpPr>
            <a:cxnSpLocks/>
          </p:cNvCxnSpPr>
          <p:nvPr userDrawn="1"/>
        </p:nvCxnSpPr>
        <p:spPr>
          <a:xfrm>
            <a:off x="8199835" y="7110237"/>
            <a:ext cx="1933132" cy="0"/>
          </a:xfrm>
          <a:prstGeom prst="line">
            <a:avLst/>
          </a:prstGeom>
          <a:ln w="190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639054" y="573918"/>
            <a:ext cx="9420748" cy="1076619"/>
          </a:xfrm>
        </p:spPr>
        <p:txBody>
          <a:bodyPr/>
          <a:lstStyle>
            <a:lvl1pPr>
              <a:defRPr>
                <a:solidFill>
                  <a:schemeClr val="bg1"/>
                </a:solidFill>
              </a:defRPr>
            </a:lvl1pPr>
          </a:lstStyle>
          <a:p>
            <a:r>
              <a:rPr lang="en-US"/>
              <a:t>Click to edit Master title style</a:t>
            </a:r>
          </a:p>
        </p:txBody>
      </p:sp>
      <p:sp>
        <p:nvSpPr>
          <p:cNvPr id="9" name="Slide Number Placeholder 5"/>
          <p:cNvSpPr txBox="1">
            <a:spLocks/>
          </p:cNvSpPr>
          <p:nvPr userDrawn="1"/>
        </p:nvSpPr>
        <p:spPr>
          <a:xfrm>
            <a:off x="6788151" y="7205134"/>
            <a:ext cx="3126581" cy="120233"/>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marL="0" marR="0" lvl="0" indent="0" algn="r" defTabSz="978245" rtl="0" eaLnBrk="1" fontAlgn="auto" latinLnBrk="0" hangingPunct="1">
              <a:lnSpc>
                <a:spcPct val="100000"/>
              </a:lnSpc>
              <a:spcBef>
                <a:spcPts val="0"/>
              </a:spcBef>
              <a:spcAft>
                <a:spcPts val="0"/>
              </a:spcAft>
              <a:buClrTx/>
              <a:buSzTx/>
              <a:buFontTx/>
              <a:buNone/>
              <a:tabLst/>
              <a:defRPr/>
            </a:pPr>
            <a:r>
              <a:rPr lang="en-GB" sz="781" b="0" kern="1200" dirty="0">
                <a:solidFill>
                  <a:schemeClr val="bg1"/>
                </a:solidFill>
                <a:latin typeface="Arial" pitchFamily="34" charset="0"/>
                <a:ea typeface="+mn-ea"/>
                <a:cs typeface="Arial" pitchFamily="34" charset="0"/>
              </a:rPr>
              <a:t>Grant Thornton proposal to [insert client name]</a:t>
            </a:r>
          </a:p>
        </p:txBody>
      </p:sp>
    </p:spTree>
    <p:extLst>
      <p:ext uri="{BB962C8B-B14F-4D97-AF65-F5344CB8AC3E}">
        <p14:creationId xmlns:p14="http://schemas.microsoft.com/office/powerpoint/2010/main" val="4089890971"/>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preserve="1" userDrawn="1">
  <p:cSld name="Two Column + Background">
    <p:bg>
      <p:bgPr>
        <a:solidFill>
          <a:schemeClr val="accent1"/>
        </a:solidFill>
        <a:effectLst/>
      </p:bgPr>
    </p:bg>
    <p:spTree>
      <p:nvGrpSpPr>
        <p:cNvPr id="1" name=""/>
        <p:cNvGrpSpPr/>
        <p:nvPr/>
      </p:nvGrpSpPr>
      <p:grpSpPr>
        <a:xfrm>
          <a:off x="0" y="0"/>
          <a:ext cx="0" cy="0"/>
          <a:chOff x="0" y="0"/>
          <a:chExt cx="0" cy="0"/>
        </a:xfrm>
      </p:grpSpPr>
      <p:sp>
        <p:nvSpPr>
          <p:cNvPr id="9" name="Slide Number Placeholder 5"/>
          <p:cNvSpPr txBox="1">
            <a:spLocks/>
          </p:cNvSpPr>
          <p:nvPr userDrawn="1"/>
        </p:nvSpPr>
        <p:spPr>
          <a:xfrm>
            <a:off x="9963151" y="7205134"/>
            <a:ext cx="173830" cy="120233"/>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marL="0" marR="0" lvl="0" indent="0" algn="r" defTabSz="978245" rtl="0" eaLnBrk="1" fontAlgn="auto" latinLnBrk="0" hangingPunct="1">
              <a:lnSpc>
                <a:spcPct val="100000"/>
              </a:lnSpc>
              <a:spcBef>
                <a:spcPts val="0"/>
              </a:spcBef>
              <a:spcAft>
                <a:spcPts val="0"/>
              </a:spcAft>
              <a:buClrTx/>
              <a:buSzTx/>
              <a:buFontTx/>
              <a:buNone/>
              <a:tabLst/>
              <a:defRPr/>
            </a:pPr>
            <a:fld id="{FEBD7F86-1881-4698-8703-FB80B0800997}" type="slidenum">
              <a:rPr lang="en-GB" sz="781" b="0" smtClean="0">
                <a:solidFill>
                  <a:schemeClr val="bg1"/>
                </a:solidFill>
                <a:latin typeface="+mn-lt"/>
              </a:rPr>
              <a:pPr marL="0" marR="0" lvl="0" indent="0" algn="r" defTabSz="978245" rtl="0" eaLnBrk="1" fontAlgn="auto" latinLnBrk="0" hangingPunct="1">
                <a:lnSpc>
                  <a:spcPct val="100000"/>
                </a:lnSpc>
                <a:spcBef>
                  <a:spcPts val="0"/>
                </a:spcBef>
                <a:spcAft>
                  <a:spcPts val="0"/>
                </a:spcAft>
                <a:buClrTx/>
                <a:buSzTx/>
                <a:buFontTx/>
                <a:buNone/>
                <a:tabLst/>
                <a:defRPr/>
              </a:pPr>
              <a:t>‹#›</a:t>
            </a:fld>
            <a:endParaRPr lang="en-GB" sz="781" b="0" dirty="0">
              <a:solidFill>
                <a:schemeClr val="bg1"/>
              </a:solidFill>
              <a:latin typeface="+mn-lt"/>
            </a:endParaRPr>
          </a:p>
        </p:txBody>
      </p:sp>
      <p:cxnSp>
        <p:nvCxnSpPr>
          <p:cNvPr id="13" name="Straight Connector 12"/>
          <p:cNvCxnSpPr>
            <a:cxnSpLocks/>
          </p:cNvCxnSpPr>
          <p:nvPr userDrawn="1"/>
        </p:nvCxnSpPr>
        <p:spPr>
          <a:xfrm>
            <a:off x="8199835" y="7110237"/>
            <a:ext cx="1933132" cy="0"/>
          </a:xfrm>
          <a:prstGeom prst="line">
            <a:avLst/>
          </a:prstGeom>
          <a:ln w="190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 Placeholder 3"/>
          <p:cNvSpPr>
            <a:spLocks noGrp="1"/>
          </p:cNvSpPr>
          <p:nvPr>
            <p:ph type="body" sz="quarter" idx="12"/>
          </p:nvPr>
        </p:nvSpPr>
        <p:spPr>
          <a:xfrm>
            <a:off x="639054" y="2232554"/>
            <a:ext cx="4641734" cy="1112149"/>
          </a:xfrm>
        </p:spPr>
        <p:txBody>
          <a:bodyPr wrap="square">
            <a:sp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3"/>
          <p:cNvSpPr>
            <a:spLocks noGrp="1"/>
          </p:cNvSpPr>
          <p:nvPr>
            <p:ph type="body" sz="quarter" idx="13"/>
          </p:nvPr>
        </p:nvSpPr>
        <p:spPr>
          <a:xfrm>
            <a:off x="5422796" y="2232554"/>
            <a:ext cx="4641734" cy="1112149"/>
          </a:xfrm>
        </p:spPr>
        <p:txBody>
          <a:bodyPr wrap="square">
            <a:sp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peech Bubble: Rectangle 10"/>
          <p:cNvSpPr/>
          <p:nvPr userDrawn="1"/>
        </p:nvSpPr>
        <p:spPr>
          <a:xfrm>
            <a:off x="11079201" y="6234130"/>
            <a:ext cx="2009256" cy="1091237"/>
          </a:xfrm>
          <a:prstGeom prst="wedgeRectCallout">
            <a:avLst>
              <a:gd name="adj1" fmla="val -64997"/>
              <a:gd name="adj2" fmla="val 2363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0317" tIns="70317" rIns="70317" bIns="70317" rtlCol="0" anchor="t" anchorCtr="1">
            <a:noAutofit/>
          </a:bodyPr>
          <a:lstStyle/>
          <a:p>
            <a:pPr algn="l"/>
            <a:r>
              <a:rPr lang="en-US" sz="781" dirty="0">
                <a:solidFill>
                  <a:schemeClr val="bg1"/>
                </a:solidFill>
              </a:rPr>
              <a:t>This footer will need to be updated manually. To do this:</a:t>
            </a:r>
          </a:p>
          <a:p>
            <a:pPr algn="l"/>
            <a:r>
              <a:rPr lang="en-US" sz="781" dirty="0">
                <a:solidFill>
                  <a:schemeClr val="bg1"/>
                </a:solidFill>
              </a:rPr>
              <a:t>Go to the ‘View’ tab</a:t>
            </a:r>
          </a:p>
          <a:p>
            <a:pPr algn="l"/>
            <a:r>
              <a:rPr lang="en-US" sz="781" dirty="0">
                <a:solidFill>
                  <a:schemeClr val="bg1"/>
                </a:solidFill>
              </a:rPr>
              <a:t>Select ‘Slide Master’</a:t>
            </a:r>
          </a:p>
          <a:p>
            <a:pPr algn="l"/>
            <a:r>
              <a:rPr lang="en-US" sz="781" dirty="0">
                <a:solidFill>
                  <a:schemeClr val="bg1"/>
                </a:solidFill>
              </a:rPr>
              <a:t>Navigate to this page</a:t>
            </a:r>
          </a:p>
          <a:p>
            <a:pPr algn="l"/>
            <a:r>
              <a:rPr lang="en-US" sz="781" dirty="0">
                <a:solidFill>
                  <a:schemeClr val="bg1"/>
                </a:solidFill>
              </a:rPr>
              <a:t>Update the footer manually to reflect the main page text</a:t>
            </a:r>
          </a:p>
          <a:p>
            <a:pPr algn="l"/>
            <a:r>
              <a:rPr lang="en-US" sz="781" dirty="0">
                <a:solidFill>
                  <a:schemeClr val="bg1"/>
                </a:solidFill>
              </a:rPr>
              <a:t>Select ‘close’ </a:t>
            </a:r>
          </a:p>
        </p:txBody>
      </p:sp>
      <p:sp>
        <p:nvSpPr>
          <p:cNvPr id="12" name="Slide Number Placeholder 5"/>
          <p:cNvSpPr txBox="1">
            <a:spLocks/>
          </p:cNvSpPr>
          <p:nvPr userDrawn="1"/>
        </p:nvSpPr>
        <p:spPr>
          <a:xfrm>
            <a:off x="6788151" y="7205134"/>
            <a:ext cx="3126581" cy="120233"/>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marL="0" marR="0" lvl="0" indent="0" algn="r" defTabSz="978245" rtl="0" eaLnBrk="1" fontAlgn="auto" latinLnBrk="0" hangingPunct="1">
              <a:lnSpc>
                <a:spcPct val="100000"/>
              </a:lnSpc>
              <a:spcBef>
                <a:spcPts val="0"/>
              </a:spcBef>
              <a:spcAft>
                <a:spcPts val="0"/>
              </a:spcAft>
              <a:buClrTx/>
              <a:buSzTx/>
              <a:buFontTx/>
              <a:buNone/>
              <a:tabLst/>
              <a:defRPr/>
            </a:pPr>
            <a:r>
              <a:rPr lang="en-GB" sz="781" b="0" kern="1200" dirty="0">
                <a:solidFill>
                  <a:schemeClr val="bg1"/>
                </a:solidFill>
                <a:latin typeface="Arial" pitchFamily="34" charset="0"/>
                <a:ea typeface="+mn-ea"/>
                <a:cs typeface="Arial" pitchFamily="34" charset="0"/>
              </a:rPr>
              <a:t>Grant Thornton proposal to [insert client name]</a:t>
            </a:r>
          </a:p>
        </p:txBody>
      </p:sp>
    </p:spTree>
    <p:extLst>
      <p:ext uri="{BB962C8B-B14F-4D97-AF65-F5344CB8AC3E}">
        <p14:creationId xmlns:p14="http://schemas.microsoft.com/office/powerpoint/2010/main" val="3562580964"/>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1_Two column + no title">
    <p:spTree>
      <p:nvGrpSpPr>
        <p:cNvPr id="1" name=""/>
        <p:cNvGrpSpPr/>
        <p:nvPr/>
      </p:nvGrpSpPr>
      <p:grpSpPr>
        <a:xfrm>
          <a:off x="0" y="0"/>
          <a:ext cx="0" cy="0"/>
          <a:chOff x="0" y="0"/>
          <a:chExt cx="0" cy="0"/>
        </a:xfrm>
      </p:grpSpPr>
      <p:sp>
        <p:nvSpPr>
          <p:cNvPr id="6" name="Rectangle 5"/>
          <p:cNvSpPr/>
          <p:nvPr userDrawn="1"/>
        </p:nvSpPr>
        <p:spPr>
          <a:xfrm>
            <a:off x="1" y="311999"/>
            <a:ext cx="10691813" cy="1611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25" dirty="0">
              <a:solidFill>
                <a:prstClr val="black"/>
              </a:solidFill>
            </a:endParaRPr>
          </a:p>
        </p:txBody>
      </p:sp>
      <p:sp>
        <p:nvSpPr>
          <p:cNvPr id="7" name="Text Placeholder 3"/>
          <p:cNvSpPr>
            <a:spLocks noGrp="1"/>
          </p:cNvSpPr>
          <p:nvPr>
            <p:ph type="body" sz="quarter" idx="12"/>
          </p:nvPr>
        </p:nvSpPr>
        <p:spPr>
          <a:xfrm>
            <a:off x="639054" y="2249987"/>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p:cNvSpPr>
            <a:spLocks noGrp="1"/>
          </p:cNvSpPr>
          <p:nvPr>
            <p:ph type="body" sz="quarter" idx="13"/>
          </p:nvPr>
        </p:nvSpPr>
        <p:spPr>
          <a:xfrm>
            <a:off x="5422796" y="2249987"/>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696038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1_Picture + Two column">
    <p:spTree>
      <p:nvGrpSpPr>
        <p:cNvPr id="1" name=""/>
        <p:cNvGrpSpPr/>
        <p:nvPr/>
      </p:nvGrpSpPr>
      <p:grpSpPr>
        <a:xfrm>
          <a:off x="0" y="0"/>
          <a:ext cx="0" cy="0"/>
          <a:chOff x="0" y="0"/>
          <a:chExt cx="0" cy="0"/>
        </a:xfrm>
      </p:grpSpPr>
      <p:sp>
        <p:nvSpPr>
          <p:cNvPr id="7" name="Text Placeholder 3"/>
          <p:cNvSpPr>
            <a:spLocks noGrp="1"/>
          </p:cNvSpPr>
          <p:nvPr>
            <p:ph type="body" sz="quarter" idx="13"/>
          </p:nvPr>
        </p:nvSpPr>
        <p:spPr>
          <a:xfrm>
            <a:off x="639054" y="3200423"/>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userDrawn="1"/>
        </p:nvSpPr>
        <p:spPr>
          <a:xfrm>
            <a:off x="1" y="-1"/>
            <a:ext cx="10691813" cy="2333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79" dirty="0">
              <a:solidFill>
                <a:prstClr val="black"/>
              </a:solidFill>
            </a:endParaRPr>
          </a:p>
        </p:txBody>
      </p:sp>
      <p:sp>
        <p:nvSpPr>
          <p:cNvPr id="11" name="Picture Placeholder 4"/>
          <p:cNvSpPr>
            <a:spLocks noGrp="1"/>
          </p:cNvSpPr>
          <p:nvPr>
            <p:ph type="pic" sz="quarter" idx="16"/>
          </p:nvPr>
        </p:nvSpPr>
        <p:spPr>
          <a:xfrm>
            <a:off x="632011" y="582945"/>
            <a:ext cx="9427790" cy="2034532"/>
          </a:xfrm>
        </p:spPr>
        <p:txBody>
          <a:bodyPr/>
          <a:lstStyle/>
          <a:p>
            <a:r>
              <a:rPr lang="en-US" dirty="0"/>
              <a:t>Click icon to add picture</a:t>
            </a:r>
          </a:p>
        </p:txBody>
      </p:sp>
      <p:sp>
        <p:nvSpPr>
          <p:cNvPr id="12" name="Text Placeholder 3"/>
          <p:cNvSpPr>
            <a:spLocks noGrp="1"/>
          </p:cNvSpPr>
          <p:nvPr>
            <p:ph type="body" sz="quarter" idx="17"/>
          </p:nvPr>
        </p:nvSpPr>
        <p:spPr>
          <a:xfrm>
            <a:off x="5422796" y="3200423"/>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4223406"/>
      </p:ext>
    </p:extLst>
  </p:cSld>
  <p:clrMapOvr>
    <a:masterClrMapping/>
  </p:clrMapOvr>
  <p:extLst>
    <p:ext uri="{DCECCB84-F9BA-43D5-87BE-67443E8EF086}">
      <p15:sldGuideLst xmlns:p15="http://schemas.microsoft.com/office/powerpoint/2012/main"/>
    </p:ext>
  </p:extLs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1_Quote + Three column">
    <p:spTree>
      <p:nvGrpSpPr>
        <p:cNvPr id="1" name=""/>
        <p:cNvGrpSpPr/>
        <p:nvPr/>
      </p:nvGrpSpPr>
      <p:grpSpPr>
        <a:xfrm>
          <a:off x="0" y="0"/>
          <a:ext cx="0" cy="0"/>
          <a:chOff x="0" y="0"/>
          <a:chExt cx="0" cy="0"/>
        </a:xfrm>
      </p:grpSpPr>
      <p:sp>
        <p:nvSpPr>
          <p:cNvPr id="2" name="Rectangle 1"/>
          <p:cNvSpPr/>
          <p:nvPr userDrawn="1"/>
        </p:nvSpPr>
        <p:spPr>
          <a:xfrm>
            <a:off x="1" y="1"/>
            <a:ext cx="10691813" cy="19913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79" dirty="0">
              <a:solidFill>
                <a:prstClr val="black"/>
              </a:solidFill>
            </a:endParaRPr>
          </a:p>
        </p:txBody>
      </p:sp>
      <p:sp>
        <p:nvSpPr>
          <p:cNvPr id="6" name="Text Placeholder 5"/>
          <p:cNvSpPr>
            <a:spLocks noGrp="1"/>
          </p:cNvSpPr>
          <p:nvPr>
            <p:ph type="body" sz="quarter" idx="12"/>
          </p:nvPr>
        </p:nvSpPr>
        <p:spPr>
          <a:xfrm>
            <a:off x="632012" y="504825"/>
            <a:ext cx="9434593" cy="1150938"/>
          </a:xfrm>
        </p:spPr>
        <p:txBody>
          <a:bodyPr/>
          <a:lstStyle>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3"/>
          <p:cNvSpPr>
            <a:spLocks noGrp="1"/>
          </p:cNvSpPr>
          <p:nvPr>
            <p:ph type="body" sz="quarter" idx="17"/>
          </p:nvPr>
        </p:nvSpPr>
        <p:spPr>
          <a:xfrm>
            <a:off x="639055" y="3851756"/>
            <a:ext cx="305355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3"/>
          <p:cNvSpPr>
            <a:spLocks noGrp="1"/>
          </p:cNvSpPr>
          <p:nvPr>
            <p:ph type="body" sz="quarter" idx="13"/>
          </p:nvPr>
        </p:nvSpPr>
        <p:spPr>
          <a:xfrm>
            <a:off x="3822652" y="3851756"/>
            <a:ext cx="305355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3"/>
          <p:cNvSpPr>
            <a:spLocks noGrp="1"/>
          </p:cNvSpPr>
          <p:nvPr>
            <p:ph type="body" sz="quarter" idx="18"/>
          </p:nvPr>
        </p:nvSpPr>
        <p:spPr>
          <a:xfrm>
            <a:off x="7006249" y="3851756"/>
            <a:ext cx="305355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p:cNvSpPr>
            <a:spLocks noGrp="1"/>
          </p:cNvSpPr>
          <p:nvPr>
            <p:ph type="pic" sz="quarter" idx="19"/>
          </p:nvPr>
        </p:nvSpPr>
        <p:spPr>
          <a:xfrm>
            <a:off x="632012" y="2232554"/>
            <a:ext cx="3060357" cy="1410850"/>
          </a:xfrm>
        </p:spPr>
        <p:txBody>
          <a:bodyPr/>
          <a:lstStyle/>
          <a:p>
            <a:r>
              <a:rPr lang="en-US" dirty="0"/>
              <a:t>Click icon to add picture</a:t>
            </a:r>
          </a:p>
        </p:txBody>
      </p:sp>
      <p:sp>
        <p:nvSpPr>
          <p:cNvPr id="19" name="Picture Placeholder 7"/>
          <p:cNvSpPr>
            <a:spLocks noGrp="1"/>
          </p:cNvSpPr>
          <p:nvPr>
            <p:ph type="pic" sz="quarter" idx="20"/>
          </p:nvPr>
        </p:nvSpPr>
        <p:spPr>
          <a:xfrm>
            <a:off x="3819130" y="2232554"/>
            <a:ext cx="3060357" cy="1410850"/>
          </a:xfrm>
        </p:spPr>
        <p:txBody>
          <a:bodyPr/>
          <a:lstStyle/>
          <a:p>
            <a:r>
              <a:rPr lang="en-US" dirty="0"/>
              <a:t>Click icon to add picture</a:t>
            </a:r>
          </a:p>
        </p:txBody>
      </p:sp>
      <p:sp>
        <p:nvSpPr>
          <p:cNvPr id="20" name="Picture Placeholder 7"/>
          <p:cNvSpPr>
            <a:spLocks noGrp="1"/>
          </p:cNvSpPr>
          <p:nvPr>
            <p:ph type="pic" sz="quarter" idx="21"/>
          </p:nvPr>
        </p:nvSpPr>
        <p:spPr>
          <a:xfrm>
            <a:off x="7006248" y="2232554"/>
            <a:ext cx="3060357" cy="1410850"/>
          </a:xfrm>
        </p:spPr>
        <p:txBody>
          <a:bodyPr/>
          <a:lstStyle/>
          <a:p>
            <a:r>
              <a:rPr lang="en-US" dirty="0"/>
              <a:t>Click icon to add picture</a:t>
            </a:r>
          </a:p>
        </p:txBody>
      </p:sp>
    </p:spTree>
    <p:extLst>
      <p:ext uri="{BB962C8B-B14F-4D97-AF65-F5344CB8AC3E}">
        <p14:creationId xmlns:p14="http://schemas.microsoft.com/office/powerpoint/2010/main" val="108025345"/>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preserve="1" userDrawn="1">
  <p:cSld name="1_Image_Key msg + Two column">
    <p:spTree>
      <p:nvGrpSpPr>
        <p:cNvPr id="1" name=""/>
        <p:cNvGrpSpPr/>
        <p:nvPr/>
      </p:nvGrpSpPr>
      <p:grpSpPr>
        <a:xfrm>
          <a:off x="0" y="0"/>
          <a:ext cx="0" cy="0"/>
          <a:chOff x="0" y="0"/>
          <a:chExt cx="0" cy="0"/>
        </a:xfrm>
      </p:grpSpPr>
      <p:sp>
        <p:nvSpPr>
          <p:cNvPr id="2" name="Title 1"/>
          <p:cNvSpPr>
            <a:spLocks noGrp="1"/>
          </p:cNvSpPr>
          <p:nvPr>
            <p:ph type="title"/>
          </p:nvPr>
        </p:nvSpPr>
        <p:spPr>
          <a:xfrm>
            <a:off x="639054" y="2807122"/>
            <a:ext cx="9420748" cy="1076619"/>
          </a:xfrm>
        </p:spPr>
        <p:txBody>
          <a:bodyPr/>
          <a:lstStyle/>
          <a:p>
            <a:r>
              <a:rPr lang="en-US"/>
              <a:t>Click to edit Master title style</a:t>
            </a:r>
          </a:p>
        </p:txBody>
      </p:sp>
      <p:grpSp>
        <p:nvGrpSpPr>
          <p:cNvPr id="9" name="Group 8"/>
          <p:cNvGrpSpPr/>
          <p:nvPr userDrawn="1"/>
        </p:nvGrpSpPr>
        <p:grpSpPr>
          <a:xfrm>
            <a:off x="639054" y="2775020"/>
            <a:ext cx="9420749" cy="1157899"/>
            <a:chOff x="549551" y="573918"/>
            <a:chExt cx="9066262" cy="1157899"/>
          </a:xfrm>
        </p:grpSpPr>
        <p:cxnSp>
          <p:nvCxnSpPr>
            <p:cNvPr id="10" name="Straight Connector 9"/>
            <p:cNvCxnSpPr>
              <a:cxnSpLocks/>
            </p:cNvCxnSpPr>
            <p:nvPr userDrawn="1"/>
          </p:nvCxnSpPr>
          <p:spPr>
            <a:xfrm>
              <a:off x="549551" y="573918"/>
              <a:ext cx="9066262" cy="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549551" y="1731817"/>
              <a:ext cx="9066262" cy="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sp>
        <p:nvSpPr>
          <p:cNvPr id="3" name="Rectangle 2"/>
          <p:cNvSpPr/>
          <p:nvPr userDrawn="1"/>
        </p:nvSpPr>
        <p:spPr>
          <a:xfrm>
            <a:off x="1" y="-1"/>
            <a:ext cx="10691813" cy="2333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79" dirty="0">
              <a:solidFill>
                <a:prstClr val="black"/>
              </a:solidFill>
            </a:endParaRPr>
          </a:p>
        </p:txBody>
      </p:sp>
      <p:sp>
        <p:nvSpPr>
          <p:cNvPr id="12" name="Picture Placeholder 4"/>
          <p:cNvSpPr>
            <a:spLocks noGrp="1"/>
          </p:cNvSpPr>
          <p:nvPr>
            <p:ph type="pic" sz="quarter" idx="13"/>
          </p:nvPr>
        </p:nvSpPr>
        <p:spPr>
          <a:xfrm>
            <a:off x="632011" y="582945"/>
            <a:ext cx="9427790" cy="2034532"/>
          </a:xfrm>
        </p:spPr>
        <p:txBody>
          <a:bodyPr/>
          <a:lstStyle/>
          <a:p>
            <a:r>
              <a:rPr lang="en-US" dirty="0"/>
              <a:t>Click icon to add picture</a:t>
            </a:r>
          </a:p>
        </p:txBody>
      </p:sp>
      <p:sp>
        <p:nvSpPr>
          <p:cNvPr id="13" name="Text Placeholder 3"/>
          <p:cNvSpPr>
            <a:spLocks noGrp="1"/>
          </p:cNvSpPr>
          <p:nvPr>
            <p:ph type="body" sz="quarter" idx="12"/>
          </p:nvPr>
        </p:nvSpPr>
        <p:spPr>
          <a:xfrm>
            <a:off x="639054" y="4374762"/>
            <a:ext cx="9420748"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p:cNvSpPr>
            <a:spLocks noGrp="1"/>
          </p:cNvSpPr>
          <p:nvPr>
            <p:ph type="body" sz="quarter" idx="14"/>
          </p:nvPr>
        </p:nvSpPr>
        <p:spPr>
          <a:xfrm>
            <a:off x="639054" y="5445853"/>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p:cNvSpPr>
            <a:spLocks noGrp="1"/>
          </p:cNvSpPr>
          <p:nvPr>
            <p:ph type="body" sz="quarter" idx="15"/>
          </p:nvPr>
        </p:nvSpPr>
        <p:spPr>
          <a:xfrm>
            <a:off x="5422796" y="5445853"/>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p:cNvCxnSpPr>
            <a:cxnSpLocks/>
          </p:cNvCxnSpPr>
          <p:nvPr userDrawn="1"/>
        </p:nvCxnSpPr>
        <p:spPr>
          <a:xfrm>
            <a:off x="8826761" y="7208196"/>
            <a:ext cx="1500189" cy="0"/>
          </a:xfrm>
          <a:prstGeom prst="line">
            <a:avLst/>
          </a:prstGeom>
          <a:ln w="1905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Slide Number Placeholder 5"/>
          <p:cNvSpPr txBox="1">
            <a:spLocks/>
          </p:cNvSpPr>
          <p:nvPr userDrawn="1"/>
        </p:nvSpPr>
        <p:spPr>
          <a:xfrm>
            <a:off x="10150064" y="7287155"/>
            <a:ext cx="173831" cy="123111"/>
          </a:xfrm>
          <a:prstGeom prst="rect">
            <a:avLst/>
          </a:prstGeom>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a:defRPr/>
            </a:pPr>
            <a:fld id="{FEBD7F86-1881-4698-8703-FB80B0800997}" type="slidenum">
              <a:rPr lang="en-GB" sz="800" smtClean="0">
                <a:solidFill>
                  <a:srgbClr val="4F2D7F"/>
                </a:solidFill>
                <a:latin typeface="Arial" panose="020B0604020202020204"/>
              </a:rPr>
              <a:pPr>
                <a:defRPr/>
              </a:pPr>
              <a:t>‹#›</a:t>
            </a:fld>
            <a:endParaRPr lang="en-GB" sz="800" dirty="0">
              <a:solidFill>
                <a:srgbClr val="4F2D7F"/>
              </a:solidFill>
              <a:latin typeface="Arial" panose="020B0604020202020204"/>
            </a:endParaRPr>
          </a:p>
        </p:txBody>
      </p:sp>
      <p:sp>
        <p:nvSpPr>
          <p:cNvPr id="19" name="Slide Number Placeholder 5"/>
          <p:cNvSpPr txBox="1">
            <a:spLocks/>
          </p:cNvSpPr>
          <p:nvPr userDrawn="1"/>
        </p:nvSpPr>
        <p:spPr>
          <a:xfrm>
            <a:off x="6724739" y="7242457"/>
            <a:ext cx="3126581" cy="120233"/>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marL="0" marR="0" lvl="0" indent="0" algn="r" defTabSz="978245" rtl="0" eaLnBrk="1" fontAlgn="auto" latinLnBrk="0" hangingPunct="1">
              <a:lnSpc>
                <a:spcPct val="100000"/>
              </a:lnSpc>
              <a:spcBef>
                <a:spcPts val="0"/>
              </a:spcBef>
              <a:spcAft>
                <a:spcPts val="0"/>
              </a:spcAft>
              <a:buClrTx/>
              <a:buSzTx/>
              <a:buFontTx/>
              <a:buNone/>
              <a:tabLst/>
              <a:defRPr/>
            </a:pPr>
            <a:r>
              <a:rPr lang="en-GB" sz="781" b="0" kern="1200" dirty="0">
                <a:solidFill>
                  <a:schemeClr val="tx1"/>
                </a:solidFill>
                <a:latin typeface="Arial" pitchFamily="34" charset="0"/>
                <a:ea typeface="+mn-ea"/>
                <a:cs typeface="Arial" pitchFamily="34" charset="0"/>
              </a:rPr>
              <a:t>Grant Thornton proposal to [insert</a:t>
            </a:r>
            <a:r>
              <a:rPr lang="en-GB" sz="781" b="0" kern="1200" baseline="0" dirty="0">
                <a:solidFill>
                  <a:schemeClr val="tx1"/>
                </a:solidFill>
                <a:latin typeface="Arial" pitchFamily="34" charset="0"/>
                <a:ea typeface="+mn-ea"/>
                <a:cs typeface="Arial" pitchFamily="34" charset="0"/>
              </a:rPr>
              <a:t> client name]</a:t>
            </a:r>
            <a:endParaRPr lang="en-GB" sz="781" b="0" dirty="0">
              <a:solidFill>
                <a:schemeClr val="tx1"/>
              </a:solidFill>
              <a:latin typeface="+mn-lt"/>
            </a:endParaRPr>
          </a:p>
        </p:txBody>
      </p:sp>
    </p:spTree>
    <p:extLst>
      <p:ext uri="{BB962C8B-B14F-4D97-AF65-F5344CB8AC3E}">
        <p14:creationId xmlns:p14="http://schemas.microsoft.com/office/powerpoint/2010/main" val="1065161937"/>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preserve="1" userDrawn="1">
  <p:cSld name="2_Graphic + Background">
    <p:bg>
      <p:bgPr>
        <a:solidFill>
          <a:schemeClr val="accent1"/>
        </a:solidFill>
        <a:effectLst/>
      </p:bgPr>
    </p:bg>
    <p:spTree>
      <p:nvGrpSpPr>
        <p:cNvPr id="1" name=""/>
        <p:cNvGrpSpPr/>
        <p:nvPr/>
      </p:nvGrpSpPr>
      <p:grpSpPr>
        <a:xfrm>
          <a:off x="0" y="0"/>
          <a:ext cx="0" cy="0"/>
          <a:chOff x="0" y="0"/>
          <a:chExt cx="0" cy="0"/>
        </a:xfrm>
      </p:grpSpPr>
      <p:sp>
        <p:nvSpPr>
          <p:cNvPr id="7" name="Slide Number Placeholder 5"/>
          <p:cNvSpPr txBox="1">
            <a:spLocks/>
          </p:cNvSpPr>
          <p:nvPr userDrawn="1"/>
        </p:nvSpPr>
        <p:spPr>
          <a:xfrm>
            <a:off x="9963151" y="7205134"/>
            <a:ext cx="173830" cy="120233"/>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defTabSz="978245">
              <a:defRPr/>
            </a:pPr>
            <a:fld id="{FEBD7F86-1881-4698-8703-FB80B0800997}" type="slidenum">
              <a:rPr lang="en-GB" sz="781" smtClean="0">
                <a:solidFill>
                  <a:prstClr val="white"/>
                </a:solidFill>
                <a:latin typeface="Arial" panose="020B0604020202020204"/>
              </a:rPr>
              <a:pPr defTabSz="978245">
                <a:defRPr/>
              </a:pPr>
              <a:t>‹#›</a:t>
            </a:fld>
            <a:endParaRPr lang="en-GB" sz="781" dirty="0">
              <a:solidFill>
                <a:prstClr val="white"/>
              </a:solidFill>
              <a:latin typeface="Arial" panose="020B0604020202020204"/>
            </a:endParaRPr>
          </a:p>
        </p:txBody>
      </p:sp>
      <p:cxnSp>
        <p:nvCxnSpPr>
          <p:cNvPr id="12" name="Straight Connector 11"/>
          <p:cNvCxnSpPr>
            <a:cxnSpLocks/>
          </p:cNvCxnSpPr>
          <p:nvPr userDrawn="1"/>
        </p:nvCxnSpPr>
        <p:spPr>
          <a:xfrm>
            <a:off x="8199835" y="7110237"/>
            <a:ext cx="1933132" cy="0"/>
          </a:xfrm>
          <a:prstGeom prst="line">
            <a:avLst/>
          </a:prstGeom>
          <a:ln w="19050"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674636"/>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preserve="1" userDrawn="1">
  <p:cSld name="1_Title only + Background">
    <p:bg>
      <p:bgPr>
        <a:solidFill>
          <a:schemeClr val="accent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632012" y="554868"/>
            <a:ext cx="9427790" cy="1157899"/>
            <a:chOff x="516260" y="568151"/>
            <a:chExt cx="8978995" cy="1185619"/>
          </a:xfrm>
        </p:grpSpPr>
        <p:cxnSp>
          <p:nvCxnSpPr>
            <p:cNvPr id="12" name="Straight Connector 11"/>
            <p:cNvCxnSpPr>
              <a:cxnSpLocks/>
            </p:cNvCxnSpPr>
            <p:nvPr userDrawn="1"/>
          </p:nvCxnSpPr>
          <p:spPr>
            <a:xfrm>
              <a:off x="516260" y="568151"/>
              <a:ext cx="8978995"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p:cNvCxnSpPr>
            <p:nvPr userDrawn="1"/>
          </p:nvCxnSpPr>
          <p:spPr>
            <a:xfrm>
              <a:off x="516260" y="1753770"/>
              <a:ext cx="8978995"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sp>
        <p:nvSpPr>
          <p:cNvPr id="14" name="Slide Number Placeholder 5"/>
          <p:cNvSpPr txBox="1">
            <a:spLocks/>
          </p:cNvSpPr>
          <p:nvPr userDrawn="1"/>
        </p:nvSpPr>
        <p:spPr>
          <a:xfrm>
            <a:off x="9963151" y="7205134"/>
            <a:ext cx="173830" cy="120233"/>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defTabSz="978245">
              <a:defRPr/>
            </a:pPr>
            <a:fld id="{FEBD7F86-1881-4698-8703-FB80B0800997}" type="slidenum">
              <a:rPr lang="en-GB" sz="781" smtClean="0">
                <a:solidFill>
                  <a:prstClr val="white"/>
                </a:solidFill>
                <a:latin typeface="Arial" panose="020B0604020202020204"/>
              </a:rPr>
              <a:pPr defTabSz="978245">
                <a:defRPr/>
              </a:pPr>
              <a:t>‹#›</a:t>
            </a:fld>
            <a:endParaRPr lang="en-GB" sz="781" dirty="0">
              <a:solidFill>
                <a:prstClr val="white"/>
              </a:solidFill>
              <a:latin typeface="Arial" panose="020B0604020202020204"/>
            </a:endParaRPr>
          </a:p>
        </p:txBody>
      </p:sp>
      <p:cxnSp>
        <p:nvCxnSpPr>
          <p:cNvPr id="15" name="Straight Connector 14"/>
          <p:cNvCxnSpPr>
            <a:cxnSpLocks/>
          </p:cNvCxnSpPr>
          <p:nvPr userDrawn="1"/>
        </p:nvCxnSpPr>
        <p:spPr>
          <a:xfrm>
            <a:off x="8199835" y="7110237"/>
            <a:ext cx="1933132" cy="0"/>
          </a:xfrm>
          <a:prstGeom prst="line">
            <a:avLst/>
          </a:prstGeom>
          <a:ln w="190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639054" y="573918"/>
            <a:ext cx="9420748" cy="1076619"/>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4889756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ultiple CV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6" name="Text Placeholder 3"/>
          <p:cNvSpPr>
            <a:spLocks noGrp="1"/>
          </p:cNvSpPr>
          <p:nvPr>
            <p:ph type="body" sz="quarter" idx="10"/>
          </p:nvPr>
        </p:nvSpPr>
        <p:spPr>
          <a:xfrm>
            <a:off x="4135120" y="2237429"/>
            <a:ext cx="5924683" cy="968622"/>
          </a:xfrm>
        </p:spPr>
        <p:txBody>
          <a:bodyPr wrap="square">
            <a:spAutoFit/>
          </a:bodyPr>
          <a:lstStyle>
            <a:lvl1pPr>
              <a:defRPr sz="825"/>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Picture Placeholder 7"/>
          <p:cNvSpPr>
            <a:spLocks noGrp="1"/>
          </p:cNvSpPr>
          <p:nvPr>
            <p:ph type="pic" sz="quarter" idx="30"/>
          </p:nvPr>
        </p:nvSpPr>
        <p:spPr>
          <a:xfrm>
            <a:off x="666637" y="2232297"/>
            <a:ext cx="919716" cy="843800"/>
          </a:xfrm>
          <a:prstGeom prst="ellipse">
            <a:avLst/>
          </a:prstGeom>
          <a:solidFill>
            <a:schemeClr val="bg1"/>
          </a:solidFill>
          <a:ln w="57150">
            <a:solidFill>
              <a:schemeClr val="accent2"/>
            </a:solidFill>
          </a:ln>
        </p:spPr>
        <p:txBody>
          <a:bodyPr anchor="ctr" anchorCtr="1">
            <a:noAutofit/>
          </a:bodyPr>
          <a:lstStyle/>
          <a:p>
            <a:r>
              <a:rPr lang="en-US" dirty="0"/>
              <a:t>Click icon to add picture</a:t>
            </a:r>
            <a:endParaRPr lang="en-GB" dirty="0"/>
          </a:p>
        </p:txBody>
      </p:sp>
      <p:sp>
        <p:nvSpPr>
          <p:cNvPr id="13" name="Text Placeholder 3"/>
          <p:cNvSpPr>
            <a:spLocks noGrp="1"/>
          </p:cNvSpPr>
          <p:nvPr>
            <p:ph type="body" sz="quarter" idx="31"/>
          </p:nvPr>
        </p:nvSpPr>
        <p:spPr>
          <a:xfrm>
            <a:off x="1839620" y="2249986"/>
            <a:ext cx="2143348" cy="1382672"/>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p:cNvSpPr>
            <a:spLocks noGrp="1"/>
          </p:cNvSpPr>
          <p:nvPr>
            <p:ph type="body" sz="quarter" idx="32"/>
          </p:nvPr>
        </p:nvSpPr>
        <p:spPr>
          <a:xfrm>
            <a:off x="4135120" y="3890031"/>
            <a:ext cx="5924683" cy="968622"/>
          </a:xfrm>
        </p:spPr>
        <p:txBody>
          <a:bodyPr wrap="square">
            <a:spAutoFit/>
          </a:bodyPr>
          <a:lstStyle>
            <a:lvl1pPr>
              <a:defRPr sz="825"/>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Picture Placeholder 7"/>
          <p:cNvSpPr>
            <a:spLocks noGrp="1"/>
          </p:cNvSpPr>
          <p:nvPr>
            <p:ph type="pic" sz="quarter" idx="33"/>
          </p:nvPr>
        </p:nvSpPr>
        <p:spPr>
          <a:xfrm>
            <a:off x="666637" y="3884899"/>
            <a:ext cx="919716" cy="843800"/>
          </a:xfrm>
          <a:prstGeom prst="ellipse">
            <a:avLst/>
          </a:prstGeom>
          <a:solidFill>
            <a:schemeClr val="bg1"/>
          </a:solidFill>
          <a:ln w="57150">
            <a:solidFill>
              <a:schemeClr val="accent2"/>
            </a:solidFill>
          </a:ln>
        </p:spPr>
        <p:txBody>
          <a:bodyPr anchor="ctr" anchorCtr="1">
            <a:noAutofit/>
          </a:bodyPr>
          <a:lstStyle/>
          <a:p>
            <a:r>
              <a:rPr lang="en-US" dirty="0"/>
              <a:t>Click icon to add picture</a:t>
            </a:r>
            <a:endParaRPr lang="en-GB" dirty="0"/>
          </a:p>
        </p:txBody>
      </p:sp>
      <p:sp>
        <p:nvSpPr>
          <p:cNvPr id="17" name="Text Placeholder 3"/>
          <p:cNvSpPr>
            <a:spLocks noGrp="1"/>
          </p:cNvSpPr>
          <p:nvPr>
            <p:ph type="body" sz="quarter" idx="34"/>
          </p:nvPr>
        </p:nvSpPr>
        <p:spPr>
          <a:xfrm>
            <a:off x="1839620" y="3902589"/>
            <a:ext cx="2143348" cy="1382672"/>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3"/>
          <p:cNvSpPr>
            <a:spLocks noGrp="1"/>
          </p:cNvSpPr>
          <p:nvPr>
            <p:ph type="body" sz="quarter" idx="35"/>
          </p:nvPr>
        </p:nvSpPr>
        <p:spPr>
          <a:xfrm>
            <a:off x="4135120" y="5483083"/>
            <a:ext cx="5924683" cy="968622"/>
          </a:xfrm>
        </p:spPr>
        <p:txBody>
          <a:bodyPr wrap="square">
            <a:spAutoFit/>
          </a:bodyPr>
          <a:lstStyle>
            <a:lvl1pPr>
              <a:defRPr sz="825"/>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Picture Placeholder 7"/>
          <p:cNvSpPr>
            <a:spLocks noGrp="1"/>
          </p:cNvSpPr>
          <p:nvPr>
            <p:ph type="pic" sz="quarter" idx="36"/>
          </p:nvPr>
        </p:nvSpPr>
        <p:spPr>
          <a:xfrm>
            <a:off x="666637" y="5477951"/>
            <a:ext cx="919716" cy="843800"/>
          </a:xfrm>
          <a:prstGeom prst="ellipse">
            <a:avLst/>
          </a:prstGeom>
          <a:solidFill>
            <a:schemeClr val="bg1"/>
          </a:solidFill>
          <a:ln w="57150">
            <a:solidFill>
              <a:schemeClr val="accent2"/>
            </a:solidFill>
          </a:ln>
        </p:spPr>
        <p:txBody>
          <a:bodyPr anchor="ctr" anchorCtr="1">
            <a:noAutofit/>
          </a:bodyPr>
          <a:lstStyle/>
          <a:p>
            <a:r>
              <a:rPr lang="en-US" dirty="0"/>
              <a:t>Click icon to add picture</a:t>
            </a:r>
            <a:endParaRPr lang="en-GB" dirty="0"/>
          </a:p>
        </p:txBody>
      </p:sp>
      <p:sp>
        <p:nvSpPr>
          <p:cNvPr id="20" name="Text Placeholder 3"/>
          <p:cNvSpPr>
            <a:spLocks noGrp="1"/>
          </p:cNvSpPr>
          <p:nvPr>
            <p:ph type="body" sz="quarter" idx="37"/>
          </p:nvPr>
        </p:nvSpPr>
        <p:spPr>
          <a:xfrm>
            <a:off x="1839620" y="5495641"/>
            <a:ext cx="2143348" cy="1382672"/>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1206609"/>
      </p:ext>
    </p:extLst>
  </p:cSld>
  <p:clrMapOvr>
    <a:masterClrMapping/>
  </p:clrMapOvr>
  <p:extLst>
    <p:ext uri="{DCECCB84-F9BA-43D5-87BE-67443E8EF086}">
      <p15:sldGuideLst xmlns:p15="http://schemas.microsoft.com/office/powerpoint/2012/main"/>
    </p:ext>
  </p:extLst>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preserve="1" userDrawn="1">
  <p:cSld name="1_Two Column + Background">
    <p:bg>
      <p:bgPr>
        <a:solidFill>
          <a:schemeClr val="accent1"/>
        </a:solidFill>
        <a:effectLst/>
      </p:bgPr>
    </p:bg>
    <p:spTree>
      <p:nvGrpSpPr>
        <p:cNvPr id="1" name=""/>
        <p:cNvGrpSpPr/>
        <p:nvPr/>
      </p:nvGrpSpPr>
      <p:grpSpPr>
        <a:xfrm>
          <a:off x="0" y="0"/>
          <a:ext cx="0" cy="0"/>
          <a:chOff x="0" y="0"/>
          <a:chExt cx="0" cy="0"/>
        </a:xfrm>
      </p:grpSpPr>
      <p:sp>
        <p:nvSpPr>
          <p:cNvPr id="9" name="Slide Number Placeholder 5"/>
          <p:cNvSpPr txBox="1">
            <a:spLocks/>
          </p:cNvSpPr>
          <p:nvPr userDrawn="1"/>
        </p:nvSpPr>
        <p:spPr>
          <a:xfrm>
            <a:off x="9963151" y="7205134"/>
            <a:ext cx="173830" cy="120233"/>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defTabSz="978245">
              <a:defRPr/>
            </a:pPr>
            <a:fld id="{FEBD7F86-1881-4698-8703-FB80B0800997}" type="slidenum">
              <a:rPr lang="en-GB" sz="781" smtClean="0">
                <a:solidFill>
                  <a:prstClr val="white"/>
                </a:solidFill>
                <a:latin typeface="Arial" panose="020B0604020202020204"/>
              </a:rPr>
              <a:pPr defTabSz="978245">
                <a:defRPr/>
              </a:pPr>
              <a:t>‹#›</a:t>
            </a:fld>
            <a:endParaRPr lang="en-GB" sz="781" dirty="0">
              <a:solidFill>
                <a:prstClr val="white"/>
              </a:solidFill>
              <a:latin typeface="Arial" panose="020B0604020202020204"/>
            </a:endParaRPr>
          </a:p>
        </p:txBody>
      </p:sp>
      <p:cxnSp>
        <p:nvCxnSpPr>
          <p:cNvPr id="13" name="Straight Connector 12"/>
          <p:cNvCxnSpPr>
            <a:cxnSpLocks/>
          </p:cNvCxnSpPr>
          <p:nvPr userDrawn="1"/>
        </p:nvCxnSpPr>
        <p:spPr>
          <a:xfrm>
            <a:off x="8199835" y="7110237"/>
            <a:ext cx="1933132" cy="0"/>
          </a:xfrm>
          <a:prstGeom prst="line">
            <a:avLst/>
          </a:prstGeom>
          <a:ln w="190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Slide Number Placeholder 5"/>
          <p:cNvSpPr txBox="1">
            <a:spLocks/>
          </p:cNvSpPr>
          <p:nvPr userDrawn="1"/>
        </p:nvSpPr>
        <p:spPr>
          <a:xfrm>
            <a:off x="6788151" y="7205134"/>
            <a:ext cx="3126581" cy="120233"/>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defTabSz="978245">
              <a:defRPr/>
            </a:pPr>
            <a:r>
              <a:rPr lang="en-GB" sz="781" dirty="0">
                <a:solidFill>
                  <a:prstClr val="white"/>
                </a:solidFill>
              </a:rPr>
              <a:t>Report title</a:t>
            </a:r>
            <a:endParaRPr lang="en-GB" sz="781" dirty="0">
              <a:solidFill>
                <a:prstClr val="white"/>
              </a:solidFill>
              <a:latin typeface="Arial" panose="020B0604020202020204"/>
            </a:endParaRPr>
          </a:p>
        </p:txBody>
      </p:sp>
      <p:sp>
        <p:nvSpPr>
          <p:cNvPr id="8" name="Text Placeholder 3"/>
          <p:cNvSpPr>
            <a:spLocks noGrp="1"/>
          </p:cNvSpPr>
          <p:nvPr>
            <p:ph type="body" sz="quarter" idx="12"/>
          </p:nvPr>
        </p:nvSpPr>
        <p:spPr>
          <a:xfrm>
            <a:off x="639054" y="2232554"/>
            <a:ext cx="4641734" cy="1112149"/>
          </a:xfrm>
        </p:spPr>
        <p:txBody>
          <a:bodyPr wrap="square">
            <a:sp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3"/>
          <p:cNvSpPr>
            <a:spLocks noGrp="1"/>
          </p:cNvSpPr>
          <p:nvPr>
            <p:ph type="body" sz="quarter" idx="13"/>
          </p:nvPr>
        </p:nvSpPr>
        <p:spPr>
          <a:xfrm>
            <a:off x="5422796" y="2232554"/>
            <a:ext cx="4641734" cy="1112149"/>
          </a:xfrm>
        </p:spPr>
        <p:txBody>
          <a:bodyPr wrap="square">
            <a:sp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peech Bubble: Rectangle 10"/>
          <p:cNvSpPr/>
          <p:nvPr userDrawn="1"/>
        </p:nvSpPr>
        <p:spPr>
          <a:xfrm>
            <a:off x="11079201" y="6234130"/>
            <a:ext cx="2009256" cy="1091237"/>
          </a:xfrm>
          <a:prstGeom prst="wedgeRectCallout">
            <a:avLst>
              <a:gd name="adj1" fmla="val -64997"/>
              <a:gd name="adj2" fmla="val 2363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0317" tIns="70317" rIns="70317" bIns="70317" rtlCol="0" anchor="t" anchorCtr="1">
            <a:noAutofit/>
          </a:bodyPr>
          <a:lstStyle/>
          <a:p>
            <a:r>
              <a:rPr lang="en-US" sz="781" dirty="0">
                <a:solidFill>
                  <a:prstClr val="white"/>
                </a:solidFill>
              </a:rPr>
              <a:t>This footer will need to be updated manually. To do this:</a:t>
            </a:r>
          </a:p>
          <a:p>
            <a:r>
              <a:rPr lang="en-US" sz="781" dirty="0">
                <a:solidFill>
                  <a:prstClr val="white"/>
                </a:solidFill>
              </a:rPr>
              <a:t>Go to the ‘View’ tab</a:t>
            </a:r>
          </a:p>
          <a:p>
            <a:r>
              <a:rPr lang="en-US" sz="781" dirty="0">
                <a:solidFill>
                  <a:prstClr val="white"/>
                </a:solidFill>
              </a:rPr>
              <a:t>Select ‘Slide Master’</a:t>
            </a:r>
          </a:p>
          <a:p>
            <a:r>
              <a:rPr lang="en-US" sz="781" dirty="0">
                <a:solidFill>
                  <a:prstClr val="white"/>
                </a:solidFill>
              </a:rPr>
              <a:t>Navigate to this page</a:t>
            </a:r>
          </a:p>
          <a:p>
            <a:r>
              <a:rPr lang="en-US" sz="781" dirty="0">
                <a:solidFill>
                  <a:prstClr val="white"/>
                </a:solidFill>
              </a:rPr>
              <a:t>Update the footer manually to reflect the main page text</a:t>
            </a:r>
          </a:p>
          <a:p>
            <a:r>
              <a:rPr lang="en-US" sz="781" dirty="0">
                <a:solidFill>
                  <a:prstClr val="white"/>
                </a:solidFill>
              </a:rPr>
              <a:t>Select ‘close’ </a:t>
            </a:r>
          </a:p>
        </p:txBody>
      </p:sp>
    </p:spTree>
    <p:extLst>
      <p:ext uri="{BB962C8B-B14F-4D97-AF65-F5344CB8AC3E}">
        <p14:creationId xmlns:p14="http://schemas.microsoft.com/office/powerpoint/2010/main" val="3632245093"/>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showMasterSp="0" userDrawn="1">
  <p:cSld name="1_Disclaimer">
    <p:spTree>
      <p:nvGrpSpPr>
        <p:cNvPr id="1" name=""/>
        <p:cNvGrpSpPr/>
        <p:nvPr/>
      </p:nvGrpSpPr>
      <p:grpSpPr>
        <a:xfrm>
          <a:off x="0" y="0"/>
          <a:ext cx="0" cy="0"/>
          <a:chOff x="0" y="0"/>
          <a:chExt cx="0" cy="0"/>
        </a:xfrm>
      </p:grpSpPr>
      <p:cxnSp>
        <p:nvCxnSpPr>
          <p:cNvPr id="6" name="Straight Connector 5"/>
          <p:cNvCxnSpPr>
            <a:cxnSpLocks/>
          </p:cNvCxnSpPr>
          <p:nvPr userDrawn="1"/>
        </p:nvCxnSpPr>
        <p:spPr>
          <a:xfrm>
            <a:off x="632012" y="7009854"/>
            <a:ext cx="227955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4"/>
          <p:cNvSpPr>
            <a:spLocks noGrp="1"/>
          </p:cNvSpPr>
          <p:nvPr>
            <p:ph type="body" sz="quarter" idx="11"/>
          </p:nvPr>
        </p:nvSpPr>
        <p:spPr>
          <a:xfrm>
            <a:off x="3852906" y="6367485"/>
            <a:ext cx="6222104" cy="528625"/>
          </a:xfrm>
        </p:spPr>
        <p:txBody>
          <a:bodyPr anchor="b"/>
          <a:lstStyle>
            <a:lvl1pPr>
              <a:defRPr sz="586">
                <a:solidFill>
                  <a:schemeClr val="tx1"/>
                </a:solidFill>
              </a:defRPr>
            </a:lvl1pPr>
            <a:lvl2pPr>
              <a:defRPr sz="586">
                <a:solidFill>
                  <a:schemeClr val="tx1"/>
                </a:solidFill>
              </a:defRPr>
            </a:lvl2pPr>
            <a:lvl3pPr>
              <a:defRPr sz="586">
                <a:solidFill>
                  <a:schemeClr val="tx1"/>
                </a:solidFill>
              </a:defRPr>
            </a:lvl3pPr>
            <a:lvl4pPr>
              <a:defRPr sz="586">
                <a:solidFill>
                  <a:schemeClr val="tx1"/>
                </a:solidFill>
              </a:defRPr>
            </a:lvl4pPr>
            <a:lvl5pPr>
              <a:defRPr sz="586">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txBox="1">
            <a:spLocks/>
          </p:cNvSpPr>
          <p:nvPr userDrawn="1"/>
        </p:nvSpPr>
        <p:spPr>
          <a:xfrm>
            <a:off x="632012" y="7153577"/>
            <a:ext cx="1311524" cy="98425"/>
          </a:xfrm>
          <a:prstGeom prst="rect">
            <a:avLst/>
          </a:prstGeom>
        </p:spPr>
        <p:txBody>
          <a:bodyPr vert="horz" wrap="none" lIns="0" tIns="0" rIns="0" bIns="0" rtlCol="0" anchor="ctr">
            <a:noAutofit/>
          </a:bodyPr>
          <a:lstStyle>
            <a:defPPr>
              <a:defRPr lang="en-US"/>
            </a:defPPr>
            <a:lvl1pPr marL="0" algn="ctr" defTabSz="457200" rtl="0" eaLnBrk="1" latinLnBrk="0" hangingPunct="1">
              <a:defRPr sz="992"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GB" sz="781" b="1" dirty="0">
                <a:solidFill>
                  <a:prstClr val="black"/>
                </a:solidFill>
              </a:rPr>
              <a:t>grantthornton.ie</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43102" y="6250264"/>
            <a:ext cx="2268461" cy="641812"/>
          </a:xfrm>
          <a:prstGeom prst="rect">
            <a:avLst/>
          </a:prstGeom>
        </p:spPr>
      </p:pic>
    </p:spTree>
    <p:extLst>
      <p:ext uri="{BB962C8B-B14F-4D97-AF65-F5344CB8AC3E}">
        <p14:creationId xmlns:p14="http://schemas.microsoft.com/office/powerpoint/2010/main" val="3275600787"/>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userDrawn="1">
  <p:cSld name="Cover_Imag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562754" y="2207290"/>
            <a:ext cx="5507846" cy="997196"/>
          </a:xfrm>
        </p:spPr>
        <p:txBody>
          <a:bodyPr wrap="square" lIns="0" tIns="0" bIns="0" anchor="t" anchorCtr="0">
            <a:spAutoFit/>
          </a:bodyPr>
          <a:lstStyle>
            <a:lvl1pPr algn="l">
              <a:defRPr sz="3600"/>
            </a:lvl1pPr>
          </a:lstStyle>
          <a:p>
            <a:pPr lvl="0"/>
            <a:r>
              <a:rPr lang="en-US"/>
              <a:t>Title text – this is made to fit on to two lines</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2585" y="565870"/>
            <a:ext cx="2318099" cy="714863"/>
          </a:xfrm>
          <a:prstGeom prst="rect">
            <a:avLst/>
          </a:prstGeom>
        </p:spPr>
      </p:pic>
      <p:sp>
        <p:nvSpPr>
          <p:cNvPr id="8" name="Subtitle 2"/>
          <p:cNvSpPr>
            <a:spLocks noGrp="1"/>
          </p:cNvSpPr>
          <p:nvPr>
            <p:ph type="subTitle" idx="1" hasCustomPrompt="1"/>
          </p:nvPr>
        </p:nvSpPr>
        <p:spPr>
          <a:xfrm>
            <a:off x="562754" y="3314166"/>
            <a:ext cx="4707746" cy="646331"/>
          </a:xfrm>
        </p:spPr>
        <p:txBody>
          <a:bodyPr wrap="square">
            <a:spAutoFit/>
          </a:bodyPr>
          <a:lstStyle>
            <a:lvl1pPr marL="0" indent="0" algn="l">
              <a:spcBef>
                <a:spcPts val="0"/>
              </a:spcBef>
              <a:spcAft>
                <a:spcPts val="0"/>
              </a:spcAft>
              <a:buNone/>
              <a:defRPr sz="1800">
                <a:solidFill>
                  <a:schemeClr val="tx1"/>
                </a:solidFill>
              </a:defRPr>
            </a:lvl1pPr>
            <a:lvl2pPr marL="0" indent="0" algn="l">
              <a:spcBef>
                <a:spcPts val="1800"/>
              </a:spcBef>
              <a:spcAft>
                <a:spcPts val="0"/>
              </a:spcAft>
              <a:buNone/>
              <a:defRPr sz="900" b="1">
                <a:solidFill>
                  <a:schemeClr val="accent3"/>
                </a:solidFill>
              </a:defRPr>
            </a:lvl2pPr>
            <a:lvl3pPr marL="534521" indent="0" algn="ctr">
              <a:buNone/>
              <a:defRPr sz="1052"/>
            </a:lvl3pPr>
            <a:lvl4pPr marL="801782" indent="0" algn="ctr">
              <a:buNone/>
              <a:defRPr sz="935"/>
            </a:lvl4pPr>
            <a:lvl5pPr marL="1069043" indent="0" algn="ctr">
              <a:buNone/>
              <a:defRPr sz="935"/>
            </a:lvl5pPr>
            <a:lvl6pPr marL="1336303" indent="0" algn="ctr">
              <a:buNone/>
              <a:defRPr sz="935"/>
            </a:lvl6pPr>
            <a:lvl7pPr marL="1603564" indent="0" algn="ctr">
              <a:buNone/>
              <a:defRPr sz="935"/>
            </a:lvl7pPr>
            <a:lvl8pPr marL="1870825" indent="0" algn="ctr">
              <a:buNone/>
              <a:defRPr sz="935"/>
            </a:lvl8pPr>
            <a:lvl9pPr marL="2138085" indent="0" algn="ctr">
              <a:buNone/>
              <a:defRPr sz="935"/>
            </a:lvl9pPr>
          </a:lstStyle>
          <a:p>
            <a:r>
              <a:rPr lang="en-US"/>
              <a:t>Company name here</a:t>
            </a:r>
          </a:p>
          <a:p>
            <a:pPr lvl="1"/>
            <a:r>
              <a:rPr lang="en-US"/>
              <a:t>Date</a:t>
            </a:r>
          </a:p>
        </p:txBody>
      </p:sp>
      <p:sp>
        <p:nvSpPr>
          <p:cNvPr id="19" name="Picture Placeholder 18"/>
          <p:cNvSpPr>
            <a:spLocks noGrp="1"/>
          </p:cNvSpPr>
          <p:nvPr>
            <p:ph type="pic" sz="quarter" idx="10"/>
          </p:nvPr>
        </p:nvSpPr>
        <p:spPr>
          <a:xfrm>
            <a:off x="3873501" y="3044038"/>
            <a:ext cx="6818312" cy="4515637"/>
          </a:xfrm>
          <a:custGeom>
            <a:avLst/>
            <a:gdLst>
              <a:gd name="connsiteX0" fmla="*/ 6595373 w 6818312"/>
              <a:gd name="connsiteY0" fmla="*/ 0 h 4515637"/>
              <a:gd name="connsiteX1" fmla="*/ 6818312 w 6818312"/>
              <a:gd name="connsiteY1" fmla="*/ 0 h 4515637"/>
              <a:gd name="connsiteX2" fmla="*/ 6818312 w 6818312"/>
              <a:gd name="connsiteY2" fmla="*/ 4515637 h 4515637"/>
              <a:gd name="connsiteX3" fmla="*/ 0 w 6818312"/>
              <a:gd name="connsiteY3" fmla="*/ 4515637 h 4515637"/>
              <a:gd name="connsiteX4" fmla="*/ 6533645 w 6818312"/>
              <a:gd name="connsiteY4" fmla="*/ 1980 h 4515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8312" h="4515637">
                <a:moveTo>
                  <a:pt x="6595373" y="0"/>
                </a:moveTo>
                <a:lnTo>
                  <a:pt x="6818312" y="0"/>
                </a:lnTo>
                <a:lnTo>
                  <a:pt x="6818312" y="4515637"/>
                </a:lnTo>
                <a:cubicBezTo>
                  <a:pt x="6818312" y="4515637"/>
                  <a:pt x="6818312" y="4515637"/>
                  <a:pt x="0" y="4515637"/>
                </a:cubicBezTo>
                <a:cubicBezTo>
                  <a:pt x="1119324" y="1965424"/>
                  <a:pt x="3605994" y="150414"/>
                  <a:pt x="6533645" y="1980"/>
                </a:cubicBezTo>
                <a:close/>
              </a:path>
            </a:pathLst>
          </a:custGeom>
        </p:spPr>
        <p:txBody>
          <a:bodyPr wrap="square" anchor="ctr" anchorCtr="1">
            <a:noAutofit/>
          </a:bodyPr>
          <a:lstStyle/>
          <a:p>
            <a:r>
              <a:rPr lang="en-US" dirty="0"/>
              <a:t>Click icon to add picture</a:t>
            </a:r>
          </a:p>
        </p:txBody>
      </p:sp>
    </p:spTree>
    <p:extLst>
      <p:ext uri="{BB962C8B-B14F-4D97-AF65-F5344CB8AC3E}">
        <p14:creationId xmlns:p14="http://schemas.microsoft.com/office/powerpoint/2010/main" val="868423284"/>
      </p:ext>
    </p:extLst>
  </p:cSld>
  <p:clrMapOvr>
    <a:masterClrMapping/>
  </p:clrMapOvr>
  <p:extLst>
    <p:ext uri="{DCECCB84-F9BA-43D5-87BE-67443E8EF086}">
      <p15:sldGuideLst xmlns:p15="http://schemas.microsoft.com/office/powerpoint/2012/main"/>
    </p:ext>
  </p:extLst>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userDrawn="1">
  <p:cSld name="1_Cover_Illustratio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62754" y="2207290"/>
            <a:ext cx="5520546" cy="997196"/>
          </a:xfrm>
        </p:spPr>
        <p:txBody>
          <a:bodyPr wrap="square" lIns="0" tIns="0" bIns="0" anchor="t" anchorCtr="0">
            <a:spAutoFit/>
          </a:bodyPr>
          <a:lstStyle>
            <a:lvl1pPr algn="l">
              <a:defRPr sz="3600"/>
            </a:lvl1pPr>
          </a:lstStyle>
          <a:p>
            <a:pPr lvl="0"/>
            <a:r>
              <a:rPr lang="en-US"/>
              <a:t>Title text – this is made to fit on to two lines</a:t>
            </a:r>
          </a:p>
        </p:txBody>
      </p:sp>
      <p:sp>
        <p:nvSpPr>
          <p:cNvPr id="3" name="Subtitle 2"/>
          <p:cNvSpPr>
            <a:spLocks noGrp="1"/>
          </p:cNvSpPr>
          <p:nvPr>
            <p:ph type="subTitle" idx="1" hasCustomPrompt="1"/>
          </p:nvPr>
        </p:nvSpPr>
        <p:spPr>
          <a:xfrm>
            <a:off x="562754" y="3314166"/>
            <a:ext cx="5520546" cy="646331"/>
          </a:xfrm>
        </p:spPr>
        <p:txBody>
          <a:bodyPr>
            <a:spAutoFit/>
          </a:bodyPr>
          <a:lstStyle>
            <a:lvl1pPr marL="0" indent="0" algn="l">
              <a:spcBef>
                <a:spcPts val="0"/>
              </a:spcBef>
              <a:spcAft>
                <a:spcPts val="0"/>
              </a:spcAft>
              <a:buNone/>
              <a:defRPr sz="1800">
                <a:solidFill>
                  <a:schemeClr val="tx1"/>
                </a:solidFill>
              </a:defRPr>
            </a:lvl1pPr>
            <a:lvl2pPr marL="0" indent="0" algn="l">
              <a:spcBef>
                <a:spcPts val="1800"/>
              </a:spcBef>
              <a:spcAft>
                <a:spcPts val="0"/>
              </a:spcAft>
              <a:buNone/>
              <a:defRPr sz="900" b="1">
                <a:solidFill>
                  <a:schemeClr val="accent3"/>
                </a:solidFill>
              </a:defRPr>
            </a:lvl2pPr>
            <a:lvl3pPr marL="534521" indent="0" algn="ctr">
              <a:buNone/>
              <a:defRPr sz="1052"/>
            </a:lvl3pPr>
            <a:lvl4pPr marL="801782" indent="0" algn="ctr">
              <a:buNone/>
              <a:defRPr sz="935"/>
            </a:lvl4pPr>
            <a:lvl5pPr marL="1069043" indent="0" algn="ctr">
              <a:buNone/>
              <a:defRPr sz="935"/>
            </a:lvl5pPr>
            <a:lvl6pPr marL="1336303" indent="0" algn="ctr">
              <a:buNone/>
              <a:defRPr sz="935"/>
            </a:lvl6pPr>
            <a:lvl7pPr marL="1603564" indent="0" algn="ctr">
              <a:buNone/>
              <a:defRPr sz="935"/>
            </a:lvl7pPr>
            <a:lvl8pPr marL="1870825" indent="0" algn="ctr">
              <a:buNone/>
              <a:defRPr sz="935"/>
            </a:lvl8pPr>
            <a:lvl9pPr marL="2138085" indent="0" algn="ctr">
              <a:buNone/>
              <a:defRPr sz="935"/>
            </a:lvl9pPr>
          </a:lstStyle>
          <a:p>
            <a:r>
              <a:rPr lang="en-US"/>
              <a:t>Company name here</a:t>
            </a:r>
          </a:p>
          <a:p>
            <a:pPr lvl="1"/>
            <a:r>
              <a:rPr lang="en-US"/>
              <a:t>Date</a:t>
            </a:r>
          </a:p>
        </p:txBody>
      </p:sp>
      <p:pic>
        <p:nvPicPr>
          <p:cNvPr id="8" name="Picture 7"/>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267451" y="1744713"/>
            <a:ext cx="4443416" cy="5813841"/>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2585" y="565870"/>
            <a:ext cx="2318099" cy="714863"/>
          </a:xfrm>
          <a:prstGeom prst="rect">
            <a:avLst/>
          </a:prstGeom>
        </p:spPr>
      </p:pic>
    </p:spTree>
    <p:extLst>
      <p:ext uri="{BB962C8B-B14F-4D97-AF65-F5344CB8AC3E}">
        <p14:creationId xmlns:p14="http://schemas.microsoft.com/office/powerpoint/2010/main" val="3314748300"/>
      </p:ext>
    </p:extLst>
  </p:cSld>
  <p:clrMapOvr>
    <a:masterClrMapping/>
  </p:clrMapOvr>
  <p:extLst>
    <p:ext uri="{DCECCB84-F9BA-43D5-87BE-67443E8EF086}">
      <p15:sldGuideLst xmlns:p15="http://schemas.microsoft.com/office/powerpoint/2012/main"/>
    </p:ext>
  </p:extLst>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preserve="1" userDrawn="1">
  <p:cSld name="2_Section divider">
    <p:spTree>
      <p:nvGrpSpPr>
        <p:cNvPr id="1" name=""/>
        <p:cNvGrpSpPr/>
        <p:nvPr/>
      </p:nvGrpSpPr>
      <p:grpSpPr>
        <a:xfrm>
          <a:off x="0" y="0"/>
          <a:ext cx="0" cy="0"/>
          <a:chOff x="0" y="0"/>
          <a:chExt cx="0" cy="0"/>
        </a:xfrm>
      </p:grpSpPr>
      <p:sp>
        <p:nvSpPr>
          <p:cNvPr id="19" name="Text Placeholder 5"/>
          <p:cNvSpPr>
            <a:spLocks noGrp="1"/>
          </p:cNvSpPr>
          <p:nvPr>
            <p:ph type="body" sz="quarter" idx="11"/>
          </p:nvPr>
        </p:nvSpPr>
        <p:spPr>
          <a:xfrm>
            <a:off x="549551" y="6031928"/>
            <a:ext cx="6342862" cy="276999"/>
          </a:xfrm>
        </p:spPr>
        <p:txBody>
          <a:bodyPr/>
          <a:lstStyle>
            <a:lvl1pPr>
              <a:defRPr sz="1800">
                <a:solidFill>
                  <a:schemeClr val="accent3"/>
                </a:solidFill>
              </a:defRPr>
            </a:lvl1pPr>
          </a:lstStyle>
          <a:p>
            <a:pPr lvl="0"/>
            <a:r>
              <a:rPr lang="en-US"/>
              <a:t>Click to edit Master text styles</a:t>
            </a:r>
          </a:p>
        </p:txBody>
      </p:sp>
      <p:sp>
        <p:nvSpPr>
          <p:cNvPr id="20" name="Title 3"/>
          <p:cNvSpPr>
            <a:spLocks noGrp="1"/>
          </p:cNvSpPr>
          <p:nvPr>
            <p:ph type="title"/>
          </p:nvPr>
        </p:nvSpPr>
        <p:spPr>
          <a:xfrm>
            <a:off x="549550" y="5505735"/>
            <a:ext cx="6342863" cy="498598"/>
          </a:xfrm>
        </p:spPr>
        <p:txBody>
          <a:bodyPr wrap="square" tIns="0" bIns="0">
            <a:spAutoFit/>
          </a:bodyPr>
          <a:lstStyle>
            <a:lvl1pPr>
              <a:defRPr sz="3600"/>
            </a:lvl1pPr>
          </a:lstStyle>
          <a:p>
            <a:r>
              <a:rPr lang="en-US"/>
              <a:t>Click to edit Master title style</a:t>
            </a:r>
          </a:p>
        </p:txBody>
      </p:sp>
    </p:spTree>
    <p:extLst>
      <p:ext uri="{BB962C8B-B14F-4D97-AF65-F5344CB8AC3E}">
        <p14:creationId xmlns:p14="http://schemas.microsoft.com/office/powerpoint/2010/main" val="3714963050"/>
      </p:ext>
    </p:extLst>
  </p:cSld>
  <p:clrMapOvr>
    <a:masterClrMapping/>
  </p:clrMapOvr>
  <p:extLst>
    <p:ext uri="{DCECCB84-F9BA-43D5-87BE-67443E8EF086}">
      <p15:sldGuideLst xmlns:p15="http://schemas.microsoft.com/office/powerpoint/2012/main"/>
    </p:ext>
  </p:extLst>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preserve="1" userDrawn="1">
  <p:cSld name="2_Section divider + Background">
    <p:bg>
      <p:bgPr>
        <a:solidFill>
          <a:schemeClr val="bg2"/>
        </a:solidFill>
        <a:effectLst/>
      </p:bgPr>
    </p:bg>
    <p:spTree>
      <p:nvGrpSpPr>
        <p:cNvPr id="1" name=""/>
        <p:cNvGrpSpPr/>
        <p:nvPr/>
      </p:nvGrpSpPr>
      <p:grpSpPr>
        <a:xfrm>
          <a:off x="0" y="0"/>
          <a:ext cx="0" cy="0"/>
          <a:chOff x="0" y="0"/>
          <a:chExt cx="0" cy="0"/>
        </a:xfrm>
      </p:grpSpPr>
      <p:sp>
        <p:nvSpPr>
          <p:cNvPr id="18" name="Text Placeholder 5"/>
          <p:cNvSpPr>
            <a:spLocks noGrp="1"/>
          </p:cNvSpPr>
          <p:nvPr>
            <p:ph type="body" sz="quarter" idx="11"/>
          </p:nvPr>
        </p:nvSpPr>
        <p:spPr>
          <a:xfrm>
            <a:off x="549551" y="6031928"/>
            <a:ext cx="6342862" cy="276999"/>
          </a:xfrm>
        </p:spPr>
        <p:txBody>
          <a:bodyPr/>
          <a:lstStyle>
            <a:lvl1pPr>
              <a:defRPr sz="1800">
                <a:solidFill>
                  <a:schemeClr val="accent3"/>
                </a:solidFill>
              </a:defRPr>
            </a:lvl1pPr>
          </a:lstStyle>
          <a:p>
            <a:pPr lvl="0"/>
            <a:r>
              <a:rPr lang="en-US"/>
              <a:t>Click to edit Master text styles</a:t>
            </a:r>
          </a:p>
        </p:txBody>
      </p:sp>
      <p:sp>
        <p:nvSpPr>
          <p:cNvPr id="19" name="Title 3"/>
          <p:cNvSpPr>
            <a:spLocks noGrp="1"/>
          </p:cNvSpPr>
          <p:nvPr>
            <p:ph type="title"/>
          </p:nvPr>
        </p:nvSpPr>
        <p:spPr>
          <a:xfrm>
            <a:off x="549550" y="5505735"/>
            <a:ext cx="6342863" cy="498598"/>
          </a:xfrm>
        </p:spPr>
        <p:txBody>
          <a:bodyPr wrap="square" tIns="0" bIns="0">
            <a:spAutoFit/>
          </a:bodyPr>
          <a:lstStyle>
            <a:lvl1pPr>
              <a:defRPr sz="3600"/>
            </a:lvl1pPr>
          </a:lstStyle>
          <a:p>
            <a:r>
              <a:rPr lang="en-US"/>
              <a:t>Click to edit Master title style</a:t>
            </a:r>
          </a:p>
        </p:txBody>
      </p:sp>
      <p:pic>
        <p:nvPicPr>
          <p:cNvPr id="5" name="Picture Placeholder 1"/>
          <p:cNvPicPr>
            <a:picLocks noChangeAspect="1"/>
          </p:cNvPicPr>
          <p:nvPr userDrawn="1"/>
        </p:nvPicPr>
        <p:blipFill rotWithShape="1">
          <a:blip r:embed="rId2" cstate="email">
            <a:extLst>
              <a:ext uri="{28A0092B-C50C-407E-A947-70E740481C1C}">
                <a14:useLocalDpi xmlns:a14="http://schemas.microsoft.com/office/drawing/2010/main"/>
              </a:ext>
            </a:extLst>
          </a:blip>
          <a:srcRect t="10116" b="9853"/>
          <a:stretch/>
        </p:blipFill>
        <p:spPr>
          <a:xfrm>
            <a:off x="5407742" y="304800"/>
            <a:ext cx="5284071" cy="4276165"/>
          </a:xfrm>
          <a:prstGeom prst="rect">
            <a:avLst/>
          </a:prstGeom>
        </p:spPr>
      </p:pic>
    </p:spTree>
    <p:extLst>
      <p:ext uri="{BB962C8B-B14F-4D97-AF65-F5344CB8AC3E}">
        <p14:creationId xmlns:p14="http://schemas.microsoft.com/office/powerpoint/2010/main" val="2011681531"/>
      </p:ext>
    </p:extLst>
  </p:cSld>
  <p:clrMapOvr>
    <a:masterClrMapping/>
  </p:clrMapOvr>
  <p:extLst>
    <p:ext uri="{DCECCB84-F9BA-43D5-87BE-67443E8EF086}">
      <p15:sldGuideLst xmlns:p15="http://schemas.microsoft.com/office/powerpoint/2012/main"/>
    </p:ext>
  </p:extLst>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userDrawn="1">
  <p:cSld name="3_Section divider + Background">
    <p:bg>
      <p:bgPr>
        <a:solidFill>
          <a:schemeClr val="bg2"/>
        </a:solidFill>
        <a:effectLst/>
      </p:bgPr>
    </p:bg>
    <p:spTree>
      <p:nvGrpSpPr>
        <p:cNvPr id="1" name=""/>
        <p:cNvGrpSpPr/>
        <p:nvPr/>
      </p:nvGrpSpPr>
      <p:grpSpPr>
        <a:xfrm>
          <a:off x="0" y="0"/>
          <a:ext cx="0" cy="0"/>
          <a:chOff x="0" y="0"/>
          <a:chExt cx="0" cy="0"/>
        </a:xfrm>
      </p:grpSpPr>
      <p:sp>
        <p:nvSpPr>
          <p:cNvPr id="18" name="Text Placeholder 5"/>
          <p:cNvSpPr>
            <a:spLocks noGrp="1"/>
          </p:cNvSpPr>
          <p:nvPr>
            <p:ph type="body" sz="quarter" idx="11"/>
          </p:nvPr>
        </p:nvSpPr>
        <p:spPr>
          <a:xfrm>
            <a:off x="549551" y="6031928"/>
            <a:ext cx="6342862" cy="276999"/>
          </a:xfrm>
        </p:spPr>
        <p:txBody>
          <a:bodyPr/>
          <a:lstStyle>
            <a:lvl1pPr>
              <a:defRPr sz="1800">
                <a:solidFill>
                  <a:schemeClr val="accent3"/>
                </a:solidFill>
              </a:defRPr>
            </a:lvl1pPr>
          </a:lstStyle>
          <a:p>
            <a:pPr lvl="0"/>
            <a:r>
              <a:rPr lang="en-US"/>
              <a:t>Click to edit Master text styles</a:t>
            </a:r>
          </a:p>
        </p:txBody>
      </p:sp>
      <p:sp>
        <p:nvSpPr>
          <p:cNvPr id="19" name="Title 3"/>
          <p:cNvSpPr>
            <a:spLocks noGrp="1"/>
          </p:cNvSpPr>
          <p:nvPr>
            <p:ph type="title"/>
          </p:nvPr>
        </p:nvSpPr>
        <p:spPr>
          <a:xfrm>
            <a:off x="549550" y="5505735"/>
            <a:ext cx="6342863" cy="498598"/>
          </a:xfrm>
        </p:spPr>
        <p:txBody>
          <a:bodyPr wrap="square" tIns="0" bIns="0">
            <a:spAutoFit/>
          </a:bodyPr>
          <a:lstStyle>
            <a:lvl1pPr>
              <a:defRPr sz="3600"/>
            </a:lvl1pPr>
          </a:lstStyle>
          <a:p>
            <a:r>
              <a:rPr lang="en-US"/>
              <a:t>Click to edit Master title style</a:t>
            </a:r>
          </a:p>
        </p:txBody>
      </p:sp>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l="-1726" b="-553"/>
          <a:stretch/>
        </p:blipFill>
        <p:spPr>
          <a:xfrm flipH="1">
            <a:off x="7418" y="0"/>
            <a:ext cx="5338488" cy="5143500"/>
          </a:xfrm>
          <a:prstGeom prst="rect">
            <a:avLst/>
          </a:prstGeom>
        </p:spPr>
      </p:pic>
    </p:spTree>
    <p:extLst>
      <p:ext uri="{BB962C8B-B14F-4D97-AF65-F5344CB8AC3E}">
        <p14:creationId xmlns:p14="http://schemas.microsoft.com/office/powerpoint/2010/main" val="2331527001"/>
      </p:ext>
    </p:extLst>
  </p:cSld>
  <p:clrMapOvr>
    <a:masterClrMapping/>
  </p:clrMapOvr>
  <p:extLst>
    <p:ext uri="{DCECCB84-F9BA-43D5-87BE-67443E8EF086}">
      <p15:sldGuideLst xmlns:p15="http://schemas.microsoft.com/office/powerpoint/2012/main"/>
    </p:ext>
  </p:extLst>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preserve="1" userDrawn="1">
  <p:cSld name="2_Contents">
    <p:spTree>
      <p:nvGrpSpPr>
        <p:cNvPr id="1" name=""/>
        <p:cNvGrpSpPr/>
        <p:nvPr/>
      </p:nvGrpSpPr>
      <p:grpSpPr>
        <a:xfrm>
          <a:off x="0" y="0"/>
          <a:ext cx="0" cy="0"/>
          <a:chOff x="0" y="0"/>
          <a:chExt cx="0" cy="0"/>
        </a:xfrm>
      </p:grpSpPr>
      <p:sp>
        <p:nvSpPr>
          <p:cNvPr id="7" name="Title 6"/>
          <p:cNvSpPr>
            <a:spLocks noGrp="1"/>
          </p:cNvSpPr>
          <p:nvPr>
            <p:ph type="title"/>
          </p:nvPr>
        </p:nvSpPr>
        <p:spPr>
          <a:xfrm>
            <a:off x="5489574" y="1040153"/>
            <a:ext cx="4643391" cy="944941"/>
          </a:xfrm>
        </p:spPr>
        <p:txBody>
          <a:bodyPr/>
          <a:lstStyle/>
          <a:p>
            <a:r>
              <a:rPr lang="en-US"/>
              <a:t>Click to edit Master title style</a:t>
            </a:r>
          </a:p>
        </p:txBody>
      </p:sp>
      <p:sp>
        <p:nvSpPr>
          <p:cNvPr id="9" name="Slide Number Placeholder 5"/>
          <p:cNvSpPr txBox="1">
            <a:spLocks/>
          </p:cNvSpPr>
          <p:nvPr userDrawn="1"/>
        </p:nvSpPr>
        <p:spPr>
          <a:xfrm>
            <a:off x="9963150" y="7203694"/>
            <a:ext cx="173831" cy="123111"/>
          </a:xfrm>
          <a:prstGeom prst="rect">
            <a:avLst/>
          </a:prstGeom>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a:defRPr/>
            </a:pPr>
            <a:fld id="{FEBD7F86-1881-4698-8703-FB80B0800997}" type="slidenum">
              <a:rPr lang="en-GB" sz="800" smtClean="0">
                <a:solidFill>
                  <a:srgbClr val="4F2D7F"/>
                </a:solidFill>
                <a:latin typeface="Arial" panose="020B0604020202020204"/>
              </a:rPr>
              <a:pPr>
                <a:defRPr/>
              </a:pPr>
              <a:t>‹#›</a:t>
            </a:fld>
            <a:endParaRPr lang="en-GB" sz="800" dirty="0">
              <a:solidFill>
                <a:srgbClr val="4F2D7F"/>
              </a:solidFill>
              <a:latin typeface="Arial" panose="020B0604020202020204"/>
            </a:endParaRPr>
          </a:p>
        </p:txBody>
      </p:sp>
      <p:cxnSp>
        <p:nvCxnSpPr>
          <p:cNvPr id="10" name="Straight Connector 9"/>
          <p:cNvCxnSpPr>
            <a:cxnSpLocks/>
          </p:cNvCxnSpPr>
          <p:nvPr userDrawn="1"/>
        </p:nvCxnSpPr>
        <p:spPr>
          <a:xfrm>
            <a:off x="8199834" y="7110237"/>
            <a:ext cx="1933132" cy="0"/>
          </a:xfrm>
          <a:prstGeom prst="line">
            <a:avLst/>
          </a:prstGeom>
          <a:ln w="1905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txBox="1">
            <a:spLocks/>
          </p:cNvSpPr>
          <p:nvPr userDrawn="1"/>
        </p:nvSpPr>
        <p:spPr>
          <a:xfrm>
            <a:off x="6706077" y="7195804"/>
            <a:ext cx="3126581" cy="120233"/>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marL="0" marR="0" lvl="0" indent="0" algn="r" defTabSz="978245" rtl="0" eaLnBrk="1" fontAlgn="auto" latinLnBrk="0" hangingPunct="1">
              <a:lnSpc>
                <a:spcPct val="100000"/>
              </a:lnSpc>
              <a:spcBef>
                <a:spcPts val="0"/>
              </a:spcBef>
              <a:spcAft>
                <a:spcPts val="0"/>
              </a:spcAft>
              <a:buClrTx/>
              <a:buSzTx/>
              <a:buFontTx/>
              <a:buNone/>
              <a:tabLst/>
              <a:defRPr/>
            </a:pPr>
            <a:r>
              <a:rPr lang="en-GB" sz="781" b="0" kern="1200" dirty="0">
                <a:solidFill>
                  <a:schemeClr val="tx1"/>
                </a:solidFill>
                <a:latin typeface="Arial" pitchFamily="34" charset="0"/>
                <a:ea typeface="+mn-ea"/>
                <a:cs typeface="Arial" pitchFamily="34" charset="0"/>
              </a:rPr>
              <a:t>Grant Thornton proposal to [insert</a:t>
            </a:r>
            <a:r>
              <a:rPr lang="en-GB" sz="781" b="0" kern="1200" baseline="0" dirty="0">
                <a:solidFill>
                  <a:schemeClr val="tx1"/>
                </a:solidFill>
                <a:latin typeface="Arial" pitchFamily="34" charset="0"/>
                <a:ea typeface="+mn-ea"/>
                <a:cs typeface="Arial" pitchFamily="34" charset="0"/>
              </a:rPr>
              <a:t> client name]</a:t>
            </a:r>
            <a:endParaRPr lang="en-GB" sz="781" b="0" dirty="0">
              <a:solidFill>
                <a:schemeClr val="tx1"/>
              </a:solidFill>
              <a:latin typeface="+mn-lt"/>
            </a:endParaRPr>
          </a:p>
        </p:txBody>
      </p:sp>
    </p:spTree>
    <p:extLst>
      <p:ext uri="{BB962C8B-B14F-4D97-AF65-F5344CB8AC3E}">
        <p14:creationId xmlns:p14="http://schemas.microsoft.com/office/powerpoint/2010/main" val="304336388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preserve="1" userDrawn="1">
  <p:cSld name="1_Contents">
    <p:spTree>
      <p:nvGrpSpPr>
        <p:cNvPr id="1" name=""/>
        <p:cNvGrpSpPr/>
        <p:nvPr/>
      </p:nvGrpSpPr>
      <p:grpSpPr>
        <a:xfrm>
          <a:off x="0" y="0"/>
          <a:ext cx="0" cy="0"/>
          <a:chOff x="0" y="0"/>
          <a:chExt cx="0" cy="0"/>
        </a:xfrm>
      </p:grpSpPr>
      <p:sp>
        <p:nvSpPr>
          <p:cNvPr id="7" name="Title 6"/>
          <p:cNvSpPr>
            <a:spLocks noGrp="1"/>
          </p:cNvSpPr>
          <p:nvPr>
            <p:ph type="title"/>
          </p:nvPr>
        </p:nvSpPr>
        <p:spPr>
          <a:xfrm>
            <a:off x="5489574" y="1040153"/>
            <a:ext cx="4643391" cy="944941"/>
          </a:xfrm>
        </p:spPr>
        <p:txBody>
          <a:bodyPr/>
          <a:lstStyle/>
          <a:p>
            <a:r>
              <a:rPr lang="en-US"/>
              <a:t>Click to edit Master title style</a:t>
            </a:r>
          </a:p>
        </p:txBody>
      </p:sp>
      <p:sp>
        <p:nvSpPr>
          <p:cNvPr id="9" name="Slide Number Placeholder 5"/>
          <p:cNvSpPr txBox="1">
            <a:spLocks/>
          </p:cNvSpPr>
          <p:nvPr userDrawn="1"/>
        </p:nvSpPr>
        <p:spPr>
          <a:xfrm>
            <a:off x="9963150" y="7203694"/>
            <a:ext cx="173831" cy="123111"/>
          </a:xfrm>
          <a:prstGeom prst="rect">
            <a:avLst/>
          </a:prstGeom>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a:defRPr/>
            </a:pPr>
            <a:fld id="{FEBD7F86-1881-4698-8703-FB80B0800997}" type="slidenum">
              <a:rPr lang="en-GB" sz="800" smtClean="0">
                <a:solidFill>
                  <a:srgbClr val="4F2D7F"/>
                </a:solidFill>
                <a:latin typeface="Arial" panose="020B0604020202020204"/>
              </a:rPr>
              <a:pPr>
                <a:defRPr/>
              </a:pPr>
              <a:t>‹#›</a:t>
            </a:fld>
            <a:endParaRPr lang="en-GB" sz="800" dirty="0">
              <a:solidFill>
                <a:srgbClr val="4F2D7F"/>
              </a:solidFill>
              <a:latin typeface="Arial" panose="020B0604020202020204"/>
            </a:endParaRPr>
          </a:p>
        </p:txBody>
      </p:sp>
      <p:cxnSp>
        <p:nvCxnSpPr>
          <p:cNvPr id="10" name="Straight Connector 9"/>
          <p:cNvCxnSpPr>
            <a:cxnSpLocks/>
          </p:cNvCxnSpPr>
          <p:nvPr userDrawn="1"/>
        </p:nvCxnSpPr>
        <p:spPr>
          <a:xfrm>
            <a:off x="8199834" y="7110237"/>
            <a:ext cx="1933132" cy="0"/>
          </a:xfrm>
          <a:prstGeom prst="line">
            <a:avLst/>
          </a:prstGeom>
          <a:ln w="1905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txBox="1">
            <a:spLocks/>
          </p:cNvSpPr>
          <p:nvPr userDrawn="1"/>
        </p:nvSpPr>
        <p:spPr>
          <a:xfrm>
            <a:off x="6696747" y="7214465"/>
            <a:ext cx="3126581" cy="120233"/>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marL="0" marR="0" lvl="0" indent="0" algn="r" defTabSz="978245" rtl="0" eaLnBrk="1" fontAlgn="auto" latinLnBrk="0" hangingPunct="1">
              <a:lnSpc>
                <a:spcPct val="100000"/>
              </a:lnSpc>
              <a:spcBef>
                <a:spcPts val="0"/>
              </a:spcBef>
              <a:spcAft>
                <a:spcPts val="0"/>
              </a:spcAft>
              <a:buClrTx/>
              <a:buSzTx/>
              <a:buFontTx/>
              <a:buNone/>
              <a:tabLst/>
              <a:defRPr/>
            </a:pPr>
            <a:r>
              <a:rPr lang="en-GB" sz="781" b="0" kern="1200" dirty="0">
                <a:solidFill>
                  <a:schemeClr val="tx1"/>
                </a:solidFill>
                <a:latin typeface="Arial" pitchFamily="34" charset="0"/>
                <a:ea typeface="+mn-ea"/>
                <a:cs typeface="Arial" pitchFamily="34" charset="0"/>
              </a:rPr>
              <a:t>Grant Thornton proposal to [insert</a:t>
            </a:r>
            <a:r>
              <a:rPr lang="en-GB" sz="781" b="0" kern="1200" baseline="0" dirty="0">
                <a:solidFill>
                  <a:schemeClr val="tx1"/>
                </a:solidFill>
                <a:latin typeface="Arial" pitchFamily="34" charset="0"/>
                <a:ea typeface="+mn-ea"/>
                <a:cs typeface="Arial" pitchFamily="34" charset="0"/>
              </a:rPr>
              <a:t> client name]</a:t>
            </a:r>
            <a:endParaRPr lang="en-GB" sz="781" b="0" dirty="0">
              <a:solidFill>
                <a:schemeClr val="tx1"/>
              </a:solidFill>
              <a:latin typeface="+mn-lt"/>
            </a:endParaRPr>
          </a:p>
        </p:txBody>
      </p:sp>
    </p:spTree>
    <p:extLst>
      <p:ext uri="{BB962C8B-B14F-4D97-AF65-F5344CB8AC3E}">
        <p14:creationId xmlns:p14="http://schemas.microsoft.com/office/powerpoint/2010/main" val="1472343899"/>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preserve="1" userDrawn="1">
  <p:cSld name="3_Contents">
    <p:spTree>
      <p:nvGrpSpPr>
        <p:cNvPr id="1" name=""/>
        <p:cNvGrpSpPr/>
        <p:nvPr/>
      </p:nvGrpSpPr>
      <p:grpSpPr>
        <a:xfrm>
          <a:off x="0" y="0"/>
          <a:ext cx="0" cy="0"/>
          <a:chOff x="0" y="0"/>
          <a:chExt cx="0" cy="0"/>
        </a:xfrm>
      </p:grpSpPr>
      <p:sp>
        <p:nvSpPr>
          <p:cNvPr id="7" name="Title 6"/>
          <p:cNvSpPr>
            <a:spLocks noGrp="1"/>
          </p:cNvSpPr>
          <p:nvPr>
            <p:ph type="title"/>
          </p:nvPr>
        </p:nvSpPr>
        <p:spPr>
          <a:xfrm>
            <a:off x="5489574" y="1040153"/>
            <a:ext cx="4643391" cy="944941"/>
          </a:xfrm>
        </p:spPr>
        <p:txBody>
          <a:bodyPr/>
          <a:lstStyle/>
          <a:p>
            <a:r>
              <a:rPr lang="en-US"/>
              <a:t>Click to edit Master title style</a:t>
            </a:r>
          </a:p>
        </p:txBody>
      </p:sp>
      <p:sp>
        <p:nvSpPr>
          <p:cNvPr id="9" name="Slide Number Placeholder 5"/>
          <p:cNvSpPr txBox="1">
            <a:spLocks/>
          </p:cNvSpPr>
          <p:nvPr userDrawn="1"/>
        </p:nvSpPr>
        <p:spPr>
          <a:xfrm>
            <a:off x="9963150" y="7203694"/>
            <a:ext cx="173831" cy="123111"/>
          </a:xfrm>
          <a:prstGeom prst="rect">
            <a:avLst/>
          </a:prstGeom>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a:defRPr/>
            </a:pPr>
            <a:fld id="{FEBD7F86-1881-4698-8703-FB80B0800997}" type="slidenum">
              <a:rPr lang="en-GB" sz="800" smtClean="0">
                <a:solidFill>
                  <a:srgbClr val="4F2D7F"/>
                </a:solidFill>
                <a:latin typeface="Arial" panose="020B0604020202020204"/>
              </a:rPr>
              <a:pPr>
                <a:defRPr/>
              </a:pPr>
              <a:t>‹#›</a:t>
            </a:fld>
            <a:endParaRPr lang="en-GB" sz="800" dirty="0">
              <a:solidFill>
                <a:srgbClr val="4F2D7F"/>
              </a:solidFill>
              <a:latin typeface="Arial" panose="020B0604020202020204"/>
            </a:endParaRPr>
          </a:p>
        </p:txBody>
      </p:sp>
      <p:cxnSp>
        <p:nvCxnSpPr>
          <p:cNvPr id="10" name="Straight Connector 9"/>
          <p:cNvCxnSpPr>
            <a:cxnSpLocks/>
          </p:cNvCxnSpPr>
          <p:nvPr userDrawn="1"/>
        </p:nvCxnSpPr>
        <p:spPr>
          <a:xfrm>
            <a:off x="8199834" y="7110237"/>
            <a:ext cx="1933132" cy="0"/>
          </a:xfrm>
          <a:prstGeom prst="line">
            <a:avLst/>
          </a:prstGeom>
          <a:ln w="1905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txBox="1">
            <a:spLocks/>
          </p:cNvSpPr>
          <p:nvPr userDrawn="1"/>
        </p:nvSpPr>
        <p:spPr>
          <a:xfrm>
            <a:off x="6696747" y="7186473"/>
            <a:ext cx="3126581" cy="120233"/>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marL="0" marR="0" lvl="0" indent="0" algn="r" defTabSz="978245" rtl="0" eaLnBrk="1" fontAlgn="auto" latinLnBrk="0" hangingPunct="1">
              <a:lnSpc>
                <a:spcPct val="100000"/>
              </a:lnSpc>
              <a:spcBef>
                <a:spcPts val="0"/>
              </a:spcBef>
              <a:spcAft>
                <a:spcPts val="0"/>
              </a:spcAft>
              <a:buClrTx/>
              <a:buSzTx/>
              <a:buFontTx/>
              <a:buNone/>
              <a:tabLst/>
              <a:defRPr/>
            </a:pPr>
            <a:r>
              <a:rPr lang="en-GB" sz="781" b="0" kern="1200" dirty="0">
                <a:solidFill>
                  <a:schemeClr val="tx1"/>
                </a:solidFill>
                <a:latin typeface="Arial" pitchFamily="34" charset="0"/>
                <a:ea typeface="+mn-ea"/>
                <a:cs typeface="Arial" pitchFamily="34" charset="0"/>
              </a:rPr>
              <a:t>Grant Thornton proposal to [insert</a:t>
            </a:r>
            <a:r>
              <a:rPr lang="en-GB" sz="781" b="0" kern="1200" baseline="0" dirty="0">
                <a:solidFill>
                  <a:schemeClr val="tx1"/>
                </a:solidFill>
                <a:latin typeface="Arial" pitchFamily="34" charset="0"/>
                <a:ea typeface="+mn-ea"/>
                <a:cs typeface="Arial" pitchFamily="34" charset="0"/>
              </a:rPr>
              <a:t> client name]</a:t>
            </a:r>
            <a:endParaRPr lang="en-GB" sz="781" b="0" dirty="0">
              <a:solidFill>
                <a:schemeClr val="tx1"/>
              </a:solidFill>
              <a:latin typeface="+mn-lt"/>
            </a:endParaRPr>
          </a:p>
        </p:txBody>
      </p:sp>
    </p:spTree>
    <p:extLst>
      <p:ext uri="{BB962C8B-B14F-4D97-AF65-F5344CB8AC3E}">
        <p14:creationId xmlns:p14="http://schemas.microsoft.com/office/powerpoint/2010/main" val="2640877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divider + Background">
    <p:bg>
      <p:bgPr>
        <a:solidFill>
          <a:schemeClr val="bg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32012" y="6031928"/>
            <a:ext cx="7194588" cy="276999"/>
          </a:xfrm>
        </p:spPr>
        <p:txBody>
          <a:bodyPr/>
          <a:lstStyle>
            <a:lvl1pPr>
              <a:defRPr sz="1758">
                <a:solidFill>
                  <a:schemeClr val="accent3"/>
                </a:solidFill>
              </a:defRPr>
            </a:lvl1pPr>
          </a:lstStyle>
          <a:p>
            <a:pPr lvl="0"/>
            <a:r>
              <a:rPr lang="en-US"/>
              <a:t>Click to edit Master text styles</a:t>
            </a:r>
          </a:p>
        </p:txBody>
      </p:sp>
      <p:sp>
        <p:nvSpPr>
          <p:cNvPr id="7" name="Title 3"/>
          <p:cNvSpPr>
            <a:spLocks noGrp="1"/>
          </p:cNvSpPr>
          <p:nvPr>
            <p:ph type="title"/>
          </p:nvPr>
        </p:nvSpPr>
        <p:spPr>
          <a:xfrm>
            <a:off x="632012" y="5505735"/>
            <a:ext cx="7194589" cy="486941"/>
          </a:xfrm>
        </p:spPr>
        <p:txBody>
          <a:bodyPr wrap="square" tIns="0" bIns="0">
            <a:spAutoFit/>
          </a:bodyPr>
          <a:lstStyle>
            <a:lvl1pPr>
              <a:defRPr sz="3516"/>
            </a:lvl1pPr>
          </a:lstStyle>
          <a:p>
            <a:r>
              <a:rPr lang="en-US"/>
              <a:t>Click to edit Master title style</a:t>
            </a:r>
          </a:p>
        </p:txBody>
      </p:sp>
    </p:spTree>
    <p:extLst>
      <p:ext uri="{BB962C8B-B14F-4D97-AF65-F5344CB8AC3E}">
        <p14:creationId xmlns:p14="http://schemas.microsoft.com/office/powerpoint/2010/main" val="1033147086"/>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Image layout">
    <p:bg>
      <p:bgPr>
        <a:solidFill>
          <a:srgbClr val="E7E0D8"/>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 y="1"/>
            <a:ext cx="10691813" cy="7559675"/>
          </a:xfrm>
          <a:solidFill>
            <a:schemeClr val="bg2"/>
          </a:solidFill>
        </p:spPr>
        <p:txBody>
          <a:bodyPr/>
          <a:lstStyle/>
          <a:p>
            <a:r>
              <a:rPr lang="en-US" dirty="0"/>
              <a:t>Click icon to add picture</a:t>
            </a:r>
            <a:endParaRPr lang="en-GB" dirty="0"/>
          </a:p>
        </p:txBody>
      </p:sp>
    </p:spTree>
    <p:extLst>
      <p:ext uri="{BB962C8B-B14F-4D97-AF65-F5344CB8AC3E}">
        <p14:creationId xmlns:p14="http://schemas.microsoft.com/office/powerpoint/2010/main" val="1856379031"/>
      </p:ext>
    </p:extLst>
  </p:cSld>
  <p:clrMapOvr>
    <a:masterClrMapping/>
  </p:clrMapOvr>
  <p:extLst>
    <p:ext uri="{DCECCB84-F9BA-43D5-87BE-67443E8EF086}">
      <p15:sldGuideLst xmlns:p15="http://schemas.microsoft.com/office/powerpoint/2012/main"/>
    </p:ext>
  </p:extLst>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1_Key Msg + 4 boxes">
    <p:spTree>
      <p:nvGrpSpPr>
        <p:cNvPr id="1" name=""/>
        <p:cNvGrpSpPr/>
        <p:nvPr/>
      </p:nvGrpSpPr>
      <p:grpSpPr>
        <a:xfrm>
          <a:off x="0" y="0"/>
          <a:ext cx="0" cy="0"/>
          <a:chOff x="0" y="0"/>
          <a:chExt cx="0" cy="0"/>
        </a:xfrm>
      </p:grpSpPr>
      <p:sp>
        <p:nvSpPr>
          <p:cNvPr id="2" name="Title 1"/>
          <p:cNvSpPr>
            <a:spLocks noGrp="1"/>
          </p:cNvSpPr>
          <p:nvPr>
            <p:ph type="title"/>
          </p:nvPr>
        </p:nvSpPr>
        <p:spPr>
          <a:xfrm>
            <a:off x="549550" y="573917"/>
            <a:ext cx="9597339" cy="1076619"/>
          </a:xfrm>
        </p:spPr>
        <p:txBody>
          <a:bodyPr/>
          <a:lstStyle/>
          <a:p>
            <a:r>
              <a:rPr lang="en-US"/>
              <a:t>Click to edit Master title style</a:t>
            </a:r>
          </a:p>
        </p:txBody>
      </p:sp>
      <p:sp>
        <p:nvSpPr>
          <p:cNvPr id="4" name="Text Placeholder 3"/>
          <p:cNvSpPr>
            <a:spLocks noGrp="1"/>
          </p:cNvSpPr>
          <p:nvPr>
            <p:ph type="body" sz="quarter" idx="13"/>
          </p:nvPr>
        </p:nvSpPr>
        <p:spPr>
          <a:xfrm>
            <a:off x="549551" y="3333622"/>
            <a:ext cx="4651200" cy="1365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3"/>
          <p:cNvSpPr>
            <a:spLocks noGrp="1"/>
          </p:cNvSpPr>
          <p:nvPr>
            <p:ph type="body" sz="quarter" idx="14"/>
          </p:nvPr>
        </p:nvSpPr>
        <p:spPr>
          <a:xfrm>
            <a:off x="5495689" y="3333622"/>
            <a:ext cx="4651200" cy="1365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3"/>
          <p:cNvSpPr>
            <a:spLocks noGrp="1"/>
          </p:cNvSpPr>
          <p:nvPr>
            <p:ph type="body" sz="quarter" idx="15"/>
          </p:nvPr>
        </p:nvSpPr>
        <p:spPr>
          <a:xfrm>
            <a:off x="549551" y="5303961"/>
            <a:ext cx="4651200" cy="1365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ext Placeholder 3"/>
          <p:cNvSpPr>
            <a:spLocks noGrp="1"/>
          </p:cNvSpPr>
          <p:nvPr>
            <p:ph type="body" sz="quarter" idx="16"/>
          </p:nvPr>
        </p:nvSpPr>
        <p:spPr>
          <a:xfrm>
            <a:off x="5495689" y="5303961"/>
            <a:ext cx="4651200" cy="1365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3"/>
          <p:cNvSpPr>
            <a:spLocks noGrp="1"/>
          </p:cNvSpPr>
          <p:nvPr>
            <p:ph type="body" sz="quarter" idx="12"/>
          </p:nvPr>
        </p:nvSpPr>
        <p:spPr>
          <a:xfrm>
            <a:off x="549551" y="2219439"/>
            <a:ext cx="9597338" cy="707886"/>
          </a:xfrm>
        </p:spPr>
        <p:txBody>
          <a:bodyPr wrap="square">
            <a:spAutoFit/>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87744735"/>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2_Key Msg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3"/>
          <p:cNvSpPr>
            <a:spLocks noGrp="1"/>
          </p:cNvSpPr>
          <p:nvPr>
            <p:ph type="body" sz="quarter" idx="11"/>
          </p:nvPr>
        </p:nvSpPr>
        <p:spPr>
          <a:xfrm>
            <a:off x="5489575" y="2219439"/>
            <a:ext cx="4651648" cy="110799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p:cNvSpPr>
            <a:spLocks noGrp="1"/>
          </p:cNvSpPr>
          <p:nvPr>
            <p:ph type="body" sz="quarter" idx="10"/>
          </p:nvPr>
        </p:nvSpPr>
        <p:spPr>
          <a:xfrm>
            <a:off x="549552" y="2219438"/>
            <a:ext cx="4652686" cy="2555762"/>
          </a:xfrm>
          <a:solidFill>
            <a:schemeClr val="accent2"/>
          </a:solidFill>
        </p:spPr>
        <p:txBody>
          <a:bodyPr wrap="square" lIns="72000" tIns="72000" rIns="72000" bIns="7200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p:cNvSpPr>
            <a:spLocks noGrp="1"/>
          </p:cNvSpPr>
          <p:nvPr>
            <p:ph type="body" sz="quarter" idx="12"/>
          </p:nvPr>
        </p:nvSpPr>
        <p:spPr>
          <a:xfrm>
            <a:off x="549552" y="4921999"/>
            <a:ext cx="4652686" cy="1138773"/>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4137947"/>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4_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49552" y="2219439"/>
            <a:ext cx="3067408" cy="1138773"/>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p:cNvSpPr>
            <a:spLocks noGrp="1"/>
          </p:cNvSpPr>
          <p:nvPr>
            <p:ph type="body" sz="quarter" idx="12"/>
          </p:nvPr>
        </p:nvSpPr>
        <p:spPr>
          <a:xfrm>
            <a:off x="3804305" y="2219439"/>
            <a:ext cx="3067408" cy="1138773"/>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p:cNvSpPr>
            <a:spLocks noGrp="1"/>
          </p:cNvSpPr>
          <p:nvPr>
            <p:ph type="body" sz="quarter" idx="13"/>
          </p:nvPr>
        </p:nvSpPr>
        <p:spPr>
          <a:xfrm>
            <a:off x="7059058" y="2208962"/>
            <a:ext cx="3067408" cy="1138773"/>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4838085"/>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2_Two column + no title">
    <p:spTree>
      <p:nvGrpSpPr>
        <p:cNvPr id="1" name=""/>
        <p:cNvGrpSpPr/>
        <p:nvPr/>
      </p:nvGrpSpPr>
      <p:grpSpPr>
        <a:xfrm>
          <a:off x="0" y="0"/>
          <a:ext cx="0" cy="0"/>
          <a:chOff x="0" y="0"/>
          <a:chExt cx="0" cy="0"/>
        </a:xfrm>
      </p:grpSpPr>
      <p:sp>
        <p:nvSpPr>
          <p:cNvPr id="6" name="Rectangle 5"/>
          <p:cNvSpPr/>
          <p:nvPr userDrawn="1"/>
        </p:nvSpPr>
        <p:spPr>
          <a:xfrm>
            <a:off x="0" y="0"/>
            <a:ext cx="10691813" cy="1756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900" dirty="0">
              <a:solidFill>
                <a:prstClr val="black"/>
              </a:solidFill>
            </a:endParaRPr>
          </a:p>
        </p:txBody>
      </p:sp>
      <p:sp>
        <p:nvSpPr>
          <p:cNvPr id="5" name="Text Placeholder 3"/>
          <p:cNvSpPr>
            <a:spLocks noGrp="1"/>
          </p:cNvSpPr>
          <p:nvPr>
            <p:ph type="body" sz="quarter" idx="11"/>
          </p:nvPr>
        </p:nvSpPr>
        <p:spPr>
          <a:xfrm>
            <a:off x="5489575" y="2221629"/>
            <a:ext cx="4651648" cy="110799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p:cNvSpPr>
            <a:spLocks noGrp="1"/>
          </p:cNvSpPr>
          <p:nvPr>
            <p:ph type="body" sz="quarter" idx="10"/>
          </p:nvPr>
        </p:nvSpPr>
        <p:spPr>
          <a:xfrm>
            <a:off x="549552" y="2219439"/>
            <a:ext cx="4652686" cy="1138773"/>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3935843"/>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1_Table +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49551" y="4393211"/>
            <a:ext cx="4652687" cy="110799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5489575" y="4393211"/>
            <a:ext cx="4651648" cy="110799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2"/>
          </p:nvPr>
        </p:nvSpPr>
        <p:spPr>
          <a:xfrm>
            <a:off x="549275" y="2214563"/>
            <a:ext cx="9569450" cy="1936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3702356"/>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2_Half table +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3"/>
          <p:cNvSpPr>
            <a:spLocks noGrp="1"/>
          </p:cNvSpPr>
          <p:nvPr>
            <p:ph type="body" sz="quarter" idx="11"/>
          </p:nvPr>
        </p:nvSpPr>
        <p:spPr>
          <a:xfrm>
            <a:off x="5489575" y="2220913"/>
            <a:ext cx="4651648" cy="110799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p:cNvSpPr>
            <a:spLocks noGrp="1"/>
          </p:cNvSpPr>
          <p:nvPr>
            <p:ph type="body" sz="quarter" idx="10"/>
          </p:nvPr>
        </p:nvSpPr>
        <p:spPr>
          <a:xfrm>
            <a:off x="549551" y="4393211"/>
            <a:ext cx="4652687" cy="110799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2"/>
          </p:nvPr>
        </p:nvSpPr>
        <p:spPr>
          <a:xfrm>
            <a:off x="549275" y="2214563"/>
            <a:ext cx="4652963" cy="1936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753428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2_Picture + Two column">
    <p:spTree>
      <p:nvGrpSpPr>
        <p:cNvPr id="1" name=""/>
        <p:cNvGrpSpPr/>
        <p:nvPr/>
      </p:nvGrpSpPr>
      <p:grpSpPr>
        <a:xfrm>
          <a:off x="0" y="0"/>
          <a:ext cx="0" cy="0"/>
          <a:chOff x="0" y="0"/>
          <a:chExt cx="0" cy="0"/>
        </a:xfrm>
      </p:grpSpPr>
      <p:sp>
        <p:nvSpPr>
          <p:cNvPr id="2" name="Rectangle 1"/>
          <p:cNvSpPr/>
          <p:nvPr userDrawn="1"/>
        </p:nvSpPr>
        <p:spPr>
          <a:xfrm>
            <a:off x="0" y="-1"/>
            <a:ext cx="10691813" cy="2611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900" dirty="0">
              <a:solidFill>
                <a:prstClr val="black"/>
              </a:solidFill>
            </a:endParaRPr>
          </a:p>
        </p:txBody>
      </p:sp>
      <p:sp>
        <p:nvSpPr>
          <p:cNvPr id="4" name="Text Placeholder 3"/>
          <p:cNvSpPr>
            <a:spLocks noGrp="1"/>
          </p:cNvSpPr>
          <p:nvPr>
            <p:ph type="body" sz="quarter" idx="10"/>
          </p:nvPr>
        </p:nvSpPr>
        <p:spPr>
          <a:xfrm>
            <a:off x="549275" y="2779846"/>
            <a:ext cx="4652687" cy="110799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9"/>
          <p:cNvSpPr>
            <a:spLocks noGrp="1"/>
          </p:cNvSpPr>
          <p:nvPr>
            <p:ph type="pic" sz="quarter" idx="12"/>
          </p:nvPr>
        </p:nvSpPr>
        <p:spPr>
          <a:xfrm>
            <a:off x="549275" y="439738"/>
            <a:ext cx="9588500" cy="2171382"/>
          </a:xfrm>
        </p:spPr>
        <p:txBody>
          <a:bodyPr/>
          <a:lstStyle/>
          <a:p>
            <a:r>
              <a:rPr lang="en-US" dirty="0"/>
              <a:t>Click icon to add picture</a:t>
            </a:r>
            <a:endParaRPr lang="en-GB" dirty="0"/>
          </a:p>
        </p:txBody>
      </p:sp>
      <p:sp>
        <p:nvSpPr>
          <p:cNvPr id="7" name="Text Placeholder 3"/>
          <p:cNvSpPr>
            <a:spLocks noGrp="1"/>
          </p:cNvSpPr>
          <p:nvPr>
            <p:ph type="body" sz="quarter" idx="13"/>
          </p:nvPr>
        </p:nvSpPr>
        <p:spPr>
          <a:xfrm>
            <a:off x="5502275" y="2779846"/>
            <a:ext cx="4652687" cy="110799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9039055"/>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2_Quote + Three column">
    <p:spTree>
      <p:nvGrpSpPr>
        <p:cNvPr id="1" name=""/>
        <p:cNvGrpSpPr/>
        <p:nvPr/>
      </p:nvGrpSpPr>
      <p:grpSpPr>
        <a:xfrm>
          <a:off x="0" y="0"/>
          <a:ext cx="0" cy="0"/>
          <a:chOff x="0" y="0"/>
          <a:chExt cx="0" cy="0"/>
        </a:xfrm>
      </p:grpSpPr>
      <p:sp>
        <p:nvSpPr>
          <p:cNvPr id="2" name="Rectangle 1"/>
          <p:cNvSpPr/>
          <p:nvPr userDrawn="1"/>
        </p:nvSpPr>
        <p:spPr>
          <a:xfrm>
            <a:off x="0" y="0"/>
            <a:ext cx="10691813" cy="199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900" dirty="0">
              <a:solidFill>
                <a:prstClr val="black"/>
              </a:solidFill>
            </a:endParaRPr>
          </a:p>
        </p:txBody>
      </p:sp>
      <p:sp>
        <p:nvSpPr>
          <p:cNvPr id="6" name="Text Placeholder 5"/>
          <p:cNvSpPr>
            <a:spLocks noGrp="1"/>
          </p:cNvSpPr>
          <p:nvPr>
            <p:ph type="body" sz="quarter" idx="12"/>
          </p:nvPr>
        </p:nvSpPr>
        <p:spPr>
          <a:xfrm>
            <a:off x="549275" y="504825"/>
            <a:ext cx="9591675" cy="1150938"/>
          </a:xfrm>
        </p:spPr>
        <p:txBody>
          <a:bodyPr/>
          <a:lstStyle>
            <a:lvl2pPr>
              <a:defRPr>
                <a:solidFill>
                  <a:schemeClr val="accent1"/>
                </a:solidFill>
              </a:defRPr>
            </a:lvl2pPr>
          </a:lstStyle>
          <a:p>
            <a:pPr lvl="0"/>
            <a:r>
              <a:rPr lang="en-US"/>
              <a:t>Click to edit Master text styles</a:t>
            </a:r>
          </a:p>
          <a:p>
            <a:pPr lvl="1"/>
            <a:r>
              <a:rPr lang="en-US"/>
              <a:t>Second level</a:t>
            </a:r>
          </a:p>
        </p:txBody>
      </p:sp>
      <p:sp>
        <p:nvSpPr>
          <p:cNvPr id="9" name="Picture Placeholder 8"/>
          <p:cNvSpPr>
            <a:spLocks noGrp="1"/>
          </p:cNvSpPr>
          <p:nvPr>
            <p:ph type="pic" sz="quarter" idx="14"/>
          </p:nvPr>
        </p:nvSpPr>
        <p:spPr>
          <a:xfrm>
            <a:off x="549552" y="2225992"/>
            <a:ext cx="3067200" cy="1472247"/>
          </a:xfrm>
        </p:spPr>
        <p:txBody>
          <a:bodyPr/>
          <a:lstStyle/>
          <a:p>
            <a:r>
              <a:rPr lang="en-US" dirty="0"/>
              <a:t>Click icon to add picture</a:t>
            </a:r>
            <a:endParaRPr lang="en-GB" dirty="0"/>
          </a:p>
        </p:txBody>
      </p:sp>
      <p:sp>
        <p:nvSpPr>
          <p:cNvPr id="10" name="Picture Placeholder 8"/>
          <p:cNvSpPr>
            <a:spLocks noGrp="1"/>
          </p:cNvSpPr>
          <p:nvPr>
            <p:ph type="pic" sz="quarter" idx="15"/>
          </p:nvPr>
        </p:nvSpPr>
        <p:spPr>
          <a:xfrm>
            <a:off x="3804305" y="2225992"/>
            <a:ext cx="3067200" cy="1472247"/>
          </a:xfrm>
        </p:spPr>
        <p:txBody>
          <a:bodyPr/>
          <a:lstStyle/>
          <a:p>
            <a:r>
              <a:rPr lang="en-US" dirty="0"/>
              <a:t>Click icon to add picture</a:t>
            </a:r>
            <a:endParaRPr lang="en-GB" dirty="0"/>
          </a:p>
        </p:txBody>
      </p:sp>
      <p:sp>
        <p:nvSpPr>
          <p:cNvPr id="11" name="Picture Placeholder 8"/>
          <p:cNvSpPr>
            <a:spLocks noGrp="1"/>
          </p:cNvSpPr>
          <p:nvPr>
            <p:ph type="pic" sz="quarter" idx="16"/>
          </p:nvPr>
        </p:nvSpPr>
        <p:spPr>
          <a:xfrm>
            <a:off x="7059058" y="2225992"/>
            <a:ext cx="3067200" cy="1472247"/>
          </a:xfrm>
        </p:spPr>
        <p:txBody>
          <a:bodyPr/>
          <a:lstStyle/>
          <a:p>
            <a:r>
              <a:rPr lang="en-US" dirty="0"/>
              <a:t>Click icon to add picture</a:t>
            </a:r>
            <a:endParaRPr lang="en-GB" dirty="0"/>
          </a:p>
        </p:txBody>
      </p:sp>
      <p:sp>
        <p:nvSpPr>
          <p:cNvPr id="15" name="Text Placeholder 3"/>
          <p:cNvSpPr>
            <a:spLocks noGrp="1"/>
          </p:cNvSpPr>
          <p:nvPr>
            <p:ph type="body" sz="quarter" idx="10"/>
          </p:nvPr>
        </p:nvSpPr>
        <p:spPr>
          <a:xfrm>
            <a:off x="549552" y="3865359"/>
            <a:ext cx="3067408" cy="1138773"/>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3"/>
          <p:cNvSpPr>
            <a:spLocks noGrp="1"/>
          </p:cNvSpPr>
          <p:nvPr>
            <p:ph type="body" sz="quarter" idx="17"/>
          </p:nvPr>
        </p:nvSpPr>
        <p:spPr>
          <a:xfrm>
            <a:off x="3804305" y="3865359"/>
            <a:ext cx="3067408" cy="1138773"/>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3"/>
          <p:cNvSpPr>
            <a:spLocks noGrp="1"/>
          </p:cNvSpPr>
          <p:nvPr>
            <p:ph type="body" sz="quarter" idx="13"/>
          </p:nvPr>
        </p:nvSpPr>
        <p:spPr>
          <a:xfrm>
            <a:off x="7059058" y="3854882"/>
            <a:ext cx="3067408" cy="1138773"/>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8123051"/>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Key msg + Two column + no title">
    <p:spTree>
      <p:nvGrpSpPr>
        <p:cNvPr id="1" name=""/>
        <p:cNvGrpSpPr/>
        <p:nvPr/>
      </p:nvGrpSpPr>
      <p:grpSpPr>
        <a:xfrm>
          <a:off x="0" y="0"/>
          <a:ext cx="0" cy="0"/>
          <a:chOff x="0" y="0"/>
          <a:chExt cx="0" cy="0"/>
        </a:xfrm>
      </p:grpSpPr>
      <p:sp>
        <p:nvSpPr>
          <p:cNvPr id="3" name="Text Placeholder 3"/>
          <p:cNvSpPr>
            <a:spLocks noGrp="1"/>
          </p:cNvSpPr>
          <p:nvPr>
            <p:ph type="body" sz="quarter" idx="13"/>
          </p:nvPr>
        </p:nvSpPr>
        <p:spPr>
          <a:xfrm>
            <a:off x="549551" y="3333622"/>
            <a:ext cx="4651200" cy="1365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quarter" idx="14"/>
          </p:nvPr>
        </p:nvSpPr>
        <p:spPr>
          <a:xfrm>
            <a:off x="5495689" y="3333622"/>
            <a:ext cx="4651200" cy="1365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3"/>
          <p:cNvSpPr>
            <a:spLocks noGrp="1"/>
          </p:cNvSpPr>
          <p:nvPr>
            <p:ph type="body" sz="quarter" idx="12"/>
          </p:nvPr>
        </p:nvSpPr>
        <p:spPr>
          <a:xfrm>
            <a:off x="549551" y="2219439"/>
            <a:ext cx="9597338" cy="707886"/>
          </a:xfrm>
        </p:spPr>
        <p:txBody>
          <a:bodyPr wrap="square">
            <a:spAutoFit/>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0"/>
            <a:ext cx="10691813" cy="18708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900" dirty="0">
              <a:solidFill>
                <a:prstClr val="black"/>
              </a:solidFill>
            </a:endParaRPr>
          </a:p>
        </p:txBody>
      </p:sp>
    </p:spTree>
    <p:extLst>
      <p:ext uri="{BB962C8B-B14F-4D97-AF65-F5344CB8AC3E}">
        <p14:creationId xmlns:p14="http://schemas.microsoft.com/office/powerpoint/2010/main" val="2782140031"/>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preserve="1" userDrawn="1">
  <p:cSld name="2_Image_Key msg + Two column">
    <p:spTree>
      <p:nvGrpSpPr>
        <p:cNvPr id="1" name=""/>
        <p:cNvGrpSpPr/>
        <p:nvPr/>
      </p:nvGrpSpPr>
      <p:grpSpPr>
        <a:xfrm>
          <a:off x="0" y="0"/>
          <a:ext cx="0" cy="0"/>
          <a:chOff x="0" y="0"/>
          <a:chExt cx="0" cy="0"/>
        </a:xfrm>
      </p:grpSpPr>
      <p:sp>
        <p:nvSpPr>
          <p:cNvPr id="2" name="Title 1"/>
          <p:cNvSpPr>
            <a:spLocks noGrp="1"/>
          </p:cNvSpPr>
          <p:nvPr>
            <p:ph type="title"/>
          </p:nvPr>
        </p:nvSpPr>
        <p:spPr>
          <a:xfrm>
            <a:off x="549551" y="2835722"/>
            <a:ext cx="9587507" cy="1076619"/>
          </a:xfrm>
        </p:spPr>
        <p:txBody>
          <a:bodyPr/>
          <a:lstStyle/>
          <a:p>
            <a:r>
              <a:rPr lang="en-US"/>
              <a:t>Click to edit Master title style</a:t>
            </a:r>
          </a:p>
        </p:txBody>
      </p:sp>
      <p:sp>
        <p:nvSpPr>
          <p:cNvPr id="7" name="Text Placeholder 3"/>
          <p:cNvSpPr>
            <a:spLocks noGrp="1"/>
          </p:cNvSpPr>
          <p:nvPr>
            <p:ph type="body" sz="quarter" idx="13"/>
          </p:nvPr>
        </p:nvSpPr>
        <p:spPr>
          <a:xfrm>
            <a:off x="549551" y="5213222"/>
            <a:ext cx="4651200" cy="1365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3"/>
          <p:cNvSpPr>
            <a:spLocks noGrp="1"/>
          </p:cNvSpPr>
          <p:nvPr>
            <p:ph type="body" sz="quarter" idx="14"/>
          </p:nvPr>
        </p:nvSpPr>
        <p:spPr>
          <a:xfrm>
            <a:off x="5495689" y="5213222"/>
            <a:ext cx="4651200" cy="1365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p:cNvSpPr>
            <a:spLocks noGrp="1"/>
          </p:cNvSpPr>
          <p:nvPr>
            <p:ph type="body" sz="quarter" idx="12"/>
          </p:nvPr>
        </p:nvSpPr>
        <p:spPr>
          <a:xfrm>
            <a:off x="549551" y="4322559"/>
            <a:ext cx="9597338" cy="707886"/>
          </a:xfrm>
        </p:spPr>
        <p:txBody>
          <a:bodyPr wrap="square">
            <a:spAutoFit/>
          </a:bodyPr>
          <a:lstStyle/>
          <a:p>
            <a:pPr lvl="0"/>
            <a:r>
              <a:rPr lang="en-US"/>
              <a:t>Click to edit Master text styles</a:t>
            </a:r>
          </a:p>
          <a:p>
            <a:pPr lvl="1"/>
            <a:r>
              <a:rPr lang="en-US"/>
              <a:t>Second level</a:t>
            </a:r>
          </a:p>
          <a:p>
            <a:pPr lvl="2"/>
            <a:r>
              <a:rPr lang="en-US"/>
              <a:t>Third level</a:t>
            </a:r>
          </a:p>
        </p:txBody>
      </p:sp>
      <p:sp>
        <p:nvSpPr>
          <p:cNvPr id="12" name="Rectangle 11"/>
          <p:cNvSpPr/>
          <p:nvPr userDrawn="1"/>
        </p:nvSpPr>
        <p:spPr>
          <a:xfrm>
            <a:off x="0" y="-1"/>
            <a:ext cx="10691813" cy="2611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900" dirty="0">
              <a:solidFill>
                <a:prstClr val="black"/>
              </a:solidFill>
            </a:endParaRPr>
          </a:p>
        </p:txBody>
      </p:sp>
      <p:sp>
        <p:nvSpPr>
          <p:cNvPr id="13" name="Picture Placeholder 9"/>
          <p:cNvSpPr>
            <a:spLocks noGrp="1"/>
          </p:cNvSpPr>
          <p:nvPr>
            <p:ph type="pic" sz="quarter" idx="15"/>
          </p:nvPr>
        </p:nvSpPr>
        <p:spPr>
          <a:xfrm>
            <a:off x="549275" y="439738"/>
            <a:ext cx="9588500" cy="2171382"/>
          </a:xfrm>
        </p:spPr>
        <p:txBody>
          <a:bodyPr/>
          <a:lstStyle/>
          <a:p>
            <a:r>
              <a:rPr lang="en-US" dirty="0"/>
              <a:t>Click icon to add picture</a:t>
            </a:r>
            <a:endParaRPr lang="en-GB" dirty="0"/>
          </a:p>
        </p:txBody>
      </p:sp>
      <p:grpSp>
        <p:nvGrpSpPr>
          <p:cNvPr id="16" name="Group 15"/>
          <p:cNvGrpSpPr/>
          <p:nvPr userDrawn="1"/>
        </p:nvGrpSpPr>
        <p:grpSpPr>
          <a:xfrm>
            <a:off x="549551" y="2815401"/>
            <a:ext cx="9558010" cy="1157899"/>
            <a:chOff x="549551" y="573918"/>
            <a:chExt cx="9066262" cy="1157899"/>
          </a:xfrm>
        </p:grpSpPr>
        <p:cxnSp>
          <p:nvCxnSpPr>
            <p:cNvPr id="17" name="Straight Connector 16"/>
            <p:cNvCxnSpPr>
              <a:cxnSpLocks/>
            </p:cNvCxnSpPr>
            <p:nvPr userDrawn="1"/>
          </p:nvCxnSpPr>
          <p:spPr>
            <a:xfrm>
              <a:off x="549551" y="573918"/>
              <a:ext cx="9066262" cy="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p:cNvCxnSpPr>
            <p:nvPr userDrawn="1"/>
          </p:nvCxnSpPr>
          <p:spPr>
            <a:xfrm>
              <a:off x="549551" y="1731817"/>
              <a:ext cx="9066262" cy="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021124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aphic + Background">
    <p:bg>
      <p:bgPr>
        <a:solidFill>
          <a:schemeClr val="accent1"/>
        </a:solidFill>
        <a:effectLst/>
      </p:bgPr>
    </p:bg>
    <p:spTree>
      <p:nvGrpSpPr>
        <p:cNvPr id="1" name=""/>
        <p:cNvGrpSpPr/>
        <p:nvPr/>
      </p:nvGrpSpPr>
      <p:grpSpPr>
        <a:xfrm>
          <a:off x="0" y="0"/>
          <a:ext cx="0" cy="0"/>
          <a:chOff x="0" y="0"/>
          <a:chExt cx="0" cy="0"/>
        </a:xfrm>
      </p:grpSpPr>
      <p:sp>
        <p:nvSpPr>
          <p:cNvPr id="7" name="Slide Number Placeholder 5"/>
          <p:cNvSpPr txBox="1">
            <a:spLocks/>
          </p:cNvSpPr>
          <p:nvPr userDrawn="1"/>
        </p:nvSpPr>
        <p:spPr>
          <a:xfrm>
            <a:off x="9963151" y="7205134"/>
            <a:ext cx="173830" cy="120233"/>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marL="0" marR="0" lvl="0" indent="0" algn="r" defTabSz="978245" rtl="0" eaLnBrk="1" fontAlgn="auto" latinLnBrk="0" hangingPunct="1">
              <a:lnSpc>
                <a:spcPct val="100000"/>
              </a:lnSpc>
              <a:spcBef>
                <a:spcPts val="0"/>
              </a:spcBef>
              <a:spcAft>
                <a:spcPts val="0"/>
              </a:spcAft>
              <a:buClrTx/>
              <a:buSzTx/>
              <a:buFontTx/>
              <a:buNone/>
              <a:tabLst/>
              <a:defRPr/>
            </a:pPr>
            <a:fld id="{FEBD7F86-1881-4698-8703-FB80B0800997}" type="slidenum">
              <a:rPr lang="en-GB" sz="781" b="0" smtClean="0">
                <a:solidFill>
                  <a:schemeClr val="bg1"/>
                </a:solidFill>
                <a:latin typeface="+mn-lt"/>
              </a:rPr>
              <a:pPr marL="0" marR="0" lvl="0" indent="0" algn="r" defTabSz="978245" rtl="0" eaLnBrk="1" fontAlgn="auto" latinLnBrk="0" hangingPunct="1">
                <a:lnSpc>
                  <a:spcPct val="100000"/>
                </a:lnSpc>
                <a:spcBef>
                  <a:spcPts val="0"/>
                </a:spcBef>
                <a:spcAft>
                  <a:spcPts val="0"/>
                </a:spcAft>
                <a:buClrTx/>
                <a:buSzTx/>
                <a:buFontTx/>
                <a:buNone/>
                <a:tabLst/>
                <a:defRPr/>
              </a:pPr>
              <a:t>‹#›</a:t>
            </a:fld>
            <a:endParaRPr lang="en-GB" sz="781" b="0" dirty="0">
              <a:solidFill>
                <a:schemeClr val="bg1"/>
              </a:solidFill>
              <a:latin typeface="+mn-lt"/>
            </a:endParaRPr>
          </a:p>
        </p:txBody>
      </p:sp>
      <p:cxnSp>
        <p:nvCxnSpPr>
          <p:cNvPr id="12" name="Straight Connector 11"/>
          <p:cNvCxnSpPr>
            <a:cxnSpLocks/>
          </p:cNvCxnSpPr>
          <p:nvPr userDrawn="1"/>
        </p:nvCxnSpPr>
        <p:spPr>
          <a:xfrm>
            <a:off x="8199835" y="7110237"/>
            <a:ext cx="1933132" cy="0"/>
          </a:xfrm>
          <a:prstGeom prst="line">
            <a:avLst/>
          </a:prstGeom>
          <a:ln w="190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txBox="1">
            <a:spLocks/>
          </p:cNvSpPr>
          <p:nvPr userDrawn="1"/>
        </p:nvSpPr>
        <p:spPr>
          <a:xfrm>
            <a:off x="6788151" y="7205134"/>
            <a:ext cx="3126581" cy="120233"/>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marL="0" marR="0" lvl="0" indent="0" algn="r" defTabSz="978245" rtl="0" eaLnBrk="1" fontAlgn="auto" latinLnBrk="0" hangingPunct="1">
              <a:lnSpc>
                <a:spcPct val="100000"/>
              </a:lnSpc>
              <a:spcBef>
                <a:spcPts val="0"/>
              </a:spcBef>
              <a:spcAft>
                <a:spcPts val="0"/>
              </a:spcAft>
              <a:buClrTx/>
              <a:buSzTx/>
              <a:buFontTx/>
              <a:buNone/>
              <a:tabLst/>
              <a:defRPr/>
            </a:pPr>
            <a:r>
              <a:rPr lang="en-GB" sz="781" b="0" kern="1200" dirty="0">
                <a:solidFill>
                  <a:schemeClr val="bg1"/>
                </a:solidFill>
                <a:latin typeface="Arial" pitchFamily="34" charset="0"/>
                <a:ea typeface="+mn-ea"/>
                <a:cs typeface="Arial" pitchFamily="34" charset="0"/>
              </a:rPr>
              <a:t>Grant Thornton proposal to [insert client name]</a:t>
            </a:r>
          </a:p>
        </p:txBody>
      </p:sp>
    </p:spTree>
    <p:extLst>
      <p:ext uri="{BB962C8B-B14F-4D97-AF65-F5344CB8AC3E}">
        <p14:creationId xmlns:p14="http://schemas.microsoft.com/office/powerpoint/2010/main" val="442604720"/>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1_Two col + full pic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3"/>
          <p:cNvSpPr>
            <a:spLocks noGrp="1"/>
          </p:cNvSpPr>
          <p:nvPr>
            <p:ph type="body" sz="quarter" idx="14"/>
          </p:nvPr>
        </p:nvSpPr>
        <p:spPr>
          <a:xfrm>
            <a:off x="5495689" y="3333622"/>
            <a:ext cx="4651200" cy="1365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3"/>
          <p:cNvSpPr>
            <a:spLocks noGrp="1"/>
          </p:cNvSpPr>
          <p:nvPr>
            <p:ph type="body" sz="quarter" idx="12"/>
          </p:nvPr>
        </p:nvSpPr>
        <p:spPr>
          <a:xfrm>
            <a:off x="549551" y="2219439"/>
            <a:ext cx="9597338" cy="707886"/>
          </a:xfrm>
        </p:spPr>
        <p:txBody>
          <a:bodyPr wrap="square">
            <a:spAutoFit/>
          </a:bodyPr>
          <a:lstStyle/>
          <a:p>
            <a:pPr lvl="0"/>
            <a:r>
              <a:rPr lang="en-US"/>
              <a:t>Click to edit Master text styles</a:t>
            </a:r>
          </a:p>
          <a:p>
            <a:pPr lvl="1"/>
            <a:r>
              <a:rPr lang="en-US"/>
              <a:t>Second level</a:t>
            </a:r>
          </a:p>
          <a:p>
            <a:pPr lvl="2"/>
            <a:r>
              <a:rPr lang="en-US"/>
              <a:t>Third level</a:t>
            </a:r>
          </a:p>
        </p:txBody>
      </p:sp>
      <p:sp>
        <p:nvSpPr>
          <p:cNvPr id="5" name="Picture Placeholder 4"/>
          <p:cNvSpPr>
            <a:spLocks noGrp="1"/>
          </p:cNvSpPr>
          <p:nvPr>
            <p:ph type="pic" sz="quarter" idx="15"/>
          </p:nvPr>
        </p:nvSpPr>
        <p:spPr>
          <a:xfrm>
            <a:off x="549551" y="3333750"/>
            <a:ext cx="4652687" cy="3649663"/>
          </a:xfrm>
        </p:spPr>
        <p:txBody>
          <a:bodyPr/>
          <a:lstStyle/>
          <a:p>
            <a:r>
              <a:rPr lang="en-US" dirty="0"/>
              <a:t>Click icon to add picture</a:t>
            </a:r>
          </a:p>
        </p:txBody>
      </p:sp>
    </p:spTree>
    <p:extLst>
      <p:ext uri="{BB962C8B-B14F-4D97-AF65-F5344CB8AC3E}">
        <p14:creationId xmlns:p14="http://schemas.microsoft.com/office/powerpoint/2010/main" val="943483180"/>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1_Two col + full pic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3"/>
          <p:cNvSpPr>
            <a:spLocks noGrp="1"/>
          </p:cNvSpPr>
          <p:nvPr>
            <p:ph type="body" sz="quarter" idx="14"/>
          </p:nvPr>
        </p:nvSpPr>
        <p:spPr>
          <a:xfrm>
            <a:off x="549551" y="3333622"/>
            <a:ext cx="4651200" cy="1365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3"/>
          <p:cNvSpPr>
            <a:spLocks noGrp="1"/>
          </p:cNvSpPr>
          <p:nvPr>
            <p:ph type="body" sz="quarter" idx="12"/>
          </p:nvPr>
        </p:nvSpPr>
        <p:spPr>
          <a:xfrm>
            <a:off x="549551" y="2219439"/>
            <a:ext cx="9597338" cy="707886"/>
          </a:xfrm>
        </p:spPr>
        <p:txBody>
          <a:bodyPr wrap="square">
            <a:spAutoFit/>
          </a:bodyPr>
          <a:lstStyle/>
          <a:p>
            <a:pPr lvl="0"/>
            <a:r>
              <a:rPr lang="en-US"/>
              <a:t>Click to edit Master text styles</a:t>
            </a:r>
          </a:p>
          <a:p>
            <a:pPr lvl="1"/>
            <a:r>
              <a:rPr lang="en-US"/>
              <a:t>Second level</a:t>
            </a:r>
          </a:p>
          <a:p>
            <a:pPr lvl="2"/>
            <a:r>
              <a:rPr lang="en-US"/>
              <a:t>Third level</a:t>
            </a:r>
          </a:p>
        </p:txBody>
      </p:sp>
      <p:sp>
        <p:nvSpPr>
          <p:cNvPr id="5" name="Picture Placeholder 4"/>
          <p:cNvSpPr>
            <a:spLocks noGrp="1"/>
          </p:cNvSpPr>
          <p:nvPr>
            <p:ph type="pic" sz="quarter" idx="15"/>
          </p:nvPr>
        </p:nvSpPr>
        <p:spPr>
          <a:xfrm>
            <a:off x="5494202" y="3333750"/>
            <a:ext cx="4652687" cy="3649663"/>
          </a:xfrm>
        </p:spPr>
        <p:txBody>
          <a:bodyPr/>
          <a:lstStyle/>
          <a:p>
            <a:r>
              <a:rPr lang="en-US" dirty="0"/>
              <a:t>Click icon to add picture</a:t>
            </a:r>
          </a:p>
        </p:txBody>
      </p:sp>
    </p:spTree>
    <p:extLst>
      <p:ext uri="{BB962C8B-B14F-4D97-AF65-F5344CB8AC3E}">
        <p14:creationId xmlns:p14="http://schemas.microsoft.com/office/powerpoint/2010/main" val="691556127"/>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1_One col + pic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Picture Placeholder 4"/>
          <p:cNvSpPr>
            <a:spLocks noGrp="1"/>
          </p:cNvSpPr>
          <p:nvPr>
            <p:ph type="pic" sz="quarter" idx="15"/>
          </p:nvPr>
        </p:nvSpPr>
        <p:spPr>
          <a:xfrm>
            <a:off x="549551" y="2225056"/>
            <a:ext cx="4652687" cy="4758357"/>
          </a:xfrm>
        </p:spPr>
        <p:txBody>
          <a:bodyPr/>
          <a:lstStyle/>
          <a:p>
            <a:r>
              <a:rPr lang="en-US" dirty="0"/>
              <a:t>Click icon to add picture</a:t>
            </a:r>
          </a:p>
        </p:txBody>
      </p:sp>
      <p:sp>
        <p:nvSpPr>
          <p:cNvPr id="6" name="Text Placeholder 3"/>
          <p:cNvSpPr>
            <a:spLocks noGrp="1"/>
          </p:cNvSpPr>
          <p:nvPr>
            <p:ph type="body" sz="quarter" idx="11"/>
          </p:nvPr>
        </p:nvSpPr>
        <p:spPr>
          <a:xfrm>
            <a:off x="5489575" y="2220913"/>
            <a:ext cx="4651648" cy="110799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942653"/>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1_One col + pic right">
    <p:spTree>
      <p:nvGrpSpPr>
        <p:cNvPr id="1" name=""/>
        <p:cNvGrpSpPr/>
        <p:nvPr/>
      </p:nvGrpSpPr>
      <p:grpSpPr>
        <a:xfrm>
          <a:off x="0" y="0"/>
          <a:ext cx="0" cy="0"/>
          <a:chOff x="0" y="0"/>
          <a:chExt cx="0" cy="0"/>
        </a:xfrm>
      </p:grpSpPr>
      <p:sp>
        <p:nvSpPr>
          <p:cNvPr id="2" name="Title 1"/>
          <p:cNvSpPr>
            <a:spLocks noGrp="1"/>
          </p:cNvSpPr>
          <p:nvPr>
            <p:ph type="title"/>
          </p:nvPr>
        </p:nvSpPr>
        <p:spPr>
          <a:xfrm>
            <a:off x="549551" y="573917"/>
            <a:ext cx="9587507" cy="1076619"/>
          </a:xfrm>
        </p:spPr>
        <p:txBody>
          <a:bodyPr/>
          <a:lstStyle/>
          <a:p>
            <a:r>
              <a:rPr lang="en-US"/>
              <a:t>Click to edit Master title style</a:t>
            </a:r>
          </a:p>
        </p:txBody>
      </p:sp>
      <p:sp>
        <p:nvSpPr>
          <p:cNvPr id="5" name="Picture Placeholder 4"/>
          <p:cNvSpPr>
            <a:spLocks noGrp="1"/>
          </p:cNvSpPr>
          <p:nvPr>
            <p:ph type="pic" sz="quarter" idx="15"/>
          </p:nvPr>
        </p:nvSpPr>
        <p:spPr>
          <a:xfrm>
            <a:off x="5489575" y="2225056"/>
            <a:ext cx="4652687" cy="4758357"/>
          </a:xfrm>
        </p:spPr>
        <p:txBody>
          <a:bodyPr/>
          <a:lstStyle/>
          <a:p>
            <a:r>
              <a:rPr lang="en-US" dirty="0"/>
              <a:t>Click icon to add picture</a:t>
            </a:r>
          </a:p>
        </p:txBody>
      </p:sp>
      <p:sp>
        <p:nvSpPr>
          <p:cNvPr id="6" name="Text Placeholder 3"/>
          <p:cNvSpPr>
            <a:spLocks noGrp="1"/>
          </p:cNvSpPr>
          <p:nvPr>
            <p:ph type="body" sz="quarter" idx="11"/>
          </p:nvPr>
        </p:nvSpPr>
        <p:spPr>
          <a:xfrm>
            <a:off x="557213" y="2220913"/>
            <a:ext cx="4651648" cy="110799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3300605"/>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Two col + half pic left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
          <p:cNvSpPr>
            <a:spLocks noGrp="1"/>
          </p:cNvSpPr>
          <p:nvPr>
            <p:ph type="body" sz="quarter" idx="13"/>
          </p:nvPr>
        </p:nvSpPr>
        <p:spPr>
          <a:xfrm>
            <a:off x="549551" y="3333622"/>
            <a:ext cx="4651200" cy="1365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3"/>
          <p:cNvSpPr>
            <a:spLocks noGrp="1"/>
          </p:cNvSpPr>
          <p:nvPr>
            <p:ph type="body" sz="quarter" idx="15"/>
          </p:nvPr>
        </p:nvSpPr>
        <p:spPr>
          <a:xfrm>
            <a:off x="5495689" y="3333622"/>
            <a:ext cx="4651200" cy="1365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p:cNvSpPr>
            <a:spLocks noGrp="1"/>
          </p:cNvSpPr>
          <p:nvPr>
            <p:ph type="body" sz="quarter" idx="12"/>
          </p:nvPr>
        </p:nvSpPr>
        <p:spPr>
          <a:xfrm>
            <a:off x="549551" y="2219439"/>
            <a:ext cx="9597338" cy="707886"/>
          </a:xfrm>
        </p:spPr>
        <p:txBody>
          <a:bodyPr wrap="square">
            <a:spAutoFit/>
          </a:bodyPr>
          <a:lstStyle/>
          <a:p>
            <a:pPr lvl="0"/>
            <a:r>
              <a:rPr lang="en-US"/>
              <a:t>Click to edit Master text styles</a:t>
            </a:r>
          </a:p>
          <a:p>
            <a:pPr lvl="1"/>
            <a:r>
              <a:rPr lang="en-US"/>
              <a:t>Second level</a:t>
            </a:r>
          </a:p>
          <a:p>
            <a:pPr lvl="2"/>
            <a:r>
              <a:rPr lang="en-US"/>
              <a:t>Third level</a:t>
            </a:r>
          </a:p>
        </p:txBody>
      </p:sp>
      <p:sp>
        <p:nvSpPr>
          <p:cNvPr id="12" name="Picture Placeholder 4"/>
          <p:cNvSpPr>
            <a:spLocks noGrp="1"/>
          </p:cNvSpPr>
          <p:nvPr>
            <p:ph type="pic" sz="quarter" idx="16"/>
          </p:nvPr>
        </p:nvSpPr>
        <p:spPr>
          <a:xfrm>
            <a:off x="549551" y="4917440"/>
            <a:ext cx="4652687" cy="2065973"/>
          </a:xfrm>
        </p:spPr>
        <p:txBody>
          <a:bodyPr/>
          <a:lstStyle/>
          <a:p>
            <a:r>
              <a:rPr lang="en-US" dirty="0"/>
              <a:t>Click icon to add picture</a:t>
            </a:r>
          </a:p>
        </p:txBody>
      </p:sp>
    </p:spTree>
    <p:extLst>
      <p:ext uri="{BB962C8B-B14F-4D97-AF65-F5344CB8AC3E}">
        <p14:creationId xmlns:p14="http://schemas.microsoft.com/office/powerpoint/2010/main" val="863468664"/>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1_Two col + half pic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3"/>
          <p:cNvSpPr>
            <a:spLocks noGrp="1"/>
          </p:cNvSpPr>
          <p:nvPr>
            <p:ph type="body" sz="quarter" idx="13"/>
          </p:nvPr>
        </p:nvSpPr>
        <p:spPr>
          <a:xfrm>
            <a:off x="549551" y="3333622"/>
            <a:ext cx="4651200" cy="1365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3"/>
          <p:cNvSpPr>
            <a:spLocks noGrp="1"/>
          </p:cNvSpPr>
          <p:nvPr>
            <p:ph type="body" sz="quarter" idx="15"/>
          </p:nvPr>
        </p:nvSpPr>
        <p:spPr>
          <a:xfrm>
            <a:off x="5495689" y="3333622"/>
            <a:ext cx="4651200" cy="1365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p:cNvSpPr>
            <a:spLocks noGrp="1"/>
          </p:cNvSpPr>
          <p:nvPr>
            <p:ph type="body" sz="quarter" idx="12"/>
          </p:nvPr>
        </p:nvSpPr>
        <p:spPr>
          <a:xfrm>
            <a:off x="549551" y="2219439"/>
            <a:ext cx="9597338" cy="707886"/>
          </a:xfrm>
        </p:spPr>
        <p:txBody>
          <a:bodyPr wrap="square">
            <a:spAutoFit/>
          </a:bodyPr>
          <a:lstStyle/>
          <a:p>
            <a:pPr lvl="0"/>
            <a:r>
              <a:rPr lang="en-US"/>
              <a:t>Click to edit Master text styles</a:t>
            </a:r>
          </a:p>
          <a:p>
            <a:pPr lvl="1"/>
            <a:r>
              <a:rPr lang="en-US"/>
              <a:t>Second level</a:t>
            </a:r>
          </a:p>
          <a:p>
            <a:pPr lvl="2"/>
            <a:r>
              <a:rPr lang="en-US"/>
              <a:t>Third level</a:t>
            </a:r>
          </a:p>
        </p:txBody>
      </p:sp>
      <p:sp>
        <p:nvSpPr>
          <p:cNvPr id="15" name="Picture Placeholder 4"/>
          <p:cNvSpPr>
            <a:spLocks noGrp="1"/>
          </p:cNvSpPr>
          <p:nvPr>
            <p:ph type="pic" sz="quarter" idx="16"/>
          </p:nvPr>
        </p:nvSpPr>
        <p:spPr>
          <a:xfrm>
            <a:off x="5495689" y="4917440"/>
            <a:ext cx="4652687" cy="2065973"/>
          </a:xfrm>
        </p:spPr>
        <p:txBody>
          <a:bodyPr/>
          <a:lstStyle/>
          <a:p>
            <a:r>
              <a:rPr lang="en-US" dirty="0"/>
              <a:t>Click icon to add picture</a:t>
            </a:r>
          </a:p>
        </p:txBody>
      </p:sp>
    </p:spTree>
    <p:extLst>
      <p:ext uri="{BB962C8B-B14F-4D97-AF65-F5344CB8AC3E}">
        <p14:creationId xmlns:p14="http://schemas.microsoft.com/office/powerpoint/2010/main" val="2516130071"/>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1_Multiple CV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6" name="Text Placeholder 3"/>
          <p:cNvSpPr>
            <a:spLocks noGrp="1"/>
          </p:cNvSpPr>
          <p:nvPr>
            <p:ph type="body" sz="quarter" idx="10"/>
          </p:nvPr>
        </p:nvSpPr>
        <p:spPr>
          <a:xfrm>
            <a:off x="4135120" y="2274668"/>
            <a:ext cx="6001938" cy="1000274"/>
          </a:xfrm>
        </p:spPr>
        <p:txBody>
          <a:bodyPr wrap="square">
            <a:spAutoFit/>
          </a:bodyPr>
          <a:lstStyle>
            <a:lvl1pPr>
              <a:defRPr sz="9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4"/>
          <p:cNvSpPr>
            <a:spLocks noGrp="1"/>
          </p:cNvSpPr>
          <p:nvPr>
            <p:ph type="body" sz="quarter" idx="25"/>
          </p:nvPr>
        </p:nvSpPr>
        <p:spPr>
          <a:xfrm>
            <a:off x="1717040" y="2274668"/>
            <a:ext cx="2326640" cy="1100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Picture Placeholder 7"/>
          <p:cNvSpPr>
            <a:spLocks noGrp="1"/>
          </p:cNvSpPr>
          <p:nvPr>
            <p:ph type="pic" sz="quarter" idx="24"/>
          </p:nvPr>
        </p:nvSpPr>
        <p:spPr>
          <a:xfrm>
            <a:off x="595023" y="2232297"/>
            <a:ext cx="936000" cy="936000"/>
          </a:xfrm>
          <a:prstGeom prst="ellipse">
            <a:avLst/>
          </a:prstGeom>
          <a:solidFill>
            <a:schemeClr val="bg1"/>
          </a:solidFill>
          <a:ln w="57150">
            <a:solidFill>
              <a:schemeClr val="accent2"/>
            </a:solidFill>
          </a:ln>
        </p:spPr>
        <p:txBody>
          <a:bodyPr anchor="ctr" anchorCtr="1">
            <a:noAutofit/>
          </a:bodyPr>
          <a:lstStyle/>
          <a:p>
            <a:r>
              <a:rPr lang="en-US" dirty="0"/>
              <a:t>Click icon to add picture</a:t>
            </a:r>
            <a:endParaRPr lang="en-GB" dirty="0"/>
          </a:p>
        </p:txBody>
      </p:sp>
      <p:sp>
        <p:nvSpPr>
          <p:cNvPr id="37" name="Text Placeholder 3"/>
          <p:cNvSpPr>
            <a:spLocks noGrp="1"/>
          </p:cNvSpPr>
          <p:nvPr>
            <p:ph type="body" sz="quarter" idx="26"/>
          </p:nvPr>
        </p:nvSpPr>
        <p:spPr>
          <a:xfrm>
            <a:off x="4135120" y="3958297"/>
            <a:ext cx="6001938" cy="1000274"/>
          </a:xfrm>
        </p:spPr>
        <p:txBody>
          <a:bodyPr wrap="square">
            <a:spAutoFit/>
          </a:bodyPr>
          <a:lstStyle>
            <a:lvl1pPr>
              <a:defRPr sz="9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4"/>
          <p:cNvSpPr>
            <a:spLocks noGrp="1"/>
          </p:cNvSpPr>
          <p:nvPr>
            <p:ph type="body" sz="quarter" idx="27"/>
          </p:nvPr>
        </p:nvSpPr>
        <p:spPr>
          <a:xfrm>
            <a:off x="1717040" y="3958297"/>
            <a:ext cx="2326640" cy="1100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 name="Picture Placeholder 7"/>
          <p:cNvSpPr>
            <a:spLocks noGrp="1"/>
          </p:cNvSpPr>
          <p:nvPr>
            <p:ph type="pic" sz="quarter" idx="28"/>
          </p:nvPr>
        </p:nvSpPr>
        <p:spPr>
          <a:xfrm>
            <a:off x="595023" y="3915926"/>
            <a:ext cx="936000" cy="936000"/>
          </a:xfrm>
          <a:prstGeom prst="ellipse">
            <a:avLst/>
          </a:prstGeom>
          <a:solidFill>
            <a:schemeClr val="bg1"/>
          </a:solidFill>
          <a:ln w="57150">
            <a:solidFill>
              <a:schemeClr val="accent2"/>
            </a:solidFill>
          </a:ln>
        </p:spPr>
        <p:txBody>
          <a:bodyPr anchor="ctr" anchorCtr="1">
            <a:noAutofit/>
          </a:bodyPr>
          <a:lstStyle/>
          <a:p>
            <a:r>
              <a:rPr lang="en-US" dirty="0"/>
              <a:t>Click icon to add picture</a:t>
            </a:r>
            <a:endParaRPr lang="en-GB" dirty="0"/>
          </a:p>
        </p:txBody>
      </p:sp>
      <p:sp>
        <p:nvSpPr>
          <p:cNvPr id="40" name="Text Placeholder 3"/>
          <p:cNvSpPr>
            <a:spLocks noGrp="1"/>
          </p:cNvSpPr>
          <p:nvPr>
            <p:ph type="body" sz="quarter" idx="29"/>
          </p:nvPr>
        </p:nvSpPr>
        <p:spPr>
          <a:xfrm>
            <a:off x="4135120" y="5616561"/>
            <a:ext cx="6001938" cy="1000274"/>
          </a:xfrm>
        </p:spPr>
        <p:txBody>
          <a:bodyPr wrap="square">
            <a:spAutoFit/>
          </a:bodyPr>
          <a:lstStyle>
            <a:lvl1pPr>
              <a:defRPr sz="9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 name="Text Placeholder 4"/>
          <p:cNvSpPr>
            <a:spLocks noGrp="1"/>
          </p:cNvSpPr>
          <p:nvPr>
            <p:ph type="body" sz="quarter" idx="30"/>
          </p:nvPr>
        </p:nvSpPr>
        <p:spPr>
          <a:xfrm>
            <a:off x="1717040" y="5616561"/>
            <a:ext cx="2326640" cy="1100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2" name="Picture Placeholder 7"/>
          <p:cNvSpPr>
            <a:spLocks noGrp="1"/>
          </p:cNvSpPr>
          <p:nvPr>
            <p:ph type="pic" sz="quarter" idx="31"/>
          </p:nvPr>
        </p:nvSpPr>
        <p:spPr>
          <a:xfrm>
            <a:off x="595023" y="5574190"/>
            <a:ext cx="936000" cy="936000"/>
          </a:xfrm>
          <a:prstGeom prst="ellipse">
            <a:avLst/>
          </a:prstGeom>
          <a:solidFill>
            <a:schemeClr val="bg1"/>
          </a:solidFill>
          <a:ln w="57150">
            <a:solidFill>
              <a:schemeClr val="accent2"/>
            </a:solidFill>
          </a:ln>
        </p:spPr>
        <p:txBody>
          <a:bodyPr anchor="ctr" anchorCtr="1">
            <a:noAutofit/>
          </a:bodyPr>
          <a:lstStyle/>
          <a:p>
            <a:r>
              <a:rPr lang="en-US" dirty="0"/>
              <a:t>Click icon to add picture</a:t>
            </a:r>
            <a:endParaRPr lang="en-GB" dirty="0"/>
          </a:p>
        </p:txBody>
      </p:sp>
    </p:spTree>
    <p:extLst>
      <p:ext uri="{BB962C8B-B14F-4D97-AF65-F5344CB8AC3E}">
        <p14:creationId xmlns:p14="http://schemas.microsoft.com/office/powerpoint/2010/main" val="2869001958"/>
      </p:ext>
    </p:extLst>
  </p:cSld>
  <p:clrMapOvr>
    <a:masterClrMapping/>
  </p:clrMapOvr>
  <p:extLst>
    <p:ext uri="{DCECCB84-F9BA-43D5-87BE-67443E8EF086}">
      <p15:sldGuideLst xmlns:p15="http://schemas.microsoft.com/office/powerpoint/2012/main"/>
    </p:ext>
  </p:extLst>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userDrawn="1">
  <p:cSld name="2_Image layout">
    <p:bg>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07149" y="521666"/>
            <a:ext cx="9492725" cy="6482425"/>
          </a:xfrm>
          <a:solidFill>
            <a:schemeClr val="bg2"/>
          </a:solidFill>
        </p:spPr>
        <p:txBody>
          <a:bodyPr/>
          <a:lstStyle/>
          <a:p>
            <a:r>
              <a:rPr lang="en-US" dirty="0"/>
              <a:t>Click icon to add picture</a:t>
            </a:r>
            <a:endParaRPr lang="en-GB" dirty="0"/>
          </a:p>
        </p:txBody>
      </p:sp>
    </p:spTree>
    <p:extLst>
      <p:ext uri="{BB962C8B-B14F-4D97-AF65-F5344CB8AC3E}">
        <p14:creationId xmlns:p14="http://schemas.microsoft.com/office/powerpoint/2010/main" val="309798097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preserve="1" userDrawn="1">
  <p:cSld name="1_Graphic + Background">
    <p:bg>
      <p:bgPr>
        <a:solidFill>
          <a:schemeClr val="accent1"/>
        </a:solidFill>
        <a:effectLst/>
      </p:bgPr>
    </p:bg>
    <p:spTree>
      <p:nvGrpSpPr>
        <p:cNvPr id="1" name=""/>
        <p:cNvGrpSpPr/>
        <p:nvPr/>
      </p:nvGrpSpPr>
      <p:grpSpPr>
        <a:xfrm>
          <a:off x="0" y="0"/>
          <a:ext cx="0" cy="0"/>
          <a:chOff x="0" y="0"/>
          <a:chExt cx="0" cy="0"/>
        </a:xfrm>
      </p:grpSpPr>
      <p:sp>
        <p:nvSpPr>
          <p:cNvPr id="9" name="Freeform 49"/>
          <p:cNvSpPr>
            <a:spLocks/>
          </p:cNvSpPr>
          <p:nvPr userDrawn="1"/>
        </p:nvSpPr>
        <p:spPr bwMode="auto">
          <a:xfrm>
            <a:off x="3435848" y="-1506311"/>
            <a:ext cx="3803650" cy="10688638"/>
          </a:xfrm>
          <a:custGeom>
            <a:avLst/>
            <a:gdLst>
              <a:gd name="T0" fmla="*/ 337 w 1210"/>
              <a:gd name="T1" fmla="*/ 1882 h 3401"/>
              <a:gd name="T2" fmla="*/ 1029 w 1210"/>
              <a:gd name="T3" fmla="*/ 1882 h 3401"/>
              <a:gd name="T4" fmla="*/ 1029 w 1210"/>
              <a:gd name="T5" fmla="*/ 1519 h 3401"/>
              <a:gd name="T6" fmla="*/ 337 w 1210"/>
              <a:gd name="T7" fmla="*/ 1519 h 3401"/>
              <a:gd name="T8" fmla="*/ 26 w 1210"/>
              <a:gd name="T9" fmla="*/ 1364 h 3401"/>
              <a:gd name="T10" fmla="*/ 337 w 1210"/>
              <a:gd name="T11" fmla="*/ 1209 h 3401"/>
              <a:gd name="T12" fmla="*/ 1029 w 1210"/>
              <a:gd name="T13" fmla="*/ 1209 h 3401"/>
              <a:gd name="T14" fmla="*/ 1029 w 1210"/>
              <a:gd name="T15" fmla="*/ 847 h 3401"/>
              <a:gd name="T16" fmla="*/ 646 w 1210"/>
              <a:gd name="T17" fmla="*/ 847 h 3401"/>
              <a:gd name="T18" fmla="*/ 432 w 1210"/>
              <a:gd name="T19" fmla="*/ 692 h 3401"/>
              <a:gd name="T20" fmla="*/ 406 w 1210"/>
              <a:gd name="T21" fmla="*/ 0 h 3401"/>
              <a:gd name="T22" fmla="*/ 587 w 1210"/>
              <a:gd name="T23" fmla="*/ 873 h 3401"/>
              <a:gd name="T24" fmla="*/ 829 w 1210"/>
              <a:gd name="T25" fmla="*/ 873 h 3401"/>
              <a:gd name="T26" fmla="*/ 1184 w 1210"/>
              <a:gd name="T27" fmla="*/ 1028 h 3401"/>
              <a:gd name="T28" fmla="*/ 873 w 1210"/>
              <a:gd name="T29" fmla="*/ 1183 h 3401"/>
              <a:gd name="T30" fmla="*/ 181 w 1210"/>
              <a:gd name="T31" fmla="*/ 1183 h 3401"/>
              <a:gd name="T32" fmla="*/ 181 w 1210"/>
              <a:gd name="T33" fmla="*/ 1545 h 3401"/>
              <a:gd name="T34" fmla="*/ 873 w 1210"/>
              <a:gd name="T35" fmla="*/ 1545 h 3401"/>
              <a:gd name="T36" fmla="*/ 1184 w 1210"/>
              <a:gd name="T37" fmla="*/ 1701 h 3401"/>
              <a:gd name="T38" fmla="*/ 873 w 1210"/>
              <a:gd name="T39" fmla="*/ 1856 h 3401"/>
              <a:gd name="T40" fmla="*/ 181 w 1210"/>
              <a:gd name="T41" fmla="*/ 1856 h 3401"/>
              <a:gd name="T42" fmla="*/ 181 w 1210"/>
              <a:gd name="T43" fmla="*/ 2218 h 3401"/>
              <a:gd name="T44" fmla="*/ 873 w 1210"/>
              <a:gd name="T45" fmla="*/ 2218 h 3401"/>
              <a:gd name="T46" fmla="*/ 1184 w 1210"/>
              <a:gd name="T47" fmla="*/ 2373 h 3401"/>
              <a:gd name="T48" fmla="*/ 829 w 1210"/>
              <a:gd name="T49" fmla="*/ 2528 h 3401"/>
              <a:gd name="T50" fmla="*/ 587 w 1210"/>
              <a:gd name="T51" fmla="*/ 2528 h 3401"/>
              <a:gd name="T52" fmla="*/ 406 w 1210"/>
              <a:gd name="T53" fmla="*/ 3401 h 3401"/>
              <a:gd name="T54" fmla="*/ 432 w 1210"/>
              <a:gd name="T55" fmla="*/ 2710 h 3401"/>
              <a:gd name="T56" fmla="*/ 686 w 1210"/>
              <a:gd name="T57" fmla="*/ 2554 h 3401"/>
              <a:gd name="T58" fmla="*/ 1029 w 1210"/>
              <a:gd name="T59" fmla="*/ 2554 h 3401"/>
              <a:gd name="T60" fmla="*/ 1029 w 1210"/>
              <a:gd name="T61" fmla="*/ 2192 h 3401"/>
              <a:gd name="T62" fmla="*/ 337 w 1210"/>
              <a:gd name="T63" fmla="*/ 2192 h 3401"/>
              <a:gd name="T64" fmla="*/ 26 w 1210"/>
              <a:gd name="T65" fmla="*/ 2037 h 3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0" h="3401">
                <a:moveTo>
                  <a:pt x="181" y="1882"/>
                </a:moveTo>
                <a:cubicBezTo>
                  <a:pt x="337" y="1882"/>
                  <a:pt x="337" y="1882"/>
                  <a:pt x="337" y="1882"/>
                </a:cubicBezTo>
                <a:cubicBezTo>
                  <a:pt x="873" y="1882"/>
                  <a:pt x="873" y="1882"/>
                  <a:pt x="873" y="1882"/>
                </a:cubicBezTo>
                <a:cubicBezTo>
                  <a:pt x="1029" y="1882"/>
                  <a:pt x="1029" y="1882"/>
                  <a:pt x="1029" y="1882"/>
                </a:cubicBezTo>
                <a:cubicBezTo>
                  <a:pt x="1129" y="1882"/>
                  <a:pt x="1210" y="1801"/>
                  <a:pt x="1210" y="1701"/>
                </a:cubicBezTo>
                <a:cubicBezTo>
                  <a:pt x="1210" y="1601"/>
                  <a:pt x="1129" y="1519"/>
                  <a:pt x="1029" y="1519"/>
                </a:cubicBezTo>
                <a:cubicBezTo>
                  <a:pt x="873" y="1519"/>
                  <a:pt x="873" y="1519"/>
                  <a:pt x="873" y="1519"/>
                </a:cubicBezTo>
                <a:cubicBezTo>
                  <a:pt x="337" y="1519"/>
                  <a:pt x="337" y="1519"/>
                  <a:pt x="337" y="1519"/>
                </a:cubicBezTo>
                <a:cubicBezTo>
                  <a:pt x="181" y="1519"/>
                  <a:pt x="181" y="1519"/>
                  <a:pt x="181" y="1519"/>
                </a:cubicBezTo>
                <a:cubicBezTo>
                  <a:pt x="96" y="1519"/>
                  <a:pt x="26" y="1450"/>
                  <a:pt x="26" y="1364"/>
                </a:cubicBezTo>
                <a:cubicBezTo>
                  <a:pt x="26" y="1279"/>
                  <a:pt x="96" y="1209"/>
                  <a:pt x="181" y="1209"/>
                </a:cubicBezTo>
                <a:cubicBezTo>
                  <a:pt x="337" y="1209"/>
                  <a:pt x="337" y="1209"/>
                  <a:pt x="337" y="1209"/>
                </a:cubicBezTo>
                <a:cubicBezTo>
                  <a:pt x="873" y="1209"/>
                  <a:pt x="873" y="1209"/>
                  <a:pt x="873" y="1209"/>
                </a:cubicBezTo>
                <a:cubicBezTo>
                  <a:pt x="1029" y="1209"/>
                  <a:pt x="1029" y="1209"/>
                  <a:pt x="1029" y="1209"/>
                </a:cubicBezTo>
                <a:cubicBezTo>
                  <a:pt x="1129" y="1209"/>
                  <a:pt x="1210" y="1128"/>
                  <a:pt x="1210" y="1028"/>
                </a:cubicBezTo>
                <a:cubicBezTo>
                  <a:pt x="1210" y="928"/>
                  <a:pt x="1129" y="847"/>
                  <a:pt x="1029" y="847"/>
                </a:cubicBezTo>
                <a:cubicBezTo>
                  <a:pt x="829" y="847"/>
                  <a:pt x="829" y="847"/>
                  <a:pt x="829" y="847"/>
                </a:cubicBezTo>
                <a:cubicBezTo>
                  <a:pt x="646" y="847"/>
                  <a:pt x="646" y="847"/>
                  <a:pt x="646" y="847"/>
                </a:cubicBezTo>
                <a:cubicBezTo>
                  <a:pt x="587" y="847"/>
                  <a:pt x="587" y="847"/>
                  <a:pt x="587" y="847"/>
                </a:cubicBezTo>
                <a:cubicBezTo>
                  <a:pt x="502" y="847"/>
                  <a:pt x="432" y="777"/>
                  <a:pt x="432" y="692"/>
                </a:cubicBezTo>
                <a:cubicBezTo>
                  <a:pt x="432" y="0"/>
                  <a:pt x="432" y="0"/>
                  <a:pt x="432" y="0"/>
                </a:cubicBezTo>
                <a:cubicBezTo>
                  <a:pt x="406" y="0"/>
                  <a:pt x="406" y="0"/>
                  <a:pt x="406" y="0"/>
                </a:cubicBezTo>
                <a:cubicBezTo>
                  <a:pt x="406" y="692"/>
                  <a:pt x="406" y="692"/>
                  <a:pt x="406" y="692"/>
                </a:cubicBezTo>
                <a:cubicBezTo>
                  <a:pt x="406" y="792"/>
                  <a:pt x="487" y="873"/>
                  <a:pt x="587" y="873"/>
                </a:cubicBezTo>
                <a:cubicBezTo>
                  <a:pt x="646" y="873"/>
                  <a:pt x="646" y="873"/>
                  <a:pt x="646" y="873"/>
                </a:cubicBezTo>
                <a:cubicBezTo>
                  <a:pt x="829" y="873"/>
                  <a:pt x="829" y="873"/>
                  <a:pt x="829" y="873"/>
                </a:cubicBezTo>
                <a:cubicBezTo>
                  <a:pt x="1029" y="873"/>
                  <a:pt x="1029" y="873"/>
                  <a:pt x="1029" y="873"/>
                </a:cubicBezTo>
                <a:cubicBezTo>
                  <a:pt x="1115" y="873"/>
                  <a:pt x="1184" y="942"/>
                  <a:pt x="1184" y="1028"/>
                </a:cubicBezTo>
                <a:cubicBezTo>
                  <a:pt x="1184" y="1114"/>
                  <a:pt x="1115" y="1183"/>
                  <a:pt x="1029" y="1183"/>
                </a:cubicBezTo>
                <a:cubicBezTo>
                  <a:pt x="873" y="1183"/>
                  <a:pt x="873" y="1183"/>
                  <a:pt x="873" y="1183"/>
                </a:cubicBezTo>
                <a:cubicBezTo>
                  <a:pt x="337" y="1183"/>
                  <a:pt x="337" y="1183"/>
                  <a:pt x="337" y="1183"/>
                </a:cubicBezTo>
                <a:cubicBezTo>
                  <a:pt x="181" y="1183"/>
                  <a:pt x="181" y="1183"/>
                  <a:pt x="181" y="1183"/>
                </a:cubicBezTo>
                <a:cubicBezTo>
                  <a:pt x="81" y="1183"/>
                  <a:pt x="0" y="1264"/>
                  <a:pt x="0" y="1364"/>
                </a:cubicBezTo>
                <a:cubicBezTo>
                  <a:pt x="0" y="1464"/>
                  <a:pt x="81" y="1545"/>
                  <a:pt x="181" y="1545"/>
                </a:cubicBezTo>
                <a:cubicBezTo>
                  <a:pt x="337" y="1545"/>
                  <a:pt x="337" y="1545"/>
                  <a:pt x="337" y="1545"/>
                </a:cubicBezTo>
                <a:cubicBezTo>
                  <a:pt x="873" y="1545"/>
                  <a:pt x="873" y="1545"/>
                  <a:pt x="873" y="1545"/>
                </a:cubicBezTo>
                <a:cubicBezTo>
                  <a:pt x="1029" y="1545"/>
                  <a:pt x="1029" y="1545"/>
                  <a:pt x="1029" y="1545"/>
                </a:cubicBezTo>
                <a:cubicBezTo>
                  <a:pt x="1115" y="1545"/>
                  <a:pt x="1184" y="1615"/>
                  <a:pt x="1184" y="1701"/>
                </a:cubicBezTo>
                <a:cubicBezTo>
                  <a:pt x="1184" y="1786"/>
                  <a:pt x="1115" y="1856"/>
                  <a:pt x="1029" y="1856"/>
                </a:cubicBezTo>
                <a:cubicBezTo>
                  <a:pt x="873" y="1856"/>
                  <a:pt x="873" y="1856"/>
                  <a:pt x="873" y="1856"/>
                </a:cubicBezTo>
                <a:cubicBezTo>
                  <a:pt x="337" y="1856"/>
                  <a:pt x="337" y="1856"/>
                  <a:pt x="337" y="1856"/>
                </a:cubicBezTo>
                <a:cubicBezTo>
                  <a:pt x="181" y="1856"/>
                  <a:pt x="181" y="1856"/>
                  <a:pt x="181" y="1856"/>
                </a:cubicBezTo>
                <a:cubicBezTo>
                  <a:pt x="81" y="1856"/>
                  <a:pt x="0" y="1937"/>
                  <a:pt x="0" y="2037"/>
                </a:cubicBezTo>
                <a:cubicBezTo>
                  <a:pt x="0" y="2137"/>
                  <a:pt x="81" y="2218"/>
                  <a:pt x="181" y="2218"/>
                </a:cubicBezTo>
                <a:cubicBezTo>
                  <a:pt x="337" y="2218"/>
                  <a:pt x="337" y="2218"/>
                  <a:pt x="337" y="2218"/>
                </a:cubicBezTo>
                <a:cubicBezTo>
                  <a:pt x="873" y="2218"/>
                  <a:pt x="873" y="2218"/>
                  <a:pt x="873" y="2218"/>
                </a:cubicBezTo>
                <a:cubicBezTo>
                  <a:pt x="1029" y="2218"/>
                  <a:pt x="1029" y="2218"/>
                  <a:pt x="1029" y="2218"/>
                </a:cubicBezTo>
                <a:cubicBezTo>
                  <a:pt x="1115" y="2218"/>
                  <a:pt x="1184" y="2288"/>
                  <a:pt x="1184" y="2373"/>
                </a:cubicBezTo>
                <a:cubicBezTo>
                  <a:pt x="1184" y="2459"/>
                  <a:pt x="1115" y="2528"/>
                  <a:pt x="1029" y="2528"/>
                </a:cubicBezTo>
                <a:cubicBezTo>
                  <a:pt x="829" y="2528"/>
                  <a:pt x="829" y="2528"/>
                  <a:pt x="829" y="2528"/>
                </a:cubicBezTo>
                <a:cubicBezTo>
                  <a:pt x="686" y="2528"/>
                  <a:pt x="686" y="2528"/>
                  <a:pt x="686" y="2528"/>
                </a:cubicBezTo>
                <a:cubicBezTo>
                  <a:pt x="587" y="2528"/>
                  <a:pt x="587" y="2528"/>
                  <a:pt x="587" y="2528"/>
                </a:cubicBezTo>
                <a:cubicBezTo>
                  <a:pt x="487" y="2528"/>
                  <a:pt x="406" y="2610"/>
                  <a:pt x="406" y="2710"/>
                </a:cubicBezTo>
                <a:cubicBezTo>
                  <a:pt x="406" y="3401"/>
                  <a:pt x="406" y="3401"/>
                  <a:pt x="406" y="3401"/>
                </a:cubicBezTo>
                <a:cubicBezTo>
                  <a:pt x="432" y="3401"/>
                  <a:pt x="432" y="3401"/>
                  <a:pt x="432" y="3401"/>
                </a:cubicBezTo>
                <a:cubicBezTo>
                  <a:pt x="432" y="2710"/>
                  <a:pt x="432" y="2710"/>
                  <a:pt x="432" y="2710"/>
                </a:cubicBezTo>
                <a:cubicBezTo>
                  <a:pt x="432" y="2624"/>
                  <a:pt x="502" y="2554"/>
                  <a:pt x="587" y="2554"/>
                </a:cubicBezTo>
                <a:cubicBezTo>
                  <a:pt x="686" y="2554"/>
                  <a:pt x="686" y="2554"/>
                  <a:pt x="686" y="2554"/>
                </a:cubicBezTo>
                <a:cubicBezTo>
                  <a:pt x="829" y="2554"/>
                  <a:pt x="829" y="2554"/>
                  <a:pt x="829" y="2554"/>
                </a:cubicBezTo>
                <a:cubicBezTo>
                  <a:pt x="1029" y="2554"/>
                  <a:pt x="1029" y="2554"/>
                  <a:pt x="1029" y="2554"/>
                </a:cubicBezTo>
                <a:cubicBezTo>
                  <a:pt x="1129" y="2554"/>
                  <a:pt x="1210" y="2473"/>
                  <a:pt x="1210" y="2373"/>
                </a:cubicBezTo>
                <a:cubicBezTo>
                  <a:pt x="1210" y="2273"/>
                  <a:pt x="1129" y="2192"/>
                  <a:pt x="1029" y="2192"/>
                </a:cubicBezTo>
                <a:cubicBezTo>
                  <a:pt x="873" y="2192"/>
                  <a:pt x="873" y="2192"/>
                  <a:pt x="873" y="2192"/>
                </a:cubicBezTo>
                <a:cubicBezTo>
                  <a:pt x="337" y="2192"/>
                  <a:pt x="337" y="2192"/>
                  <a:pt x="337" y="2192"/>
                </a:cubicBezTo>
                <a:cubicBezTo>
                  <a:pt x="181" y="2192"/>
                  <a:pt x="181" y="2192"/>
                  <a:pt x="181" y="2192"/>
                </a:cubicBezTo>
                <a:cubicBezTo>
                  <a:pt x="96" y="2192"/>
                  <a:pt x="26" y="2122"/>
                  <a:pt x="26" y="2037"/>
                </a:cubicBezTo>
                <a:cubicBezTo>
                  <a:pt x="26" y="1951"/>
                  <a:pt x="96" y="1882"/>
                  <a:pt x="181" y="188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 name="Slide Number Placeholder 5"/>
          <p:cNvSpPr txBox="1">
            <a:spLocks/>
          </p:cNvSpPr>
          <p:nvPr userDrawn="1"/>
        </p:nvSpPr>
        <p:spPr>
          <a:xfrm>
            <a:off x="9963150" y="7203694"/>
            <a:ext cx="173831" cy="123111"/>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a:defRPr/>
            </a:pPr>
            <a:fld id="{FEBD7F86-1881-4698-8703-FB80B0800997}" type="slidenum">
              <a:rPr lang="en-GB" sz="800" smtClean="0">
                <a:solidFill>
                  <a:prstClr val="white"/>
                </a:solidFill>
                <a:latin typeface="Arial" panose="020B0604020202020204"/>
              </a:rPr>
              <a:pPr>
                <a:defRPr/>
              </a:pPr>
              <a:t>‹#›</a:t>
            </a:fld>
            <a:endParaRPr lang="en-GB" sz="800" dirty="0">
              <a:solidFill>
                <a:prstClr val="white"/>
              </a:solidFill>
              <a:latin typeface="Arial" panose="020B0604020202020204"/>
            </a:endParaRPr>
          </a:p>
        </p:txBody>
      </p:sp>
      <p:cxnSp>
        <p:nvCxnSpPr>
          <p:cNvPr id="7" name="Straight Connector 6"/>
          <p:cNvCxnSpPr>
            <a:cxnSpLocks/>
          </p:cNvCxnSpPr>
          <p:nvPr userDrawn="1"/>
        </p:nvCxnSpPr>
        <p:spPr>
          <a:xfrm>
            <a:off x="8199834" y="7110237"/>
            <a:ext cx="1933132" cy="0"/>
          </a:xfrm>
          <a:prstGeom prst="line">
            <a:avLst/>
          </a:prstGeom>
          <a:ln w="190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6788150" y="7203694"/>
            <a:ext cx="3126581" cy="123111"/>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a:defRPr/>
            </a:pPr>
            <a:r>
              <a:rPr lang="en-GB" sz="800" dirty="0">
                <a:solidFill>
                  <a:prstClr val="white"/>
                </a:solidFill>
              </a:rPr>
              <a:t>Report title</a:t>
            </a:r>
            <a:endParaRPr lang="en-GB" sz="800" dirty="0">
              <a:solidFill>
                <a:prstClr val="white"/>
              </a:solidFill>
              <a:latin typeface="Arial" panose="020B0604020202020204"/>
            </a:endParaRPr>
          </a:p>
        </p:txBody>
      </p:sp>
    </p:spTree>
    <p:extLst>
      <p:ext uri="{BB962C8B-B14F-4D97-AF65-F5344CB8AC3E}">
        <p14:creationId xmlns:p14="http://schemas.microsoft.com/office/powerpoint/2010/main" val="2106922608"/>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preserve="1" userDrawn="1">
  <p:cSld name="3_Graphic + Background">
    <p:bg>
      <p:bgPr>
        <a:solidFill>
          <a:schemeClr val="accent1"/>
        </a:solidFill>
        <a:effectLst/>
      </p:bgPr>
    </p:bg>
    <p:spTree>
      <p:nvGrpSpPr>
        <p:cNvPr id="1" name=""/>
        <p:cNvGrpSpPr/>
        <p:nvPr/>
      </p:nvGrpSpPr>
      <p:grpSpPr>
        <a:xfrm>
          <a:off x="0" y="0"/>
          <a:ext cx="0" cy="0"/>
          <a:chOff x="0" y="0"/>
          <a:chExt cx="0" cy="0"/>
        </a:xfrm>
      </p:grpSpPr>
      <p:sp>
        <p:nvSpPr>
          <p:cNvPr id="6" name="Slide Number Placeholder 5"/>
          <p:cNvSpPr txBox="1">
            <a:spLocks/>
          </p:cNvSpPr>
          <p:nvPr userDrawn="1"/>
        </p:nvSpPr>
        <p:spPr>
          <a:xfrm>
            <a:off x="9963150" y="7203694"/>
            <a:ext cx="173831" cy="123111"/>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a:defRPr/>
            </a:pPr>
            <a:fld id="{FEBD7F86-1881-4698-8703-FB80B0800997}" type="slidenum">
              <a:rPr lang="en-GB" sz="800" smtClean="0">
                <a:solidFill>
                  <a:prstClr val="white"/>
                </a:solidFill>
                <a:latin typeface="Arial" panose="020B0604020202020204"/>
              </a:rPr>
              <a:pPr>
                <a:defRPr/>
              </a:pPr>
              <a:t>‹#›</a:t>
            </a:fld>
            <a:endParaRPr lang="en-GB" sz="800" dirty="0">
              <a:solidFill>
                <a:prstClr val="white"/>
              </a:solidFill>
              <a:latin typeface="Arial" panose="020B0604020202020204"/>
            </a:endParaRPr>
          </a:p>
        </p:txBody>
      </p:sp>
      <p:cxnSp>
        <p:nvCxnSpPr>
          <p:cNvPr id="7" name="Straight Connector 6"/>
          <p:cNvCxnSpPr>
            <a:cxnSpLocks/>
          </p:cNvCxnSpPr>
          <p:nvPr userDrawn="1"/>
        </p:nvCxnSpPr>
        <p:spPr>
          <a:xfrm>
            <a:off x="8199834" y="7110237"/>
            <a:ext cx="1933132" cy="0"/>
          </a:xfrm>
          <a:prstGeom prst="line">
            <a:avLst/>
          </a:prstGeom>
          <a:ln w="190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5"/>
          <p:cNvSpPr txBox="1">
            <a:spLocks/>
          </p:cNvSpPr>
          <p:nvPr userDrawn="1"/>
        </p:nvSpPr>
        <p:spPr>
          <a:xfrm>
            <a:off x="6696747" y="7289110"/>
            <a:ext cx="3126581" cy="120233"/>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marL="0" marR="0" lvl="0" indent="0" algn="r" defTabSz="978245" rtl="0" eaLnBrk="1" fontAlgn="auto" latinLnBrk="0" hangingPunct="1">
              <a:lnSpc>
                <a:spcPct val="100000"/>
              </a:lnSpc>
              <a:spcBef>
                <a:spcPts val="0"/>
              </a:spcBef>
              <a:spcAft>
                <a:spcPts val="0"/>
              </a:spcAft>
              <a:buClrTx/>
              <a:buSzTx/>
              <a:buFontTx/>
              <a:buNone/>
              <a:tabLst/>
              <a:defRPr/>
            </a:pPr>
            <a:r>
              <a:rPr lang="en-GB" sz="781" b="0" kern="1200" dirty="0">
                <a:solidFill>
                  <a:schemeClr val="tx1"/>
                </a:solidFill>
                <a:latin typeface="Arial" pitchFamily="34" charset="0"/>
                <a:ea typeface="+mn-ea"/>
                <a:cs typeface="Arial" pitchFamily="34" charset="0"/>
              </a:rPr>
              <a:t>Grant Thornton proposal to [insert</a:t>
            </a:r>
            <a:r>
              <a:rPr lang="en-GB" sz="781" b="0" kern="1200" baseline="0" dirty="0">
                <a:solidFill>
                  <a:schemeClr val="tx1"/>
                </a:solidFill>
                <a:latin typeface="Arial" pitchFamily="34" charset="0"/>
                <a:ea typeface="+mn-ea"/>
                <a:cs typeface="Arial" pitchFamily="34" charset="0"/>
              </a:rPr>
              <a:t> client name]</a:t>
            </a:r>
            <a:endParaRPr lang="en-GB" sz="781" b="0" dirty="0">
              <a:solidFill>
                <a:schemeClr val="tx1"/>
              </a:solidFill>
              <a:latin typeface="+mn-lt"/>
            </a:endParaRPr>
          </a:p>
        </p:txBody>
      </p:sp>
    </p:spTree>
    <p:extLst>
      <p:ext uri="{BB962C8B-B14F-4D97-AF65-F5344CB8AC3E}">
        <p14:creationId xmlns:p14="http://schemas.microsoft.com/office/powerpoint/2010/main" val="33496138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only + Background">
    <p:bg>
      <p:bgPr>
        <a:solidFill>
          <a:schemeClr val="accent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632012" y="554868"/>
            <a:ext cx="9427790" cy="1157899"/>
            <a:chOff x="516260" y="568151"/>
            <a:chExt cx="8978995" cy="1185619"/>
          </a:xfrm>
        </p:grpSpPr>
        <p:cxnSp>
          <p:nvCxnSpPr>
            <p:cNvPr id="12" name="Straight Connector 11"/>
            <p:cNvCxnSpPr>
              <a:cxnSpLocks/>
            </p:cNvCxnSpPr>
            <p:nvPr userDrawn="1"/>
          </p:nvCxnSpPr>
          <p:spPr>
            <a:xfrm>
              <a:off x="516260" y="568151"/>
              <a:ext cx="8978995"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p:cNvCxnSpPr>
            <p:nvPr userDrawn="1"/>
          </p:nvCxnSpPr>
          <p:spPr>
            <a:xfrm>
              <a:off x="516260" y="1753770"/>
              <a:ext cx="8978995"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sp>
        <p:nvSpPr>
          <p:cNvPr id="14" name="Slide Number Placeholder 5"/>
          <p:cNvSpPr txBox="1">
            <a:spLocks/>
          </p:cNvSpPr>
          <p:nvPr userDrawn="1"/>
        </p:nvSpPr>
        <p:spPr>
          <a:xfrm>
            <a:off x="9963151" y="7205134"/>
            <a:ext cx="173830" cy="120233"/>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marL="0" marR="0" lvl="0" indent="0" algn="r" defTabSz="978245" rtl="0" eaLnBrk="1" fontAlgn="auto" latinLnBrk="0" hangingPunct="1">
              <a:lnSpc>
                <a:spcPct val="100000"/>
              </a:lnSpc>
              <a:spcBef>
                <a:spcPts val="0"/>
              </a:spcBef>
              <a:spcAft>
                <a:spcPts val="0"/>
              </a:spcAft>
              <a:buClrTx/>
              <a:buSzTx/>
              <a:buFontTx/>
              <a:buNone/>
              <a:tabLst/>
              <a:defRPr/>
            </a:pPr>
            <a:fld id="{FEBD7F86-1881-4698-8703-FB80B0800997}" type="slidenum">
              <a:rPr lang="en-GB" sz="781" b="0" smtClean="0">
                <a:solidFill>
                  <a:schemeClr val="bg1"/>
                </a:solidFill>
                <a:latin typeface="+mn-lt"/>
              </a:rPr>
              <a:pPr marL="0" marR="0" lvl="0" indent="0" algn="r" defTabSz="978245" rtl="0" eaLnBrk="1" fontAlgn="auto" latinLnBrk="0" hangingPunct="1">
                <a:lnSpc>
                  <a:spcPct val="100000"/>
                </a:lnSpc>
                <a:spcBef>
                  <a:spcPts val="0"/>
                </a:spcBef>
                <a:spcAft>
                  <a:spcPts val="0"/>
                </a:spcAft>
                <a:buClrTx/>
                <a:buSzTx/>
                <a:buFontTx/>
                <a:buNone/>
                <a:tabLst/>
                <a:defRPr/>
              </a:pPr>
              <a:t>‹#›</a:t>
            </a:fld>
            <a:endParaRPr lang="en-GB" sz="781" b="0" dirty="0">
              <a:solidFill>
                <a:schemeClr val="bg1"/>
              </a:solidFill>
              <a:latin typeface="+mn-lt"/>
            </a:endParaRPr>
          </a:p>
        </p:txBody>
      </p:sp>
      <p:cxnSp>
        <p:nvCxnSpPr>
          <p:cNvPr id="15" name="Straight Connector 14"/>
          <p:cNvCxnSpPr>
            <a:cxnSpLocks/>
          </p:cNvCxnSpPr>
          <p:nvPr userDrawn="1"/>
        </p:nvCxnSpPr>
        <p:spPr>
          <a:xfrm>
            <a:off x="8199835" y="7110237"/>
            <a:ext cx="1933132" cy="0"/>
          </a:xfrm>
          <a:prstGeom prst="line">
            <a:avLst/>
          </a:prstGeom>
          <a:ln w="190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639054" y="573918"/>
            <a:ext cx="9420748" cy="1076619"/>
          </a:xfrm>
        </p:spPr>
        <p:txBody>
          <a:bodyPr/>
          <a:lstStyle>
            <a:lvl1pPr>
              <a:defRPr>
                <a:solidFill>
                  <a:schemeClr val="bg1"/>
                </a:solidFill>
              </a:defRPr>
            </a:lvl1pPr>
          </a:lstStyle>
          <a:p>
            <a:r>
              <a:rPr lang="en-US"/>
              <a:t>Click to edit Master title style</a:t>
            </a:r>
          </a:p>
        </p:txBody>
      </p:sp>
      <p:sp>
        <p:nvSpPr>
          <p:cNvPr id="9" name="Slide Number Placeholder 5"/>
          <p:cNvSpPr txBox="1">
            <a:spLocks/>
          </p:cNvSpPr>
          <p:nvPr userDrawn="1"/>
        </p:nvSpPr>
        <p:spPr>
          <a:xfrm>
            <a:off x="6788151" y="7205134"/>
            <a:ext cx="3126581" cy="120233"/>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marL="0" marR="0" lvl="0" indent="0" algn="r" defTabSz="978245" rtl="0" eaLnBrk="1" fontAlgn="auto" latinLnBrk="0" hangingPunct="1">
              <a:lnSpc>
                <a:spcPct val="100000"/>
              </a:lnSpc>
              <a:spcBef>
                <a:spcPts val="0"/>
              </a:spcBef>
              <a:spcAft>
                <a:spcPts val="0"/>
              </a:spcAft>
              <a:buClrTx/>
              <a:buSzTx/>
              <a:buFontTx/>
              <a:buNone/>
              <a:tabLst/>
              <a:defRPr/>
            </a:pPr>
            <a:r>
              <a:rPr lang="en-GB" sz="781" b="0" kern="1200" dirty="0">
                <a:solidFill>
                  <a:schemeClr val="bg1"/>
                </a:solidFill>
                <a:latin typeface="Arial" pitchFamily="34" charset="0"/>
                <a:ea typeface="+mn-ea"/>
                <a:cs typeface="Arial" pitchFamily="34" charset="0"/>
              </a:rPr>
              <a:t>Grant Thornton proposal to [insert client name]</a:t>
            </a:r>
          </a:p>
        </p:txBody>
      </p:sp>
    </p:spTree>
    <p:extLst>
      <p:ext uri="{BB962C8B-B14F-4D97-AF65-F5344CB8AC3E}">
        <p14:creationId xmlns:p14="http://schemas.microsoft.com/office/powerpoint/2010/main" val="1998683563"/>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preserve="1" userDrawn="1">
  <p:cSld name="2_Title only + Background">
    <p:bg>
      <p:bgPr>
        <a:solidFill>
          <a:schemeClr val="accent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549551" y="554868"/>
            <a:ext cx="9558010" cy="1076619"/>
            <a:chOff x="549551" y="573918"/>
            <a:chExt cx="9066262" cy="1076619"/>
          </a:xfrm>
        </p:grpSpPr>
        <p:cxnSp>
          <p:nvCxnSpPr>
            <p:cNvPr id="4" name="Straight Connector 3"/>
            <p:cNvCxnSpPr>
              <a:cxnSpLocks/>
            </p:cNvCxnSpPr>
            <p:nvPr userDrawn="1"/>
          </p:nvCxnSpPr>
          <p:spPr>
            <a:xfrm>
              <a:off x="549551" y="573918"/>
              <a:ext cx="9066262" cy="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userDrawn="1"/>
          </p:nvCxnSpPr>
          <p:spPr>
            <a:xfrm>
              <a:off x="549551" y="1650537"/>
              <a:ext cx="9066262" cy="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9" name="Slide Number Placeholder 5"/>
          <p:cNvSpPr txBox="1">
            <a:spLocks/>
          </p:cNvSpPr>
          <p:nvPr userDrawn="1"/>
        </p:nvSpPr>
        <p:spPr>
          <a:xfrm>
            <a:off x="9963150" y="7203694"/>
            <a:ext cx="173831" cy="123111"/>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a:defRPr/>
            </a:pPr>
            <a:fld id="{FEBD7F86-1881-4698-8703-FB80B0800997}" type="slidenum">
              <a:rPr lang="en-GB" sz="800" smtClean="0">
                <a:solidFill>
                  <a:prstClr val="white"/>
                </a:solidFill>
                <a:latin typeface="Arial" panose="020B0604020202020204"/>
              </a:rPr>
              <a:pPr>
                <a:defRPr/>
              </a:pPr>
              <a:t>‹#›</a:t>
            </a:fld>
            <a:endParaRPr lang="en-GB" sz="800" dirty="0">
              <a:solidFill>
                <a:prstClr val="white"/>
              </a:solidFill>
              <a:latin typeface="Arial" panose="020B0604020202020204"/>
            </a:endParaRPr>
          </a:p>
        </p:txBody>
      </p:sp>
      <p:cxnSp>
        <p:nvCxnSpPr>
          <p:cNvPr id="12" name="Straight Connector 11"/>
          <p:cNvCxnSpPr>
            <a:cxnSpLocks/>
          </p:cNvCxnSpPr>
          <p:nvPr userDrawn="1"/>
        </p:nvCxnSpPr>
        <p:spPr>
          <a:xfrm>
            <a:off x="8199834" y="7110237"/>
            <a:ext cx="1933132" cy="0"/>
          </a:xfrm>
          <a:prstGeom prst="line">
            <a:avLst/>
          </a:prstGeom>
          <a:ln w="190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txBox="1">
            <a:spLocks/>
          </p:cNvSpPr>
          <p:nvPr userDrawn="1"/>
        </p:nvSpPr>
        <p:spPr>
          <a:xfrm>
            <a:off x="6788150" y="7203694"/>
            <a:ext cx="3126581" cy="123111"/>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a:defRPr/>
            </a:pPr>
            <a:r>
              <a:rPr lang="en-GB" sz="800" dirty="0">
                <a:solidFill>
                  <a:prstClr val="white"/>
                </a:solidFill>
              </a:rPr>
              <a:t>Report title</a:t>
            </a:r>
            <a:endParaRPr lang="en-GB" sz="800" dirty="0">
              <a:solidFill>
                <a:prstClr val="white"/>
              </a:solidFill>
              <a:latin typeface="Arial" panose="020B0604020202020204"/>
            </a:endParaRPr>
          </a:p>
        </p:txBody>
      </p:sp>
      <p:sp>
        <p:nvSpPr>
          <p:cNvPr id="10" name="Speech Bubble: Rectangle 9"/>
          <p:cNvSpPr/>
          <p:nvPr userDrawn="1"/>
        </p:nvSpPr>
        <p:spPr>
          <a:xfrm>
            <a:off x="10996612" y="6299199"/>
            <a:ext cx="1887537" cy="1117361"/>
          </a:xfrm>
          <a:prstGeom prst="wedgeRectCallout">
            <a:avLst>
              <a:gd name="adj1" fmla="val -64997"/>
              <a:gd name="adj2" fmla="val 2363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1">
            <a:noAutofit/>
          </a:bodyPr>
          <a:lstStyle/>
          <a:p>
            <a:r>
              <a:rPr lang="en-US" sz="800" dirty="0">
                <a:solidFill>
                  <a:prstClr val="white"/>
                </a:solidFill>
              </a:rPr>
              <a:t>This footer will need to be updated manually. To do this:</a:t>
            </a:r>
          </a:p>
          <a:p>
            <a:r>
              <a:rPr lang="en-US" sz="800" dirty="0">
                <a:solidFill>
                  <a:prstClr val="white"/>
                </a:solidFill>
              </a:rPr>
              <a:t>Go to the ‘View’ tab</a:t>
            </a:r>
          </a:p>
          <a:p>
            <a:r>
              <a:rPr lang="en-US" sz="800" dirty="0">
                <a:solidFill>
                  <a:prstClr val="white"/>
                </a:solidFill>
              </a:rPr>
              <a:t>Select ‘Slide Master’</a:t>
            </a:r>
          </a:p>
          <a:p>
            <a:r>
              <a:rPr lang="en-US" sz="800" dirty="0">
                <a:solidFill>
                  <a:prstClr val="white"/>
                </a:solidFill>
              </a:rPr>
              <a:t>Navigate to this page</a:t>
            </a:r>
          </a:p>
          <a:p>
            <a:r>
              <a:rPr lang="en-US" sz="800" dirty="0">
                <a:solidFill>
                  <a:prstClr val="white"/>
                </a:solidFill>
              </a:rPr>
              <a:t>Update the footer manually to reflect the main page text</a:t>
            </a:r>
          </a:p>
          <a:p>
            <a:r>
              <a:rPr lang="en-US" sz="800" dirty="0">
                <a:solidFill>
                  <a:prstClr val="white"/>
                </a:solidFill>
              </a:rPr>
              <a:t>Select ‘close’ </a:t>
            </a:r>
          </a:p>
        </p:txBody>
      </p:sp>
    </p:spTree>
    <p:extLst>
      <p:ext uri="{BB962C8B-B14F-4D97-AF65-F5344CB8AC3E}">
        <p14:creationId xmlns:p14="http://schemas.microsoft.com/office/powerpoint/2010/main" val="2851988824"/>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preserve="1" userDrawn="1">
  <p:cSld name="2_Two Column + Background">
    <p:bg>
      <p:bgPr>
        <a:solidFill>
          <a:schemeClr val="accent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49275" y="573917"/>
            <a:ext cx="4652963" cy="24971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2"/>
          <p:cNvSpPr>
            <a:spLocks noGrp="1"/>
          </p:cNvSpPr>
          <p:nvPr>
            <p:ph type="body" sz="quarter" idx="11"/>
          </p:nvPr>
        </p:nvSpPr>
        <p:spPr>
          <a:xfrm>
            <a:off x="5489575" y="573917"/>
            <a:ext cx="4652963" cy="24971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5"/>
          <p:cNvSpPr txBox="1">
            <a:spLocks/>
          </p:cNvSpPr>
          <p:nvPr userDrawn="1"/>
        </p:nvSpPr>
        <p:spPr>
          <a:xfrm>
            <a:off x="9963150" y="7203694"/>
            <a:ext cx="173831" cy="123111"/>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a:defRPr/>
            </a:pPr>
            <a:fld id="{FEBD7F86-1881-4698-8703-FB80B0800997}" type="slidenum">
              <a:rPr lang="en-GB" sz="800" smtClean="0">
                <a:solidFill>
                  <a:prstClr val="white"/>
                </a:solidFill>
                <a:latin typeface="Arial" panose="020B0604020202020204"/>
              </a:rPr>
              <a:pPr>
                <a:defRPr/>
              </a:pPr>
              <a:t>‹#›</a:t>
            </a:fld>
            <a:endParaRPr lang="en-GB" sz="800" dirty="0">
              <a:solidFill>
                <a:prstClr val="white"/>
              </a:solidFill>
              <a:latin typeface="Arial" panose="020B0604020202020204"/>
            </a:endParaRPr>
          </a:p>
        </p:txBody>
      </p:sp>
      <p:cxnSp>
        <p:nvCxnSpPr>
          <p:cNvPr id="9" name="Straight Connector 8"/>
          <p:cNvCxnSpPr>
            <a:cxnSpLocks/>
          </p:cNvCxnSpPr>
          <p:nvPr userDrawn="1"/>
        </p:nvCxnSpPr>
        <p:spPr>
          <a:xfrm>
            <a:off x="8199834" y="7110237"/>
            <a:ext cx="1933132" cy="0"/>
          </a:xfrm>
          <a:prstGeom prst="line">
            <a:avLst/>
          </a:prstGeom>
          <a:ln w="190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txBox="1">
            <a:spLocks/>
          </p:cNvSpPr>
          <p:nvPr userDrawn="1"/>
        </p:nvSpPr>
        <p:spPr>
          <a:xfrm>
            <a:off x="6788150" y="7203694"/>
            <a:ext cx="3126581" cy="123111"/>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a:defRPr/>
            </a:pPr>
            <a:r>
              <a:rPr lang="en-GB" sz="800" dirty="0">
                <a:solidFill>
                  <a:prstClr val="white"/>
                </a:solidFill>
              </a:rPr>
              <a:t>Report title</a:t>
            </a:r>
            <a:endParaRPr lang="en-GB" sz="800" dirty="0">
              <a:solidFill>
                <a:prstClr val="white"/>
              </a:solidFill>
              <a:latin typeface="Arial" panose="020B0604020202020204"/>
            </a:endParaRPr>
          </a:p>
        </p:txBody>
      </p:sp>
      <p:sp>
        <p:nvSpPr>
          <p:cNvPr id="8" name="Speech Bubble: Rectangle 7"/>
          <p:cNvSpPr/>
          <p:nvPr userDrawn="1"/>
        </p:nvSpPr>
        <p:spPr>
          <a:xfrm>
            <a:off x="10996612" y="6299199"/>
            <a:ext cx="1887537" cy="1117361"/>
          </a:xfrm>
          <a:prstGeom prst="wedgeRectCallout">
            <a:avLst>
              <a:gd name="adj1" fmla="val -64997"/>
              <a:gd name="adj2" fmla="val 2363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1">
            <a:noAutofit/>
          </a:bodyPr>
          <a:lstStyle/>
          <a:p>
            <a:r>
              <a:rPr lang="en-US" sz="800" dirty="0">
                <a:solidFill>
                  <a:prstClr val="white"/>
                </a:solidFill>
              </a:rPr>
              <a:t>This footer will need to be updated manually. To do this:</a:t>
            </a:r>
          </a:p>
          <a:p>
            <a:r>
              <a:rPr lang="en-US" sz="800" dirty="0">
                <a:solidFill>
                  <a:prstClr val="white"/>
                </a:solidFill>
              </a:rPr>
              <a:t>Go to the ‘View’ tab</a:t>
            </a:r>
          </a:p>
          <a:p>
            <a:r>
              <a:rPr lang="en-US" sz="800" dirty="0">
                <a:solidFill>
                  <a:prstClr val="white"/>
                </a:solidFill>
              </a:rPr>
              <a:t>Select ‘Slide Master’</a:t>
            </a:r>
          </a:p>
          <a:p>
            <a:r>
              <a:rPr lang="en-US" sz="800" dirty="0">
                <a:solidFill>
                  <a:prstClr val="white"/>
                </a:solidFill>
              </a:rPr>
              <a:t>Navigate to this page</a:t>
            </a:r>
          </a:p>
          <a:p>
            <a:r>
              <a:rPr lang="en-US" sz="800" dirty="0">
                <a:solidFill>
                  <a:prstClr val="white"/>
                </a:solidFill>
              </a:rPr>
              <a:t>Update the footer manually to reflect the main page text</a:t>
            </a:r>
          </a:p>
          <a:p>
            <a:r>
              <a:rPr lang="en-US" sz="800" dirty="0">
                <a:solidFill>
                  <a:prstClr val="white"/>
                </a:solidFill>
              </a:rPr>
              <a:t>Select ‘close’ </a:t>
            </a:r>
          </a:p>
        </p:txBody>
      </p:sp>
    </p:spTree>
    <p:extLst>
      <p:ext uri="{BB962C8B-B14F-4D97-AF65-F5344CB8AC3E}">
        <p14:creationId xmlns:p14="http://schemas.microsoft.com/office/powerpoint/2010/main" val="2360609898"/>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userDrawn="1">
  <p:cSld name="Disclaimer">
    <p:spTree>
      <p:nvGrpSpPr>
        <p:cNvPr id="1" name=""/>
        <p:cNvGrpSpPr/>
        <p:nvPr/>
      </p:nvGrpSpPr>
      <p:grpSpPr>
        <a:xfrm>
          <a:off x="0" y="0"/>
          <a:ext cx="0" cy="0"/>
          <a:chOff x="0" y="0"/>
          <a:chExt cx="0" cy="0"/>
        </a:xfrm>
      </p:grpSpPr>
      <p:cxnSp>
        <p:nvCxnSpPr>
          <p:cNvPr id="10" name="Straight Connector 9"/>
          <p:cNvCxnSpPr>
            <a:cxnSpLocks/>
          </p:cNvCxnSpPr>
          <p:nvPr userDrawn="1"/>
        </p:nvCxnSpPr>
        <p:spPr>
          <a:xfrm>
            <a:off x="572585" y="7122240"/>
            <a:ext cx="2312987" cy="0"/>
          </a:xfrm>
          <a:prstGeom prst="line">
            <a:avLst/>
          </a:prstGeom>
          <a:ln w="1905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2585" y="6306726"/>
            <a:ext cx="2318099" cy="714863"/>
          </a:xfrm>
          <a:prstGeom prst="rect">
            <a:avLst/>
          </a:prstGeom>
        </p:spPr>
      </p:pic>
      <p:sp>
        <p:nvSpPr>
          <p:cNvPr id="7" name="Slide Number Placeholder 5"/>
          <p:cNvSpPr txBox="1">
            <a:spLocks/>
          </p:cNvSpPr>
          <p:nvPr userDrawn="1"/>
        </p:nvSpPr>
        <p:spPr>
          <a:xfrm>
            <a:off x="572585" y="7235169"/>
            <a:ext cx="1311524" cy="98425"/>
          </a:xfrm>
          <a:prstGeom prst="rect">
            <a:avLst/>
          </a:prstGeom>
        </p:spPr>
        <p:txBody>
          <a:bodyPr vert="horz" wrap="none" lIns="0" tIns="0" rIns="0" bIns="0" rtlCol="0" anchor="ctr">
            <a:noAutofit/>
          </a:bodyPr>
          <a:lstStyle>
            <a:defPPr>
              <a:defRPr lang="en-US"/>
            </a:defPPr>
            <a:lvl1pPr marL="0" algn="ctr" defTabSz="457200" rtl="0" eaLnBrk="1" latinLnBrk="0" hangingPunct="1">
              <a:defRPr sz="992"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GB" sz="800" b="1" dirty="0">
                <a:solidFill>
                  <a:prstClr val="black"/>
                </a:solidFill>
              </a:rPr>
              <a:t>grantthornton.ie</a:t>
            </a:r>
          </a:p>
        </p:txBody>
      </p:sp>
      <p:sp>
        <p:nvSpPr>
          <p:cNvPr id="9" name="Text Placeholder 1"/>
          <p:cNvSpPr txBox="1">
            <a:spLocks/>
          </p:cNvSpPr>
          <p:nvPr userDrawn="1"/>
        </p:nvSpPr>
        <p:spPr>
          <a:xfrm>
            <a:off x="3619500" y="6519920"/>
            <a:ext cx="5845175" cy="541280"/>
          </a:xfrm>
          <a:prstGeom prst="rect">
            <a:avLst/>
          </a:prstGeom>
        </p:spPr>
        <p:txBody>
          <a:bodyPr vert="horz" wrap="square" lIns="0" tIns="0" rIns="0" bIns="0" rtlCol="0" anchor="b" anchorCtr="0">
            <a:noAutofit/>
          </a:bodyPr>
          <a:lstStyle>
            <a:lvl1pPr marL="0" indent="0" algn="l" defTabSz="946862" rtl="0" eaLnBrk="1" latinLnBrk="0" hangingPunct="1">
              <a:lnSpc>
                <a:spcPct val="100000"/>
              </a:lnSpc>
              <a:spcBef>
                <a:spcPts val="0"/>
              </a:spcBef>
              <a:spcAft>
                <a:spcPts val="564"/>
              </a:spcAft>
              <a:buFont typeface="Arial" panose="020B0604020202020204" pitchFamily="34" charset="0"/>
              <a:buNone/>
              <a:defRPr lang="en-US" sz="600" kern="1200">
                <a:solidFill>
                  <a:schemeClr val="tx1"/>
                </a:solidFill>
                <a:latin typeface="+mn-lt"/>
                <a:ea typeface="+mn-ea"/>
                <a:cs typeface="+mn-cs"/>
              </a:defRPr>
            </a:lvl1pPr>
            <a:lvl2pPr marL="0" indent="0" algn="l" defTabSz="946862" rtl="0" eaLnBrk="1" latinLnBrk="0" hangingPunct="1">
              <a:lnSpc>
                <a:spcPct val="100000"/>
              </a:lnSpc>
              <a:spcBef>
                <a:spcPts val="0"/>
              </a:spcBef>
              <a:spcAft>
                <a:spcPts val="564"/>
              </a:spcAft>
              <a:buFont typeface="Arial" panose="020B0604020202020204" pitchFamily="34" charset="0"/>
              <a:buNone/>
              <a:defRPr lang="en-US" sz="600" b="1" kern="1200">
                <a:solidFill>
                  <a:schemeClr val="tx1"/>
                </a:solidFill>
                <a:latin typeface="+mn-lt"/>
                <a:ea typeface="+mn-ea"/>
                <a:cs typeface="+mn-cs"/>
              </a:defRPr>
            </a:lvl2pPr>
            <a:lvl3pPr marL="0" indent="0" algn="l" defTabSz="946862" rtl="0" eaLnBrk="1" latinLnBrk="0" hangingPunct="1">
              <a:lnSpc>
                <a:spcPct val="100000"/>
              </a:lnSpc>
              <a:spcBef>
                <a:spcPts val="0"/>
              </a:spcBef>
              <a:spcAft>
                <a:spcPts val="564"/>
              </a:spcAft>
              <a:buFont typeface="Arial" panose="020B0604020202020204" pitchFamily="34" charset="0"/>
              <a:buNone/>
              <a:defRPr lang="en-US" sz="600" b="0" kern="1200">
                <a:solidFill>
                  <a:schemeClr val="tx1"/>
                </a:solidFill>
                <a:latin typeface="+mn-lt"/>
                <a:ea typeface="+mn-ea"/>
                <a:cs typeface="+mn-cs"/>
              </a:defRPr>
            </a:lvl3pPr>
            <a:lvl4pPr marL="0" indent="0" algn="l" defTabSz="946862" rtl="0" eaLnBrk="1" latinLnBrk="0" hangingPunct="1">
              <a:lnSpc>
                <a:spcPct val="100000"/>
              </a:lnSpc>
              <a:spcBef>
                <a:spcPts val="0"/>
              </a:spcBef>
              <a:spcAft>
                <a:spcPts val="564"/>
              </a:spcAft>
              <a:buFont typeface="Arial" panose="020B0604020202020204" pitchFamily="34" charset="0"/>
              <a:buNone/>
              <a:defRPr lang="en-US" sz="600" b="0" kern="1200">
                <a:solidFill>
                  <a:schemeClr val="tx1"/>
                </a:solidFill>
                <a:latin typeface="+mn-lt"/>
                <a:ea typeface="+mn-ea"/>
                <a:cs typeface="+mn-cs"/>
              </a:defRPr>
            </a:lvl4pPr>
            <a:lvl5pPr marL="169092" indent="-169092" algn="l" defTabSz="946862" rtl="0" eaLnBrk="1" latinLnBrk="0" hangingPunct="1">
              <a:lnSpc>
                <a:spcPct val="100000"/>
              </a:lnSpc>
              <a:spcBef>
                <a:spcPts val="0"/>
              </a:spcBef>
              <a:spcAft>
                <a:spcPts val="564"/>
              </a:spcAft>
              <a:buFont typeface="Arial" panose="020B0604020202020204" pitchFamily="34" charset="0"/>
              <a:buChar char="•"/>
              <a:defRPr sz="600" b="0" kern="1200">
                <a:solidFill>
                  <a:schemeClr val="tx1"/>
                </a:solidFill>
                <a:latin typeface="+mn-lt"/>
                <a:ea typeface="+mn-ea"/>
                <a:cs typeface="+mn-cs"/>
              </a:defRPr>
            </a:lvl5pPr>
            <a:lvl6pPr marL="338184" indent="-169092" algn="l" defTabSz="946862" rtl="0" eaLnBrk="1" latinLnBrk="0" hangingPunct="1">
              <a:lnSpc>
                <a:spcPct val="100000"/>
              </a:lnSpc>
              <a:spcBef>
                <a:spcPts val="0"/>
              </a:spcBef>
              <a:spcAft>
                <a:spcPts val="564"/>
              </a:spcAft>
              <a:buFont typeface="Arial" panose="020B0604020202020204" pitchFamily="34" charset="0"/>
              <a:buChar char="–"/>
              <a:defRPr sz="900" kern="1200">
                <a:solidFill>
                  <a:schemeClr val="tx1"/>
                </a:solidFill>
                <a:latin typeface="+mn-lt"/>
                <a:ea typeface="+mn-ea"/>
                <a:cs typeface="+mn-cs"/>
              </a:defRPr>
            </a:lvl6pPr>
            <a:lvl7pPr marL="169092" indent="-169092" algn="l" defTabSz="946862" rtl="0" eaLnBrk="1" latinLnBrk="0" hangingPunct="1">
              <a:lnSpc>
                <a:spcPct val="100000"/>
              </a:lnSpc>
              <a:spcBef>
                <a:spcPts val="0"/>
              </a:spcBef>
              <a:spcAft>
                <a:spcPts val="564"/>
              </a:spcAft>
              <a:buFont typeface="+mj-lt"/>
              <a:buAutoNum type="arabicPeriod"/>
              <a:defRPr sz="900" kern="1200">
                <a:solidFill>
                  <a:schemeClr val="tx1"/>
                </a:solidFill>
                <a:latin typeface="+mn-lt"/>
                <a:ea typeface="+mn-ea"/>
                <a:cs typeface="+mn-cs"/>
              </a:defRPr>
            </a:lvl7pPr>
            <a:lvl8pPr marL="338184" indent="-169092" algn="l" defTabSz="946862" rtl="0" eaLnBrk="1" latinLnBrk="0" hangingPunct="1">
              <a:lnSpc>
                <a:spcPct val="100000"/>
              </a:lnSpc>
              <a:spcBef>
                <a:spcPts val="0"/>
              </a:spcBef>
              <a:spcAft>
                <a:spcPts val="564"/>
              </a:spcAft>
              <a:buFont typeface="+mj-lt"/>
              <a:buAutoNum type="alphaLcPeriod"/>
              <a:defRPr sz="900" kern="1200">
                <a:solidFill>
                  <a:schemeClr val="tx1"/>
                </a:solidFill>
                <a:latin typeface="+mn-lt"/>
                <a:ea typeface="+mn-ea"/>
                <a:cs typeface="+mn-cs"/>
              </a:defRPr>
            </a:lvl8pPr>
            <a:lvl9pPr marL="0" indent="0" algn="l" defTabSz="946862" rtl="0" eaLnBrk="1" latinLnBrk="0" hangingPunct="1">
              <a:lnSpc>
                <a:spcPct val="90000"/>
              </a:lnSpc>
              <a:spcBef>
                <a:spcPts val="0"/>
              </a:spcBef>
              <a:spcAft>
                <a:spcPts val="564"/>
              </a:spcAft>
              <a:buFontTx/>
              <a:buNone/>
              <a:defRPr sz="1800" kern="1200">
                <a:solidFill>
                  <a:schemeClr val="accent1"/>
                </a:solidFill>
                <a:latin typeface="+mn-lt"/>
                <a:ea typeface="+mn-ea"/>
                <a:cs typeface="+mn-cs"/>
              </a:defRPr>
            </a:lvl9pPr>
          </a:lstStyle>
          <a:p>
            <a:pPr>
              <a:defRPr/>
            </a:pPr>
            <a:r>
              <a:rPr dirty="0">
                <a:solidFill>
                  <a:sysClr val="windowText" lastClr="000000"/>
                </a:solidFill>
              </a:rPr>
              <a:t>© 2018 Grant Thornton Ireland. All rights reserved.</a:t>
            </a:r>
          </a:p>
          <a:p>
            <a:pPr>
              <a:defRPr/>
            </a:pPr>
            <a:r>
              <a:rPr dirty="0">
                <a:solidFill>
                  <a:sysClr val="windowText" lastClr="000000"/>
                </a:solidFill>
              </a:rPr>
              <a:t>‘Grant Thornton’ refers to the brand under which the Grant Thornton member firms provide assurance, tax and advisory services to their clients and/or refers to one or more member firms, as the context requires. Grant Thornton International Ltd (GTI) and the member firms are not a worldwide partnership. GTI and each member firm is a separate legal entity. Services are delivered by the member firms. GTI does not provide services to clients. GTI and its member firms are not agents of, and do not obligate, one another and are not liable for one another’s acts or omissions.</a:t>
            </a:r>
          </a:p>
        </p:txBody>
      </p:sp>
    </p:spTree>
    <p:extLst>
      <p:ext uri="{BB962C8B-B14F-4D97-AF65-F5344CB8AC3E}">
        <p14:creationId xmlns:p14="http://schemas.microsoft.com/office/powerpoint/2010/main" val="162069864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userDrawn="1">
  <p:cSld name="1_Divider - 2 Purpl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0691813" cy="7559675"/>
          </a:xfrm>
          <a:prstGeom prst="rect">
            <a:avLst/>
          </a:prstGeom>
        </p:spPr>
      </p:pic>
      <p:sp>
        <p:nvSpPr>
          <p:cNvPr id="7" name="Title 13"/>
          <p:cNvSpPr>
            <a:spLocks noGrp="1"/>
          </p:cNvSpPr>
          <p:nvPr>
            <p:ph type="title" hasCustomPrompt="1"/>
          </p:nvPr>
        </p:nvSpPr>
        <p:spPr>
          <a:xfrm>
            <a:off x="547585" y="3849839"/>
            <a:ext cx="9596641" cy="2306860"/>
          </a:xfrm>
          <a:prstGeom prst="rect">
            <a:avLst/>
          </a:prstGeom>
        </p:spPr>
        <p:txBody>
          <a:bodyPr vert="horz" lIns="0" rIns="0"/>
          <a:lstStyle>
            <a:lvl1pPr algn="l" rtl="0">
              <a:lnSpc>
                <a:spcPts val="3976"/>
              </a:lnSpc>
              <a:defRPr sz="2851" b="1">
                <a:solidFill>
                  <a:srgbClr val="FFFFFF"/>
                </a:solidFill>
                <a:latin typeface="+mn-lt"/>
              </a:defRPr>
            </a:lvl1pPr>
          </a:lstStyle>
          <a:p>
            <a:pPr rtl="0">
              <a:lnSpc>
                <a:spcPts val="3400"/>
              </a:lnSpc>
            </a:pPr>
            <a:r>
              <a:rPr lang="en-US"/>
              <a:t>Click here to add title</a:t>
            </a:r>
            <a:br>
              <a:rPr lang="en-US"/>
            </a:br>
            <a:r>
              <a:rPr lang="en-US"/>
              <a:t>on two decks</a:t>
            </a:r>
          </a:p>
        </p:txBody>
      </p:sp>
      <p:sp>
        <p:nvSpPr>
          <p:cNvPr id="8" name="Text Placeholder 3"/>
          <p:cNvSpPr>
            <a:spLocks noGrp="1"/>
          </p:cNvSpPr>
          <p:nvPr>
            <p:ph type="body" sz="quarter" idx="13" hasCustomPrompt="1"/>
          </p:nvPr>
        </p:nvSpPr>
        <p:spPr>
          <a:xfrm>
            <a:off x="547590" y="1768594"/>
            <a:ext cx="9596645" cy="939826"/>
          </a:xfrm>
          <a:prstGeom prst="rect">
            <a:avLst/>
          </a:prstGeom>
        </p:spPr>
        <p:txBody>
          <a:bodyPr vert="horz" lIns="0" tIns="0" rIns="0" bIns="0" anchor="b" anchorCtr="0"/>
          <a:lstStyle>
            <a:lvl1pPr marL="0" indent="0">
              <a:lnSpc>
                <a:spcPts val="3800"/>
              </a:lnSpc>
              <a:spcBef>
                <a:spcPts val="0"/>
              </a:spcBef>
              <a:buNone/>
              <a:defRPr sz="3420" b="1">
                <a:solidFill>
                  <a:schemeClr val="bg1"/>
                </a:solidFill>
              </a:defRPr>
            </a:lvl1pPr>
            <a:lvl2pPr marL="434351" indent="0">
              <a:buNone/>
              <a:defRPr/>
            </a:lvl2pPr>
            <a:lvl3pPr marL="868700" indent="0">
              <a:buNone/>
              <a:defRPr/>
            </a:lvl3pPr>
            <a:lvl4pPr marL="1303050" indent="0">
              <a:buNone/>
              <a:defRPr/>
            </a:lvl4pPr>
            <a:lvl5pPr marL="1737399" indent="0">
              <a:buNone/>
              <a:defRPr/>
            </a:lvl5pPr>
          </a:lstStyle>
          <a:p>
            <a:pPr lvl="0"/>
            <a:r>
              <a:rPr lang="en-US"/>
              <a:t>Click to edit Master title style</a:t>
            </a:r>
          </a:p>
        </p:txBody>
      </p:sp>
      <p:sp>
        <p:nvSpPr>
          <p:cNvPr id="9" name="Copyright" hidden="1"/>
          <p:cNvSpPr txBox="1"/>
          <p:nvPr userDrawn="1"/>
        </p:nvSpPr>
        <p:spPr>
          <a:xfrm>
            <a:off x="767282" y="7210069"/>
            <a:ext cx="2820135" cy="271413"/>
          </a:xfrm>
          <a:prstGeom prst="rect">
            <a:avLst/>
          </a:prstGeom>
          <a:noFill/>
        </p:spPr>
        <p:txBody>
          <a:bodyPr wrap="square" lIns="0" rIns="0" rtlCol="0" anchor="ctr" anchorCtr="0">
            <a:noAutofit/>
          </a:bodyPr>
          <a:lstStyle/>
          <a:p>
            <a:pPr algn="l"/>
            <a:r>
              <a:rPr lang="en-US" sz="571" dirty="0">
                <a:solidFill>
                  <a:schemeClr val="bg1"/>
                </a:solidFill>
              </a:rPr>
              <a:t>©2018 Grant Thornton Ireland. All rights reserved.</a:t>
            </a:r>
            <a:endParaRPr lang="en-GB" sz="571" dirty="0">
              <a:solidFill>
                <a:schemeClr val="bg1"/>
              </a:solidFill>
            </a:endParaRPr>
          </a:p>
        </p:txBody>
      </p:sp>
      <p:sp>
        <p:nvSpPr>
          <p:cNvPr id="6" name="Slide Number Placeholder 5"/>
          <p:cNvSpPr>
            <a:spLocks noGrp="1"/>
          </p:cNvSpPr>
          <p:nvPr>
            <p:ph type="sldNum" sz="quarter" idx="14"/>
          </p:nvPr>
        </p:nvSpPr>
        <p:spPr/>
        <p:txBody>
          <a:bodyPr/>
          <a:lstStyle>
            <a:lvl1pPr algn="l">
              <a:defRPr/>
            </a:lvl1pPr>
          </a:lstStyle>
          <a:p>
            <a:endParaRPr lang="en-GB" dirty="0"/>
          </a:p>
        </p:txBody>
      </p:sp>
    </p:spTree>
    <p:extLst>
      <p:ext uri="{BB962C8B-B14F-4D97-AF65-F5344CB8AC3E}">
        <p14:creationId xmlns:p14="http://schemas.microsoft.com/office/powerpoint/2010/main" val="1612398775"/>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userDrawn="1">
  <p:cSld name="2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3"/>
          <p:cNvSpPr>
            <a:spLocks noGrp="1"/>
          </p:cNvSpPr>
          <p:nvPr>
            <p:ph type="body" sz="quarter" idx="11"/>
          </p:nvPr>
        </p:nvSpPr>
        <p:spPr>
          <a:xfrm>
            <a:off x="5489575" y="2219440"/>
            <a:ext cx="4651648" cy="1138260"/>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p:cNvSpPr>
            <a:spLocks noGrp="1"/>
          </p:cNvSpPr>
          <p:nvPr>
            <p:ph type="body" sz="quarter" idx="10"/>
          </p:nvPr>
        </p:nvSpPr>
        <p:spPr>
          <a:xfrm>
            <a:off x="549552" y="2219440"/>
            <a:ext cx="4652686" cy="1138260"/>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6695728"/>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userDrawn="1">
  <p:cSld name="Blank Slide - Heading and Subtitle">
    <p:spTree>
      <p:nvGrpSpPr>
        <p:cNvPr id="1" name=""/>
        <p:cNvGrpSpPr/>
        <p:nvPr/>
      </p:nvGrpSpPr>
      <p:grpSpPr>
        <a:xfrm>
          <a:off x="0" y="0"/>
          <a:ext cx="0" cy="0"/>
          <a:chOff x="0" y="0"/>
          <a:chExt cx="0" cy="0"/>
        </a:xfrm>
      </p:grpSpPr>
      <p:sp>
        <p:nvSpPr>
          <p:cNvPr id="19" name="Subtitle 2"/>
          <p:cNvSpPr>
            <a:spLocks noGrp="1"/>
          </p:cNvSpPr>
          <p:nvPr>
            <p:ph type="subTitle" idx="36" hasCustomPrompt="1"/>
          </p:nvPr>
        </p:nvSpPr>
        <p:spPr>
          <a:xfrm>
            <a:off x="388414" y="1004699"/>
            <a:ext cx="9914986" cy="560222"/>
          </a:xfrm>
        </p:spPr>
        <p:txBody>
          <a:bodyPr>
            <a:normAutofit/>
          </a:bodyPr>
          <a:lstStyle>
            <a:lvl1pPr marL="0" indent="0" algn="l">
              <a:buNone/>
              <a:defRPr sz="2105">
                <a:solidFill>
                  <a:schemeClr val="bg1">
                    <a:lumMod val="50000"/>
                  </a:schemeClr>
                </a:solidFill>
              </a:defRPr>
            </a:lvl1pPr>
            <a:lvl2pPr marL="400964" indent="0" algn="ctr">
              <a:buNone/>
              <a:defRPr sz="1754"/>
            </a:lvl2pPr>
            <a:lvl3pPr marL="801929" indent="0" algn="ctr">
              <a:buNone/>
              <a:defRPr sz="1579"/>
            </a:lvl3pPr>
            <a:lvl4pPr marL="1202893" indent="0" algn="ctr">
              <a:buNone/>
              <a:defRPr sz="1403"/>
            </a:lvl4pPr>
            <a:lvl5pPr marL="1603858" indent="0" algn="ctr">
              <a:buNone/>
              <a:defRPr sz="1403"/>
            </a:lvl5pPr>
            <a:lvl6pPr marL="2004822" indent="0" algn="ctr">
              <a:buNone/>
              <a:defRPr sz="1403"/>
            </a:lvl6pPr>
            <a:lvl7pPr marL="2405786" indent="0" algn="ctr">
              <a:buNone/>
              <a:defRPr sz="1403"/>
            </a:lvl7pPr>
            <a:lvl8pPr marL="2806751" indent="0" algn="ctr">
              <a:buNone/>
              <a:defRPr sz="1403"/>
            </a:lvl8pPr>
            <a:lvl9pPr marL="3207715" indent="0" algn="ctr">
              <a:buNone/>
              <a:defRPr sz="1403"/>
            </a:lvl9pPr>
          </a:lstStyle>
          <a:p>
            <a:r>
              <a:rPr lang="en-US"/>
              <a:t>Add Sub-heading</a:t>
            </a:r>
          </a:p>
        </p:txBody>
      </p:sp>
      <p:sp>
        <p:nvSpPr>
          <p:cNvPr id="2" name="Title 1"/>
          <p:cNvSpPr>
            <a:spLocks noGrp="1"/>
          </p:cNvSpPr>
          <p:nvPr>
            <p:ph type="title" hasCustomPrompt="1"/>
          </p:nvPr>
        </p:nvSpPr>
        <p:spPr/>
        <p:txBody>
          <a:bodyPr/>
          <a:lstStyle>
            <a:lvl1pPr>
              <a:defRPr>
                <a:solidFill>
                  <a:schemeClr val="tx2"/>
                </a:solidFill>
              </a:defRPr>
            </a:lvl1pPr>
          </a:lstStyle>
          <a:p>
            <a:r>
              <a:rPr lang="en-US"/>
              <a:t>Add Heading</a:t>
            </a:r>
          </a:p>
        </p:txBody>
      </p:sp>
      <p:sp>
        <p:nvSpPr>
          <p:cNvPr id="3" name="Footer Placeholder 2"/>
          <p:cNvSpPr>
            <a:spLocks noGrp="1"/>
          </p:cNvSpPr>
          <p:nvPr>
            <p:ph type="ftr" sz="quarter" idx="43"/>
          </p:nvPr>
        </p:nvSpPr>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77" b="0" i="0" u="none" strike="noStrike" kern="1200" cap="none" spc="0" normalizeH="0" baseline="0" noProof="0" dirty="0">
                <a:ln>
                  <a:noFill/>
                </a:ln>
                <a:solidFill>
                  <a:prstClr val="black"/>
                </a:solidFill>
                <a:effectLst/>
                <a:uLnTx/>
                <a:uFillTx/>
                <a:latin typeface="Arial" panose="020B0604020202020204" pitchFamily="34" charset="0"/>
                <a:ea typeface="Arial" charset="0"/>
                <a:cs typeface="Arial" charset="0"/>
              </a:rPr>
              <a:t>©2019 Grant Thornton International Ltd. All rights reserved.</a:t>
            </a:r>
          </a:p>
        </p:txBody>
      </p:sp>
      <p:sp>
        <p:nvSpPr>
          <p:cNvPr id="7" name="Slide Number Placeholder 6"/>
          <p:cNvSpPr>
            <a:spLocks noGrp="1"/>
          </p:cNvSpPr>
          <p:nvPr>
            <p:ph type="sldNum" sz="quarter" idx="44"/>
          </p:nvPr>
        </p:nvSpPr>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48C70BB-DB11-1244-A7E6-0A975A508D61}" type="slidenum">
              <a:rPr kumimoji="0" lang="en-US" sz="18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1607073719"/>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cSld name="One column">
    <p:spTree>
      <p:nvGrpSpPr>
        <p:cNvPr id="1" name=""/>
        <p:cNvGrpSpPr/>
        <p:nvPr/>
      </p:nvGrpSpPr>
      <p:grpSpPr>
        <a:xfrm>
          <a:off x="0" y="0"/>
          <a:ext cx="0" cy="0"/>
          <a:chOff x="0" y="0"/>
          <a:chExt cx="0" cy="0"/>
        </a:xfrm>
      </p:grpSpPr>
      <p:sp>
        <p:nvSpPr>
          <p:cNvPr id="2" name="Title 1"/>
          <p:cNvSpPr>
            <a:spLocks noGrp="1"/>
          </p:cNvSpPr>
          <p:nvPr>
            <p:ph type="title"/>
          </p:nvPr>
        </p:nvSpPr>
        <p:spPr>
          <a:xfrm>
            <a:off x="549550" y="573917"/>
            <a:ext cx="9597339" cy="1076619"/>
          </a:xfrm>
        </p:spPr>
        <p:txBody>
          <a:bodyPr/>
          <a:lstStyle/>
          <a:p>
            <a:r>
              <a:rPr lang="en-US"/>
              <a:t>Click to edit Master title style</a:t>
            </a:r>
          </a:p>
        </p:txBody>
      </p:sp>
      <p:sp>
        <p:nvSpPr>
          <p:cNvPr id="7" name="Text Placeholder 3"/>
          <p:cNvSpPr>
            <a:spLocks noGrp="1"/>
          </p:cNvSpPr>
          <p:nvPr>
            <p:ph type="body" sz="quarter" idx="12"/>
          </p:nvPr>
        </p:nvSpPr>
        <p:spPr>
          <a:xfrm>
            <a:off x="549551" y="2219439"/>
            <a:ext cx="9597338" cy="1292662"/>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6041787"/>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59"/>
        <p:cNvGrpSpPr/>
        <p:nvPr/>
      </p:nvGrpSpPr>
      <p:grpSpPr>
        <a:xfrm>
          <a:off x="0" y="0"/>
          <a:ext cx="0" cy="0"/>
          <a:chOff x="0" y="0"/>
          <a:chExt cx="0" cy="0"/>
        </a:xfrm>
      </p:grpSpPr>
      <p:sp>
        <p:nvSpPr>
          <p:cNvPr id="260" name="Google Shape;260;p19"/>
          <p:cNvSpPr txBox="1">
            <a:spLocks noGrp="1"/>
          </p:cNvSpPr>
          <p:nvPr>
            <p:ph type="ctrTitle"/>
          </p:nvPr>
        </p:nvSpPr>
        <p:spPr>
          <a:xfrm>
            <a:off x="2755972" y="1701596"/>
            <a:ext cx="5179987" cy="105249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4500"/>
            </a:lvl1pPr>
            <a:lvl2pPr lvl="1" rtl="0">
              <a:spcBef>
                <a:spcPts val="0"/>
              </a:spcBef>
              <a:spcAft>
                <a:spcPts val="0"/>
              </a:spcAft>
              <a:buSzPts val="5200"/>
              <a:buNone/>
              <a:defRPr sz="3900"/>
            </a:lvl2pPr>
            <a:lvl3pPr lvl="2" rtl="0">
              <a:spcBef>
                <a:spcPts val="0"/>
              </a:spcBef>
              <a:spcAft>
                <a:spcPts val="0"/>
              </a:spcAft>
              <a:buSzPts val="5200"/>
              <a:buNone/>
              <a:defRPr sz="3900"/>
            </a:lvl3pPr>
            <a:lvl4pPr lvl="3" rtl="0">
              <a:spcBef>
                <a:spcPts val="0"/>
              </a:spcBef>
              <a:spcAft>
                <a:spcPts val="0"/>
              </a:spcAft>
              <a:buSzPts val="5200"/>
              <a:buNone/>
              <a:defRPr sz="3900"/>
            </a:lvl4pPr>
            <a:lvl5pPr lvl="4" rtl="0">
              <a:spcBef>
                <a:spcPts val="0"/>
              </a:spcBef>
              <a:spcAft>
                <a:spcPts val="0"/>
              </a:spcAft>
              <a:buSzPts val="5200"/>
              <a:buNone/>
              <a:defRPr sz="3900"/>
            </a:lvl5pPr>
            <a:lvl6pPr lvl="5" rtl="0">
              <a:spcBef>
                <a:spcPts val="0"/>
              </a:spcBef>
              <a:spcAft>
                <a:spcPts val="0"/>
              </a:spcAft>
              <a:buSzPts val="5200"/>
              <a:buNone/>
              <a:defRPr sz="3900"/>
            </a:lvl6pPr>
            <a:lvl7pPr lvl="6" rtl="0">
              <a:spcBef>
                <a:spcPts val="0"/>
              </a:spcBef>
              <a:spcAft>
                <a:spcPts val="0"/>
              </a:spcAft>
              <a:buSzPts val="5200"/>
              <a:buNone/>
              <a:defRPr sz="3900"/>
            </a:lvl7pPr>
            <a:lvl8pPr lvl="7" rtl="0">
              <a:spcBef>
                <a:spcPts val="0"/>
              </a:spcBef>
              <a:spcAft>
                <a:spcPts val="0"/>
              </a:spcAft>
              <a:buSzPts val="5200"/>
              <a:buNone/>
              <a:defRPr sz="3900"/>
            </a:lvl8pPr>
            <a:lvl9pPr lvl="8" rtl="0">
              <a:spcBef>
                <a:spcPts val="0"/>
              </a:spcBef>
              <a:spcAft>
                <a:spcPts val="0"/>
              </a:spcAft>
              <a:buSzPts val="5200"/>
              <a:buNone/>
              <a:defRPr sz="3900"/>
            </a:lvl9pPr>
          </a:lstStyle>
          <a:p>
            <a:endParaRPr/>
          </a:p>
        </p:txBody>
      </p:sp>
      <p:sp>
        <p:nvSpPr>
          <p:cNvPr id="261" name="Google Shape;261;p19"/>
          <p:cNvSpPr txBox="1">
            <a:spLocks noGrp="1"/>
          </p:cNvSpPr>
          <p:nvPr>
            <p:ph type="subTitle" idx="1"/>
          </p:nvPr>
        </p:nvSpPr>
        <p:spPr>
          <a:xfrm>
            <a:off x="3411174" y="3168966"/>
            <a:ext cx="3869468" cy="1569696"/>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469020254"/>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sp>
        <p:nvSpPr>
          <p:cNvPr id="23" name="Google Shape;23;p3"/>
          <p:cNvSpPr txBox="1">
            <a:spLocks noGrp="1"/>
          </p:cNvSpPr>
          <p:nvPr>
            <p:ph type="title"/>
          </p:nvPr>
        </p:nvSpPr>
        <p:spPr>
          <a:xfrm>
            <a:off x="1549811" y="3460910"/>
            <a:ext cx="3797558" cy="2349694"/>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3"/>
              </a:buClr>
              <a:buSzPts val="4200"/>
              <a:buNone/>
              <a:defRPr sz="3600">
                <a:solidFill>
                  <a:schemeClr val="accent2"/>
                </a:solidFill>
              </a:defRPr>
            </a:lvl1pPr>
            <a:lvl2pPr lvl="1" algn="ctr" rtl="0">
              <a:spcBef>
                <a:spcPts val="0"/>
              </a:spcBef>
              <a:spcAft>
                <a:spcPts val="0"/>
              </a:spcAft>
              <a:buClr>
                <a:schemeClr val="accent3"/>
              </a:buClr>
              <a:buSzPts val="4200"/>
              <a:buNone/>
              <a:defRPr sz="3150">
                <a:solidFill>
                  <a:schemeClr val="accent3"/>
                </a:solidFill>
              </a:defRPr>
            </a:lvl2pPr>
            <a:lvl3pPr lvl="2" algn="ctr" rtl="0">
              <a:spcBef>
                <a:spcPts val="0"/>
              </a:spcBef>
              <a:spcAft>
                <a:spcPts val="0"/>
              </a:spcAft>
              <a:buClr>
                <a:schemeClr val="accent3"/>
              </a:buClr>
              <a:buSzPts val="4200"/>
              <a:buNone/>
              <a:defRPr sz="3150">
                <a:solidFill>
                  <a:schemeClr val="accent3"/>
                </a:solidFill>
              </a:defRPr>
            </a:lvl3pPr>
            <a:lvl4pPr lvl="3" algn="ctr" rtl="0">
              <a:spcBef>
                <a:spcPts val="0"/>
              </a:spcBef>
              <a:spcAft>
                <a:spcPts val="0"/>
              </a:spcAft>
              <a:buClr>
                <a:schemeClr val="accent3"/>
              </a:buClr>
              <a:buSzPts val="4200"/>
              <a:buNone/>
              <a:defRPr sz="3150">
                <a:solidFill>
                  <a:schemeClr val="accent3"/>
                </a:solidFill>
              </a:defRPr>
            </a:lvl4pPr>
            <a:lvl5pPr lvl="4" algn="ctr" rtl="0">
              <a:spcBef>
                <a:spcPts val="0"/>
              </a:spcBef>
              <a:spcAft>
                <a:spcPts val="0"/>
              </a:spcAft>
              <a:buClr>
                <a:schemeClr val="accent3"/>
              </a:buClr>
              <a:buSzPts val="4200"/>
              <a:buNone/>
              <a:defRPr sz="3150">
                <a:solidFill>
                  <a:schemeClr val="accent3"/>
                </a:solidFill>
              </a:defRPr>
            </a:lvl5pPr>
            <a:lvl6pPr lvl="5" algn="ctr" rtl="0">
              <a:spcBef>
                <a:spcPts val="0"/>
              </a:spcBef>
              <a:spcAft>
                <a:spcPts val="0"/>
              </a:spcAft>
              <a:buClr>
                <a:schemeClr val="accent3"/>
              </a:buClr>
              <a:buSzPts val="4200"/>
              <a:buNone/>
              <a:defRPr sz="3150">
                <a:solidFill>
                  <a:schemeClr val="accent3"/>
                </a:solidFill>
              </a:defRPr>
            </a:lvl6pPr>
            <a:lvl7pPr lvl="6" algn="ctr" rtl="0">
              <a:spcBef>
                <a:spcPts val="0"/>
              </a:spcBef>
              <a:spcAft>
                <a:spcPts val="0"/>
              </a:spcAft>
              <a:buClr>
                <a:schemeClr val="accent3"/>
              </a:buClr>
              <a:buSzPts val="4200"/>
              <a:buNone/>
              <a:defRPr sz="3150">
                <a:solidFill>
                  <a:schemeClr val="accent3"/>
                </a:solidFill>
              </a:defRPr>
            </a:lvl7pPr>
            <a:lvl8pPr lvl="7" algn="ctr" rtl="0">
              <a:spcBef>
                <a:spcPts val="0"/>
              </a:spcBef>
              <a:spcAft>
                <a:spcPts val="0"/>
              </a:spcAft>
              <a:buClr>
                <a:schemeClr val="accent3"/>
              </a:buClr>
              <a:buSzPts val="4200"/>
              <a:buNone/>
              <a:defRPr sz="3150">
                <a:solidFill>
                  <a:schemeClr val="accent3"/>
                </a:solidFill>
              </a:defRPr>
            </a:lvl8pPr>
            <a:lvl9pPr lvl="8" algn="ctr" rtl="0">
              <a:spcBef>
                <a:spcPts val="0"/>
              </a:spcBef>
              <a:spcAft>
                <a:spcPts val="0"/>
              </a:spcAft>
              <a:buClr>
                <a:schemeClr val="accent3"/>
              </a:buClr>
              <a:buSzPts val="4200"/>
              <a:buNone/>
              <a:defRPr sz="3150">
                <a:solidFill>
                  <a:schemeClr val="accent3"/>
                </a:solidFill>
              </a:defRPr>
            </a:lvl9pPr>
          </a:lstStyle>
          <a:p>
            <a:endParaRPr/>
          </a:p>
        </p:txBody>
      </p:sp>
      <p:sp>
        <p:nvSpPr>
          <p:cNvPr id="24" name="Google Shape;24;p3"/>
          <p:cNvSpPr txBox="1">
            <a:spLocks noGrp="1"/>
          </p:cNvSpPr>
          <p:nvPr>
            <p:ph type="title" idx="2" hasCustomPrompt="1"/>
          </p:nvPr>
        </p:nvSpPr>
        <p:spPr>
          <a:xfrm flipH="1">
            <a:off x="1549811" y="1340985"/>
            <a:ext cx="3797558" cy="1578956"/>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3"/>
              </a:buClr>
              <a:buSzPts val="3600"/>
              <a:buNone/>
              <a:defRPr sz="6000">
                <a:solidFill>
                  <a:schemeClr val="lt1"/>
                </a:solidFill>
              </a:defRPr>
            </a:lvl1pPr>
            <a:lvl2pPr lvl="1" algn="ctr" rtl="0">
              <a:spcBef>
                <a:spcPts val="0"/>
              </a:spcBef>
              <a:spcAft>
                <a:spcPts val="0"/>
              </a:spcAft>
              <a:buClr>
                <a:schemeClr val="accent3"/>
              </a:buClr>
              <a:buSzPts val="3600"/>
              <a:buFont typeface="Fira Sans Extra Condensed Medium"/>
              <a:buNone/>
              <a:defRPr sz="2700">
                <a:solidFill>
                  <a:schemeClr val="accent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3"/>
              </a:buClr>
              <a:buSzPts val="3600"/>
              <a:buFont typeface="Fira Sans Extra Condensed Medium"/>
              <a:buNone/>
              <a:defRPr sz="2700">
                <a:solidFill>
                  <a:schemeClr val="accent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3"/>
              </a:buClr>
              <a:buSzPts val="3600"/>
              <a:buFont typeface="Fira Sans Extra Condensed Medium"/>
              <a:buNone/>
              <a:defRPr sz="2700">
                <a:solidFill>
                  <a:schemeClr val="accent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3"/>
              </a:buClr>
              <a:buSzPts val="3600"/>
              <a:buFont typeface="Fira Sans Extra Condensed Medium"/>
              <a:buNone/>
              <a:defRPr sz="2700">
                <a:solidFill>
                  <a:schemeClr val="accent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3"/>
              </a:buClr>
              <a:buSzPts val="3600"/>
              <a:buFont typeface="Fira Sans Extra Condensed Medium"/>
              <a:buNone/>
              <a:defRPr sz="2700">
                <a:solidFill>
                  <a:schemeClr val="accent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3"/>
              </a:buClr>
              <a:buSzPts val="3600"/>
              <a:buFont typeface="Fira Sans Extra Condensed Medium"/>
              <a:buNone/>
              <a:defRPr sz="2700">
                <a:solidFill>
                  <a:schemeClr val="accent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3"/>
              </a:buClr>
              <a:buSzPts val="3600"/>
              <a:buFont typeface="Fira Sans Extra Condensed Medium"/>
              <a:buNone/>
              <a:defRPr sz="2700">
                <a:solidFill>
                  <a:schemeClr val="accent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3"/>
              </a:buClr>
              <a:buSzPts val="3600"/>
              <a:buFont typeface="Fira Sans Extra Condensed Medium"/>
              <a:buNone/>
              <a:defRPr sz="2700">
                <a:solidFill>
                  <a:schemeClr val="accent3"/>
                </a:solidFill>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a:spLocks noGrp="1"/>
          </p:cNvSpPr>
          <p:nvPr>
            <p:ph type="subTitle" idx="1"/>
          </p:nvPr>
        </p:nvSpPr>
        <p:spPr>
          <a:xfrm>
            <a:off x="1549802" y="5677675"/>
            <a:ext cx="3797558" cy="541016"/>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2100"/>
              <a:buNone/>
              <a:defRPr sz="1050"/>
            </a:lvl1pPr>
            <a:lvl2pPr lvl="1" algn="ctr" rtl="0">
              <a:lnSpc>
                <a:spcPct val="100000"/>
              </a:lnSpc>
              <a:spcBef>
                <a:spcPts val="0"/>
              </a:spcBef>
              <a:spcAft>
                <a:spcPts val="0"/>
              </a:spcAft>
              <a:buClr>
                <a:schemeClr val="accent3"/>
              </a:buClr>
              <a:buSzPts val="2100"/>
              <a:buNone/>
              <a:defRPr sz="1575">
                <a:solidFill>
                  <a:schemeClr val="accent3"/>
                </a:solidFill>
              </a:defRPr>
            </a:lvl2pPr>
            <a:lvl3pPr lvl="2" algn="ctr" rtl="0">
              <a:lnSpc>
                <a:spcPct val="100000"/>
              </a:lnSpc>
              <a:spcBef>
                <a:spcPts val="0"/>
              </a:spcBef>
              <a:spcAft>
                <a:spcPts val="0"/>
              </a:spcAft>
              <a:buClr>
                <a:schemeClr val="accent3"/>
              </a:buClr>
              <a:buSzPts val="2100"/>
              <a:buNone/>
              <a:defRPr sz="1575">
                <a:solidFill>
                  <a:schemeClr val="accent3"/>
                </a:solidFill>
              </a:defRPr>
            </a:lvl3pPr>
            <a:lvl4pPr lvl="3" algn="ctr" rtl="0">
              <a:lnSpc>
                <a:spcPct val="100000"/>
              </a:lnSpc>
              <a:spcBef>
                <a:spcPts val="0"/>
              </a:spcBef>
              <a:spcAft>
                <a:spcPts val="0"/>
              </a:spcAft>
              <a:buClr>
                <a:schemeClr val="accent3"/>
              </a:buClr>
              <a:buSzPts val="2100"/>
              <a:buNone/>
              <a:defRPr sz="1575">
                <a:solidFill>
                  <a:schemeClr val="accent3"/>
                </a:solidFill>
              </a:defRPr>
            </a:lvl4pPr>
            <a:lvl5pPr lvl="4" algn="ctr" rtl="0">
              <a:lnSpc>
                <a:spcPct val="100000"/>
              </a:lnSpc>
              <a:spcBef>
                <a:spcPts val="0"/>
              </a:spcBef>
              <a:spcAft>
                <a:spcPts val="0"/>
              </a:spcAft>
              <a:buClr>
                <a:schemeClr val="accent3"/>
              </a:buClr>
              <a:buSzPts val="2100"/>
              <a:buNone/>
              <a:defRPr sz="1575">
                <a:solidFill>
                  <a:schemeClr val="accent3"/>
                </a:solidFill>
              </a:defRPr>
            </a:lvl5pPr>
            <a:lvl6pPr lvl="5" algn="ctr" rtl="0">
              <a:lnSpc>
                <a:spcPct val="100000"/>
              </a:lnSpc>
              <a:spcBef>
                <a:spcPts val="0"/>
              </a:spcBef>
              <a:spcAft>
                <a:spcPts val="0"/>
              </a:spcAft>
              <a:buClr>
                <a:schemeClr val="accent3"/>
              </a:buClr>
              <a:buSzPts val="2100"/>
              <a:buNone/>
              <a:defRPr sz="1575">
                <a:solidFill>
                  <a:schemeClr val="accent3"/>
                </a:solidFill>
              </a:defRPr>
            </a:lvl6pPr>
            <a:lvl7pPr lvl="6" algn="ctr" rtl="0">
              <a:lnSpc>
                <a:spcPct val="100000"/>
              </a:lnSpc>
              <a:spcBef>
                <a:spcPts val="0"/>
              </a:spcBef>
              <a:spcAft>
                <a:spcPts val="0"/>
              </a:spcAft>
              <a:buClr>
                <a:schemeClr val="accent3"/>
              </a:buClr>
              <a:buSzPts val="2100"/>
              <a:buNone/>
              <a:defRPr sz="1575">
                <a:solidFill>
                  <a:schemeClr val="accent3"/>
                </a:solidFill>
              </a:defRPr>
            </a:lvl7pPr>
            <a:lvl8pPr lvl="7" algn="ctr" rtl="0">
              <a:lnSpc>
                <a:spcPct val="100000"/>
              </a:lnSpc>
              <a:spcBef>
                <a:spcPts val="0"/>
              </a:spcBef>
              <a:spcAft>
                <a:spcPts val="0"/>
              </a:spcAft>
              <a:buClr>
                <a:schemeClr val="accent3"/>
              </a:buClr>
              <a:buSzPts val="2100"/>
              <a:buNone/>
              <a:defRPr sz="1575">
                <a:solidFill>
                  <a:schemeClr val="accent3"/>
                </a:solidFill>
              </a:defRPr>
            </a:lvl8pPr>
            <a:lvl9pPr lvl="8" algn="ctr" rtl="0">
              <a:lnSpc>
                <a:spcPct val="100000"/>
              </a:lnSpc>
              <a:spcBef>
                <a:spcPts val="0"/>
              </a:spcBef>
              <a:spcAft>
                <a:spcPts val="0"/>
              </a:spcAft>
              <a:buClr>
                <a:schemeClr val="accent3"/>
              </a:buClr>
              <a:buSzPts val="2100"/>
              <a:buNone/>
              <a:defRPr sz="1575">
                <a:solidFill>
                  <a:schemeClr val="accent3"/>
                </a:solidFill>
              </a:defRPr>
            </a:lvl9pPr>
          </a:lstStyle>
          <a:p>
            <a:endParaRPr/>
          </a:p>
        </p:txBody>
      </p:sp>
    </p:spTree>
    <p:extLst>
      <p:ext uri="{BB962C8B-B14F-4D97-AF65-F5344CB8AC3E}">
        <p14:creationId xmlns:p14="http://schemas.microsoft.com/office/powerpoint/2010/main" val="749511490"/>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userDrawn="1">
  <p:cSld name="8_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49553" y="2219440"/>
            <a:ext cx="3067408" cy="17107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p:cNvSpPr>
            <a:spLocks noGrp="1"/>
          </p:cNvSpPr>
          <p:nvPr>
            <p:ph type="body" sz="quarter" idx="12"/>
          </p:nvPr>
        </p:nvSpPr>
        <p:spPr>
          <a:xfrm>
            <a:off x="3804306" y="2219440"/>
            <a:ext cx="3067408" cy="17107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p:cNvSpPr>
            <a:spLocks noGrp="1"/>
          </p:cNvSpPr>
          <p:nvPr>
            <p:ph type="body" sz="quarter" idx="13"/>
          </p:nvPr>
        </p:nvSpPr>
        <p:spPr>
          <a:xfrm>
            <a:off x="7059059" y="2208963"/>
            <a:ext cx="3067408" cy="17107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01521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wo Column + Background">
    <p:bg>
      <p:bgPr>
        <a:solidFill>
          <a:schemeClr val="accent1"/>
        </a:solidFill>
        <a:effectLst/>
      </p:bgPr>
    </p:bg>
    <p:spTree>
      <p:nvGrpSpPr>
        <p:cNvPr id="1" name=""/>
        <p:cNvGrpSpPr/>
        <p:nvPr/>
      </p:nvGrpSpPr>
      <p:grpSpPr>
        <a:xfrm>
          <a:off x="0" y="0"/>
          <a:ext cx="0" cy="0"/>
          <a:chOff x="0" y="0"/>
          <a:chExt cx="0" cy="0"/>
        </a:xfrm>
      </p:grpSpPr>
      <p:sp>
        <p:nvSpPr>
          <p:cNvPr id="9" name="Slide Number Placeholder 5"/>
          <p:cNvSpPr txBox="1">
            <a:spLocks/>
          </p:cNvSpPr>
          <p:nvPr userDrawn="1"/>
        </p:nvSpPr>
        <p:spPr>
          <a:xfrm>
            <a:off x="9963151" y="7205134"/>
            <a:ext cx="173830" cy="120233"/>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marL="0" marR="0" lvl="0" indent="0" algn="r" defTabSz="978245" rtl="0" eaLnBrk="1" fontAlgn="auto" latinLnBrk="0" hangingPunct="1">
              <a:lnSpc>
                <a:spcPct val="100000"/>
              </a:lnSpc>
              <a:spcBef>
                <a:spcPts val="0"/>
              </a:spcBef>
              <a:spcAft>
                <a:spcPts val="0"/>
              </a:spcAft>
              <a:buClrTx/>
              <a:buSzTx/>
              <a:buFontTx/>
              <a:buNone/>
              <a:tabLst/>
              <a:defRPr/>
            </a:pPr>
            <a:fld id="{FEBD7F86-1881-4698-8703-FB80B0800997}" type="slidenum">
              <a:rPr lang="en-GB" sz="781" b="0" smtClean="0">
                <a:solidFill>
                  <a:schemeClr val="bg1"/>
                </a:solidFill>
                <a:latin typeface="+mn-lt"/>
              </a:rPr>
              <a:pPr marL="0" marR="0" lvl="0" indent="0" algn="r" defTabSz="978245" rtl="0" eaLnBrk="1" fontAlgn="auto" latinLnBrk="0" hangingPunct="1">
                <a:lnSpc>
                  <a:spcPct val="100000"/>
                </a:lnSpc>
                <a:spcBef>
                  <a:spcPts val="0"/>
                </a:spcBef>
                <a:spcAft>
                  <a:spcPts val="0"/>
                </a:spcAft>
                <a:buClrTx/>
                <a:buSzTx/>
                <a:buFontTx/>
                <a:buNone/>
                <a:tabLst/>
                <a:defRPr/>
              </a:pPr>
              <a:t>‹#›</a:t>
            </a:fld>
            <a:endParaRPr lang="en-GB" sz="781" b="0" dirty="0">
              <a:solidFill>
                <a:schemeClr val="bg1"/>
              </a:solidFill>
              <a:latin typeface="+mn-lt"/>
            </a:endParaRPr>
          </a:p>
        </p:txBody>
      </p:sp>
      <p:cxnSp>
        <p:nvCxnSpPr>
          <p:cNvPr id="13" name="Straight Connector 12"/>
          <p:cNvCxnSpPr>
            <a:cxnSpLocks/>
          </p:cNvCxnSpPr>
          <p:nvPr userDrawn="1"/>
        </p:nvCxnSpPr>
        <p:spPr>
          <a:xfrm>
            <a:off x="8199835" y="7110237"/>
            <a:ext cx="1933132" cy="0"/>
          </a:xfrm>
          <a:prstGeom prst="line">
            <a:avLst/>
          </a:prstGeom>
          <a:ln w="190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 Placeholder 3"/>
          <p:cNvSpPr>
            <a:spLocks noGrp="1"/>
          </p:cNvSpPr>
          <p:nvPr>
            <p:ph type="body" sz="quarter" idx="12"/>
          </p:nvPr>
        </p:nvSpPr>
        <p:spPr>
          <a:xfrm>
            <a:off x="639054" y="2232554"/>
            <a:ext cx="4641734" cy="1112149"/>
          </a:xfrm>
        </p:spPr>
        <p:txBody>
          <a:bodyPr wrap="square">
            <a:sp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3"/>
          <p:cNvSpPr>
            <a:spLocks noGrp="1"/>
          </p:cNvSpPr>
          <p:nvPr>
            <p:ph type="body" sz="quarter" idx="13"/>
          </p:nvPr>
        </p:nvSpPr>
        <p:spPr>
          <a:xfrm>
            <a:off x="5422796" y="2232554"/>
            <a:ext cx="4641734" cy="1112149"/>
          </a:xfrm>
        </p:spPr>
        <p:txBody>
          <a:bodyPr wrap="square">
            <a:sp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peech Bubble: Rectangle 10"/>
          <p:cNvSpPr/>
          <p:nvPr userDrawn="1"/>
        </p:nvSpPr>
        <p:spPr>
          <a:xfrm>
            <a:off x="11079201" y="6234130"/>
            <a:ext cx="2009256" cy="1091237"/>
          </a:xfrm>
          <a:prstGeom prst="wedgeRectCallout">
            <a:avLst>
              <a:gd name="adj1" fmla="val -64997"/>
              <a:gd name="adj2" fmla="val 2363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0317" tIns="70317" rIns="70317" bIns="70317" rtlCol="0" anchor="t" anchorCtr="1">
            <a:noAutofit/>
          </a:bodyPr>
          <a:lstStyle/>
          <a:p>
            <a:pPr algn="l"/>
            <a:r>
              <a:rPr lang="en-US" sz="781" dirty="0">
                <a:solidFill>
                  <a:schemeClr val="bg1"/>
                </a:solidFill>
              </a:rPr>
              <a:t>This footer will need to be updated manually. To do this:</a:t>
            </a:r>
          </a:p>
          <a:p>
            <a:pPr algn="l"/>
            <a:r>
              <a:rPr lang="en-US" sz="781" dirty="0">
                <a:solidFill>
                  <a:schemeClr val="bg1"/>
                </a:solidFill>
              </a:rPr>
              <a:t>Go to the ‘View’ tab</a:t>
            </a:r>
          </a:p>
          <a:p>
            <a:pPr algn="l"/>
            <a:r>
              <a:rPr lang="en-US" sz="781" dirty="0">
                <a:solidFill>
                  <a:schemeClr val="bg1"/>
                </a:solidFill>
              </a:rPr>
              <a:t>Select ‘Slide Master’</a:t>
            </a:r>
          </a:p>
          <a:p>
            <a:pPr algn="l"/>
            <a:r>
              <a:rPr lang="en-US" sz="781" dirty="0">
                <a:solidFill>
                  <a:schemeClr val="bg1"/>
                </a:solidFill>
              </a:rPr>
              <a:t>Navigate to this page</a:t>
            </a:r>
          </a:p>
          <a:p>
            <a:pPr algn="l"/>
            <a:r>
              <a:rPr lang="en-US" sz="781" dirty="0">
                <a:solidFill>
                  <a:schemeClr val="bg1"/>
                </a:solidFill>
              </a:rPr>
              <a:t>Update the footer manually to reflect the main page text</a:t>
            </a:r>
          </a:p>
          <a:p>
            <a:pPr algn="l"/>
            <a:r>
              <a:rPr lang="en-US" sz="781" dirty="0">
                <a:solidFill>
                  <a:schemeClr val="bg1"/>
                </a:solidFill>
              </a:rPr>
              <a:t>Select ‘close’ </a:t>
            </a:r>
          </a:p>
        </p:txBody>
      </p:sp>
      <p:sp>
        <p:nvSpPr>
          <p:cNvPr id="12" name="Slide Number Placeholder 5"/>
          <p:cNvSpPr txBox="1">
            <a:spLocks/>
          </p:cNvSpPr>
          <p:nvPr userDrawn="1"/>
        </p:nvSpPr>
        <p:spPr>
          <a:xfrm>
            <a:off x="6788151" y="7205134"/>
            <a:ext cx="3126581" cy="120233"/>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marL="0" marR="0" lvl="0" indent="0" algn="r" defTabSz="978245" rtl="0" eaLnBrk="1" fontAlgn="auto" latinLnBrk="0" hangingPunct="1">
              <a:lnSpc>
                <a:spcPct val="100000"/>
              </a:lnSpc>
              <a:spcBef>
                <a:spcPts val="0"/>
              </a:spcBef>
              <a:spcAft>
                <a:spcPts val="0"/>
              </a:spcAft>
              <a:buClrTx/>
              <a:buSzTx/>
              <a:buFontTx/>
              <a:buNone/>
              <a:tabLst/>
              <a:defRPr/>
            </a:pPr>
            <a:r>
              <a:rPr lang="en-GB" sz="781" b="0" kern="1200" dirty="0">
                <a:solidFill>
                  <a:schemeClr val="bg1"/>
                </a:solidFill>
                <a:latin typeface="Arial" pitchFamily="34" charset="0"/>
                <a:ea typeface="+mn-ea"/>
                <a:cs typeface="Arial" pitchFamily="34" charset="0"/>
              </a:rPr>
              <a:t>Grant Thornton proposal to [insert client name]</a:t>
            </a:r>
          </a:p>
        </p:txBody>
      </p:sp>
    </p:spTree>
    <p:extLst>
      <p:ext uri="{BB962C8B-B14F-4D97-AF65-F5344CB8AC3E}">
        <p14:creationId xmlns:p14="http://schemas.microsoft.com/office/powerpoint/2010/main" val="110655560"/>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cSld name="5_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49552" y="2219439"/>
            <a:ext cx="3067408" cy="113877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p:cNvSpPr>
            <a:spLocks noGrp="1"/>
          </p:cNvSpPr>
          <p:nvPr>
            <p:ph type="body" sz="quarter" idx="12"/>
          </p:nvPr>
        </p:nvSpPr>
        <p:spPr>
          <a:xfrm>
            <a:off x="3804305" y="2219439"/>
            <a:ext cx="3067408" cy="113877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p:cNvSpPr>
            <a:spLocks noGrp="1"/>
          </p:cNvSpPr>
          <p:nvPr>
            <p:ph type="body" sz="quarter" idx="13"/>
          </p:nvPr>
        </p:nvSpPr>
        <p:spPr>
          <a:xfrm>
            <a:off x="7059058" y="2208962"/>
            <a:ext cx="3067408" cy="113877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73111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column + no title">
    <p:spTree>
      <p:nvGrpSpPr>
        <p:cNvPr id="1" name=""/>
        <p:cNvGrpSpPr/>
        <p:nvPr/>
      </p:nvGrpSpPr>
      <p:grpSpPr>
        <a:xfrm>
          <a:off x="0" y="0"/>
          <a:ext cx="0" cy="0"/>
          <a:chOff x="0" y="0"/>
          <a:chExt cx="0" cy="0"/>
        </a:xfrm>
      </p:grpSpPr>
      <p:sp>
        <p:nvSpPr>
          <p:cNvPr id="6" name="Rectangle 5"/>
          <p:cNvSpPr/>
          <p:nvPr userDrawn="1"/>
        </p:nvSpPr>
        <p:spPr>
          <a:xfrm>
            <a:off x="1" y="311999"/>
            <a:ext cx="10691813" cy="1611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25" dirty="0">
              <a:solidFill>
                <a:prstClr val="black"/>
              </a:solidFill>
            </a:endParaRPr>
          </a:p>
        </p:txBody>
      </p:sp>
      <p:sp>
        <p:nvSpPr>
          <p:cNvPr id="7" name="Text Placeholder 3"/>
          <p:cNvSpPr>
            <a:spLocks noGrp="1"/>
          </p:cNvSpPr>
          <p:nvPr>
            <p:ph type="body" sz="quarter" idx="12"/>
          </p:nvPr>
        </p:nvSpPr>
        <p:spPr>
          <a:xfrm>
            <a:off x="639054" y="2249987"/>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p:cNvSpPr>
            <a:spLocks noGrp="1"/>
          </p:cNvSpPr>
          <p:nvPr>
            <p:ph type="body" sz="quarter" idx="13"/>
          </p:nvPr>
        </p:nvSpPr>
        <p:spPr>
          <a:xfrm>
            <a:off x="5422796" y="2249987"/>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34433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Picture + Two column">
    <p:spTree>
      <p:nvGrpSpPr>
        <p:cNvPr id="1" name=""/>
        <p:cNvGrpSpPr/>
        <p:nvPr/>
      </p:nvGrpSpPr>
      <p:grpSpPr>
        <a:xfrm>
          <a:off x="0" y="0"/>
          <a:ext cx="0" cy="0"/>
          <a:chOff x="0" y="0"/>
          <a:chExt cx="0" cy="0"/>
        </a:xfrm>
      </p:grpSpPr>
      <p:sp>
        <p:nvSpPr>
          <p:cNvPr id="7" name="Text Placeholder 3"/>
          <p:cNvSpPr>
            <a:spLocks noGrp="1"/>
          </p:cNvSpPr>
          <p:nvPr>
            <p:ph type="body" sz="quarter" idx="13"/>
          </p:nvPr>
        </p:nvSpPr>
        <p:spPr>
          <a:xfrm>
            <a:off x="639054" y="3200423"/>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userDrawn="1"/>
        </p:nvSpPr>
        <p:spPr>
          <a:xfrm>
            <a:off x="1" y="-1"/>
            <a:ext cx="10691813" cy="2333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79" dirty="0">
              <a:solidFill>
                <a:prstClr val="black"/>
              </a:solidFill>
            </a:endParaRPr>
          </a:p>
        </p:txBody>
      </p:sp>
      <p:sp>
        <p:nvSpPr>
          <p:cNvPr id="11" name="Picture Placeholder 4"/>
          <p:cNvSpPr>
            <a:spLocks noGrp="1"/>
          </p:cNvSpPr>
          <p:nvPr>
            <p:ph type="pic" sz="quarter" idx="16"/>
          </p:nvPr>
        </p:nvSpPr>
        <p:spPr>
          <a:xfrm>
            <a:off x="632011" y="582945"/>
            <a:ext cx="9427790" cy="2034532"/>
          </a:xfrm>
        </p:spPr>
        <p:txBody>
          <a:bodyPr/>
          <a:lstStyle/>
          <a:p>
            <a:r>
              <a:rPr lang="en-US" dirty="0"/>
              <a:t>Click icon to add picture</a:t>
            </a:r>
          </a:p>
        </p:txBody>
      </p:sp>
      <p:sp>
        <p:nvSpPr>
          <p:cNvPr id="12" name="Text Placeholder 3"/>
          <p:cNvSpPr>
            <a:spLocks noGrp="1"/>
          </p:cNvSpPr>
          <p:nvPr>
            <p:ph type="body" sz="quarter" idx="17"/>
          </p:nvPr>
        </p:nvSpPr>
        <p:spPr>
          <a:xfrm>
            <a:off x="5422796" y="3200423"/>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2169354"/>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Quote + Three column">
    <p:spTree>
      <p:nvGrpSpPr>
        <p:cNvPr id="1" name=""/>
        <p:cNvGrpSpPr/>
        <p:nvPr/>
      </p:nvGrpSpPr>
      <p:grpSpPr>
        <a:xfrm>
          <a:off x="0" y="0"/>
          <a:ext cx="0" cy="0"/>
          <a:chOff x="0" y="0"/>
          <a:chExt cx="0" cy="0"/>
        </a:xfrm>
      </p:grpSpPr>
      <p:sp>
        <p:nvSpPr>
          <p:cNvPr id="2" name="Rectangle 1"/>
          <p:cNvSpPr/>
          <p:nvPr userDrawn="1"/>
        </p:nvSpPr>
        <p:spPr>
          <a:xfrm>
            <a:off x="1" y="1"/>
            <a:ext cx="10691813" cy="19913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79" dirty="0">
              <a:solidFill>
                <a:prstClr val="black"/>
              </a:solidFill>
            </a:endParaRPr>
          </a:p>
        </p:txBody>
      </p:sp>
      <p:sp>
        <p:nvSpPr>
          <p:cNvPr id="6" name="Text Placeholder 5"/>
          <p:cNvSpPr>
            <a:spLocks noGrp="1"/>
          </p:cNvSpPr>
          <p:nvPr>
            <p:ph type="body" sz="quarter" idx="12"/>
          </p:nvPr>
        </p:nvSpPr>
        <p:spPr>
          <a:xfrm>
            <a:off x="632012" y="504825"/>
            <a:ext cx="9434593" cy="1150938"/>
          </a:xfrm>
        </p:spPr>
        <p:txBody>
          <a:bodyPr/>
          <a:lstStyle>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3"/>
          <p:cNvSpPr>
            <a:spLocks noGrp="1"/>
          </p:cNvSpPr>
          <p:nvPr>
            <p:ph type="body" sz="quarter" idx="17"/>
          </p:nvPr>
        </p:nvSpPr>
        <p:spPr>
          <a:xfrm>
            <a:off x="639055" y="3851756"/>
            <a:ext cx="305355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3"/>
          <p:cNvSpPr>
            <a:spLocks noGrp="1"/>
          </p:cNvSpPr>
          <p:nvPr>
            <p:ph type="body" sz="quarter" idx="13"/>
          </p:nvPr>
        </p:nvSpPr>
        <p:spPr>
          <a:xfrm>
            <a:off x="3822652" y="3851756"/>
            <a:ext cx="305355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3"/>
          <p:cNvSpPr>
            <a:spLocks noGrp="1"/>
          </p:cNvSpPr>
          <p:nvPr>
            <p:ph type="body" sz="quarter" idx="18"/>
          </p:nvPr>
        </p:nvSpPr>
        <p:spPr>
          <a:xfrm>
            <a:off x="7006249" y="3851756"/>
            <a:ext cx="305355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p:cNvSpPr>
            <a:spLocks noGrp="1"/>
          </p:cNvSpPr>
          <p:nvPr>
            <p:ph type="pic" sz="quarter" idx="19"/>
          </p:nvPr>
        </p:nvSpPr>
        <p:spPr>
          <a:xfrm>
            <a:off x="632012" y="2232554"/>
            <a:ext cx="3060357" cy="1410850"/>
          </a:xfrm>
        </p:spPr>
        <p:txBody>
          <a:bodyPr/>
          <a:lstStyle/>
          <a:p>
            <a:r>
              <a:rPr lang="en-US" dirty="0"/>
              <a:t>Click icon to add picture</a:t>
            </a:r>
          </a:p>
        </p:txBody>
      </p:sp>
      <p:sp>
        <p:nvSpPr>
          <p:cNvPr id="19" name="Picture Placeholder 7"/>
          <p:cNvSpPr>
            <a:spLocks noGrp="1"/>
          </p:cNvSpPr>
          <p:nvPr>
            <p:ph type="pic" sz="quarter" idx="20"/>
          </p:nvPr>
        </p:nvSpPr>
        <p:spPr>
          <a:xfrm>
            <a:off x="3819130" y="2232554"/>
            <a:ext cx="3060357" cy="1410850"/>
          </a:xfrm>
        </p:spPr>
        <p:txBody>
          <a:bodyPr/>
          <a:lstStyle/>
          <a:p>
            <a:r>
              <a:rPr lang="en-US" dirty="0"/>
              <a:t>Click icon to add picture</a:t>
            </a:r>
          </a:p>
        </p:txBody>
      </p:sp>
      <p:sp>
        <p:nvSpPr>
          <p:cNvPr id="20" name="Picture Placeholder 7"/>
          <p:cNvSpPr>
            <a:spLocks noGrp="1"/>
          </p:cNvSpPr>
          <p:nvPr>
            <p:ph type="pic" sz="quarter" idx="21"/>
          </p:nvPr>
        </p:nvSpPr>
        <p:spPr>
          <a:xfrm>
            <a:off x="7006248" y="2232554"/>
            <a:ext cx="3060357" cy="1410850"/>
          </a:xfrm>
        </p:spPr>
        <p:txBody>
          <a:bodyPr/>
          <a:lstStyle/>
          <a:p>
            <a:r>
              <a:rPr lang="en-US" dirty="0"/>
              <a:t>Click icon to add picture</a:t>
            </a:r>
          </a:p>
        </p:txBody>
      </p:sp>
    </p:spTree>
    <p:extLst>
      <p:ext uri="{BB962C8B-B14F-4D97-AF65-F5344CB8AC3E}">
        <p14:creationId xmlns:p14="http://schemas.microsoft.com/office/powerpoint/2010/main" val="176106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Image_Key msg + Two column">
    <p:spTree>
      <p:nvGrpSpPr>
        <p:cNvPr id="1" name=""/>
        <p:cNvGrpSpPr/>
        <p:nvPr/>
      </p:nvGrpSpPr>
      <p:grpSpPr>
        <a:xfrm>
          <a:off x="0" y="0"/>
          <a:ext cx="0" cy="0"/>
          <a:chOff x="0" y="0"/>
          <a:chExt cx="0" cy="0"/>
        </a:xfrm>
      </p:grpSpPr>
      <p:sp>
        <p:nvSpPr>
          <p:cNvPr id="2" name="Title 1"/>
          <p:cNvSpPr>
            <a:spLocks noGrp="1"/>
          </p:cNvSpPr>
          <p:nvPr>
            <p:ph type="title"/>
          </p:nvPr>
        </p:nvSpPr>
        <p:spPr>
          <a:xfrm>
            <a:off x="639054" y="2807122"/>
            <a:ext cx="9420748" cy="1076619"/>
          </a:xfrm>
        </p:spPr>
        <p:txBody>
          <a:bodyPr/>
          <a:lstStyle/>
          <a:p>
            <a:r>
              <a:rPr lang="en-US"/>
              <a:t>Click to edit Master title style</a:t>
            </a:r>
          </a:p>
        </p:txBody>
      </p:sp>
      <p:grpSp>
        <p:nvGrpSpPr>
          <p:cNvPr id="9" name="Group 8"/>
          <p:cNvGrpSpPr/>
          <p:nvPr userDrawn="1"/>
        </p:nvGrpSpPr>
        <p:grpSpPr>
          <a:xfrm>
            <a:off x="639054" y="2775020"/>
            <a:ext cx="9420749" cy="1157899"/>
            <a:chOff x="549551" y="573918"/>
            <a:chExt cx="9066262" cy="1157899"/>
          </a:xfrm>
        </p:grpSpPr>
        <p:cxnSp>
          <p:nvCxnSpPr>
            <p:cNvPr id="10" name="Straight Connector 9"/>
            <p:cNvCxnSpPr>
              <a:cxnSpLocks/>
            </p:cNvCxnSpPr>
            <p:nvPr userDrawn="1"/>
          </p:nvCxnSpPr>
          <p:spPr>
            <a:xfrm>
              <a:off x="549551" y="573918"/>
              <a:ext cx="9066262" cy="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549551" y="1731817"/>
              <a:ext cx="9066262" cy="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sp>
        <p:nvSpPr>
          <p:cNvPr id="3" name="Rectangle 2"/>
          <p:cNvSpPr/>
          <p:nvPr userDrawn="1"/>
        </p:nvSpPr>
        <p:spPr>
          <a:xfrm>
            <a:off x="1" y="-1"/>
            <a:ext cx="10691813" cy="2333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79" dirty="0">
              <a:solidFill>
                <a:prstClr val="black"/>
              </a:solidFill>
            </a:endParaRPr>
          </a:p>
        </p:txBody>
      </p:sp>
      <p:sp>
        <p:nvSpPr>
          <p:cNvPr id="12" name="Picture Placeholder 4"/>
          <p:cNvSpPr>
            <a:spLocks noGrp="1"/>
          </p:cNvSpPr>
          <p:nvPr>
            <p:ph type="pic" sz="quarter" idx="13"/>
          </p:nvPr>
        </p:nvSpPr>
        <p:spPr>
          <a:xfrm>
            <a:off x="632011" y="582945"/>
            <a:ext cx="9427790" cy="2034532"/>
          </a:xfrm>
        </p:spPr>
        <p:txBody>
          <a:bodyPr/>
          <a:lstStyle/>
          <a:p>
            <a:r>
              <a:rPr lang="en-US" dirty="0"/>
              <a:t>Click icon to add picture</a:t>
            </a:r>
          </a:p>
        </p:txBody>
      </p:sp>
      <p:sp>
        <p:nvSpPr>
          <p:cNvPr id="13" name="Text Placeholder 3"/>
          <p:cNvSpPr>
            <a:spLocks noGrp="1"/>
          </p:cNvSpPr>
          <p:nvPr>
            <p:ph type="body" sz="quarter" idx="12"/>
          </p:nvPr>
        </p:nvSpPr>
        <p:spPr>
          <a:xfrm>
            <a:off x="639054" y="4374762"/>
            <a:ext cx="9420748"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p:cNvSpPr>
            <a:spLocks noGrp="1"/>
          </p:cNvSpPr>
          <p:nvPr>
            <p:ph type="body" sz="quarter" idx="14"/>
          </p:nvPr>
        </p:nvSpPr>
        <p:spPr>
          <a:xfrm>
            <a:off x="639054" y="5445853"/>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p:cNvSpPr>
            <a:spLocks noGrp="1"/>
          </p:cNvSpPr>
          <p:nvPr>
            <p:ph type="body" sz="quarter" idx="15"/>
          </p:nvPr>
        </p:nvSpPr>
        <p:spPr>
          <a:xfrm>
            <a:off x="5422796" y="5445853"/>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p:cNvCxnSpPr>
            <a:cxnSpLocks/>
          </p:cNvCxnSpPr>
          <p:nvPr userDrawn="1"/>
        </p:nvCxnSpPr>
        <p:spPr>
          <a:xfrm>
            <a:off x="8826761" y="7208196"/>
            <a:ext cx="1500189" cy="0"/>
          </a:xfrm>
          <a:prstGeom prst="line">
            <a:avLst/>
          </a:prstGeom>
          <a:ln w="1905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Slide Number Placeholder 5"/>
          <p:cNvSpPr txBox="1">
            <a:spLocks/>
          </p:cNvSpPr>
          <p:nvPr userDrawn="1"/>
        </p:nvSpPr>
        <p:spPr>
          <a:xfrm>
            <a:off x="10150064" y="7287155"/>
            <a:ext cx="173831" cy="123111"/>
          </a:xfrm>
          <a:prstGeom prst="rect">
            <a:avLst/>
          </a:prstGeom>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a:defRPr/>
            </a:pPr>
            <a:fld id="{FEBD7F86-1881-4698-8703-FB80B0800997}" type="slidenum">
              <a:rPr lang="en-GB" sz="800" smtClean="0">
                <a:solidFill>
                  <a:srgbClr val="4F2D7F"/>
                </a:solidFill>
                <a:latin typeface="Arial" panose="020B0604020202020204"/>
              </a:rPr>
              <a:pPr>
                <a:defRPr/>
              </a:pPr>
              <a:t>‹#›</a:t>
            </a:fld>
            <a:endParaRPr lang="en-GB" sz="800" dirty="0">
              <a:solidFill>
                <a:srgbClr val="4F2D7F"/>
              </a:solidFill>
              <a:latin typeface="Arial" panose="020B0604020202020204"/>
            </a:endParaRPr>
          </a:p>
        </p:txBody>
      </p:sp>
      <p:sp>
        <p:nvSpPr>
          <p:cNvPr id="19" name="Slide Number Placeholder 5"/>
          <p:cNvSpPr txBox="1">
            <a:spLocks/>
          </p:cNvSpPr>
          <p:nvPr userDrawn="1"/>
        </p:nvSpPr>
        <p:spPr>
          <a:xfrm>
            <a:off x="6724739" y="7242457"/>
            <a:ext cx="3126581" cy="120233"/>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marL="0" marR="0" lvl="0" indent="0" algn="r" defTabSz="978245" rtl="0" eaLnBrk="1" fontAlgn="auto" latinLnBrk="0" hangingPunct="1">
              <a:lnSpc>
                <a:spcPct val="100000"/>
              </a:lnSpc>
              <a:spcBef>
                <a:spcPts val="0"/>
              </a:spcBef>
              <a:spcAft>
                <a:spcPts val="0"/>
              </a:spcAft>
              <a:buClrTx/>
              <a:buSzTx/>
              <a:buFontTx/>
              <a:buNone/>
              <a:tabLst/>
              <a:defRPr/>
            </a:pPr>
            <a:r>
              <a:rPr lang="en-GB" sz="781" b="0" kern="1200" dirty="0">
                <a:solidFill>
                  <a:schemeClr val="tx1"/>
                </a:solidFill>
                <a:latin typeface="Arial" pitchFamily="34" charset="0"/>
                <a:ea typeface="+mn-ea"/>
                <a:cs typeface="Arial" pitchFamily="34" charset="0"/>
              </a:rPr>
              <a:t>Grant Thornton proposal to [insert</a:t>
            </a:r>
            <a:r>
              <a:rPr lang="en-GB" sz="781" b="0" kern="1200" baseline="0" dirty="0">
                <a:solidFill>
                  <a:schemeClr val="tx1"/>
                </a:solidFill>
                <a:latin typeface="Arial" pitchFamily="34" charset="0"/>
                <a:ea typeface="+mn-ea"/>
                <a:cs typeface="Arial" pitchFamily="34" charset="0"/>
              </a:rPr>
              <a:t> client name]</a:t>
            </a:r>
            <a:endParaRPr lang="en-GB" sz="781" b="0" dirty="0">
              <a:solidFill>
                <a:schemeClr val="tx1"/>
              </a:solidFill>
              <a:latin typeface="+mn-lt"/>
            </a:endParaRPr>
          </a:p>
        </p:txBody>
      </p:sp>
    </p:spTree>
    <p:extLst>
      <p:ext uri="{BB962C8B-B14F-4D97-AF65-F5344CB8AC3E}">
        <p14:creationId xmlns:p14="http://schemas.microsoft.com/office/powerpoint/2010/main" val="42033839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Graphic + Background">
    <p:bg>
      <p:bgPr>
        <a:solidFill>
          <a:schemeClr val="accent1"/>
        </a:solidFill>
        <a:effectLst/>
      </p:bgPr>
    </p:bg>
    <p:spTree>
      <p:nvGrpSpPr>
        <p:cNvPr id="1" name=""/>
        <p:cNvGrpSpPr/>
        <p:nvPr/>
      </p:nvGrpSpPr>
      <p:grpSpPr>
        <a:xfrm>
          <a:off x="0" y="0"/>
          <a:ext cx="0" cy="0"/>
          <a:chOff x="0" y="0"/>
          <a:chExt cx="0" cy="0"/>
        </a:xfrm>
      </p:grpSpPr>
      <p:sp>
        <p:nvSpPr>
          <p:cNvPr id="7" name="Slide Number Placeholder 5"/>
          <p:cNvSpPr txBox="1">
            <a:spLocks/>
          </p:cNvSpPr>
          <p:nvPr userDrawn="1"/>
        </p:nvSpPr>
        <p:spPr>
          <a:xfrm>
            <a:off x="9963151" y="7205134"/>
            <a:ext cx="173830" cy="120233"/>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defTabSz="978245">
              <a:defRPr/>
            </a:pPr>
            <a:fld id="{FEBD7F86-1881-4698-8703-FB80B0800997}" type="slidenum">
              <a:rPr lang="en-GB" sz="781" smtClean="0">
                <a:solidFill>
                  <a:prstClr val="white"/>
                </a:solidFill>
                <a:latin typeface="Arial" panose="020B0604020202020204"/>
              </a:rPr>
              <a:pPr defTabSz="978245">
                <a:defRPr/>
              </a:pPr>
              <a:t>‹#›</a:t>
            </a:fld>
            <a:endParaRPr lang="en-GB" sz="781" dirty="0">
              <a:solidFill>
                <a:prstClr val="white"/>
              </a:solidFill>
              <a:latin typeface="Arial" panose="020B0604020202020204"/>
            </a:endParaRPr>
          </a:p>
        </p:txBody>
      </p:sp>
      <p:cxnSp>
        <p:nvCxnSpPr>
          <p:cNvPr id="12" name="Straight Connector 11"/>
          <p:cNvCxnSpPr>
            <a:cxnSpLocks/>
          </p:cNvCxnSpPr>
          <p:nvPr userDrawn="1"/>
        </p:nvCxnSpPr>
        <p:spPr>
          <a:xfrm>
            <a:off x="8199835" y="7110237"/>
            <a:ext cx="1933132" cy="0"/>
          </a:xfrm>
          <a:prstGeom prst="line">
            <a:avLst/>
          </a:prstGeom>
          <a:ln w="19050"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529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Title only + Background">
    <p:bg>
      <p:bgPr>
        <a:solidFill>
          <a:schemeClr val="accent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632012" y="554868"/>
            <a:ext cx="9427790" cy="1157899"/>
            <a:chOff x="516260" y="568151"/>
            <a:chExt cx="8978995" cy="1185619"/>
          </a:xfrm>
        </p:grpSpPr>
        <p:cxnSp>
          <p:nvCxnSpPr>
            <p:cNvPr id="12" name="Straight Connector 11"/>
            <p:cNvCxnSpPr>
              <a:cxnSpLocks/>
            </p:cNvCxnSpPr>
            <p:nvPr userDrawn="1"/>
          </p:nvCxnSpPr>
          <p:spPr>
            <a:xfrm>
              <a:off x="516260" y="568151"/>
              <a:ext cx="8978995"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p:cNvCxnSpPr>
            <p:nvPr userDrawn="1"/>
          </p:nvCxnSpPr>
          <p:spPr>
            <a:xfrm>
              <a:off x="516260" y="1753770"/>
              <a:ext cx="8978995"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sp>
        <p:nvSpPr>
          <p:cNvPr id="14" name="Slide Number Placeholder 5"/>
          <p:cNvSpPr txBox="1">
            <a:spLocks/>
          </p:cNvSpPr>
          <p:nvPr userDrawn="1"/>
        </p:nvSpPr>
        <p:spPr>
          <a:xfrm>
            <a:off x="9963151" y="7205134"/>
            <a:ext cx="173830" cy="120233"/>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defTabSz="978245">
              <a:defRPr/>
            </a:pPr>
            <a:fld id="{FEBD7F86-1881-4698-8703-FB80B0800997}" type="slidenum">
              <a:rPr lang="en-GB" sz="781" smtClean="0">
                <a:solidFill>
                  <a:prstClr val="white"/>
                </a:solidFill>
                <a:latin typeface="Arial" panose="020B0604020202020204"/>
              </a:rPr>
              <a:pPr defTabSz="978245">
                <a:defRPr/>
              </a:pPr>
              <a:t>‹#›</a:t>
            </a:fld>
            <a:endParaRPr lang="en-GB" sz="781" dirty="0">
              <a:solidFill>
                <a:prstClr val="white"/>
              </a:solidFill>
              <a:latin typeface="Arial" panose="020B0604020202020204"/>
            </a:endParaRPr>
          </a:p>
        </p:txBody>
      </p:sp>
      <p:cxnSp>
        <p:nvCxnSpPr>
          <p:cNvPr id="15" name="Straight Connector 14"/>
          <p:cNvCxnSpPr>
            <a:cxnSpLocks/>
          </p:cNvCxnSpPr>
          <p:nvPr userDrawn="1"/>
        </p:nvCxnSpPr>
        <p:spPr>
          <a:xfrm>
            <a:off x="8199835" y="7110237"/>
            <a:ext cx="1933132" cy="0"/>
          </a:xfrm>
          <a:prstGeom prst="line">
            <a:avLst/>
          </a:prstGeom>
          <a:ln w="190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639054" y="573918"/>
            <a:ext cx="9420748" cy="1076619"/>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661538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Msg + 4 boxe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10" name="Text Placeholder 3"/>
          <p:cNvSpPr>
            <a:spLocks noGrp="1"/>
          </p:cNvSpPr>
          <p:nvPr>
            <p:ph type="body" sz="quarter" idx="12"/>
          </p:nvPr>
        </p:nvSpPr>
        <p:spPr>
          <a:xfrm>
            <a:off x="639054" y="2249987"/>
            <a:ext cx="9420748"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3"/>
          <p:cNvSpPr>
            <a:spLocks noGrp="1"/>
          </p:cNvSpPr>
          <p:nvPr>
            <p:ph type="body" sz="quarter" idx="13"/>
          </p:nvPr>
        </p:nvSpPr>
        <p:spPr>
          <a:xfrm>
            <a:off x="639054" y="3405510"/>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3"/>
          <p:cNvSpPr>
            <a:spLocks noGrp="1"/>
          </p:cNvSpPr>
          <p:nvPr>
            <p:ph type="body" sz="quarter" idx="14"/>
          </p:nvPr>
        </p:nvSpPr>
        <p:spPr>
          <a:xfrm>
            <a:off x="5422796" y="3405510"/>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3"/>
          <p:cNvSpPr>
            <a:spLocks noGrp="1"/>
          </p:cNvSpPr>
          <p:nvPr>
            <p:ph type="body" sz="quarter" idx="15"/>
          </p:nvPr>
        </p:nvSpPr>
        <p:spPr>
          <a:xfrm>
            <a:off x="639054" y="5306885"/>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p:cNvSpPr>
            <a:spLocks noGrp="1"/>
          </p:cNvSpPr>
          <p:nvPr>
            <p:ph type="body" sz="quarter" idx="16"/>
          </p:nvPr>
        </p:nvSpPr>
        <p:spPr>
          <a:xfrm>
            <a:off x="5422796" y="5306885"/>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0039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Two Column + Background">
    <p:bg>
      <p:bgPr>
        <a:solidFill>
          <a:schemeClr val="accent1"/>
        </a:solidFill>
        <a:effectLst/>
      </p:bgPr>
    </p:bg>
    <p:spTree>
      <p:nvGrpSpPr>
        <p:cNvPr id="1" name=""/>
        <p:cNvGrpSpPr/>
        <p:nvPr/>
      </p:nvGrpSpPr>
      <p:grpSpPr>
        <a:xfrm>
          <a:off x="0" y="0"/>
          <a:ext cx="0" cy="0"/>
          <a:chOff x="0" y="0"/>
          <a:chExt cx="0" cy="0"/>
        </a:xfrm>
      </p:grpSpPr>
      <p:sp>
        <p:nvSpPr>
          <p:cNvPr id="9" name="Slide Number Placeholder 5"/>
          <p:cNvSpPr txBox="1">
            <a:spLocks/>
          </p:cNvSpPr>
          <p:nvPr userDrawn="1"/>
        </p:nvSpPr>
        <p:spPr>
          <a:xfrm>
            <a:off x="9963151" y="7205134"/>
            <a:ext cx="173830" cy="120233"/>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defTabSz="978245">
              <a:defRPr/>
            </a:pPr>
            <a:fld id="{FEBD7F86-1881-4698-8703-FB80B0800997}" type="slidenum">
              <a:rPr lang="en-GB" sz="781" smtClean="0">
                <a:solidFill>
                  <a:prstClr val="white"/>
                </a:solidFill>
                <a:latin typeface="Arial" panose="020B0604020202020204"/>
              </a:rPr>
              <a:pPr defTabSz="978245">
                <a:defRPr/>
              </a:pPr>
              <a:t>‹#›</a:t>
            </a:fld>
            <a:endParaRPr lang="en-GB" sz="781" dirty="0">
              <a:solidFill>
                <a:prstClr val="white"/>
              </a:solidFill>
              <a:latin typeface="Arial" panose="020B0604020202020204"/>
            </a:endParaRPr>
          </a:p>
        </p:txBody>
      </p:sp>
      <p:cxnSp>
        <p:nvCxnSpPr>
          <p:cNvPr id="13" name="Straight Connector 12"/>
          <p:cNvCxnSpPr>
            <a:cxnSpLocks/>
          </p:cNvCxnSpPr>
          <p:nvPr userDrawn="1"/>
        </p:nvCxnSpPr>
        <p:spPr>
          <a:xfrm>
            <a:off x="8199835" y="7110237"/>
            <a:ext cx="1933132" cy="0"/>
          </a:xfrm>
          <a:prstGeom prst="line">
            <a:avLst/>
          </a:prstGeom>
          <a:ln w="190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Slide Number Placeholder 5"/>
          <p:cNvSpPr txBox="1">
            <a:spLocks/>
          </p:cNvSpPr>
          <p:nvPr userDrawn="1"/>
        </p:nvSpPr>
        <p:spPr>
          <a:xfrm>
            <a:off x="6788151" y="7205134"/>
            <a:ext cx="3126581" cy="120233"/>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defTabSz="978245">
              <a:defRPr/>
            </a:pPr>
            <a:r>
              <a:rPr lang="en-GB" sz="781" dirty="0">
                <a:solidFill>
                  <a:prstClr val="white"/>
                </a:solidFill>
              </a:rPr>
              <a:t>Report title</a:t>
            </a:r>
            <a:endParaRPr lang="en-GB" sz="781" dirty="0">
              <a:solidFill>
                <a:prstClr val="white"/>
              </a:solidFill>
              <a:latin typeface="Arial" panose="020B0604020202020204"/>
            </a:endParaRPr>
          </a:p>
        </p:txBody>
      </p:sp>
      <p:sp>
        <p:nvSpPr>
          <p:cNvPr id="8" name="Text Placeholder 3"/>
          <p:cNvSpPr>
            <a:spLocks noGrp="1"/>
          </p:cNvSpPr>
          <p:nvPr>
            <p:ph type="body" sz="quarter" idx="12"/>
          </p:nvPr>
        </p:nvSpPr>
        <p:spPr>
          <a:xfrm>
            <a:off x="639054" y="2232554"/>
            <a:ext cx="4641734" cy="1112149"/>
          </a:xfrm>
        </p:spPr>
        <p:txBody>
          <a:bodyPr wrap="square">
            <a:sp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3"/>
          <p:cNvSpPr>
            <a:spLocks noGrp="1"/>
          </p:cNvSpPr>
          <p:nvPr>
            <p:ph type="body" sz="quarter" idx="13"/>
          </p:nvPr>
        </p:nvSpPr>
        <p:spPr>
          <a:xfrm>
            <a:off x="5422796" y="2232554"/>
            <a:ext cx="4641734" cy="1112149"/>
          </a:xfrm>
        </p:spPr>
        <p:txBody>
          <a:bodyPr wrap="square">
            <a:sp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peech Bubble: Rectangle 10"/>
          <p:cNvSpPr/>
          <p:nvPr userDrawn="1"/>
        </p:nvSpPr>
        <p:spPr>
          <a:xfrm>
            <a:off x="11079201" y="6234130"/>
            <a:ext cx="2009256" cy="1091237"/>
          </a:xfrm>
          <a:prstGeom prst="wedgeRectCallout">
            <a:avLst>
              <a:gd name="adj1" fmla="val -64997"/>
              <a:gd name="adj2" fmla="val 2363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0317" tIns="70317" rIns="70317" bIns="70317" rtlCol="0" anchor="t" anchorCtr="1">
            <a:noAutofit/>
          </a:bodyPr>
          <a:lstStyle/>
          <a:p>
            <a:r>
              <a:rPr lang="en-US" sz="781" dirty="0">
                <a:solidFill>
                  <a:prstClr val="white"/>
                </a:solidFill>
              </a:rPr>
              <a:t>This footer will need to be updated manually. To do this:</a:t>
            </a:r>
          </a:p>
          <a:p>
            <a:r>
              <a:rPr lang="en-US" sz="781" dirty="0">
                <a:solidFill>
                  <a:prstClr val="white"/>
                </a:solidFill>
              </a:rPr>
              <a:t>Go to the ‘View’ tab</a:t>
            </a:r>
          </a:p>
          <a:p>
            <a:r>
              <a:rPr lang="en-US" sz="781" dirty="0">
                <a:solidFill>
                  <a:prstClr val="white"/>
                </a:solidFill>
              </a:rPr>
              <a:t>Select ‘Slide Master’</a:t>
            </a:r>
          </a:p>
          <a:p>
            <a:r>
              <a:rPr lang="en-US" sz="781" dirty="0">
                <a:solidFill>
                  <a:prstClr val="white"/>
                </a:solidFill>
              </a:rPr>
              <a:t>Navigate to this page</a:t>
            </a:r>
          </a:p>
          <a:p>
            <a:r>
              <a:rPr lang="en-US" sz="781" dirty="0">
                <a:solidFill>
                  <a:prstClr val="white"/>
                </a:solidFill>
              </a:rPr>
              <a:t>Update the footer manually to reflect the main page text</a:t>
            </a:r>
          </a:p>
          <a:p>
            <a:r>
              <a:rPr lang="en-US" sz="781" dirty="0">
                <a:solidFill>
                  <a:prstClr val="white"/>
                </a:solidFill>
              </a:rPr>
              <a:t>Select ‘close’ </a:t>
            </a:r>
          </a:p>
        </p:txBody>
      </p:sp>
    </p:spTree>
    <p:extLst>
      <p:ext uri="{BB962C8B-B14F-4D97-AF65-F5344CB8AC3E}">
        <p14:creationId xmlns:p14="http://schemas.microsoft.com/office/powerpoint/2010/main" val="40899529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1_Disclaimer">
    <p:spTree>
      <p:nvGrpSpPr>
        <p:cNvPr id="1" name=""/>
        <p:cNvGrpSpPr/>
        <p:nvPr/>
      </p:nvGrpSpPr>
      <p:grpSpPr>
        <a:xfrm>
          <a:off x="0" y="0"/>
          <a:ext cx="0" cy="0"/>
          <a:chOff x="0" y="0"/>
          <a:chExt cx="0" cy="0"/>
        </a:xfrm>
      </p:grpSpPr>
      <p:cxnSp>
        <p:nvCxnSpPr>
          <p:cNvPr id="6" name="Straight Connector 5"/>
          <p:cNvCxnSpPr>
            <a:cxnSpLocks/>
          </p:cNvCxnSpPr>
          <p:nvPr userDrawn="1"/>
        </p:nvCxnSpPr>
        <p:spPr>
          <a:xfrm>
            <a:off x="632012" y="7009854"/>
            <a:ext cx="227955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4"/>
          <p:cNvSpPr>
            <a:spLocks noGrp="1"/>
          </p:cNvSpPr>
          <p:nvPr>
            <p:ph type="body" sz="quarter" idx="11"/>
          </p:nvPr>
        </p:nvSpPr>
        <p:spPr>
          <a:xfrm>
            <a:off x="3852906" y="6367485"/>
            <a:ext cx="6222104" cy="528625"/>
          </a:xfrm>
        </p:spPr>
        <p:txBody>
          <a:bodyPr anchor="b"/>
          <a:lstStyle>
            <a:lvl1pPr>
              <a:defRPr sz="586">
                <a:solidFill>
                  <a:schemeClr val="tx1"/>
                </a:solidFill>
              </a:defRPr>
            </a:lvl1pPr>
            <a:lvl2pPr>
              <a:defRPr sz="586">
                <a:solidFill>
                  <a:schemeClr val="tx1"/>
                </a:solidFill>
              </a:defRPr>
            </a:lvl2pPr>
            <a:lvl3pPr>
              <a:defRPr sz="586">
                <a:solidFill>
                  <a:schemeClr val="tx1"/>
                </a:solidFill>
              </a:defRPr>
            </a:lvl3pPr>
            <a:lvl4pPr>
              <a:defRPr sz="586">
                <a:solidFill>
                  <a:schemeClr val="tx1"/>
                </a:solidFill>
              </a:defRPr>
            </a:lvl4pPr>
            <a:lvl5pPr>
              <a:defRPr sz="586">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txBox="1">
            <a:spLocks/>
          </p:cNvSpPr>
          <p:nvPr userDrawn="1"/>
        </p:nvSpPr>
        <p:spPr>
          <a:xfrm>
            <a:off x="632012" y="7153577"/>
            <a:ext cx="1311524" cy="98425"/>
          </a:xfrm>
          <a:prstGeom prst="rect">
            <a:avLst/>
          </a:prstGeom>
        </p:spPr>
        <p:txBody>
          <a:bodyPr vert="horz" wrap="none" lIns="0" tIns="0" rIns="0" bIns="0" rtlCol="0" anchor="ctr">
            <a:noAutofit/>
          </a:bodyPr>
          <a:lstStyle>
            <a:defPPr>
              <a:defRPr lang="en-US"/>
            </a:defPPr>
            <a:lvl1pPr marL="0" algn="ctr" defTabSz="457200" rtl="0" eaLnBrk="1" latinLnBrk="0" hangingPunct="1">
              <a:defRPr sz="992"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GB" sz="781" b="1" dirty="0">
                <a:solidFill>
                  <a:prstClr val="black"/>
                </a:solidFill>
              </a:rPr>
              <a:t>grantthornton.ie</a:t>
            </a: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43102" y="6250264"/>
            <a:ext cx="2268461" cy="641812"/>
          </a:xfrm>
          <a:prstGeom prst="rect">
            <a:avLst/>
          </a:prstGeom>
        </p:spPr>
      </p:pic>
    </p:spTree>
    <p:extLst>
      <p:ext uri="{BB962C8B-B14F-4D97-AF65-F5344CB8AC3E}">
        <p14:creationId xmlns:p14="http://schemas.microsoft.com/office/powerpoint/2010/main" val="22781551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Cover_Imag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562754" y="2207290"/>
            <a:ext cx="5507846" cy="997196"/>
          </a:xfrm>
        </p:spPr>
        <p:txBody>
          <a:bodyPr wrap="square" lIns="0" tIns="0" bIns="0" anchor="t" anchorCtr="0">
            <a:spAutoFit/>
          </a:bodyPr>
          <a:lstStyle>
            <a:lvl1pPr algn="l">
              <a:defRPr sz="3600"/>
            </a:lvl1pPr>
          </a:lstStyle>
          <a:p>
            <a:pPr lvl="0"/>
            <a:r>
              <a:rPr lang="en-US"/>
              <a:t>Title text – this is made to fit on to two lines</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2585" y="565870"/>
            <a:ext cx="2318099" cy="714863"/>
          </a:xfrm>
          <a:prstGeom prst="rect">
            <a:avLst/>
          </a:prstGeom>
        </p:spPr>
      </p:pic>
      <p:sp>
        <p:nvSpPr>
          <p:cNvPr id="8" name="Subtitle 2"/>
          <p:cNvSpPr>
            <a:spLocks noGrp="1"/>
          </p:cNvSpPr>
          <p:nvPr>
            <p:ph type="subTitle" idx="1" hasCustomPrompt="1"/>
          </p:nvPr>
        </p:nvSpPr>
        <p:spPr>
          <a:xfrm>
            <a:off x="562754" y="3314166"/>
            <a:ext cx="4707746" cy="646331"/>
          </a:xfrm>
        </p:spPr>
        <p:txBody>
          <a:bodyPr wrap="square">
            <a:spAutoFit/>
          </a:bodyPr>
          <a:lstStyle>
            <a:lvl1pPr marL="0" indent="0" algn="l">
              <a:spcBef>
                <a:spcPts val="0"/>
              </a:spcBef>
              <a:spcAft>
                <a:spcPts val="0"/>
              </a:spcAft>
              <a:buNone/>
              <a:defRPr sz="1800">
                <a:solidFill>
                  <a:schemeClr val="tx1"/>
                </a:solidFill>
              </a:defRPr>
            </a:lvl1pPr>
            <a:lvl2pPr marL="0" indent="0" algn="l">
              <a:spcBef>
                <a:spcPts val="1800"/>
              </a:spcBef>
              <a:spcAft>
                <a:spcPts val="0"/>
              </a:spcAft>
              <a:buNone/>
              <a:defRPr sz="900" b="1">
                <a:solidFill>
                  <a:schemeClr val="accent3"/>
                </a:solidFill>
              </a:defRPr>
            </a:lvl2pPr>
            <a:lvl3pPr marL="534521" indent="0" algn="ctr">
              <a:buNone/>
              <a:defRPr sz="1052"/>
            </a:lvl3pPr>
            <a:lvl4pPr marL="801782" indent="0" algn="ctr">
              <a:buNone/>
              <a:defRPr sz="935"/>
            </a:lvl4pPr>
            <a:lvl5pPr marL="1069043" indent="0" algn="ctr">
              <a:buNone/>
              <a:defRPr sz="935"/>
            </a:lvl5pPr>
            <a:lvl6pPr marL="1336303" indent="0" algn="ctr">
              <a:buNone/>
              <a:defRPr sz="935"/>
            </a:lvl6pPr>
            <a:lvl7pPr marL="1603564" indent="0" algn="ctr">
              <a:buNone/>
              <a:defRPr sz="935"/>
            </a:lvl7pPr>
            <a:lvl8pPr marL="1870825" indent="0" algn="ctr">
              <a:buNone/>
              <a:defRPr sz="935"/>
            </a:lvl8pPr>
            <a:lvl9pPr marL="2138085" indent="0" algn="ctr">
              <a:buNone/>
              <a:defRPr sz="935"/>
            </a:lvl9pPr>
          </a:lstStyle>
          <a:p>
            <a:r>
              <a:rPr lang="en-US"/>
              <a:t>Company name here</a:t>
            </a:r>
          </a:p>
          <a:p>
            <a:pPr lvl="1"/>
            <a:r>
              <a:rPr lang="en-US"/>
              <a:t>Date</a:t>
            </a:r>
          </a:p>
        </p:txBody>
      </p:sp>
      <p:sp>
        <p:nvSpPr>
          <p:cNvPr id="19" name="Picture Placeholder 18"/>
          <p:cNvSpPr>
            <a:spLocks noGrp="1"/>
          </p:cNvSpPr>
          <p:nvPr>
            <p:ph type="pic" sz="quarter" idx="10"/>
          </p:nvPr>
        </p:nvSpPr>
        <p:spPr>
          <a:xfrm>
            <a:off x="3873501" y="3044038"/>
            <a:ext cx="6818312" cy="4515637"/>
          </a:xfrm>
          <a:custGeom>
            <a:avLst/>
            <a:gdLst>
              <a:gd name="connsiteX0" fmla="*/ 6595373 w 6818312"/>
              <a:gd name="connsiteY0" fmla="*/ 0 h 4515637"/>
              <a:gd name="connsiteX1" fmla="*/ 6818312 w 6818312"/>
              <a:gd name="connsiteY1" fmla="*/ 0 h 4515637"/>
              <a:gd name="connsiteX2" fmla="*/ 6818312 w 6818312"/>
              <a:gd name="connsiteY2" fmla="*/ 4515637 h 4515637"/>
              <a:gd name="connsiteX3" fmla="*/ 0 w 6818312"/>
              <a:gd name="connsiteY3" fmla="*/ 4515637 h 4515637"/>
              <a:gd name="connsiteX4" fmla="*/ 6533645 w 6818312"/>
              <a:gd name="connsiteY4" fmla="*/ 1980 h 4515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8312" h="4515637">
                <a:moveTo>
                  <a:pt x="6595373" y="0"/>
                </a:moveTo>
                <a:lnTo>
                  <a:pt x="6818312" y="0"/>
                </a:lnTo>
                <a:lnTo>
                  <a:pt x="6818312" y="4515637"/>
                </a:lnTo>
                <a:cubicBezTo>
                  <a:pt x="6818312" y="4515637"/>
                  <a:pt x="6818312" y="4515637"/>
                  <a:pt x="0" y="4515637"/>
                </a:cubicBezTo>
                <a:cubicBezTo>
                  <a:pt x="1119324" y="1965424"/>
                  <a:pt x="3605994" y="150414"/>
                  <a:pt x="6533645" y="1980"/>
                </a:cubicBezTo>
                <a:close/>
              </a:path>
            </a:pathLst>
          </a:custGeom>
        </p:spPr>
        <p:txBody>
          <a:bodyPr wrap="square" anchor="ctr" anchorCtr="1">
            <a:noAutofit/>
          </a:bodyPr>
          <a:lstStyle/>
          <a:p>
            <a:r>
              <a:rPr lang="en-US" dirty="0"/>
              <a:t>Click icon to add picture</a:t>
            </a:r>
          </a:p>
        </p:txBody>
      </p:sp>
    </p:spTree>
    <p:extLst>
      <p:ext uri="{BB962C8B-B14F-4D97-AF65-F5344CB8AC3E}">
        <p14:creationId xmlns:p14="http://schemas.microsoft.com/office/powerpoint/2010/main" val="320168678"/>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1_Cover_Illustratio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62754" y="2207290"/>
            <a:ext cx="5520546" cy="997196"/>
          </a:xfrm>
        </p:spPr>
        <p:txBody>
          <a:bodyPr wrap="square" lIns="0" tIns="0" bIns="0" anchor="t" anchorCtr="0">
            <a:spAutoFit/>
          </a:bodyPr>
          <a:lstStyle>
            <a:lvl1pPr algn="l">
              <a:defRPr sz="3600"/>
            </a:lvl1pPr>
          </a:lstStyle>
          <a:p>
            <a:pPr lvl="0"/>
            <a:r>
              <a:rPr lang="en-US"/>
              <a:t>Title text – this is made to fit on to two lines</a:t>
            </a:r>
          </a:p>
        </p:txBody>
      </p:sp>
      <p:sp>
        <p:nvSpPr>
          <p:cNvPr id="3" name="Subtitle 2"/>
          <p:cNvSpPr>
            <a:spLocks noGrp="1"/>
          </p:cNvSpPr>
          <p:nvPr>
            <p:ph type="subTitle" idx="1" hasCustomPrompt="1"/>
          </p:nvPr>
        </p:nvSpPr>
        <p:spPr>
          <a:xfrm>
            <a:off x="562754" y="3314166"/>
            <a:ext cx="5520546" cy="646331"/>
          </a:xfrm>
        </p:spPr>
        <p:txBody>
          <a:bodyPr>
            <a:spAutoFit/>
          </a:bodyPr>
          <a:lstStyle>
            <a:lvl1pPr marL="0" indent="0" algn="l">
              <a:spcBef>
                <a:spcPts val="0"/>
              </a:spcBef>
              <a:spcAft>
                <a:spcPts val="0"/>
              </a:spcAft>
              <a:buNone/>
              <a:defRPr sz="1800">
                <a:solidFill>
                  <a:schemeClr val="tx1"/>
                </a:solidFill>
              </a:defRPr>
            </a:lvl1pPr>
            <a:lvl2pPr marL="0" indent="0" algn="l">
              <a:spcBef>
                <a:spcPts val="1800"/>
              </a:spcBef>
              <a:spcAft>
                <a:spcPts val="0"/>
              </a:spcAft>
              <a:buNone/>
              <a:defRPr sz="900" b="1">
                <a:solidFill>
                  <a:schemeClr val="accent3"/>
                </a:solidFill>
              </a:defRPr>
            </a:lvl2pPr>
            <a:lvl3pPr marL="534521" indent="0" algn="ctr">
              <a:buNone/>
              <a:defRPr sz="1052"/>
            </a:lvl3pPr>
            <a:lvl4pPr marL="801782" indent="0" algn="ctr">
              <a:buNone/>
              <a:defRPr sz="935"/>
            </a:lvl4pPr>
            <a:lvl5pPr marL="1069043" indent="0" algn="ctr">
              <a:buNone/>
              <a:defRPr sz="935"/>
            </a:lvl5pPr>
            <a:lvl6pPr marL="1336303" indent="0" algn="ctr">
              <a:buNone/>
              <a:defRPr sz="935"/>
            </a:lvl6pPr>
            <a:lvl7pPr marL="1603564" indent="0" algn="ctr">
              <a:buNone/>
              <a:defRPr sz="935"/>
            </a:lvl7pPr>
            <a:lvl8pPr marL="1870825" indent="0" algn="ctr">
              <a:buNone/>
              <a:defRPr sz="935"/>
            </a:lvl8pPr>
            <a:lvl9pPr marL="2138085" indent="0" algn="ctr">
              <a:buNone/>
              <a:defRPr sz="935"/>
            </a:lvl9pPr>
          </a:lstStyle>
          <a:p>
            <a:r>
              <a:rPr lang="en-US"/>
              <a:t>Company name here</a:t>
            </a:r>
          </a:p>
          <a:p>
            <a:pPr lvl="1"/>
            <a:r>
              <a:rPr lang="en-US"/>
              <a:t>Date</a:t>
            </a:r>
          </a:p>
        </p:txBody>
      </p: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67451" y="1744713"/>
            <a:ext cx="4443416" cy="5813841"/>
          </a:xfrm>
          <a:prstGeom prst="rect">
            <a:avLst/>
          </a:prstGeom>
        </p:spPr>
      </p:pic>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72585" y="565870"/>
            <a:ext cx="2318099" cy="714863"/>
          </a:xfrm>
          <a:prstGeom prst="rect">
            <a:avLst/>
          </a:prstGeom>
        </p:spPr>
      </p:pic>
    </p:spTree>
    <p:extLst>
      <p:ext uri="{BB962C8B-B14F-4D97-AF65-F5344CB8AC3E}">
        <p14:creationId xmlns:p14="http://schemas.microsoft.com/office/powerpoint/2010/main" val="388420807"/>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_Section divider">
    <p:spTree>
      <p:nvGrpSpPr>
        <p:cNvPr id="1" name=""/>
        <p:cNvGrpSpPr/>
        <p:nvPr/>
      </p:nvGrpSpPr>
      <p:grpSpPr>
        <a:xfrm>
          <a:off x="0" y="0"/>
          <a:ext cx="0" cy="0"/>
          <a:chOff x="0" y="0"/>
          <a:chExt cx="0" cy="0"/>
        </a:xfrm>
      </p:grpSpPr>
      <p:sp>
        <p:nvSpPr>
          <p:cNvPr id="19" name="Text Placeholder 5"/>
          <p:cNvSpPr>
            <a:spLocks noGrp="1"/>
          </p:cNvSpPr>
          <p:nvPr>
            <p:ph type="body" sz="quarter" idx="11"/>
          </p:nvPr>
        </p:nvSpPr>
        <p:spPr>
          <a:xfrm>
            <a:off x="549551" y="6031928"/>
            <a:ext cx="6342862" cy="276999"/>
          </a:xfrm>
        </p:spPr>
        <p:txBody>
          <a:bodyPr/>
          <a:lstStyle>
            <a:lvl1pPr>
              <a:defRPr sz="1800">
                <a:solidFill>
                  <a:schemeClr val="accent3"/>
                </a:solidFill>
              </a:defRPr>
            </a:lvl1pPr>
          </a:lstStyle>
          <a:p>
            <a:pPr lvl="0"/>
            <a:r>
              <a:rPr lang="en-US"/>
              <a:t>Click to edit Master text styles</a:t>
            </a:r>
          </a:p>
        </p:txBody>
      </p:sp>
      <p:sp>
        <p:nvSpPr>
          <p:cNvPr id="20" name="Title 3"/>
          <p:cNvSpPr>
            <a:spLocks noGrp="1"/>
          </p:cNvSpPr>
          <p:nvPr>
            <p:ph type="title"/>
          </p:nvPr>
        </p:nvSpPr>
        <p:spPr>
          <a:xfrm>
            <a:off x="549550" y="5505735"/>
            <a:ext cx="6342863" cy="498598"/>
          </a:xfrm>
        </p:spPr>
        <p:txBody>
          <a:bodyPr wrap="square" tIns="0" bIns="0">
            <a:spAutoFit/>
          </a:bodyPr>
          <a:lstStyle>
            <a:lvl1pPr>
              <a:defRPr sz="3600"/>
            </a:lvl1pPr>
          </a:lstStyle>
          <a:p>
            <a:r>
              <a:rPr lang="en-US"/>
              <a:t>Click to edit Master title style</a:t>
            </a:r>
          </a:p>
        </p:txBody>
      </p:sp>
    </p:spTree>
    <p:extLst>
      <p:ext uri="{BB962C8B-B14F-4D97-AF65-F5344CB8AC3E}">
        <p14:creationId xmlns:p14="http://schemas.microsoft.com/office/powerpoint/2010/main" val="3785068750"/>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2_Section divider + Background">
    <p:bg>
      <p:bgPr>
        <a:solidFill>
          <a:schemeClr val="bg2"/>
        </a:solidFill>
        <a:effectLst/>
      </p:bgPr>
    </p:bg>
    <p:spTree>
      <p:nvGrpSpPr>
        <p:cNvPr id="1" name=""/>
        <p:cNvGrpSpPr/>
        <p:nvPr/>
      </p:nvGrpSpPr>
      <p:grpSpPr>
        <a:xfrm>
          <a:off x="0" y="0"/>
          <a:ext cx="0" cy="0"/>
          <a:chOff x="0" y="0"/>
          <a:chExt cx="0" cy="0"/>
        </a:xfrm>
      </p:grpSpPr>
      <p:sp>
        <p:nvSpPr>
          <p:cNvPr id="18" name="Text Placeholder 5"/>
          <p:cNvSpPr>
            <a:spLocks noGrp="1"/>
          </p:cNvSpPr>
          <p:nvPr>
            <p:ph type="body" sz="quarter" idx="11"/>
          </p:nvPr>
        </p:nvSpPr>
        <p:spPr>
          <a:xfrm>
            <a:off x="549551" y="6031928"/>
            <a:ext cx="6342862" cy="276999"/>
          </a:xfrm>
        </p:spPr>
        <p:txBody>
          <a:bodyPr/>
          <a:lstStyle>
            <a:lvl1pPr>
              <a:defRPr sz="1800">
                <a:solidFill>
                  <a:schemeClr val="accent3"/>
                </a:solidFill>
              </a:defRPr>
            </a:lvl1pPr>
          </a:lstStyle>
          <a:p>
            <a:pPr lvl="0"/>
            <a:r>
              <a:rPr lang="en-US"/>
              <a:t>Click to edit Master text styles</a:t>
            </a:r>
          </a:p>
        </p:txBody>
      </p:sp>
      <p:sp>
        <p:nvSpPr>
          <p:cNvPr id="19" name="Title 3"/>
          <p:cNvSpPr>
            <a:spLocks noGrp="1"/>
          </p:cNvSpPr>
          <p:nvPr>
            <p:ph type="title"/>
          </p:nvPr>
        </p:nvSpPr>
        <p:spPr>
          <a:xfrm>
            <a:off x="549550" y="5505735"/>
            <a:ext cx="6342863" cy="498598"/>
          </a:xfrm>
        </p:spPr>
        <p:txBody>
          <a:bodyPr wrap="square" tIns="0" bIns="0">
            <a:spAutoFit/>
          </a:bodyPr>
          <a:lstStyle>
            <a:lvl1pPr>
              <a:defRPr sz="3600"/>
            </a:lvl1pPr>
          </a:lstStyle>
          <a:p>
            <a:r>
              <a:rPr lang="en-US"/>
              <a:t>Click to edit Master title style</a:t>
            </a:r>
          </a:p>
        </p:txBody>
      </p:sp>
      <p:pic>
        <p:nvPicPr>
          <p:cNvPr id="5" name="Picture Placeholder 1"/>
          <p:cNvPicPr>
            <a:picLocks noChangeAspect="1"/>
          </p:cNvPicPr>
          <p:nvPr userDrawn="1"/>
        </p:nvPicPr>
        <p:blipFill rotWithShape="1">
          <a:blip r:embed="rId2" cstate="screen">
            <a:extLst>
              <a:ext uri="{28A0092B-C50C-407E-A947-70E740481C1C}">
                <a14:useLocalDpi xmlns:a14="http://schemas.microsoft.com/office/drawing/2010/main"/>
              </a:ext>
            </a:extLst>
          </a:blip>
          <a:srcRect t="10116" b="9853"/>
          <a:stretch/>
        </p:blipFill>
        <p:spPr>
          <a:xfrm>
            <a:off x="5407742" y="304800"/>
            <a:ext cx="5284071" cy="4276165"/>
          </a:xfrm>
          <a:prstGeom prst="rect">
            <a:avLst/>
          </a:prstGeom>
        </p:spPr>
      </p:pic>
    </p:spTree>
    <p:extLst>
      <p:ext uri="{BB962C8B-B14F-4D97-AF65-F5344CB8AC3E}">
        <p14:creationId xmlns:p14="http://schemas.microsoft.com/office/powerpoint/2010/main" val="2597016517"/>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3_Section divider + Background">
    <p:bg>
      <p:bgPr>
        <a:solidFill>
          <a:schemeClr val="bg2"/>
        </a:solidFill>
        <a:effectLst/>
      </p:bgPr>
    </p:bg>
    <p:spTree>
      <p:nvGrpSpPr>
        <p:cNvPr id="1" name=""/>
        <p:cNvGrpSpPr/>
        <p:nvPr/>
      </p:nvGrpSpPr>
      <p:grpSpPr>
        <a:xfrm>
          <a:off x="0" y="0"/>
          <a:ext cx="0" cy="0"/>
          <a:chOff x="0" y="0"/>
          <a:chExt cx="0" cy="0"/>
        </a:xfrm>
      </p:grpSpPr>
      <p:sp>
        <p:nvSpPr>
          <p:cNvPr id="18" name="Text Placeholder 5"/>
          <p:cNvSpPr>
            <a:spLocks noGrp="1"/>
          </p:cNvSpPr>
          <p:nvPr>
            <p:ph type="body" sz="quarter" idx="11"/>
          </p:nvPr>
        </p:nvSpPr>
        <p:spPr>
          <a:xfrm>
            <a:off x="549551" y="6031928"/>
            <a:ext cx="6342862" cy="276999"/>
          </a:xfrm>
        </p:spPr>
        <p:txBody>
          <a:bodyPr/>
          <a:lstStyle>
            <a:lvl1pPr>
              <a:defRPr sz="1800">
                <a:solidFill>
                  <a:schemeClr val="accent3"/>
                </a:solidFill>
              </a:defRPr>
            </a:lvl1pPr>
          </a:lstStyle>
          <a:p>
            <a:pPr lvl="0"/>
            <a:r>
              <a:rPr lang="en-US"/>
              <a:t>Click to edit Master text styles</a:t>
            </a:r>
          </a:p>
        </p:txBody>
      </p:sp>
      <p:sp>
        <p:nvSpPr>
          <p:cNvPr id="19" name="Title 3"/>
          <p:cNvSpPr>
            <a:spLocks noGrp="1"/>
          </p:cNvSpPr>
          <p:nvPr>
            <p:ph type="title"/>
          </p:nvPr>
        </p:nvSpPr>
        <p:spPr>
          <a:xfrm>
            <a:off x="549550" y="5505735"/>
            <a:ext cx="6342863" cy="498598"/>
          </a:xfrm>
        </p:spPr>
        <p:txBody>
          <a:bodyPr wrap="square" tIns="0" bIns="0">
            <a:spAutoFit/>
          </a:bodyPr>
          <a:lstStyle>
            <a:lvl1pPr>
              <a:defRPr sz="3600"/>
            </a:lvl1pPr>
          </a:lstStyle>
          <a:p>
            <a:r>
              <a:rPr lang="en-US"/>
              <a:t>Click to edit Master title style</a:t>
            </a:r>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l="-1726" b="-553"/>
          <a:stretch/>
        </p:blipFill>
        <p:spPr>
          <a:xfrm flipH="1">
            <a:off x="7418" y="0"/>
            <a:ext cx="5338488" cy="5143500"/>
          </a:xfrm>
          <a:prstGeom prst="rect">
            <a:avLst/>
          </a:prstGeom>
        </p:spPr>
      </p:pic>
    </p:spTree>
    <p:extLst>
      <p:ext uri="{BB962C8B-B14F-4D97-AF65-F5344CB8AC3E}">
        <p14:creationId xmlns:p14="http://schemas.microsoft.com/office/powerpoint/2010/main" val="761311611"/>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2_Contents">
    <p:spTree>
      <p:nvGrpSpPr>
        <p:cNvPr id="1" name=""/>
        <p:cNvGrpSpPr/>
        <p:nvPr/>
      </p:nvGrpSpPr>
      <p:grpSpPr>
        <a:xfrm>
          <a:off x="0" y="0"/>
          <a:ext cx="0" cy="0"/>
          <a:chOff x="0" y="0"/>
          <a:chExt cx="0" cy="0"/>
        </a:xfrm>
      </p:grpSpPr>
      <p:sp>
        <p:nvSpPr>
          <p:cNvPr id="7" name="Title 6"/>
          <p:cNvSpPr>
            <a:spLocks noGrp="1"/>
          </p:cNvSpPr>
          <p:nvPr>
            <p:ph type="title"/>
          </p:nvPr>
        </p:nvSpPr>
        <p:spPr>
          <a:xfrm>
            <a:off x="5489574" y="1040153"/>
            <a:ext cx="4643391" cy="944941"/>
          </a:xfrm>
        </p:spPr>
        <p:txBody>
          <a:bodyPr/>
          <a:lstStyle/>
          <a:p>
            <a:r>
              <a:rPr lang="en-US"/>
              <a:t>Click to edit Master title style</a:t>
            </a:r>
          </a:p>
        </p:txBody>
      </p:sp>
      <p:sp>
        <p:nvSpPr>
          <p:cNvPr id="9" name="Slide Number Placeholder 5"/>
          <p:cNvSpPr txBox="1">
            <a:spLocks/>
          </p:cNvSpPr>
          <p:nvPr userDrawn="1"/>
        </p:nvSpPr>
        <p:spPr>
          <a:xfrm>
            <a:off x="9963150" y="7203694"/>
            <a:ext cx="173831" cy="123111"/>
          </a:xfrm>
          <a:prstGeom prst="rect">
            <a:avLst/>
          </a:prstGeom>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a:defRPr/>
            </a:pPr>
            <a:fld id="{FEBD7F86-1881-4698-8703-FB80B0800997}" type="slidenum">
              <a:rPr lang="en-GB" sz="800" smtClean="0">
                <a:solidFill>
                  <a:srgbClr val="4F2D7F"/>
                </a:solidFill>
                <a:latin typeface="Arial" panose="020B0604020202020204"/>
              </a:rPr>
              <a:pPr>
                <a:defRPr/>
              </a:pPr>
              <a:t>‹#›</a:t>
            </a:fld>
            <a:endParaRPr lang="en-GB" sz="800" dirty="0">
              <a:solidFill>
                <a:srgbClr val="4F2D7F"/>
              </a:solidFill>
              <a:latin typeface="Arial" panose="020B0604020202020204"/>
            </a:endParaRPr>
          </a:p>
        </p:txBody>
      </p:sp>
      <p:cxnSp>
        <p:nvCxnSpPr>
          <p:cNvPr id="10" name="Straight Connector 9"/>
          <p:cNvCxnSpPr>
            <a:cxnSpLocks/>
          </p:cNvCxnSpPr>
          <p:nvPr userDrawn="1"/>
        </p:nvCxnSpPr>
        <p:spPr>
          <a:xfrm>
            <a:off x="8199834" y="7110237"/>
            <a:ext cx="1933132" cy="0"/>
          </a:xfrm>
          <a:prstGeom prst="line">
            <a:avLst/>
          </a:prstGeom>
          <a:ln w="1905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txBox="1">
            <a:spLocks/>
          </p:cNvSpPr>
          <p:nvPr userDrawn="1"/>
        </p:nvSpPr>
        <p:spPr>
          <a:xfrm>
            <a:off x="6706077" y="7195804"/>
            <a:ext cx="3126581" cy="120233"/>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marL="0" marR="0" lvl="0" indent="0" algn="r" defTabSz="978245" rtl="0" eaLnBrk="1" fontAlgn="auto" latinLnBrk="0" hangingPunct="1">
              <a:lnSpc>
                <a:spcPct val="100000"/>
              </a:lnSpc>
              <a:spcBef>
                <a:spcPts val="0"/>
              </a:spcBef>
              <a:spcAft>
                <a:spcPts val="0"/>
              </a:spcAft>
              <a:buClrTx/>
              <a:buSzTx/>
              <a:buFontTx/>
              <a:buNone/>
              <a:tabLst/>
              <a:defRPr/>
            </a:pPr>
            <a:r>
              <a:rPr lang="en-GB" sz="781" b="0" kern="1200" dirty="0">
                <a:solidFill>
                  <a:schemeClr val="tx1"/>
                </a:solidFill>
                <a:latin typeface="Arial" pitchFamily="34" charset="0"/>
                <a:ea typeface="+mn-ea"/>
                <a:cs typeface="Arial" pitchFamily="34" charset="0"/>
              </a:rPr>
              <a:t>Grant Thornton proposal to [insert</a:t>
            </a:r>
            <a:r>
              <a:rPr lang="en-GB" sz="781" b="0" kern="1200" baseline="0" dirty="0">
                <a:solidFill>
                  <a:schemeClr val="tx1"/>
                </a:solidFill>
                <a:latin typeface="Arial" pitchFamily="34" charset="0"/>
                <a:ea typeface="+mn-ea"/>
                <a:cs typeface="Arial" pitchFamily="34" charset="0"/>
              </a:rPr>
              <a:t> client name]</a:t>
            </a:r>
            <a:endParaRPr lang="en-GB" sz="781" b="0" dirty="0">
              <a:solidFill>
                <a:schemeClr val="tx1"/>
              </a:solidFill>
              <a:latin typeface="+mn-lt"/>
            </a:endParaRPr>
          </a:p>
        </p:txBody>
      </p:sp>
    </p:spTree>
    <p:extLst>
      <p:ext uri="{BB962C8B-B14F-4D97-AF65-F5344CB8AC3E}">
        <p14:creationId xmlns:p14="http://schemas.microsoft.com/office/powerpoint/2010/main" val="40065921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Contents">
    <p:spTree>
      <p:nvGrpSpPr>
        <p:cNvPr id="1" name=""/>
        <p:cNvGrpSpPr/>
        <p:nvPr/>
      </p:nvGrpSpPr>
      <p:grpSpPr>
        <a:xfrm>
          <a:off x="0" y="0"/>
          <a:ext cx="0" cy="0"/>
          <a:chOff x="0" y="0"/>
          <a:chExt cx="0" cy="0"/>
        </a:xfrm>
      </p:grpSpPr>
      <p:sp>
        <p:nvSpPr>
          <p:cNvPr id="7" name="Title 6"/>
          <p:cNvSpPr>
            <a:spLocks noGrp="1"/>
          </p:cNvSpPr>
          <p:nvPr>
            <p:ph type="title"/>
          </p:nvPr>
        </p:nvSpPr>
        <p:spPr>
          <a:xfrm>
            <a:off x="5489574" y="1040153"/>
            <a:ext cx="4643391" cy="944941"/>
          </a:xfrm>
        </p:spPr>
        <p:txBody>
          <a:bodyPr/>
          <a:lstStyle/>
          <a:p>
            <a:r>
              <a:rPr lang="en-US"/>
              <a:t>Click to edit Master title style</a:t>
            </a:r>
          </a:p>
        </p:txBody>
      </p:sp>
      <p:sp>
        <p:nvSpPr>
          <p:cNvPr id="9" name="Slide Number Placeholder 5"/>
          <p:cNvSpPr txBox="1">
            <a:spLocks/>
          </p:cNvSpPr>
          <p:nvPr userDrawn="1"/>
        </p:nvSpPr>
        <p:spPr>
          <a:xfrm>
            <a:off x="9963150" y="7203694"/>
            <a:ext cx="173831" cy="123111"/>
          </a:xfrm>
          <a:prstGeom prst="rect">
            <a:avLst/>
          </a:prstGeom>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a:defRPr/>
            </a:pPr>
            <a:fld id="{FEBD7F86-1881-4698-8703-FB80B0800997}" type="slidenum">
              <a:rPr lang="en-GB" sz="800" smtClean="0">
                <a:solidFill>
                  <a:srgbClr val="4F2D7F"/>
                </a:solidFill>
                <a:latin typeface="Arial" panose="020B0604020202020204"/>
              </a:rPr>
              <a:pPr>
                <a:defRPr/>
              </a:pPr>
              <a:t>‹#›</a:t>
            </a:fld>
            <a:endParaRPr lang="en-GB" sz="800" dirty="0">
              <a:solidFill>
                <a:srgbClr val="4F2D7F"/>
              </a:solidFill>
              <a:latin typeface="Arial" panose="020B0604020202020204"/>
            </a:endParaRPr>
          </a:p>
        </p:txBody>
      </p:sp>
      <p:cxnSp>
        <p:nvCxnSpPr>
          <p:cNvPr id="10" name="Straight Connector 9"/>
          <p:cNvCxnSpPr>
            <a:cxnSpLocks/>
          </p:cNvCxnSpPr>
          <p:nvPr userDrawn="1"/>
        </p:nvCxnSpPr>
        <p:spPr>
          <a:xfrm>
            <a:off x="8199834" y="7110237"/>
            <a:ext cx="1933132" cy="0"/>
          </a:xfrm>
          <a:prstGeom prst="line">
            <a:avLst/>
          </a:prstGeom>
          <a:ln w="1905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txBox="1">
            <a:spLocks/>
          </p:cNvSpPr>
          <p:nvPr userDrawn="1"/>
        </p:nvSpPr>
        <p:spPr>
          <a:xfrm>
            <a:off x="6696747" y="7214465"/>
            <a:ext cx="3126581" cy="120233"/>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marL="0" marR="0" lvl="0" indent="0" algn="r" defTabSz="978245" rtl="0" eaLnBrk="1" fontAlgn="auto" latinLnBrk="0" hangingPunct="1">
              <a:lnSpc>
                <a:spcPct val="100000"/>
              </a:lnSpc>
              <a:spcBef>
                <a:spcPts val="0"/>
              </a:spcBef>
              <a:spcAft>
                <a:spcPts val="0"/>
              </a:spcAft>
              <a:buClrTx/>
              <a:buSzTx/>
              <a:buFontTx/>
              <a:buNone/>
              <a:tabLst/>
              <a:defRPr/>
            </a:pPr>
            <a:r>
              <a:rPr lang="en-GB" sz="781" b="0" kern="1200" dirty="0">
                <a:solidFill>
                  <a:schemeClr val="tx1"/>
                </a:solidFill>
                <a:latin typeface="Arial" pitchFamily="34" charset="0"/>
                <a:ea typeface="+mn-ea"/>
                <a:cs typeface="Arial" pitchFamily="34" charset="0"/>
              </a:rPr>
              <a:t>Grant Thornton proposal to [insert</a:t>
            </a:r>
            <a:r>
              <a:rPr lang="en-GB" sz="781" b="0" kern="1200" baseline="0" dirty="0">
                <a:solidFill>
                  <a:schemeClr val="tx1"/>
                </a:solidFill>
                <a:latin typeface="Arial" pitchFamily="34" charset="0"/>
                <a:ea typeface="+mn-ea"/>
                <a:cs typeface="Arial" pitchFamily="34" charset="0"/>
              </a:rPr>
              <a:t> client name]</a:t>
            </a:r>
            <a:endParaRPr lang="en-GB" sz="781" b="0" dirty="0">
              <a:solidFill>
                <a:schemeClr val="tx1"/>
              </a:solidFill>
              <a:latin typeface="+mn-lt"/>
            </a:endParaRPr>
          </a:p>
        </p:txBody>
      </p:sp>
    </p:spTree>
    <p:extLst>
      <p:ext uri="{BB962C8B-B14F-4D97-AF65-F5344CB8AC3E}">
        <p14:creationId xmlns:p14="http://schemas.microsoft.com/office/powerpoint/2010/main" val="34385648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3_Contents">
    <p:spTree>
      <p:nvGrpSpPr>
        <p:cNvPr id="1" name=""/>
        <p:cNvGrpSpPr/>
        <p:nvPr/>
      </p:nvGrpSpPr>
      <p:grpSpPr>
        <a:xfrm>
          <a:off x="0" y="0"/>
          <a:ext cx="0" cy="0"/>
          <a:chOff x="0" y="0"/>
          <a:chExt cx="0" cy="0"/>
        </a:xfrm>
      </p:grpSpPr>
      <p:sp>
        <p:nvSpPr>
          <p:cNvPr id="7" name="Title 6"/>
          <p:cNvSpPr>
            <a:spLocks noGrp="1"/>
          </p:cNvSpPr>
          <p:nvPr>
            <p:ph type="title"/>
          </p:nvPr>
        </p:nvSpPr>
        <p:spPr>
          <a:xfrm>
            <a:off x="5489574" y="1040153"/>
            <a:ext cx="4643391" cy="944941"/>
          </a:xfrm>
        </p:spPr>
        <p:txBody>
          <a:bodyPr/>
          <a:lstStyle/>
          <a:p>
            <a:r>
              <a:rPr lang="en-US"/>
              <a:t>Click to edit Master title style</a:t>
            </a:r>
          </a:p>
        </p:txBody>
      </p:sp>
      <p:sp>
        <p:nvSpPr>
          <p:cNvPr id="9" name="Slide Number Placeholder 5"/>
          <p:cNvSpPr txBox="1">
            <a:spLocks/>
          </p:cNvSpPr>
          <p:nvPr userDrawn="1"/>
        </p:nvSpPr>
        <p:spPr>
          <a:xfrm>
            <a:off x="9963150" y="7203694"/>
            <a:ext cx="173831" cy="123111"/>
          </a:xfrm>
          <a:prstGeom prst="rect">
            <a:avLst/>
          </a:prstGeom>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a:defRPr/>
            </a:pPr>
            <a:fld id="{FEBD7F86-1881-4698-8703-FB80B0800997}" type="slidenum">
              <a:rPr lang="en-GB" sz="800" smtClean="0">
                <a:solidFill>
                  <a:srgbClr val="4F2D7F"/>
                </a:solidFill>
                <a:latin typeface="Arial" panose="020B0604020202020204"/>
              </a:rPr>
              <a:pPr>
                <a:defRPr/>
              </a:pPr>
              <a:t>‹#›</a:t>
            </a:fld>
            <a:endParaRPr lang="en-GB" sz="800" dirty="0">
              <a:solidFill>
                <a:srgbClr val="4F2D7F"/>
              </a:solidFill>
              <a:latin typeface="Arial" panose="020B0604020202020204"/>
            </a:endParaRPr>
          </a:p>
        </p:txBody>
      </p:sp>
      <p:cxnSp>
        <p:nvCxnSpPr>
          <p:cNvPr id="10" name="Straight Connector 9"/>
          <p:cNvCxnSpPr>
            <a:cxnSpLocks/>
          </p:cNvCxnSpPr>
          <p:nvPr userDrawn="1"/>
        </p:nvCxnSpPr>
        <p:spPr>
          <a:xfrm>
            <a:off x="8199834" y="7110237"/>
            <a:ext cx="1933132" cy="0"/>
          </a:xfrm>
          <a:prstGeom prst="line">
            <a:avLst/>
          </a:prstGeom>
          <a:ln w="1905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txBox="1">
            <a:spLocks/>
          </p:cNvSpPr>
          <p:nvPr userDrawn="1"/>
        </p:nvSpPr>
        <p:spPr>
          <a:xfrm>
            <a:off x="6696747" y="7186473"/>
            <a:ext cx="3126581" cy="120233"/>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marL="0" marR="0" lvl="0" indent="0" algn="r" defTabSz="978245" rtl="0" eaLnBrk="1" fontAlgn="auto" latinLnBrk="0" hangingPunct="1">
              <a:lnSpc>
                <a:spcPct val="100000"/>
              </a:lnSpc>
              <a:spcBef>
                <a:spcPts val="0"/>
              </a:spcBef>
              <a:spcAft>
                <a:spcPts val="0"/>
              </a:spcAft>
              <a:buClrTx/>
              <a:buSzTx/>
              <a:buFontTx/>
              <a:buNone/>
              <a:tabLst/>
              <a:defRPr/>
            </a:pPr>
            <a:r>
              <a:rPr lang="en-GB" sz="781" b="0" kern="1200" dirty="0">
                <a:solidFill>
                  <a:schemeClr val="tx1"/>
                </a:solidFill>
                <a:latin typeface="Arial" pitchFamily="34" charset="0"/>
                <a:ea typeface="+mn-ea"/>
                <a:cs typeface="Arial" pitchFamily="34" charset="0"/>
              </a:rPr>
              <a:t>Grant Thornton proposal to [insert</a:t>
            </a:r>
            <a:r>
              <a:rPr lang="en-GB" sz="781" b="0" kern="1200" baseline="0" dirty="0">
                <a:solidFill>
                  <a:schemeClr val="tx1"/>
                </a:solidFill>
                <a:latin typeface="Arial" pitchFamily="34" charset="0"/>
                <a:ea typeface="+mn-ea"/>
                <a:cs typeface="Arial" pitchFamily="34" charset="0"/>
              </a:rPr>
              <a:t> client name]</a:t>
            </a:r>
            <a:endParaRPr lang="en-GB" sz="781" b="0" dirty="0">
              <a:solidFill>
                <a:schemeClr val="tx1"/>
              </a:solidFill>
              <a:latin typeface="+mn-lt"/>
            </a:endParaRPr>
          </a:p>
        </p:txBody>
      </p:sp>
    </p:spTree>
    <p:extLst>
      <p:ext uri="{BB962C8B-B14F-4D97-AF65-F5344CB8AC3E}">
        <p14:creationId xmlns:p14="http://schemas.microsoft.com/office/powerpoint/2010/main" val="1923031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ey Msg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3"/>
          <p:cNvSpPr>
            <a:spLocks noGrp="1"/>
          </p:cNvSpPr>
          <p:nvPr>
            <p:ph type="body" sz="quarter" idx="12"/>
          </p:nvPr>
        </p:nvSpPr>
        <p:spPr>
          <a:xfrm>
            <a:off x="639054" y="2249986"/>
            <a:ext cx="4641734" cy="2537601"/>
          </a:xfrm>
          <a:solidFill>
            <a:schemeClr val="accent2"/>
          </a:solidFill>
        </p:spPr>
        <p:txBody>
          <a:bodyPr wrap="square" lIns="72000" tIns="72000" rIns="72000" bIns="7200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p:cNvSpPr>
            <a:spLocks noGrp="1"/>
          </p:cNvSpPr>
          <p:nvPr>
            <p:ph type="body" sz="quarter" idx="13"/>
          </p:nvPr>
        </p:nvSpPr>
        <p:spPr>
          <a:xfrm>
            <a:off x="5422796" y="2249987"/>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4"/>
          </p:nvPr>
        </p:nvSpPr>
        <p:spPr>
          <a:xfrm>
            <a:off x="627283" y="4929051"/>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79832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Key Msg + 4 boxes">
    <p:spTree>
      <p:nvGrpSpPr>
        <p:cNvPr id="1" name=""/>
        <p:cNvGrpSpPr/>
        <p:nvPr/>
      </p:nvGrpSpPr>
      <p:grpSpPr>
        <a:xfrm>
          <a:off x="0" y="0"/>
          <a:ext cx="0" cy="0"/>
          <a:chOff x="0" y="0"/>
          <a:chExt cx="0" cy="0"/>
        </a:xfrm>
      </p:grpSpPr>
      <p:sp>
        <p:nvSpPr>
          <p:cNvPr id="2" name="Title 1"/>
          <p:cNvSpPr>
            <a:spLocks noGrp="1"/>
          </p:cNvSpPr>
          <p:nvPr>
            <p:ph type="title"/>
          </p:nvPr>
        </p:nvSpPr>
        <p:spPr>
          <a:xfrm>
            <a:off x="549550" y="573917"/>
            <a:ext cx="9597339" cy="1076619"/>
          </a:xfrm>
        </p:spPr>
        <p:txBody>
          <a:bodyPr/>
          <a:lstStyle/>
          <a:p>
            <a:r>
              <a:rPr lang="en-US"/>
              <a:t>Click to edit Master title style</a:t>
            </a:r>
          </a:p>
        </p:txBody>
      </p:sp>
      <p:sp>
        <p:nvSpPr>
          <p:cNvPr id="4" name="Text Placeholder 3"/>
          <p:cNvSpPr>
            <a:spLocks noGrp="1"/>
          </p:cNvSpPr>
          <p:nvPr>
            <p:ph type="body" sz="quarter" idx="13"/>
          </p:nvPr>
        </p:nvSpPr>
        <p:spPr>
          <a:xfrm>
            <a:off x="549551" y="3333622"/>
            <a:ext cx="4651200" cy="1365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3"/>
          <p:cNvSpPr>
            <a:spLocks noGrp="1"/>
          </p:cNvSpPr>
          <p:nvPr>
            <p:ph type="body" sz="quarter" idx="14"/>
          </p:nvPr>
        </p:nvSpPr>
        <p:spPr>
          <a:xfrm>
            <a:off x="5495689" y="3333622"/>
            <a:ext cx="4651200" cy="1365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3"/>
          <p:cNvSpPr>
            <a:spLocks noGrp="1"/>
          </p:cNvSpPr>
          <p:nvPr>
            <p:ph type="body" sz="quarter" idx="15"/>
          </p:nvPr>
        </p:nvSpPr>
        <p:spPr>
          <a:xfrm>
            <a:off x="549551" y="5303961"/>
            <a:ext cx="4651200" cy="1365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ext Placeholder 3"/>
          <p:cNvSpPr>
            <a:spLocks noGrp="1"/>
          </p:cNvSpPr>
          <p:nvPr>
            <p:ph type="body" sz="quarter" idx="16"/>
          </p:nvPr>
        </p:nvSpPr>
        <p:spPr>
          <a:xfrm>
            <a:off x="5495689" y="5303961"/>
            <a:ext cx="4651200" cy="1365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3"/>
          <p:cNvSpPr>
            <a:spLocks noGrp="1"/>
          </p:cNvSpPr>
          <p:nvPr>
            <p:ph type="body" sz="quarter" idx="12"/>
          </p:nvPr>
        </p:nvSpPr>
        <p:spPr>
          <a:xfrm>
            <a:off x="549551" y="2219439"/>
            <a:ext cx="9597338" cy="707886"/>
          </a:xfrm>
        </p:spPr>
        <p:txBody>
          <a:bodyPr wrap="square">
            <a:spAutoFit/>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379524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Key Msg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3"/>
          <p:cNvSpPr>
            <a:spLocks noGrp="1"/>
          </p:cNvSpPr>
          <p:nvPr>
            <p:ph type="body" sz="quarter" idx="11"/>
          </p:nvPr>
        </p:nvSpPr>
        <p:spPr>
          <a:xfrm>
            <a:off x="5489575" y="2219439"/>
            <a:ext cx="4651648" cy="110799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p:cNvSpPr>
            <a:spLocks noGrp="1"/>
          </p:cNvSpPr>
          <p:nvPr>
            <p:ph type="body" sz="quarter" idx="10"/>
          </p:nvPr>
        </p:nvSpPr>
        <p:spPr>
          <a:xfrm>
            <a:off x="549552" y="2219438"/>
            <a:ext cx="4652686" cy="2555762"/>
          </a:xfrm>
          <a:solidFill>
            <a:schemeClr val="accent2"/>
          </a:solidFill>
        </p:spPr>
        <p:txBody>
          <a:bodyPr wrap="square" lIns="72000" tIns="72000" rIns="72000" bIns="7200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p:cNvSpPr>
            <a:spLocks noGrp="1"/>
          </p:cNvSpPr>
          <p:nvPr>
            <p:ph type="body" sz="quarter" idx="12"/>
          </p:nvPr>
        </p:nvSpPr>
        <p:spPr>
          <a:xfrm>
            <a:off x="549552" y="4921999"/>
            <a:ext cx="4652686" cy="1138773"/>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0416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49552" y="2219439"/>
            <a:ext cx="3067408" cy="1138773"/>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p:cNvSpPr>
            <a:spLocks noGrp="1"/>
          </p:cNvSpPr>
          <p:nvPr>
            <p:ph type="body" sz="quarter" idx="12"/>
          </p:nvPr>
        </p:nvSpPr>
        <p:spPr>
          <a:xfrm>
            <a:off x="3804305" y="2219439"/>
            <a:ext cx="3067408" cy="1138773"/>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p:cNvSpPr>
            <a:spLocks noGrp="1"/>
          </p:cNvSpPr>
          <p:nvPr>
            <p:ph type="body" sz="quarter" idx="13"/>
          </p:nvPr>
        </p:nvSpPr>
        <p:spPr>
          <a:xfrm>
            <a:off x="7059058" y="2208962"/>
            <a:ext cx="3067408" cy="1138773"/>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63340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wo column + no title">
    <p:spTree>
      <p:nvGrpSpPr>
        <p:cNvPr id="1" name=""/>
        <p:cNvGrpSpPr/>
        <p:nvPr/>
      </p:nvGrpSpPr>
      <p:grpSpPr>
        <a:xfrm>
          <a:off x="0" y="0"/>
          <a:ext cx="0" cy="0"/>
          <a:chOff x="0" y="0"/>
          <a:chExt cx="0" cy="0"/>
        </a:xfrm>
      </p:grpSpPr>
      <p:sp>
        <p:nvSpPr>
          <p:cNvPr id="6" name="Rectangle 5"/>
          <p:cNvSpPr/>
          <p:nvPr userDrawn="1"/>
        </p:nvSpPr>
        <p:spPr>
          <a:xfrm>
            <a:off x="0" y="0"/>
            <a:ext cx="10691813" cy="1756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900" dirty="0">
              <a:solidFill>
                <a:prstClr val="black"/>
              </a:solidFill>
            </a:endParaRPr>
          </a:p>
        </p:txBody>
      </p:sp>
      <p:sp>
        <p:nvSpPr>
          <p:cNvPr id="5" name="Text Placeholder 3"/>
          <p:cNvSpPr>
            <a:spLocks noGrp="1"/>
          </p:cNvSpPr>
          <p:nvPr>
            <p:ph type="body" sz="quarter" idx="11"/>
          </p:nvPr>
        </p:nvSpPr>
        <p:spPr>
          <a:xfrm>
            <a:off x="5489575" y="2221629"/>
            <a:ext cx="4651648" cy="110799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p:cNvSpPr>
            <a:spLocks noGrp="1"/>
          </p:cNvSpPr>
          <p:nvPr>
            <p:ph type="body" sz="quarter" idx="10"/>
          </p:nvPr>
        </p:nvSpPr>
        <p:spPr>
          <a:xfrm>
            <a:off x="549552" y="2219439"/>
            <a:ext cx="4652686" cy="1138773"/>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74421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able +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49551" y="4393211"/>
            <a:ext cx="4652687" cy="110799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5489575" y="4393211"/>
            <a:ext cx="4651648" cy="110799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2"/>
          </p:nvPr>
        </p:nvSpPr>
        <p:spPr>
          <a:xfrm>
            <a:off x="549275" y="2214563"/>
            <a:ext cx="9569450" cy="1936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93306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Half table +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3"/>
          <p:cNvSpPr>
            <a:spLocks noGrp="1"/>
          </p:cNvSpPr>
          <p:nvPr>
            <p:ph type="body" sz="quarter" idx="11"/>
          </p:nvPr>
        </p:nvSpPr>
        <p:spPr>
          <a:xfrm>
            <a:off x="5489575" y="2220913"/>
            <a:ext cx="4651648" cy="110799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p:cNvSpPr>
            <a:spLocks noGrp="1"/>
          </p:cNvSpPr>
          <p:nvPr>
            <p:ph type="body" sz="quarter" idx="10"/>
          </p:nvPr>
        </p:nvSpPr>
        <p:spPr>
          <a:xfrm>
            <a:off x="549551" y="4393211"/>
            <a:ext cx="4652687" cy="110799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2"/>
          </p:nvPr>
        </p:nvSpPr>
        <p:spPr>
          <a:xfrm>
            <a:off x="549275" y="2214563"/>
            <a:ext cx="4652963" cy="1936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84349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Picture + Two column">
    <p:spTree>
      <p:nvGrpSpPr>
        <p:cNvPr id="1" name=""/>
        <p:cNvGrpSpPr/>
        <p:nvPr/>
      </p:nvGrpSpPr>
      <p:grpSpPr>
        <a:xfrm>
          <a:off x="0" y="0"/>
          <a:ext cx="0" cy="0"/>
          <a:chOff x="0" y="0"/>
          <a:chExt cx="0" cy="0"/>
        </a:xfrm>
      </p:grpSpPr>
      <p:sp>
        <p:nvSpPr>
          <p:cNvPr id="2" name="Rectangle 1"/>
          <p:cNvSpPr/>
          <p:nvPr userDrawn="1"/>
        </p:nvSpPr>
        <p:spPr>
          <a:xfrm>
            <a:off x="0" y="-1"/>
            <a:ext cx="10691813" cy="2611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900" dirty="0">
              <a:solidFill>
                <a:prstClr val="black"/>
              </a:solidFill>
            </a:endParaRPr>
          </a:p>
        </p:txBody>
      </p:sp>
      <p:sp>
        <p:nvSpPr>
          <p:cNvPr id="4" name="Text Placeholder 3"/>
          <p:cNvSpPr>
            <a:spLocks noGrp="1"/>
          </p:cNvSpPr>
          <p:nvPr>
            <p:ph type="body" sz="quarter" idx="10"/>
          </p:nvPr>
        </p:nvSpPr>
        <p:spPr>
          <a:xfrm>
            <a:off x="549275" y="2779846"/>
            <a:ext cx="4652687" cy="110799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9"/>
          <p:cNvSpPr>
            <a:spLocks noGrp="1"/>
          </p:cNvSpPr>
          <p:nvPr>
            <p:ph type="pic" sz="quarter" idx="12"/>
          </p:nvPr>
        </p:nvSpPr>
        <p:spPr>
          <a:xfrm>
            <a:off x="549275" y="439738"/>
            <a:ext cx="9588500" cy="2171382"/>
          </a:xfrm>
        </p:spPr>
        <p:txBody>
          <a:bodyPr/>
          <a:lstStyle/>
          <a:p>
            <a:r>
              <a:rPr lang="en-US" dirty="0"/>
              <a:t>Click icon to add picture</a:t>
            </a:r>
            <a:endParaRPr lang="en-GB" dirty="0"/>
          </a:p>
        </p:txBody>
      </p:sp>
      <p:sp>
        <p:nvSpPr>
          <p:cNvPr id="7" name="Text Placeholder 3"/>
          <p:cNvSpPr>
            <a:spLocks noGrp="1"/>
          </p:cNvSpPr>
          <p:nvPr>
            <p:ph type="body" sz="quarter" idx="13"/>
          </p:nvPr>
        </p:nvSpPr>
        <p:spPr>
          <a:xfrm>
            <a:off x="5502275" y="2779846"/>
            <a:ext cx="4652687" cy="110799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5302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Quote + Three column">
    <p:spTree>
      <p:nvGrpSpPr>
        <p:cNvPr id="1" name=""/>
        <p:cNvGrpSpPr/>
        <p:nvPr/>
      </p:nvGrpSpPr>
      <p:grpSpPr>
        <a:xfrm>
          <a:off x="0" y="0"/>
          <a:ext cx="0" cy="0"/>
          <a:chOff x="0" y="0"/>
          <a:chExt cx="0" cy="0"/>
        </a:xfrm>
      </p:grpSpPr>
      <p:sp>
        <p:nvSpPr>
          <p:cNvPr id="2" name="Rectangle 1"/>
          <p:cNvSpPr/>
          <p:nvPr userDrawn="1"/>
        </p:nvSpPr>
        <p:spPr>
          <a:xfrm>
            <a:off x="0" y="0"/>
            <a:ext cx="10691813" cy="199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900" dirty="0">
              <a:solidFill>
                <a:prstClr val="black"/>
              </a:solidFill>
            </a:endParaRPr>
          </a:p>
        </p:txBody>
      </p:sp>
      <p:sp>
        <p:nvSpPr>
          <p:cNvPr id="6" name="Text Placeholder 5"/>
          <p:cNvSpPr>
            <a:spLocks noGrp="1"/>
          </p:cNvSpPr>
          <p:nvPr>
            <p:ph type="body" sz="quarter" idx="12"/>
          </p:nvPr>
        </p:nvSpPr>
        <p:spPr>
          <a:xfrm>
            <a:off x="549275" y="504825"/>
            <a:ext cx="9591675" cy="1150938"/>
          </a:xfrm>
        </p:spPr>
        <p:txBody>
          <a:bodyPr/>
          <a:lstStyle>
            <a:lvl2pPr>
              <a:defRPr>
                <a:solidFill>
                  <a:schemeClr val="accent1"/>
                </a:solidFill>
              </a:defRPr>
            </a:lvl2pPr>
          </a:lstStyle>
          <a:p>
            <a:pPr lvl="0"/>
            <a:r>
              <a:rPr lang="en-US"/>
              <a:t>Click to edit Master text styles</a:t>
            </a:r>
          </a:p>
          <a:p>
            <a:pPr lvl="1"/>
            <a:r>
              <a:rPr lang="en-US"/>
              <a:t>Second level</a:t>
            </a:r>
          </a:p>
        </p:txBody>
      </p:sp>
      <p:sp>
        <p:nvSpPr>
          <p:cNvPr id="9" name="Picture Placeholder 8"/>
          <p:cNvSpPr>
            <a:spLocks noGrp="1"/>
          </p:cNvSpPr>
          <p:nvPr>
            <p:ph type="pic" sz="quarter" idx="14"/>
          </p:nvPr>
        </p:nvSpPr>
        <p:spPr>
          <a:xfrm>
            <a:off x="549552" y="2225992"/>
            <a:ext cx="3067200" cy="1472247"/>
          </a:xfrm>
        </p:spPr>
        <p:txBody>
          <a:bodyPr/>
          <a:lstStyle/>
          <a:p>
            <a:r>
              <a:rPr lang="en-US" dirty="0"/>
              <a:t>Click icon to add picture</a:t>
            </a:r>
            <a:endParaRPr lang="en-GB" dirty="0"/>
          </a:p>
        </p:txBody>
      </p:sp>
      <p:sp>
        <p:nvSpPr>
          <p:cNvPr id="10" name="Picture Placeholder 8"/>
          <p:cNvSpPr>
            <a:spLocks noGrp="1"/>
          </p:cNvSpPr>
          <p:nvPr>
            <p:ph type="pic" sz="quarter" idx="15"/>
          </p:nvPr>
        </p:nvSpPr>
        <p:spPr>
          <a:xfrm>
            <a:off x="3804305" y="2225992"/>
            <a:ext cx="3067200" cy="1472247"/>
          </a:xfrm>
        </p:spPr>
        <p:txBody>
          <a:bodyPr/>
          <a:lstStyle/>
          <a:p>
            <a:r>
              <a:rPr lang="en-US" dirty="0"/>
              <a:t>Click icon to add picture</a:t>
            </a:r>
            <a:endParaRPr lang="en-GB" dirty="0"/>
          </a:p>
        </p:txBody>
      </p:sp>
      <p:sp>
        <p:nvSpPr>
          <p:cNvPr id="11" name="Picture Placeholder 8"/>
          <p:cNvSpPr>
            <a:spLocks noGrp="1"/>
          </p:cNvSpPr>
          <p:nvPr>
            <p:ph type="pic" sz="quarter" idx="16"/>
          </p:nvPr>
        </p:nvSpPr>
        <p:spPr>
          <a:xfrm>
            <a:off x="7059058" y="2225992"/>
            <a:ext cx="3067200" cy="1472247"/>
          </a:xfrm>
        </p:spPr>
        <p:txBody>
          <a:bodyPr/>
          <a:lstStyle/>
          <a:p>
            <a:r>
              <a:rPr lang="en-US" dirty="0"/>
              <a:t>Click icon to add picture</a:t>
            </a:r>
            <a:endParaRPr lang="en-GB" dirty="0"/>
          </a:p>
        </p:txBody>
      </p:sp>
      <p:sp>
        <p:nvSpPr>
          <p:cNvPr id="15" name="Text Placeholder 3"/>
          <p:cNvSpPr>
            <a:spLocks noGrp="1"/>
          </p:cNvSpPr>
          <p:nvPr>
            <p:ph type="body" sz="quarter" idx="10"/>
          </p:nvPr>
        </p:nvSpPr>
        <p:spPr>
          <a:xfrm>
            <a:off x="549552" y="3865359"/>
            <a:ext cx="3067408" cy="1138773"/>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3"/>
          <p:cNvSpPr>
            <a:spLocks noGrp="1"/>
          </p:cNvSpPr>
          <p:nvPr>
            <p:ph type="body" sz="quarter" idx="17"/>
          </p:nvPr>
        </p:nvSpPr>
        <p:spPr>
          <a:xfrm>
            <a:off x="3804305" y="3865359"/>
            <a:ext cx="3067408" cy="1138773"/>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3"/>
          <p:cNvSpPr>
            <a:spLocks noGrp="1"/>
          </p:cNvSpPr>
          <p:nvPr>
            <p:ph type="body" sz="quarter" idx="13"/>
          </p:nvPr>
        </p:nvSpPr>
        <p:spPr>
          <a:xfrm>
            <a:off x="7059058" y="3854882"/>
            <a:ext cx="3067408" cy="1138773"/>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41197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Key msg + Two column + no title">
    <p:spTree>
      <p:nvGrpSpPr>
        <p:cNvPr id="1" name=""/>
        <p:cNvGrpSpPr/>
        <p:nvPr/>
      </p:nvGrpSpPr>
      <p:grpSpPr>
        <a:xfrm>
          <a:off x="0" y="0"/>
          <a:ext cx="0" cy="0"/>
          <a:chOff x="0" y="0"/>
          <a:chExt cx="0" cy="0"/>
        </a:xfrm>
      </p:grpSpPr>
      <p:sp>
        <p:nvSpPr>
          <p:cNvPr id="3" name="Text Placeholder 3"/>
          <p:cNvSpPr>
            <a:spLocks noGrp="1"/>
          </p:cNvSpPr>
          <p:nvPr>
            <p:ph type="body" sz="quarter" idx="13"/>
          </p:nvPr>
        </p:nvSpPr>
        <p:spPr>
          <a:xfrm>
            <a:off x="549551" y="3333622"/>
            <a:ext cx="4651200" cy="1365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quarter" idx="14"/>
          </p:nvPr>
        </p:nvSpPr>
        <p:spPr>
          <a:xfrm>
            <a:off x="5495689" y="3333622"/>
            <a:ext cx="4651200" cy="1365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3"/>
          <p:cNvSpPr>
            <a:spLocks noGrp="1"/>
          </p:cNvSpPr>
          <p:nvPr>
            <p:ph type="body" sz="quarter" idx="12"/>
          </p:nvPr>
        </p:nvSpPr>
        <p:spPr>
          <a:xfrm>
            <a:off x="549551" y="2219439"/>
            <a:ext cx="9597338" cy="707886"/>
          </a:xfrm>
        </p:spPr>
        <p:txBody>
          <a:bodyPr wrap="square">
            <a:spAutoFit/>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0"/>
            <a:ext cx="10691813" cy="18708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900" dirty="0">
              <a:solidFill>
                <a:prstClr val="black"/>
              </a:solidFill>
            </a:endParaRPr>
          </a:p>
        </p:txBody>
      </p:sp>
    </p:spTree>
    <p:extLst>
      <p:ext uri="{BB962C8B-B14F-4D97-AF65-F5344CB8AC3E}">
        <p14:creationId xmlns:p14="http://schemas.microsoft.com/office/powerpoint/2010/main" val="17928508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2_Image_Key msg + Two column">
    <p:spTree>
      <p:nvGrpSpPr>
        <p:cNvPr id="1" name=""/>
        <p:cNvGrpSpPr/>
        <p:nvPr/>
      </p:nvGrpSpPr>
      <p:grpSpPr>
        <a:xfrm>
          <a:off x="0" y="0"/>
          <a:ext cx="0" cy="0"/>
          <a:chOff x="0" y="0"/>
          <a:chExt cx="0" cy="0"/>
        </a:xfrm>
      </p:grpSpPr>
      <p:sp>
        <p:nvSpPr>
          <p:cNvPr id="2" name="Title 1"/>
          <p:cNvSpPr>
            <a:spLocks noGrp="1"/>
          </p:cNvSpPr>
          <p:nvPr>
            <p:ph type="title"/>
          </p:nvPr>
        </p:nvSpPr>
        <p:spPr>
          <a:xfrm>
            <a:off x="549551" y="2835722"/>
            <a:ext cx="9587507" cy="1076619"/>
          </a:xfrm>
        </p:spPr>
        <p:txBody>
          <a:bodyPr/>
          <a:lstStyle/>
          <a:p>
            <a:r>
              <a:rPr lang="en-US"/>
              <a:t>Click to edit Master title style</a:t>
            </a:r>
          </a:p>
        </p:txBody>
      </p:sp>
      <p:sp>
        <p:nvSpPr>
          <p:cNvPr id="7" name="Text Placeholder 3"/>
          <p:cNvSpPr>
            <a:spLocks noGrp="1"/>
          </p:cNvSpPr>
          <p:nvPr>
            <p:ph type="body" sz="quarter" idx="13"/>
          </p:nvPr>
        </p:nvSpPr>
        <p:spPr>
          <a:xfrm>
            <a:off x="549551" y="5213222"/>
            <a:ext cx="4651200" cy="1365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3"/>
          <p:cNvSpPr>
            <a:spLocks noGrp="1"/>
          </p:cNvSpPr>
          <p:nvPr>
            <p:ph type="body" sz="quarter" idx="14"/>
          </p:nvPr>
        </p:nvSpPr>
        <p:spPr>
          <a:xfrm>
            <a:off x="5495689" y="5213222"/>
            <a:ext cx="4651200" cy="1365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p:cNvSpPr>
            <a:spLocks noGrp="1"/>
          </p:cNvSpPr>
          <p:nvPr>
            <p:ph type="body" sz="quarter" idx="12"/>
          </p:nvPr>
        </p:nvSpPr>
        <p:spPr>
          <a:xfrm>
            <a:off x="549551" y="4322559"/>
            <a:ext cx="9597338" cy="707886"/>
          </a:xfrm>
        </p:spPr>
        <p:txBody>
          <a:bodyPr wrap="square">
            <a:spAutoFit/>
          </a:bodyPr>
          <a:lstStyle/>
          <a:p>
            <a:pPr lvl="0"/>
            <a:r>
              <a:rPr lang="en-US"/>
              <a:t>Click to edit Master text styles</a:t>
            </a:r>
          </a:p>
          <a:p>
            <a:pPr lvl="1"/>
            <a:r>
              <a:rPr lang="en-US"/>
              <a:t>Second level</a:t>
            </a:r>
          </a:p>
          <a:p>
            <a:pPr lvl="2"/>
            <a:r>
              <a:rPr lang="en-US"/>
              <a:t>Third level</a:t>
            </a:r>
          </a:p>
        </p:txBody>
      </p:sp>
      <p:sp>
        <p:nvSpPr>
          <p:cNvPr id="12" name="Rectangle 11"/>
          <p:cNvSpPr/>
          <p:nvPr userDrawn="1"/>
        </p:nvSpPr>
        <p:spPr>
          <a:xfrm>
            <a:off x="0" y="-1"/>
            <a:ext cx="10691813" cy="2611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900" dirty="0">
              <a:solidFill>
                <a:prstClr val="black"/>
              </a:solidFill>
            </a:endParaRPr>
          </a:p>
        </p:txBody>
      </p:sp>
      <p:sp>
        <p:nvSpPr>
          <p:cNvPr id="13" name="Picture Placeholder 9"/>
          <p:cNvSpPr>
            <a:spLocks noGrp="1"/>
          </p:cNvSpPr>
          <p:nvPr>
            <p:ph type="pic" sz="quarter" idx="15"/>
          </p:nvPr>
        </p:nvSpPr>
        <p:spPr>
          <a:xfrm>
            <a:off x="549275" y="439738"/>
            <a:ext cx="9588500" cy="2171382"/>
          </a:xfrm>
        </p:spPr>
        <p:txBody>
          <a:bodyPr/>
          <a:lstStyle/>
          <a:p>
            <a:r>
              <a:rPr lang="en-US" dirty="0"/>
              <a:t>Click icon to add picture</a:t>
            </a:r>
            <a:endParaRPr lang="en-GB" dirty="0"/>
          </a:p>
        </p:txBody>
      </p:sp>
      <p:grpSp>
        <p:nvGrpSpPr>
          <p:cNvPr id="16" name="Group 15"/>
          <p:cNvGrpSpPr/>
          <p:nvPr userDrawn="1"/>
        </p:nvGrpSpPr>
        <p:grpSpPr>
          <a:xfrm>
            <a:off x="549551" y="2815401"/>
            <a:ext cx="9558010" cy="1157899"/>
            <a:chOff x="549551" y="573918"/>
            <a:chExt cx="9066262" cy="1157899"/>
          </a:xfrm>
        </p:grpSpPr>
        <p:cxnSp>
          <p:nvCxnSpPr>
            <p:cNvPr id="17" name="Straight Connector 16"/>
            <p:cNvCxnSpPr>
              <a:cxnSpLocks/>
            </p:cNvCxnSpPr>
            <p:nvPr userDrawn="1"/>
          </p:nvCxnSpPr>
          <p:spPr>
            <a:xfrm>
              <a:off x="549551" y="573918"/>
              <a:ext cx="9066262" cy="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p:cNvCxnSpPr>
            <p:nvPr userDrawn="1"/>
          </p:nvCxnSpPr>
          <p:spPr>
            <a:xfrm>
              <a:off x="549551" y="1731817"/>
              <a:ext cx="9066262" cy="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2856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3"/>
          <p:cNvSpPr>
            <a:spLocks noGrp="1"/>
          </p:cNvSpPr>
          <p:nvPr>
            <p:ph type="body" sz="quarter" idx="12"/>
          </p:nvPr>
        </p:nvSpPr>
        <p:spPr>
          <a:xfrm>
            <a:off x="639055" y="2249987"/>
            <a:ext cx="305355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3"/>
          </p:nvPr>
        </p:nvSpPr>
        <p:spPr>
          <a:xfrm>
            <a:off x="3822652" y="2249987"/>
            <a:ext cx="305355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p:cNvSpPr>
            <a:spLocks noGrp="1"/>
          </p:cNvSpPr>
          <p:nvPr>
            <p:ph type="body" sz="quarter" idx="14"/>
          </p:nvPr>
        </p:nvSpPr>
        <p:spPr>
          <a:xfrm>
            <a:off x="7006249" y="2249987"/>
            <a:ext cx="305355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211541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wo col + full pic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3"/>
          <p:cNvSpPr>
            <a:spLocks noGrp="1"/>
          </p:cNvSpPr>
          <p:nvPr>
            <p:ph type="body" sz="quarter" idx="14"/>
          </p:nvPr>
        </p:nvSpPr>
        <p:spPr>
          <a:xfrm>
            <a:off x="5495689" y="3333622"/>
            <a:ext cx="4651200" cy="1365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3"/>
          <p:cNvSpPr>
            <a:spLocks noGrp="1"/>
          </p:cNvSpPr>
          <p:nvPr>
            <p:ph type="body" sz="quarter" idx="12"/>
          </p:nvPr>
        </p:nvSpPr>
        <p:spPr>
          <a:xfrm>
            <a:off x="549551" y="2219439"/>
            <a:ext cx="9597338" cy="707886"/>
          </a:xfrm>
        </p:spPr>
        <p:txBody>
          <a:bodyPr wrap="square">
            <a:spAutoFit/>
          </a:bodyPr>
          <a:lstStyle/>
          <a:p>
            <a:pPr lvl="0"/>
            <a:r>
              <a:rPr lang="en-US"/>
              <a:t>Click to edit Master text styles</a:t>
            </a:r>
          </a:p>
          <a:p>
            <a:pPr lvl="1"/>
            <a:r>
              <a:rPr lang="en-US"/>
              <a:t>Second level</a:t>
            </a:r>
          </a:p>
          <a:p>
            <a:pPr lvl="2"/>
            <a:r>
              <a:rPr lang="en-US"/>
              <a:t>Third level</a:t>
            </a:r>
          </a:p>
        </p:txBody>
      </p:sp>
      <p:sp>
        <p:nvSpPr>
          <p:cNvPr id="5" name="Picture Placeholder 4"/>
          <p:cNvSpPr>
            <a:spLocks noGrp="1"/>
          </p:cNvSpPr>
          <p:nvPr>
            <p:ph type="pic" sz="quarter" idx="15"/>
          </p:nvPr>
        </p:nvSpPr>
        <p:spPr>
          <a:xfrm>
            <a:off x="549551" y="3333750"/>
            <a:ext cx="4652687" cy="3649663"/>
          </a:xfrm>
        </p:spPr>
        <p:txBody>
          <a:bodyPr/>
          <a:lstStyle/>
          <a:p>
            <a:r>
              <a:rPr lang="en-US" dirty="0"/>
              <a:t>Click icon to add picture</a:t>
            </a:r>
          </a:p>
        </p:txBody>
      </p:sp>
    </p:spTree>
    <p:extLst>
      <p:ext uri="{BB962C8B-B14F-4D97-AF65-F5344CB8AC3E}">
        <p14:creationId xmlns:p14="http://schemas.microsoft.com/office/powerpoint/2010/main" val="63761245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wo col + full pic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3"/>
          <p:cNvSpPr>
            <a:spLocks noGrp="1"/>
          </p:cNvSpPr>
          <p:nvPr>
            <p:ph type="body" sz="quarter" idx="14"/>
          </p:nvPr>
        </p:nvSpPr>
        <p:spPr>
          <a:xfrm>
            <a:off x="549551" y="3333622"/>
            <a:ext cx="4651200" cy="1365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3"/>
          <p:cNvSpPr>
            <a:spLocks noGrp="1"/>
          </p:cNvSpPr>
          <p:nvPr>
            <p:ph type="body" sz="quarter" idx="12"/>
          </p:nvPr>
        </p:nvSpPr>
        <p:spPr>
          <a:xfrm>
            <a:off x="549551" y="2219439"/>
            <a:ext cx="9597338" cy="707886"/>
          </a:xfrm>
        </p:spPr>
        <p:txBody>
          <a:bodyPr wrap="square">
            <a:spAutoFit/>
          </a:bodyPr>
          <a:lstStyle/>
          <a:p>
            <a:pPr lvl="0"/>
            <a:r>
              <a:rPr lang="en-US"/>
              <a:t>Click to edit Master text styles</a:t>
            </a:r>
          </a:p>
          <a:p>
            <a:pPr lvl="1"/>
            <a:r>
              <a:rPr lang="en-US"/>
              <a:t>Second level</a:t>
            </a:r>
          </a:p>
          <a:p>
            <a:pPr lvl="2"/>
            <a:r>
              <a:rPr lang="en-US"/>
              <a:t>Third level</a:t>
            </a:r>
          </a:p>
        </p:txBody>
      </p:sp>
      <p:sp>
        <p:nvSpPr>
          <p:cNvPr id="5" name="Picture Placeholder 4"/>
          <p:cNvSpPr>
            <a:spLocks noGrp="1"/>
          </p:cNvSpPr>
          <p:nvPr>
            <p:ph type="pic" sz="quarter" idx="15"/>
          </p:nvPr>
        </p:nvSpPr>
        <p:spPr>
          <a:xfrm>
            <a:off x="5494202" y="3333750"/>
            <a:ext cx="4652687" cy="3649663"/>
          </a:xfrm>
        </p:spPr>
        <p:txBody>
          <a:bodyPr/>
          <a:lstStyle/>
          <a:p>
            <a:r>
              <a:rPr lang="en-US" dirty="0"/>
              <a:t>Click icon to add picture</a:t>
            </a:r>
          </a:p>
        </p:txBody>
      </p:sp>
    </p:spTree>
    <p:extLst>
      <p:ext uri="{BB962C8B-B14F-4D97-AF65-F5344CB8AC3E}">
        <p14:creationId xmlns:p14="http://schemas.microsoft.com/office/powerpoint/2010/main" val="147229743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One col + pic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Picture Placeholder 4"/>
          <p:cNvSpPr>
            <a:spLocks noGrp="1"/>
          </p:cNvSpPr>
          <p:nvPr>
            <p:ph type="pic" sz="quarter" idx="15"/>
          </p:nvPr>
        </p:nvSpPr>
        <p:spPr>
          <a:xfrm>
            <a:off x="549551" y="2225056"/>
            <a:ext cx="4652687" cy="4758357"/>
          </a:xfrm>
        </p:spPr>
        <p:txBody>
          <a:bodyPr/>
          <a:lstStyle/>
          <a:p>
            <a:r>
              <a:rPr lang="en-US" dirty="0"/>
              <a:t>Click icon to add picture</a:t>
            </a:r>
          </a:p>
        </p:txBody>
      </p:sp>
      <p:sp>
        <p:nvSpPr>
          <p:cNvPr id="6" name="Text Placeholder 3"/>
          <p:cNvSpPr>
            <a:spLocks noGrp="1"/>
          </p:cNvSpPr>
          <p:nvPr>
            <p:ph type="body" sz="quarter" idx="11"/>
          </p:nvPr>
        </p:nvSpPr>
        <p:spPr>
          <a:xfrm>
            <a:off x="5489575" y="2220913"/>
            <a:ext cx="4651648" cy="110799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428621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One col + pic right">
    <p:spTree>
      <p:nvGrpSpPr>
        <p:cNvPr id="1" name=""/>
        <p:cNvGrpSpPr/>
        <p:nvPr/>
      </p:nvGrpSpPr>
      <p:grpSpPr>
        <a:xfrm>
          <a:off x="0" y="0"/>
          <a:ext cx="0" cy="0"/>
          <a:chOff x="0" y="0"/>
          <a:chExt cx="0" cy="0"/>
        </a:xfrm>
      </p:grpSpPr>
      <p:sp>
        <p:nvSpPr>
          <p:cNvPr id="2" name="Title 1"/>
          <p:cNvSpPr>
            <a:spLocks noGrp="1"/>
          </p:cNvSpPr>
          <p:nvPr>
            <p:ph type="title"/>
          </p:nvPr>
        </p:nvSpPr>
        <p:spPr>
          <a:xfrm>
            <a:off x="549551" y="573917"/>
            <a:ext cx="9587507" cy="1076619"/>
          </a:xfrm>
        </p:spPr>
        <p:txBody>
          <a:bodyPr/>
          <a:lstStyle/>
          <a:p>
            <a:r>
              <a:rPr lang="en-US"/>
              <a:t>Click to edit Master title style</a:t>
            </a:r>
          </a:p>
        </p:txBody>
      </p:sp>
      <p:sp>
        <p:nvSpPr>
          <p:cNvPr id="5" name="Picture Placeholder 4"/>
          <p:cNvSpPr>
            <a:spLocks noGrp="1"/>
          </p:cNvSpPr>
          <p:nvPr>
            <p:ph type="pic" sz="quarter" idx="15"/>
          </p:nvPr>
        </p:nvSpPr>
        <p:spPr>
          <a:xfrm>
            <a:off x="5489575" y="2225056"/>
            <a:ext cx="4652687" cy="4758357"/>
          </a:xfrm>
        </p:spPr>
        <p:txBody>
          <a:bodyPr/>
          <a:lstStyle/>
          <a:p>
            <a:r>
              <a:rPr lang="en-US" dirty="0"/>
              <a:t>Click icon to add picture</a:t>
            </a:r>
          </a:p>
        </p:txBody>
      </p:sp>
      <p:sp>
        <p:nvSpPr>
          <p:cNvPr id="6" name="Text Placeholder 3"/>
          <p:cNvSpPr>
            <a:spLocks noGrp="1"/>
          </p:cNvSpPr>
          <p:nvPr>
            <p:ph type="body" sz="quarter" idx="11"/>
          </p:nvPr>
        </p:nvSpPr>
        <p:spPr>
          <a:xfrm>
            <a:off x="557213" y="2220913"/>
            <a:ext cx="4651648" cy="110799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23631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 + half pic left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
          <p:cNvSpPr>
            <a:spLocks noGrp="1"/>
          </p:cNvSpPr>
          <p:nvPr>
            <p:ph type="body" sz="quarter" idx="13"/>
          </p:nvPr>
        </p:nvSpPr>
        <p:spPr>
          <a:xfrm>
            <a:off x="549551" y="3333622"/>
            <a:ext cx="4651200" cy="1365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3"/>
          <p:cNvSpPr>
            <a:spLocks noGrp="1"/>
          </p:cNvSpPr>
          <p:nvPr>
            <p:ph type="body" sz="quarter" idx="15"/>
          </p:nvPr>
        </p:nvSpPr>
        <p:spPr>
          <a:xfrm>
            <a:off x="5495689" y="3333622"/>
            <a:ext cx="4651200" cy="1365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p:cNvSpPr>
            <a:spLocks noGrp="1"/>
          </p:cNvSpPr>
          <p:nvPr>
            <p:ph type="body" sz="quarter" idx="12"/>
          </p:nvPr>
        </p:nvSpPr>
        <p:spPr>
          <a:xfrm>
            <a:off x="549551" y="2219439"/>
            <a:ext cx="9597338" cy="707886"/>
          </a:xfrm>
        </p:spPr>
        <p:txBody>
          <a:bodyPr wrap="square">
            <a:spAutoFit/>
          </a:bodyPr>
          <a:lstStyle/>
          <a:p>
            <a:pPr lvl="0"/>
            <a:r>
              <a:rPr lang="en-US"/>
              <a:t>Click to edit Master text styles</a:t>
            </a:r>
          </a:p>
          <a:p>
            <a:pPr lvl="1"/>
            <a:r>
              <a:rPr lang="en-US"/>
              <a:t>Second level</a:t>
            </a:r>
          </a:p>
          <a:p>
            <a:pPr lvl="2"/>
            <a:r>
              <a:rPr lang="en-US"/>
              <a:t>Third level</a:t>
            </a:r>
          </a:p>
        </p:txBody>
      </p:sp>
      <p:sp>
        <p:nvSpPr>
          <p:cNvPr id="12" name="Picture Placeholder 4"/>
          <p:cNvSpPr>
            <a:spLocks noGrp="1"/>
          </p:cNvSpPr>
          <p:nvPr>
            <p:ph type="pic" sz="quarter" idx="16"/>
          </p:nvPr>
        </p:nvSpPr>
        <p:spPr>
          <a:xfrm>
            <a:off x="549551" y="4917440"/>
            <a:ext cx="4652687" cy="2065973"/>
          </a:xfrm>
        </p:spPr>
        <p:txBody>
          <a:bodyPr/>
          <a:lstStyle/>
          <a:p>
            <a:r>
              <a:rPr lang="en-US" dirty="0"/>
              <a:t>Click icon to add picture</a:t>
            </a:r>
          </a:p>
        </p:txBody>
      </p:sp>
    </p:spTree>
    <p:extLst>
      <p:ext uri="{BB962C8B-B14F-4D97-AF65-F5344CB8AC3E}">
        <p14:creationId xmlns:p14="http://schemas.microsoft.com/office/powerpoint/2010/main" val="260667244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wo col + half pic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3"/>
          <p:cNvSpPr>
            <a:spLocks noGrp="1"/>
          </p:cNvSpPr>
          <p:nvPr>
            <p:ph type="body" sz="quarter" idx="13"/>
          </p:nvPr>
        </p:nvSpPr>
        <p:spPr>
          <a:xfrm>
            <a:off x="549551" y="3333622"/>
            <a:ext cx="4651200" cy="1365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3"/>
          <p:cNvSpPr>
            <a:spLocks noGrp="1"/>
          </p:cNvSpPr>
          <p:nvPr>
            <p:ph type="body" sz="quarter" idx="15"/>
          </p:nvPr>
        </p:nvSpPr>
        <p:spPr>
          <a:xfrm>
            <a:off x="5495689" y="3333622"/>
            <a:ext cx="4651200" cy="1365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p:cNvSpPr>
            <a:spLocks noGrp="1"/>
          </p:cNvSpPr>
          <p:nvPr>
            <p:ph type="body" sz="quarter" idx="12"/>
          </p:nvPr>
        </p:nvSpPr>
        <p:spPr>
          <a:xfrm>
            <a:off x="549551" y="2219439"/>
            <a:ext cx="9597338" cy="707886"/>
          </a:xfrm>
        </p:spPr>
        <p:txBody>
          <a:bodyPr wrap="square">
            <a:spAutoFit/>
          </a:bodyPr>
          <a:lstStyle/>
          <a:p>
            <a:pPr lvl="0"/>
            <a:r>
              <a:rPr lang="en-US"/>
              <a:t>Click to edit Master text styles</a:t>
            </a:r>
          </a:p>
          <a:p>
            <a:pPr lvl="1"/>
            <a:r>
              <a:rPr lang="en-US"/>
              <a:t>Second level</a:t>
            </a:r>
          </a:p>
          <a:p>
            <a:pPr lvl="2"/>
            <a:r>
              <a:rPr lang="en-US"/>
              <a:t>Third level</a:t>
            </a:r>
          </a:p>
        </p:txBody>
      </p:sp>
      <p:sp>
        <p:nvSpPr>
          <p:cNvPr id="15" name="Picture Placeholder 4"/>
          <p:cNvSpPr>
            <a:spLocks noGrp="1"/>
          </p:cNvSpPr>
          <p:nvPr>
            <p:ph type="pic" sz="quarter" idx="16"/>
          </p:nvPr>
        </p:nvSpPr>
        <p:spPr>
          <a:xfrm>
            <a:off x="5495689" y="4917440"/>
            <a:ext cx="4652687" cy="2065973"/>
          </a:xfrm>
        </p:spPr>
        <p:txBody>
          <a:bodyPr/>
          <a:lstStyle/>
          <a:p>
            <a:r>
              <a:rPr lang="en-US" dirty="0"/>
              <a:t>Click icon to add picture</a:t>
            </a:r>
          </a:p>
        </p:txBody>
      </p:sp>
    </p:spTree>
    <p:extLst>
      <p:ext uri="{BB962C8B-B14F-4D97-AF65-F5344CB8AC3E}">
        <p14:creationId xmlns:p14="http://schemas.microsoft.com/office/powerpoint/2010/main" val="30493897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Multiple CV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6" name="Text Placeholder 3"/>
          <p:cNvSpPr>
            <a:spLocks noGrp="1"/>
          </p:cNvSpPr>
          <p:nvPr>
            <p:ph type="body" sz="quarter" idx="10"/>
          </p:nvPr>
        </p:nvSpPr>
        <p:spPr>
          <a:xfrm>
            <a:off x="4135120" y="2274668"/>
            <a:ext cx="6001938" cy="1000274"/>
          </a:xfrm>
        </p:spPr>
        <p:txBody>
          <a:bodyPr wrap="square">
            <a:spAutoFit/>
          </a:bodyPr>
          <a:lstStyle>
            <a:lvl1pPr>
              <a:defRPr sz="9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4"/>
          <p:cNvSpPr>
            <a:spLocks noGrp="1"/>
          </p:cNvSpPr>
          <p:nvPr>
            <p:ph type="body" sz="quarter" idx="25"/>
          </p:nvPr>
        </p:nvSpPr>
        <p:spPr>
          <a:xfrm>
            <a:off x="1717040" y="2274668"/>
            <a:ext cx="2326640" cy="1100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Picture Placeholder 7"/>
          <p:cNvSpPr>
            <a:spLocks noGrp="1"/>
          </p:cNvSpPr>
          <p:nvPr>
            <p:ph type="pic" sz="quarter" idx="24"/>
          </p:nvPr>
        </p:nvSpPr>
        <p:spPr>
          <a:xfrm>
            <a:off x="595023" y="2232297"/>
            <a:ext cx="936000" cy="936000"/>
          </a:xfrm>
          <a:prstGeom prst="ellipse">
            <a:avLst/>
          </a:prstGeom>
          <a:solidFill>
            <a:schemeClr val="bg1"/>
          </a:solidFill>
          <a:ln w="57150">
            <a:solidFill>
              <a:schemeClr val="accent2"/>
            </a:solidFill>
          </a:ln>
        </p:spPr>
        <p:txBody>
          <a:bodyPr anchor="ctr" anchorCtr="1">
            <a:noAutofit/>
          </a:bodyPr>
          <a:lstStyle/>
          <a:p>
            <a:r>
              <a:rPr lang="en-US" dirty="0"/>
              <a:t>Click icon to add picture</a:t>
            </a:r>
            <a:endParaRPr lang="en-GB" dirty="0"/>
          </a:p>
        </p:txBody>
      </p:sp>
      <p:sp>
        <p:nvSpPr>
          <p:cNvPr id="37" name="Text Placeholder 3"/>
          <p:cNvSpPr>
            <a:spLocks noGrp="1"/>
          </p:cNvSpPr>
          <p:nvPr>
            <p:ph type="body" sz="quarter" idx="26"/>
          </p:nvPr>
        </p:nvSpPr>
        <p:spPr>
          <a:xfrm>
            <a:off x="4135120" y="3958297"/>
            <a:ext cx="6001938" cy="1000274"/>
          </a:xfrm>
        </p:spPr>
        <p:txBody>
          <a:bodyPr wrap="square">
            <a:spAutoFit/>
          </a:bodyPr>
          <a:lstStyle>
            <a:lvl1pPr>
              <a:defRPr sz="9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4"/>
          <p:cNvSpPr>
            <a:spLocks noGrp="1"/>
          </p:cNvSpPr>
          <p:nvPr>
            <p:ph type="body" sz="quarter" idx="27"/>
          </p:nvPr>
        </p:nvSpPr>
        <p:spPr>
          <a:xfrm>
            <a:off x="1717040" y="3958297"/>
            <a:ext cx="2326640" cy="1100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 name="Picture Placeholder 7"/>
          <p:cNvSpPr>
            <a:spLocks noGrp="1"/>
          </p:cNvSpPr>
          <p:nvPr>
            <p:ph type="pic" sz="quarter" idx="28"/>
          </p:nvPr>
        </p:nvSpPr>
        <p:spPr>
          <a:xfrm>
            <a:off x="595023" y="3915926"/>
            <a:ext cx="936000" cy="936000"/>
          </a:xfrm>
          <a:prstGeom prst="ellipse">
            <a:avLst/>
          </a:prstGeom>
          <a:solidFill>
            <a:schemeClr val="bg1"/>
          </a:solidFill>
          <a:ln w="57150">
            <a:solidFill>
              <a:schemeClr val="accent2"/>
            </a:solidFill>
          </a:ln>
        </p:spPr>
        <p:txBody>
          <a:bodyPr anchor="ctr" anchorCtr="1">
            <a:noAutofit/>
          </a:bodyPr>
          <a:lstStyle/>
          <a:p>
            <a:r>
              <a:rPr lang="en-US" dirty="0"/>
              <a:t>Click icon to add picture</a:t>
            </a:r>
            <a:endParaRPr lang="en-GB" dirty="0"/>
          </a:p>
        </p:txBody>
      </p:sp>
      <p:sp>
        <p:nvSpPr>
          <p:cNvPr id="40" name="Text Placeholder 3"/>
          <p:cNvSpPr>
            <a:spLocks noGrp="1"/>
          </p:cNvSpPr>
          <p:nvPr>
            <p:ph type="body" sz="quarter" idx="29"/>
          </p:nvPr>
        </p:nvSpPr>
        <p:spPr>
          <a:xfrm>
            <a:off x="4135120" y="5616561"/>
            <a:ext cx="6001938" cy="1000274"/>
          </a:xfrm>
        </p:spPr>
        <p:txBody>
          <a:bodyPr wrap="square">
            <a:spAutoFit/>
          </a:bodyPr>
          <a:lstStyle>
            <a:lvl1pPr>
              <a:defRPr sz="9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 name="Text Placeholder 4"/>
          <p:cNvSpPr>
            <a:spLocks noGrp="1"/>
          </p:cNvSpPr>
          <p:nvPr>
            <p:ph type="body" sz="quarter" idx="30"/>
          </p:nvPr>
        </p:nvSpPr>
        <p:spPr>
          <a:xfrm>
            <a:off x="1717040" y="5616561"/>
            <a:ext cx="2326640" cy="1100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2" name="Picture Placeholder 7"/>
          <p:cNvSpPr>
            <a:spLocks noGrp="1"/>
          </p:cNvSpPr>
          <p:nvPr>
            <p:ph type="pic" sz="quarter" idx="31"/>
          </p:nvPr>
        </p:nvSpPr>
        <p:spPr>
          <a:xfrm>
            <a:off x="595023" y="5574190"/>
            <a:ext cx="936000" cy="936000"/>
          </a:xfrm>
          <a:prstGeom prst="ellipse">
            <a:avLst/>
          </a:prstGeom>
          <a:solidFill>
            <a:schemeClr val="bg1"/>
          </a:solidFill>
          <a:ln w="57150">
            <a:solidFill>
              <a:schemeClr val="accent2"/>
            </a:solidFill>
          </a:ln>
        </p:spPr>
        <p:txBody>
          <a:bodyPr anchor="ctr" anchorCtr="1">
            <a:noAutofit/>
          </a:bodyPr>
          <a:lstStyle/>
          <a:p>
            <a:r>
              <a:rPr lang="en-US" dirty="0"/>
              <a:t>Click icon to add picture</a:t>
            </a:r>
            <a:endParaRPr lang="en-GB" dirty="0"/>
          </a:p>
        </p:txBody>
      </p:sp>
    </p:spTree>
    <p:extLst>
      <p:ext uri="{BB962C8B-B14F-4D97-AF65-F5344CB8AC3E}">
        <p14:creationId xmlns:p14="http://schemas.microsoft.com/office/powerpoint/2010/main" val="1831601032"/>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2_Image layout">
    <p:bg>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07149" y="521666"/>
            <a:ext cx="9492725" cy="6482425"/>
          </a:xfrm>
          <a:solidFill>
            <a:schemeClr val="bg2"/>
          </a:solidFill>
        </p:spPr>
        <p:txBody>
          <a:bodyPr/>
          <a:lstStyle/>
          <a:p>
            <a:r>
              <a:rPr lang="en-US" dirty="0"/>
              <a:t>Click icon to add picture</a:t>
            </a:r>
            <a:endParaRPr lang="en-GB" dirty="0"/>
          </a:p>
        </p:txBody>
      </p:sp>
    </p:spTree>
    <p:extLst>
      <p:ext uri="{BB962C8B-B14F-4D97-AF65-F5344CB8AC3E}">
        <p14:creationId xmlns:p14="http://schemas.microsoft.com/office/powerpoint/2010/main" val="196383450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Graphic + Background">
    <p:bg>
      <p:bgPr>
        <a:solidFill>
          <a:schemeClr val="accent1"/>
        </a:solidFill>
        <a:effectLst/>
      </p:bgPr>
    </p:bg>
    <p:spTree>
      <p:nvGrpSpPr>
        <p:cNvPr id="1" name=""/>
        <p:cNvGrpSpPr/>
        <p:nvPr/>
      </p:nvGrpSpPr>
      <p:grpSpPr>
        <a:xfrm>
          <a:off x="0" y="0"/>
          <a:ext cx="0" cy="0"/>
          <a:chOff x="0" y="0"/>
          <a:chExt cx="0" cy="0"/>
        </a:xfrm>
      </p:grpSpPr>
      <p:sp>
        <p:nvSpPr>
          <p:cNvPr id="9" name="Freeform 49"/>
          <p:cNvSpPr>
            <a:spLocks/>
          </p:cNvSpPr>
          <p:nvPr userDrawn="1"/>
        </p:nvSpPr>
        <p:spPr bwMode="auto">
          <a:xfrm>
            <a:off x="3435848" y="-1506311"/>
            <a:ext cx="3803650" cy="10688638"/>
          </a:xfrm>
          <a:custGeom>
            <a:avLst/>
            <a:gdLst>
              <a:gd name="T0" fmla="*/ 337 w 1210"/>
              <a:gd name="T1" fmla="*/ 1882 h 3401"/>
              <a:gd name="T2" fmla="*/ 1029 w 1210"/>
              <a:gd name="T3" fmla="*/ 1882 h 3401"/>
              <a:gd name="T4" fmla="*/ 1029 w 1210"/>
              <a:gd name="T5" fmla="*/ 1519 h 3401"/>
              <a:gd name="T6" fmla="*/ 337 w 1210"/>
              <a:gd name="T7" fmla="*/ 1519 h 3401"/>
              <a:gd name="T8" fmla="*/ 26 w 1210"/>
              <a:gd name="T9" fmla="*/ 1364 h 3401"/>
              <a:gd name="T10" fmla="*/ 337 w 1210"/>
              <a:gd name="T11" fmla="*/ 1209 h 3401"/>
              <a:gd name="T12" fmla="*/ 1029 w 1210"/>
              <a:gd name="T13" fmla="*/ 1209 h 3401"/>
              <a:gd name="T14" fmla="*/ 1029 w 1210"/>
              <a:gd name="T15" fmla="*/ 847 h 3401"/>
              <a:gd name="T16" fmla="*/ 646 w 1210"/>
              <a:gd name="T17" fmla="*/ 847 h 3401"/>
              <a:gd name="T18" fmla="*/ 432 w 1210"/>
              <a:gd name="T19" fmla="*/ 692 h 3401"/>
              <a:gd name="T20" fmla="*/ 406 w 1210"/>
              <a:gd name="T21" fmla="*/ 0 h 3401"/>
              <a:gd name="T22" fmla="*/ 587 w 1210"/>
              <a:gd name="T23" fmla="*/ 873 h 3401"/>
              <a:gd name="T24" fmla="*/ 829 w 1210"/>
              <a:gd name="T25" fmla="*/ 873 h 3401"/>
              <a:gd name="T26" fmla="*/ 1184 w 1210"/>
              <a:gd name="T27" fmla="*/ 1028 h 3401"/>
              <a:gd name="T28" fmla="*/ 873 w 1210"/>
              <a:gd name="T29" fmla="*/ 1183 h 3401"/>
              <a:gd name="T30" fmla="*/ 181 w 1210"/>
              <a:gd name="T31" fmla="*/ 1183 h 3401"/>
              <a:gd name="T32" fmla="*/ 181 w 1210"/>
              <a:gd name="T33" fmla="*/ 1545 h 3401"/>
              <a:gd name="T34" fmla="*/ 873 w 1210"/>
              <a:gd name="T35" fmla="*/ 1545 h 3401"/>
              <a:gd name="T36" fmla="*/ 1184 w 1210"/>
              <a:gd name="T37" fmla="*/ 1701 h 3401"/>
              <a:gd name="T38" fmla="*/ 873 w 1210"/>
              <a:gd name="T39" fmla="*/ 1856 h 3401"/>
              <a:gd name="T40" fmla="*/ 181 w 1210"/>
              <a:gd name="T41" fmla="*/ 1856 h 3401"/>
              <a:gd name="T42" fmla="*/ 181 w 1210"/>
              <a:gd name="T43" fmla="*/ 2218 h 3401"/>
              <a:gd name="T44" fmla="*/ 873 w 1210"/>
              <a:gd name="T45" fmla="*/ 2218 h 3401"/>
              <a:gd name="T46" fmla="*/ 1184 w 1210"/>
              <a:gd name="T47" fmla="*/ 2373 h 3401"/>
              <a:gd name="T48" fmla="*/ 829 w 1210"/>
              <a:gd name="T49" fmla="*/ 2528 h 3401"/>
              <a:gd name="T50" fmla="*/ 587 w 1210"/>
              <a:gd name="T51" fmla="*/ 2528 h 3401"/>
              <a:gd name="T52" fmla="*/ 406 w 1210"/>
              <a:gd name="T53" fmla="*/ 3401 h 3401"/>
              <a:gd name="T54" fmla="*/ 432 w 1210"/>
              <a:gd name="T55" fmla="*/ 2710 h 3401"/>
              <a:gd name="T56" fmla="*/ 686 w 1210"/>
              <a:gd name="T57" fmla="*/ 2554 h 3401"/>
              <a:gd name="T58" fmla="*/ 1029 w 1210"/>
              <a:gd name="T59" fmla="*/ 2554 h 3401"/>
              <a:gd name="T60" fmla="*/ 1029 w 1210"/>
              <a:gd name="T61" fmla="*/ 2192 h 3401"/>
              <a:gd name="T62" fmla="*/ 337 w 1210"/>
              <a:gd name="T63" fmla="*/ 2192 h 3401"/>
              <a:gd name="T64" fmla="*/ 26 w 1210"/>
              <a:gd name="T65" fmla="*/ 2037 h 3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0" h="3401">
                <a:moveTo>
                  <a:pt x="181" y="1882"/>
                </a:moveTo>
                <a:cubicBezTo>
                  <a:pt x="337" y="1882"/>
                  <a:pt x="337" y="1882"/>
                  <a:pt x="337" y="1882"/>
                </a:cubicBezTo>
                <a:cubicBezTo>
                  <a:pt x="873" y="1882"/>
                  <a:pt x="873" y="1882"/>
                  <a:pt x="873" y="1882"/>
                </a:cubicBezTo>
                <a:cubicBezTo>
                  <a:pt x="1029" y="1882"/>
                  <a:pt x="1029" y="1882"/>
                  <a:pt x="1029" y="1882"/>
                </a:cubicBezTo>
                <a:cubicBezTo>
                  <a:pt x="1129" y="1882"/>
                  <a:pt x="1210" y="1801"/>
                  <a:pt x="1210" y="1701"/>
                </a:cubicBezTo>
                <a:cubicBezTo>
                  <a:pt x="1210" y="1601"/>
                  <a:pt x="1129" y="1519"/>
                  <a:pt x="1029" y="1519"/>
                </a:cubicBezTo>
                <a:cubicBezTo>
                  <a:pt x="873" y="1519"/>
                  <a:pt x="873" y="1519"/>
                  <a:pt x="873" y="1519"/>
                </a:cubicBezTo>
                <a:cubicBezTo>
                  <a:pt x="337" y="1519"/>
                  <a:pt x="337" y="1519"/>
                  <a:pt x="337" y="1519"/>
                </a:cubicBezTo>
                <a:cubicBezTo>
                  <a:pt x="181" y="1519"/>
                  <a:pt x="181" y="1519"/>
                  <a:pt x="181" y="1519"/>
                </a:cubicBezTo>
                <a:cubicBezTo>
                  <a:pt x="96" y="1519"/>
                  <a:pt x="26" y="1450"/>
                  <a:pt x="26" y="1364"/>
                </a:cubicBezTo>
                <a:cubicBezTo>
                  <a:pt x="26" y="1279"/>
                  <a:pt x="96" y="1209"/>
                  <a:pt x="181" y="1209"/>
                </a:cubicBezTo>
                <a:cubicBezTo>
                  <a:pt x="337" y="1209"/>
                  <a:pt x="337" y="1209"/>
                  <a:pt x="337" y="1209"/>
                </a:cubicBezTo>
                <a:cubicBezTo>
                  <a:pt x="873" y="1209"/>
                  <a:pt x="873" y="1209"/>
                  <a:pt x="873" y="1209"/>
                </a:cubicBezTo>
                <a:cubicBezTo>
                  <a:pt x="1029" y="1209"/>
                  <a:pt x="1029" y="1209"/>
                  <a:pt x="1029" y="1209"/>
                </a:cubicBezTo>
                <a:cubicBezTo>
                  <a:pt x="1129" y="1209"/>
                  <a:pt x="1210" y="1128"/>
                  <a:pt x="1210" y="1028"/>
                </a:cubicBezTo>
                <a:cubicBezTo>
                  <a:pt x="1210" y="928"/>
                  <a:pt x="1129" y="847"/>
                  <a:pt x="1029" y="847"/>
                </a:cubicBezTo>
                <a:cubicBezTo>
                  <a:pt x="829" y="847"/>
                  <a:pt x="829" y="847"/>
                  <a:pt x="829" y="847"/>
                </a:cubicBezTo>
                <a:cubicBezTo>
                  <a:pt x="646" y="847"/>
                  <a:pt x="646" y="847"/>
                  <a:pt x="646" y="847"/>
                </a:cubicBezTo>
                <a:cubicBezTo>
                  <a:pt x="587" y="847"/>
                  <a:pt x="587" y="847"/>
                  <a:pt x="587" y="847"/>
                </a:cubicBezTo>
                <a:cubicBezTo>
                  <a:pt x="502" y="847"/>
                  <a:pt x="432" y="777"/>
                  <a:pt x="432" y="692"/>
                </a:cubicBezTo>
                <a:cubicBezTo>
                  <a:pt x="432" y="0"/>
                  <a:pt x="432" y="0"/>
                  <a:pt x="432" y="0"/>
                </a:cubicBezTo>
                <a:cubicBezTo>
                  <a:pt x="406" y="0"/>
                  <a:pt x="406" y="0"/>
                  <a:pt x="406" y="0"/>
                </a:cubicBezTo>
                <a:cubicBezTo>
                  <a:pt x="406" y="692"/>
                  <a:pt x="406" y="692"/>
                  <a:pt x="406" y="692"/>
                </a:cubicBezTo>
                <a:cubicBezTo>
                  <a:pt x="406" y="792"/>
                  <a:pt x="487" y="873"/>
                  <a:pt x="587" y="873"/>
                </a:cubicBezTo>
                <a:cubicBezTo>
                  <a:pt x="646" y="873"/>
                  <a:pt x="646" y="873"/>
                  <a:pt x="646" y="873"/>
                </a:cubicBezTo>
                <a:cubicBezTo>
                  <a:pt x="829" y="873"/>
                  <a:pt x="829" y="873"/>
                  <a:pt x="829" y="873"/>
                </a:cubicBezTo>
                <a:cubicBezTo>
                  <a:pt x="1029" y="873"/>
                  <a:pt x="1029" y="873"/>
                  <a:pt x="1029" y="873"/>
                </a:cubicBezTo>
                <a:cubicBezTo>
                  <a:pt x="1115" y="873"/>
                  <a:pt x="1184" y="942"/>
                  <a:pt x="1184" y="1028"/>
                </a:cubicBezTo>
                <a:cubicBezTo>
                  <a:pt x="1184" y="1114"/>
                  <a:pt x="1115" y="1183"/>
                  <a:pt x="1029" y="1183"/>
                </a:cubicBezTo>
                <a:cubicBezTo>
                  <a:pt x="873" y="1183"/>
                  <a:pt x="873" y="1183"/>
                  <a:pt x="873" y="1183"/>
                </a:cubicBezTo>
                <a:cubicBezTo>
                  <a:pt x="337" y="1183"/>
                  <a:pt x="337" y="1183"/>
                  <a:pt x="337" y="1183"/>
                </a:cubicBezTo>
                <a:cubicBezTo>
                  <a:pt x="181" y="1183"/>
                  <a:pt x="181" y="1183"/>
                  <a:pt x="181" y="1183"/>
                </a:cubicBezTo>
                <a:cubicBezTo>
                  <a:pt x="81" y="1183"/>
                  <a:pt x="0" y="1264"/>
                  <a:pt x="0" y="1364"/>
                </a:cubicBezTo>
                <a:cubicBezTo>
                  <a:pt x="0" y="1464"/>
                  <a:pt x="81" y="1545"/>
                  <a:pt x="181" y="1545"/>
                </a:cubicBezTo>
                <a:cubicBezTo>
                  <a:pt x="337" y="1545"/>
                  <a:pt x="337" y="1545"/>
                  <a:pt x="337" y="1545"/>
                </a:cubicBezTo>
                <a:cubicBezTo>
                  <a:pt x="873" y="1545"/>
                  <a:pt x="873" y="1545"/>
                  <a:pt x="873" y="1545"/>
                </a:cubicBezTo>
                <a:cubicBezTo>
                  <a:pt x="1029" y="1545"/>
                  <a:pt x="1029" y="1545"/>
                  <a:pt x="1029" y="1545"/>
                </a:cubicBezTo>
                <a:cubicBezTo>
                  <a:pt x="1115" y="1545"/>
                  <a:pt x="1184" y="1615"/>
                  <a:pt x="1184" y="1701"/>
                </a:cubicBezTo>
                <a:cubicBezTo>
                  <a:pt x="1184" y="1786"/>
                  <a:pt x="1115" y="1856"/>
                  <a:pt x="1029" y="1856"/>
                </a:cubicBezTo>
                <a:cubicBezTo>
                  <a:pt x="873" y="1856"/>
                  <a:pt x="873" y="1856"/>
                  <a:pt x="873" y="1856"/>
                </a:cubicBezTo>
                <a:cubicBezTo>
                  <a:pt x="337" y="1856"/>
                  <a:pt x="337" y="1856"/>
                  <a:pt x="337" y="1856"/>
                </a:cubicBezTo>
                <a:cubicBezTo>
                  <a:pt x="181" y="1856"/>
                  <a:pt x="181" y="1856"/>
                  <a:pt x="181" y="1856"/>
                </a:cubicBezTo>
                <a:cubicBezTo>
                  <a:pt x="81" y="1856"/>
                  <a:pt x="0" y="1937"/>
                  <a:pt x="0" y="2037"/>
                </a:cubicBezTo>
                <a:cubicBezTo>
                  <a:pt x="0" y="2137"/>
                  <a:pt x="81" y="2218"/>
                  <a:pt x="181" y="2218"/>
                </a:cubicBezTo>
                <a:cubicBezTo>
                  <a:pt x="337" y="2218"/>
                  <a:pt x="337" y="2218"/>
                  <a:pt x="337" y="2218"/>
                </a:cubicBezTo>
                <a:cubicBezTo>
                  <a:pt x="873" y="2218"/>
                  <a:pt x="873" y="2218"/>
                  <a:pt x="873" y="2218"/>
                </a:cubicBezTo>
                <a:cubicBezTo>
                  <a:pt x="1029" y="2218"/>
                  <a:pt x="1029" y="2218"/>
                  <a:pt x="1029" y="2218"/>
                </a:cubicBezTo>
                <a:cubicBezTo>
                  <a:pt x="1115" y="2218"/>
                  <a:pt x="1184" y="2288"/>
                  <a:pt x="1184" y="2373"/>
                </a:cubicBezTo>
                <a:cubicBezTo>
                  <a:pt x="1184" y="2459"/>
                  <a:pt x="1115" y="2528"/>
                  <a:pt x="1029" y="2528"/>
                </a:cubicBezTo>
                <a:cubicBezTo>
                  <a:pt x="829" y="2528"/>
                  <a:pt x="829" y="2528"/>
                  <a:pt x="829" y="2528"/>
                </a:cubicBezTo>
                <a:cubicBezTo>
                  <a:pt x="686" y="2528"/>
                  <a:pt x="686" y="2528"/>
                  <a:pt x="686" y="2528"/>
                </a:cubicBezTo>
                <a:cubicBezTo>
                  <a:pt x="587" y="2528"/>
                  <a:pt x="587" y="2528"/>
                  <a:pt x="587" y="2528"/>
                </a:cubicBezTo>
                <a:cubicBezTo>
                  <a:pt x="487" y="2528"/>
                  <a:pt x="406" y="2610"/>
                  <a:pt x="406" y="2710"/>
                </a:cubicBezTo>
                <a:cubicBezTo>
                  <a:pt x="406" y="3401"/>
                  <a:pt x="406" y="3401"/>
                  <a:pt x="406" y="3401"/>
                </a:cubicBezTo>
                <a:cubicBezTo>
                  <a:pt x="432" y="3401"/>
                  <a:pt x="432" y="3401"/>
                  <a:pt x="432" y="3401"/>
                </a:cubicBezTo>
                <a:cubicBezTo>
                  <a:pt x="432" y="2710"/>
                  <a:pt x="432" y="2710"/>
                  <a:pt x="432" y="2710"/>
                </a:cubicBezTo>
                <a:cubicBezTo>
                  <a:pt x="432" y="2624"/>
                  <a:pt x="502" y="2554"/>
                  <a:pt x="587" y="2554"/>
                </a:cubicBezTo>
                <a:cubicBezTo>
                  <a:pt x="686" y="2554"/>
                  <a:pt x="686" y="2554"/>
                  <a:pt x="686" y="2554"/>
                </a:cubicBezTo>
                <a:cubicBezTo>
                  <a:pt x="829" y="2554"/>
                  <a:pt x="829" y="2554"/>
                  <a:pt x="829" y="2554"/>
                </a:cubicBezTo>
                <a:cubicBezTo>
                  <a:pt x="1029" y="2554"/>
                  <a:pt x="1029" y="2554"/>
                  <a:pt x="1029" y="2554"/>
                </a:cubicBezTo>
                <a:cubicBezTo>
                  <a:pt x="1129" y="2554"/>
                  <a:pt x="1210" y="2473"/>
                  <a:pt x="1210" y="2373"/>
                </a:cubicBezTo>
                <a:cubicBezTo>
                  <a:pt x="1210" y="2273"/>
                  <a:pt x="1129" y="2192"/>
                  <a:pt x="1029" y="2192"/>
                </a:cubicBezTo>
                <a:cubicBezTo>
                  <a:pt x="873" y="2192"/>
                  <a:pt x="873" y="2192"/>
                  <a:pt x="873" y="2192"/>
                </a:cubicBezTo>
                <a:cubicBezTo>
                  <a:pt x="337" y="2192"/>
                  <a:pt x="337" y="2192"/>
                  <a:pt x="337" y="2192"/>
                </a:cubicBezTo>
                <a:cubicBezTo>
                  <a:pt x="181" y="2192"/>
                  <a:pt x="181" y="2192"/>
                  <a:pt x="181" y="2192"/>
                </a:cubicBezTo>
                <a:cubicBezTo>
                  <a:pt x="96" y="2192"/>
                  <a:pt x="26" y="2122"/>
                  <a:pt x="26" y="2037"/>
                </a:cubicBezTo>
                <a:cubicBezTo>
                  <a:pt x="26" y="1951"/>
                  <a:pt x="96" y="1882"/>
                  <a:pt x="181" y="188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 name="Slide Number Placeholder 5"/>
          <p:cNvSpPr txBox="1">
            <a:spLocks/>
          </p:cNvSpPr>
          <p:nvPr userDrawn="1"/>
        </p:nvSpPr>
        <p:spPr>
          <a:xfrm>
            <a:off x="9963150" y="7203694"/>
            <a:ext cx="173831" cy="123111"/>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a:defRPr/>
            </a:pPr>
            <a:fld id="{FEBD7F86-1881-4698-8703-FB80B0800997}" type="slidenum">
              <a:rPr lang="en-GB" sz="800" smtClean="0">
                <a:solidFill>
                  <a:prstClr val="white"/>
                </a:solidFill>
                <a:latin typeface="Arial" panose="020B0604020202020204"/>
              </a:rPr>
              <a:pPr>
                <a:defRPr/>
              </a:pPr>
              <a:t>‹#›</a:t>
            </a:fld>
            <a:endParaRPr lang="en-GB" sz="800" dirty="0">
              <a:solidFill>
                <a:prstClr val="white"/>
              </a:solidFill>
              <a:latin typeface="Arial" panose="020B0604020202020204"/>
            </a:endParaRPr>
          </a:p>
        </p:txBody>
      </p:sp>
      <p:cxnSp>
        <p:nvCxnSpPr>
          <p:cNvPr id="7" name="Straight Connector 6"/>
          <p:cNvCxnSpPr>
            <a:cxnSpLocks/>
          </p:cNvCxnSpPr>
          <p:nvPr userDrawn="1"/>
        </p:nvCxnSpPr>
        <p:spPr>
          <a:xfrm>
            <a:off x="8199834" y="7110237"/>
            <a:ext cx="1933132" cy="0"/>
          </a:xfrm>
          <a:prstGeom prst="line">
            <a:avLst/>
          </a:prstGeom>
          <a:ln w="190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6788150" y="7203694"/>
            <a:ext cx="3126581" cy="123111"/>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a:defRPr/>
            </a:pPr>
            <a:r>
              <a:rPr lang="en-GB" sz="800" dirty="0">
                <a:solidFill>
                  <a:prstClr val="white"/>
                </a:solidFill>
              </a:rPr>
              <a:t>Report title</a:t>
            </a:r>
            <a:endParaRPr lang="en-GB" sz="800" dirty="0">
              <a:solidFill>
                <a:prstClr val="white"/>
              </a:solidFill>
              <a:latin typeface="Arial" panose="020B0604020202020204"/>
            </a:endParaRPr>
          </a:p>
        </p:txBody>
      </p:sp>
    </p:spTree>
    <p:extLst>
      <p:ext uri="{BB962C8B-B14F-4D97-AF65-F5344CB8AC3E}">
        <p14:creationId xmlns:p14="http://schemas.microsoft.com/office/powerpoint/2010/main" val="350937826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3_Graphic + Background">
    <p:bg>
      <p:bgPr>
        <a:solidFill>
          <a:schemeClr val="accent1"/>
        </a:solidFill>
        <a:effectLst/>
      </p:bgPr>
    </p:bg>
    <p:spTree>
      <p:nvGrpSpPr>
        <p:cNvPr id="1" name=""/>
        <p:cNvGrpSpPr/>
        <p:nvPr/>
      </p:nvGrpSpPr>
      <p:grpSpPr>
        <a:xfrm>
          <a:off x="0" y="0"/>
          <a:ext cx="0" cy="0"/>
          <a:chOff x="0" y="0"/>
          <a:chExt cx="0" cy="0"/>
        </a:xfrm>
      </p:grpSpPr>
      <p:sp>
        <p:nvSpPr>
          <p:cNvPr id="6" name="Slide Number Placeholder 5"/>
          <p:cNvSpPr txBox="1">
            <a:spLocks/>
          </p:cNvSpPr>
          <p:nvPr userDrawn="1"/>
        </p:nvSpPr>
        <p:spPr>
          <a:xfrm>
            <a:off x="9963150" y="7203694"/>
            <a:ext cx="173831" cy="123111"/>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a:defRPr/>
            </a:pPr>
            <a:fld id="{FEBD7F86-1881-4698-8703-FB80B0800997}" type="slidenum">
              <a:rPr lang="en-GB" sz="800" smtClean="0">
                <a:solidFill>
                  <a:prstClr val="white"/>
                </a:solidFill>
                <a:latin typeface="Arial" panose="020B0604020202020204"/>
              </a:rPr>
              <a:pPr>
                <a:defRPr/>
              </a:pPr>
              <a:t>‹#›</a:t>
            </a:fld>
            <a:endParaRPr lang="en-GB" sz="800" dirty="0">
              <a:solidFill>
                <a:prstClr val="white"/>
              </a:solidFill>
              <a:latin typeface="Arial" panose="020B0604020202020204"/>
            </a:endParaRPr>
          </a:p>
        </p:txBody>
      </p:sp>
      <p:cxnSp>
        <p:nvCxnSpPr>
          <p:cNvPr id="7" name="Straight Connector 6"/>
          <p:cNvCxnSpPr>
            <a:cxnSpLocks/>
          </p:cNvCxnSpPr>
          <p:nvPr userDrawn="1"/>
        </p:nvCxnSpPr>
        <p:spPr>
          <a:xfrm>
            <a:off x="8199834" y="7110237"/>
            <a:ext cx="1933132" cy="0"/>
          </a:xfrm>
          <a:prstGeom prst="line">
            <a:avLst/>
          </a:prstGeom>
          <a:ln w="190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5"/>
          <p:cNvSpPr txBox="1">
            <a:spLocks/>
          </p:cNvSpPr>
          <p:nvPr userDrawn="1"/>
        </p:nvSpPr>
        <p:spPr>
          <a:xfrm>
            <a:off x="6696747" y="7289110"/>
            <a:ext cx="3126581" cy="120233"/>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marL="0" marR="0" lvl="0" indent="0" algn="r" defTabSz="978245" rtl="0" eaLnBrk="1" fontAlgn="auto" latinLnBrk="0" hangingPunct="1">
              <a:lnSpc>
                <a:spcPct val="100000"/>
              </a:lnSpc>
              <a:spcBef>
                <a:spcPts val="0"/>
              </a:spcBef>
              <a:spcAft>
                <a:spcPts val="0"/>
              </a:spcAft>
              <a:buClrTx/>
              <a:buSzTx/>
              <a:buFontTx/>
              <a:buNone/>
              <a:tabLst/>
              <a:defRPr/>
            </a:pPr>
            <a:r>
              <a:rPr lang="en-GB" sz="781" b="0" kern="1200" dirty="0">
                <a:solidFill>
                  <a:schemeClr val="tx1"/>
                </a:solidFill>
                <a:latin typeface="Arial" pitchFamily="34" charset="0"/>
                <a:ea typeface="+mn-ea"/>
                <a:cs typeface="Arial" pitchFamily="34" charset="0"/>
              </a:rPr>
              <a:t>Grant Thornton proposal to [insert</a:t>
            </a:r>
            <a:r>
              <a:rPr lang="en-GB" sz="781" b="0" kern="1200" baseline="0" dirty="0">
                <a:solidFill>
                  <a:schemeClr val="tx1"/>
                </a:solidFill>
                <a:latin typeface="Arial" pitchFamily="34" charset="0"/>
                <a:ea typeface="+mn-ea"/>
                <a:cs typeface="Arial" pitchFamily="34" charset="0"/>
              </a:rPr>
              <a:t> client name]</a:t>
            </a:r>
            <a:endParaRPr lang="en-GB" sz="781" b="0" dirty="0">
              <a:solidFill>
                <a:schemeClr val="tx1"/>
              </a:solidFill>
              <a:latin typeface="+mn-lt"/>
            </a:endParaRPr>
          </a:p>
        </p:txBody>
      </p:sp>
    </p:spTree>
    <p:extLst>
      <p:ext uri="{BB962C8B-B14F-4D97-AF65-F5344CB8AC3E}">
        <p14:creationId xmlns:p14="http://schemas.microsoft.com/office/powerpoint/2010/main" val="3362367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 no title">
    <p:spTree>
      <p:nvGrpSpPr>
        <p:cNvPr id="1" name=""/>
        <p:cNvGrpSpPr/>
        <p:nvPr/>
      </p:nvGrpSpPr>
      <p:grpSpPr>
        <a:xfrm>
          <a:off x="0" y="0"/>
          <a:ext cx="0" cy="0"/>
          <a:chOff x="0" y="0"/>
          <a:chExt cx="0" cy="0"/>
        </a:xfrm>
      </p:grpSpPr>
      <p:sp>
        <p:nvSpPr>
          <p:cNvPr id="6" name="Rectangle 5"/>
          <p:cNvSpPr/>
          <p:nvPr userDrawn="1"/>
        </p:nvSpPr>
        <p:spPr>
          <a:xfrm>
            <a:off x="1" y="311999"/>
            <a:ext cx="10691813" cy="1611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25" dirty="0">
              <a:solidFill>
                <a:schemeClr val="tx1"/>
              </a:solidFill>
            </a:endParaRPr>
          </a:p>
        </p:txBody>
      </p:sp>
      <p:sp>
        <p:nvSpPr>
          <p:cNvPr id="7" name="Text Placeholder 3"/>
          <p:cNvSpPr>
            <a:spLocks noGrp="1"/>
          </p:cNvSpPr>
          <p:nvPr>
            <p:ph type="body" sz="quarter" idx="12"/>
          </p:nvPr>
        </p:nvSpPr>
        <p:spPr>
          <a:xfrm>
            <a:off x="639054" y="2249987"/>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p:cNvSpPr>
            <a:spLocks noGrp="1"/>
          </p:cNvSpPr>
          <p:nvPr>
            <p:ph type="body" sz="quarter" idx="13"/>
          </p:nvPr>
        </p:nvSpPr>
        <p:spPr>
          <a:xfrm>
            <a:off x="5422796" y="2249987"/>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998519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2_Title only + Background">
    <p:bg>
      <p:bgPr>
        <a:solidFill>
          <a:schemeClr val="accent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549551" y="554868"/>
            <a:ext cx="9558010" cy="1076619"/>
            <a:chOff x="549551" y="573918"/>
            <a:chExt cx="9066262" cy="1076619"/>
          </a:xfrm>
        </p:grpSpPr>
        <p:cxnSp>
          <p:nvCxnSpPr>
            <p:cNvPr id="4" name="Straight Connector 3"/>
            <p:cNvCxnSpPr>
              <a:cxnSpLocks/>
            </p:cNvCxnSpPr>
            <p:nvPr userDrawn="1"/>
          </p:nvCxnSpPr>
          <p:spPr>
            <a:xfrm>
              <a:off x="549551" y="573918"/>
              <a:ext cx="9066262" cy="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userDrawn="1"/>
          </p:nvCxnSpPr>
          <p:spPr>
            <a:xfrm>
              <a:off x="549551" y="1650537"/>
              <a:ext cx="9066262" cy="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9" name="Slide Number Placeholder 5"/>
          <p:cNvSpPr txBox="1">
            <a:spLocks/>
          </p:cNvSpPr>
          <p:nvPr userDrawn="1"/>
        </p:nvSpPr>
        <p:spPr>
          <a:xfrm>
            <a:off x="9963150" y="7203694"/>
            <a:ext cx="173831" cy="123111"/>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a:defRPr/>
            </a:pPr>
            <a:fld id="{FEBD7F86-1881-4698-8703-FB80B0800997}" type="slidenum">
              <a:rPr lang="en-GB" sz="800" smtClean="0">
                <a:solidFill>
                  <a:prstClr val="white"/>
                </a:solidFill>
                <a:latin typeface="Arial" panose="020B0604020202020204"/>
              </a:rPr>
              <a:pPr>
                <a:defRPr/>
              </a:pPr>
              <a:t>‹#›</a:t>
            </a:fld>
            <a:endParaRPr lang="en-GB" sz="800" dirty="0">
              <a:solidFill>
                <a:prstClr val="white"/>
              </a:solidFill>
              <a:latin typeface="Arial" panose="020B0604020202020204"/>
            </a:endParaRPr>
          </a:p>
        </p:txBody>
      </p:sp>
      <p:cxnSp>
        <p:nvCxnSpPr>
          <p:cNvPr id="12" name="Straight Connector 11"/>
          <p:cNvCxnSpPr>
            <a:cxnSpLocks/>
          </p:cNvCxnSpPr>
          <p:nvPr userDrawn="1"/>
        </p:nvCxnSpPr>
        <p:spPr>
          <a:xfrm>
            <a:off x="8199834" y="7110237"/>
            <a:ext cx="1933132" cy="0"/>
          </a:xfrm>
          <a:prstGeom prst="line">
            <a:avLst/>
          </a:prstGeom>
          <a:ln w="190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txBox="1">
            <a:spLocks/>
          </p:cNvSpPr>
          <p:nvPr userDrawn="1"/>
        </p:nvSpPr>
        <p:spPr>
          <a:xfrm>
            <a:off x="6788150" y="7203694"/>
            <a:ext cx="3126581" cy="123111"/>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a:defRPr/>
            </a:pPr>
            <a:r>
              <a:rPr lang="en-GB" sz="800" dirty="0">
                <a:solidFill>
                  <a:prstClr val="white"/>
                </a:solidFill>
              </a:rPr>
              <a:t>Report title</a:t>
            </a:r>
            <a:endParaRPr lang="en-GB" sz="800" dirty="0">
              <a:solidFill>
                <a:prstClr val="white"/>
              </a:solidFill>
              <a:latin typeface="Arial" panose="020B0604020202020204"/>
            </a:endParaRPr>
          </a:p>
        </p:txBody>
      </p:sp>
      <p:sp>
        <p:nvSpPr>
          <p:cNvPr id="10" name="Speech Bubble: Rectangle 9"/>
          <p:cNvSpPr/>
          <p:nvPr userDrawn="1"/>
        </p:nvSpPr>
        <p:spPr>
          <a:xfrm>
            <a:off x="10996612" y="6299199"/>
            <a:ext cx="1887537" cy="1117361"/>
          </a:xfrm>
          <a:prstGeom prst="wedgeRectCallout">
            <a:avLst>
              <a:gd name="adj1" fmla="val -64997"/>
              <a:gd name="adj2" fmla="val 2363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1">
            <a:noAutofit/>
          </a:bodyPr>
          <a:lstStyle/>
          <a:p>
            <a:r>
              <a:rPr lang="en-US" sz="800" dirty="0">
                <a:solidFill>
                  <a:prstClr val="white"/>
                </a:solidFill>
              </a:rPr>
              <a:t>This footer will need to be updated manually. To do this:</a:t>
            </a:r>
          </a:p>
          <a:p>
            <a:r>
              <a:rPr lang="en-US" sz="800" dirty="0">
                <a:solidFill>
                  <a:prstClr val="white"/>
                </a:solidFill>
              </a:rPr>
              <a:t>Go to the ‘View’ tab</a:t>
            </a:r>
          </a:p>
          <a:p>
            <a:r>
              <a:rPr lang="en-US" sz="800" dirty="0">
                <a:solidFill>
                  <a:prstClr val="white"/>
                </a:solidFill>
              </a:rPr>
              <a:t>Select ‘Slide Master’</a:t>
            </a:r>
          </a:p>
          <a:p>
            <a:r>
              <a:rPr lang="en-US" sz="800" dirty="0">
                <a:solidFill>
                  <a:prstClr val="white"/>
                </a:solidFill>
              </a:rPr>
              <a:t>Navigate to this page</a:t>
            </a:r>
          </a:p>
          <a:p>
            <a:r>
              <a:rPr lang="en-US" sz="800" dirty="0">
                <a:solidFill>
                  <a:prstClr val="white"/>
                </a:solidFill>
              </a:rPr>
              <a:t>Update the footer manually to reflect the main page text</a:t>
            </a:r>
          </a:p>
          <a:p>
            <a:r>
              <a:rPr lang="en-US" sz="800" dirty="0">
                <a:solidFill>
                  <a:prstClr val="white"/>
                </a:solidFill>
              </a:rPr>
              <a:t>Select ‘close’ </a:t>
            </a:r>
          </a:p>
        </p:txBody>
      </p:sp>
    </p:spTree>
    <p:extLst>
      <p:ext uri="{BB962C8B-B14F-4D97-AF65-F5344CB8AC3E}">
        <p14:creationId xmlns:p14="http://schemas.microsoft.com/office/powerpoint/2010/main" val="14748622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2_Two Column + Background">
    <p:bg>
      <p:bgPr>
        <a:solidFill>
          <a:schemeClr val="accent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49275" y="573917"/>
            <a:ext cx="4652963" cy="24971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2"/>
          <p:cNvSpPr>
            <a:spLocks noGrp="1"/>
          </p:cNvSpPr>
          <p:nvPr>
            <p:ph type="body" sz="quarter" idx="11"/>
          </p:nvPr>
        </p:nvSpPr>
        <p:spPr>
          <a:xfrm>
            <a:off x="5489575" y="573917"/>
            <a:ext cx="4652963" cy="24971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5"/>
          <p:cNvSpPr txBox="1">
            <a:spLocks/>
          </p:cNvSpPr>
          <p:nvPr userDrawn="1"/>
        </p:nvSpPr>
        <p:spPr>
          <a:xfrm>
            <a:off x="9963150" y="7203694"/>
            <a:ext cx="173831" cy="123111"/>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a:defRPr/>
            </a:pPr>
            <a:fld id="{FEBD7F86-1881-4698-8703-FB80B0800997}" type="slidenum">
              <a:rPr lang="en-GB" sz="800" smtClean="0">
                <a:solidFill>
                  <a:prstClr val="white"/>
                </a:solidFill>
                <a:latin typeface="Arial" panose="020B0604020202020204"/>
              </a:rPr>
              <a:pPr>
                <a:defRPr/>
              </a:pPr>
              <a:t>‹#›</a:t>
            </a:fld>
            <a:endParaRPr lang="en-GB" sz="800" dirty="0">
              <a:solidFill>
                <a:prstClr val="white"/>
              </a:solidFill>
              <a:latin typeface="Arial" panose="020B0604020202020204"/>
            </a:endParaRPr>
          </a:p>
        </p:txBody>
      </p:sp>
      <p:cxnSp>
        <p:nvCxnSpPr>
          <p:cNvPr id="9" name="Straight Connector 8"/>
          <p:cNvCxnSpPr>
            <a:cxnSpLocks/>
          </p:cNvCxnSpPr>
          <p:nvPr userDrawn="1"/>
        </p:nvCxnSpPr>
        <p:spPr>
          <a:xfrm>
            <a:off x="8199834" y="7110237"/>
            <a:ext cx="1933132" cy="0"/>
          </a:xfrm>
          <a:prstGeom prst="line">
            <a:avLst/>
          </a:prstGeom>
          <a:ln w="190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txBox="1">
            <a:spLocks/>
          </p:cNvSpPr>
          <p:nvPr userDrawn="1"/>
        </p:nvSpPr>
        <p:spPr>
          <a:xfrm>
            <a:off x="6788150" y="7203694"/>
            <a:ext cx="3126581" cy="123111"/>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a:defRPr/>
            </a:pPr>
            <a:r>
              <a:rPr lang="en-GB" sz="800" dirty="0">
                <a:solidFill>
                  <a:prstClr val="white"/>
                </a:solidFill>
              </a:rPr>
              <a:t>Report title</a:t>
            </a:r>
            <a:endParaRPr lang="en-GB" sz="800" dirty="0">
              <a:solidFill>
                <a:prstClr val="white"/>
              </a:solidFill>
              <a:latin typeface="Arial" panose="020B0604020202020204"/>
            </a:endParaRPr>
          </a:p>
        </p:txBody>
      </p:sp>
      <p:sp>
        <p:nvSpPr>
          <p:cNvPr id="8" name="Speech Bubble: Rectangle 7"/>
          <p:cNvSpPr/>
          <p:nvPr userDrawn="1"/>
        </p:nvSpPr>
        <p:spPr>
          <a:xfrm>
            <a:off x="10996612" y="6299199"/>
            <a:ext cx="1887537" cy="1117361"/>
          </a:xfrm>
          <a:prstGeom prst="wedgeRectCallout">
            <a:avLst>
              <a:gd name="adj1" fmla="val -64997"/>
              <a:gd name="adj2" fmla="val 2363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1">
            <a:noAutofit/>
          </a:bodyPr>
          <a:lstStyle/>
          <a:p>
            <a:r>
              <a:rPr lang="en-US" sz="800" dirty="0">
                <a:solidFill>
                  <a:prstClr val="white"/>
                </a:solidFill>
              </a:rPr>
              <a:t>This footer will need to be updated manually. To do this:</a:t>
            </a:r>
          </a:p>
          <a:p>
            <a:r>
              <a:rPr lang="en-US" sz="800" dirty="0">
                <a:solidFill>
                  <a:prstClr val="white"/>
                </a:solidFill>
              </a:rPr>
              <a:t>Go to the ‘View’ tab</a:t>
            </a:r>
          </a:p>
          <a:p>
            <a:r>
              <a:rPr lang="en-US" sz="800" dirty="0">
                <a:solidFill>
                  <a:prstClr val="white"/>
                </a:solidFill>
              </a:rPr>
              <a:t>Select ‘Slide Master’</a:t>
            </a:r>
          </a:p>
          <a:p>
            <a:r>
              <a:rPr lang="en-US" sz="800" dirty="0">
                <a:solidFill>
                  <a:prstClr val="white"/>
                </a:solidFill>
              </a:rPr>
              <a:t>Navigate to this page</a:t>
            </a:r>
          </a:p>
          <a:p>
            <a:r>
              <a:rPr lang="en-US" sz="800" dirty="0">
                <a:solidFill>
                  <a:prstClr val="white"/>
                </a:solidFill>
              </a:rPr>
              <a:t>Update the footer manually to reflect the main page text</a:t>
            </a:r>
          </a:p>
          <a:p>
            <a:r>
              <a:rPr lang="en-US" sz="800" dirty="0">
                <a:solidFill>
                  <a:prstClr val="white"/>
                </a:solidFill>
              </a:rPr>
              <a:t>Select ‘close’ </a:t>
            </a:r>
          </a:p>
        </p:txBody>
      </p:sp>
    </p:spTree>
    <p:extLst>
      <p:ext uri="{BB962C8B-B14F-4D97-AF65-F5344CB8AC3E}">
        <p14:creationId xmlns:p14="http://schemas.microsoft.com/office/powerpoint/2010/main" val="24380904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Disclaimer">
    <p:spTree>
      <p:nvGrpSpPr>
        <p:cNvPr id="1" name=""/>
        <p:cNvGrpSpPr/>
        <p:nvPr/>
      </p:nvGrpSpPr>
      <p:grpSpPr>
        <a:xfrm>
          <a:off x="0" y="0"/>
          <a:ext cx="0" cy="0"/>
          <a:chOff x="0" y="0"/>
          <a:chExt cx="0" cy="0"/>
        </a:xfrm>
      </p:grpSpPr>
      <p:cxnSp>
        <p:nvCxnSpPr>
          <p:cNvPr id="10" name="Straight Connector 9"/>
          <p:cNvCxnSpPr>
            <a:cxnSpLocks/>
          </p:cNvCxnSpPr>
          <p:nvPr userDrawn="1"/>
        </p:nvCxnSpPr>
        <p:spPr>
          <a:xfrm>
            <a:off x="572585" y="7122240"/>
            <a:ext cx="2312987" cy="0"/>
          </a:xfrm>
          <a:prstGeom prst="line">
            <a:avLst/>
          </a:prstGeom>
          <a:ln w="1905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2585" y="6306726"/>
            <a:ext cx="2318099" cy="714863"/>
          </a:xfrm>
          <a:prstGeom prst="rect">
            <a:avLst/>
          </a:prstGeom>
        </p:spPr>
      </p:pic>
      <p:sp>
        <p:nvSpPr>
          <p:cNvPr id="7" name="Slide Number Placeholder 5"/>
          <p:cNvSpPr txBox="1">
            <a:spLocks/>
          </p:cNvSpPr>
          <p:nvPr userDrawn="1"/>
        </p:nvSpPr>
        <p:spPr>
          <a:xfrm>
            <a:off x="572585" y="7235169"/>
            <a:ext cx="1311524" cy="98425"/>
          </a:xfrm>
          <a:prstGeom prst="rect">
            <a:avLst/>
          </a:prstGeom>
        </p:spPr>
        <p:txBody>
          <a:bodyPr vert="horz" wrap="none" lIns="0" tIns="0" rIns="0" bIns="0" rtlCol="0" anchor="ctr">
            <a:noAutofit/>
          </a:bodyPr>
          <a:lstStyle>
            <a:defPPr>
              <a:defRPr lang="en-US"/>
            </a:defPPr>
            <a:lvl1pPr marL="0" algn="ctr" defTabSz="457200" rtl="0" eaLnBrk="1" latinLnBrk="0" hangingPunct="1">
              <a:defRPr sz="992"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GB" sz="800" b="1" dirty="0">
                <a:solidFill>
                  <a:prstClr val="black"/>
                </a:solidFill>
              </a:rPr>
              <a:t>grantthornton.ie</a:t>
            </a:r>
          </a:p>
        </p:txBody>
      </p:sp>
      <p:sp>
        <p:nvSpPr>
          <p:cNvPr id="9" name="Text Placeholder 1"/>
          <p:cNvSpPr txBox="1">
            <a:spLocks/>
          </p:cNvSpPr>
          <p:nvPr userDrawn="1"/>
        </p:nvSpPr>
        <p:spPr>
          <a:xfrm>
            <a:off x="3619500" y="6519920"/>
            <a:ext cx="5845175" cy="541280"/>
          </a:xfrm>
          <a:prstGeom prst="rect">
            <a:avLst/>
          </a:prstGeom>
        </p:spPr>
        <p:txBody>
          <a:bodyPr vert="horz" wrap="square" lIns="0" tIns="0" rIns="0" bIns="0" rtlCol="0" anchor="b" anchorCtr="0">
            <a:noAutofit/>
          </a:bodyPr>
          <a:lstStyle>
            <a:lvl1pPr marL="0" indent="0" algn="l" defTabSz="946862" rtl="0" eaLnBrk="1" latinLnBrk="0" hangingPunct="1">
              <a:lnSpc>
                <a:spcPct val="100000"/>
              </a:lnSpc>
              <a:spcBef>
                <a:spcPts val="0"/>
              </a:spcBef>
              <a:spcAft>
                <a:spcPts val="564"/>
              </a:spcAft>
              <a:buFont typeface="Arial" panose="020B0604020202020204" pitchFamily="34" charset="0"/>
              <a:buNone/>
              <a:defRPr lang="en-US" sz="600" kern="1200">
                <a:solidFill>
                  <a:schemeClr val="tx1"/>
                </a:solidFill>
                <a:latin typeface="+mn-lt"/>
                <a:ea typeface="+mn-ea"/>
                <a:cs typeface="+mn-cs"/>
              </a:defRPr>
            </a:lvl1pPr>
            <a:lvl2pPr marL="0" indent="0" algn="l" defTabSz="946862" rtl="0" eaLnBrk="1" latinLnBrk="0" hangingPunct="1">
              <a:lnSpc>
                <a:spcPct val="100000"/>
              </a:lnSpc>
              <a:spcBef>
                <a:spcPts val="0"/>
              </a:spcBef>
              <a:spcAft>
                <a:spcPts val="564"/>
              </a:spcAft>
              <a:buFont typeface="Arial" panose="020B0604020202020204" pitchFamily="34" charset="0"/>
              <a:buNone/>
              <a:defRPr lang="en-US" sz="600" b="1" kern="1200">
                <a:solidFill>
                  <a:schemeClr val="tx1"/>
                </a:solidFill>
                <a:latin typeface="+mn-lt"/>
                <a:ea typeface="+mn-ea"/>
                <a:cs typeface="+mn-cs"/>
              </a:defRPr>
            </a:lvl2pPr>
            <a:lvl3pPr marL="0" indent="0" algn="l" defTabSz="946862" rtl="0" eaLnBrk="1" latinLnBrk="0" hangingPunct="1">
              <a:lnSpc>
                <a:spcPct val="100000"/>
              </a:lnSpc>
              <a:spcBef>
                <a:spcPts val="0"/>
              </a:spcBef>
              <a:spcAft>
                <a:spcPts val="564"/>
              </a:spcAft>
              <a:buFont typeface="Arial" panose="020B0604020202020204" pitchFamily="34" charset="0"/>
              <a:buNone/>
              <a:defRPr lang="en-US" sz="600" b="0" kern="1200">
                <a:solidFill>
                  <a:schemeClr val="tx1"/>
                </a:solidFill>
                <a:latin typeface="+mn-lt"/>
                <a:ea typeface="+mn-ea"/>
                <a:cs typeface="+mn-cs"/>
              </a:defRPr>
            </a:lvl3pPr>
            <a:lvl4pPr marL="0" indent="0" algn="l" defTabSz="946862" rtl="0" eaLnBrk="1" latinLnBrk="0" hangingPunct="1">
              <a:lnSpc>
                <a:spcPct val="100000"/>
              </a:lnSpc>
              <a:spcBef>
                <a:spcPts val="0"/>
              </a:spcBef>
              <a:spcAft>
                <a:spcPts val="564"/>
              </a:spcAft>
              <a:buFont typeface="Arial" panose="020B0604020202020204" pitchFamily="34" charset="0"/>
              <a:buNone/>
              <a:defRPr lang="en-US" sz="600" b="0" kern="1200">
                <a:solidFill>
                  <a:schemeClr val="tx1"/>
                </a:solidFill>
                <a:latin typeface="+mn-lt"/>
                <a:ea typeface="+mn-ea"/>
                <a:cs typeface="+mn-cs"/>
              </a:defRPr>
            </a:lvl4pPr>
            <a:lvl5pPr marL="169092" indent="-169092" algn="l" defTabSz="946862" rtl="0" eaLnBrk="1" latinLnBrk="0" hangingPunct="1">
              <a:lnSpc>
                <a:spcPct val="100000"/>
              </a:lnSpc>
              <a:spcBef>
                <a:spcPts val="0"/>
              </a:spcBef>
              <a:spcAft>
                <a:spcPts val="564"/>
              </a:spcAft>
              <a:buFont typeface="Arial" panose="020B0604020202020204" pitchFamily="34" charset="0"/>
              <a:buChar char="•"/>
              <a:defRPr sz="600" b="0" kern="1200">
                <a:solidFill>
                  <a:schemeClr val="tx1"/>
                </a:solidFill>
                <a:latin typeface="+mn-lt"/>
                <a:ea typeface="+mn-ea"/>
                <a:cs typeface="+mn-cs"/>
              </a:defRPr>
            </a:lvl5pPr>
            <a:lvl6pPr marL="338184" indent="-169092" algn="l" defTabSz="946862" rtl="0" eaLnBrk="1" latinLnBrk="0" hangingPunct="1">
              <a:lnSpc>
                <a:spcPct val="100000"/>
              </a:lnSpc>
              <a:spcBef>
                <a:spcPts val="0"/>
              </a:spcBef>
              <a:spcAft>
                <a:spcPts val="564"/>
              </a:spcAft>
              <a:buFont typeface="Arial" panose="020B0604020202020204" pitchFamily="34" charset="0"/>
              <a:buChar char="–"/>
              <a:defRPr sz="900" kern="1200">
                <a:solidFill>
                  <a:schemeClr val="tx1"/>
                </a:solidFill>
                <a:latin typeface="+mn-lt"/>
                <a:ea typeface="+mn-ea"/>
                <a:cs typeface="+mn-cs"/>
              </a:defRPr>
            </a:lvl6pPr>
            <a:lvl7pPr marL="169092" indent="-169092" algn="l" defTabSz="946862" rtl="0" eaLnBrk="1" latinLnBrk="0" hangingPunct="1">
              <a:lnSpc>
                <a:spcPct val="100000"/>
              </a:lnSpc>
              <a:spcBef>
                <a:spcPts val="0"/>
              </a:spcBef>
              <a:spcAft>
                <a:spcPts val="564"/>
              </a:spcAft>
              <a:buFont typeface="+mj-lt"/>
              <a:buAutoNum type="arabicPeriod"/>
              <a:defRPr sz="900" kern="1200">
                <a:solidFill>
                  <a:schemeClr val="tx1"/>
                </a:solidFill>
                <a:latin typeface="+mn-lt"/>
                <a:ea typeface="+mn-ea"/>
                <a:cs typeface="+mn-cs"/>
              </a:defRPr>
            </a:lvl7pPr>
            <a:lvl8pPr marL="338184" indent="-169092" algn="l" defTabSz="946862" rtl="0" eaLnBrk="1" latinLnBrk="0" hangingPunct="1">
              <a:lnSpc>
                <a:spcPct val="100000"/>
              </a:lnSpc>
              <a:spcBef>
                <a:spcPts val="0"/>
              </a:spcBef>
              <a:spcAft>
                <a:spcPts val="564"/>
              </a:spcAft>
              <a:buFont typeface="+mj-lt"/>
              <a:buAutoNum type="alphaLcPeriod"/>
              <a:defRPr sz="900" kern="1200">
                <a:solidFill>
                  <a:schemeClr val="tx1"/>
                </a:solidFill>
                <a:latin typeface="+mn-lt"/>
                <a:ea typeface="+mn-ea"/>
                <a:cs typeface="+mn-cs"/>
              </a:defRPr>
            </a:lvl8pPr>
            <a:lvl9pPr marL="0" indent="0" algn="l" defTabSz="946862" rtl="0" eaLnBrk="1" latinLnBrk="0" hangingPunct="1">
              <a:lnSpc>
                <a:spcPct val="90000"/>
              </a:lnSpc>
              <a:spcBef>
                <a:spcPts val="0"/>
              </a:spcBef>
              <a:spcAft>
                <a:spcPts val="564"/>
              </a:spcAft>
              <a:buFontTx/>
              <a:buNone/>
              <a:defRPr sz="1800" kern="1200">
                <a:solidFill>
                  <a:schemeClr val="accent1"/>
                </a:solidFill>
                <a:latin typeface="+mn-lt"/>
                <a:ea typeface="+mn-ea"/>
                <a:cs typeface="+mn-cs"/>
              </a:defRPr>
            </a:lvl9pPr>
          </a:lstStyle>
          <a:p>
            <a:pPr>
              <a:defRPr/>
            </a:pPr>
            <a:r>
              <a:rPr dirty="0">
                <a:solidFill>
                  <a:sysClr val="windowText" lastClr="000000"/>
                </a:solidFill>
              </a:rPr>
              <a:t>© 2018 Grant Thornton Ireland. All rights reserved.</a:t>
            </a:r>
          </a:p>
          <a:p>
            <a:pPr>
              <a:defRPr/>
            </a:pPr>
            <a:r>
              <a:rPr dirty="0">
                <a:solidFill>
                  <a:sysClr val="windowText" lastClr="000000"/>
                </a:solidFill>
              </a:rPr>
              <a:t>‘Grant Thornton’ refers to the brand under which the Grant Thornton member firms provide assurance, tax and advisory services to their clients and/or refers to one or more member firms, as the context requires. Grant Thornton International Ltd (GTI) and the member firms are not a worldwide partnership. GTI and each member firm is a separate legal entity. Services are delivered by the member firms. GTI does not provide services to clients. GTI and its member firms are not agents of, and do not obligate, one another and are not liable for one another’s acts or omissions.</a:t>
            </a:r>
          </a:p>
        </p:txBody>
      </p:sp>
    </p:spTree>
    <p:extLst>
      <p:ext uri="{BB962C8B-B14F-4D97-AF65-F5344CB8AC3E}">
        <p14:creationId xmlns:p14="http://schemas.microsoft.com/office/powerpoint/2010/main" val="231128803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1_Divider - 2 Purpl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691813" cy="7559675"/>
          </a:xfrm>
          <a:prstGeom prst="rect">
            <a:avLst/>
          </a:prstGeom>
        </p:spPr>
      </p:pic>
      <p:sp>
        <p:nvSpPr>
          <p:cNvPr id="7" name="Title 13"/>
          <p:cNvSpPr>
            <a:spLocks noGrp="1"/>
          </p:cNvSpPr>
          <p:nvPr>
            <p:ph type="title" hasCustomPrompt="1"/>
          </p:nvPr>
        </p:nvSpPr>
        <p:spPr>
          <a:xfrm>
            <a:off x="547585" y="3849839"/>
            <a:ext cx="9596641" cy="2306860"/>
          </a:xfrm>
          <a:prstGeom prst="rect">
            <a:avLst/>
          </a:prstGeom>
        </p:spPr>
        <p:txBody>
          <a:bodyPr vert="horz" lIns="0" rIns="0"/>
          <a:lstStyle>
            <a:lvl1pPr algn="l" rtl="0">
              <a:lnSpc>
                <a:spcPts val="3976"/>
              </a:lnSpc>
              <a:defRPr sz="2851" b="1">
                <a:solidFill>
                  <a:srgbClr val="FFFFFF"/>
                </a:solidFill>
                <a:latin typeface="+mn-lt"/>
              </a:defRPr>
            </a:lvl1pPr>
          </a:lstStyle>
          <a:p>
            <a:pPr rtl="0">
              <a:lnSpc>
                <a:spcPts val="3400"/>
              </a:lnSpc>
            </a:pPr>
            <a:r>
              <a:rPr lang="en-US"/>
              <a:t>Click here to add title</a:t>
            </a:r>
            <a:br>
              <a:rPr lang="en-US"/>
            </a:br>
            <a:r>
              <a:rPr lang="en-US"/>
              <a:t>on two decks</a:t>
            </a:r>
          </a:p>
        </p:txBody>
      </p:sp>
      <p:sp>
        <p:nvSpPr>
          <p:cNvPr id="8" name="Text Placeholder 3"/>
          <p:cNvSpPr>
            <a:spLocks noGrp="1"/>
          </p:cNvSpPr>
          <p:nvPr>
            <p:ph type="body" sz="quarter" idx="13" hasCustomPrompt="1"/>
          </p:nvPr>
        </p:nvSpPr>
        <p:spPr>
          <a:xfrm>
            <a:off x="547590" y="1768594"/>
            <a:ext cx="9596645" cy="939826"/>
          </a:xfrm>
          <a:prstGeom prst="rect">
            <a:avLst/>
          </a:prstGeom>
        </p:spPr>
        <p:txBody>
          <a:bodyPr vert="horz" lIns="0" tIns="0" rIns="0" bIns="0" anchor="b" anchorCtr="0"/>
          <a:lstStyle>
            <a:lvl1pPr marL="0" indent="0">
              <a:lnSpc>
                <a:spcPts val="3800"/>
              </a:lnSpc>
              <a:spcBef>
                <a:spcPts val="0"/>
              </a:spcBef>
              <a:buNone/>
              <a:defRPr sz="3420" b="1">
                <a:solidFill>
                  <a:schemeClr val="bg1"/>
                </a:solidFill>
              </a:defRPr>
            </a:lvl1pPr>
            <a:lvl2pPr marL="434351" indent="0">
              <a:buNone/>
              <a:defRPr/>
            </a:lvl2pPr>
            <a:lvl3pPr marL="868700" indent="0">
              <a:buNone/>
              <a:defRPr/>
            </a:lvl3pPr>
            <a:lvl4pPr marL="1303050" indent="0">
              <a:buNone/>
              <a:defRPr/>
            </a:lvl4pPr>
            <a:lvl5pPr marL="1737399" indent="0">
              <a:buNone/>
              <a:defRPr/>
            </a:lvl5pPr>
          </a:lstStyle>
          <a:p>
            <a:pPr lvl="0"/>
            <a:r>
              <a:rPr lang="en-US"/>
              <a:t>Click to edit Master title style</a:t>
            </a:r>
          </a:p>
        </p:txBody>
      </p:sp>
      <p:sp>
        <p:nvSpPr>
          <p:cNvPr id="9" name="Copyright" hidden="1"/>
          <p:cNvSpPr txBox="1"/>
          <p:nvPr userDrawn="1"/>
        </p:nvSpPr>
        <p:spPr>
          <a:xfrm>
            <a:off x="767282" y="7210069"/>
            <a:ext cx="2820135" cy="271413"/>
          </a:xfrm>
          <a:prstGeom prst="rect">
            <a:avLst/>
          </a:prstGeom>
          <a:noFill/>
        </p:spPr>
        <p:txBody>
          <a:bodyPr wrap="square" lIns="0" rIns="0" rtlCol="0" anchor="ctr" anchorCtr="0">
            <a:noAutofit/>
          </a:bodyPr>
          <a:lstStyle/>
          <a:p>
            <a:pPr algn="l"/>
            <a:r>
              <a:rPr lang="en-US" sz="571" dirty="0">
                <a:solidFill>
                  <a:schemeClr val="bg1"/>
                </a:solidFill>
              </a:rPr>
              <a:t>©2018 Grant Thornton Ireland. All rights reserved.</a:t>
            </a:r>
            <a:endParaRPr lang="en-GB" sz="571" dirty="0">
              <a:solidFill>
                <a:schemeClr val="bg1"/>
              </a:solidFill>
            </a:endParaRPr>
          </a:p>
        </p:txBody>
      </p:sp>
      <p:sp>
        <p:nvSpPr>
          <p:cNvPr id="6" name="Slide Number Placeholder 5"/>
          <p:cNvSpPr>
            <a:spLocks noGrp="1"/>
          </p:cNvSpPr>
          <p:nvPr>
            <p:ph type="sldNum" sz="quarter" idx="14"/>
          </p:nvPr>
        </p:nvSpPr>
        <p:spPr/>
        <p:txBody>
          <a:bodyPr/>
          <a:lstStyle>
            <a:lvl1pPr algn="l">
              <a:defRPr/>
            </a:lvl1pPr>
          </a:lstStyle>
          <a:p>
            <a:endParaRPr lang="en-GB" dirty="0"/>
          </a:p>
        </p:txBody>
      </p:sp>
    </p:spTree>
    <p:extLst>
      <p:ext uri="{BB962C8B-B14F-4D97-AF65-F5344CB8AC3E}">
        <p14:creationId xmlns:p14="http://schemas.microsoft.com/office/powerpoint/2010/main" val="42327996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2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3"/>
          <p:cNvSpPr>
            <a:spLocks noGrp="1"/>
          </p:cNvSpPr>
          <p:nvPr>
            <p:ph type="body" sz="quarter" idx="11"/>
          </p:nvPr>
        </p:nvSpPr>
        <p:spPr>
          <a:xfrm>
            <a:off x="5489575" y="2219440"/>
            <a:ext cx="4651648" cy="1138260"/>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p:cNvSpPr>
            <a:spLocks noGrp="1"/>
          </p:cNvSpPr>
          <p:nvPr>
            <p:ph type="body" sz="quarter" idx="10"/>
          </p:nvPr>
        </p:nvSpPr>
        <p:spPr>
          <a:xfrm>
            <a:off x="549552" y="2219440"/>
            <a:ext cx="4652686" cy="1138260"/>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47003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 No content">
    <p:spTree>
      <p:nvGrpSpPr>
        <p:cNvPr id="1" name=""/>
        <p:cNvGrpSpPr/>
        <p:nvPr/>
      </p:nvGrpSpPr>
      <p:grpSpPr>
        <a:xfrm>
          <a:off x="0" y="0"/>
          <a:ext cx="0" cy="0"/>
          <a:chOff x="0" y="0"/>
          <a:chExt cx="0" cy="0"/>
        </a:xfrm>
      </p:grpSpPr>
      <p:sp>
        <p:nvSpPr>
          <p:cNvPr id="4" name="Title 3"/>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210866770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 Bullet list">
    <p:spTree>
      <p:nvGrpSpPr>
        <p:cNvPr id="1" name=""/>
        <p:cNvGrpSpPr/>
        <p:nvPr/>
      </p:nvGrpSpPr>
      <p:grpSpPr>
        <a:xfrm>
          <a:off x="0" y="0"/>
          <a:ext cx="0" cy="0"/>
          <a:chOff x="0" y="0"/>
          <a:chExt cx="0" cy="0"/>
        </a:xfrm>
      </p:grpSpPr>
      <p:sp>
        <p:nvSpPr>
          <p:cNvPr id="6" name="Title 5"/>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3" name="Text Placeholder 2"/>
          <p:cNvSpPr>
            <a:spLocks noGrp="1"/>
          </p:cNvSpPr>
          <p:nvPr>
            <p:ph type="body" sz="quarter" idx="10"/>
          </p:nvPr>
        </p:nvSpPr>
        <p:spPr>
          <a:xfrm>
            <a:off x="548821" y="2155906"/>
            <a:ext cx="9595409" cy="4745797"/>
          </a:xfrm>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33263965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 Bullets + Image">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6307427" y="2155906"/>
            <a:ext cx="3836803" cy="4745797"/>
          </a:xfrm>
          <a:prstGeom prst="rect">
            <a:avLst/>
          </a:prstGeom>
          <a:noFill/>
        </p:spPr>
        <p:txBody>
          <a:bodyPr lIns="0" tIns="0" rIns="0" bIns="0" anchor="ctr" anchorCtr="1"/>
          <a:lstStyle>
            <a:lvl1pPr marL="0" indent="0">
              <a:buNone/>
              <a:defRPr sz="1403" baseline="0">
                <a:solidFill>
                  <a:srgbClr val="00A7B5"/>
                </a:solidFill>
              </a:defRPr>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r>
              <a:rPr lang="en-US" dirty="0"/>
              <a:t>Click icon to insert illustration</a:t>
            </a:r>
          </a:p>
        </p:txBody>
      </p:sp>
      <p:sp>
        <p:nvSpPr>
          <p:cNvPr id="3" name="Title 2"/>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6" name="Text Placeholder 5"/>
          <p:cNvSpPr>
            <a:spLocks noGrp="1"/>
          </p:cNvSpPr>
          <p:nvPr>
            <p:ph type="body" sz="quarter" idx="11"/>
          </p:nvPr>
        </p:nvSpPr>
        <p:spPr>
          <a:xfrm>
            <a:off x="548820" y="2155906"/>
            <a:ext cx="5485744" cy="4745797"/>
          </a:xfrm>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2"/>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07780190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 + Quote">
    <p:spTree>
      <p:nvGrpSpPr>
        <p:cNvPr id="1" name=""/>
        <p:cNvGrpSpPr/>
        <p:nvPr/>
      </p:nvGrpSpPr>
      <p:grpSpPr>
        <a:xfrm>
          <a:off x="0" y="0"/>
          <a:ext cx="0" cy="0"/>
          <a:chOff x="0" y="0"/>
          <a:chExt cx="0" cy="0"/>
        </a:xfrm>
      </p:grpSpPr>
      <p:sp>
        <p:nvSpPr>
          <p:cNvPr id="12" name="Text Placeholder 4"/>
          <p:cNvSpPr>
            <a:spLocks noGrp="1"/>
          </p:cNvSpPr>
          <p:nvPr>
            <p:ph type="body" sz="quarter" idx="15"/>
          </p:nvPr>
        </p:nvSpPr>
        <p:spPr>
          <a:xfrm>
            <a:off x="5559743" y="2155907"/>
            <a:ext cx="4584487" cy="4745796"/>
          </a:xfrm>
        </p:spPr>
        <p:txBody>
          <a:bodyPr anchor="ctr" anchorCtr="1"/>
          <a:lstStyle>
            <a:lvl1pPr marL="0" indent="0" algn="ctr">
              <a:buNone/>
              <a:defRPr>
                <a:solidFill>
                  <a:schemeClr val="accent1"/>
                </a:solidFill>
              </a:defRPr>
            </a:lvl1pPr>
            <a:lvl2pPr marL="0" indent="0" algn="ctr">
              <a:buNone/>
              <a:defRPr>
                <a:solidFill>
                  <a:schemeClr val="accent1"/>
                </a:solidFill>
              </a:defRPr>
            </a:lvl2pPr>
            <a:lvl3pPr marL="0" indent="0" algn="ctr">
              <a:buNone/>
              <a:defRPr>
                <a:solidFill>
                  <a:schemeClr val="accent1"/>
                </a:solidFill>
              </a:defRPr>
            </a:lvl3pPr>
            <a:lvl4pPr marL="0" indent="0" algn="ctr">
              <a:buNone/>
              <a:defRPr>
                <a:solidFill>
                  <a:schemeClr val="accent1"/>
                </a:solidFill>
              </a:defRPr>
            </a:lvl4pPr>
            <a:lvl5pPr marL="0" indent="0" algn="l">
              <a:buNone/>
              <a:defRPr sz="3040">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p:txBody>
      </p:sp>
      <p:cxnSp>
        <p:nvCxnSpPr>
          <p:cNvPr id="11" name="Straight Connector 10"/>
          <p:cNvCxnSpPr>
            <a:cxnSpLocks/>
          </p:cNvCxnSpPr>
          <p:nvPr userDrawn="1"/>
        </p:nvCxnSpPr>
        <p:spPr>
          <a:xfrm>
            <a:off x="5370516" y="2155906"/>
            <a:ext cx="18121" cy="4745797"/>
          </a:xfrm>
          <a:prstGeom prst="line">
            <a:avLst/>
          </a:prstGeom>
          <a:ln w="7620">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4" name="Title 3"/>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7" name="Text Placeholder 6"/>
          <p:cNvSpPr>
            <a:spLocks noGrp="1"/>
          </p:cNvSpPr>
          <p:nvPr>
            <p:ph type="body" sz="quarter" idx="16"/>
          </p:nvPr>
        </p:nvSpPr>
        <p:spPr>
          <a:xfrm>
            <a:off x="548821" y="2155907"/>
            <a:ext cx="4663438" cy="4745796"/>
          </a:xfrm>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13" name="Freeform 5"/>
          <p:cNvSpPr>
            <a:spLocks noEditPoints="1"/>
          </p:cNvSpPr>
          <p:nvPr userDrawn="1"/>
        </p:nvSpPr>
        <p:spPr bwMode="auto">
          <a:xfrm>
            <a:off x="7642048" y="2342566"/>
            <a:ext cx="423218" cy="394317"/>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accent1"/>
          </a:solidFill>
          <a:ln w="0">
            <a:noFill/>
            <a:prstDash val="solid"/>
            <a:round/>
            <a:headEnd/>
            <a:tailEnd/>
          </a:ln>
        </p:spPr>
        <p:txBody>
          <a:bodyPr vert="horz" wrap="square" lIns="106918" tIns="53459" rIns="106918" bIns="53459" numCol="1" anchor="t" anchorCtr="0" compatLnSpc="1">
            <a:prstTxWarp prst="textNoShape">
              <a:avLst/>
            </a:prstTxWarp>
          </a:bodyPr>
          <a:lstStyle/>
          <a:p>
            <a:endParaRPr lang="en-GB" sz="2105" dirty="0"/>
          </a:p>
        </p:txBody>
      </p:sp>
      <p:sp>
        <p:nvSpPr>
          <p:cNvPr id="15" name="Freeform 9"/>
          <p:cNvSpPr>
            <a:spLocks noEditPoints="1"/>
          </p:cNvSpPr>
          <p:nvPr userDrawn="1"/>
        </p:nvSpPr>
        <p:spPr bwMode="auto">
          <a:xfrm>
            <a:off x="7642048" y="6085072"/>
            <a:ext cx="423218" cy="396650"/>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accent1"/>
          </a:solidFill>
          <a:ln w="0">
            <a:noFill/>
            <a:prstDash val="solid"/>
            <a:round/>
            <a:headEnd/>
            <a:tailEnd/>
          </a:ln>
        </p:spPr>
        <p:txBody>
          <a:bodyPr vert="horz" wrap="square" lIns="106918" tIns="53459" rIns="106918" bIns="53459" numCol="1" anchor="t" anchorCtr="0" compatLnSpc="1">
            <a:prstTxWarp prst="textNoShape">
              <a:avLst/>
            </a:prstTxWarp>
          </a:bodyPr>
          <a:lstStyle/>
          <a:p>
            <a:endParaRPr lang="en-GB" sz="2105" dirty="0"/>
          </a:p>
        </p:txBody>
      </p:sp>
      <p:sp>
        <p:nvSpPr>
          <p:cNvPr id="3" name="Slide Number Placeholder 2"/>
          <p:cNvSpPr>
            <a:spLocks noGrp="1"/>
          </p:cNvSpPr>
          <p:nvPr>
            <p:ph type="sldNum" sz="quarter" idx="17"/>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411004659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mage + Quote">
    <p:spTree>
      <p:nvGrpSpPr>
        <p:cNvPr id="1" name=""/>
        <p:cNvGrpSpPr/>
        <p:nvPr/>
      </p:nvGrpSpPr>
      <p:grpSpPr>
        <a:xfrm>
          <a:off x="0" y="0"/>
          <a:ext cx="0" cy="0"/>
          <a:chOff x="0" y="0"/>
          <a:chExt cx="0" cy="0"/>
        </a:xfrm>
      </p:grpSpPr>
      <p:sp>
        <p:nvSpPr>
          <p:cNvPr id="2" name="Rectangle 1"/>
          <p:cNvSpPr/>
          <p:nvPr userDrawn="1"/>
        </p:nvSpPr>
        <p:spPr>
          <a:xfrm>
            <a:off x="5472130" y="2155908"/>
            <a:ext cx="4672406" cy="474579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8" name="Picture Placeholder 7"/>
          <p:cNvSpPr>
            <a:spLocks noGrp="1"/>
          </p:cNvSpPr>
          <p:nvPr>
            <p:ph type="pic" sz="quarter" idx="17" hasCustomPrompt="1"/>
          </p:nvPr>
        </p:nvSpPr>
        <p:spPr>
          <a:xfrm>
            <a:off x="547585" y="2155909"/>
            <a:ext cx="4664674" cy="4745795"/>
          </a:xfrm>
          <a:noFill/>
        </p:spPr>
        <p:txBody>
          <a:bodyPr anchor="ctr" anchorCtr="1"/>
          <a:lstStyle>
            <a:lvl1pPr marL="0" marR="0" indent="0" algn="l" defTabSz="534604" rtl="0" eaLnBrk="1" fontAlgn="auto" latinLnBrk="0" hangingPunct="1">
              <a:lnSpc>
                <a:spcPct val="100000"/>
              </a:lnSpc>
              <a:spcBef>
                <a:spcPts val="674"/>
              </a:spcBef>
              <a:spcAft>
                <a:spcPts val="0"/>
              </a:spcAft>
              <a:buClr>
                <a:schemeClr val="accent1"/>
              </a:buClr>
              <a:buSzTx/>
              <a:buFont typeface="Arial"/>
              <a:buNone/>
              <a:tabLst/>
              <a:defRPr sz="1403">
                <a:solidFill>
                  <a:schemeClr val="accent3"/>
                </a:solidFill>
              </a:defRPr>
            </a:lvl1pPr>
          </a:lstStyle>
          <a:p>
            <a:pPr marL="0" marR="0" lvl="0" indent="0" algn="l" defTabSz="534604" rtl="0" eaLnBrk="1" fontAlgn="auto" latinLnBrk="0" hangingPunct="1">
              <a:lnSpc>
                <a:spcPct val="100000"/>
              </a:lnSpc>
              <a:spcBef>
                <a:spcPts val="674"/>
              </a:spcBef>
              <a:spcAft>
                <a:spcPts val="0"/>
              </a:spcAft>
              <a:buClr>
                <a:schemeClr val="accent1"/>
              </a:buClr>
              <a:buSzTx/>
              <a:buFont typeface="Arial"/>
              <a:buNone/>
              <a:tabLst/>
              <a:defRPr/>
            </a:pPr>
            <a:r>
              <a:rPr lang="en-US" dirty="0"/>
              <a:t>Click icon to insert illustration</a:t>
            </a:r>
          </a:p>
        </p:txBody>
      </p:sp>
      <p:sp>
        <p:nvSpPr>
          <p:cNvPr id="7" name="Title 6"/>
          <p:cNvSpPr>
            <a:spLocks noGrp="1"/>
          </p:cNvSpPr>
          <p:nvPr userDrawn="1">
            <p:ph type="title"/>
          </p:nvPr>
        </p:nvSpPr>
        <p:spPr>
          <a:xfrm>
            <a:off x="551891" y="528481"/>
            <a:ext cx="9592338" cy="1240110"/>
          </a:xfrm>
          <a:prstGeom prst="rect">
            <a:avLst/>
          </a:prstGeom>
        </p:spPr>
        <p:txBody>
          <a:bodyPr/>
          <a:lstStyle/>
          <a:p>
            <a:r>
              <a:rPr lang="en-US"/>
              <a:t>Click to edit Master title style</a:t>
            </a:r>
            <a:endParaRPr lang="en-GB"/>
          </a:p>
        </p:txBody>
      </p:sp>
      <p:sp>
        <p:nvSpPr>
          <p:cNvPr id="5" name="Freeform 5"/>
          <p:cNvSpPr>
            <a:spLocks noEditPoints="1"/>
          </p:cNvSpPr>
          <p:nvPr userDrawn="1"/>
        </p:nvSpPr>
        <p:spPr bwMode="auto">
          <a:xfrm>
            <a:off x="7571512" y="2270237"/>
            <a:ext cx="480760" cy="445648"/>
          </a:xfrm>
          <a:custGeom>
            <a:avLst/>
            <a:gdLst>
              <a:gd name="T0" fmla="*/ 954 w 954"/>
              <a:gd name="T1" fmla="*/ 497 h 711"/>
              <a:gd name="T2" fmla="*/ 954 w 954"/>
              <a:gd name="T3" fmla="*/ 497 h 711"/>
              <a:gd name="T4" fmla="*/ 744 w 954"/>
              <a:gd name="T5" fmla="*/ 291 h 711"/>
              <a:gd name="T6" fmla="*/ 690 w 954"/>
              <a:gd name="T7" fmla="*/ 305 h 711"/>
              <a:gd name="T8" fmla="*/ 943 w 954"/>
              <a:gd name="T9" fmla="*/ 134 h 711"/>
              <a:gd name="T10" fmla="*/ 943 w 954"/>
              <a:gd name="T11" fmla="*/ 0 h 711"/>
              <a:gd name="T12" fmla="*/ 510 w 954"/>
              <a:gd name="T13" fmla="*/ 439 h 711"/>
              <a:gd name="T14" fmla="*/ 744 w 954"/>
              <a:gd name="T15" fmla="*/ 711 h 711"/>
              <a:gd name="T16" fmla="*/ 954 w 954"/>
              <a:gd name="T17" fmla="*/ 497 h 711"/>
              <a:gd name="T18" fmla="*/ 444 w 954"/>
              <a:gd name="T19" fmla="*/ 497 h 711"/>
              <a:gd name="T20" fmla="*/ 444 w 954"/>
              <a:gd name="T21" fmla="*/ 497 h 711"/>
              <a:gd name="T22" fmla="*/ 234 w 954"/>
              <a:gd name="T23" fmla="*/ 291 h 711"/>
              <a:gd name="T24" fmla="*/ 180 w 954"/>
              <a:gd name="T25" fmla="*/ 305 h 711"/>
              <a:gd name="T26" fmla="*/ 433 w 954"/>
              <a:gd name="T27" fmla="*/ 134 h 711"/>
              <a:gd name="T28" fmla="*/ 433 w 954"/>
              <a:gd name="T29" fmla="*/ 0 h 711"/>
              <a:gd name="T30" fmla="*/ 0 w 954"/>
              <a:gd name="T31" fmla="*/ 439 h 711"/>
              <a:gd name="T32" fmla="*/ 234 w 954"/>
              <a:gd name="T33" fmla="*/ 711 h 711"/>
              <a:gd name="T34" fmla="*/ 444 w 954"/>
              <a:gd name="T35" fmla="*/ 497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4" h="711">
                <a:moveTo>
                  <a:pt x="954" y="497"/>
                </a:moveTo>
                <a:lnTo>
                  <a:pt x="954" y="497"/>
                </a:lnTo>
                <a:cubicBezTo>
                  <a:pt x="954" y="382"/>
                  <a:pt x="872" y="291"/>
                  <a:pt x="744" y="291"/>
                </a:cubicBezTo>
                <a:cubicBezTo>
                  <a:pt x="722" y="291"/>
                  <a:pt x="695" y="299"/>
                  <a:pt x="690" y="305"/>
                </a:cubicBezTo>
                <a:cubicBezTo>
                  <a:pt x="701" y="222"/>
                  <a:pt x="766" y="134"/>
                  <a:pt x="943" y="134"/>
                </a:cubicBezTo>
                <a:lnTo>
                  <a:pt x="943" y="0"/>
                </a:lnTo>
                <a:cubicBezTo>
                  <a:pt x="668" y="2"/>
                  <a:pt x="510" y="118"/>
                  <a:pt x="510" y="439"/>
                </a:cubicBezTo>
                <a:cubicBezTo>
                  <a:pt x="510" y="601"/>
                  <a:pt x="602" y="711"/>
                  <a:pt x="744" y="711"/>
                </a:cubicBezTo>
                <a:cubicBezTo>
                  <a:pt x="862" y="711"/>
                  <a:pt x="954" y="615"/>
                  <a:pt x="954" y="497"/>
                </a:cubicBezTo>
                <a:close/>
                <a:moveTo>
                  <a:pt x="444" y="497"/>
                </a:moveTo>
                <a:lnTo>
                  <a:pt x="444" y="497"/>
                </a:lnTo>
                <a:cubicBezTo>
                  <a:pt x="444" y="382"/>
                  <a:pt x="362" y="291"/>
                  <a:pt x="234" y="291"/>
                </a:cubicBezTo>
                <a:cubicBezTo>
                  <a:pt x="212" y="291"/>
                  <a:pt x="185" y="299"/>
                  <a:pt x="180" y="305"/>
                </a:cubicBezTo>
                <a:cubicBezTo>
                  <a:pt x="190" y="222"/>
                  <a:pt x="256" y="134"/>
                  <a:pt x="433" y="134"/>
                </a:cubicBezTo>
                <a:lnTo>
                  <a:pt x="433" y="0"/>
                </a:lnTo>
                <a:cubicBezTo>
                  <a:pt x="158" y="2"/>
                  <a:pt x="0" y="118"/>
                  <a:pt x="0" y="439"/>
                </a:cubicBezTo>
                <a:cubicBezTo>
                  <a:pt x="0" y="601"/>
                  <a:pt x="92" y="711"/>
                  <a:pt x="234" y="711"/>
                </a:cubicBezTo>
                <a:cubicBezTo>
                  <a:pt x="351" y="711"/>
                  <a:pt x="444" y="615"/>
                  <a:pt x="444" y="497"/>
                </a:cubicBezTo>
                <a:close/>
              </a:path>
            </a:pathLst>
          </a:custGeom>
          <a:solidFill>
            <a:schemeClr val="bg1"/>
          </a:solidFill>
          <a:ln w="0">
            <a:noFill/>
            <a:prstDash val="solid"/>
            <a:round/>
            <a:headEnd/>
            <a:tailEnd/>
          </a:ln>
        </p:spPr>
        <p:txBody>
          <a:bodyPr vert="horz" wrap="square" lIns="106918" tIns="53459" rIns="106918" bIns="53459" numCol="1" anchor="t" anchorCtr="0" compatLnSpc="1">
            <a:prstTxWarp prst="textNoShape">
              <a:avLst/>
            </a:prstTxWarp>
          </a:bodyPr>
          <a:lstStyle/>
          <a:p>
            <a:endParaRPr lang="en-GB" sz="2105" dirty="0"/>
          </a:p>
        </p:txBody>
      </p:sp>
      <p:grpSp>
        <p:nvGrpSpPr>
          <p:cNvPr id="6" name="Group 8"/>
          <p:cNvGrpSpPr>
            <a:grpSpLocks noChangeAspect="1"/>
          </p:cNvGrpSpPr>
          <p:nvPr userDrawn="1"/>
        </p:nvGrpSpPr>
        <p:grpSpPr bwMode="auto">
          <a:xfrm>
            <a:off x="7571512" y="6267064"/>
            <a:ext cx="473335" cy="438648"/>
            <a:chOff x="4079" y="2686"/>
            <a:chExt cx="255" cy="188"/>
          </a:xfrm>
        </p:grpSpPr>
        <p:sp>
          <p:nvSpPr>
            <p:cNvPr id="9" name="AutoShape 7"/>
            <p:cNvSpPr>
              <a:spLocks noChangeAspect="1" noChangeArrowheads="1" noTextEdit="1"/>
            </p:cNvSpPr>
            <p:nvPr/>
          </p:nvSpPr>
          <p:spPr bwMode="auto">
            <a:xfrm>
              <a:off x="4079" y="2686"/>
              <a:ext cx="25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105" dirty="0"/>
            </a:p>
          </p:txBody>
        </p:sp>
        <p:sp>
          <p:nvSpPr>
            <p:cNvPr id="10" name="Freeform 9"/>
            <p:cNvSpPr>
              <a:spLocks noEditPoints="1"/>
            </p:cNvSpPr>
            <p:nvPr/>
          </p:nvSpPr>
          <p:spPr bwMode="auto">
            <a:xfrm>
              <a:off x="4079" y="2685"/>
              <a:ext cx="259" cy="192"/>
            </a:xfrm>
            <a:custGeom>
              <a:avLst/>
              <a:gdLst>
                <a:gd name="T0" fmla="*/ 0 w 954"/>
                <a:gd name="T1" fmla="*/ 214 h 712"/>
                <a:gd name="T2" fmla="*/ 0 w 954"/>
                <a:gd name="T3" fmla="*/ 214 h 712"/>
                <a:gd name="T4" fmla="*/ 210 w 954"/>
                <a:gd name="T5" fmla="*/ 420 h 712"/>
                <a:gd name="T6" fmla="*/ 264 w 954"/>
                <a:gd name="T7" fmla="*/ 406 h 712"/>
                <a:gd name="T8" fmla="*/ 10 w 954"/>
                <a:gd name="T9" fmla="*/ 577 h 712"/>
                <a:gd name="T10" fmla="*/ 10 w 954"/>
                <a:gd name="T11" fmla="*/ 712 h 712"/>
                <a:gd name="T12" fmla="*/ 444 w 954"/>
                <a:gd name="T13" fmla="*/ 272 h 712"/>
                <a:gd name="T14" fmla="*/ 210 w 954"/>
                <a:gd name="T15" fmla="*/ 0 h 712"/>
                <a:gd name="T16" fmla="*/ 0 w 954"/>
                <a:gd name="T17" fmla="*/ 214 h 712"/>
                <a:gd name="T18" fmla="*/ 510 w 954"/>
                <a:gd name="T19" fmla="*/ 214 h 712"/>
                <a:gd name="T20" fmla="*/ 510 w 954"/>
                <a:gd name="T21" fmla="*/ 214 h 712"/>
                <a:gd name="T22" fmla="*/ 720 w 954"/>
                <a:gd name="T23" fmla="*/ 420 h 712"/>
                <a:gd name="T24" fmla="*/ 774 w 954"/>
                <a:gd name="T25" fmla="*/ 406 h 712"/>
                <a:gd name="T26" fmla="*/ 521 w 954"/>
                <a:gd name="T27" fmla="*/ 577 h 712"/>
                <a:gd name="T28" fmla="*/ 521 w 954"/>
                <a:gd name="T29" fmla="*/ 712 h 712"/>
                <a:gd name="T30" fmla="*/ 954 w 954"/>
                <a:gd name="T31" fmla="*/ 272 h 712"/>
                <a:gd name="T32" fmla="*/ 720 w 954"/>
                <a:gd name="T33" fmla="*/ 0 h 712"/>
                <a:gd name="T34" fmla="*/ 510 w 954"/>
                <a:gd name="T35" fmla="*/ 214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4" h="712">
                  <a:moveTo>
                    <a:pt x="0" y="214"/>
                  </a:moveTo>
                  <a:lnTo>
                    <a:pt x="0" y="214"/>
                  </a:lnTo>
                  <a:cubicBezTo>
                    <a:pt x="0" y="329"/>
                    <a:pt x="81" y="420"/>
                    <a:pt x="210" y="420"/>
                  </a:cubicBezTo>
                  <a:cubicBezTo>
                    <a:pt x="231" y="420"/>
                    <a:pt x="259" y="412"/>
                    <a:pt x="264" y="406"/>
                  </a:cubicBezTo>
                  <a:cubicBezTo>
                    <a:pt x="253" y="489"/>
                    <a:pt x="188" y="577"/>
                    <a:pt x="10" y="577"/>
                  </a:cubicBezTo>
                  <a:lnTo>
                    <a:pt x="10" y="712"/>
                  </a:lnTo>
                  <a:cubicBezTo>
                    <a:pt x="286" y="709"/>
                    <a:pt x="444" y="593"/>
                    <a:pt x="444" y="272"/>
                  </a:cubicBezTo>
                  <a:cubicBezTo>
                    <a:pt x="444" y="109"/>
                    <a:pt x="351" y="0"/>
                    <a:pt x="210" y="0"/>
                  </a:cubicBezTo>
                  <a:cubicBezTo>
                    <a:pt x="92" y="0"/>
                    <a:pt x="0" y="96"/>
                    <a:pt x="0" y="214"/>
                  </a:cubicBezTo>
                  <a:close/>
                  <a:moveTo>
                    <a:pt x="510" y="214"/>
                  </a:moveTo>
                  <a:lnTo>
                    <a:pt x="510" y="214"/>
                  </a:lnTo>
                  <a:cubicBezTo>
                    <a:pt x="510" y="329"/>
                    <a:pt x="591" y="420"/>
                    <a:pt x="720" y="420"/>
                  </a:cubicBezTo>
                  <a:cubicBezTo>
                    <a:pt x="741" y="420"/>
                    <a:pt x="769" y="412"/>
                    <a:pt x="774" y="406"/>
                  </a:cubicBezTo>
                  <a:cubicBezTo>
                    <a:pt x="763" y="489"/>
                    <a:pt x="698" y="577"/>
                    <a:pt x="521" y="577"/>
                  </a:cubicBezTo>
                  <a:lnTo>
                    <a:pt x="521" y="712"/>
                  </a:lnTo>
                  <a:cubicBezTo>
                    <a:pt x="796" y="709"/>
                    <a:pt x="954" y="593"/>
                    <a:pt x="954" y="272"/>
                  </a:cubicBezTo>
                  <a:cubicBezTo>
                    <a:pt x="954" y="109"/>
                    <a:pt x="862" y="0"/>
                    <a:pt x="720" y="0"/>
                  </a:cubicBezTo>
                  <a:cubicBezTo>
                    <a:pt x="602" y="0"/>
                    <a:pt x="510" y="96"/>
                    <a:pt x="510" y="21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2105" dirty="0"/>
            </a:p>
          </p:txBody>
        </p:sp>
      </p:grpSp>
      <p:sp>
        <p:nvSpPr>
          <p:cNvPr id="11" name="Text Placeholder 4"/>
          <p:cNvSpPr>
            <a:spLocks noGrp="1"/>
          </p:cNvSpPr>
          <p:nvPr>
            <p:ph type="body" sz="quarter" idx="18"/>
          </p:nvPr>
        </p:nvSpPr>
        <p:spPr>
          <a:xfrm>
            <a:off x="5472129" y="2155907"/>
            <a:ext cx="4672100" cy="4745796"/>
          </a:xfrm>
          <a:noFill/>
        </p:spPr>
        <p:txBody>
          <a:bodyPr lIns="72000" tIns="72000" rIns="72000" bIns="72000" anchor="ctr" anchorCtr="1"/>
          <a:lstStyle>
            <a:lvl1pPr marL="0" indent="0" algn="ctr">
              <a:buNone/>
              <a:defRPr>
                <a:solidFill>
                  <a:schemeClr val="bg1"/>
                </a:solidFill>
              </a:defRPr>
            </a:lvl1pPr>
            <a:lvl2pPr marL="0" indent="0" algn="ctr">
              <a:buNone/>
              <a:defRPr>
                <a:solidFill>
                  <a:schemeClr val="bg1"/>
                </a:solidFill>
              </a:defRPr>
            </a:lvl2pPr>
            <a:lvl3pPr marL="0" indent="0" algn="ctr">
              <a:buNone/>
              <a:defRPr>
                <a:solidFill>
                  <a:schemeClr val="bg1"/>
                </a:solidFill>
              </a:defRPr>
            </a:lvl3pPr>
            <a:lvl4pPr marL="0" indent="0" algn="ctr">
              <a:buNone/>
              <a:defRPr>
                <a:solidFill>
                  <a:schemeClr val="bg1"/>
                </a:solidFill>
              </a:defRPr>
            </a:lvl4pPr>
            <a:lvl5pPr marL="0" indent="0" algn="l">
              <a:buNone/>
              <a:defRPr sz="3040">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9"/>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38482069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
          <p:cNvSpPr>
            <a:spLocks noGrp="1"/>
          </p:cNvSpPr>
          <p:nvPr>
            <p:ph type="body" sz="quarter" idx="13"/>
          </p:nvPr>
        </p:nvSpPr>
        <p:spPr>
          <a:xfrm>
            <a:off x="639054" y="4918786"/>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p:cNvSpPr>
            <a:spLocks noGrp="1"/>
          </p:cNvSpPr>
          <p:nvPr>
            <p:ph type="body" sz="quarter" idx="14"/>
          </p:nvPr>
        </p:nvSpPr>
        <p:spPr>
          <a:xfrm>
            <a:off x="5422796" y="4918786"/>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p:cNvSpPr>
            <a:spLocks noGrp="1"/>
          </p:cNvSpPr>
          <p:nvPr>
            <p:ph type="pic" sz="quarter" idx="15"/>
          </p:nvPr>
        </p:nvSpPr>
        <p:spPr>
          <a:xfrm>
            <a:off x="632012" y="2232554"/>
            <a:ext cx="9427790" cy="2558134"/>
          </a:xfrm>
        </p:spPr>
        <p:txBody>
          <a:bodyPr/>
          <a:lstStyle/>
          <a:p>
            <a:r>
              <a:rPr lang="en-US" dirty="0"/>
              <a:t>Click icon to add picture</a:t>
            </a:r>
          </a:p>
        </p:txBody>
      </p:sp>
    </p:spTree>
    <p:extLst>
      <p:ext uri="{BB962C8B-B14F-4D97-AF65-F5344CB8AC3E}">
        <p14:creationId xmlns:p14="http://schemas.microsoft.com/office/powerpoint/2010/main" val="143029183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 column bullet">
    <p:spTree>
      <p:nvGrpSpPr>
        <p:cNvPr id="1" name=""/>
        <p:cNvGrpSpPr/>
        <p:nvPr/>
      </p:nvGrpSpPr>
      <p:grpSpPr>
        <a:xfrm>
          <a:off x="0" y="0"/>
          <a:ext cx="0" cy="0"/>
          <a:chOff x="0" y="0"/>
          <a:chExt cx="0" cy="0"/>
        </a:xfrm>
      </p:grpSpPr>
      <p:sp>
        <p:nvSpPr>
          <p:cNvPr id="4" name="Title 3"/>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13" name="Text Placeholder 12"/>
          <p:cNvSpPr>
            <a:spLocks noGrp="1"/>
          </p:cNvSpPr>
          <p:nvPr>
            <p:ph type="body" sz="quarter" idx="10"/>
          </p:nvPr>
        </p:nvSpPr>
        <p:spPr>
          <a:xfrm>
            <a:off x="548820" y="2155905"/>
            <a:ext cx="4663439" cy="4745799"/>
          </a:xfrm>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15" name="Text Placeholder 14"/>
          <p:cNvSpPr>
            <a:spLocks noGrp="1"/>
          </p:cNvSpPr>
          <p:nvPr>
            <p:ph type="body" sz="quarter" idx="11"/>
          </p:nvPr>
        </p:nvSpPr>
        <p:spPr>
          <a:xfrm>
            <a:off x="5472130" y="2155905"/>
            <a:ext cx="4672406" cy="4745799"/>
          </a:xfrm>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3" name="Slide Number Placeholder 2"/>
          <p:cNvSpPr>
            <a:spLocks noGrp="1"/>
          </p:cNvSpPr>
          <p:nvPr>
            <p:ph type="sldNum" sz="quarter" idx="12"/>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63796494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 column graphic and text">
    <p:spTree>
      <p:nvGrpSpPr>
        <p:cNvPr id="1" name=""/>
        <p:cNvGrpSpPr/>
        <p:nvPr/>
      </p:nvGrpSpPr>
      <p:grpSpPr>
        <a:xfrm>
          <a:off x="0" y="0"/>
          <a:ext cx="0" cy="0"/>
          <a:chOff x="0" y="0"/>
          <a:chExt cx="0" cy="0"/>
        </a:xfrm>
      </p:grpSpPr>
      <p:sp>
        <p:nvSpPr>
          <p:cNvPr id="14" name="Picture Placeholder 2"/>
          <p:cNvSpPr>
            <a:spLocks noGrp="1"/>
          </p:cNvSpPr>
          <p:nvPr>
            <p:ph type="pic" idx="1" hasCustomPrompt="1"/>
          </p:nvPr>
        </p:nvSpPr>
        <p:spPr>
          <a:xfrm>
            <a:off x="547584" y="2139575"/>
            <a:ext cx="2197294" cy="1798922"/>
          </a:xfrm>
          <a:prstGeom prst="rect">
            <a:avLst/>
          </a:prstGeom>
          <a:noFill/>
        </p:spPr>
        <p:txBody>
          <a:bodyPr lIns="0" tIns="0" rIns="0" bIns="0" anchor="ctr" anchorCtr="1"/>
          <a:lstStyle>
            <a:lvl1pPr marL="0" marR="0" indent="0" algn="ctr" defTabSz="534604" rtl="0" eaLnBrk="1" fontAlgn="auto" latinLnBrk="0" hangingPunct="1">
              <a:lnSpc>
                <a:spcPct val="100000"/>
              </a:lnSpc>
              <a:spcBef>
                <a:spcPts val="674"/>
              </a:spcBef>
              <a:spcAft>
                <a:spcPts val="0"/>
              </a:spcAft>
              <a:buClr>
                <a:schemeClr val="accent1"/>
              </a:buClr>
              <a:buSzTx/>
              <a:buFont typeface="Arial"/>
              <a:buNone/>
              <a:tabLst/>
              <a:defRPr sz="1403" baseline="0">
                <a:solidFill>
                  <a:srgbClr val="00A7B5"/>
                </a:solidFill>
              </a:defRPr>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r>
              <a:rPr lang="en-US" dirty="0"/>
              <a:t>Click icon to insert illustration</a:t>
            </a:r>
          </a:p>
        </p:txBody>
      </p:sp>
      <p:sp>
        <p:nvSpPr>
          <p:cNvPr id="3" name="Title 2"/>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20" name="Text Placeholder 19"/>
          <p:cNvSpPr>
            <a:spLocks noGrp="1"/>
          </p:cNvSpPr>
          <p:nvPr>
            <p:ph type="body" sz="quarter" idx="22"/>
          </p:nvPr>
        </p:nvSpPr>
        <p:spPr>
          <a:xfrm>
            <a:off x="547584" y="4125575"/>
            <a:ext cx="2197294" cy="2776128"/>
          </a:xfrm>
        </p:spPr>
        <p:txBody>
          <a:bodyPr/>
          <a:lstStyle>
            <a:lvl1pPr>
              <a:defRPr sz="2105"/>
            </a:lvl1pPr>
            <a:lvl2pPr>
              <a:defRPr sz="2105"/>
            </a:lvl2pPr>
            <a:lvl3pPr>
              <a:defRPr sz="2105"/>
            </a:lvl3pPr>
            <a:lvl4pPr>
              <a:defRPr sz="2105"/>
            </a:lvl4pPr>
            <a:lvl5pPr marL="0" indent="0">
              <a:buNone/>
              <a:defRPr sz="2105">
                <a:solidFill>
                  <a:schemeClr val="accent1"/>
                </a:solidFill>
              </a:defRPr>
            </a:lvl5pPr>
          </a:lstStyle>
          <a:p>
            <a:pPr lvl="0"/>
            <a:r>
              <a:rPr lang="en-US"/>
              <a:t>Edit Master text styles</a:t>
            </a:r>
          </a:p>
          <a:p>
            <a:pPr lvl="1"/>
            <a:r>
              <a:rPr lang="en-US"/>
              <a:t>Second level</a:t>
            </a:r>
          </a:p>
          <a:p>
            <a:pPr lvl="2"/>
            <a:endParaRPr lang="en-GB"/>
          </a:p>
        </p:txBody>
      </p:sp>
      <p:sp>
        <p:nvSpPr>
          <p:cNvPr id="30" name="Picture Placeholder 2"/>
          <p:cNvSpPr>
            <a:spLocks noGrp="1"/>
          </p:cNvSpPr>
          <p:nvPr>
            <p:ph type="pic" idx="23" hasCustomPrompt="1"/>
          </p:nvPr>
        </p:nvSpPr>
        <p:spPr>
          <a:xfrm>
            <a:off x="3014097" y="2139575"/>
            <a:ext cx="2197294" cy="1798922"/>
          </a:xfrm>
          <a:prstGeom prst="rect">
            <a:avLst/>
          </a:prstGeom>
          <a:noFill/>
        </p:spPr>
        <p:txBody>
          <a:bodyPr lIns="0" tIns="0" rIns="0" bIns="0" anchor="ctr" anchorCtr="1"/>
          <a:lstStyle>
            <a:lvl1pPr marL="0" indent="0" algn="ctr">
              <a:buNone/>
              <a:defRPr sz="1403" baseline="0">
                <a:solidFill>
                  <a:srgbClr val="00A7B5"/>
                </a:solidFill>
              </a:defRPr>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r>
              <a:rPr lang="en-US" dirty="0"/>
              <a:t>Click icon to insert illustration</a:t>
            </a:r>
          </a:p>
        </p:txBody>
      </p:sp>
      <p:sp>
        <p:nvSpPr>
          <p:cNvPr id="31" name="Text Placeholder 19"/>
          <p:cNvSpPr>
            <a:spLocks noGrp="1"/>
          </p:cNvSpPr>
          <p:nvPr>
            <p:ph type="body" sz="quarter" idx="24"/>
          </p:nvPr>
        </p:nvSpPr>
        <p:spPr>
          <a:xfrm>
            <a:off x="3014097" y="4125575"/>
            <a:ext cx="2197294" cy="2776128"/>
          </a:xfrm>
        </p:spPr>
        <p:txBody>
          <a:bodyPr/>
          <a:lstStyle>
            <a:lvl1pPr>
              <a:defRPr sz="2105"/>
            </a:lvl1pPr>
            <a:lvl2pPr>
              <a:defRPr sz="2105"/>
            </a:lvl2pPr>
            <a:lvl3pPr>
              <a:defRPr sz="2105"/>
            </a:lvl3pPr>
            <a:lvl4pPr>
              <a:defRPr sz="2105"/>
            </a:lvl4pPr>
            <a:lvl5pPr marL="0" indent="0">
              <a:buNone/>
              <a:defRPr sz="2105">
                <a:solidFill>
                  <a:schemeClr val="accent1"/>
                </a:solidFill>
              </a:defRPr>
            </a:lvl5pPr>
          </a:lstStyle>
          <a:p>
            <a:pPr lvl="0"/>
            <a:r>
              <a:rPr lang="en-US"/>
              <a:t>Edit Master text styles</a:t>
            </a:r>
          </a:p>
          <a:p>
            <a:pPr lvl="1"/>
            <a:r>
              <a:rPr lang="en-US"/>
              <a:t>Second level</a:t>
            </a:r>
          </a:p>
          <a:p>
            <a:pPr lvl="2"/>
            <a:endParaRPr lang="en-GB"/>
          </a:p>
        </p:txBody>
      </p:sp>
      <p:sp>
        <p:nvSpPr>
          <p:cNvPr id="32" name="Picture Placeholder 2"/>
          <p:cNvSpPr>
            <a:spLocks noGrp="1"/>
          </p:cNvSpPr>
          <p:nvPr>
            <p:ph type="pic" idx="25" hasCustomPrompt="1"/>
          </p:nvPr>
        </p:nvSpPr>
        <p:spPr>
          <a:xfrm>
            <a:off x="5480611" y="2139575"/>
            <a:ext cx="2197294" cy="1798922"/>
          </a:xfrm>
          <a:prstGeom prst="rect">
            <a:avLst/>
          </a:prstGeom>
          <a:noFill/>
        </p:spPr>
        <p:txBody>
          <a:bodyPr lIns="0" tIns="0" rIns="0" bIns="0" anchor="ctr" anchorCtr="1"/>
          <a:lstStyle>
            <a:lvl1pPr marL="0" indent="0" algn="ctr">
              <a:buNone/>
              <a:defRPr sz="1403" baseline="0">
                <a:solidFill>
                  <a:srgbClr val="00A7B5"/>
                </a:solidFill>
              </a:defRPr>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r>
              <a:rPr lang="en-US" dirty="0"/>
              <a:t>Click icon to insert illustration</a:t>
            </a:r>
          </a:p>
        </p:txBody>
      </p:sp>
      <p:sp>
        <p:nvSpPr>
          <p:cNvPr id="33" name="Text Placeholder 19"/>
          <p:cNvSpPr>
            <a:spLocks noGrp="1"/>
          </p:cNvSpPr>
          <p:nvPr>
            <p:ph type="body" sz="quarter" idx="26"/>
          </p:nvPr>
        </p:nvSpPr>
        <p:spPr>
          <a:xfrm>
            <a:off x="5480611" y="4125575"/>
            <a:ext cx="2197294" cy="2776128"/>
          </a:xfrm>
        </p:spPr>
        <p:txBody>
          <a:bodyPr/>
          <a:lstStyle>
            <a:lvl1pPr>
              <a:defRPr sz="2105"/>
            </a:lvl1pPr>
            <a:lvl2pPr>
              <a:defRPr sz="2105"/>
            </a:lvl2pPr>
            <a:lvl3pPr>
              <a:defRPr sz="2105"/>
            </a:lvl3pPr>
            <a:lvl4pPr>
              <a:defRPr sz="2105"/>
            </a:lvl4pPr>
            <a:lvl5pPr marL="0" indent="0">
              <a:buNone/>
              <a:defRPr sz="2105">
                <a:solidFill>
                  <a:schemeClr val="accent1"/>
                </a:solidFill>
              </a:defRPr>
            </a:lvl5pPr>
          </a:lstStyle>
          <a:p>
            <a:pPr lvl="0"/>
            <a:r>
              <a:rPr lang="en-US"/>
              <a:t>Edit Master text styles</a:t>
            </a:r>
          </a:p>
          <a:p>
            <a:pPr lvl="1"/>
            <a:r>
              <a:rPr lang="en-US"/>
              <a:t>Second level</a:t>
            </a:r>
          </a:p>
          <a:p>
            <a:pPr lvl="2"/>
            <a:endParaRPr lang="en-GB"/>
          </a:p>
        </p:txBody>
      </p:sp>
      <p:sp>
        <p:nvSpPr>
          <p:cNvPr id="34" name="Picture Placeholder 2"/>
          <p:cNvSpPr>
            <a:spLocks noGrp="1"/>
          </p:cNvSpPr>
          <p:nvPr>
            <p:ph type="pic" idx="27" hasCustomPrompt="1"/>
          </p:nvPr>
        </p:nvSpPr>
        <p:spPr>
          <a:xfrm>
            <a:off x="7947126" y="2139575"/>
            <a:ext cx="2197294" cy="1798922"/>
          </a:xfrm>
          <a:prstGeom prst="rect">
            <a:avLst/>
          </a:prstGeom>
          <a:noFill/>
        </p:spPr>
        <p:txBody>
          <a:bodyPr lIns="0" tIns="0" rIns="0" bIns="0" anchor="ctr" anchorCtr="1"/>
          <a:lstStyle>
            <a:lvl1pPr marL="0" indent="0" algn="ctr">
              <a:buNone/>
              <a:defRPr sz="1403" baseline="0">
                <a:solidFill>
                  <a:srgbClr val="00A7B5"/>
                </a:solidFill>
              </a:defRPr>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r>
              <a:rPr lang="en-US" dirty="0"/>
              <a:t>Click icon to insert illustration</a:t>
            </a:r>
          </a:p>
        </p:txBody>
      </p:sp>
      <p:sp>
        <p:nvSpPr>
          <p:cNvPr id="35" name="Text Placeholder 19"/>
          <p:cNvSpPr>
            <a:spLocks noGrp="1"/>
          </p:cNvSpPr>
          <p:nvPr>
            <p:ph type="body" sz="quarter" idx="28"/>
          </p:nvPr>
        </p:nvSpPr>
        <p:spPr>
          <a:xfrm>
            <a:off x="7947126" y="4125575"/>
            <a:ext cx="2197294" cy="2776128"/>
          </a:xfrm>
        </p:spPr>
        <p:txBody>
          <a:bodyPr/>
          <a:lstStyle>
            <a:lvl1pPr>
              <a:defRPr sz="2105"/>
            </a:lvl1pPr>
            <a:lvl2pPr>
              <a:defRPr sz="2105"/>
            </a:lvl2pPr>
            <a:lvl3pPr>
              <a:defRPr sz="2105"/>
            </a:lvl3pPr>
            <a:lvl4pPr>
              <a:defRPr sz="2105"/>
            </a:lvl4pPr>
            <a:lvl5pPr marL="0" indent="0">
              <a:buNone/>
              <a:defRPr sz="2105">
                <a:solidFill>
                  <a:schemeClr val="accent1"/>
                </a:solidFill>
              </a:defRPr>
            </a:lvl5pPr>
          </a:lstStyle>
          <a:p>
            <a:pPr lvl="0"/>
            <a:r>
              <a:rPr lang="en-US"/>
              <a:t>Edit Master text styles</a:t>
            </a:r>
          </a:p>
          <a:p>
            <a:pPr lvl="1"/>
            <a:r>
              <a:rPr lang="en-US"/>
              <a:t>Second level</a:t>
            </a:r>
          </a:p>
          <a:p>
            <a:pPr lvl="2"/>
            <a:endParaRPr lang="en-GB"/>
          </a:p>
        </p:txBody>
      </p:sp>
      <p:sp>
        <p:nvSpPr>
          <p:cNvPr id="4" name="Slide Number Placeholder 3"/>
          <p:cNvSpPr>
            <a:spLocks noGrp="1"/>
          </p:cNvSpPr>
          <p:nvPr>
            <p:ph type="sldNum" sz="quarter" idx="29"/>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779247807"/>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Large illustration">
    <p:spTree>
      <p:nvGrpSpPr>
        <p:cNvPr id="1" name=""/>
        <p:cNvGrpSpPr/>
        <p:nvPr/>
      </p:nvGrpSpPr>
      <p:grpSpPr>
        <a:xfrm>
          <a:off x="0" y="0"/>
          <a:ext cx="0" cy="0"/>
          <a:chOff x="0" y="0"/>
          <a:chExt cx="0" cy="0"/>
        </a:xfrm>
      </p:grpSpPr>
      <p:sp>
        <p:nvSpPr>
          <p:cNvPr id="4" name="Title 3"/>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5" name="Slide Number Placeholder 4"/>
          <p:cNvSpPr>
            <a:spLocks noGrp="1"/>
          </p:cNvSpPr>
          <p:nvPr>
            <p:ph type="sldNum" sz="quarter" idx="10"/>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
        <p:nvSpPr>
          <p:cNvPr id="6" name="Picture Placeholder 2"/>
          <p:cNvSpPr>
            <a:spLocks noGrp="1"/>
          </p:cNvSpPr>
          <p:nvPr>
            <p:ph type="pic" idx="1" hasCustomPrompt="1"/>
          </p:nvPr>
        </p:nvSpPr>
        <p:spPr>
          <a:xfrm>
            <a:off x="548821" y="1954076"/>
            <a:ext cx="9592339" cy="4947628"/>
          </a:xfrm>
          <a:prstGeom prst="rect">
            <a:avLst/>
          </a:prstGeom>
          <a:noFill/>
        </p:spPr>
        <p:txBody>
          <a:bodyPr lIns="0" tIns="0" rIns="0" bIns="0" anchor="ctr" anchorCtr="1"/>
          <a:lstStyle>
            <a:lvl1pPr marL="0" marR="0" indent="0" algn="ctr" defTabSz="534604" rtl="0" eaLnBrk="1" fontAlgn="auto" latinLnBrk="0" hangingPunct="1">
              <a:lnSpc>
                <a:spcPct val="100000"/>
              </a:lnSpc>
              <a:spcBef>
                <a:spcPts val="0"/>
              </a:spcBef>
              <a:spcAft>
                <a:spcPts val="702"/>
              </a:spcAft>
              <a:buClr>
                <a:schemeClr val="accent1"/>
              </a:buClr>
              <a:buSzTx/>
              <a:buFont typeface="Arial"/>
              <a:buNone/>
              <a:tabLst/>
              <a:defRPr sz="1403" baseline="0">
                <a:solidFill>
                  <a:srgbClr val="00A7B5"/>
                </a:solidFill>
              </a:defRPr>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pPr marL="0" marR="0" lvl="0" indent="0" algn="ctr" defTabSz="534604" rtl="0" eaLnBrk="1" fontAlgn="auto" latinLnBrk="0" hangingPunct="1">
              <a:lnSpc>
                <a:spcPct val="100000"/>
              </a:lnSpc>
              <a:spcBef>
                <a:spcPts val="0"/>
              </a:spcBef>
              <a:spcAft>
                <a:spcPts val="702"/>
              </a:spcAft>
              <a:buClr>
                <a:schemeClr val="accent1"/>
              </a:buClr>
              <a:buSzTx/>
              <a:buFont typeface="Arial"/>
              <a:buNone/>
              <a:tabLst/>
              <a:defRPr/>
            </a:pPr>
            <a:r>
              <a:rPr lang="en-US" dirty="0"/>
              <a:t>Click icon to insert full screen illustration</a:t>
            </a:r>
          </a:p>
          <a:p>
            <a:pPr marL="0" marR="0" lvl="0" indent="0" algn="ctr" defTabSz="534604" rtl="0" eaLnBrk="1" fontAlgn="auto" latinLnBrk="0" hangingPunct="1">
              <a:lnSpc>
                <a:spcPct val="100000"/>
              </a:lnSpc>
              <a:spcBef>
                <a:spcPts val="0"/>
              </a:spcBef>
              <a:spcAft>
                <a:spcPts val="702"/>
              </a:spcAft>
              <a:buClr>
                <a:schemeClr val="accent1"/>
              </a:buClr>
              <a:buSzTx/>
              <a:buFont typeface="Arial"/>
              <a:buNone/>
              <a:tabLst/>
              <a:defRPr/>
            </a:pPr>
            <a:r>
              <a:rPr lang="en-US" dirty="0"/>
              <a:t/>
            </a:r>
            <a:br>
              <a:rPr lang="en-US" dirty="0"/>
            </a:br>
            <a:r>
              <a:rPr lang="en-US" dirty="0"/>
              <a:t/>
            </a:r>
            <a:br>
              <a:rPr lang="en-US" dirty="0"/>
            </a:br>
            <a:r>
              <a:rPr lang="en-US" dirty="0"/>
              <a:t> </a:t>
            </a:r>
            <a:br>
              <a:rPr lang="en-US" dirty="0"/>
            </a:br>
            <a:r>
              <a:rPr lang="en-US" dirty="0"/>
              <a:t>or click anywhere within this frame and paste an excel chart which will fill the entire frame</a:t>
            </a:r>
          </a:p>
        </p:txBody>
      </p:sp>
    </p:spTree>
    <p:extLst>
      <p:ext uri="{BB962C8B-B14F-4D97-AF65-F5344CB8AC3E}">
        <p14:creationId xmlns:p14="http://schemas.microsoft.com/office/powerpoint/2010/main" val="301396460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ull screen illustration">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
        <p:nvSpPr>
          <p:cNvPr id="6" name="Picture Placeholder 2"/>
          <p:cNvSpPr>
            <a:spLocks noGrp="1"/>
          </p:cNvSpPr>
          <p:nvPr>
            <p:ph type="pic" idx="1" hasCustomPrompt="1"/>
          </p:nvPr>
        </p:nvSpPr>
        <p:spPr>
          <a:xfrm>
            <a:off x="551892" y="528482"/>
            <a:ext cx="9592339" cy="6373223"/>
          </a:xfrm>
          <a:prstGeom prst="rect">
            <a:avLst/>
          </a:prstGeom>
          <a:noFill/>
        </p:spPr>
        <p:txBody>
          <a:bodyPr lIns="0" tIns="0" rIns="0" bIns="0" anchor="ctr" anchorCtr="1"/>
          <a:lstStyle>
            <a:lvl1pPr marL="0" marR="0" indent="0" algn="ctr" defTabSz="534604" rtl="0" eaLnBrk="1" fontAlgn="auto" latinLnBrk="0" hangingPunct="1">
              <a:lnSpc>
                <a:spcPct val="100000"/>
              </a:lnSpc>
              <a:spcBef>
                <a:spcPts val="0"/>
              </a:spcBef>
              <a:spcAft>
                <a:spcPts val="702"/>
              </a:spcAft>
              <a:buClr>
                <a:schemeClr val="accent1"/>
              </a:buClr>
              <a:buSzTx/>
              <a:buFont typeface="Arial"/>
              <a:buNone/>
              <a:tabLst/>
              <a:defRPr sz="1403" baseline="0">
                <a:solidFill>
                  <a:srgbClr val="00A7B5"/>
                </a:solidFill>
              </a:defRPr>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pPr marL="0" marR="0" lvl="0" indent="0" algn="ctr" defTabSz="534604" rtl="0" eaLnBrk="1" fontAlgn="auto" latinLnBrk="0" hangingPunct="1">
              <a:lnSpc>
                <a:spcPct val="100000"/>
              </a:lnSpc>
              <a:spcBef>
                <a:spcPts val="0"/>
              </a:spcBef>
              <a:spcAft>
                <a:spcPts val="702"/>
              </a:spcAft>
              <a:buClr>
                <a:schemeClr val="accent1"/>
              </a:buClr>
              <a:buSzTx/>
              <a:buFont typeface="Arial"/>
              <a:buNone/>
              <a:tabLst/>
              <a:defRPr/>
            </a:pPr>
            <a:r>
              <a:rPr lang="en-US" dirty="0"/>
              <a:t>Click icon to insert full screen illustration</a:t>
            </a:r>
          </a:p>
          <a:p>
            <a:pPr marL="0" marR="0" lvl="0" indent="0" algn="ctr" defTabSz="534604" rtl="0" eaLnBrk="1" fontAlgn="auto" latinLnBrk="0" hangingPunct="1">
              <a:lnSpc>
                <a:spcPct val="100000"/>
              </a:lnSpc>
              <a:spcBef>
                <a:spcPts val="0"/>
              </a:spcBef>
              <a:spcAft>
                <a:spcPts val="702"/>
              </a:spcAft>
              <a:buClr>
                <a:schemeClr val="accent1"/>
              </a:buClr>
              <a:buSzTx/>
              <a:buFont typeface="Arial"/>
              <a:buNone/>
              <a:tabLst/>
              <a:defRPr/>
            </a:pPr>
            <a:endParaRPr lang="en-US" dirty="0"/>
          </a:p>
          <a:p>
            <a:pPr marL="0" marR="0" lvl="0" indent="0" algn="ctr" defTabSz="534604" rtl="0" eaLnBrk="1" fontAlgn="auto" latinLnBrk="0" hangingPunct="1">
              <a:lnSpc>
                <a:spcPct val="100000"/>
              </a:lnSpc>
              <a:spcBef>
                <a:spcPts val="0"/>
              </a:spcBef>
              <a:spcAft>
                <a:spcPts val="702"/>
              </a:spcAft>
              <a:buClr>
                <a:schemeClr val="accent1"/>
              </a:buClr>
              <a:buSzTx/>
              <a:buFont typeface="Arial"/>
              <a:buNone/>
              <a:tabLst/>
              <a:defRPr/>
            </a:pPr>
            <a:r>
              <a:rPr lang="en-US" dirty="0"/>
              <a:t/>
            </a:r>
            <a:br>
              <a:rPr lang="en-US" dirty="0"/>
            </a:br>
            <a:r>
              <a:rPr lang="en-US" dirty="0"/>
              <a:t> </a:t>
            </a:r>
            <a:br>
              <a:rPr lang="en-US" dirty="0"/>
            </a:br>
            <a:r>
              <a:rPr lang="en-US" dirty="0"/>
              <a:t>or click anywhere within this frame and paste an excel chart which will fill the entire frame</a:t>
            </a:r>
          </a:p>
        </p:txBody>
      </p:sp>
    </p:spTree>
    <p:extLst>
      <p:ext uri="{BB962C8B-B14F-4D97-AF65-F5344CB8AC3E}">
        <p14:creationId xmlns:p14="http://schemas.microsoft.com/office/powerpoint/2010/main" val="92657946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urple Quote">
    <p:spTree>
      <p:nvGrpSpPr>
        <p:cNvPr id="1" name=""/>
        <p:cNvGrpSpPr/>
        <p:nvPr/>
      </p:nvGrpSpPr>
      <p:grpSpPr>
        <a:xfrm>
          <a:off x="0" y="0"/>
          <a:ext cx="0" cy="0"/>
          <a:chOff x="0" y="0"/>
          <a:chExt cx="0" cy="0"/>
        </a:xfrm>
      </p:grpSpPr>
      <p:sp>
        <p:nvSpPr>
          <p:cNvPr id="3" name="Slide Number Placeholder 2"/>
          <p:cNvSpPr>
            <a:spLocks noGrp="1"/>
          </p:cNvSpPr>
          <p:nvPr>
            <p:ph type="sldNum" sz="quarter" idx="19"/>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
        <p:nvSpPr>
          <p:cNvPr id="4" name="Rectangle 3"/>
          <p:cNvSpPr/>
          <p:nvPr userDrawn="1"/>
        </p:nvSpPr>
        <p:spPr>
          <a:xfrm>
            <a:off x="0" y="0"/>
            <a:ext cx="10691813" cy="6901705"/>
          </a:xfrm>
          <a:prstGeom prst="rect">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05" dirty="0"/>
          </a:p>
        </p:txBody>
      </p:sp>
      <p:sp>
        <p:nvSpPr>
          <p:cNvPr id="5" name="Text Placeholder 4"/>
          <p:cNvSpPr>
            <a:spLocks noGrp="1"/>
          </p:cNvSpPr>
          <p:nvPr>
            <p:ph type="body" sz="quarter" idx="18"/>
          </p:nvPr>
        </p:nvSpPr>
        <p:spPr>
          <a:xfrm>
            <a:off x="0" y="1"/>
            <a:ext cx="10691813" cy="6901703"/>
          </a:xfrm>
          <a:noFill/>
        </p:spPr>
        <p:txBody>
          <a:bodyPr lIns="0" tIns="0" rIns="0" bIns="0" anchor="ctr" anchorCtr="1"/>
          <a:lstStyle>
            <a:lvl1pPr marL="0" indent="0" algn="ctr">
              <a:buClr>
                <a:schemeClr val="bg1"/>
              </a:buClr>
              <a:buNone/>
              <a:defRPr>
                <a:solidFill>
                  <a:schemeClr val="bg1"/>
                </a:solidFill>
              </a:defRPr>
            </a:lvl1pPr>
            <a:lvl2pPr marL="0" indent="0" algn="ctr">
              <a:buClr>
                <a:schemeClr val="bg1"/>
              </a:buClr>
              <a:buNone/>
              <a:defRPr>
                <a:solidFill>
                  <a:schemeClr val="bg1"/>
                </a:solidFill>
              </a:defRPr>
            </a:lvl2pPr>
            <a:lvl3pPr marL="0" indent="0" algn="ctr">
              <a:buNone/>
              <a:defRPr>
                <a:solidFill>
                  <a:schemeClr val="bg1"/>
                </a:solidFill>
              </a:defRPr>
            </a:lvl3pPr>
            <a:lvl4pPr marL="0" indent="0" algn="ctr">
              <a:buNone/>
              <a:defRPr>
                <a:solidFill>
                  <a:schemeClr val="bg1"/>
                </a:solidFill>
              </a:defRPr>
            </a:lvl4pPr>
            <a:lvl5pPr marL="0" indent="0" algn="l">
              <a:buNone/>
              <a:defRPr sz="304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reeform 5"/>
          <p:cNvSpPr>
            <a:spLocks noEditPoints="1"/>
          </p:cNvSpPr>
          <p:nvPr userDrawn="1"/>
        </p:nvSpPr>
        <p:spPr bwMode="auto">
          <a:xfrm>
            <a:off x="5048912" y="949627"/>
            <a:ext cx="599559" cy="559976"/>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bg1"/>
          </a:solidFill>
          <a:ln w="0">
            <a:noFill/>
            <a:prstDash val="solid"/>
            <a:round/>
            <a:headEnd/>
            <a:tailEnd/>
          </a:ln>
        </p:spPr>
        <p:txBody>
          <a:bodyPr vert="horz" wrap="square" lIns="106918" tIns="53459" rIns="106918" bIns="53459" numCol="1" anchor="t" anchorCtr="0" compatLnSpc="1">
            <a:prstTxWarp prst="textNoShape">
              <a:avLst/>
            </a:prstTxWarp>
          </a:bodyPr>
          <a:lstStyle/>
          <a:p>
            <a:endParaRPr lang="en-GB" sz="2105" dirty="0"/>
          </a:p>
        </p:txBody>
      </p:sp>
      <p:sp>
        <p:nvSpPr>
          <p:cNvPr id="7" name="Freeform 9"/>
          <p:cNvSpPr>
            <a:spLocks noEditPoints="1"/>
          </p:cNvSpPr>
          <p:nvPr userDrawn="1"/>
        </p:nvSpPr>
        <p:spPr bwMode="auto">
          <a:xfrm>
            <a:off x="5048912" y="5499431"/>
            <a:ext cx="599559" cy="559976"/>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bg1"/>
          </a:solidFill>
          <a:ln w="0">
            <a:noFill/>
            <a:prstDash val="solid"/>
            <a:round/>
            <a:headEnd/>
            <a:tailEnd/>
          </a:ln>
        </p:spPr>
        <p:txBody>
          <a:bodyPr vert="horz" wrap="square" lIns="106918" tIns="53459" rIns="106918" bIns="53459" numCol="1" anchor="t" anchorCtr="0" compatLnSpc="1">
            <a:prstTxWarp prst="textNoShape">
              <a:avLst/>
            </a:prstTxWarp>
          </a:bodyPr>
          <a:lstStyle/>
          <a:p>
            <a:endParaRPr lang="en-GB" sz="2105" dirty="0"/>
          </a:p>
        </p:txBody>
      </p:sp>
    </p:spTree>
    <p:extLst>
      <p:ext uri="{BB962C8B-B14F-4D97-AF65-F5344CB8AC3E}">
        <p14:creationId xmlns:p14="http://schemas.microsoft.com/office/powerpoint/2010/main" val="3143740835"/>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Warm Grey Quote">
    <p:spTree>
      <p:nvGrpSpPr>
        <p:cNvPr id="1" name=""/>
        <p:cNvGrpSpPr/>
        <p:nvPr/>
      </p:nvGrpSpPr>
      <p:grpSpPr>
        <a:xfrm>
          <a:off x="0" y="0"/>
          <a:ext cx="0" cy="0"/>
          <a:chOff x="0" y="0"/>
          <a:chExt cx="0" cy="0"/>
        </a:xfrm>
      </p:grpSpPr>
      <p:sp>
        <p:nvSpPr>
          <p:cNvPr id="3" name="Slide Number Placeholder 2"/>
          <p:cNvSpPr>
            <a:spLocks noGrp="1"/>
          </p:cNvSpPr>
          <p:nvPr>
            <p:ph type="sldNum" sz="quarter" idx="19"/>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
        <p:nvSpPr>
          <p:cNvPr id="4" name="Rectangle 3"/>
          <p:cNvSpPr/>
          <p:nvPr userDrawn="1"/>
        </p:nvSpPr>
        <p:spPr>
          <a:xfrm>
            <a:off x="0" y="1"/>
            <a:ext cx="10691813" cy="6901703"/>
          </a:xfrm>
          <a:prstGeom prst="rect">
            <a:avLst/>
          </a:prstGeom>
          <a:solidFill>
            <a:srgbClr val="DED8C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05" dirty="0"/>
          </a:p>
        </p:txBody>
      </p:sp>
      <p:sp>
        <p:nvSpPr>
          <p:cNvPr id="5" name="Text Placeholder 1"/>
          <p:cNvSpPr>
            <a:spLocks noGrp="1"/>
          </p:cNvSpPr>
          <p:nvPr>
            <p:ph type="body" sz="quarter" idx="18"/>
          </p:nvPr>
        </p:nvSpPr>
        <p:spPr>
          <a:xfrm>
            <a:off x="0" y="1"/>
            <a:ext cx="10691813" cy="6901702"/>
          </a:xfrm>
        </p:spPr>
        <p:txBody>
          <a:bodyPr anchor="ctr" anchorCtr="1"/>
          <a:lstStyle>
            <a:lvl1pPr marL="0" indent="0" algn="ctr">
              <a:buNone/>
              <a:defRPr/>
            </a:lvl1pPr>
            <a:lvl2pPr marL="0" indent="0" algn="ctr">
              <a:buNone/>
              <a:defRPr/>
            </a:lvl2pPr>
            <a:lvl3pPr marL="0" indent="0" algn="ctr">
              <a:buNone/>
              <a:defRPr/>
            </a:lvl3pPr>
            <a:lvl4pPr marL="0" indent="0" algn="ctr">
              <a:buFont typeface="Arial" panose="020B0604020202020204" pitchFamily="34" charset="0"/>
              <a:buNone/>
              <a:defRPr/>
            </a:lvl4pPr>
            <a:lvl5pPr marL="0" indent="0">
              <a:buNone/>
              <a:defRPr sz="3040">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endParaRPr lang="en-GB"/>
          </a:p>
        </p:txBody>
      </p:sp>
      <p:sp>
        <p:nvSpPr>
          <p:cNvPr id="6" name="Freeform 5"/>
          <p:cNvSpPr>
            <a:spLocks noEditPoints="1"/>
          </p:cNvSpPr>
          <p:nvPr userDrawn="1"/>
        </p:nvSpPr>
        <p:spPr bwMode="auto">
          <a:xfrm>
            <a:off x="5048912" y="949627"/>
            <a:ext cx="599559" cy="559976"/>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accent1"/>
          </a:solidFill>
          <a:ln w="0">
            <a:noFill/>
            <a:prstDash val="solid"/>
            <a:round/>
            <a:headEnd/>
            <a:tailEnd/>
          </a:ln>
        </p:spPr>
        <p:txBody>
          <a:bodyPr vert="horz" wrap="square" lIns="106918" tIns="53459" rIns="106918" bIns="53459" numCol="1" anchor="t" anchorCtr="0" compatLnSpc="1">
            <a:prstTxWarp prst="textNoShape">
              <a:avLst/>
            </a:prstTxWarp>
          </a:bodyPr>
          <a:lstStyle/>
          <a:p>
            <a:endParaRPr lang="en-GB" sz="2105" dirty="0"/>
          </a:p>
        </p:txBody>
      </p:sp>
      <p:sp>
        <p:nvSpPr>
          <p:cNvPr id="7" name="Freeform 9"/>
          <p:cNvSpPr>
            <a:spLocks noEditPoints="1"/>
          </p:cNvSpPr>
          <p:nvPr userDrawn="1"/>
        </p:nvSpPr>
        <p:spPr bwMode="auto">
          <a:xfrm>
            <a:off x="5048912" y="5499431"/>
            <a:ext cx="599559" cy="559976"/>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accent1"/>
          </a:solidFill>
          <a:ln w="0">
            <a:noFill/>
            <a:prstDash val="solid"/>
            <a:round/>
            <a:headEnd/>
            <a:tailEnd/>
          </a:ln>
        </p:spPr>
        <p:txBody>
          <a:bodyPr vert="horz" wrap="square" lIns="106918" tIns="53459" rIns="106918" bIns="53459" numCol="1" anchor="t" anchorCtr="0" compatLnSpc="1">
            <a:prstTxWarp prst="textNoShape">
              <a:avLst/>
            </a:prstTxWarp>
          </a:bodyPr>
          <a:lstStyle/>
          <a:p>
            <a:endParaRPr lang="en-GB" sz="2105" dirty="0"/>
          </a:p>
        </p:txBody>
      </p:sp>
    </p:spTree>
    <p:extLst>
      <p:ext uri="{BB962C8B-B14F-4D97-AF65-F5344CB8AC3E}">
        <p14:creationId xmlns:p14="http://schemas.microsoft.com/office/powerpoint/2010/main" val="982597800"/>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s purple">
    <p:spTree>
      <p:nvGrpSpPr>
        <p:cNvPr id="1" name=""/>
        <p:cNvGrpSpPr/>
        <p:nvPr/>
      </p:nvGrpSpPr>
      <p:grpSpPr>
        <a:xfrm>
          <a:off x="0" y="0"/>
          <a:ext cx="0" cy="0"/>
          <a:chOff x="0" y="0"/>
          <a:chExt cx="0" cy="0"/>
        </a:xfrm>
      </p:grpSpPr>
      <p:sp>
        <p:nvSpPr>
          <p:cNvPr id="2" name="Rectangle 1"/>
          <p:cNvSpPr/>
          <p:nvPr userDrawn="1"/>
        </p:nvSpPr>
        <p:spPr>
          <a:xfrm>
            <a:off x="5262378" y="2155907"/>
            <a:ext cx="4881851" cy="3968332"/>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8" name="Oval 7"/>
          <p:cNvSpPr/>
          <p:nvPr userDrawn="1"/>
        </p:nvSpPr>
        <p:spPr>
          <a:xfrm>
            <a:off x="5003435" y="3814587"/>
            <a:ext cx="517885" cy="650973"/>
          </a:xfrm>
          <a:prstGeom prst="ellipse">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3" name="Text Placeholder 2"/>
          <p:cNvSpPr>
            <a:spLocks noGrp="1"/>
          </p:cNvSpPr>
          <p:nvPr>
            <p:ph type="body" sz="quarter" idx="10"/>
          </p:nvPr>
        </p:nvSpPr>
        <p:spPr>
          <a:xfrm>
            <a:off x="547585" y="2155906"/>
            <a:ext cx="4714793" cy="3968333"/>
          </a:xfrm>
          <a:solidFill>
            <a:schemeClr val="accent1"/>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21" name="Text Placeholder 2"/>
          <p:cNvSpPr>
            <a:spLocks noGrp="1"/>
          </p:cNvSpPr>
          <p:nvPr>
            <p:ph type="body" sz="quarter" idx="11"/>
          </p:nvPr>
        </p:nvSpPr>
        <p:spPr>
          <a:xfrm>
            <a:off x="5592641" y="2155906"/>
            <a:ext cx="4551589" cy="3952498"/>
          </a:xfrm>
          <a:noFill/>
        </p:spPr>
        <p:txBody>
          <a:bodyPr lIns="72000" tIns="72000" rIns="72000" bIns="72000"/>
          <a:lstStyle/>
          <a:p>
            <a:pPr lvl="0"/>
            <a:r>
              <a:rPr lang="en-US"/>
              <a:t>Edit Master text styles</a:t>
            </a:r>
          </a:p>
          <a:p>
            <a:pPr lvl="1"/>
            <a:r>
              <a:rPr lang="en-US"/>
              <a:t>Second level</a:t>
            </a:r>
          </a:p>
          <a:p>
            <a:pPr lvl="2"/>
            <a:r>
              <a:rPr lang="en-US"/>
              <a:t>Third level</a:t>
            </a:r>
          </a:p>
          <a:p>
            <a:pPr lvl="3"/>
            <a:r>
              <a:rPr lang="en-US"/>
              <a:t>Fourth level</a:t>
            </a:r>
          </a:p>
        </p:txBody>
      </p:sp>
      <p:sp>
        <p:nvSpPr>
          <p:cNvPr id="5" name="Title 4"/>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6" name="Slide Number Placeholder 5"/>
          <p:cNvSpPr>
            <a:spLocks noGrp="1"/>
          </p:cNvSpPr>
          <p:nvPr>
            <p:ph type="sldNum" sz="quarter" idx="12"/>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603315856"/>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lumns blue">
    <p:spTree>
      <p:nvGrpSpPr>
        <p:cNvPr id="1" name=""/>
        <p:cNvGrpSpPr/>
        <p:nvPr/>
      </p:nvGrpSpPr>
      <p:grpSpPr>
        <a:xfrm>
          <a:off x="0" y="0"/>
          <a:ext cx="0" cy="0"/>
          <a:chOff x="0" y="0"/>
          <a:chExt cx="0" cy="0"/>
        </a:xfrm>
      </p:grpSpPr>
      <p:sp>
        <p:nvSpPr>
          <p:cNvPr id="4" name="Title 3"/>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8" name="Rectangle 7"/>
          <p:cNvSpPr/>
          <p:nvPr userDrawn="1"/>
        </p:nvSpPr>
        <p:spPr>
          <a:xfrm>
            <a:off x="5262378" y="2155907"/>
            <a:ext cx="4881851" cy="3968332"/>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1" name="Oval 10"/>
          <p:cNvSpPr/>
          <p:nvPr userDrawn="1"/>
        </p:nvSpPr>
        <p:spPr>
          <a:xfrm>
            <a:off x="5003435" y="3814587"/>
            <a:ext cx="517885" cy="650973"/>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3" name="Text Placeholder 2"/>
          <p:cNvSpPr>
            <a:spLocks noGrp="1"/>
          </p:cNvSpPr>
          <p:nvPr>
            <p:ph type="body" sz="quarter" idx="10"/>
          </p:nvPr>
        </p:nvSpPr>
        <p:spPr>
          <a:xfrm>
            <a:off x="547585" y="2155906"/>
            <a:ext cx="4714793" cy="3968333"/>
          </a:xfrm>
          <a:solidFill>
            <a:schemeClr val="accent3"/>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2"/>
          <p:cNvSpPr>
            <a:spLocks noGrp="1"/>
          </p:cNvSpPr>
          <p:nvPr>
            <p:ph type="body" sz="quarter" idx="11"/>
          </p:nvPr>
        </p:nvSpPr>
        <p:spPr>
          <a:xfrm>
            <a:off x="5592641" y="2155906"/>
            <a:ext cx="4551589" cy="3952498"/>
          </a:xfrm>
          <a:noFill/>
        </p:spPr>
        <p:txBody>
          <a:bodyPr lIns="72000" tIns="72000" rIns="72000" bIns="72000"/>
          <a:lstStyle/>
          <a:p>
            <a:pPr lvl="0"/>
            <a:r>
              <a:rPr lang="en-US"/>
              <a:t>Edit Master text styles</a:t>
            </a:r>
          </a:p>
          <a:p>
            <a:pPr lvl="1"/>
            <a:r>
              <a:rPr lang="en-US"/>
              <a:t>Second level</a:t>
            </a:r>
          </a:p>
          <a:p>
            <a:pPr lvl="2"/>
            <a:r>
              <a:rPr lang="en-US"/>
              <a:t>Third level</a:t>
            </a:r>
          </a:p>
          <a:p>
            <a:pPr lvl="3"/>
            <a:r>
              <a:rPr lang="en-US"/>
              <a:t>Fourth level</a:t>
            </a:r>
          </a:p>
        </p:txBody>
      </p:sp>
      <p:sp>
        <p:nvSpPr>
          <p:cNvPr id="3" name="Slide Number Placeholder 2"/>
          <p:cNvSpPr>
            <a:spLocks noGrp="1"/>
          </p:cNvSpPr>
          <p:nvPr>
            <p:ph type="sldNum" sz="quarter" idx="12"/>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897325728"/>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 columns green">
    <p:spTree>
      <p:nvGrpSpPr>
        <p:cNvPr id="1" name=""/>
        <p:cNvGrpSpPr/>
        <p:nvPr/>
      </p:nvGrpSpPr>
      <p:grpSpPr>
        <a:xfrm>
          <a:off x="0" y="0"/>
          <a:ext cx="0" cy="0"/>
          <a:chOff x="0" y="0"/>
          <a:chExt cx="0" cy="0"/>
        </a:xfrm>
      </p:grpSpPr>
      <p:sp>
        <p:nvSpPr>
          <p:cNvPr id="2" name="Title 1"/>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8" name="Rectangle 7"/>
          <p:cNvSpPr/>
          <p:nvPr userDrawn="1"/>
        </p:nvSpPr>
        <p:spPr>
          <a:xfrm>
            <a:off x="5262378" y="2155907"/>
            <a:ext cx="4881851" cy="3968332"/>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1" name="Oval 10"/>
          <p:cNvSpPr/>
          <p:nvPr userDrawn="1"/>
        </p:nvSpPr>
        <p:spPr>
          <a:xfrm>
            <a:off x="5003435" y="3814587"/>
            <a:ext cx="517885" cy="650973"/>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3" name="Text Placeholder 2"/>
          <p:cNvSpPr>
            <a:spLocks noGrp="1"/>
          </p:cNvSpPr>
          <p:nvPr>
            <p:ph type="body" sz="quarter" idx="10"/>
          </p:nvPr>
        </p:nvSpPr>
        <p:spPr>
          <a:xfrm>
            <a:off x="547585" y="2155906"/>
            <a:ext cx="4714793" cy="3968333"/>
          </a:xfrm>
          <a:solidFill>
            <a:schemeClr val="accent5"/>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2"/>
          <p:cNvSpPr>
            <a:spLocks noGrp="1"/>
          </p:cNvSpPr>
          <p:nvPr>
            <p:ph type="body" sz="quarter" idx="11"/>
          </p:nvPr>
        </p:nvSpPr>
        <p:spPr>
          <a:xfrm>
            <a:off x="5592641" y="2155906"/>
            <a:ext cx="4551589" cy="3952498"/>
          </a:xfrm>
          <a:noFill/>
        </p:spPr>
        <p:txBody>
          <a:bodyPr lIns="72000" tIns="72000" rIns="72000" bIns="72000"/>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2"/>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564249598"/>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columns orange">
    <p:spTree>
      <p:nvGrpSpPr>
        <p:cNvPr id="1" name=""/>
        <p:cNvGrpSpPr/>
        <p:nvPr/>
      </p:nvGrpSpPr>
      <p:grpSpPr>
        <a:xfrm>
          <a:off x="0" y="0"/>
          <a:ext cx="0" cy="0"/>
          <a:chOff x="0" y="0"/>
          <a:chExt cx="0" cy="0"/>
        </a:xfrm>
      </p:grpSpPr>
      <p:sp>
        <p:nvSpPr>
          <p:cNvPr id="2" name="Title 1"/>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8" name="Rectangle 7"/>
          <p:cNvSpPr/>
          <p:nvPr userDrawn="1"/>
        </p:nvSpPr>
        <p:spPr>
          <a:xfrm>
            <a:off x="5262378" y="2155907"/>
            <a:ext cx="4881851" cy="3968332"/>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1" name="Oval 10"/>
          <p:cNvSpPr/>
          <p:nvPr userDrawn="1"/>
        </p:nvSpPr>
        <p:spPr>
          <a:xfrm>
            <a:off x="5003435" y="3814587"/>
            <a:ext cx="517885" cy="650973"/>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3" name="Text Placeholder 2"/>
          <p:cNvSpPr>
            <a:spLocks noGrp="1"/>
          </p:cNvSpPr>
          <p:nvPr>
            <p:ph type="body" sz="quarter" idx="10"/>
          </p:nvPr>
        </p:nvSpPr>
        <p:spPr>
          <a:xfrm>
            <a:off x="547585" y="2155906"/>
            <a:ext cx="4714793" cy="3968333"/>
          </a:xfrm>
          <a:solidFill>
            <a:schemeClr val="accent4"/>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2"/>
          <p:cNvSpPr>
            <a:spLocks noGrp="1"/>
          </p:cNvSpPr>
          <p:nvPr>
            <p:ph type="body" sz="quarter" idx="11"/>
          </p:nvPr>
        </p:nvSpPr>
        <p:spPr>
          <a:xfrm>
            <a:off x="5592641" y="2155906"/>
            <a:ext cx="4551589" cy="3952498"/>
          </a:xfrm>
          <a:noFill/>
        </p:spPr>
        <p:txBody>
          <a:bodyPr lIns="72000" tIns="72000" rIns="72000" bIns="72000"/>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2"/>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6720462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alf table +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
          <p:cNvSpPr>
            <a:spLocks noGrp="1"/>
          </p:cNvSpPr>
          <p:nvPr>
            <p:ph type="body" sz="quarter" idx="13"/>
          </p:nvPr>
        </p:nvSpPr>
        <p:spPr>
          <a:xfrm>
            <a:off x="639054" y="4918786"/>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p:cNvSpPr>
            <a:spLocks noGrp="1"/>
          </p:cNvSpPr>
          <p:nvPr>
            <p:ph type="body" sz="quarter" idx="14"/>
          </p:nvPr>
        </p:nvSpPr>
        <p:spPr>
          <a:xfrm>
            <a:off x="5422796" y="2249987"/>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p:cNvSpPr>
            <a:spLocks noGrp="1"/>
          </p:cNvSpPr>
          <p:nvPr>
            <p:ph type="pic" sz="quarter" idx="15"/>
          </p:nvPr>
        </p:nvSpPr>
        <p:spPr>
          <a:xfrm>
            <a:off x="632013" y="2232554"/>
            <a:ext cx="4637005" cy="2558134"/>
          </a:xfrm>
        </p:spPr>
        <p:txBody>
          <a:bodyPr/>
          <a:lstStyle/>
          <a:p>
            <a:r>
              <a:rPr lang="en-US" dirty="0"/>
              <a:t>Click icon to add picture</a:t>
            </a:r>
          </a:p>
        </p:txBody>
      </p:sp>
    </p:spTree>
    <p:extLst>
      <p:ext uri="{BB962C8B-B14F-4D97-AF65-F5344CB8AC3E}">
        <p14:creationId xmlns:p14="http://schemas.microsoft.com/office/powerpoint/2010/main" val="150626077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wo columns red">
    <p:spTree>
      <p:nvGrpSpPr>
        <p:cNvPr id="1" name=""/>
        <p:cNvGrpSpPr/>
        <p:nvPr/>
      </p:nvGrpSpPr>
      <p:grpSpPr>
        <a:xfrm>
          <a:off x="0" y="0"/>
          <a:ext cx="0" cy="0"/>
          <a:chOff x="0" y="0"/>
          <a:chExt cx="0" cy="0"/>
        </a:xfrm>
      </p:grpSpPr>
      <p:sp>
        <p:nvSpPr>
          <p:cNvPr id="2" name="Title 1"/>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8" name="Rectangle 7"/>
          <p:cNvSpPr/>
          <p:nvPr userDrawn="1"/>
        </p:nvSpPr>
        <p:spPr>
          <a:xfrm>
            <a:off x="5262378" y="2155907"/>
            <a:ext cx="4881851" cy="3968332"/>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1" name="Oval 10"/>
          <p:cNvSpPr/>
          <p:nvPr userDrawn="1"/>
        </p:nvSpPr>
        <p:spPr>
          <a:xfrm>
            <a:off x="5003435" y="3814587"/>
            <a:ext cx="517885" cy="650973"/>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3" name="Text Placeholder 2"/>
          <p:cNvSpPr>
            <a:spLocks noGrp="1"/>
          </p:cNvSpPr>
          <p:nvPr>
            <p:ph type="body" sz="quarter" idx="10"/>
          </p:nvPr>
        </p:nvSpPr>
        <p:spPr>
          <a:xfrm>
            <a:off x="547585" y="2155906"/>
            <a:ext cx="4714793" cy="3968333"/>
          </a:xfrm>
          <a:solidFill>
            <a:schemeClr val="accent6"/>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2"/>
          <p:cNvSpPr>
            <a:spLocks noGrp="1"/>
          </p:cNvSpPr>
          <p:nvPr>
            <p:ph type="body" sz="quarter" idx="11"/>
          </p:nvPr>
        </p:nvSpPr>
        <p:spPr>
          <a:xfrm>
            <a:off x="5592641" y="2155906"/>
            <a:ext cx="4551589" cy="3952498"/>
          </a:xfrm>
          <a:noFill/>
        </p:spPr>
        <p:txBody>
          <a:bodyPr lIns="72000" tIns="72000" rIns="72000" bIns="72000"/>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2"/>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180233424"/>
      </p:ext>
    </p:extLst>
  </p:cSld>
  <p:clrMapOvr>
    <a:masterClrMapping/>
  </p:clrMapOvr>
  <p:extLst>
    <p:ext uri="{DCECCB84-F9BA-43D5-87BE-67443E8EF086}">
      <p15:sldGuideLst xmlns:p15="http://schemas.microsoft.com/office/powerpoint/2012/main"/>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 columns grey">
    <p:spTree>
      <p:nvGrpSpPr>
        <p:cNvPr id="1" name=""/>
        <p:cNvGrpSpPr/>
        <p:nvPr/>
      </p:nvGrpSpPr>
      <p:grpSpPr>
        <a:xfrm>
          <a:off x="0" y="0"/>
          <a:ext cx="0" cy="0"/>
          <a:chOff x="0" y="0"/>
          <a:chExt cx="0" cy="0"/>
        </a:xfrm>
      </p:grpSpPr>
      <p:sp>
        <p:nvSpPr>
          <p:cNvPr id="2" name="Title 1"/>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8" name="Rectangle 7"/>
          <p:cNvSpPr/>
          <p:nvPr userDrawn="1"/>
        </p:nvSpPr>
        <p:spPr>
          <a:xfrm>
            <a:off x="5262378" y="2155907"/>
            <a:ext cx="4881851" cy="3968332"/>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1" name="Oval 10"/>
          <p:cNvSpPr/>
          <p:nvPr userDrawn="1"/>
        </p:nvSpPr>
        <p:spPr>
          <a:xfrm>
            <a:off x="5003435" y="3814587"/>
            <a:ext cx="517885" cy="650973"/>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3" name="Text Placeholder 2"/>
          <p:cNvSpPr>
            <a:spLocks noGrp="1"/>
          </p:cNvSpPr>
          <p:nvPr>
            <p:ph type="body" sz="quarter" idx="10"/>
          </p:nvPr>
        </p:nvSpPr>
        <p:spPr>
          <a:xfrm>
            <a:off x="547585" y="2155906"/>
            <a:ext cx="4714793" cy="3968333"/>
          </a:xfrm>
          <a:solidFill>
            <a:schemeClr val="accent2"/>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2"/>
          <p:cNvSpPr>
            <a:spLocks noGrp="1"/>
          </p:cNvSpPr>
          <p:nvPr>
            <p:ph type="body" sz="quarter" idx="11"/>
          </p:nvPr>
        </p:nvSpPr>
        <p:spPr>
          <a:xfrm>
            <a:off x="5592641" y="2155906"/>
            <a:ext cx="4551589" cy="3952498"/>
          </a:xfrm>
          <a:noFill/>
        </p:spPr>
        <p:txBody>
          <a:bodyPr lIns="72000" tIns="72000" rIns="72000" bIns="72000"/>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2"/>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91643037"/>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wo columns grey">
    <p:spTree>
      <p:nvGrpSpPr>
        <p:cNvPr id="1" name=""/>
        <p:cNvGrpSpPr/>
        <p:nvPr/>
      </p:nvGrpSpPr>
      <p:grpSpPr>
        <a:xfrm>
          <a:off x="0" y="0"/>
          <a:ext cx="0" cy="0"/>
          <a:chOff x="0" y="0"/>
          <a:chExt cx="0" cy="0"/>
        </a:xfrm>
      </p:grpSpPr>
      <p:sp>
        <p:nvSpPr>
          <p:cNvPr id="4" name="Title 3"/>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6" name="Text Placeholder 5"/>
          <p:cNvSpPr>
            <a:spLocks noGrp="1"/>
          </p:cNvSpPr>
          <p:nvPr>
            <p:ph type="body" sz="quarter" idx="10"/>
          </p:nvPr>
        </p:nvSpPr>
        <p:spPr>
          <a:xfrm>
            <a:off x="548821" y="2155906"/>
            <a:ext cx="9595409" cy="4745797"/>
          </a:xfrm>
          <a:solidFill>
            <a:schemeClr val="accent1"/>
          </a:solidFill>
        </p:spPr>
        <p:txBody>
          <a:bodyPr lIns="72000" tIns="72000" rIns="72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3" name="Slide Number Placeholder 2"/>
          <p:cNvSpPr>
            <a:spLocks noGrp="1"/>
          </p:cNvSpPr>
          <p:nvPr>
            <p:ph type="sldNum" sz="quarter" idx="11"/>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252348290"/>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Footage">
    <p:spTree>
      <p:nvGrpSpPr>
        <p:cNvPr id="1" name=""/>
        <p:cNvGrpSpPr/>
        <p:nvPr/>
      </p:nvGrpSpPr>
      <p:grpSpPr>
        <a:xfrm>
          <a:off x="0" y="0"/>
          <a:ext cx="0" cy="0"/>
          <a:chOff x="0" y="0"/>
          <a:chExt cx="0" cy="0"/>
        </a:xfrm>
      </p:grpSpPr>
      <p:sp>
        <p:nvSpPr>
          <p:cNvPr id="5" name="Media Placeholder 8"/>
          <p:cNvSpPr>
            <a:spLocks noGrp="1"/>
          </p:cNvSpPr>
          <p:nvPr>
            <p:ph type="media" sz="quarter" idx="12" hasCustomPrompt="1"/>
          </p:nvPr>
        </p:nvSpPr>
        <p:spPr>
          <a:xfrm>
            <a:off x="1" y="0"/>
            <a:ext cx="10691812" cy="7559675"/>
          </a:xfrm>
          <a:prstGeom prst="rect">
            <a:avLst/>
          </a:prstGeom>
          <a:noFill/>
        </p:spPr>
        <p:txBody>
          <a:bodyPr vert="horz" lIns="0" tIns="0" rIns="0" bIns="0" anchor="ctr" anchorCtr="1"/>
          <a:lstStyle>
            <a:lvl1pPr marL="0" indent="0">
              <a:buNone/>
              <a:defRPr sz="1520">
                <a:solidFill>
                  <a:schemeClr val="accent3"/>
                </a:solidFill>
              </a:defRPr>
            </a:lvl1pPr>
          </a:lstStyle>
          <a:p>
            <a:r>
              <a:rPr lang="en-US" dirty="0"/>
              <a:t>Click icon to insert footage</a:t>
            </a:r>
          </a:p>
        </p:txBody>
      </p:sp>
    </p:spTree>
    <p:extLst>
      <p:ext uri="{BB962C8B-B14F-4D97-AF65-F5344CB8AC3E}">
        <p14:creationId xmlns:p14="http://schemas.microsoft.com/office/powerpoint/2010/main" val="59047858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x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CB59B-676E-492F-93D7-84F54FB599DF}"/>
              </a:ext>
            </a:extLst>
          </p:cNvPr>
          <p:cNvSpPr>
            <a:spLocks noGrp="1"/>
          </p:cNvSpPr>
          <p:nvPr>
            <p:ph type="title"/>
          </p:nvPr>
        </p:nvSpPr>
        <p:spPr/>
        <p:txBody>
          <a:bodyPr/>
          <a:lstStyle/>
          <a:p>
            <a:r>
              <a:rPr lang="en-US"/>
              <a:t>Click to edit Master title style</a:t>
            </a:r>
            <a:endParaRPr lang="en-GB"/>
          </a:p>
        </p:txBody>
      </p:sp>
      <p:sp>
        <p:nvSpPr>
          <p:cNvPr id="3" name="Slide Number Placeholder 2">
            <a:extLst>
              <a:ext uri="{FF2B5EF4-FFF2-40B4-BE49-F238E27FC236}">
                <a16:creationId xmlns:a16="http://schemas.microsoft.com/office/drawing/2014/main" id="{890D81DE-209F-408A-9F70-0CEA8EAB0058}"/>
              </a:ext>
            </a:extLst>
          </p:cNvPr>
          <p:cNvSpPr>
            <a:spLocks noGrp="1"/>
          </p:cNvSpPr>
          <p:nvPr>
            <p:ph type="sldNum" sz="quarter" idx="10"/>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
        <p:nvSpPr>
          <p:cNvPr id="5" name="Picture Placeholder 4">
            <a:extLst>
              <a:ext uri="{FF2B5EF4-FFF2-40B4-BE49-F238E27FC236}">
                <a16:creationId xmlns:a16="http://schemas.microsoft.com/office/drawing/2014/main" id="{1F412F12-63D1-4BEC-B154-ED2A77412F62}"/>
              </a:ext>
            </a:extLst>
          </p:cNvPr>
          <p:cNvSpPr>
            <a:spLocks noGrp="1"/>
          </p:cNvSpPr>
          <p:nvPr>
            <p:ph type="pic" sz="quarter" idx="11"/>
          </p:nvPr>
        </p:nvSpPr>
        <p:spPr>
          <a:xfrm>
            <a:off x="972966" y="2147507"/>
            <a:ext cx="1347000" cy="1693156"/>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7" name="Picture Placeholder 4">
            <a:extLst>
              <a:ext uri="{FF2B5EF4-FFF2-40B4-BE49-F238E27FC236}">
                <a16:creationId xmlns:a16="http://schemas.microsoft.com/office/drawing/2014/main" id="{1C1D02D8-3F71-4A39-B7BA-9BFB4C07E741}"/>
              </a:ext>
            </a:extLst>
          </p:cNvPr>
          <p:cNvSpPr>
            <a:spLocks noGrp="1"/>
          </p:cNvSpPr>
          <p:nvPr>
            <p:ph type="pic" sz="quarter" idx="13"/>
          </p:nvPr>
        </p:nvSpPr>
        <p:spPr>
          <a:xfrm>
            <a:off x="3441735" y="2147507"/>
            <a:ext cx="1347000" cy="1693156"/>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9" name="Picture Placeholder 4">
            <a:extLst>
              <a:ext uri="{FF2B5EF4-FFF2-40B4-BE49-F238E27FC236}">
                <a16:creationId xmlns:a16="http://schemas.microsoft.com/office/drawing/2014/main" id="{2915E757-22B5-4D19-8C26-CD2D8F8E5453}"/>
              </a:ext>
            </a:extLst>
          </p:cNvPr>
          <p:cNvSpPr>
            <a:spLocks noGrp="1"/>
          </p:cNvSpPr>
          <p:nvPr>
            <p:ph type="pic" sz="quarter" idx="15"/>
          </p:nvPr>
        </p:nvSpPr>
        <p:spPr>
          <a:xfrm>
            <a:off x="5910449" y="2147507"/>
            <a:ext cx="1347000" cy="1693156"/>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10" name="Picture Placeholder 4">
            <a:extLst>
              <a:ext uri="{FF2B5EF4-FFF2-40B4-BE49-F238E27FC236}">
                <a16:creationId xmlns:a16="http://schemas.microsoft.com/office/drawing/2014/main" id="{2382EDD1-B4CA-40D8-81E9-D68DE7593134}"/>
              </a:ext>
            </a:extLst>
          </p:cNvPr>
          <p:cNvSpPr>
            <a:spLocks noGrp="1"/>
          </p:cNvSpPr>
          <p:nvPr>
            <p:ph type="pic" sz="quarter" idx="16"/>
          </p:nvPr>
        </p:nvSpPr>
        <p:spPr>
          <a:xfrm>
            <a:off x="8373704" y="2147507"/>
            <a:ext cx="1347000" cy="1693156"/>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16" name="Text Placeholder 15">
            <a:extLst>
              <a:ext uri="{FF2B5EF4-FFF2-40B4-BE49-F238E27FC236}">
                <a16:creationId xmlns:a16="http://schemas.microsoft.com/office/drawing/2014/main" id="{6B70CC2B-662A-4E43-B664-2A827623137B}"/>
              </a:ext>
            </a:extLst>
          </p:cNvPr>
          <p:cNvSpPr>
            <a:spLocks noGrp="1"/>
          </p:cNvSpPr>
          <p:nvPr>
            <p:ph type="body" sz="quarter" idx="17" hasCustomPrompt="1"/>
          </p:nvPr>
        </p:nvSpPr>
        <p:spPr>
          <a:xfrm>
            <a:off x="551892" y="3949698"/>
            <a:ext cx="2193455" cy="748967"/>
          </a:xfrm>
        </p:spPr>
        <p:txBody>
          <a:bodyPr/>
          <a:lstStyle>
            <a:lvl1pPr marL="0" indent="0" algn="ctr">
              <a:buFontTx/>
              <a:buNone/>
              <a:defRPr sz="2105"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17" name="Text Placeholder 15">
            <a:extLst>
              <a:ext uri="{FF2B5EF4-FFF2-40B4-BE49-F238E27FC236}">
                <a16:creationId xmlns:a16="http://schemas.microsoft.com/office/drawing/2014/main" id="{A3CAEB05-A1CB-466C-B712-415C8376B91D}"/>
              </a:ext>
            </a:extLst>
          </p:cNvPr>
          <p:cNvSpPr>
            <a:spLocks noGrp="1"/>
          </p:cNvSpPr>
          <p:nvPr>
            <p:ph type="body" sz="quarter" idx="18" hasCustomPrompt="1"/>
          </p:nvPr>
        </p:nvSpPr>
        <p:spPr>
          <a:xfrm>
            <a:off x="3019321" y="3949698"/>
            <a:ext cx="2193455" cy="748967"/>
          </a:xfrm>
        </p:spPr>
        <p:txBody>
          <a:bodyPr/>
          <a:lstStyle>
            <a:lvl1pPr marL="0" indent="0" algn="ctr">
              <a:buFontTx/>
              <a:buNone/>
              <a:defRPr sz="2105"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18" name="Text Placeholder 15">
            <a:extLst>
              <a:ext uri="{FF2B5EF4-FFF2-40B4-BE49-F238E27FC236}">
                <a16:creationId xmlns:a16="http://schemas.microsoft.com/office/drawing/2014/main" id="{247AF140-468F-4E5F-98BD-DE353F1F1DEC}"/>
              </a:ext>
            </a:extLst>
          </p:cNvPr>
          <p:cNvSpPr>
            <a:spLocks noGrp="1"/>
          </p:cNvSpPr>
          <p:nvPr>
            <p:ph type="body" sz="quarter" idx="19" hasCustomPrompt="1"/>
          </p:nvPr>
        </p:nvSpPr>
        <p:spPr>
          <a:xfrm>
            <a:off x="5486751" y="3949698"/>
            <a:ext cx="2193455" cy="748967"/>
          </a:xfrm>
        </p:spPr>
        <p:txBody>
          <a:bodyPr/>
          <a:lstStyle>
            <a:lvl1pPr marL="0" indent="0" algn="ctr">
              <a:buFontTx/>
              <a:buNone/>
              <a:defRPr sz="2105"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19" name="Text Placeholder 15">
            <a:extLst>
              <a:ext uri="{FF2B5EF4-FFF2-40B4-BE49-F238E27FC236}">
                <a16:creationId xmlns:a16="http://schemas.microsoft.com/office/drawing/2014/main" id="{A6750E76-4A09-476B-A228-E5CB0CE4E84F}"/>
              </a:ext>
            </a:extLst>
          </p:cNvPr>
          <p:cNvSpPr>
            <a:spLocks noGrp="1"/>
          </p:cNvSpPr>
          <p:nvPr>
            <p:ph type="body" sz="quarter" idx="20" hasCustomPrompt="1"/>
          </p:nvPr>
        </p:nvSpPr>
        <p:spPr>
          <a:xfrm>
            <a:off x="7954181" y="3949698"/>
            <a:ext cx="2193455" cy="748967"/>
          </a:xfrm>
        </p:spPr>
        <p:txBody>
          <a:bodyPr/>
          <a:lstStyle>
            <a:lvl1pPr marL="0" indent="0" algn="ctr">
              <a:buFontTx/>
              <a:buNone/>
              <a:defRPr sz="2105"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Tree>
    <p:extLst>
      <p:ext uri="{BB962C8B-B14F-4D97-AF65-F5344CB8AC3E}">
        <p14:creationId xmlns:p14="http://schemas.microsoft.com/office/powerpoint/2010/main" val="290121490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Profile multi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CB59B-676E-492F-93D7-84F54FB599DF}"/>
              </a:ext>
            </a:extLst>
          </p:cNvPr>
          <p:cNvSpPr>
            <a:spLocks noGrp="1"/>
          </p:cNvSpPr>
          <p:nvPr>
            <p:ph type="title"/>
          </p:nvPr>
        </p:nvSpPr>
        <p:spPr/>
        <p:txBody>
          <a:bodyPr/>
          <a:lstStyle/>
          <a:p>
            <a:r>
              <a:rPr lang="en-US"/>
              <a:t>Click to edit Master title style</a:t>
            </a:r>
            <a:endParaRPr lang="en-GB"/>
          </a:p>
        </p:txBody>
      </p:sp>
      <p:sp>
        <p:nvSpPr>
          <p:cNvPr id="3" name="Slide Number Placeholder 2">
            <a:extLst>
              <a:ext uri="{FF2B5EF4-FFF2-40B4-BE49-F238E27FC236}">
                <a16:creationId xmlns:a16="http://schemas.microsoft.com/office/drawing/2014/main" id="{890D81DE-209F-408A-9F70-0CEA8EAB0058}"/>
              </a:ext>
            </a:extLst>
          </p:cNvPr>
          <p:cNvSpPr>
            <a:spLocks noGrp="1"/>
          </p:cNvSpPr>
          <p:nvPr>
            <p:ph type="sldNum" sz="quarter" idx="10"/>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
        <p:nvSpPr>
          <p:cNvPr id="5" name="Picture Placeholder 4">
            <a:extLst>
              <a:ext uri="{FF2B5EF4-FFF2-40B4-BE49-F238E27FC236}">
                <a16:creationId xmlns:a16="http://schemas.microsoft.com/office/drawing/2014/main" id="{1F412F12-63D1-4BEC-B154-ED2A77412F62}"/>
              </a:ext>
            </a:extLst>
          </p:cNvPr>
          <p:cNvSpPr>
            <a:spLocks noGrp="1"/>
          </p:cNvSpPr>
          <p:nvPr>
            <p:ph type="pic" sz="quarter" idx="11"/>
          </p:nvPr>
        </p:nvSpPr>
        <p:spPr>
          <a:xfrm>
            <a:off x="1086185" y="2147509"/>
            <a:ext cx="1124868" cy="1413939"/>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16" name="Text Placeholder 15">
            <a:extLst>
              <a:ext uri="{FF2B5EF4-FFF2-40B4-BE49-F238E27FC236}">
                <a16:creationId xmlns:a16="http://schemas.microsoft.com/office/drawing/2014/main" id="{6B70CC2B-662A-4E43-B664-2A827623137B}"/>
              </a:ext>
            </a:extLst>
          </p:cNvPr>
          <p:cNvSpPr>
            <a:spLocks noGrp="1"/>
          </p:cNvSpPr>
          <p:nvPr>
            <p:ph type="body" sz="quarter" idx="17" hasCustomPrompt="1"/>
          </p:nvPr>
        </p:nvSpPr>
        <p:spPr>
          <a:xfrm>
            <a:off x="551892" y="3674844"/>
            <a:ext cx="2193455" cy="748967"/>
          </a:xfrm>
        </p:spPr>
        <p:txBody>
          <a:bodyPr/>
          <a:lstStyle>
            <a:lvl1pPr marL="0" indent="0" algn="ctr">
              <a:buFontTx/>
              <a:buNone/>
              <a:defRPr sz="1637"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17" name="Text Placeholder 15">
            <a:extLst>
              <a:ext uri="{FF2B5EF4-FFF2-40B4-BE49-F238E27FC236}">
                <a16:creationId xmlns:a16="http://schemas.microsoft.com/office/drawing/2014/main" id="{A3CAEB05-A1CB-466C-B712-415C8376B91D}"/>
              </a:ext>
            </a:extLst>
          </p:cNvPr>
          <p:cNvSpPr>
            <a:spLocks noGrp="1"/>
          </p:cNvSpPr>
          <p:nvPr>
            <p:ph type="body" sz="quarter" idx="18" hasCustomPrompt="1"/>
          </p:nvPr>
        </p:nvSpPr>
        <p:spPr>
          <a:xfrm>
            <a:off x="3019321" y="3674844"/>
            <a:ext cx="2193455" cy="748967"/>
          </a:xfrm>
        </p:spPr>
        <p:txBody>
          <a:bodyPr/>
          <a:lstStyle>
            <a:lvl1pPr marL="0" indent="0" algn="ctr">
              <a:buFontTx/>
              <a:buNone/>
              <a:defRPr sz="1637"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18" name="Text Placeholder 15">
            <a:extLst>
              <a:ext uri="{FF2B5EF4-FFF2-40B4-BE49-F238E27FC236}">
                <a16:creationId xmlns:a16="http://schemas.microsoft.com/office/drawing/2014/main" id="{247AF140-468F-4E5F-98BD-DE353F1F1DEC}"/>
              </a:ext>
            </a:extLst>
          </p:cNvPr>
          <p:cNvSpPr>
            <a:spLocks noGrp="1"/>
          </p:cNvSpPr>
          <p:nvPr>
            <p:ph type="body" sz="quarter" idx="19" hasCustomPrompt="1"/>
          </p:nvPr>
        </p:nvSpPr>
        <p:spPr>
          <a:xfrm>
            <a:off x="5486751" y="3674844"/>
            <a:ext cx="2193455" cy="748967"/>
          </a:xfrm>
        </p:spPr>
        <p:txBody>
          <a:bodyPr/>
          <a:lstStyle>
            <a:lvl1pPr marL="0" indent="0" algn="ctr">
              <a:buFontTx/>
              <a:buNone/>
              <a:defRPr sz="1637"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19" name="Text Placeholder 15">
            <a:extLst>
              <a:ext uri="{FF2B5EF4-FFF2-40B4-BE49-F238E27FC236}">
                <a16:creationId xmlns:a16="http://schemas.microsoft.com/office/drawing/2014/main" id="{A6750E76-4A09-476B-A228-E5CB0CE4E84F}"/>
              </a:ext>
            </a:extLst>
          </p:cNvPr>
          <p:cNvSpPr>
            <a:spLocks noGrp="1"/>
          </p:cNvSpPr>
          <p:nvPr>
            <p:ph type="body" sz="quarter" idx="20" hasCustomPrompt="1"/>
          </p:nvPr>
        </p:nvSpPr>
        <p:spPr>
          <a:xfrm>
            <a:off x="7954181" y="3674844"/>
            <a:ext cx="2193455" cy="748967"/>
          </a:xfrm>
        </p:spPr>
        <p:txBody>
          <a:bodyPr/>
          <a:lstStyle>
            <a:lvl1pPr marL="0" indent="0" algn="ctr">
              <a:buFontTx/>
              <a:buNone/>
              <a:defRPr sz="1637"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28" name="Picture Placeholder 4">
            <a:extLst>
              <a:ext uri="{FF2B5EF4-FFF2-40B4-BE49-F238E27FC236}">
                <a16:creationId xmlns:a16="http://schemas.microsoft.com/office/drawing/2014/main" id="{E6001FB9-A96F-4D0C-8E9C-3CCA8A2689B1}"/>
              </a:ext>
            </a:extLst>
          </p:cNvPr>
          <p:cNvSpPr>
            <a:spLocks noGrp="1"/>
          </p:cNvSpPr>
          <p:nvPr>
            <p:ph type="pic" sz="quarter" idx="21"/>
          </p:nvPr>
        </p:nvSpPr>
        <p:spPr>
          <a:xfrm>
            <a:off x="3661130" y="2147509"/>
            <a:ext cx="1124868" cy="1413939"/>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29" name="Picture Placeholder 4">
            <a:extLst>
              <a:ext uri="{FF2B5EF4-FFF2-40B4-BE49-F238E27FC236}">
                <a16:creationId xmlns:a16="http://schemas.microsoft.com/office/drawing/2014/main" id="{B7142F9E-6499-4C2D-82FC-591B62772CC5}"/>
              </a:ext>
            </a:extLst>
          </p:cNvPr>
          <p:cNvSpPr>
            <a:spLocks noGrp="1"/>
          </p:cNvSpPr>
          <p:nvPr>
            <p:ph type="pic" sz="quarter" idx="22"/>
          </p:nvPr>
        </p:nvSpPr>
        <p:spPr>
          <a:xfrm>
            <a:off x="6021044" y="2147509"/>
            <a:ext cx="1124868" cy="1413939"/>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30" name="Picture Placeholder 4">
            <a:extLst>
              <a:ext uri="{FF2B5EF4-FFF2-40B4-BE49-F238E27FC236}">
                <a16:creationId xmlns:a16="http://schemas.microsoft.com/office/drawing/2014/main" id="{548E5080-8600-4FFB-8EB4-63B4D71D26A6}"/>
              </a:ext>
            </a:extLst>
          </p:cNvPr>
          <p:cNvSpPr>
            <a:spLocks noGrp="1"/>
          </p:cNvSpPr>
          <p:nvPr>
            <p:ph type="pic" sz="quarter" idx="23"/>
          </p:nvPr>
        </p:nvSpPr>
        <p:spPr>
          <a:xfrm>
            <a:off x="8488475" y="2147509"/>
            <a:ext cx="1124868" cy="1413939"/>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31" name="Picture Placeholder 4">
            <a:extLst>
              <a:ext uri="{FF2B5EF4-FFF2-40B4-BE49-F238E27FC236}">
                <a16:creationId xmlns:a16="http://schemas.microsoft.com/office/drawing/2014/main" id="{D05600CC-FCBB-4EE5-82F7-CBB5FF36E679}"/>
              </a:ext>
            </a:extLst>
          </p:cNvPr>
          <p:cNvSpPr>
            <a:spLocks noGrp="1"/>
          </p:cNvSpPr>
          <p:nvPr>
            <p:ph type="pic" sz="quarter" idx="24"/>
          </p:nvPr>
        </p:nvSpPr>
        <p:spPr>
          <a:xfrm>
            <a:off x="1086185" y="4654369"/>
            <a:ext cx="1124868" cy="1413939"/>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32" name="Text Placeholder 15">
            <a:extLst>
              <a:ext uri="{FF2B5EF4-FFF2-40B4-BE49-F238E27FC236}">
                <a16:creationId xmlns:a16="http://schemas.microsoft.com/office/drawing/2014/main" id="{24C20755-5B53-499C-8989-A4CDBF3ACAD5}"/>
              </a:ext>
            </a:extLst>
          </p:cNvPr>
          <p:cNvSpPr>
            <a:spLocks noGrp="1"/>
          </p:cNvSpPr>
          <p:nvPr>
            <p:ph type="body" sz="quarter" idx="25" hasCustomPrompt="1"/>
          </p:nvPr>
        </p:nvSpPr>
        <p:spPr>
          <a:xfrm>
            <a:off x="551892" y="6181704"/>
            <a:ext cx="2193455" cy="748967"/>
          </a:xfrm>
        </p:spPr>
        <p:txBody>
          <a:bodyPr/>
          <a:lstStyle>
            <a:lvl1pPr marL="0" indent="0" algn="ctr">
              <a:buFontTx/>
              <a:buNone/>
              <a:defRPr sz="1637"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33" name="Text Placeholder 15">
            <a:extLst>
              <a:ext uri="{FF2B5EF4-FFF2-40B4-BE49-F238E27FC236}">
                <a16:creationId xmlns:a16="http://schemas.microsoft.com/office/drawing/2014/main" id="{7A257071-AE28-4B53-9CB6-547CE577ED07}"/>
              </a:ext>
            </a:extLst>
          </p:cNvPr>
          <p:cNvSpPr>
            <a:spLocks noGrp="1"/>
          </p:cNvSpPr>
          <p:nvPr>
            <p:ph type="body" sz="quarter" idx="26" hasCustomPrompt="1"/>
          </p:nvPr>
        </p:nvSpPr>
        <p:spPr>
          <a:xfrm>
            <a:off x="3019321" y="6181704"/>
            <a:ext cx="2193455" cy="748967"/>
          </a:xfrm>
        </p:spPr>
        <p:txBody>
          <a:bodyPr/>
          <a:lstStyle>
            <a:lvl1pPr marL="0" indent="0" algn="ctr">
              <a:buFontTx/>
              <a:buNone/>
              <a:defRPr sz="1637"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34" name="Text Placeholder 15">
            <a:extLst>
              <a:ext uri="{FF2B5EF4-FFF2-40B4-BE49-F238E27FC236}">
                <a16:creationId xmlns:a16="http://schemas.microsoft.com/office/drawing/2014/main" id="{F9ACEFFF-7244-43A5-8A50-4DB855B321D9}"/>
              </a:ext>
            </a:extLst>
          </p:cNvPr>
          <p:cNvSpPr>
            <a:spLocks noGrp="1"/>
          </p:cNvSpPr>
          <p:nvPr>
            <p:ph type="body" sz="quarter" idx="27" hasCustomPrompt="1"/>
          </p:nvPr>
        </p:nvSpPr>
        <p:spPr>
          <a:xfrm>
            <a:off x="5486751" y="6181704"/>
            <a:ext cx="2193455" cy="748967"/>
          </a:xfrm>
        </p:spPr>
        <p:txBody>
          <a:bodyPr/>
          <a:lstStyle>
            <a:lvl1pPr marL="0" indent="0" algn="ctr">
              <a:buFontTx/>
              <a:buNone/>
              <a:defRPr sz="1637"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35" name="Text Placeholder 15">
            <a:extLst>
              <a:ext uri="{FF2B5EF4-FFF2-40B4-BE49-F238E27FC236}">
                <a16:creationId xmlns:a16="http://schemas.microsoft.com/office/drawing/2014/main" id="{3EE64906-DB5B-431F-B9AC-1B6BFECB93EB}"/>
              </a:ext>
            </a:extLst>
          </p:cNvPr>
          <p:cNvSpPr>
            <a:spLocks noGrp="1"/>
          </p:cNvSpPr>
          <p:nvPr>
            <p:ph type="body" sz="quarter" idx="28" hasCustomPrompt="1"/>
          </p:nvPr>
        </p:nvSpPr>
        <p:spPr>
          <a:xfrm>
            <a:off x="7954181" y="6181704"/>
            <a:ext cx="2193455" cy="748967"/>
          </a:xfrm>
        </p:spPr>
        <p:txBody>
          <a:bodyPr/>
          <a:lstStyle>
            <a:lvl1pPr marL="0" indent="0" algn="ctr">
              <a:buFontTx/>
              <a:buNone/>
              <a:defRPr sz="1637" b="1">
                <a:solidFill>
                  <a:schemeClr val="accent1"/>
                </a:solidFill>
              </a:defRPr>
            </a:lvl1pPr>
            <a:lvl2pPr marL="0" indent="0" algn="ctr">
              <a:buFontTx/>
              <a:buNone/>
              <a:defRPr sz="1403"/>
            </a:lvl2pPr>
          </a:lstStyle>
          <a:p>
            <a:pPr lvl="0"/>
            <a:r>
              <a:rPr lang="en-US"/>
              <a:t>Name to go here</a:t>
            </a:r>
          </a:p>
          <a:p>
            <a:pPr lvl="1"/>
            <a:r>
              <a:rPr lang="en-US"/>
              <a:t>Title to go here</a:t>
            </a:r>
            <a:endParaRPr lang="en-GB"/>
          </a:p>
        </p:txBody>
      </p:sp>
      <p:sp>
        <p:nvSpPr>
          <p:cNvPr id="36" name="Picture Placeholder 4">
            <a:extLst>
              <a:ext uri="{FF2B5EF4-FFF2-40B4-BE49-F238E27FC236}">
                <a16:creationId xmlns:a16="http://schemas.microsoft.com/office/drawing/2014/main" id="{CF72BB6E-5EF5-46C5-B1D1-B814622D0945}"/>
              </a:ext>
            </a:extLst>
          </p:cNvPr>
          <p:cNvSpPr>
            <a:spLocks noGrp="1"/>
          </p:cNvSpPr>
          <p:nvPr>
            <p:ph type="pic" sz="quarter" idx="29"/>
          </p:nvPr>
        </p:nvSpPr>
        <p:spPr>
          <a:xfrm>
            <a:off x="3661130" y="4654369"/>
            <a:ext cx="1124868" cy="1413939"/>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37" name="Picture Placeholder 4">
            <a:extLst>
              <a:ext uri="{FF2B5EF4-FFF2-40B4-BE49-F238E27FC236}">
                <a16:creationId xmlns:a16="http://schemas.microsoft.com/office/drawing/2014/main" id="{52EADDBE-5EE6-48DD-A831-7CBBD03AF512}"/>
              </a:ext>
            </a:extLst>
          </p:cNvPr>
          <p:cNvSpPr>
            <a:spLocks noGrp="1"/>
          </p:cNvSpPr>
          <p:nvPr>
            <p:ph type="pic" sz="quarter" idx="30"/>
          </p:nvPr>
        </p:nvSpPr>
        <p:spPr>
          <a:xfrm>
            <a:off x="6021044" y="4654369"/>
            <a:ext cx="1124868" cy="1413939"/>
          </a:xfrm>
          <a:prstGeom prst="ellipse">
            <a:avLst/>
          </a:prstGeom>
          <a:ln w="57150">
            <a:solidFill>
              <a:schemeClr val="accent2"/>
            </a:solidFill>
          </a:ln>
        </p:spPr>
        <p:txBody>
          <a:bodyPr anchor="ctr"/>
          <a:lstStyle>
            <a:lvl1pPr marL="0" indent="0" algn="ctr">
              <a:buFontTx/>
              <a:buNone/>
              <a:defRPr sz="1286"/>
            </a:lvl1pPr>
          </a:lstStyle>
          <a:p>
            <a:endParaRPr lang="en-GB" dirty="0"/>
          </a:p>
        </p:txBody>
      </p:sp>
      <p:sp>
        <p:nvSpPr>
          <p:cNvPr id="38" name="Picture Placeholder 4">
            <a:extLst>
              <a:ext uri="{FF2B5EF4-FFF2-40B4-BE49-F238E27FC236}">
                <a16:creationId xmlns:a16="http://schemas.microsoft.com/office/drawing/2014/main" id="{FDDB7AD3-712D-44D3-8C63-1E0D599EFF03}"/>
              </a:ext>
            </a:extLst>
          </p:cNvPr>
          <p:cNvSpPr>
            <a:spLocks noGrp="1"/>
          </p:cNvSpPr>
          <p:nvPr>
            <p:ph type="pic" sz="quarter" idx="31"/>
          </p:nvPr>
        </p:nvSpPr>
        <p:spPr>
          <a:xfrm>
            <a:off x="8488475" y="4654369"/>
            <a:ext cx="1124868" cy="1413939"/>
          </a:xfrm>
          <a:prstGeom prst="ellipse">
            <a:avLst/>
          </a:prstGeom>
          <a:ln w="57150">
            <a:solidFill>
              <a:schemeClr val="accent2"/>
            </a:solidFill>
          </a:ln>
        </p:spPr>
        <p:txBody>
          <a:bodyPr anchor="ctr"/>
          <a:lstStyle>
            <a:lvl1pPr marL="0" indent="0" algn="ctr">
              <a:buFontTx/>
              <a:buNone/>
              <a:defRPr sz="1286"/>
            </a:lvl1pPr>
          </a:lstStyle>
          <a:p>
            <a:endParaRPr lang="en-GB" dirty="0"/>
          </a:p>
        </p:txBody>
      </p:sp>
    </p:spTree>
    <p:extLst>
      <p:ext uri="{BB962C8B-B14F-4D97-AF65-F5344CB8AC3E}">
        <p14:creationId xmlns:p14="http://schemas.microsoft.com/office/powerpoint/2010/main" val="423112530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Section Title Opt2">
    <p:spTree>
      <p:nvGrpSpPr>
        <p:cNvPr id="1" name=""/>
        <p:cNvGrpSpPr/>
        <p:nvPr/>
      </p:nvGrpSpPr>
      <p:grpSpPr>
        <a:xfrm>
          <a:off x="0" y="0"/>
          <a:ext cx="0" cy="0"/>
          <a:chOff x="0" y="0"/>
          <a:chExt cx="0" cy="0"/>
        </a:xfrm>
      </p:grpSpPr>
      <p:sp>
        <p:nvSpPr>
          <p:cNvPr id="3" name="Text Placeholder 18"/>
          <p:cNvSpPr>
            <a:spLocks noGrp="1"/>
          </p:cNvSpPr>
          <p:nvPr>
            <p:ph type="body" sz="quarter" idx="10" hasCustomPrompt="1"/>
          </p:nvPr>
        </p:nvSpPr>
        <p:spPr>
          <a:xfrm>
            <a:off x="549551" y="5218501"/>
            <a:ext cx="5064622" cy="740911"/>
          </a:xfrm>
          <a:prstGeom prst="rect">
            <a:avLst/>
          </a:prstGeom>
        </p:spPr>
        <p:txBody>
          <a:bodyPr lIns="0" tIns="0" rIns="0" bIns="0"/>
          <a:lstStyle>
            <a:lvl1pPr marL="0" indent="0">
              <a:buNone/>
              <a:defRPr sz="2806" b="1">
                <a:solidFill>
                  <a:schemeClr val="bg1"/>
                </a:solidFill>
                <a:latin typeface="Arial" panose="020B0604020202020204" pitchFamily="34" charset="0"/>
                <a:cs typeface="Arial" panose="020B0604020202020204" pitchFamily="34" charset="0"/>
              </a:defRPr>
            </a:lvl1pPr>
          </a:lstStyle>
          <a:p>
            <a:pPr lvl="0"/>
            <a:r>
              <a:rPr lang="en-US"/>
              <a:t>Section title</a:t>
            </a:r>
          </a:p>
        </p:txBody>
      </p:sp>
      <p:sp>
        <p:nvSpPr>
          <p:cNvPr id="4" name="Text Placeholder 24"/>
          <p:cNvSpPr>
            <a:spLocks noGrp="1"/>
          </p:cNvSpPr>
          <p:nvPr>
            <p:ph type="body" sz="quarter" idx="11"/>
          </p:nvPr>
        </p:nvSpPr>
        <p:spPr>
          <a:xfrm>
            <a:off x="549552" y="6046741"/>
            <a:ext cx="5420743" cy="563562"/>
          </a:xfrm>
          <a:prstGeom prst="rect">
            <a:avLst/>
          </a:prstGeom>
        </p:spPr>
        <p:txBody>
          <a:bodyPr lIns="0" tIns="0" rIns="0" bIns="0"/>
          <a:lstStyle>
            <a:lvl1pPr marL="0" indent="0">
              <a:buNone/>
              <a:defRPr sz="1871">
                <a:solidFill>
                  <a:schemeClr val="bg1"/>
                </a:solidFill>
                <a:latin typeface="Arial" panose="020B0604020202020204" pitchFamily="34" charset="0"/>
                <a:cs typeface="Arial" panose="020B0604020202020204" pitchFamily="34" charset="0"/>
              </a:defRPr>
            </a:lvl1pPr>
            <a:lvl2pPr marL="394076" indent="0">
              <a:buNone/>
              <a:defRPr/>
            </a:lvl2pPr>
            <a:lvl3pPr marL="788153" indent="0">
              <a:buNone/>
              <a:defRPr/>
            </a:lvl3pPr>
            <a:lvl4pPr marL="1182229" indent="0">
              <a:buNone/>
              <a:defRPr/>
            </a:lvl4pPr>
            <a:lvl5pPr marL="1576305" indent="0">
              <a:buNone/>
              <a:defRPr/>
            </a:lvl5pPr>
          </a:lstStyle>
          <a:p>
            <a:pPr lvl="0"/>
            <a:r>
              <a:rPr lang="en-US"/>
              <a:t>Edit Master text styles</a:t>
            </a:r>
          </a:p>
        </p:txBody>
      </p:sp>
    </p:spTree>
    <p:extLst>
      <p:ext uri="{BB962C8B-B14F-4D97-AF65-F5344CB8AC3E}">
        <p14:creationId xmlns:p14="http://schemas.microsoft.com/office/powerpoint/2010/main" val="419108198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 No content">
    <p:spTree>
      <p:nvGrpSpPr>
        <p:cNvPr id="1" name=""/>
        <p:cNvGrpSpPr/>
        <p:nvPr/>
      </p:nvGrpSpPr>
      <p:grpSpPr>
        <a:xfrm>
          <a:off x="0" y="0"/>
          <a:ext cx="0" cy="0"/>
          <a:chOff x="0" y="0"/>
          <a:chExt cx="0" cy="0"/>
        </a:xfrm>
      </p:grpSpPr>
      <p:sp>
        <p:nvSpPr>
          <p:cNvPr id="4" name="Title 3"/>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5" name="Slide Number Placeholder 4"/>
          <p:cNvSpPr>
            <a:spLocks noGrp="1"/>
          </p:cNvSpPr>
          <p:nvPr>
            <p:ph type="sldNum" sz="quarter" idx="10"/>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78282865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 Bullet list">
    <p:spTree>
      <p:nvGrpSpPr>
        <p:cNvPr id="1" name=""/>
        <p:cNvGrpSpPr/>
        <p:nvPr/>
      </p:nvGrpSpPr>
      <p:grpSpPr>
        <a:xfrm>
          <a:off x="0" y="0"/>
          <a:ext cx="0" cy="0"/>
          <a:chOff x="0" y="0"/>
          <a:chExt cx="0" cy="0"/>
        </a:xfrm>
      </p:grpSpPr>
      <p:sp>
        <p:nvSpPr>
          <p:cNvPr id="6" name="Title 5"/>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3" name="Text Placeholder 2"/>
          <p:cNvSpPr>
            <a:spLocks noGrp="1"/>
          </p:cNvSpPr>
          <p:nvPr>
            <p:ph type="body" sz="quarter" idx="10"/>
          </p:nvPr>
        </p:nvSpPr>
        <p:spPr>
          <a:xfrm>
            <a:off x="548821" y="2155906"/>
            <a:ext cx="9595409" cy="4745797"/>
          </a:xfrm>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58271722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 Bullets + Image">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6307427" y="2155906"/>
            <a:ext cx="3836803" cy="4745797"/>
          </a:xfrm>
          <a:prstGeom prst="rect">
            <a:avLst/>
          </a:prstGeom>
          <a:noFill/>
        </p:spPr>
        <p:txBody>
          <a:bodyPr lIns="0" tIns="0" rIns="0" bIns="0" anchor="ctr" anchorCtr="1"/>
          <a:lstStyle>
            <a:lvl1pPr marL="0" indent="0">
              <a:buNone/>
              <a:defRPr sz="1403" baseline="0">
                <a:solidFill>
                  <a:srgbClr val="00A7B5"/>
                </a:solidFill>
              </a:defRPr>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r>
              <a:rPr lang="en-US" dirty="0"/>
              <a:t>Click icon to insert illustration</a:t>
            </a:r>
          </a:p>
        </p:txBody>
      </p:sp>
      <p:sp>
        <p:nvSpPr>
          <p:cNvPr id="3" name="Title 2"/>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6" name="Text Placeholder 5"/>
          <p:cNvSpPr>
            <a:spLocks noGrp="1"/>
          </p:cNvSpPr>
          <p:nvPr>
            <p:ph type="body" sz="quarter" idx="11"/>
          </p:nvPr>
        </p:nvSpPr>
        <p:spPr>
          <a:xfrm>
            <a:off x="548820" y="2155906"/>
            <a:ext cx="5485744" cy="4745797"/>
          </a:xfrm>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2"/>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888380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 Two column">
    <p:spTree>
      <p:nvGrpSpPr>
        <p:cNvPr id="1" name=""/>
        <p:cNvGrpSpPr/>
        <p:nvPr/>
      </p:nvGrpSpPr>
      <p:grpSpPr>
        <a:xfrm>
          <a:off x="0" y="0"/>
          <a:ext cx="0" cy="0"/>
          <a:chOff x="0" y="0"/>
          <a:chExt cx="0" cy="0"/>
        </a:xfrm>
      </p:grpSpPr>
      <p:sp>
        <p:nvSpPr>
          <p:cNvPr id="7" name="Text Placeholder 3"/>
          <p:cNvSpPr>
            <a:spLocks noGrp="1"/>
          </p:cNvSpPr>
          <p:nvPr>
            <p:ph type="body" sz="quarter" idx="13"/>
          </p:nvPr>
        </p:nvSpPr>
        <p:spPr>
          <a:xfrm>
            <a:off x="639054" y="3200423"/>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userDrawn="1"/>
        </p:nvSpPr>
        <p:spPr>
          <a:xfrm>
            <a:off x="1" y="-1"/>
            <a:ext cx="10691813" cy="2333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79" dirty="0">
              <a:ln>
                <a:noFill/>
              </a:ln>
              <a:solidFill>
                <a:schemeClr val="tx1"/>
              </a:solidFill>
            </a:endParaRPr>
          </a:p>
        </p:txBody>
      </p:sp>
      <p:sp>
        <p:nvSpPr>
          <p:cNvPr id="11" name="Picture Placeholder 4"/>
          <p:cNvSpPr>
            <a:spLocks noGrp="1"/>
          </p:cNvSpPr>
          <p:nvPr>
            <p:ph type="pic" sz="quarter" idx="16"/>
          </p:nvPr>
        </p:nvSpPr>
        <p:spPr>
          <a:xfrm>
            <a:off x="632011" y="582945"/>
            <a:ext cx="9427790" cy="2034532"/>
          </a:xfrm>
        </p:spPr>
        <p:txBody>
          <a:bodyPr/>
          <a:lstStyle/>
          <a:p>
            <a:r>
              <a:rPr lang="en-US" dirty="0"/>
              <a:t>Click icon to add picture</a:t>
            </a:r>
          </a:p>
        </p:txBody>
      </p:sp>
      <p:sp>
        <p:nvSpPr>
          <p:cNvPr id="12" name="Text Placeholder 3"/>
          <p:cNvSpPr>
            <a:spLocks noGrp="1"/>
          </p:cNvSpPr>
          <p:nvPr>
            <p:ph type="body" sz="quarter" idx="17"/>
          </p:nvPr>
        </p:nvSpPr>
        <p:spPr>
          <a:xfrm>
            <a:off x="5422796" y="3200423"/>
            <a:ext cx="4641734" cy="11121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7263883"/>
      </p:ext>
    </p:extLst>
  </p:cSld>
  <p:clrMapOvr>
    <a:masterClrMapping/>
  </p:clrMapOvr>
  <p:extLst>
    <p:ext uri="{DCECCB84-F9BA-43D5-87BE-67443E8EF086}">
      <p15:sldGuideLst xmlns:p15="http://schemas.microsoft.com/office/powerpoint/2012/main"/>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ext + Quote">
    <p:spTree>
      <p:nvGrpSpPr>
        <p:cNvPr id="1" name=""/>
        <p:cNvGrpSpPr/>
        <p:nvPr/>
      </p:nvGrpSpPr>
      <p:grpSpPr>
        <a:xfrm>
          <a:off x="0" y="0"/>
          <a:ext cx="0" cy="0"/>
          <a:chOff x="0" y="0"/>
          <a:chExt cx="0" cy="0"/>
        </a:xfrm>
      </p:grpSpPr>
      <p:sp>
        <p:nvSpPr>
          <p:cNvPr id="12" name="Text Placeholder 4"/>
          <p:cNvSpPr>
            <a:spLocks noGrp="1"/>
          </p:cNvSpPr>
          <p:nvPr>
            <p:ph type="body" sz="quarter" idx="15"/>
          </p:nvPr>
        </p:nvSpPr>
        <p:spPr>
          <a:xfrm>
            <a:off x="5559743" y="2155907"/>
            <a:ext cx="4584487" cy="4745796"/>
          </a:xfrm>
        </p:spPr>
        <p:txBody>
          <a:bodyPr anchor="ctr" anchorCtr="1"/>
          <a:lstStyle>
            <a:lvl1pPr marL="0" indent="0" algn="ctr">
              <a:buNone/>
              <a:defRPr>
                <a:solidFill>
                  <a:schemeClr val="accent1"/>
                </a:solidFill>
              </a:defRPr>
            </a:lvl1pPr>
            <a:lvl2pPr marL="0" indent="0" algn="ctr">
              <a:buNone/>
              <a:defRPr>
                <a:solidFill>
                  <a:schemeClr val="accent1"/>
                </a:solidFill>
              </a:defRPr>
            </a:lvl2pPr>
            <a:lvl3pPr marL="0" indent="0" algn="ctr">
              <a:buNone/>
              <a:defRPr>
                <a:solidFill>
                  <a:schemeClr val="accent1"/>
                </a:solidFill>
              </a:defRPr>
            </a:lvl3pPr>
            <a:lvl4pPr marL="0" indent="0" algn="ctr">
              <a:buNone/>
              <a:defRPr>
                <a:solidFill>
                  <a:schemeClr val="accent1"/>
                </a:solidFill>
              </a:defRPr>
            </a:lvl4pPr>
            <a:lvl5pPr marL="0" indent="0" algn="l">
              <a:buNone/>
              <a:defRPr sz="3040">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p:txBody>
      </p:sp>
      <p:cxnSp>
        <p:nvCxnSpPr>
          <p:cNvPr id="11" name="Straight Connector 10"/>
          <p:cNvCxnSpPr>
            <a:cxnSpLocks/>
          </p:cNvCxnSpPr>
          <p:nvPr userDrawn="1"/>
        </p:nvCxnSpPr>
        <p:spPr>
          <a:xfrm>
            <a:off x="5370516" y="2155906"/>
            <a:ext cx="18121" cy="4745797"/>
          </a:xfrm>
          <a:prstGeom prst="line">
            <a:avLst/>
          </a:prstGeom>
          <a:ln w="7620">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4" name="Title 3"/>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7" name="Text Placeholder 6"/>
          <p:cNvSpPr>
            <a:spLocks noGrp="1"/>
          </p:cNvSpPr>
          <p:nvPr>
            <p:ph type="body" sz="quarter" idx="16"/>
          </p:nvPr>
        </p:nvSpPr>
        <p:spPr>
          <a:xfrm>
            <a:off x="548821" y="2155907"/>
            <a:ext cx="4663438" cy="4745796"/>
          </a:xfrm>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13" name="Freeform 5"/>
          <p:cNvSpPr>
            <a:spLocks noEditPoints="1"/>
          </p:cNvSpPr>
          <p:nvPr userDrawn="1"/>
        </p:nvSpPr>
        <p:spPr bwMode="auto">
          <a:xfrm>
            <a:off x="7642048" y="2342566"/>
            <a:ext cx="423218" cy="394317"/>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accent1"/>
          </a:solidFill>
          <a:ln w="0">
            <a:noFill/>
            <a:prstDash val="solid"/>
            <a:round/>
            <a:headEnd/>
            <a:tailEnd/>
          </a:ln>
        </p:spPr>
        <p:txBody>
          <a:bodyPr vert="horz" wrap="square" lIns="106918" tIns="53459" rIns="106918" bIns="53459" numCol="1" anchor="t" anchorCtr="0" compatLnSpc="1">
            <a:prstTxWarp prst="textNoShape">
              <a:avLst/>
            </a:prstTxWarp>
          </a:bodyPr>
          <a:lstStyle/>
          <a:p>
            <a:endParaRPr lang="en-GB" sz="2105" dirty="0"/>
          </a:p>
        </p:txBody>
      </p:sp>
      <p:sp>
        <p:nvSpPr>
          <p:cNvPr id="15" name="Freeform 9"/>
          <p:cNvSpPr>
            <a:spLocks noEditPoints="1"/>
          </p:cNvSpPr>
          <p:nvPr userDrawn="1"/>
        </p:nvSpPr>
        <p:spPr bwMode="auto">
          <a:xfrm>
            <a:off x="7642048" y="6085072"/>
            <a:ext cx="423218" cy="396650"/>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accent1"/>
          </a:solidFill>
          <a:ln w="0">
            <a:noFill/>
            <a:prstDash val="solid"/>
            <a:round/>
            <a:headEnd/>
            <a:tailEnd/>
          </a:ln>
        </p:spPr>
        <p:txBody>
          <a:bodyPr vert="horz" wrap="square" lIns="106918" tIns="53459" rIns="106918" bIns="53459" numCol="1" anchor="t" anchorCtr="0" compatLnSpc="1">
            <a:prstTxWarp prst="textNoShape">
              <a:avLst/>
            </a:prstTxWarp>
          </a:bodyPr>
          <a:lstStyle/>
          <a:p>
            <a:endParaRPr lang="en-GB" sz="2105" dirty="0"/>
          </a:p>
        </p:txBody>
      </p:sp>
      <p:sp>
        <p:nvSpPr>
          <p:cNvPr id="3" name="Slide Number Placeholder 2"/>
          <p:cNvSpPr>
            <a:spLocks noGrp="1"/>
          </p:cNvSpPr>
          <p:nvPr>
            <p:ph type="sldNum" sz="quarter" idx="17"/>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07531622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Image + Quote">
    <p:spTree>
      <p:nvGrpSpPr>
        <p:cNvPr id="1" name=""/>
        <p:cNvGrpSpPr/>
        <p:nvPr/>
      </p:nvGrpSpPr>
      <p:grpSpPr>
        <a:xfrm>
          <a:off x="0" y="0"/>
          <a:ext cx="0" cy="0"/>
          <a:chOff x="0" y="0"/>
          <a:chExt cx="0" cy="0"/>
        </a:xfrm>
      </p:grpSpPr>
      <p:sp>
        <p:nvSpPr>
          <p:cNvPr id="2" name="Rectangle 1"/>
          <p:cNvSpPr/>
          <p:nvPr userDrawn="1"/>
        </p:nvSpPr>
        <p:spPr>
          <a:xfrm>
            <a:off x="5472130" y="2155908"/>
            <a:ext cx="4672406" cy="474579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8" name="Picture Placeholder 7"/>
          <p:cNvSpPr>
            <a:spLocks noGrp="1"/>
          </p:cNvSpPr>
          <p:nvPr>
            <p:ph type="pic" sz="quarter" idx="17" hasCustomPrompt="1"/>
          </p:nvPr>
        </p:nvSpPr>
        <p:spPr>
          <a:xfrm>
            <a:off x="547585" y="2155909"/>
            <a:ext cx="4664674" cy="4745795"/>
          </a:xfrm>
          <a:noFill/>
        </p:spPr>
        <p:txBody>
          <a:bodyPr anchor="ctr" anchorCtr="1"/>
          <a:lstStyle>
            <a:lvl1pPr marL="0" marR="0" indent="0" algn="l" defTabSz="534604" rtl="0" eaLnBrk="1" fontAlgn="auto" latinLnBrk="0" hangingPunct="1">
              <a:lnSpc>
                <a:spcPct val="100000"/>
              </a:lnSpc>
              <a:spcBef>
                <a:spcPts val="674"/>
              </a:spcBef>
              <a:spcAft>
                <a:spcPts val="0"/>
              </a:spcAft>
              <a:buClr>
                <a:schemeClr val="accent1"/>
              </a:buClr>
              <a:buSzTx/>
              <a:buFont typeface="Arial"/>
              <a:buNone/>
              <a:tabLst/>
              <a:defRPr sz="1403">
                <a:solidFill>
                  <a:schemeClr val="accent3"/>
                </a:solidFill>
              </a:defRPr>
            </a:lvl1pPr>
          </a:lstStyle>
          <a:p>
            <a:pPr marL="0" marR="0" lvl="0" indent="0" algn="l" defTabSz="534604" rtl="0" eaLnBrk="1" fontAlgn="auto" latinLnBrk="0" hangingPunct="1">
              <a:lnSpc>
                <a:spcPct val="100000"/>
              </a:lnSpc>
              <a:spcBef>
                <a:spcPts val="674"/>
              </a:spcBef>
              <a:spcAft>
                <a:spcPts val="0"/>
              </a:spcAft>
              <a:buClr>
                <a:schemeClr val="accent1"/>
              </a:buClr>
              <a:buSzTx/>
              <a:buFont typeface="Arial"/>
              <a:buNone/>
              <a:tabLst/>
              <a:defRPr/>
            </a:pPr>
            <a:r>
              <a:rPr lang="en-US" dirty="0"/>
              <a:t>Click icon to insert illustration</a:t>
            </a:r>
          </a:p>
        </p:txBody>
      </p:sp>
      <p:sp>
        <p:nvSpPr>
          <p:cNvPr id="7" name="Title 6"/>
          <p:cNvSpPr>
            <a:spLocks noGrp="1"/>
          </p:cNvSpPr>
          <p:nvPr userDrawn="1">
            <p:ph type="title"/>
          </p:nvPr>
        </p:nvSpPr>
        <p:spPr>
          <a:xfrm>
            <a:off x="551891" y="528481"/>
            <a:ext cx="9592338" cy="1240110"/>
          </a:xfrm>
          <a:prstGeom prst="rect">
            <a:avLst/>
          </a:prstGeom>
        </p:spPr>
        <p:txBody>
          <a:bodyPr/>
          <a:lstStyle/>
          <a:p>
            <a:r>
              <a:rPr lang="en-US"/>
              <a:t>Click to edit Master title style</a:t>
            </a:r>
            <a:endParaRPr lang="en-GB"/>
          </a:p>
        </p:txBody>
      </p:sp>
      <p:sp>
        <p:nvSpPr>
          <p:cNvPr id="5" name="Freeform 5"/>
          <p:cNvSpPr>
            <a:spLocks noEditPoints="1"/>
          </p:cNvSpPr>
          <p:nvPr userDrawn="1"/>
        </p:nvSpPr>
        <p:spPr bwMode="auto">
          <a:xfrm>
            <a:off x="7571512" y="2270237"/>
            <a:ext cx="480760" cy="445648"/>
          </a:xfrm>
          <a:custGeom>
            <a:avLst/>
            <a:gdLst>
              <a:gd name="T0" fmla="*/ 954 w 954"/>
              <a:gd name="T1" fmla="*/ 497 h 711"/>
              <a:gd name="T2" fmla="*/ 954 w 954"/>
              <a:gd name="T3" fmla="*/ 497 h 711"/>
              <a:gd name="T4" fmla="*/ 744 w 954"/>
              <a:gd name="T5" fmla="*/ 291 h 711"/>
              <a:gd name="T6" fmla="*/ 690 w 954"/>
              <a:gd name="T7" fmla="*/ 305 h 711"/>
              <a:gd name="T8" fmla="*/ 943 w 954"/>
              <a:gd name="T9" fmla="*/ 134 h 711"/>
              <a:gd name="T10" fmla="*/ 943 w 954"/>
              <a:gd name="T11" fmla="*/ 0 h 711"/>
              <a:gd name="T12" fmla="*/ 510 w 954"/>
              <a:gd name="T13" fmla="*/ 439 h 711"/>
              <a:gd name="T14" fmla="*/ 744 w 954"/>
              <a:gd name="T15" fmla="*/ 711 h 711"/>
              <a:gd name="T16" fmla="*/ 954 w 954"/>
              <a:gd name="T17" fmla="*/ 497 h 711"/>
              <a:gd name="T18" fmla="*/ 444 w 954"/>
              <a:gd name="T19" fmla="*/ 497 h 711"/>
              <a:gd name="T20" fmla="*/ 444 w 954"/>
              <a:gd name="T21" fmla="*/ 497 h 711"/>
              <a:gd name="T22" fmla="*/ 234 w 954"/>
              <a:gd name="T23" fmla="*/ 291 h 711"/>
              <a:gd name="T24" fmla="*/ 180 w 954"/>
              <a:gd name="T25" fmla="*/ 305 h 711"/>
              <a:gd name="T26" fmla="*/ 433 w 954"/>
              <a:gd name="T27" fmla="*/ 134 h 711"/>
              <a:gd name="T28" fmla="*/ 433 w 954"/>
              <a:gd name="T29" fmla="*/ 0 h 711"/>
              <a:gd name="T30" fmla="*/ 0 w 954"/>
              <a:gd name="T31" fmla="*/ 439 h 711"/>
              <a:gd name="T32" fmla="*/ 234 w 954"/>
              <a:gd name="T33" fmla="*/ 711 h 711"/>
              <a:gd name="T34" fmla="*/ 444 w 954"/>
              <a:gd name="T35" fmla="*/ 497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4" h="711">
                <a:moveTo>
                  <a:pt x="954" y="497"/>
                </a:moveTo>
                <a:lnTo>
                  <a:pt x="954" y="497"/>
                </a:lnTo>
                <a:cubicBezTo>
                  <a:pt x="954" y="382"/>
                  <a:pt x="872" y="291"/>
                  <a:pt x="744" y="291"/>
                </a:cubicBezTo>
                <a:cubicBezTo>
                  <a:pt x="722" y="291"/>
                  <a:pt x="695" y="299"/>
                  <a:pt x="690" y="305"/>
                </a:cubicBezTo>
                <a:cubicBezTo>
                  <a:pt x="701" y="222"/>
                  <a:pt x="766" y="134"/>
                  <a:pt x="943" y="134"/>
                </a:cubicBezTo>
                <a:lnTo>
                  <a:pt x="943" y="0"/>
                </a:lnTo>
                <a:cubicBezTo>
                  <a:pt x="668" y="2"/>
                  <a:pt x="510" y="118"/>
                  <a:pt x="510" y="439"/>
                </a:cubicBezTo>
                <a:cubicBezTo>
                  <a:pt x="510" y="601"/>
                  <a:pt x="602" y="711"/>
                  <a:pt x="744" y="711"/>
                </a:cubicBezTo>
                <a:cubicBezTo>
                  <a:pt x="862" y="711"/>
                  <a:pt x="954" y="615"/>
                  <a:pt x="954" y="497"/>
                </a:cubicBezTo>
                <a:close/>
                <a:moveTo>
                  <a:pt x="444" y="497"/>
                </a:moveTo>
                <a:lnTo>
                  <a:pt x="444" y="497"/>
                </a:lnTo>
                <a:cubicBezTo>
                  <a:pt x="444" y="382"/>
                  <a:pt x="362" y="291"/>
                  <a:pt x="234" y="291"/>
                </a:cubicBezTo>
                <a:cubicBezTo>
                  <a:pt x="212" y="291"/>
                  <a:pt x="185" y="299"/>
                  <a:pt x="180" y="305"/>
                </a:cubicBezTo>
                <a:cubicBezTo>
                  <a:pt x="190" y="222"/>
                  <a:pt x="256" y="134"/>
                  <a:pt x="433" y="134"/>
                </a:cubicBezTo>
                <a:lnTo>
                  <a:pt x="433" y="0"/>
                </a:lnTo>
                <a:cubicBezTo>
                  <a:pt x="158" y="2"/>
                  <a:pt x="0" y="118"/>
                  <a:pt x="0" y="439"/>
                </a:cubicBezTo>
                <a:cubicBezTo>
                  <a:pt x="0" y="601"/>
                  <a:pt x="92" y="711"/>
                  <a:pt x="234" y="711"/>
                </a:cubicBezTo>
                <a:cubicBezTo>
                  <a:pt x="351" y="711"/>
                  <a:pt x="444" y="615"/>
                  <a:pt x="444" y="497"/>
                </a:cubicBezTo>
                <a:close/>
              </a:path>
            </a:pathLst>
          </a:custGeom>
          <a:solidFill>
            <a:schemeClr val="bg1"/>
          </a:solidFill>
          <a:ln w="0">
            <a:noFill/>
            <a:prstDash val="solid"/>
            <a:round/>
            <a:headEnd/>
            <a:tailEnd/>
          </a:ln>
        </p:spPr>
        <p:txBody>
          <a:bodyPr vert="horz" wrap="square" lIns="106918" tIns="53459" rIns="106918" bIns="53459" numCol="1" anchor="t" anchorCtr="0" compatLnSpc="1">
            <a:prstTxWarp prst="textNoShape">
              <a:avLst/>
            </a:prstTxWarp>
          </a:bodyPr>
          <a:lstStyle/>
          <a:p>
            <a:endParaRPr lang="en-GB" sz="2105" dirty="0"/>
          </a:p>
        </p:txBody>
      </p:sp>
      <p:grpSp>
        <p:nvGrpSpPr>
          <p:cNvPr id="6" name="Group 8"/>
          <p:cNvGrpSpPr>
            <a:grpSpLocks noChangeAspect="1"/>
          </p:cNvGrpSpPr>
          <p:nvPr userDrawn="1"/>
        </p:nvGrpSpPr>
        <p:grpSpPr bwMode="auto">
          <a:xfrm>
            <a:off x="7571512" y="6267064"/>
            <a:ext cx="473335" cy="438648"/>
            <a:chOff x="4079" y="2686"/>
            <a:chExt cx="255" cy="188"/>
          </a:xfrm>
        </p:grpSpPr>
        <p:sp>
          <p:nvSpPr>
            <p:cNvPr id="9" name="AutoShape 7"/>
            <p:cNvSpPr>
              <a:spLocks noChangeAspect="1" noChangeArrowheads="1" noTextEdit="1"/>
            </p:cNvSpPr>
            <p:nvPr/>
          </p:nvSpPr>
          <p:spPr bwMode="auto">
            <a:xfrm>
              <a:off x="4079" y="2686"/>
              <a:ext cx="25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105" dirty="0"/>
            </a:p>
          </p:txBody>
        </p:sp>
        <p:sp>
          <p:nvSpPr>
            <p:cNvPr id="10" name="Freeform 9"/>
            <p:cNvSpPr>
              <a:spLocks noEditPoints="1"/>
            </p:cNvSpPr>
            <p:nvPr/>
          </p:nvSpPr>
          <p:spPr bwMode="auto">
            <a:xfrm>
              <a:off x="4079" y="2685"/>
              <a:ext cx="259" cy="192"/>
            </a:xfrm>
            <a:custGeom>
              <a:avLst/>
              <a:gdLst>
                <a:gd name="T0" fmla="*/ 0 w 954"/>
                <a:gd name="T1" fmla="*/ 214 h 712"/>
                <a:gd name="T2" fmla="*/ 0 w 954"/>
                <a:gd name="T3" fmla="*/ 214 h 712"/>
                <a:gd name="T4" fmla="*/ 210 w 954"/>
                <a:gd name="T5" fmla="*/ 420 h 712"/>
                <a:gd name="T6" fmla="*/ 264 w 954"/>
                <a:gd name="T7" fmla="*/ 406 h 712"/>
                <a:gd name="T8" fmla="*/ 10 w 954"/>
                <a:gd name="T9" fmla="*/ 577 h 712"/>
                <a:gd name="T10" fmla="*/ 10 w 954"/>
                <a:gd name="T11" fmla="*/ 712 h 712"/>
                <a:gd name="T12" fmla="*/ 444 w 954"/>
                <a:gd name="T13" fmla="*/ 272 h 712"/>
                <a:gd name="T14" fmla="*/ 210 w 954"/>
                <a:gd name="T15" fmla="*/ 0 h 712"/>
                <a:gd name="T16" fmla="*/ 0 w 954"/>
                <a:gd name="T17" fmla="*/ 214 h 712"/>
                <a:gd name="T18" fmla="*/ 510 w 954"/>
                <a:gd name="T19" fmla="*/ 214 h 712"/>
                <a:gd name="T20" fmla="*/ 510 w 954"/>
                <a:gd name="T21" fmla="*/ 214 h 712"/>
                <a:gd name="T22" fmla="*/ 720 w 954"/>
                <a:gd name="T23" fmla="*/ 420 h 712"/>
                <a:gd name="T24" fmla="*/ 774 w 954"/>
                <a:gd name="T25" fmla="*/ 406 h 712"/>
                <a:gd name="T26" fmla="*/ 521 w 954"/>
                <a:gd name="T27" fmla="*/ 577 h 712"/>
                <a:gd name="T28" fmla="*/ 521 w 954"/>
                <a:gd name="T29" fmla="*/ 712 h 712"/>
                <a:gd name="T30" fmla="*/ 954 w 954"/>
                <a:gd name="T31" fmla="*/ 272 h 712"/>
                <a:gd name="T32" fmla="*/ 720 w 954"/>
                <a:gd name="T33" fmla="*/ 0 h 712"/>
                <a:gd name="T34" fmla="*/ 510 w 954"/>
                <a:gd name="T35" fmla="*/ 214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4" h="712">
                  <a:moveTo>
                    <a:pt x="0" y="214"/>
                  </a:moveTo>
                  <a:lnTo>
                    <a:pt x="0" y="214"/>
                  </a:lnTo>
                  <a:cubicBezTo>
                    <a:pt x="0" y="329"/>
                    <a:pt x="81" y="420"/>
                    <a:pt x="210" y="420"/>
                  </a:cubicBezTo>
                  <a:cubicBezTo>
                    <a:pt x="231" y="420"/>
                    <a:pt x="259" y="412"/>
                    <a:pt x="264" y="406"/>
                  </a:cubicBezTo>
                  <a:cubicBezTo>
                    <a:pt x="253" y="489"/>
                    <a:pt x="188" y="577"/>
                    <a:pt x="10" y="577"/>
                  </a:cubicBezTo>
                  <a:lnTo>
                    <a:pt x="10" y="712"/>
                  </a:lnTo>
                  <a:cubicBezTo>
                    <a:pt x="286" y="709"/>
                    <a:pt x="444" y="593"/>
                    <a:pt x="444" y="272"/>
                  </a:cubicBezTo>
                  <a:cubicBezTo>
                    <a:pt x="444" y="109"/>
                    <a:pt x="351" y="0"/>
                    <a:pt x="210" y="0"/>
                  </a:cubicBezTo>
                  <a:cubicBezTo>
                    <a:pt x="92" y="0"/>
                    <a:pt x="0" y="96"/>
                    <a:pt x="0" y="214"/>
                  </a:cubicBezTo>
                  <a:close/>
                  <a:moveTo>
                    <a:pt x="510" y="214"/>
                  </a:moveTo>
                  <a:lnTo>
                    <a:pt x="510" y="214"/>
                  </a:lnTo>
                  <a:cubicBezTo>
                    <a:pt x="510" y="329"/>
                    <a:pt x="591" y="420"/>
                    <a:pt x="720" y="420"/>
                  </a:cubicBezTo>
                  <a:cubicBezTo>
                    <a:pt x="741" y="420"/>
                    <a:pt x="769" y="412"/>
                    <a:pt x="774" y="406"/>
                  </a:cubicBezTo>
                  <a:cubicBezTo>
                    <a:pt x="763" y="489"/>
                    <a:pt x="698" y="577"/>
                    <a:pt x="521" y="577"/>
                  </a:cubicBezTo>
                  <a:lnTo>
                    <a:pt x="521" y="712"/>
                  </a:lnTo>
                  <a:cubicBezTo>
                    <a:pt x="796" y="709"/>
                    <a:pt x="954" y="593"/>
                    <a:pt x="954" y="272"/>
                  </a:cubicBezTo>
                  <a:cubicBezTo>
                    <a:pt x="954" y="109"/>
                    <a:pt x="862" y="0"/>
                    <a:pt x="720" y="0"/>
                  </a:cubicBezTo>
                  <a:cubicBezTo>
                    <a:pt x="602" y="0"/>
                    <a:pt x="510" y="96"/>
                    <a:pt x="510" y="21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2105" dirty="0"/>
            </a:p>
          </p:txBody>
        </p:sp>
      </p:grpSp>
      <p:sp>
        <p:nvSpPr>
          <p:cNvPr id="11" name="Text Placeholder 4"/>
          <p:cNvSpPr>
            <a:spLocks noGrp="1"/>
          </p:cNvSpPr>
          <p:nvPr>
            <p:ph type="body" sz="quarter" idx="18"/>
          </p:nvPr>
        </p:nvSpPr>
        <p:spPr>
          <a:xfrm>
            <a:off x="5472129" y="2155907"/>
            <a:ext cx="4672100" cy="4745796"/>
          </a:xfrm>
          <a:noFill/>
        </p:spPr>
        <p:txBody>
          <a:bodyPr lIns="72000" tIns="72000" rIns="72000" bIns="72000" anchor="ctr" anchorCtr="1"/>
          <a:lstStyle>
            <a:lvl1pPr marL="0" indent="0" algn="ctr">
              <a:buNone/>
              <a:defRPr>
                <a:solidFill>
                  <a:schemeClr val="bg1"/>
                </a:solidFill>
              </a:defRPr>
            </a:lvl1pPr>
            <a:lvl2pPr marL="0" indent="0" algn="ctr">
              <a:buNone/>
              <a:defRPr>
                <a:solidFill>
                  <a:schemeClr val="bg1"/>
                </a:solidFill>
              </a:defRPr>
            </a:lvl2pPr>
            <a:lvl3pPr marL="0" indent="0" algn="ctr">
              <a:buNone/>
              <a:defRPr>
                <a:solidFill>
                  <a:schemeClr val="bg1"/>
                </a:solidFill>
              </a:defRPr>
            </a:lvl3pPr>
            <a:lvl4pPr marL="0" indent="0" algn="ctr">
              <a:buNone/>
              <a:defRPr>
                <a:solidFill>
                  <a:schemeClr val="bg1"/>
                </a:solidFill>
              </a:defRPr>
            </a:lvl4pPr>
            <a:lvl5pPr marL="0" indent="0" algn="l">
              <a:buNone/>
              <a:defRPr sz="3040">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9"/>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924594784"/>
      </p:ext>
    </p:extLst>
  </p:cSld>
  <p:clrMapOvr>
    <a:masterClrMapping/>
  </p:clrMapOvr>
  <p:extLst>
    <p:ext uri="{DCECCB84-F9BA-43D5-87BE-67443E8EF086}">
      <p15:sldGuideLst xmlns:p15="http://schemas.microsoft.com/office/powerpoint/2012/main"/>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 column bullet">
    <p:spTree>
      <p:nvGrpSpPr>
        <p:cNvPr id="1" name=""/>
        <p:cNvGrpSpPr/>
        <p:nvPr/>
      </p:nvGrpSpPr>
      <p:grpSpPr>
        <a:xfrm>
          <a:off x="0" y="0"/>
          <a:ext cx="0" cy="0"/>
          <a:chOff x="0" y="0"/>
          <a:chExt cx="0" cy="0"/>
        </a:xfrm>
      </p:grpSpPr>
      <p:sp>
        <p:nvSpPr>
          <p:cNvPr id="4" name="Title 3"/>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13" name="Text Placeholder 12"/>
          <p:cNvSpPr>
            <a:spLocks noGrp="1"/>
          </p:cNvSpPr>
          <p:nvPr>
            <p:ph type="body" sz="quarter" idx="10"/>
          </p:nvPr>
        </p:nvSpPr>
        <p:spPr>
          <a:xfrm>
            <a:off x="548820" y="2155905"/>
            <a:ext cx="4663439" cy="4745799"/>
          </a:xfrm>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15" name="Text Placeholder 14"/>
          <p:cNvSpPr>
            <a:spLocks noGrp="1"/>
          </p:cNvSpPr>
          <p:nvPr>
            <p:ph type="body" sz="quarter" idx="11"/>
          </p:nvPr>
        </p:nvSpPr>
        <p:spPr>
          <a:xfrm>
            <a:off x="5472130" y="2155905"/>
            <a:ext cx="4672406" cy="4745799"/>
          </a:xfrm>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3" name="Slide Number Placeholder 2"/>
          <p:cNvSpPr>
            <a:spLocks noGrp="1"/>
          </p:cNvSpPr>
          <p:nvPr>
            <p:ph type="sldNum" sz="quarter" idx="12"/>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39033134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4 column graphic and text">
    <p:spTree>
      <p:nvGrpSpPr>
        <p:cNvPr id="1" name=""/>
        <p:cNvGrpSpPr/>
        <p:nvPr/>
      </p:nvGrpSpPr>
      <p:grpSpPr>
        <a:xfrm>
          <a:off x="0" y="0"/>
          <a:ext cx="0" cy="0"/>
          <a:chOff x="0" y="0"/>
          <a:chExt cx="0" cy="0"/>
        </a:xfrm>
      </p:grpSpPr>
      <p:sp>
        <p:nvSpPr>
          <p:cNvPr id="14" name="Picture Placeholder 2"/>
          <p:cNvSpPr>
            <a:spLocks noGrp="1"/>
          </p:cNvSpPr>
          <p:nvPr>
            <p:ph type="pic" idx="1" hasCustomPrompt="1"/>
          </p:nvPr>
        </p:nvSpPr>
        <p:spPr>
          <a:xfrm>
            <a:off x="547584" y="2139575"/>
            <a:ext cx="2197294" cy="1798922"/>
          </a:xfrm>
          <a:prstGeom prst="rect">
            <a:avLst/>
          </a:prstGeom>
          <a:noFill/>
        </p:spPr>
        <p:txBody>
          <a:bodyPr lIns="0" tIns="0" rIns="0" bIns="0" anchor="ctr" anchorCtr="1"/>
          <a:lstStyle>
            <a:lvl1pPr marL="0" marR="0" indent="0" algn="ctr" defTabSz="534604" rtl="0" eaLnBrk="1" fontAlgn="auto" latinLnBrk="0" hangingPunct="1">
              <a:lnSpc>
                <a:spcPct val="100000"/>
              </a:lnSpc>
              <a:spcBef>
                <a:spcPts val="674"/>
              </a:spcBef>
              <a:spcAft>
                <a:spcPts val="0"/>
              </a:spcAft>
              <a:buClr>
                <a:schemeClr val="accent1"/>
              </a:buClr>
              <a:buSzTx/>
              <a:buFont typeface="Arial"/>
              <a:buNone/>
              <a:tabLst/>
              <a:defRPr sz="1403" baseline="0">
                <a:solidFill>
                  <a:srgbClr val="00A7B5"/>
                </a:solidFill>
              </a:defRPr>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r>
              <a:rPr lang="en-US" dirty="0"/>
              <a:t>Click icon to insert illustration</a:t>
            </a:r>
          </a:p>
        </p:txBody>
      </p:sp>
      <p:sp>
        <p:nvSpPr>
          <p:cNvPr id="3" name="Title 2"/>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20" name="Text Placeholder 19"/>
          <p:cNvSpPr>
            <a:spLocks noGrp="1"/>
          </p:cNvSpPr>
          <p:nvPr>
            <p:ph type="body" sz="quarter" idx="22"/>
          </p:nvPr>
        </p:nvSpPr>
        <p:spPr>
          <a:xfrm>
            <a:off x="547584" y="4125575"/>
            <a:ext cx="2197294" cy="2776128"/>
          </a:xfrm>
        </p:spPr>
        <p:txBody>
          <a:bodyPr/>
          <a:lstStyle>
            <a:lvl1pPr>
              <a:defRPr sz="2105"/>
            </a:lvl1pPr>
            <a:lvl2pPr>
              <a:defRPr sz="2105"/>
            </a:lvl2pPr>
            <a:lvl3pPr>
              <a:defRPr sz="2105"/>
            </a:lvl3pPr>
            <a:lvl4pPr>
              <a:defRPr sz="2105"/>
            </a:lvl4pPr>
            <a:lvl5pPr marL="0" indent="0">
              <a:buNone/>
              <a:defRPr sz="2105">
                <a:solidFill>
                  <a:schemeClr val="accent1"/>
                </a:solidFill>
              </a:defRPr>
            </a:lvl5pPr>
          </a:lstStyle>
          <a:p>
            <a:pPr lvl="0"/>
            <a:r>
              <a:rPr lang="en-US"/>
              <a:t>Edit Master text styles</a:t>
            </a:r>
          </a:p>
          <a:p>
            <a:pPr lvl="1"/>
            <a:r>
              <a:rPr lang="en-US"/>
              <a:t>Second level</a:t>
            </a:r>
          </a:p>
          <a:p>
            <a:pPr lvl="2"/>
            <a:endParaRPr lang="en-GB"/>
          </a:p>
        </p:txBody>
      </p:sp>
      <p:sp>
        <p:nvSpPr>
          <p:cNvPr id="30" name="Picture Placeholder 2"/>
          <p:cNvSpPr>
            <a:spLocks noGrp="1"/>
          </p:cNvSpPr>
          <p:nvPr>
            <p:ph type="pic" idx="23" hasCustomPrompt="1"/>
          </p:nvPr>
        </p:nvSpPr>
        <p:spPr>
          <a:xfrm>
            <a:off x="3014097" y="2139575"/>
            <a:ext cx="2197294" cy="1798922"/>
          </a:xfrm>
          <a:prstGeom prst="rect">
            <a:avLst/>
          </a:prstGeom>
          <a:noFill/>
        </p:spPr>
        <p:txBody>
          <a:bodyPr lIns="0" tIns="0" rIns="0" bIns="0" anchor="ctr" anchorCtr="1"/>
          <a:lstStyle>
            <a:lvl1pPr marL="0" indent="0" algn="ctr">
              <a:buNone/>
              <a:defRPr sz="1403" baseline="0">
                <a:solidFill>
                  <a:srgbClr val="00A7B5"/>
                </a:solidFill>
              </a:defRPr>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r>
              <a:rPr lang="en-US" dirty="0"/>
              <a:t>Click icon to insert illustration</a:t>
            </a:r>
          </a:p>
        </p:txBody>
      </p:sp>
      <p:sp>
        <p:nvSpPr>
          <p:cNvPr id="31" name="Text Placeholder 19"/>
          <p:cNvSpPr>
            <a:spLocks noGrp="1"/>
          </p:cNvSpPr>
          <p:nvPr>
            <p:ph type="body" sz="quarter" idx="24"/>
          </p:nvPr>
        </p:nvSpPr>
        <p:spPr>
          <a:xfrm>
            <a:off x="3014097" y="4125575"/>
            <a:ext cx="2197294" cy="2776128"/>
          </a:xfrm>
        </p:spPr>
        <p:txBody>
          <a:bodyPr/>
          <a:lstStyle>
            <a:lvl1pPr>
              <a:defRPr sz="2105"/>
            </a:lvl1pPr>
            <a:lvl2pPr>
              <a:defRPr sz="2105"/>
            </a:lvl2pPr>
            <a:lvl3pPr>
              <a:defRPr sz="2105"/>
            </a:lvl3pPr>
            <a:lvl4pPr>
              <a:defRPr sz="2105"/>
            </a:lvl4pPr>
            <a:lvl5pPr marL="0" indent="0">
              <a:buNone/>
              <a:defRPr sz="2105">
                <a:solidFill>
                  <a:schemeClr val="accent1"/>
                </a:solidFill>
              </a:defRPr>
            </a:lvl5pPr>
          </a:lstStyle>
          <a:p>
            <a:pPr lvl="0"/>
            <a:r>
              <a:rPr lang="en-US"/>
              <a:t>Edit Master text styles</a:t>
            </a:r>
          </a:p>
          <a:p>
            <a:pPr lvl="1"/>
            <a:r>
              <a:rPr lang="en-US"/>
              <a:t>Second level</a:t>
            </a:r>
          </a:p>
          <a:p>
            <a:pPr lvl="2"/>
            <a:endParaRPr lang="en-GB"/>
          </a:p>
        </p:txBody>
      </p:sp>
      <p:sp>
        <p:nvSpPr>
          <p:cNvPr id="32" name="Picture Placeholder 2"/>
          <p:cNvSpPr>
            <a:spLocks noGrp="1"/>
          </p:cNvSpPr>
          <p:nvPr>
            <p:ph type="pic" idx="25" hasCustomPrompt="1"/>
          </p:nvPr>
        </p:nvSpPr>
        <p:spPr>
          <a:xfrm>
            <a:off x="5480611" y="2139575"/>
            <a:ext cx="2197294" cy="1798922"/>
          </a:xfrm>
          <a:prstGeom prst="rect">
            <a:avLst/>
          </a:prstGeom>
          <a:noFill/>
        </p:spPr>
        <p:txBody>
          <a:bodyPr lIns="0" tIns="0" rIns="0" bIns="0" anchor="ctr" anchorCtr="1"/>
          <a:lstStyle>
            <a:lvl1pPr marL="0" indent="0" algn="ctr">
              <a:buNone/>
              <a:defRPr sz="1403" baseline="0">
                <a:solidFill>
                  <a:srgbClr val="00A7B5"/>
                </a:solidFill>
              </a:defRPr>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r>
              <a:rPr lang="en-US" dirty="0"/>
              <a:t>Click icon to insert illustration</a:t>
            </a:r>
          </a:p>
        </p:txBody>
      </p:sp>
      <p:sp>
        <p:nvSpPr>
          <p:cNvPr id="33" name="Text Placeholder 19"/>
          <p:cNvSpPr>
            <a:spLocks noGrp="1"/>
          </p:cNvSpPr>
          <p:nvPr>
            <p:ph type="body" sz="quarter" idx="26"/>
          </p:nvPr>
        </p:nvSpPr>
        <p:spPr>
          <a:xfrm>
            <a:off x="5480611" y="4125575"/>
            <a:ext cx="2197294" cy="2776128"/>
          </a:xfrm>
        </p:spPr>
        <p:txBody>
          <a:bodyPr/>
          <a:lstStyle>
            <a:lvl1pPr>
              <a:defRPr sz="2105"/>
            </a:lvl1pPr>
            <a:lvl2pPr>
              <a:defRPr sz="2105"/>
            </a:lvl2pPr>
            <a:lvl3pPr>
              <a:defRPr sz="2105"/>
            </a:lvl3pPr>
            <a:lvl4pPr>
              <a:defRPr sz="2105"/>
            </a:lvl4pPr>
            <a:lvl5pPr marL="0" indent="0">
              <a:buNone/>
              <a:defRPr sz="2105">
                <a:solidFill>
                  <a:schemeClr val="accent1"/>
                </a:solidFill>
              </a:defRPr>
            </a:lvl5pPr>
          </a:lstStyle>
          <a:p>
            <a:pPr lvl="0"/>
            <a:r>
              <a:rPr lang="en-US"/>
              <a:t>Edit Master text styles</a:t>
            </a:r>
          </a:p>
          <a:p>
            <a:pPr lvl="1"/>
            <a:r>
              <a:rPr lang="en-US"/>
              <a:t>Second level</a:t>
            </a:r>
          </a:p>
          <a:p>
            <a:pPr lvl="2"/>
            <a:endParaRPr lang="en-GB"/>
          </a:p>
        </p:txBody>
      </p:sp>
      <p:sp>
        <p:nvSpPr>
          <p:cNvPr id="34" name="Picture Placeholder 2"/>
          <p:cNvSpPr>
            <a:spLocks noGrp="1"/>
          </p:cNvSpPr>
          <p:nvPr>
            <p:ph type="pic" idx="27" hasCustomPrompt="1"/>
          </p:nvPr>
        </p:nvSpPr>
        <p:spPr>
          <a:xfrm>
            <a:off x="7947126" y="2139575"/>
            <a:ext cx="2197294" cy="1798922"/>
          </a:xfrm>
          <a:prstGeom prst="rect">
            <a:avLst/>
          </a:prstGeom>
          <a:noFill/>
        </p:spPr>
        <p:txBody>
          <a:bodyPr lIns="0" tIns="0" rIns="0" bIns="0" anchor="ctr" anchorCtr="1"/>
          <a:lstStyle>
            <a:lvl1pPr marL="0" indent="0" algn="ctr">
              <a:buNone/>
              <a:defRPr sz="1403" baseline="0">
                <a:solidFill>
                  <a:srgbClr val="00A7B5"/>
                </a:solidFill>
              </a:defRPr>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r>
              <a:rPr lang="en-US" dirty="0"/>
              <a:t>Click icon to insert illustration</a:t>
            </a:r>
          </a:p>
        </p:txBody>
      </p:sp>
      <p:sp>
        <p:nvSpPr>
          <p:cNvPr id="35" name="Text Placeholder 19"/>
          <p:cNvSpPr>
            <a:spLocks noGrp="1"/>
          </p:cNvSpPr>
          <p:nvPr>
            <p:ph type="body" sz="quarter" idx="28"/>
          </p:nvPr>
        </p:nvSpPr>
        <p:spPr>
          <a:xfrm>
            <a:off x="7947126" y="4125575"/>
            <a:ext cx="2197294" cy="2776128"/>
          </a:xfrm>
        </p:spPr>
        <p:txBody>
          <a:bodyPr/>
          <a:lstStyle>
            <a:lvl1pPr>
              <a:defRPr sz="2105"/>
            </a:lvl1pPr>
            <a:lvl2pPr>
              <a:defRPr sz="2105"/>
            </a:lvl2pPr>
            <a:lvl3pPr>
              <a:defRPr sz="2105"/>
            </a:lvl3pPr>
            <a:lvl4pPr>
              <a:defRPr sz="2105"/>
            </a:lvl4pPr>
            <a:lvl5pPr marL="0" indent="0">
              <a:buNone/>
              <a:defRPr sz="2105">
                <a:solidFill>
                  <a:schemeClr val="accent1"/>
                </a:solidFill>
              </a:defRPr>
            </a:lvl5pPr>
          </a:lstStyle>
          <a:p>
            <a:pPr lvl="0"/>
            <a:r>
              <a:rPr lang="en-US"/>
              <a:t>Edit Master text styles</a:t>
            </a:r>
          </a:p>
          <a:p>
            <a:pPr lvl="1"/>
            <a:r>
              <a:rPr lang="en-US"/>
              <a:t>Second level</a:t>
            </a:r>
          </a:p>
          <a:p>
            <a:pPr lvl="2"/>
            <a:endParaRPr lang="en-GB"/>
          </a:p>
        </p:txBody>
      </p:sp>
      <p:sp>
        <p:nvSpPr>
          <p:cNvPr id="4" name="Slide Number Placeholder 3"/>
          <p:cNvSpPr>
            <a:spLocks noGrp="1"/>
          </p:cNvSpPr>
          <p:nvPr>
            <p:ph type="sldNum" sz="quarter" idx="29"/>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297974475"/>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 Large illustration">
    <p:spTree>
      <p:nvGrpSpPr>
        <p:cNvPr id="1" name=""/>
        <p:cNvGrpSpPr/>
        <p:nvPr/>
      </p:nvGrpSpPr>
      <p:grpSpPr>
        <a:xfrm>
          <a:off x="0" y="0"/>
          <a:ext cx="0" cy="0"/>
          <a:chOff x="0" y="0"/>
          <a:chExt cx="0" cy="0"/>
        </a:xfrm>
      </p:grpSpPr>
      <p:sp>
        <p:nvSpPr>
          <p:cNvPr id="4" name="Title 3"/>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5" name="Slide Number Placeholder 4"/>
          <p:cNvSpPr>
            <a:spLocks noGrp="1"/>
          </p:cNvSpPr>
          <p:nvPr>
            <p:ph type="sldNum" sz="quarter" idx="10"/>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
        <p:nvSpPr>
          <p:cNvPr id="6" name="Picture Placeholder 2"/>
          <p:cNvSpPr>
            <a:spLocks noGrp="1"/>
          </p:cNvSpPr>
          <p:nvPr>
            <p:ph type="pic" idx="1" hasCustomPrompt="1"/>
          </p:nvPr>
        </p:nvSpPr>
        <p:spPr>
          <a:xfrm>
            <a:off x="548821" y="1954076"/>
            <a:ext cx="9592339" cy="4947628"/>
          </a:xfrm>
          <a:prstGeom prst="rect">
            <a:avLst/>
          </a:prstGeom>
          <a:noFill/>
        </p:spPr>
        <p:txBody>
          <a:bodyPr lIns="0" tIns="0" rIns="0" bIns="0" anchor="ctr" anchorCtr="1"/>
          <a:lstStyle>
            <a:lvl1pPr marL="0" marR="0" indent="0" algn="ctr" defTabSz="534604" rtl="0" eaLnBrk="1" fontAlgn="auto" latinLnBrk="0" hangingPunct="1">
              <a:lnSpc>
                <a:spcPct val="100000"/>
              </a:lnSpc>
              <a:spcBef>
                <a:spcPts val="0"/>
              </a:spcBef>
              <a:spcAft>
                <a:spcPts val="702"/>
              </a:spcAft>
              <a:buClr>
                <a:schemeClr val="accent1"/>
              </a:buClr>
              <a:buSzTx/>
              <a:buFont typeface="Arial"/>
              <a:buNone/>
              <a:tabLst/>
              <a:defRPr sz="1403" baseline="0">
                <a:solidFill>
                  <a:srgbClr val="00A7B5"/>
                </a:solidFill>
              </a:defRPr>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pPr marL="0" marR="0" lvl="0" indent="0" algn="ctr" defTabSz="534604" rtl="0" eaLnBrk="1" fontAlgn="auto" latinLnBrk="0" hangingPunct="1">
              <a:lnSpc>
                <a:spcPct val="100000"/>
              </a:lnSpc>
              <a:spcBef>
                <a:spcPts val="0"/>
              </a:spcBef>
              <a:spcAft>
                <a:spcPts val="702"/>
              </a:spcAft>
              <a:buClr>
                <a:schemeClr val="accent1"/>
              </a:buClr>
              <a:buSzTx/>
              <a:buFont typeface="Arial"/>
              <a:buNone/>
              <a:tabLst/>
              <a:defRPr/>
            </a:pPr>
            <a:r>
              <a:rPr lang="en-US" dirty="0"/>
              <a:t>Click icon to insert full screen illustration</a:t>
            </a:r>
          </a:p>
          <a:p>
            <a:pPr marL="0" marR="0" lvl="0" indent="0" algn="ctr" defTabSz="534604" rtl="0" eaLnBrk="1" fontAlgn="auto" latinLnBrk="0" hangingPunct="1">
              <a:lnSpc>
                <a:spcPct val="100000"/>
              </a:lnSpc>
              <a:spcBef>
                <a:spcPts val="0"/>
              </a:spcBef>
              <a:spcAft>
                <a:spcPts val="702"/>
              </a:spcAft>
              <a:buClr>
                <a:schemeClr val="accent1"/>
              </a:buClr>
              <a:buSzTx/>
              <a:buFont typeface="Arial"/>
              <a:buNone/>
              <a:tabLst/>
              <a:defRPr/>
            </a:pPr>
            <a:r>
              <a:rPr lang="en-US" dirty="0"/>
              <a:t/>
            </a:r>
            <a:br>
              <a:rPr lang="en-US" dirty="0"/>
            </a:br>
            <a:r>
              <a:rPr lang="en-US" dirty="0"/>
              <a:t/>
            </a:r>
            <a:br>
              <a:rPr lang="en-US" dirty="0"/>
            </a:br>
            <a:r>
              <a:rPr lang="en-US" dirty="0"/>
              <a:t> </a:t>
            </a:r>
            <a:br>
              <a:rPr lang="en-US" dirty="0"/>
            </a:br>
            <a:r>
              <a:rPr lang="en-US" dirty="0"/>
              <a:t>or click anywhere within this frame and paste an excel chart which will fill the entire frame</a:t>
            </a:r>
          </a:p>
        </p:txBody>
      </p:sp>
    </p:spTree>
    <p:extLst>
      <p:ext uri="{BB962C8B-B14F-4D97-AF65-F5344CB8AC3E}">
        <p14:creationId xmlns:p14="http://schemas.microsoft.com/office/powerpoint/2010/main" val="23875370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Full screen illustration">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
        <p:nvSpPr>
          <p:cNvPr id="6" name="Picture Placeholder 2"/>
          <p:cNvSpPr>
            <a:spLocks noGrp="1"/>
          </p:cNvSpPr>
          <p:nvPr>
            <p:ph type="pic" idx="1" hasCustomPrompt="1"/>
          </p:nvPr>
        </p:nvSpPr>
        <p:spPr>
          <a:xfrm>
            <a:off x="551892" y="528482"/>
            <a:ext cx="9592339" cy="6373223"/>
          </a:xfrm>
          <a:prstGeom prst="rect">
            <a:avLst/>
          </a:prstGeom>
          <a:noFill/>
        </p:spPr>
        <p:txBody>
          <a:bodyPr lIns="0" tIns="0" rIns="0" bIns="0" anchor="ctr" anchorCtr="1"/>
          <a:lstStyle>
            <a:lvl1pPr marL="0" marR="0" indent="0" algn="ctr" defTabSz="534604" rtl="0" eaLnBrk="1" fontAlgn="auto" latinLnBrk="0" hangingPunct="1">
              <a:lnSpc>
                <a:spcPct val="100000"/>
              </a:lnSpc>
              <a:spcBef>
                <a:spcPts val="0"/>
              </a:spcBef>
              <a:spcAft>
                <a:spcPts val="702"/>
              </a:spcAft>
              <a:buClr>
                <a:schemeClr val="accent1"/>
              </a:buClr>
              <a:buSzTx/>
              <a:buFont typeface="Arial"/>
              <a:buNone/>
              <a:tabLst/>
              <a:defRPr sz="1403" baseline="0">
                <a:solidFill>
                  <a:srgbClr val="00A7B5"/>
                </a:solidFill>
              </a:defRPr>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pPr marL="0" marR="0" lvl="0" indent="0" algn="ctr" defTabSz="534604" rtl="0" eaLnBrk="1" fontAlgn="auto" latinLnBrk="0" hangingPunct="1">
              <a:lnSpc>
                <a:spcPct val="100000"/>
              </a:lnSpc>
              <a:spcBef>
                <a:spcPts val="0"/>
              </a:spcBef>
              <a:spcAft>
                <a:spcPts val="702"/>
              </a:spcAft>
              <a:buClr>
                <a:schemeClr val="accent1"/>
              </a:buClr>
              <a:buSzTx/>
              <a:buFont typeface="Arial"/>
              <a:buNone/>
              <a:tabLst/>
              <a:defRPr/>
            </a:pPr>
            <a:r>
              <a:rPr lang="en-US" dirty="0"/>
              <a:t>Click icon to insert full screen illustration</a:t>
            </a:r>
          </a:p>
          <a:p>
            <a:pPr marL="0" marR="0" lvl="0" indent="0" algn="ctr" defTabSz="534604" rtl="0" eaLnBrk="1" fontAlgn="auto" latinLnBrk="0" hangingPunct="1">
              <a:lnSpc>
                <a:spcPct val="100000"/>
              </a:lnSpc>
              <a:spcBef>
                <a:spcPts val="0"/>
              </a:spcBef>
              <a:spcAft>
                <a:spcPts val="702"/>
              </a:spcAft>
              <a:buClr>
                <a:schemeClr val="accent1"/>
              </a:buClr>
              <a:buSzTx/>
              <a:buFont typeface="Arial"/>
              <a:buNone/>
              <a:tabLst/>
              <a:defRPr/>
            </a:pPr>
            <a:endParaRPr lang="en-US" dirty="0"/>
          </a:p>
          <a:p>
            <a:pPr marL="0" marR="0" lvl="0" indent="0" algn="ctr" defTabSz="534604" rtl="0" eaLnBrk="1" fontAlgn="auto" latinLnBrk="0" hangingPunct="1">
              <a:lnSpc>
                <a:spcPct val="100000"/>
              </a:lnSpc>
              <a:spcBef>
                <a:spcPts val="0"/>
              </a:spcBef>
              <a:spcAft>
                <a:spcPts val="702"/>
              </a:spcAft>
              <a:buClr>
                <a:schemeClr val="accent1"/>
              </a:buClr>
              <a:buSzTx/>
              <a:buFont typeface="Arial"/>
              <a:buNone/>
              <a:tabLst/>
              <a:defRPr/>
            </a:pPr>
            <a:r>
              <a:rPr lang="en-US" dirty="0"/>
              <a:t/>
            </a:r>
            <a:br>
              <a:rPr lang="en-US" dirty="0"/>
            </a:br>
            <a:r>
              <a:rPr lang="en-US" dirty="0"/>
              <a:t> </a:t>
            </a:r>
            <a:br>
              <a:rPr lang="en-US" dirty="0"/>
            </a:br>
            <a:r>
              <a:rPr lang="en-US" dirty="0"/>
              <a:t>or click anywhere within this frame and paste an excel chart which will fill the entire frame</a:t>
            </a:r>
          </a:p>
        </p:txBody>
      </p:sp>
    </p:spTree>
    <p:extLst>
      <p:ext uri="{BB962C8B-B14F-4D97-AF65-F5344CB8AC3E}">
        <p14:creationId xmlns:p14="http://schemas.microsoft.com/office/powerpoint/2010/main" val="88622332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Purple Quote">
    <p:spTree>
      <p:nvGrpSpPr>
        <p:cNvPr id="1" name=""/>
        <p:cNvGrpSpPr/>
        <p:nvPr/>
      </p:nvGrpSpPr>
      <p:grpSpPr>
        <a:xfrm>
          <a:off x="0" y="0"/>
          <a:ext cx="0" cy="0"/>
          <a:chOff x="0" y="0"/>
          <a:chExt cx="0" cy="0"/>
        </a:xfrm>
      </p:grpSpPr>
      <p:sp>
        <p:nvSpPr>
          <p:cNvPr id="3" name="Slide Number Placeholder 2"/>
          <p:cNvSpPr>
            <a:spLocks noGrp="1"/>
          </p:cNvSpPr>
          <p:nvPr>
            <p:ph type="sldNum" sz="quarter" idx="19"/>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
        <p:nvSpPr>
          <p:cNvPr id="4" name="Rectangle 3"/>
          <p:cNvSpPr/>
          <p:nvPr userDrawn="1"/>
        </p:nvSpPr>
        <p:spPr>
          <a:xfrm>
            <a:off x="0" y="0"/>
            <a:ext cx="10691813" cy="6901705"/>
          </a:xfrm>
          <a:prstGeom prst="rect">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05" dirty="0"/>
          </a:p>
        </p:txBody>
      </p:sp>
      <p:sp>
        <p:nvSpPr>
          <p:cNvPr id="5" name="Text Placeholder 4"/>
          <p:cNvSpPr>
            <a:spLocks noGrp="1"/>
          </p:cNvSpPr>
          <p:nvPr>
            <p:ph type="body" sz="quarter" idx="18"/>
          </p:nvPr>
        </p:nvSpPr>
        <p:spPr>
          <a:xfrm>
            <a:off x="0" y="1"/>
            <a:ext cx="10691813" cy="6901703"/>
          </a:xfrm>
          <a:noFill/>
        </p:spPr>
        <p:txBody>
          <a:bodyPr lIns="0" tIns="0" rIns="0" bIns="0" anchor="ctr" anchorCtr="1"/>
          <a:lstStyle>
            <a:lvl1pPr marL="0" indent="0" algn="ctr">
              <a:buClr>
                <a:schemeClr val="bg1"/>
              </a:buClr>
              <a:buNone/>
              <a:defRPr>
                <a:solidFill>
                  <a:schemeClr val="bg1"/>
                </a:solidFill>
              </a:defRPr>
            </a:lvl1pPr>
            <a:lvl2pPr marL="0" indent="0" algn="ctr">
              <a:buClr>
                <a:schemeClr val="bg1"/>
              </a:buClr>
              <a:buNone/>
              <a:defRPr>
                <a:solidFill>
                  <a:schemeClr val="bg1"/>
                </a:solidFill>
              </a:defRPr>
            </a:lvl2pPr>
            <a:lvl3pPr marL="0" indent="0" algn="ctr">
              <a:buNone/>
              <a:defRPr>
                <a:solidFill>
                  <a:schemeClr val="bg1"/>
                </a:solidFill>
              </a:defRPr>
            </a:lvl3pPr>
            <a:lvl4pPr marL="0" indent="0" algn="ctr">
              <a:buNone/>
              <a:defRPr>
                <a:solidFill>
                  <a:schemeClr val="bg1"/>
                </a:solidFill>
              </a:defRPr>
            </a:lvl4pPr>
            <a:lvl5pPr marL="0" indent="0" algn="l">
              <a:buNone/>
              <a:defRPr sz="304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reeform 5"/>
          <p:cNvSpPr>
            <a:spLocks noEditPoints="1"/>
          </p:cNvSpPr>
          <p:nvPr userDrawn="1"/>
        </p:nvSpPr>
        <p:spPr bwMode="auto">
          <a:xfrm>
            <a:off x="5048912" y="949627"/>
            <a:ext cx="599559" cy="559976"/>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bg1"/>
          </a:solidFill>
          <a:ln w="0">
            <a:noFill/>
            <a:prstDash val="solid"/>
            <a:round/>
            <a:headEnd/>
            <a:tailEnd/>
          </a:ln>
        </p:spPr>
        <p:txBody>
          <a:bodyPr vert="horz" wrap="square" lIns="106918" tIns="53459" rIns="106918" bIns="53459" numCol="1" anchor="t" anchorCtr="0" compatLnSpc="1">
            <a:prstTxWarp prst="textNoShape">
              <a:avLst/>
            </a:prstTxWarp>
          </a:bodyPr>
          <a:lstStyle/>
          <a:p>
            <a:endParaRPr lang="en-GB" sz="2105" dirty="0"/>
          </a:p>
        </p:txBody>
      </p:sp>
      <p:sp>
        <p:nvSpPr>
          <p:cNvPr id="7" name="Freeform 9"/>
          <p:cNvSpPr>
            <a:spLocks noEditPoints="1"/>
          </p:cNvSpPr>
          <p:nvPr userDrawn="1"/>
        </p:nvSpPr>
        <p:spPr bwMode="auto">
          <a:xfrm>
            <a:off x="5048912" y="5499431"/>
            <a:ext cx="599559" cy="559976"/>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bg1"/>
          </a:solidFill>
          <a:ln w="0">
            <a:noFill/>
            <a:prstDash val="solid"/>
            <a:round/>
            <a:headEnd/>
            <a:tailEnd/>
          </a:ln>
        </p:spPr>
        <p:txBody>
          <a:bodyPr vert="horz" wrap="square" lIns="106918" tIns="53459" rIns="106918" bIns="53459" numCol="1" anchor="t" anchorCtr="0" compatLnSpc="1">
            <a:prstTxWarp prst="textNoShape">
              <a:avLst/>
            </a:prstTxWarp>
          </a:bodyPr>
          <a:lstStyle/>
          <a:p>
            <a:endParaRPr lang="en-GB" sz="2105" dirty="0"/>
          </a:p>
        </p:txBody>
      </p:sp>
    </p:spTree>
    <p:extLst>
      <p:ext uri="{BB962C8B-B14F-4D97-AF65-F5344CB8AC3E}">
        <p14:creationId xmlns:p14="http://schemas.microsoft.com/office/powerpoint/2010/main" val="3125795840"/>
      </p:ext>
    </p:extLst>
  </p:cSld>
  <p:clrMapOvr>
    <a:masterClrMapping/>
  </p:clrMapOvr>
  <p:extLst>
    <p:ext uri="{DCECCB84-F9BA-43D5-87BE-67443E8EF086}">
      <p15:sldGuideLst xmlns:p15="http://schemas.microsoft.com/office/powerpoint/2012/main"/>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Warm Grey Quote">
    <p:spTree>
      <p:nvGrpSpPr>
        <p:cNvPr id="1" name=""/>
        <p:cNvGrpSpPr/>
        <p:nvPr/>
      </p:nvGrpSpPr>
      <p:grpSpPr>
        <a:xfrm>
          <a:off x="0" y="0"/>
          <a:ext cx="0" cy="0"/>
          <a:chOff x="0" y="0"/>
          <a:chExt cx="0" cy="0"/>
        </a:xfrm>
      </p:grpSpPr>
      <p:sp>
        <p:nvSpPr>
          <p:cNvPr id="3" name="Slide Number Placeholder 2"/>
          <p:cNvSpPr>
            <a:spLocks noGrp="1"/>
          </p:cNvSpPr>
          <p:nvPr>
            <p:ph type="sldNum" sz="quarter" idx="19"/>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
        <p:nvSpPr>
          <p:cNvPr id="4" name="Rectangle 3"/>
          <p:cNvSpPr/>
          <p:nvPr userDrawn="1"/>
        </p:nvSpPr>
        <p:spPr>
          <a:xfrm>
            <a:off x="0" y="1"/>
            <a:ext cx="10691813" cy="6901703"/>
          </a:xfrm>
          <a:prstGeom prst="rect">
            <a:avLst/>
          </a:prstGeom>
          <a:solidFill>
            <a:srgbClr val="DED8C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05" dirty="0"/>
          </a:p>
        </p:txBody>
      </p:sp>
      <p:sp>
        <p:nvSpPr>
          <p:cNvPr id="5" name="Text Placeholder 1"/>
          <p:cNvSpPr>
            <a:spLocks noGrp="1"/>
          </p:cNvSpPr>
          <p:nvPr>
            <p:ph type="body" sz="quarter" idx="18"/>
          </p:nvPr>
        </p:nvSpPr>
        <p:spPr>
          <a:xfrm>
            <a:off x="0" y="1"/>
            <a:ext cx="10691813" cy="6901702"/>
          </a:xfrm>
        </p:spPr>
        <p:txBody>
          <a:bodyPr anchor="ctr" anchorCtr="1"/>
          <a:lstStyle>
            <a:lvl1pPr marL="0" indent="0" algn="ctr">
              <a:buNone/>
              <a:defRPr/>
            </a:lvl1pPr>
            <a:lvl2pPr marL="0" indent="0" algn="ctr">
              <a:buNone/>
              <a:defRPr/>
            </a:lvl2pPr>
            <a:lvl3pPr marL="0" indent="0" algn="ctr">
              <a:buNone/>
              <a:defRPr/>
            </a:lvl3pPr>
            <a:lvl4pPr marL="0" indent="0" algn="ctr">
              <a:buFont typeface="Arial" panose="020B0604020202020204" pitchFamily="34" charset="0"/>
              <a:buNone/>
              <a:defRPr/>
            </a:lvl4pPr>
            <a:lvl5pPr marL="0" indent="0">
              <a:buNone/>
              <a:defRPr sz="3040">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endParaRPr lang="en-GB"/>
          </a:p>
        </p:txBody>
      </p:sp>
      <p:sp>
        <p:nvSpPr>
          <p:cNvPr id="6" name="Freeform 5"/>
          <p:cNvSpPr>
            <a:spLocks noEditPoints="1"/>
          </p:cNvSpPr>
          <p:nvPr userDrawn="1"/>
        </p:nvSpPr>
        <p:spPr bwMode="auto">
          <a:xfrm>
            <a:off x="5048912" y="949627"/>
            <a:ext cx="599559" cy="559976"/>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accent1"/>
          </a:solidFill>
          <a:ln w="0">
            <a:noFill/>
            <a:prstDash val="solid"/>
            <a:round/>
            <a:headEnd/>
            <a:tailEnd/>
          </a:ln>
        </p:spPr>
        <p:txBody>
          <a:bodyPr vert="horz" wrap="square" lIns="106918" tIns="53459" rIns="106918" bIns="53459" numCol="1" anchor="t" anchorCtr="0" compatLnSpc="1">
            <a:prstTxWarp prst="textNoShape">
              <a:avLst/>
            </a:prstTxWarp>
          </a:bodyPr>
          <a:lstStyle/>
          <a:p>
            <a:endParaRPr lang="en-GB" sz="2105" dirty="0"/>
          </a:p>
        </p:txBody>
      </p:sp>
      <p:sp>
        <p:nvSpPr>
          <p:cNvPr id="7" name="Freeform 9"/>
          <p:cNvSpPr>
            <a:spLocks noEditPoints="1"/>
          </p:cNvSpPr>
          <p:nvPr userDrawn="1"/>
        </p:nvSpPr>
        <p:spPr bwMode="auto">
          <a:xfrm>
            <a:off x="5048912" y="5499431"/>
            <a:ext cx="599559" cy="559976"/>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accent1"/>
          </a:solidFill>
          <a:ln w="0">
            <a:noFill/>
            <a:prstDash val="solid"/>
            <a:round/>
            <a:headEnd/>
            <a:tailEnd/>
          </a:ln>
        </p:spPr>
        <p:txBody>
          <a:bodyPr vert="horz" wrap="square" lIns="106918" tIns="53459" rIns="106918" bIns="53459" numCol="1" anchor="t" anchorCtr="0" compatLnSpc="1">
            <a:prstTxWarp prst="textNoShape">
              <a:avLst/>
            </a:prstTxWarp>
          </a:bodyPr>
          <a:lstStyle/>
          <a:p>
            <a:endParaRPr lang="en-GB" sz="2105" dirty="0"/>
          </a:p>
        </p:txBody>
      </p:sp>
    </p:spTree>
    <p:extLst>
      <p:ext uri="{BB962C8B-B14F-4D97-AF65-F5344CB8AC3E}">
        <p14:creationId xmlns:p14="http://schemas.microsoft.com/office/powerpoint/2010/main" val="1309783107"/>
      </p:ext>
    </p:extLst>
  </p:cSld>
  <p:clrMapOvr>
    <a:masterClrMapping/>
  </p:clrMapOvr>
  <p:extLst>
    <p:ext uri="{DCECCB84-F9BA-43D5-87BE-67443E8EF086}">
      <p15:sldGuideLst xmlns:p15="http://schemas.microsoft.com/office/powerpoint/2012/main"/>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wo columns purple">
    <p:spTree>
      <p:nvGrpSpPr>
        <p:cNvPr id="1" name=""/>
        <p:cNvGrpSpPr/>
        <p:nvPr/>
      </p:nvGrpSpPr>
      <p:grpSpPr>
        <a:xfrm>
          <a:off x="0" y="0"/>
          <a:ext cx="0" cy="0"/>
          <a:chOff x="0" y="0"/>
          <a:chExt cx="0" cy="0"/>
        </a:xfrm>
      </p:grpSpPr>
      <p:sp>
        <p:nvSpPr>
          <p:cNvPr id="2" name="Rectangle 1"/>
          <p:cNvSpPr/>
          <p:nvPr userDrawn="1"/>
        </p:nvSpPr>
        <p:spPr>
          <a:xfrm>
            <a:off x="5262378" y="2155907"/>
            <a:ext cx="4881851" cy="3968332"/>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8" name="Oval 7"/>
          <p:cNvSpPr/>
          <p:nvPr userDrawn="1"/>
        </p:nvSpPr>
        <p:spPr>
          <a:xfrm>
            <a:off x="5003435" y="3814587"/>
            <a:ext cx="517885" cy="650973"/>
          </a:xfrm>
          <a:prstGeom prst="ellipse">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3" name="Text Placeholder 2"/>
          <p:cNvSpPr>
            <a:spLocks noGrp="1"/>
          </p:cNvSpPr>
          <p:nvPr>
            <p:ph type="body" sz="quarter" idx="10"/>
          </p:nvPr>
        </p:nvSpPr>
        <p:spPr>
          <a:xfrm>
            <a:off x="547585" y="2155906"/>
            <a:ext cx="4714793" cy="3968333"/>
          </a:xfrm>
          <a:solidFill>
            <a:schemeClr val="accent1"/>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21" name="Text Placeholder 2"/>
          <p:cNvSpPr>
            <a:spLocks noGrp="1"/>
          </p:cNvSpPr>
          <p:nvPr>
            <p:ph type="body" sz="quarter" idx="11"/>
          </p:nvPr>
        </p:nvSpPr>
        <p:spPr>
          <a:xfrm>
            <a:off x="5592641" y="2155906"/>
            <a:ext cx="4551589" cy="3952498"/>
          </a:xfrm>
          <a:noFill/>
        </p:spPr>
        <p:txBody>
          <a:bodyPr lIns="72000" tIns="72000" rIns="72000" bIns="72000"/>
          <a:lstStyle/>
          <a:p>
            <a:pPr lvl="0"/>
            <a:r>
              <a:rPr lang="en-US"/>
              <a:t>Edit Master text styles</a:t>
            </a:r>
          </a:p>
          <a:p>
            <a:pPr lvl="1"/>
            <a:r>
              <a:rPr lang="en-US"/>
              <a:t>Second level</a:t>
            </a:r>
          </a:p>
          <a:p>
            <a:pPr lvl="2"/>
            <a:r>
              <a:rPr lang="en-US"/>
              <a:t>Third level</a:t>
            </a:r>
          </a:p>
          <a:p>
            <a:pPr lvl="3"/>
            <a:r>
              <a:rPr lang="en-US"/>
              <a:t>Fourth level</a:t>
            </a:r>
          </a:p>
        </p:txBody>
      </p:sp>
      <p:sp>
        <p:nvSpPr>
          <p:cNvPr id="5" name="Title 4"/>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6" name="Slide Number Placeholder 5"/>
          <p:cNvSpPr>
            <a:spLocks noGrp="1"/>
          </p:cNvSpPr>
          <p:nvPr>
            <p:ph type="sldNum" sz="quarter" idx="12"/>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98680249"/>
      </p:ext>
    </p:extLst>
  </p:cSld>
  <p:clrMapOvr>
    <a:masterClrMapping/>
  </p:clrMapOvr>
  <p:extLst>
    <p:ext uri="{DCECCB84-F9BA-43D5-87BE-67443E8EF086}">
      <p15:sldGuideLst xmlns:p15="http://schemas.microsoft.com/office/powerpoint/2012/main"/>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wo columns blue">
    <p:spTree>
      <p:nvGrpSpPr>
        <p:cNvPr id="1" name=""/>
        <p:cNvGrpSpPr/>
        <p:nvPr/>
      </p:nvGrpSpPr>
      <p:grpSpPr>
        <a:xfrm>
          <a:off x="0" y="0"/>
          <a:ext cx="0" cy="0"/>
          <a:chOff x="0" y="0"/>
          <a:chExt cx="0" cy="0"/>
        </a:xfrm>
      </p:grpSpPr>
      <p:sp>
        <p:nvSpPr>
          <p:cNvPr id="4" name="Title 3"/>
          <p:cNvSpPr>
            <a:spLocks noGrp="1"/>
          </p:cNvSpPr>
          <p:nvPr>
            <p:ph type="title"/>
          </p:nvPr>
        </p:nvSpPr>
        <p:spPr>
          <a:xfrm>
            <a:off x="551891" y="528481"/>
            <a:ext cx="9592338" cy="1240110"/>
          </a:xfrm>
          <a:prstGeom prst="rect">
            <a:avLst/>
          </a:prstGeom>
        </p:spPr>
        <p:txBody>
          <a:bodyPr/>
          <a:lstStyle/>
          <a:p>
            <a:r>
              <a:rPr lang="en-US"/>
              <a:t>Click to edit Master title style</a:t>
            </a:r>
            <a:endParaRPr lang="en-GB"/>
          </a:p>
        </p:txBody>
      </p:sp>
      <p:sp>
        <p:nvSpPr>
          <p:cNvPr id="8" name="Rectangle 7"/>
          <p:cNvSpPr/>
          <p:nvPr userDrawn="1"/>
        </p:nvSpPr>
        <p:spPr>
          <a:xfrm>
            <a:off x="5262378" y="2155907"/>
            <a:ext cx="4881851" cy="3968332"/>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1" name="Oval 10"/>
          <p:cNvSpPr/>
          <p:nvPr userDrawn="1"/>
        </p:nvSpPr>
        <p:spPr>
          <a:xfrm>
            <a:off x="5003435" y="3814587"/>
            <a:ext cx="517885" cy="650973"/>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105" dirty="0"/>
          </a:p>
        </p:txBody>
      </p:sp>
      <p:sp>
        <p:nvSpPr>
          <p:cNvPr id="13" name="Text Placeholder 2"/>
          <p:cNvSpPr>
            <a:spLocks noGrp="1"/>
          </p:cNvSpPr>
          <p:nvPr>
            <p:ph type="body" sz="quarter" idx="10"/>
          </p:nvPr>
        </p:nvSpPr>
        <p:spPr>
          <a:xfrm>
            <a:off x="547585" y="2155906"/>
            <a:ext cx="4714793" cy="3968333"/>
          </a:xfrm>
          <a:solidFill>
            <a:schemeClr val="accent3"/>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2"/>
          <p:cNvSpPr>
            <a:spLocks noGrp="1"/>
          </p:cNvSpPr>
          <p:nvPr>
            <p:ph type="body" sz="quarter" idx="11"/>
          </p:nvPr>
        </p:nvSpPr>
        <p:spPr>
          <a:xfrm>
            <a:off x="5592641" y="2155906"/>
            <a:ext cx="4551589" cy="3952498"/>
          </a:xfrm>
          <a:noFill/>
        </p:spPr>
        <p:txBody>
          <a:bodyPr lIns="72000" tIns="72000" rIns="72000" bIns="72000"/>
          <a:lstStyle/>
          <a:p>
            <a:pPr lvl="0"/>
            <a:r>
              <a:rPr lang="en-US"/>
              <a:t>Edit Master text styles</a:t>
            </a:r>
          </a:p>
          <a:p>
            <a:pPr lvl="1"/>
            <a:r>
              <a:rPr lang="en-US"/>
              <a:t>Second level</a:t>
            </a:r>
          </a:p>
          <a:p>
            <a:pPr lvl="2"/>
            <a:r>
              <a:rPr lang="en-US"/>
              <a:t>Third level</a:t>
            </a:r>
          </a:p>
          <a:p>
            <a:pPr lvl="3"/>
            <a:r>
              <a:rPr lang="en-US"/>
              <a:t>Fourth level</a:t>
            </a:r>
          </a:p>
        </p:txBody>
      </p:sp>
      <p:sp>
        <p:nvSpPr>
          <p:cNvPr id="3" name="Slide Number Placeholder 2"/>
          <p:cNvSpPr>
            <a:spLocks noGrp="1"/>
          </p:cNvSpPr>
          <p:nvPr>
            <p:ph type="sldNum" sz="quarter" idx="12"/>
          </p:nvPr>
        </p:nvSpPr>
        <p:spPr>
          <a:xfrm>
            <a:off x="548821" y="7211628"/>
            <a:ext cx="214678" cy="269847"/>
          </a:xfrm>
          <a:prstGeom prst="rect">
            <a:avLst/>
          </a:prstGeom>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427837855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18" Type="http://schemas.openxmlformats.org/officeDocument/2006/relationships/slideLayout" Target="../slideLayouts/slideLayout82.xml"/><Relationship Id="rId3" Type="http://schemas.openxmlformats.org/officeDocument/2006/relationships/slideLayout" Target="../slideLayouts/slideLayout67.xml"/><Relationship Id="rId21" Type="http://schemas.openxmlformats.org/officeDocument/2006/relationships/slideLayout" Target="../slideLayouts/slideLayout85.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image" Target="../media/image8.png"/><Relationship Id="rId2" Type="http://schemas.openxmlformats.org/officeDocument/2006/relationships/slideLayout" Target="../slideLayouts/slideLayout66.xml"/><Relationship Id="rId16" Type="http://schemas.openxmlformats.org/officeDocument/2006/relationships/slideLayout" Target="../slideLayouts/slideLayout80.xml"/><Relationship Id="rId20" Type="http://schemas.openxmlformats.org/officeDocument/2006/relationships/slideLayout" Target="../slideLayouts/slideLayout84.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24" Type="http://schemas.openxmlformats.org/officeDocument/2006/relationships/image" Target="../media/image7.png"/><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theme" Target="../theme/theme2.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18" Type="http://schemas.openxmlformats.org/officeDocument/2006/relationships/slideLayout" Target="../slideLayouts/slideLayout104.xml"/><Relationship Id="rId3" Type="http://schemas.openxmlformats.org/officeDocument/2006/relationships/slideLayout" Target="../slideLayouts/slideLayout89.xml"/><Relationship Id="rId21" Type="http://schemas.openxmlformats.org/officeDocument/2006/relationships/slideLayout" Target="../slideLayouts/slideLayout107.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17" Type="http://schemas.openxmlformats.org/officeDocument/2006/relationships/slideLayout" Target="../slideLayouts/slideLayout103.xml"/><Relationship Id="rId2" Type="http://schemas.openxmlformats.org/officeDocument/2006/relationships/slideLayout" Target="../slideLayouts/slideLayout88.xml"/><Relationship Id="rId16" Type="http://schemas.openxmlformats.org/officeDocument/2006/relationships/slideLayout" Target="../slideLayouts/slideLayout102.xml"/><Relationship Id="rId20" Type="http://schemas.openxmlformats.org/officeDocument/2006/relationships/slideLayout" Target="../slideLayouts/slideLayout106.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24" Type="http://schemas.openxmlformats.org/officeDocument/2006/relationships/image" Target="../media/image7.png"/><Relationship Id="rId5" Type="http://schemas.openxmlformats.org/officeDocument/2006/relationships/slideLayout" Target="../slideLayouts/slideLayout91.xml"/><Relationship Id="rId15" Type="http://schemas.openxmlformats.org/officeDocument/2006/relationships/slideLayout" Target="../slideLayouts/slideLayout101.xml"/><Relationship Id="rId23" Type="http://schemas.openxmlformats.org/officeDocument/2006/relationships/theme" Target="../theme/theme3.xml"/><Relationship Id="rId10" Type="http://schemas.openxmlformats.org/officeDocument/2006/relationships/slideLayout" Target="../slideLayouts/slideLayout96.xml"/><Relationship Id="rId19" Type="http://schemas.openxmlformats.org/officeDocument/2006/relationships/slideLayout" Target="../slideLayouts/slideLayout105.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slideLayout" Target="../slideLayouts/slideLayout100.xml"/><Relationship Id="rId22" Type="http://schemas.openxmlformats.org/officeDocument/2006/relationships/slideLayout" Target="../slideLayouts/slideLayout10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26" Type="http://schemas.openxmlformats.org/officeDocument/2006/relationships/slideLayout" Target="../slideLayouts/slideLayout134.xml"/><Relationship Id="rId3" Type="http://schemas.openxmlformats.org/officeDocument/2006/relationships/slideLayout" Target="../slideLayouts/slideLayout111.xml"/><Relationship Id="rId21" Type="http://schemas.openxmlformats.org/officeDocument/2006/relationships/slideLayout" Target="../slideLayouts/slideLayout129.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5" Type="http://schemas.openxmlformats.org/officeDocument/2006/relationships/slideLayout" Target="../slideLayouts/slideLayout133.xml"/><Relationship Id="rId33" Type="http://schemas.openxmlformats.org/officeDocument/2006/relationships/image" Target="../media/image8.png"/><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slideLayout" Target="../slideLayouts/slideLayout128.xml"/><Relationship Id="rId29" Type="http://schemas.openxmlformats.org/officeDocument/2006/relationships/slideLayout" Target="../slideLayouts/slideLayout137.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24" Type="http://schemas.openxmlformats.org/officeDocument/2006/relationships/slideLayout" Target="../slideLayouts/slideLayout132.xml"/><Relationship Id="rId32" Type="http://schemas.openxmlformats.org/officeDocument/2006/relationships/image" Target="../media/image7.png"/><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slideLayout" Target="../slideLayouts/slideLayout131.xml"/><Relationship Id="rId28" Type="http://schemas.openxmlformats.org/officeDocument/2006/relationships/slideLayout" Target="../slideLayouts/slideLayout136.xml"/><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31" Type="http://schemas.openxmlformats.org/officeDocument/2006/relationships/theme" Target="../theme/theme4.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slideLayout" Target="../slideLayouts/slideLayout130.xml"/><Relationship Id="rId27" Type="http://schemas.openxmlformats.org/officeDocument/2006/relationships/slideLayout" Target="../slideLayouts/slideLayout135.xml"/><Relationship Id="rId30" Type="http://schemas.openxmlformats.org/officeDocument/2006/relationships/slideLayout" Target="../slideLayouts/slideLayout1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46.xml"/><Relationship Id="rId13" Type="http://schemas.openxmlformats.org/officeDocument/2006/relationships/slideLayout" Target="../slideLayouts/slideLayout151.xml"/><Relationship Id="rId18" Type="http://schemas.openxmlformats.org/officeDocument/2006/relationships/slideLayout" Target="../slideLayouts/slideLayout156.xml"/><Relationship Id="rId3" Type="http://schemas.openxmlformats.org/officeDocument/2006/relationships/slideLayout" Target="../slideLayouts/slideLayout141.xml"/><Relationship Id="rId21" Type="http://schemas.openxmlformats.org/officeDocument/2006/relationships/slideLayout" Target="../slideLayouts/slideLayout159.xml"/><Relationship Id="rId7" Type="http://schemas.openxmlformats.org/officeDocument/2006/relationships/slideLayout" Target="../slideLayouts/slideLayout145.xml"/><Relationship Id="rId12" Type="http://schemas.openxmlformats.org/officeDocument/2006/relationships/slideLayout" Target="../slideLayouts/slideLayout150.xml"/><Relationship Id="rId17" Type="http://schemas.openxmlformats.org/officeDocument/2006/relationships/slideLayout" Target="../slideLayouts/slideLayout155.xml"/><Relationship Id="rId25" Type="http://schemas.openxmlformats.org/officeDocument/2006/relationships/image" Target="../media/image11.png"/><Relationship Id="rId2" Type="http://schemas.openxmlformats.org/officeDocument/2006/relationships/slideLayout" Target="../slideLayouts/slideLayout140.xml"/><Relationship Id="rId16" Type="http://schemas.openxmlformats.org/officeDocument/2006/relationships/slideLayout" Target="../slideLayouts/slideLayout154.xml"/><Relationship Id="rId20" Type="http://schemas.openxmlformats.org/officeDocument/2006/relationships/slideLayout" Target="../slideLayouts/slideLayout158.xml"/><Relationship Id="rId1" Type="http://schemas.openxmlformats.org/officeDocument/2006/relationships/slideLayout" Target="../slideLayouts/slideLayout139.xml"/><Relationship Id="rId6" Type="http://schemas.openxmlformats.org/officeDocument/2006/relationships/slideLayout" Target="../slideLayouts/slideLayout144.xml"/><Relationship Id="rId11" Type="http://schemas.openxmlformats.org/officeDocument/2006/relationships/slideLayout" Target="../slideLayouts/slideLayout149.xml"/><Relationship Id="rId24" Type="http://schemas.openxmlformats.org/officeDocument/2006/relationships/image" Target="../media/image10.png"/><Relationship Id="rId5" Type="http://schemas.openxmlformats.org/officeDocument/2006/relationships/slideLayout" Target="../slideLayouts/slideLayout143.xml"/><Relationship Id="rId15" Type="http://schemas.openxmlformats.org/officeDocument/2006/relationships/slideLayout" Target="../slideLayouts/slideLayout153.xml"/><Relationship Id="rId23" Type="http://schemas.openxmlformats.org/officeDocument/2006/relationships/theme" Target="../theme/theme5.xml"/><Relationship Id="rId10" Type="http://schemas.openxmlformats.org/officeDocument/2006/relationships/slideLayout" Target="../slideLayouts/slideLayout148.xml"/><Relationship Id="rId19" Type="http://schemas.openxmlformats.org/officeDocument/2006/relationships/slideLayout" Target="../slideLayouts/slideLayout157.xml"/><Relationship Id="rId4" Type="http://schemas.openxmlformats.org/officeDocument/2006/relationships/slideLayout" Target="../slideLayouts/slideLayout142.xml"/><Relationship Id="rId9" Type="http://schemas.openxmlformats.org/officeDocument/2006/relationships/slideLayout" Target="../slideLayouts/slideLayout147.xml"/><Relationship Id="rId14" Type="http://schemas.openxmlformats.org/officeDocument/2006/relationships/slideLayout" Target="../slideLayouts/slideLayout152.xml"/><Relationship Id="rId22" Type="http://schemas.openxmlformats.org/officeDocument/2006/relationships/slideLayout" Target="../slideLayouts/slideLayout160.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73.xml"/><Relationship Id="rId18" Type="http://schemas.openxmlformats.org/officeDocument/2006/relationships/slideLayout" Target="../slideLayouts/slideLayout178.xml"/><Relationship Id="rId26" Type="http://schemas.openxmlformats.org/officeDocument/2006/relationships/slideLayout" Target="../slideLayouts/slideLayout186.xml"/><Relationship Id="rId39" Type="http://schemas.openxmlformats.org/officeDocument/2006/relationships/slideLayout" Target="../slideLayouts/slideLayout199.xml"/><Relationship Id="rId21" Type="http://schemas.openxmlformats.org/officeDocument/2006/relationships/slideLayout" Target="../slideLayouts/slideLayout181.xml"/><Relationship Id="rId34" Type="http://schemas.openxmlformats.org/officeDocument/2006/relationships/slideLayout" Target="../slideLayouts/slideLayout194.xml"/><Relationship Id="rId42" Type="http://schemas.openxmlformats.org/officeDocument/2006/relationships/slideLayout" Target="../slideLayouts/slideLayout202.xml"/><Relationship Id="rId47" Type="http://schemas.openxmlformats.org/officeDocument/2006/relationships/slideLayout" Target="../slideLayouts/slideLayout207.xml"/><Relationship Id="rId50" Type="http://schemas.openxmlformats.org/officeDocument/2006/relationships/slideLayout" Target="../slideLayouts/slideLayout210.xml"/><Relationship Id="rId55" Type="http://schemas.openxmlformats.org/officeDocument/2006/relationships/slideLayout" Target="../slideLayouts/slideLayout215.xml"/><Relationship Id="rId63" Type="http://schemas.openxmlformats.org/officeDocument/2006/relationships/slideLayout" Target="../slideLayouts/slideLayout223.xml"/><Relationship Id="rId68" Type="http://schemas.openxmlformats.org/officeDocument/2006/relationships/slideLayout" Target="../slideLayouts/slideLayout228.xml"/><Relationship Id="rId7" Type="http://schemas.openxmlformats.org/officeDocument/2006/relationships/slideLayout" Target="../slideLayouts/slideLayout167.xml"/><Relationship Id="rId71" Type="http://schemas.openxmlformats.org/officeDocument/2006/relationships/theme" Target="../theme/theme6.xml"/><Relationship Id="rId2" Type="http://schemas.openxmlformats.org/officeDocument/2006/relationships/slideLayout" Target="../slideLayouts/slideLayout162.xml"/><Relationship Id="rId16" Type="http://schemas.openxmlformats.org/officeDocument/2006/relationships/slideLayout" Target="../slideLayouts/slideLayout176.xml"/><Relationship Id="rId29" Type="http://schemas.openxmlformats.org/officeDocument/2006/relationships/slideLayout" Target="../slideLayouts/slideLayout189.xml"/><Relationship Id="rId1" Type="http://schemas.openxmlformats.org/officeDocument/2006/relationships/slideLayout" Target="../slideLayouts/slideLayout161.xml"/><Relationship Id="rId6" Type="http://schemas.openxmlformats.org/officeDocument/2006/relationships/slideLayout" Target="../slideLayouts/slideLayout166.xml"/><Relationship Id="rId11" Type="http://schemas.openxmlformats.org/officeDocument/2006/relationships/slideLayout" Target="../slideLayouts/slideLayout171.xml"/><Relationship Id="rId24" Type="http://schemas.openxmlformats.org/officeDocument/2006/relationships/slideLayout" Target="../slideLayouts/slideLayout184.xml"/><Relationship Id="rId32" Type="http://schemas.openxmlformats.org/officeDocument/2006/relationships/slideLayout" Target="../slideLayouts/slideLayout192.xml"/><Relationship Id="rId37" Type="http://schemas.openxmlformats.org/officeDocument/2006/relationships/slideLayout" Target="../slideLayouts/slideLayout197.xml"/><Relationship Id="rId40" Type="http://schemas.openxmlformats.org/officeDocument/2006/relationships/slideLayout" Target="../slideLayouts/slideLayout200.xml"/><Relationship Id="rId45" Type="http://schemas.openxmlformats.org/officeDocument/2006/relationships/slideLayout" Target="../slideLayouts/slideLayout205.xml"/><Relationship Id="rId53" Type="http://schemas.openxmlformats.org/officeDocument/2006/relationships/slideLayout" Target="../slideLayouts/slideLayout213.xml"/><Relationship Id="rId58" Type="http://schemas.openxmlformats.org/officeDocument/2006/relationships/slideLayout" Target="../slideLayouts/slideLayout218.xml"/><Relationship Id="rId66" Type="http://schemas.openxmlformats.org/officeDocument/2006/relationships/slideLayout" Target="../slideLayouts/slideLayout226.xml"/><Relationship Id="rId5" Type="http://schemas.openxmlformats.org/officeDocument/2006/relationships/slideLayout" Target="../slideLayouts/slideLayout165.xml"/><Relationship Id="rId15" Type="http://schemas.openxmlformats.org/officeDocument/2006/relationships/slideLayout" Target="../slideLayouts/slideLayout175.xml"/><Relationship Id="rId23" Type="http://schemas.openxmlformats.org/officeDocument/2006/relationships/slideLayout" Target="../slideLayouts/slideLayout183.xml"/><Relationship Id="rId28" Type="http://schemas.openxmlformats.org/officeDocument/2006/relationships/slideLayout" Target="../slideLayouts/slideLayout188.xml"/><Relationship Id="rId36" Type="http://schemas.openxmlformats.org/officeDocument/2006/relationships/slideLayout" Target="../slideLayouts/slideLayout196.xml"/><Relationship Id="rId49" Type="http://schemas.openxmlformats.org/officeDocument/2006/relationships/slideLayout" Target="../slideLayouts/slideLayout209.xml"/><Relationship Id="rId57" Type="http://schemas.openxmlformats.org/officeDocument/2006/relationships/slideLayout" Target="../slideLayouts/slideLayout217.xml"/><Relationship Id="rId61" Type="http://schemas.openxmlformats.org/officeDocument/2006/relationships/slideLayout" Target="../slideLayouts/slideLayout221.xml"/><Relationship Id="rId10" Type="http://schemas.openxmlformats.org/officeDocument/2006/relationships/slideLayout" Target="../slideLayouts/slideLayout170.xml"/><Relationship Id="rId19" Type="http://schemas.openxmlformats.org/officeDocument/2006/relationships/slideLayout" Target="../slideLayouts/slideLayout179.xml"/><Relationship Id="rId31" Type="http://schemas.openxmlformats.org/officeDocument/2006/relationships/slideLayout" Target="../slideLayouts/slideLayout191.xml"/><Relationship Id="rId44" Type="http://schemas.openxmlformats.org/officeDocument/2006/relationships/slideLayout" Target="../slideLayouts/slideLayout204.xml"/><Relationship Id="rId52" Type="http://schemas.openxmlformats.org/officeDocument/2006/relationships/slideLayout" Target="../slideLayouts/slideLayout212.xml"/><Relationship Id="rId60" Type="http://schemas.openxmlformats.org/officeDocument/2006/relationships/slideLayout" Target="../slideLayouts/slideLayout220.xml"/><Relationship Id="rId65" Type="http://schemas.openxmlformats.org/officeDocument/2006/relationships/slideLayout" Target="../slideLayouts/slideLayout225.xml"/><Relationship Id="rId4" Type="http://schemas.openxmlformats.org/officeDocument/2006/relationships/slideLayout" Target="../slideLayouts/slideLayout164.xml"/><Relationship Id="rId9" Type="http://schemas.openxmlformats.org/officeDocument/2006/relationships/slideLayout" Target="../slideLayouts/slideLayout169.xml"/><Relationship Id="rId14" Type="http://schemas.openxmlformats.org/officeDocument/2006/relationships/slideLayout" Target="../slideLayouts/slideLayout174.xml"/><Relationship Id="rId22" Type="http://schemas.openxmlformats.org/officeDocument/2006/relationships/slideLayout" Target="../slideLayouts/slideLayout182.xml"/><Relationship Id="rId27" Type="http://schemas.openxmlformats.org/officeDocument/2006/relationships/slideLayout" Target="../slideLayouts/slideLayout187.xml"/><Relationship Id="rId30" Type="http://schemas.openxmlformats.org/officeDocument/2006/relationships/slideLayout" Target="../slideLayouts/slideLayout190.xml"/><Relationship Id="rId35" Type="http://schemas.openxmlformats.org/officeDocument/2006/relationships/slideLayout" Target="../slideLayouts/slideLayout195.xml"/><Relationship Id="rId43" Type="http://schemas.openxmlformats.org/officeDocument/2006/relationships/slideLayout" Target="../slideLayouts/slideLayout203.xml"/><Relationship Id="rId48" Type="http://schemas.openxmlformats.org/officeDocument/2006/relationships/slideLayout" Target="../slideLayouts/slideLayout208.xml"/><Relationship Id="rId56" Type="http://schemas.openxmlformats.org/officeDocument/2006/relationships/slideLayout" Target="../slideLayouts/slideLayout216.xml"/><Relationship Id="rId64" Type="http://schemas.openxmlformats.org/officeDocument/2006/relationships/slideLayout" Target="../slideLayouts/slideLayout224.xml"/><Relationship Id="rId69" Type="http://schemas.openxmlformats.org/officeDocument/2006/relationships/slideLayout" Target="../slideLayouts/slideLayout229.xml"/><Relationship Id="rId8" Type="http://schemas.openxmlformats.org/officeDocument/2006/relationships/slideLayout" Target="../slideLayouts/slideLayout168.xml"/><Relationship Id="rId51" Type="http://schemas.openxmlformats.org/officeDocument/2006/relationships/slideLayout" Target="../slideLayouts/slideLayout211.xml"/><Relationship Id="rId3" Type="http://schemas.openxmlformats.org/officeDocument/2006/relationships/slideLayout" Target="../slideLayouts/slideLayout163.xml"/><Relationship Id="rId12" Type="http://schemas.openxmlformats.org/officeDocument/2006/relationships/slideLayout" Target="../slideLayouts/slideLayout172.xml"/><Relationship Id="rId17" Type="http://schemas.openxmlformats.org/officeDocument/2006/relationships/slideLayout" Target="../slideLayouts/slideLayout177.xml"/><Relationship Id="rId25" Type="http://schemas.openxmlformats.org/officeDocument/2006/relationships/slideLayout" Target="../slideLayouts/slideLayout185.xml"/><Relationship Id="rId33" Type="http://schemas.openxmlformats.org/officeDocument/2006/relationships/slideLayout" Target="../slideLayouts/slideLayout193.xml"/><Relationship Id="rId38" Type="http://schemas.openxmlformats.org/officeDocument/2006/relationships/slideLayout" Target="../slideLayouts/slideLayout198.xml"/><Relationship Id="rId46" Type="http://schemas.openxmlformats.org/officeDocument/2006/relationships/slideLayout" Target="../slideLayouts/slideLayout206.xml"/><Relationship Id="rId59" Type="http://schemas.openxmlformats.org/officeDocument/2006/relationships/slideLayout" Target="../slideLayouts/slideLayout219.xml"/><Relationship Id="rId67" Type="http://schemas.openxmlformats.org/officeDocument/2006/relationships/slideLayout" Target="../slideLayouts/slideLayout227.xml"/><Relationship Id="rId20" Type="http://schemas.openxmlformats.org/officeDocument/2006/relationships/slideLayout" Target="../slideLayouts/slideLayout180.xml"/><Relationship Id="rId41" Type="http://schemas.openxmlformats.org/officeDocument/2006/relationships/slideLayout" Target="../slideLayouts/slideLayout201.xml"/><Relationship Id="rId54" Type="http://schemas.openxmlformats.org/officeDocument/2006/relationships/slideLayout" Target="../slideLayouts/slideLayout214.xml"/><Relationship Id="rId62" Type="http://schemas.openxmlformats.org/officeDocument/2006/relationships/slideLayout" Target="../slideLayouts/slideLayout222.xml"/><Relationship Id="rId70" Type="http://schemas.openxmlformats.org/officeDocument/2006/relationships/slideLayout" Target="../slideLayouts/slideLayout2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639054" y="573918"/>
            <a:ext cx="9420748" cy="1076619"/>
          </a:xfrm>
          <a:prstGeom prst="rect">
            <a:avLst/>
          </a:prstGeom>
        </p:spPr>
        <p:txBody>
          <a:bodyPr vert="horz" wrap="square" lIns="0" tIns="90000" rIns="0" bIns="72000" rtlCol="0" anchor="t" anchorCtr="0">
            <a:noAutofit/>
          </a:bodyPr>
          <a:lstStyle/>
          <a:p>
            <a:r>
              <a:rPr lang="en-US"/>
              <a:t>Click to edit Master title style</a:t>
            </a:r>
          </a:p>
        </p:txBody>
      </p:sp>
      <p:sp>
        <p:nvSpPr>
          <p:cNvPr id="13" name="Text Placeholder 2"/>
          <p:cNvSpPr>
            <a:spLocks noGrp="1"/>
          </p:cNvSpPr>
          <p:nvPr>
            <p:ph type="body" idx="1"/>
          </p:nvPr>
        </p:nvSpPr>
        <p:spPr>
          <a:xfrm>
            <a:off x="643200" y="2246666"/>
            <a:ext cx="9427790" cy="1672253"/>
          </a:xfrm>
          <a:prstGeom prst="rect">
            <a:avLst/>
          </a:prstGeom>
        </p:spPr>
        <p:txBody>
          <a:bodyPr vert="horz" wrap="square" lIns="0" tIns="0" rIns="0" bIns="0" rtlCol="0" anchor="t" anchorCtr="0">
            <a:noAutofit/>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 level</a:t>
            </a:r>
          </a:p>
          <a:p>
            <a:pPr lvl="8"/>
            <a:r>
              <a:rPr lang="en-US"/>
              <a:t>Eighth level</a:t>
            </a:r>
          </a:p>
        </p:txBody>
      </p:sp>
      <p:sp>
        <p:nvSpPr>
          <p:cNvPr id="9" name="Slide Number Placeholder 5"/>
          <p:cNvSpPr txBox="1">
            <a:spLocks/>
          </p:cNvSpPr>
          <p:nvPr userDrawn="1"/>
        </p:nvSpPr>
        <p:spPr>
          <a:xfrm>
            <a:off x="9883677" y="7205134"/>
            <a:ext cx="173830" cy="120233"/>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marL="0" marR="0" lvl="0" indent="0" algn="r" defTabSz="978245" rtl="0" eaLnBrk="1" fontAlgn="auto" latinLnBrk="0" hangingPunct="1">
              <a:lnSpc>
                <a:spcPct val="100000"/>
              </a:lnSpc>
              <a:spcBef>
                <a:spcPts val="0"/>
              </a:spcBef>
              <a:spcAft>
                <a:spcPts val="0"/>
              </a:spcAft>
              <a:buClrTx/>
              <a:buSzTx/>
              <a:buFontTx/>
              <a:buNone/>
              <a:tabLst/>
              <a:defRPr/>
            </a:pPr>
            <a:fld id="{FEBD7F86-1881-4698-8703-FB80B0800997}" type="slidenum">
              <a:rPr lang="en-GB" sz="781" b="0" smtClean="0">
                <a:solidFill>
                  <a:schemeClr val="accent1"/>
                </a:solidFill>
                <a:latin typeface="+mn-lt"/>
              </a:rPr>
              <a:pPr marL="0" marR="0" lvl="0" indent="0" algn="r" defTabSz="978245" rtl="0" eaLnBrk="1" fontAlgn="auto" latinLnBrk="0" hangingPunct="1">
                <a:lnSpc>
                  <a:spcPct val="100000"/>
                </a:lnSpc>
                <a:spcBef>
                  <a:spcPts val="0"/>
                </a:spcBef>
                <a:spcAft>
                  <a:spcPts val="0"/>
                </a:spcAft>
                <a:buClrTx/>
                <a:buSzTx/>
                <a:buFontTx/>
                <a:buNone/>
                <a:tabLst/>
                <a:defRPr/>
              </a:pPr>
              <a:t>‹#›</a:t>
            </a:fld>
            <a:endParaRPr lang="en-GB" sz="781" b="0" dirty="0">
              <a:solidFill>
                <a:schemeClr val="accent1"/>
              </a:solidFill>
              <a:latin typeface="+mn-lt"/>
            </a:endParaRPr>
          </a:p>
        </p:txBody>
      </p:sp>
      <p:cxnSp>
        <p:nvCxnSpPr>
          <p:cNvPr id="14" name="Straight Connector 13"/>
          <p:cNvCxnSpPr>
            <a:cxnSpLocks/>
          </p:cNvCxnSpPr>
          <p:nvPr userDrawn="1"/>
        </p:nvCxnSpPr>
        <p:spPr>
          <a:xfrm>
            <a:off x="8120748" y="7110237"/>
            <a:ext cx="1933132" cy="0"/>
          </a:xfrm>
          <a:prstGeom prst="line">
            <a:avLst/>
          </a:prstGeom>
          <a:ln w="1905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txBox="1">
            <a:spLocks/>
          </p:cNvSpPr>
          <p:nvPr userDrawn="1"/>
        </p:nvSpPr>
        <p:spPr>
          <a:xfrm>
            <a:off x="6720252" y="7211389"/>
            <a:ext cx="3126581" cy="107722"/>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marL="0" marR="0" lvl="0" indent="0" algn="r" defTabSz="1066302" rtl="0" eaLnBrk="1" fontAlgn="auto" latinLnBrk="0" hangingPunct="1">
              <a:lnSpc>
                <a:spcPct val="100000"/>
              </a:lnSpc>
              <a:spcBef>
                <a:spcPts val="0"/>
              </a:spcBef>
              <a:spcAft>
                <a:spcPts val="0"/>
              </a:spcAft>
              <a:buClrTx/>
              <a:buSzTx/>
              <a:buFontTx/>
              <a:buNone/>
              <a:tabLst/>
              <a:defRPr/>
            </a:pPr>
            <a:r>
              <a:rPr lang="en-GB" sz="700" b="0" kern="1200" dirty="0">
                <a:solidFill>
                  <a:schemeClr val="tx2"/>
                </a:solidFill>
                <a:latin typeface="Arial" pitchFamily="34" charset="0"/>
                <a:ea typeface="+mn-ea"/>
                <a:cs typeface="Arial" pitchFamily="34" charset="0"/>
              </a:rPr>
              <a:t>Bank</a:t>
            </a:r>
            <a:r>
              <a:rPr lang="en-GB" sz="700" b="0" kern="1200" baseline="0" dirty="0">
                <a:solidFill>
                  <a:schemeClr val="tx2"/>
                </a:solidFill>
                <a:latin typeface="Arial" pitchFamily="34" charset="0"/>
                <a:ea typeface="+mn-ea"/>
                <a:cs typeface="Arial" pitchFamily="34" charset="0"/>
              </a:rPr>
              <a:t> of Ireland ESG Financial Reporting</a:t>
            </a:r>
            <a:endParaRPr lang="en-GB" sz="700" b="0" kern="1200" dirty="0">
              <a:solidFill>
                <a:schemeClr val="accent1"/>
              </a:solidFill>
              <a:latin typeface="Arial" pitchFamily="34" charset="0"/>
              <a:ea typeface="+mn-ea"/>
              <a:cs typeface="Arial" pitchFamily="34" charset="0"/>
            </a:endParaRPr>
          </a:p>
        </p:txBody>
      </p:sp>
      <p:sp>
        <p:nvSpPr>
          <p:cNvPr id="2" name="FilePathFooter"/>
          <p:cNvSpPr>
            <a:spLocks noGrp="1"/>
          </p:cNvSpPr>
          <p:nvPr>
            <p:ph type="ftr" sz="quarter" idx="3"/>
          </p:nvPr>
        </p:nvSpPr>
        <p:spPr>
          <a:xfrm>
            <a:off x="383263" y="6680607"/>
            <a:ext cx="3607875" cy="403100"/>
          </a:xfrm>
          <a:prstGeom prst="rect">
            <a:avLst/>
          </a:prstGeom>
        </p:spPr>
        <p:txBody>
          <a:bodyPr vert="horz" wrap="none" lIns="0" tIns="0" rIns="0" bIns="0" rtlCol="0" anchor="ctr"/>
          <a:lstStyle>
            <a:lvl1pPr algn="l">
              <a:defRPr sz="977">
                <a:solidFill>
                  <a:srgbClr val="777777"/>
                </a:solidFill>
                <a:latin typeface="Arial" panose="020B0604020202020204" pitchFamily="34" charset="0"/>
              </a:defRPr>
            </a:lvl1pPr>
          </a:lstStyle>
          <a:p>
            <a:r>
              <a:rPr lang="en-US" dirty="0"/>
              <a:t>Proposal title this spans across two lines</a:t>
            </a:r>
            <a:endParaRPr lang="en-IE" dirty="0"/>
          </a:p>
        </p:txBody>
      </p:sp>
    </p:spTree>
    <p:extLst>
      <p:ext uri="{BB962C8B-B14F-4D97-AF65-F5344CB8AC3E}">
        <p14:creationId xmlns:p14="http://schemas.microsoft.com/office/powerpoint/2010/main" val="161013039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6" r:id="rId3"/>
    <p:sldLayoutId id="2147483703" r:id="rId4"/>
    <p:sldLayoutId id="2147483702" r:id="rId5"/>
    <p:sldLayoutId id="2147483700" r:id="rId6"/>
    <p:sldLayoutId id="2147483698" r:id="rId7"/>
    <p:sldLayoutId id="2147483699" r:id="rId8"/>
    <p:sldLayoutId id="2147483695" r:id="rId9"/>
    <p:sldLayoutId id="2147483687" r:id="rId10"/>
    <p:sldLayoutId id="2147483704" r:id="rId11"/>
    <p:sldLayoutId id="2147483701" r:id="rId12"/>
    <p:sldLayoutId id="2147483688" r:id="rId13"/>
    <p:sldLayoutId id="2147483690" r:id="rId14"/>
    <p:sldLayoutId id="2147483696" r:id="rId15"/>
    <p:sldLayoutId id="2147483697" r:id="rId16"/>
    <p:sldLayoutId id="2147483689" r:id="rId17"/>
    <p:sldLayoutId id="2147483691" r:id="rId18"/>
    <p:sldLayoutId id="2147483681" r:id="rId19"/>
    <p:sldLayoutId id="2147483678" r:id="rId20"/>
    <p:sldLayoutId id="2147483680" r:id="rId21"/>
    <p:sldLayoutId id="2147483694" r:id="rId22"/>
    <p:sldLayoutId id="2147483693" r:id="rId23"/>
    <p:sldLayoutId id="2147483712" r:id="rId24"/>
    <p:sldLayoutId id="2147483715" r:id="rId25"/>
    <p:sldLayoutId id="2147483716" r:id="rId26"/>
    <p:sldLayoutId id="2147483718" r:id="rId27"/>
    <p:sldLayoutId id="2147483727" r:id="rId28"/>
    <p:sldLayoutId id="2147483728" r:id="rId29"/>
    <p:sldLayoutId id="2147483729" r:id="rId30"/>
    <p:sldLayoutId id="2147483730" r:id="rId31"/>
    <p:sldLayoutId id="2147483733" r:id="rId32"/>
    <p:sldLayoutId id="2147483739" r:id="rId33"/>
    <p:sldLayoutId id="2147483743" r:id="rId34"/>
    <p:sldLayoutId id="2147483744" r:id="rId35"/>
    <p:sldLayoutId id="2147483745" r:id="rId36"/>
    <p:sldLayoutId id="2147483747" r:id="rId37"/>
    <p:sldLayoutId id="2147483748" r:id="rId38"/>
    <p:sldLayoutId id="2147483749" r:id="rId39"/>
    <p:sldLayoutId id="2147483750" r:id="rId40"/>
    <p:sldLayoutId id="2147483751" r:id="rId41"/>
    <p:sldLayoutId id="2147483752" r:id="rId42"/>
    <p:sldLayoutId id="2147483753" r:id="rId43"/>
    <p:sldLayoutId id="2147483754" r:id="rId44"/>
    <p:sldLayoutId id="2147483755" r:id="rId45"/>
    <p:sldLayoutId id="2147483756" r:id="rId46"/>
    <p:sldLayoutId id="2147483757" r:id="rId47"/>
    <p:sldLayoutId id="2147483758" r:id="rId48"/>
    <p:sldLayoutId id="2147483759" r:id="rId49"/>
    <p:sldLayoutId id="2147483760" r:id="rId50"/>
    <p:sldLayoutId id="2147483761" r:id="rId51"/>
    <p:sldLayoutId id="2147483763" r:id="rId52"/>
    <p:sldLayoutId id="2147483764" r:id="rId53"/>
    <p:sldLayoutId id="2147483765" r:id="rId54"/>
    <p:sldLayoutId id="2147483766" r:id="rId55"/>
    <p:sldLayoutId id="2147483768" r:id="rId56"/>
    <p:sldLayoutId id="2147483769" r:id="rId57"/>
    <p:sldLayoutId id="2147483770" r:id="rId58"/>
    <p:sldLayoutId id="2147483771" r:id="rId59"/>
    <p:sldLayoutId id="2147483772" r:id="rId60"/>
    <p:sldLayoutId id="2147483773" r:id="rId61"/>
    <p:sldLayoutId id="2147483774" r:id="rId62"/>
    <p:sldLayoutId id="2147483836" r:id="rId63"/>
    <p:sldLayoutId id="2147483850" r:id="rId64"/>
  </p:sldLayoutIdLst>
  <p:hf sldNum="0" hdr="0" ftr="0" dt="0"/>
  <p:txStyles>
    <p:titleStyle>
      <a:lvl1pPr algn="l" defTabSz="924705" rtl="0" eaLnBrk="1" latinLnBrk="0" hangingPunct="1">
        <a:lnSpc>
          <a:spcPct val="90000"/>
        </a:lnSpc>
        <a:spcBef>
          <a:spcPct val="0"/>
        </a:spcBef>
        <a:buNone/>
        <a:defRPr sz="3516" b="1" kern="1200">
          <a:solidFill>
            <a:schemeClr val="accent1"/>
          </a:solidFill>
          <a:latin typeface="+mj-lt"/>
          <a:ea typeface="+mj-ea"/>
          <a:cs typeface="+mj-cs"/>
        </a:defRPr>
      </a:lvl1pPr>
    </p:titleStyle>
    <p:bodyStyle>
      <a:lvl1pPr marL="0" indent="0" algn="l" defTabSz="924705" rtl="0" eaLnBrk="1" latinLnBrk="0" hangingPunct="1">
        <a:lnSpc>
          <a:spcPct val="100000"/>
        </a:lnSpc>
        <a:spcBef>
          <a:spcPts val="0"/>
        </a:spcBef>
        <a:spcAft>
          <a:spcPts val="551"/>
        </a:spcAft>
        <a:buFont typeface="Arial" panose="020B0604020202020204" pitchFamily="34" charset="0"/>
        <a:buNone/>
        <a:defRPr lang="en-US" sz="1758" kern="1200" dirty="0">
          <a:solidFill>
            <a:schemeClr val="accent1"/>
          </a:solidFill>
          <a:latin typeface="+mn-lt"/>
          <a:ea typeface="+mn-ea"/>
          <a:cs typeface="+mn-cs"/>
        </a:defRPr>
      </a:lvl1pPr>
      <a:lvl2pPr marL="0" indent="0" algn="l" defTabSz="924705" rtl="0" eaLnBrk="1" latinLnBrk="0" hangingPunct="1">
        <a:lnSpc>
          <a:spcPct val="100000"/>
        </a:lnSpc>
        <a:spcBef>
          <a:spcPts val="0"/>
        </a:spcBef>
        <a:spcAft>
          <a:spcPts val="551"/>
        </a:spcAft>
        <a:buFont typeface="Arial" panose="020B0604020202020204" pitchFamily="34" charset="0"/>
        <a:buNone/>
        <a:defRPr lang="en-US" sz="879" b="1" kern="1200" dirty="0">
          <a:solidFill>
            <a:schemeClr val="accent3"/>
          </a:solidFill>
          <a:latin typeface="+mn-lt"/>
          <a:ea typeface="+mn-ea"/>
          <a:cs typeface="+mn-cs"/>
        </a:defRPr>
      </a:lvl2pPr>
      <a:lvl3pPr marL="0" indent="0" algn="l" defTabSz="924705" rtl="0" eaLnBrk="1" latinLnBrk="0" hangingPunct="1">
        <a:lnSpc>
          <a:spcPct val="100000"/>
        </a:lnSpc>
        <a:spcBef>
          <a:spcPts val="0"/>
        </a:spcBef>
        <a:spcAft>
          <a:spcPts val="551"/>
        </a:spcAft>
        <a:buFont typeface="Arial" panose="020B0604020202020204" pitchFamily="34" charset="0"/>
        <a:buNone/>
        <a:defRPr lang="en-US" sz="879" b="0" kern="1200" dirty="0">
          <a:solidFill>
            <a:schemeClr val="accent3"/>
          </a:solidFill>
          <a:latin typeface="+mn-lt"/>
          <a:ea typeface="+mn-ea"/>
          <a:cs typeface="+mn-cs"/>
        </a:defRPr>
      </a:lvl3pPr>
      <a:lvl4pPr marL="0" indent="0" algn="l" defTabSz="924705" rtl="0" eaLnBrk="1" latinLnBrk="0" hangingPunct="1">
        <a:lnSpc>
          <a:spcPct val="100000"/>
        </a:lnSpc>
        <a:spcBef>
          <a:spcPts val="0"/>
        </a:spcBef>
        <a:spcAft>
          <a:spcPts val="551"/>
        </a:spcAft>
        <a:buFont typeface="Arial" panose="020B0604020202020204" pitchFamily="34" charset="0"/>
        <a:buNone/>
        <a:defRPr lang="en-US" sz="879" b="0" kern="1200" dirty="0">
          <a:solidFill>
            <a:schemeClr val="tx1"/>
          </a:solidFill>
          <a:latin typeface="+mn-lt"/>
          <a:ea typeface="+mn-ea"/>
          <a:cs typeface="+mn-cs"/>
        </a:defRPr>
      </a:lvl4pPr>
      <a:lvl5pPr marL="165135" indent="-165135" algn="l" defTabSz="924705" rtl="0" eaLnBrk="1" latinLnBrk="0" hangingPunct="1">
        <a:lnSpc>
          <a:spcPct val="100000"/>
        </a:lnSpc>
        <a:spcBef>
          <a:spcPts val="0"/>
        </a:spcBef>
        <a:spcAft>
          <a:spcPts val="551"/>
        </a:spcAft>
        <a:buFont typeface="Arial" panose="020B0604020202020204" pitchFamily="34" charset="0"/>
        <a:buChar char="•"/>
        <a:defRPr sz="879" b="0" kern="1200">
          <a:solidFill>
            <a:schemeClr val="tx1"/>
          </a:solidFill>
          <a:latin typeface="+mn-lt"/>
          <a:ea typeface="+mn-ea"/>
          <a:cs typeface="+mn-cs"/>
        </a:defRPr>
      </a:lvl5pPr>
      <a:lvl6pPr marL="330270" indent="-165135" algn="l" defTabSz="924705" rtl="0" eaLnBrk="1" latinLnBrk="0" hangingPunct="1">
        <a:lnSpc>
          <a:spcPct val="100000"/>
        </a:lnSpc>
        <a:spcBef>
          <a:spcPts val="0"/>
        </a:spcBef>
        <a:spcAft>
          <a:spcPts val="551"/>
        </a:spcAft>
        <a:buFont typeface="Arial" panose="020B0604020202020204" pitchFamily="34" charset="0"/>
        <a:buChar char="–"/>
        <a:defRPr sz="879" kern="1200">
          <a:solidFill>
            <a:schemeClr val="tx1"/>
          </a:solidFill>
          <a:latin typeface="+mn-lt"/>
          <a:ea typeface="+mn-ea"/>
          <a:cs typeface="+mn-cs"/>
        </a:defRPr>
      </a:lvl6pPr>
      <a:lvl7pPr marL="165135" indent="-165135" algn="l" defTabSz="924705" rtl="0" eaLnBrk="1" latinLnBrk="0" hangingPunct="1">
        <a:lnSpc>
          <a:spcPct val="100000"/>
        </a:lnSpc>
        <a:spcBef>
          <a:spcPts val="0"/>
        </a:spcBef>
        <a:spcAft>
          <a:spcPts val="551"/>
        </a:spcAft>
        <a:buFont typeface="+mj-lt"/>
        <a:buAutoNum type="arabicPeriod"/>
        <a:defRPr sz="879" kern="1200">
          <a:solidFill>
            <a:schemeClr val="tx1"/>
          </a:solidFill>
          <a:latin typeface="+mn-lt"/>
          <a:ea typeface="+mn-ea"/>
          <a:cs typeface="+mn-cs"/>
        </a:defRPr>
      </a:lvl7pPr>
      <a:lvl8pPr marL="330270" indent="-165135" algn="l" defTabSz="924705" rtl="0" eaLnBrk="1" latinLnBrk="0" hangingPunct="1">
        <a:lnSpc>
          <a:spcPct val="100000"/>
        </a:lnSpc>
        <a:spcBef>
          <a:spcPts val="0"/>
        </a:spcBef>
        <a:spcAft>
          <a:spcPts val="551"/>
        </a:spcAft>
        <a:buFont typeface="+mj-lt"/>
        <a:buAutoNum type="alphaLcPeriod"/>
        <a:defRPr sz="879" kern="1200">
          <a:solidFill>
            <a:schemeClr val="tx1"/>
          </a:solidFill>
          <a:latin typeface="+mn-lt"/>
          <a:ea typeface="+mn-ea"/>
          <a:cs typeface="+mn-cs"/>
        </a:defRPr>
      </a:lvl8pPr>
      <a:lvl9pPr marL="0" indent="0" algn="l" defTabSz="924705" rtl="0" eaLnBrk="1" latinLnBrk="0" hangingPunct="1">
        <a:lnSpc>
          <a:spcPct val="90000"/>
        </a:lnSpc>
        <a:spcBef>
          <a:spcPts val="0"/>
        </a:spcBef>
        <a:spcAft>
          <a:spcPts val="551"/>
        </a:spcAft>
        <a:buFontTx/>
        <a:buNone/>
        <a:defRPr sz="1758" kern="1200">
          <a:solidFill>
            <a:schemeClr val="accent1"/>
          </a:solidFill>
          <a:latin typeface="+mn-lt"/>
          <a:ea typeface="+mn-ea"/>
          <a:cs typeface="+mn-cs"/>
        </a:defRPr>
      </a:lvl9pPr>
    </p:bodyStyle>
    <p:otherStyle>
      <a:defPPr>
        <a:defRPr lang="en-US"/>
      </a:defPPr>
      <a:lvl1pPr marL="0" algn="l" defTabSz="924705" rtl="0" eaLnBrk="1" latinLnBrk="0" hangingPunct="1">
        <a:defRPr sz="1820" kern="1200">
          <a:solidFill>
            <a:schemeClr val="tx1"/>
          </a:solidFill>
          <a:latin typeface="+mn-lt"/>
          <a:ea typeface="+mn-ea"/>
          <a:cs typeface="+mn-cs"/>
        </a:defRPr>
      </a:lvl1pPr>
      <a:lvl2pPr marL="462353" algn="l" defTabSz="924705" rtl="0" eaLnBrk="1" latinLnBrk="0" hangingPunct="1">
        <a:defRPr sz="1820" kern="1200">
          <a:solidFill>
            <a:schemeClr val="tx1"/>
          </a:solidFill>
          <a:latin typeface="+mn-lt"/>
          <a:ea typeface="+mn-ea"/>
          <a:cs typeface="+mn-cs"/>
        </a:defRPr>
      </a:lvl2pPr>
      <a:lvl3pPr marL="924705" algn="l" defTabSz="924705" rtl="0" eaLnBrk="1" latinLnBrk="0" hangingPunct="1">
        <a:defRPr sz="1820" kern="1200">
          <a:solidFill>
            <a:schemeClr val="tx1"/>
          </a:solidFill>
          <a:latin typeface="+mn-lt"/>
          <a:ea typeface="+mn-ea"/>
          <a:cs typeface="+mn-cs"/>
        </a:defRPr>
      </a:lvl3pPr>
      <a:lvl4pPr marL="1387058" algn="l" defTabSz="924705" rtl="0" eaLnBrk="1" latinLnBrk="0" hangingPunct="1">
        <a:defRPr sz="1820" kern="1200">
          <a:solidFill>
            <a:schemeClr val="tx1"/>
          </a:solidFill>
          <a:latin typeface="+mn-lt"/>
          <a:ea typeface="+mn-ea"/>
          <a:cs typeface="+mn-cs"/>
        </a:defRPr>
      </a:lvl4pPr>
      <a:lvl5pPr marL="1849410" algn="l" defTabSz="924705" rtl="0" eaLnBrk="1" latinLnBrk="0" hangingPunct="1">
        <a:defRPr sz="1820" kern="1200">
          <a:solidFill>
            <a:schemeClr val="tx1"/>
          </a:solidFill>
          <a:latin typeface="+mn-lt"/>
          <a:ea typeface="+mn-ea"/>
          <a:cs typeface="+mn-cs"/>
        </a:defRPr>
      </a:lvl5pPr>
      <a:lvl6pPr marL="2311764" algn="l" defTabSz="924705" rtl="0" eaLnBrk="1" latinLnBrk="0" hangingPunct="1">
        <a:defRPr sz="1820" kern="1200">
          <a:solidFill>
            <a:schemeClr val="tx1"/>
          </a:solidFill>
          <a:latin typeface="+mn-lt"/>
          <a:ea typeface="+mn-ea"/>
          <a:cs typeface="+mn-cs"/>
        </a:defRPr>
      </a:lvl6pPr>
      <a:lvl7pPr marL="2774115" algn="l" defTabSz="924705" rtl="0" eaLnBrk="1" latinLnBrk="0" hangingPunct="1">
        <a:defRPr sz="1820" kern="1200">
          <a:solidFill>
            <a:schemeClr val="tx1"/>
          </a:solidFill>
          <a:latin typeface="+mn-lt"/>
          <a:ea typeface="+mn-ea"/>
          <a:cs typeface="+mn-cs"/>
        </a:defRPr>
      </a:lvl7pPr>
      <a:lvl8pPr marL="3236468" algn="l" defTabSz="924705" rtl="0" eaLnBrk="1" latinLnBrk="0" hangingPunct="1">
        <a:defRPr sz="1820" kern="1200">
          <a:solidFill>
            <a:schemeClr val="tx1"/>
          </a:solidFill>
          <a:latin typeface="+mn-lt"/>
          <a:ea typeface="+mn-ea"/>
          <a:cs typeface="+mn-cs"/>
        </a:defRPr>
      </a:lvl8pPr>
      <a:lvl9pPr marL="3698821" algn="l" defTabSz="924705" rtl="0" eaLnBrk="1" latinLnBrk="0" hangingPunct="1">
        <a:defRPr sz="182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3" userDrawn="1">
          <p15:clr>
            <a:srgbClr val="F26B43"/>
          </p15:clr>
        </p15:guide>
        <p15:guide id="2" pos="398" userDrawn="1">
          <p15:clr>
            <a:srgbClr val="F26B43"/>
          </p15:clr>
        </p15:guide>
        <p15:guide id="3" pos="6337" userDrawn="1">
          <p15:clr>
            <a:srgbClr val="F26B43"/>
          </p15:clr>
        </p15:guide>
        <p15:guide id="4" orient="horz" pos="4399" userDrawn="1">
          <p15:clr>
            <a:srgbClr val="F26B43"/>
          </p15:clr>
        </p15:guide>
        <p15:guide id="5" orient="horz" pos="1406" userDrawn="1">
          <p15:clr>
            <a:srgbClr val="F26B43"/>
          </p15:clr>
        </p15:guide>
        <p15:guide id="6" pos="3319" userDrawn="1">
          <p15:clr>
            <a:srgbClr val="F26B43"/>
          </p15:clr>
        </p15:guide>
        <p15:guide id="7" pos="341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itle Placeholder 4"/>
          <p:cNvSpPr>
            <a:spLocks noGrp="1"/>
          </p:cNvSpPr>
          <p:nvPr>
            <p:ph type="title"/>
          </p:nvPr>
        </p:nvSpPr>
        <p:spPr>
          <a:xfrm>
            <a:off x="551891" y="528481"/>
            <a:ext cx="9592338" cy="1240110"/>
          </a:xfrm>
          <a:prstGeom prst="rect">
            <a:avLst/>
          </a:prstGeom>
        </p:spPr>
        <p:txBody>
          <a:bodyPr vert="horz" lIns="0" tIns="0" rIns="0" bIns="0" rtlCol="0" anchor="t" anchorCtr="0">
            <a:normAutofit/>
          </a:bodyPr>
          <a:lstStyle/>
          <a:p>
            <a:r>
              <a:rPr lang="en-US"/>
              <a:t>Click to edit Master title style</a:t>
            </a:r>
            <a:endParaRPr lang="en-GB"/>
          </a:p>
        </p:txBody>
      </p:sp>
      <p:sp>
        <p:nvSpPr>
          <p:cNvPr id="3" name="Text Placeholder 2"/>
          <p:cNvSpPr>
            <a:spLocks noGrp="1"/>
          </p:cNvSpPr>
          <p:nvPr>
            <p:ph type="body" idx="1"/>
          </p:nvPr>
        </p:nvSpPr>
        <p:spPr>
          <a:xfrm>
            <a:off x="548821" y="2155907"/>
            <a:ext cx="9595409" cy="4745796"/>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pic>
        <p:nvPicPr>
          <p:cNvPr id="4" name="GTLogoNoTag" hidden="1"/>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8717812" y="7059435"/>
            <a:ext cx="1461218" cy="380785"/>
          </a:xfrm>
          <a:prstGeom prst="rect">
            <a:avLst/>
          </a:prstGeom>
        </p:spPr>
      </p:pic>
      <p:pic>
        <p:nvPicPr>
          <p:cNvPr id="11" name="Logo">
            <a:extLst>
              <a:ext uri="{FF2B5EF4-FFF2-40B4-BE49-F238E27FC236}">
                <a16:creationId xmlns:a16="http://schemas.microsoft.com/office/drawing/2014/main" id="{741612F6-3DD0-47DD-888B-FF306E85B1FC}"/>
              </a:ext>
            </a:extLst>
          </p:cNvPr>
          <p:cNvPicPr>
            <a:picLocks noChangeAspect="1"/>
          </p:cNvPicPr>
          <p:nvPr userDrawn="1"/>
        </p:nvPicPr>
        <p:blipFill rotWithShape="1">
          <a:blip r:embed="rId25"/>
          <a:srcRect l="6662" t="18152" r="5512" b="20773"/>
          <a:stretch/>
        </p:blipFill>
        <p:spPr>
          <a:xfrm>
            <a:off x="8827623" y="7084807"/>
            <a:ext cx="1329695" cy="328049"/>
          </a:xfrm>
          <a:prstGeom prst="rect">
            <a:avLst/>
          </a:prstGeom>
        </p:spPr>
      </p:pic>
    </p:spTree>
    <p:extLst>
      <p:ext uri="{BB962C8B-B14F-4D97-AF65-F5344CB8AC3E}">
        <p14:creationId xmlns:p14="http://schemas.microsoft.com/office/powerpoint/2010/main" val="966050923"/>
      </p:ext>
    </p:extLst>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 id="2147484152" r:id="rId12"/>
    <p:sldLayoutId id="2147484153" r:id="rId13"/>
    <p:sldLayoutId id="2147484154" r:id="rId14"/>
    <p:sldLayoutId id="2147484155" r:id="rId15"/>
    <p:sldLayoutId id="2147484156" r:id="rId16"/>
    <p:sldLayoutId id="2147484157" r:id="rId17"/>
    <p:sldLayoutId id="2147484158" r:id="rId18"/>
    <p:sldLayoutId id="2147484159" r:id="rId19"/>
    <p:sldLayoutId id="2147484160" r:id="rId20"/>
    <p:sldLayoutId id="2147484161" r:id="rId21"/>
    <p:sldLayoutId id="2147484162" r:id="rId22"/>
  </p:sldLayoutIdLst>
  <p:hf hdr="0" ftr="0" dt="0"/>
  <p:txStyles>
    <p:titleStyle>
      <a:lvl1pPr algn="l" defTabSz="534604" rtl="0" eaLnBrk="1" latinLnBrk="0" hangingPunct="1">
        <a:spcBef>
          <a:spcPct val="0"/>
        </a:spcBef>
        <a:buNone/>
        <a:defRPr sz="3508" b="1" kern="1200">
          <a:solidFill>
            <a:schemeClr val="accent1"/>
          </a:solidFill>
          <a:latin typeface="+mj-lt"/>
          <a:ea typeface="+mj-ea"/>
          <a:cs typeface="+mj-cs"/>
        </a:defRPr>
      </a:lvl1pPr>
    </p:titleStyle>
    <p:bodyStyle>
      <a:lvl1pPr marL="420948" indent="-420948" algn="l" defTabSz="534604" rtl="0" eaLnBrk="1" latinLnBrk="0" hangingPunct="1">
        <a:spcBef>
          <a:spcPts val="0"/>
        </a:spcBef>
        <a:spcAft>
          <a:spcPts val="702"/>
        </a:spcAft>
        <a:buClr>
          <a:schemeClr val="accent1"/>
        </a:buClr>
        <a:buFont typeface="Arial"/>
        <a:buChar char="•"/>
        <a:defRPr sz="2806" kern="1200">
          <a:solidFill>
            <a:schemeClr val="tx1"/>
          </a:solidFill>
          <a:latin typeface="+mn-lt"/>
          <a:ea typeface="+mn-ea"/>
          <a:cs typeface="+mn-cs"/>
        </a:defRPr>
      </a:lvl1pPr>
      <a:lvl2pPr marL="841896" indent="-420948" algn="l" defTabSz="534604" rtl="0" eaLnBrk="1" latinLnBrk="0" hangingPunct="1">
        <a:spcBef>
          <a:spcPts val="0"/>
        </a:spcBef>
        <a:spcAft>
          <a:spcPts val="702"/>
        </a:spcAft>
        <a:buClr>
          <a:schemeClr val="accent1"/>
        </a:buClr>
        <a:buFont typeface="Arial"/>
        <a:buChar char="–"/>
        <a:defRPr sz="2105" kern="1200">
          <a:solidFill>
            <a:schemeClr val="tx1"/>
          </a:solidFill>
          <a:latin typeface="+mn-lt"/>
          <a:ea typeface="+mn-ea"/>
          <a:cs typeface="+mn-cs"/>
        </a:defRPr>
      </a:lvl2pPr>
      <a:lvl3pPr marL="1262844" indent="-420948" algn="l" defTabSz="534604" rtl="0" eaLnBrk="1" latinLnBrk="0" hangingPunct="1">
        <a:spcBef>
          <a:spcPts val="0"/>
        </a:spcBef>
        <a:spcAft>
          <a:spcPts val="702"/>
        </a:spcAft>
        <a:buFont typeface="Symbol" panose="05050102010706020507" pitchFamily="18" charset="2"/>
        <a:buChar char=""/>
        <a:defRPr sz="2105" kern="1200">
          <a:solidFill>
            <a:schemeClr val="tx1"/>
          </a:solidFill>
          <a:latin typeface="+mn-lt"/>
          <a:ea typeface="+mn-ea"/>
          <a:cs typeface="+mn-cs"/>
        </a:defRPr>
      </a:lvl3pPr>
      <a:lvl4pPr marL="1683792" indent="-420948" algn="l" defTabSz="534604" rtl="0" eaLnBrk="1" latinLnBrk="0" hangingPunct="1">
        <a:spcBef>
          <a:spcPts val="0"/>
        </a:spcBef>
        <a:spcAft>
          <a:spcPts val="702"/>
        </a:spcAft>
        <a:buFont typeface="+mj-lt"/>
        <a:buAutoNum type="alphaLcPeriod"/>
        <a:defRPr sz="2105" kern="1200">
          <a:solidFill>
            <a:schemeClr val="tx1"/>
          </a:solidFill>
          <a:latin typeface="+mn-lt"/>
          <a:ea typeface="+mn-ea"/>
          <a:cs typeface="+mn-cs"/>
        </a:defRPr>
      </a:lvl4pPr>
      <a:lvl5pPr marL="0" indent="0" algn="l" defTabSz="534604" rtl="0" eaLnBrk="1" latinLnBrk="0" hangingPunct="1">
        <a:spcBef>
          <a:spcPts val="0"/>
        </a:spcBef>
        <a:spcAft>
          <a:spcPts val="702"/>
        </a:spcAft>
        <a:buFont typeface="Arial"/>
        <a:buNone/>
        <a:defRPr sz="2806" b="1" kern="1200">
          <a:solidFill>
            <a:schemeClr val="accent1"/>
          </a:solidFill>
          <a:latin typeface="+mn-lt"/>
          <a:ea typeface="+mn-ea"/>
          <a:cs typeface="+mn-cs"/>
        </a:defRPr>
      </a:lvl5pPr>
      <a:lvl6pPr marL="0" indent="0" algn="l" defTabSz="534604" rtl="0" eaLnBrk="1" latinLnBrk="0" hangingPunct="1">
        <a:spcBef>
          <a:spcPts val="0"/>
        </a:spcBef>
        <a:spcAft>
          <a:spcPts val="702"/>
        </a:spcAft>
        <a:buClr>
          <a:schemeClr val="accent1"/>
        </a:buClr>
        <a:buFont typeface="Arial" panose="020B0604020202020204" pitchFamily="34" charset="0"/>
        <a:buNone/>
        <a:defRPr sz="2806" kern="1200">
          <a:solidFill>
            <a:schemeClr val="tx1"/>
          </a:solidFill>
          <a:latin typeface="+mn-lt"/>
          <a:ea typeface="+mn-ea"/>
          <a:cs typeface="+mn-cs"/>
        </a:defRPr>
      </a:lvl6pPr>
      <a:lvl7pPr marL="420948" indent="-420948" algn="l" defTabSz="534604" rtl="0" eaLnBrk="1" latinLnBrk="0" hangingPunct="1">
        <a:spcBef>
          <a:spcPts val="0"/>
        </a:spcBef>
        <a:spcAft>
          <a:spcPts val="702"/>
        </a:spcAft>
        <a:buClr>
          <a:schemeClr val="accent1"/>
        </a:buClr>
        <a:buFont typeface="Arial" panose="020B0604020202020204" pitchFamily="34" charset="0"/>
        <a:buChar char="•"/>
        <a:defRPr sz="2806" kern="1200">
          <a:solidFill>
            <a:schemeClr val="tx1"/>
          </a:solidFill>
          <a:latin typeface="+mn-lt"/>
          <a:ea typeface="+mn-ea"/>
          <a:cs typeface="+mn-cs"/>
        </a:defRPr>
      </a:lvl7pPr>
      <a:lvl8pPr marL="420948" indent="-420948" algn="l" defTabSz="534604" rtl="0" eaLnBrk="1" latinLnBrk="0" hangingPunct="1">
        <a:spcBef>
          <a:spcPts val="0"/>
        </a:spcBef>
        <a:spcAft>
          <a:spcPts val="702"/>
        </a:spcAft>
        <a:buClr>
          <a:schemeClr val="accent1"/>
        </a:buClr>
        <a:buFont typeface="Arial" panose="020B0604020202020204" pitchFamily="34" charset="0"/>
        <a:buChar char="•"/>
        <a:defRPr sz="2806" kern="1200">
          <a:solidFill>
            <a:schemeClr val="tx1"/>
          </a:solidFill>
          <a:latin typeface="+mn-lt"/>
          <a:ea typeface="+mn-ea"/>
          <a:cs typeface="+mn-cs"/>
        </a:defRPr>
      </a:lvl8pPr>
      <a:lvl9pPr marL="420948" indent="-420948" algn="l" defTabSz="534604" rtl="0" eaLnBrk="1" latinLnBrk="0" hangingPunct="1">
        <a:spcBef>
          <a:spcPts val="0"/>
        </a:spcBef>
        <a:spcAft>
          <a:spcPts val="702"/>
        </a:spcAft>
        <a:buClr>
          <a:schemeClr val="accent1"/>
        </a:buClr>
        <a:buFont typeface="Arial" panose="020B0604020202020204" pitchFamily="34" charset="0"/>
        <a:buChar char="•"/>
        <a:defRPr sz="2806" kern="1200">
          <a:solidFill>
            <a:schemeClr val="tx1"/>
          </a:solidFill>
          <a:latin typeface="+mn-lt"/>
          <a:ea typeface="+mn-ea"/>
          <a:cs typeface="+mn-cs"/>
        </a:defRPr>
      </a:lvl9pPr>
    </p:bodyStyle>
    <p:otherStyle>
      <a:defPPr>
        <a:defRPr lang="en-US"/>
      </a:defPPr>
      <a:lvl1pPr marL="0" algn="l" defTabSz="534604" rtl="0" eaLnBrk="1" latinLnBrk="0" hangingPunct="1">
        <a:defRPr sz="2105" kern="1200">
          <a:solidFill>
            <a:schemeClr val="tx1"/>
          </a:solidFill>
          <a:latin typeface="+mn-lt"/>
          <a:ea typeface="+mn-ea"/>
          <a:cs typeface="+mn-cs"/>
        </a:defRPr>
      </a:lvl1pPr>
      <a:lvl2pPr marL="534604" algn="l" defTabSz="534604" rtl="0" eaLnBrk="1" latinLnBrk="0" hangingPunct="1">
        <a:defRPr sz="2105" kern="1200">
          <a:solidFill>
            <a:schemeClr val="tx1"/>
          </a:solidFill>
          <a:latin typeface="+mn-lt"/>
          <a:ea typeface="+mn-ea"/>
          <a:cs typeface="+mn-cs"/>
        </a:defRPr>
      </a:lvl2pPr>
      <a:lvl3pPr marL="1069208" algn="l" defTabSz="534604" rtl="0" eaLnBrk="1" latinLnBrk="0" hangingPunct="1">
        <a:defRPr sz="2105" kern="1200">
          <a:solidFill>
            <a:schemeClr val="tx1"/>
          </a:solidFill>
          <a:latin typeface="+mn-lt"/>
          <a:ea typeface="+mn-ea"/>
          <a:cs typeface="+mn-cs"/>
        </a:defRPr>
      </a:lvl3pPr>
      <a:lvl4pPr marL="1603812" algn="l" defTabSz="534604" rtl="0" eaLnBrk="1" latinLnBrk="0" hangingPunct="1">
        <a:defRPr sz="2105" kern="1200">
          <a:solidFill>
            <a:schemeClr val="tx1"/>
          </a:solidFill>
          <a:latin typeface="+mn-lt"/>
          <a:ea typeface="+mn-ea"/>
          <a:cs typeface="+mn-cs"/>
        </a:defRPr>
      </a:lvl4pPr>
      <a:lvl5pPr marL="2138416" algn="l" defTabSz="534604" rtl="0" eaLnBrk="1" latinLnBrk="0" hangingPunct="1">
        <a:defRPr sz="2105" kern="1200">
          <a:solidFill>
            <a:schemeClr val="tx1"/>
          </a:solidFill>
          <a:latin typeface="+mn-lt"/>
          <a:ea typeface="+mn-ea"/>
          <a:cs typeface="+mn-cs"/>
        </a:defRPr>
      </a:lvl5pPr>
      <a:lvl6pPr marL="2673020" algn="l" defTabSz="534604" rtl="0" eaLnBrk="1" latinLnBrk="0" hangingPunct="1">
        <a:defRPr sz="2105" kern="1200">
          <a:solidFill>
            <a:schemeClr val="tx1"/>
          </a:solidFill>
          <a:latin typeface="+mn-lt"/>
          <a:ea typeface="+mn-ea"/>
          <a:cs typeface="+mn-cs"/>
        </a:defRPr>
      </a:lvl6pPr>
      <a:lvl7pPr marL="3207624" algn="l" defTabSz="534604" rtl="0" eaLnBrk="1" latinLnBrk="0" hangingPunct="1">
        <a:defRPr sz="2105" kern="1200">
          <a:solidFill>
            <a:schemeClr val="tx1"/>
          </a:solidFill>
          <a:latin typeface="+mn-lt"/>
          <a:ea typeface="+mn-ea"/>
          <a:cs typeface="+mn-cs"/>
        </a:defRPr>
      </a:lvl7pPr>
      <a:lvl8pPr marL="3742228" algn="l" defTabSz="534604" rtl="0" eaLnBrk="1" latinLnBrk="0" hangingPunct="1">
        <a:defRPr sz="2105" kern="1200">
          <a:solidFill>
            <a:schemeClr val="tx1"/>
          </a:solidFill>
          <a:latin typeface="+mn-lt"/>
          <a:ea typeface="+mn-ea"/>
          <a:cs typeface="+mn-cs"/>
        </a:defRPr>
      </a:lvl8pPr>
      <a:lvl9pPr marL="4276832" algn="l" defTabSz="534604" rtl="0" eaLnBrk="1" latinLnBrk="0" hangingPunct="1">
        <a:defRPr sz="210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2">
          <p15:clr>
            <a:srgbClr val="F26B43"/>
          </p15:clr>
        </p15:guide>
        <p15:guide id="2" pos="295">
          <p15:clr>
            <a:srgbClr val="F26B43"/>
          </p15:clr>
        </p15:guide>
        <p15:guide id="3" orient="horz" pos="645">
          <p15:clr>
            <a:srgbClr val="F26B43"/>
          </p15:clr>
        </p15:guide>
        <p15:guide id="4" pos="593">
          <p15:clr>
            <a:srgbClr val="F26B43"/>
          </p15:clr>
        </p15:guide>
        <p15:guide id="5" pos="737">
          <p15:clr>
            <a:srgbClr val="F26B43"/>
          </p15:clr>
        </p15:guide>
        <p15:guide id="6" pos="1034">
          <p15:clr>
            <a:srgbClr val="F26B43"/>
          </p15:clr>
        </p15:guide>
        <p15:guide id="7" pos="1179">
          <p15:clr>
            <a:srgbClr val="F26B43"/>
          </p15:clr>
        </p15:guide>
        <p15:guide id="8" pos="1479">
          <p15:clr>
            <a:srgbClr val="F26B43"/>
          </p15:clr>
        </p15:guide>
        <p15:guide id="9" pos="1625">
          <p15:clr>
            <a:srgbClr val="F26B43"/>
          </p15:clr>
        </p15:guide>
        <p15:guide id="10" pos="1922">
          <p15:clr>
            <a:srgbClr val="F26B43"/>
          </p15:clr>
        </p15:guide>
        <p15:guide id="11" pos="2066">
          <p15:clr>
            <a:srgbClr val="F26B43"/>
          </p15:clr>
        </p15:guide>
        <p15:guide id="12" pos="2364">
          <p15:clr>
            <a:srgbClr val="F26B43"/>
          </p15:clr>
        </p15:guide>
        <p15:guide id="13" pos="2511">
          <p15:clr>
            <a:srgbClr val="F26B43"/>
          </p15:clr>
        </p15:guide>
        <p15:guide id="14" pos="2808">
          <p15:clr>
            <a:srgbClr val="F26B43"/>
          </p15:clr>
        </p15:guide>
        <p15:guide id="15" pos="2954">
          <p15:clr>
            <a:srgbClr val="F26B43"/>
          </p15:clr>
        </p15:guide>
        <p15:guide id="16" pos="3251">
          <p15:clr>
            <a:srgbClr val="F26B43"/>
          </p15:clr>
        </p15:guide>
        <p15:guide id="17" pos="3398">
          <p15:clr>
            <a:srgbClr val="F26B43"/>
          </p15:clr>
        </p15:guide>
        <p15:guide id="18" pos="3695">
          <p15:clr>
            <a:srgbClr val="F26B43"/>
          </p15:clr>
        </p15:guide>
        <p15:guide id="19" pos="3839">
          <p15:clr>
            <a:srgbClr val="F26B43"/>
          </p15:clr>
        </p15:guide>
        <p15:guide id="20" pos="4136">
          <p15:clr>
            <a:srgbClr val="F26B43"/>
          </p15:clr>
        </p15:guide>
        <p15:guide id="21" pos="4283">
          <p15:clr>
            <a:srgbClr val="F26B43"/>
          </p15:clr>
        </p15:guide>
        <p15:guide id="22" pos="4580">
          <p15:clr>
            <a:srgbClr val="F26B43"/>
          </p15:clr>
        </p15:guide>
        <p15:guide id="23" pos="4727">
          <p15:clr>
            <a:srgbClr val="F26B43"/>
          </p15:clr>
        </p15:guide>
        <p15:guide id="24" pos="5022">
          <p15:clr>
            <a:srgbClr val="F26B43"/>
          </p15:clr>
        </p15:guide>
        <p15:guide id="25" pos="5465">
          <p15:clr>
            <a:srgbClr val="F26B43"/>
          </p15:clr>
        </p15:guide>
        <p15:guide id="26" pos="5169">
          <p15:clr>
            <a:srgbClr val="F26B43"/>
          </p15:clr>
        </p15:guide>
        <p15:guide id="27" orient="horz" pos="758">
          <p15:clr>
            <a:srgbClr val="F26B43"/>
          </p15:clr>
        </p15:guide>
        <p15:guide id="28" orient="horz" pos="1098">
          <p15:clr>
            <a:srgbClr val="F26B43"/>
          </p15:clr>
        </p15:guide>
        <p15:guide id="29" orient="horz" pos="1212">
          <p15:clr>
            <a:srgbClr val="F26B43"/>
          </p15:clr>
        </p15:guide>
        <p15:guide id="30" orient="horz" pos="1575">
          <p15:clr>
            <a:srgbClr val="F26B43"/>
          </p15:clr>
        </p15:guide>
        <p15:guide id="31" orient="horz" pos="1688">
          <p15:clr>
            <a:srgbClr val="F26B43"/>
          </p15:clr>
        </p15:guide>
        <p15:guide id="32" orient="horz" pos="2028">
          <p15:clr>
            <a:srgbClr val="F26B43"/>
          </p15:clr>
        </p15:guide>
        <p15:guide id="33" orient="horz" pos="2142">
          <p15:clr>
            <a:srgbClr val="F26B43"/>
          </p15:clr>
        </p15:guide>
        <p15:guide id="34" orient="horz" pos="2505">
          <p15:clr>
            <a:srgbClr val="F26B43"/>
          </p15:clr>
        </p15:guide>
        <p15:guide id="35" orient="horz" pos="2618">
          <p15:clr>
            <a:srgbClr val="F26B43"/>
          </p15:clr>
        </p15:guide>
        <p15:guide id="36" orient="horz" pos="2958">
          <p15:clr>
            <a:srgbClr val="F26B43"/>
          </p15:clr>
        </p15:guide>
        <p15:guide id="37" orient="horz" pos="91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itle Placeholder 4"/>
          <p:cNvSpPr>
            <a:spLocks noGrp="1"/>
          </p:cNvSpPr>
          <p:nvPr>
            <p:ph type="title"/>
          </p:nvPr>
        </p:nvSpPr>
        <p:spPr>
          <a:xfrm>
            <a:off x="551891" y="528481"/>
            <a:ext cx="9592338" cy="1240110"/>
          </a:xfrm>
          <a:prstGeom prst="rect">
            <a:avLst/>
          </a:prstGeom>
        </p:spPr>
        <p:txBody>
          <a:bodyPr vert="horz" lIns="0" tIns="0" rIns="0" bIns="0" rtlCol="0" anchor="t" anchorCtr="0">
            <a:normAutofit/>
          </a:bodyPr>
          <a:lstStyle/>
          <a:p>
            <a:r>
              <a:rPr lang="en-US"/>
              <a:t>Click to edit Master title style</a:t>
            </a:r>
            <a:endParaRPr lang="en-GB"/>
          </a:p>
        </p:txBody>
      </p:sp>
      <p:sp>
        <p:nvSpPr>
          <p:cNvPr id="3" name="Text Placeholder 2"/>
          <p:cNvSpPr>
            <a:spLocks noGrp="1"/>
          </p:cNvSpPr>
          <p:nvPr>
            <p:ph type="body" idx="1"/>
          </p:nvPr>
        </p:nvSpPr>
        <p:spPr>
          <a:xfrm>
            <a:off x="548821" y="2155907"/>
            <a:ext cx="9595409" cy="4745796"/>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pic>
        <p:nvPicPr>
          <p:cNvPr id="4" name="GTLogoNoTag" hidden="1"/>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8717812" y="7059435"/>
            <a:ext cx="1461218" cy="380785"/>
          </a:xfrm>
          <a:prstGeom prst="rect">
            <a:avLst/>
          </a:prstGeom>
        </p:spPr>
      </p:pic>
    </p:spTree>
    <p:extLst>
      <p:ext uri="{BB962C8B-B14F-4D97-AF65-F5344CB8AC3E}">
        <p14:creationId xmlns:p14="http://schemas.microsoft.com/office/powerpoint/2010/main" val="4127194484"/>
      </p:ext>
    </p:extLst>
  </p:cSld>
  <p:clrMap bg1="lt1" tx1="dk1" bg2="lt2" tx2="dk2" accent1="accent1" accent2="accent2" accent3="accent3" accent4="accent4" accent5="accent5" accent6="accent6" hlink="hlink" folHlink="folHlink"/>
  <p:sldLayoutIdLst>
    <p:sldLayoutId id="2147484166" r:id="rId1"/>
    <p:sldLayoutId id="2147484167" r:id="rId2"/>
    <p:sldLayoutId id="2147484168" r:id="rId3"/>
    <p:sldLayoutId id="2147484169" r:id="rId4"/>
    <p:sldLayoutId id="2147484170" r:id="rId5"/>
    <p:sldLayoutId id="2147484171" r:id="rId6"/>
    <p:sldLayoutId id="2147484172" r:id="rId7"/>
    <p:sldLayoutId id="2147484173" r:id="rId8"/>
    <p:sldLayoutId id="2147484174" r:id="rId9"/>
    <p:sldLayoutId id="2147484175" r:id="rId10"/>
    <p:sldLayoutId id="2147484176" r:id="rId11"/>
    <p:sldLayoutId id="2147484177" r:id="rId12"/>
    <p:sldLayoutId id="2147484178" r:id="rId13"/>
    <p:sldLayoutId id="2147484179" r:id="rId14"/>
    <p:sldLayoutId id="2147484180" r:id="rId15"/>
    <p:sldLayoutId id="2147484181" r:id="rId16"/>
    <p:sldLayoutId id="2147484182" r:id="rId17"/>
    <p:sldLayoutId id="2147484183" r:id="rId18"/>
    <p:sldLayoutId id="2147484184" r:id="rId19"/>
    <p:sldLayoutId id="2147484185" r:id="rId20"/>
    <p:sldLayoutId id="2147484186" r:id="rId21"/>
    <p:sldLayoutId id="2147484187" r:id="rId22"/>
  </p:sldLayoutIdLst>
  <p:hf hdr="0" ftr="0" dt="0"/>
  <p:txStyles>
    <p:titleStyle>
      <a:lvl1pPr algn="l" defTabSz="534604" rtl="0" eaLnBrk="1" latinLnBrk="0" hangingPunct="1">
        <a:spcBef>
          <a:spcPct val="0"/>
        </a:spcBef>
        <a:buNone/>
        <a:defRPr sz="3508" b="1" kern="1200">
          <a:solidFill>
            <a:schemeClr val="accent1"/>
          </a:solidFill>
          <a:latin typeface="+mj-lt"/>
          <a:ea typeface="+mj-ea"/>
          <a:cs typeface="+mj-cs"/>
        </a:defRPr>
      </a:lvl1pPr>
    </p:titleStyle>
    <p:bodyStyle>
      <a:lvl1pPr marL="420948" indent="-420948" algn="l" defTabSz="534604" rtl="0" eaLnBrk="1" latinLnBrk="0" hangingPunct="1">
        <a:spcBef>
          <a:spcPts val="0"/>
        </a:spcBef>
        <a:spcAft>
          <a:spcPts val="702"/>
        </a:spcAft>
        <a:buClr>
          <a:schemeClr val="accent1"/>
        </a:buClr>
        <a:buFont typeface="Arial"/>
        <a:buChar char="•"/>
        <a:defRPr sz="2806" kern="1200">
          <a:solidFill>
            <a:schemeClr val="tx1"/>
          </a:solidFill>
          <a:latin typeface="+mn-lt"/>
          <a:ea typeface="+mn-ea"/>
          <a:cs typeface="+mn-cs"/>
        </a:defRPr>
      </a:lvl1pPr>
      <a:lvl2pPr marL="841896" indent="-420948" algn="l" defTabSz="534604" rtl="0" eaLnBrk="1" latinLnBrk="0" hangingPunct="1">
        <a:spcBef>
          <a:spcPts val="0"/>
        </a:spcBef>
        <a:spcAft>
          <a:spcPts val="702"/>
        </a:spcAft>
        <a:buClr>
          <a:schemeClr val="accent1"/>
        </a:buClr>
        <a:buFont typeface="Arial"/>
        <a:buChar char="–"/>
        <a:defRPr sz="2105" kern="1200">
          <a:solidFill>
            <a:schemeClr val="tx1"/>
          </a:solidFill>
          <a:latin typeface="+mn-lt"/>
          <a:ea typeface="+mn-ea"/>
          <a:cs typeface="+mn-cs"/>
        </a:defRPr>
      </a:lvl2pPr>
      <a:lvl3pPr marL="1262844" indent="-420948" algn="l" defTabSz="534604" rtl="0" eaLnBrk="1" latinLnBrk="0" hangingPunct="1">
        <a:spcBef>
          <a:spcPts val="0"/>
        </a:spcBef>
        <a:spcAft>
          <a:spcPts val="702"/>
        </a:spcAft>
        <a:buFont typeface="Symbol" panose="05050102010706020507" pitchFamily="18" charset="2"/>
        <a:buChar char=""/>
        <a:defRPr sz="2105" kern="1200">
          <a:solidFill>
            <a:schemeClr val="tx1"/>
          </a:solidFill>
          <a:latin typeface="+mn-lt"/>
          <a:ea typeface="+mn-ea"/>
          <a:cs typeface="+mn-cs"/>
        </a:defRPr>
      </a:lvl3pPr>
      <a:lvl4pPr marL="1683792" indent="-420948" algn="l" defTabSz="534604" rtl="0" eaLnBrk="1" latinLnBrk="0" hangingPunct="1">
        <a:spcBef>
          <a:spcPts val="0"/>
        </a:spcBef>
        <a:spcAft>
          <a:spcPts val="702"/>
        </a:spcAft>
        <a:buFont typeface="+mj-lt"/>
        <a:buAutoNum type="alphaLcPeriod"/>
        <a:defRPr sz="2105" kern="1200">
          <a:solidFill>
            <a:schemeClr val="tx1"/>
          </a:solidFill>
          <a:latin typeface="+mn-lt"/>
          <a:ea typeface="+mn-ea"/>
          <a:cs typeface="+mn-cs"/>
        </a:defRPr>
      </a:lvl4pPr>
      <a:lvl5pPr marL="0" indent="0" algn="l" defTabSz="534604" rtl="0" eaLnBrk="1" latinLnBrk="0" hangingPunct="1">
        <a:spcBef>
          <a:spcPts val="0"/>
        </a:spcBef>
        <a:spcAft>
          <a:spcPts val="702"/>
        </a:spcAft>
        <a:buFont typeface="Arial"/>
        <a:buNone/>
        <a:defRPr sz="2806" b="1" kern="1200">
          <a:solidFill>
            <a:schemeClr val="accent1"/>
          </a:solidFill>
          <a:latin typeface="+mn-lt"/>
          <a:ea typeface="+mn-ea"/>
          <a:cs typeface="+mn-cs"/>
        </a:defRPr>
      </a:lvl5pPr>
      <a:lvl6pPr marL="0" indent="0" algn="l" defTabSz="534604" rtl="0" eaLnBrk="1" latinLnBrk="0" hangingPunct="1">
        <a:spcBef>
          <a:spcPts val="0"/>
        </a:spcBef>
        <a:spcAft>
          <a:spcPts val="702"/>
        </a:spcAft>
        <a:buClr>
          <a:schemeClr val="accent1"/>
        </a:buClr>
        <a:buFont typeface="Arial" panose="020B0604020202020204" pitchFamily="34" charset="0"/>
        <a:buNone/>
        <a:defRPr sz="2806" kern="1200">
          <a:solidFill>
            <a:schemeClr val="tx1"/>
          </a:solidFill>
          <a:latin typeface="+mn-lt"/>
          <a:ea typeface="+mn-ea"/>
          <a:cs typeface="+mn-cs"/>
        </a:defRPr>
      </a:lvl6pPr>
      <a:lvl7pPr marL="420948" indent="-420948" algn="l" defTabSz="534604" rtl="0" eaLnBrk="1" latinLnBrk="0" hangingPunct="1">
        <a:spcBef>
          <a:spcPts val="0"/>
        </a:spcBef>
        <a:spcAft>
          <a:spcPts val="702"/>
        </a:spcAft>
        <a:buClr>
          <a:schemeClr val="accent1"/>
        </a:buClr>
        <a:buFont typeface="Arial" panose="020B0604020202020204" pitchFamily="34" charset="0"/>
        <a:buChar char="•"/>
        <a:defRPr sz="2806" kern="1200">
          <a:solidFill>
            <a:schemeClr val="tx1"/>
          </a:solidFill>
          <a:latin typeface="+mn-lt"/>
          <a:ea typeface="+mn-ea"/>
          <a:cs typeface="+mn-cs"/>
        </a:defRPr>
      </a:lvl7pPr>
      <a:lvl8pPr marL="420948" indent="-420948" algn="l" defTabSz="534604" rtl="0" eaLnBrk="1" latinLnBrk="0" hangingPunct="1">
        <a:spcBef>
          <a:spcPts val="0"/>
        </a:spcBef>
        <a:spcAft>
          <a:spcPts val="702"/>
        </a:spcAft>
        <a:buClr>
          <a:schemeClr val="accent1"/>
        </a:buClr>
        <a:buFont typeface="Arial" panose="020B0604020202020204" pitchFamily="34" charset="0"/>
        <a:buChar char="•"/>
        <a:defRPr sz="2806" kern="1200">
          <a:solidFill>
            <a:schemeClr val="tx1"/>
          </a:solidFill>
          <a:latin typeface="+mn-lt"/>
          <a:ea typeface="+mn-ea"/>
          <a:cs typeface="+mn-cs"/>
        </a:defRPr>
      </a:lvl8pPr>
      <a:lvl9pPr marL="420948" indent="-420948" algn="l" defTabSz="534604" rtl="0" eaLnBrk="1" latinLnBrk="0" hangingPunct="1">
        <a:spcBef>
          <a:spcPts val="0"/>
        </a:spcBef>
        <a:spcAft>
          <a:spcPts val="702"/>
        </a:spcAft>
        <a:buClr>
          <a:schemeClr val="accent1"/>
        </a:buClr>
        <a:buFont typeface="Arial" panose="020B0604020202020204" pitchFamily="34" charset="0"/>
        <a:buChar char="•"/>
        <a:defRPr sz="2806" kern="1200">
          <a:solidFill>
            <a:schemeClr val="tx1"/>
          </a:solidFill>
          <a:latin typeface="+mn-lt"/>
          <a:ea typeface="+mn-ea"/>
          <a:cs typeface="+mn-cs"/>
        </a:defRPr>
      </a:lvl9pPr>
    </p:bodyStyle>
    <p:otherStyle>
      <a:defPPr>
        <a:defRPr lang="en-US"/>
      </a:defPPr>
      <a:lvl1pPr marL="0" algn="l" defTabSz="534604" rtl="0" eaLnBrk="1" latinLnBrk="0" hangingPunct="1">
        <a:defRPr sz="2105" kern="1200">
          <a:solidFill>
            <a:schemeClr val="tx1"/>
          </a:solidFill>
          <a:latin typeface="+mn-lt"/>
          <a:ea typeface="+mn-ea"/>
          <a:cs typeface="+mn-cs"/>
        </a:defRPr>
      </a:lvl1pPr>
      <a:lvl2pPr marL="534604" algn="l" defTabSz="534604" rtl="0" eaLnBrk="1" latinLnBrk="0" hangingPunct="1">
        <a:defRPr sz="2105" kern="1200">
          <a:solidFill>
            <a:schemeClr val="tx1"/>
          </a:solidFill>
          <a:latin typeface="+mn-lt"/>
          <a:ea typeface="+mn-ea"/>
          <a:cs typeface="+mn-cs"/>
        </a:defRPr>
      </a:lvl2pPr>
      <a:lvl3pPr marL="1069208" algn="l" defTabSz="534604" rtl="0" eaLnBrk="1" latinLnBrk="0" hangingPunct="1">
        <a:defRPr sz="2105" kern="1200">
          <a:solidFill>
            <a:schemeClr val="tx1"/>
          </a:solidFill>
          <a:latin typeface="+mn-lt"/>
          <a:ea typeface="+mn-ea"/>
          <a:cs typeface="+mn-cs"/>
        </a:defRPr>
      </a:lvl3pPr>
      <a:lvl4pPr marL="1603812" algn="l" defTabSz="534604" rtl="0" eaLnBrk="1" latinLnBrk="0" hangingPunct="1">
        <a:defRPr sz="2105" kern="1200">
          <a:solidFill>
            <a:schemeClr val="tx1"/>
          </a:solidFill>
          <a:latin typeface="+mn-lt"/>
          <a:ea typeface="+mn-ea"/>
          <a:cs typeface="+mn-cs"/>
        </a:defRPr>
      </a:lvl4pPr>
      <a:lvl5pPr marL="2138416" algn="l" defTabSz="534604" rtl="0" eaLnBrk="1" latinLnBrk="0" hangingPunct="1">
        <a:defRPr sz="2105" kern="1200">
          <a:solidFill>
            <a:schemeClr val="tx1"/>
          </a:solidFill>
          <a:latin typeface="+mn-lt"/>
          <a:ea typeface="+mn-ea"/>
          <a:cs typeface="+mn-cs"/>
        </a:defRPr>
      </a:lvl5pPr>
      <a:lvl6pPr marL="2673020" algn="l" defTabSz="534604" rtl="0" eaLnBrk="1" latinLnBrk="0" hangingPunct="1">
        <a:defRPr sz="2105" kern="1200">
          <a:solidFill>
            <a:schemeClr val="tx1"/>
          </a:solidFill>
          <a:latin typeface="+mn-lt"/>
          <a:ea typeface="+mn-ea"/>
          <a:cs typeface="+mn-cs"/>
        </a:defRPr>
      </a:lvl6pPr>
      <a:lvl7pPr marL="3207624" algn="l" defTabSz="534604" rtl="0" eaLnBrk="1" latinLnBrk="0" hangingPunct="1">
        <a:defRPr sz="2105" kern="1200">
          <a:solidFill>
            <a:schemeClr val="tx1"/>
          </a:solidFill>
          <a:latin typeface="+mn-lt"/>
          <a:ea typeface="+mn-ea"/>
          <a:cs typeface="+mn-cs"/>
        </a:defRPr>
      </a:lvl7pPr>
      <a:lvl8pPr marL="3742228" algn="l" defTabSz="534604" rtl="0" eaLnBrk="1" latinLnBrk="0" hangingPunct="1">
        <a:defRPr sz="2105" kern="1200">
          <a:solidFill>
            <a:schemeClr val="tx1"/>
          </a:solidFill>
          <a:latin typeface="+mn-lt"/>
          <a:ea typeface="+mn-ea"/>
          <a:cs typeface="+mn-cs"/>
        </a:defRPr>
      </a:lvl8pPr>
      <a:lvl9pPr marL="4276832" algn="l" defTabSz="534604" rtl="0" eaLnBrk="1" latinLnBrk="0" hangingPunct="1">
        <a:defRPr sz="210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2">
          <p15:clr>
            <a:srgbClr val="F26B43"/>
          </p15:clr>
        </p15:guide>
        <p15:guide id="2" pos="295">
          <p15:clr>
            <a:srgbClr val="F26B43"/>
          </p15:clr>
        </p15:guide>
        <p15:guide id="3" orient="horz" pos="645">
          <p15:clr>
            <a:srgbClr val="F26B43"/>
          </p15:clr>
        </p15:guide>
        <p15:guide id="4" pos="593">
          <p15:clr>
            <a:srgbClr val="F26B43"/>
          </p15:clr>
        </p15:guide>
        <p15:guide id="5" pos="737">
          <p15:clr>
            <a:srgbClr val="F26B43"/>
          </p15:clr>
        </p15:guide>
        <p15:guide id="6" pos="1034">
          <p15:clr>
            <a:srgbClr val="F26B43"/>
          </p15:clr>
        </p15:guide>
        <p15:guide id="7" pos="1179">
          <p15:clr>
            <a:srgbClr val="F26B43"/>
          </p15:clr>
        </p15:guide>
        <p15:guide id="8" pos="1479">
          <p15:clr>
            <a:srgbClr val="F26B43"/>
          </p15:clr>
        </p15:guide>
        <p15:guide id="9" pos="1625">
          <p15:clr>
            <a:srgbClr val="F26B43"/>
          </p15:clr>
        </p15:guide>
        <p15:guide id="10" pos="1922">
          <p15:clr>
            <a:srgbClr val="F26B43"/>
          </p15:clr>
        </p15:guide>
        <p15:guide id="11" pos="2066">
          <p15:clr>
            <a:srgbClr val="F26B43"/>
          </p15:clr>
        </p15:guide>
        <p15:guide id="12" pos="2364">
          <p15:clr>
            <a:srgbClr val="F26B43"/>
          </p15:clr>
        </p15:guide>
        <p15:guide id="13" pos="2511">
          <p15:clr>
            <a:srgbClr val="F26B43"/>
          </p15:clr>
        </p15:guide>
        <p15:guide id="14" pos="2808">
          <p15:clr>
            <a:srgbClr val="F26B43"/>
          </p15:clr>
        </p15:guide>
        <p15:guide id="15" pos="2954">
          <p15:clr>
            <a:srgbClr val="F26B43"/>
          </p15:clr>
        </p15:guide>
        <p15:guide id="16" pos="3251">
          <p15:clr>
            <a:srgbClr val="F26B43"/>
          </p15:clr>
        </p15:guide>
        <p15:guide id="17" pos="3398">
          <p15:clr>
            <a:srgbClr val="F26B43"/>
          </p15:clr>
        </p15:guide>
        <p15:guide id="18" pos="3695">
          <p15:clr>
            <a:srgbClr val="F26B43"/>
          </p15:clr>
        </p15:guide>
        <p15:guide id="19" pos="3839">
          <p15:clr>
            <a:srgbClr val="F26B43"/>
          </p15:clr>
        </p15:guide>
        <p15:guide id="20" pos="4136">
          <p15:clr>
            <a:srgbClr val="F26B43"/>
          </p15:clr>
        </p15:guide>
        <p15:guide id="21" pos="4283">
          <p15:clr>
            <a:srgbClr val="F26B43"/>
          </p15:clr>
        </p15:guide>
        <p15:guide id="22" pos="4580">
          <p15:clr>
            <a:srgbClr val="F26B43"/>
          </p15:clr>
        </p15:guide>
        <p15:guide id="23" pos="4727">
          <p15:clr>
            <a:srgbClr val="F26B43"/>
          </p15:clr>
        </p15:guide>
        <p15:guide id="24" pos="5022">
          <p15:clr>
            <a:srgbClr val="F26B43"/>
          </p15:clr>
        </p15:guide>
        <p15:guide id="25" pos="5465">
          <p15:clr>
            <a:srgbClr val="F26B43"/>
          </p15:clr>
        </p15:guide>
        <p15:guide id="26" pos="5169">
          <p15:clr>
            <a:srgbClr val="F26B43"/>
          </p15:clr>
        </p15:guide>
        <p15:guide id="27" orient="horz" pos="758">
          <p15:clr>
            <a:srgbClr val="F26B43"/>
          </p15:clr>
        </p15:guide>
        <p15:guide id="28" orient="horz" pos="1098">
          <p15:clr>
            <a:srgbClr val="F26B43"/>
          </p15:clr>
        </p15:guide>
        <p15:guide id="29" orient="horz" pos="1212">
          <p15:clr>
            <a:srgbClr val="F26B43"/>
          </p15:clr>
        </p15:guide>
        <p15:guide id="30" orient="horz" pos="1575">
          <p15:clr>
            <a:srgbClr val="F26B43"/>
          </p15:clr>
        </p15:guide>
        <p15:guide id="31" orient="horz" pos="1688">
          <p15:clr>
            <a:srgbClr val="F26B43"/>
          </p15:clr>
        </p15:guide>
        <p15:guide id="32" orient="horz" pos="2028">
          <p15:clr>
            <a:srgbClr val="F26B43"/>
          </p15:clr>
        </p15:guide>
        <p15:guide id="33" orient="horz" pos="2142">
          <p15:clr>
            <a:srgbClr val="F26B43"/>
          </p15:clr>
        </p15:guide>
        <p15:guide id="34" orient="horz" pos="2505">
          <p15:clr>
            <a:srgbClr val="F26B43"/>
          </p15:clr>
        </p15:guide>
        <p15:guide id="35" orient="horz" pos="2618">
          <p15:clr>
            <a:srgbClr val="F26B43"/>
          </p15:clr>
        </p15:guide>
        <p15:guide id="36" orient="horz" pos="2958">
          <p15:clr>
            <a:srgbClr val="F26B43"/>
          </p15:clr>
        </p15:guide>
        <p15:guide id="37" orient="horz" pos="91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Copyright"/>
          <p:cNvSpPr txBox="1"/>
          <p:nvPr userDrawn="1"/>
        </p:nvSpPr>
        <p:spPr>
          <a:xfrm>
            <a:off x="769068" y="7210062"/>
            <a:ext cx="2820135" cy="271413"/>
          </a:xfrm>
          <a:prstGeom prst="rect">
            <a:avLst/>
          </a:prstGeom>
          <a:noFill/>
        </p:spPr>
        <p:txBody>
          <a:bodyPr wrap="square" lIns="0" rIns="0" rtlCol="0" anchor="ctr" anchorCtr="0">
            <a:noAutofit/>
          </a:bodyPr>
          <a:lstStyle/>
          <a:p>
            <a:pPr algn="l"/>
            <a:r>
              <a:rPr lang="en-US" sz="702" dirty="0">
                <a:solidFill>
                  <a:schemeClr val="tx1"/>
                </a:solidFill>
              </a:rPr>
              <a:t>©2020 Grant Thornton International Ltd. All rights reserved.</a:t>
            </a:r>
            <a:endParaRPr lang="en-GB" sz="702" dirty="0">
              <a:solidFill>
                <a:schemeClr val="tx1"/>
              </a:solidFill>
            </a:endParaRPr>
          </a:p>
        </p:txBody>
      </p:sp>
      <p:cxnSp>
        <p:nvCxnSpPr>
          <p:cNvPr id="10" name="Straight Connector 9"/>
          <p:cNvCxnSpPr/>
          <p:nvPr userDrawn="1"/>
        </p:nvCxnSpPr>
        <p:spPr>
          <a:xfrm>
            <a:off x="548821" y="7183909"/>
            <a:ext cx="3070804"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5" name="Title Placeholder 4"/>
          <p:cNvSpPr>
            <a:spLocks noGrp="1"/>
          </p:cNvSpPr>
          <p:nvPr>
            <p:ph type="title"/>
          </p:nvPr>
        </p:nvSpPr>
        <p:spPr>
          <a:xfrm>
            <a:off x="551891" y="528481"/>
            <a:ext cx="9592338" cy="1240110"/>
          </a:xfrm>
          <a:prstGeom prst="rect">
            <a:avLst/>
          </a:prstGeom>
        </p:spPr>
        <p:txBody>
          <a:bodyPr vert="horz" lIns="0" tIns="0" rIns="0" bIns="0" rtlCol="0" anchor="t" anchorCtr="0">
            <a:normAutofit/>
          </a:bodyPr>
          <a:lstStyle/>
          <a:p>
            <a:r>
              <a:rPr lang="en-US"/>
              <a:t>Click to edit Master title style</a:t>
            </a:r>
            <a:endParaRPr lang="en-GB"/>
          </a:p>
        </p:txBody>
      </p:sp>
      <p:sp>
        <p:nvSpPr>
          <p:cNvPr id="3" name="Text Placeholder 2"/>
          <p:cNvSpPr>
            <a:spLocks noGrp="1"/>
          </p:cNvSpPr>
          <p:nvPr>
            <p:ph type="body" idx="1"/>
          </p:nvPr>
        </p:nvSpPr>
        <p:spPr>
          <a:xfrm>
            <a:off x="548821" y="2155907"/>
            <a:ext cx="9595409" cy="4745796"/>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sp>
        <p:nvSpPr>
          <p:cNvPr id="2" name="Slide Number Placeholder 1"/>
          <p:cNvSpPr>
            <a:spLocks noGrp="1"/>
          </p:cNvSpPr>
          <p:nvPr>
            <p:ph type="sldNum" sz="quarter" idx="4"/>
          </p:nvPr>
        </p:nvSpPr>
        <p:spPr>
          <a:xfrm>
            <a:off x="548821" y="7211628"/>
            <a:ext cx="214678" cy="269847"/>
          </a:xfrm>
          <a:prstGeom prst="rect">
            <a:avLst/>
          </a:prstGeom>
        </p:spPr>
        <p:txBody>
          <a:bodyPr vert="horz" lIns="0" tIns="0" rIns="0" bIns="0" rtlCol="0" anchor="ctr"/>
          <a:lstStyle>
            <a:lvl1pPr algn="l">
              <a:defRPr lang="en-US" sz="702" b="1" kern="1200" smtClean="0">
                <a:solidFill>
                  <a:schemeClr val="tx1"/>
                </a:solidFill>
                <a:latin typeface="+mn-lt"/>
                <a:ea typeface="+mn-ea"/>
                <a:cs typeface="+mn-cs"/>
              </a:defRPr>
            </a:lvl1pPr>
          </a:lstStyle>
          <a:p>
            <a:fld id="{8917037F-13F4-43B6-99FF-D710FE0C4777}" type="slidenum">
              <a:rPr lang="en-GB" smtClean="0"/>
              <a:pPr/>
              <a:t>‹#›</a:t>
            </a:fld>
            <a:endParaRPr lang="en-GB" dirty="0"/>
          </a:p>
        </p:txBody>
      </p:sp>
      <p:pic>
        <p:nvPicPr>
          <p:cNvPr id="4" name="GTLogoNoTag" hidden="1"/>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a:off x="8717812" y="7059435"/>
            <a:ext cx="1461218" cy="380785"/>
          </a:xfrm>
          <a:prstGeom prst="rect">
            <a:avLst/>
          </a:prstGeom>
        </p:spPr>
      </p:pic>
      <p:pic>
        <p:nvPicPr>
          <p:cNvPr id="11" name="Logo">
            <a:extLst>
              <a:ext uri="{FF2B5EF4-FFF2-40B4-BE49-F238E27FC236}">
                <a16:creationId xmlns:a16="http://schemas.microsoft.com/office/drawing/2014/main" id="{741612F6-3DD0-47DD-888B-FF306E85B1FC}"/>
              </a:ext>
            </a:extLst>
          </p:cNvPr>
          <p:cNvPicPr>
            <a:picLocks noChangeAspect="1"/>
          </p:cNvPicPr>
          <p:nvPr userDrawn="1"/>
        </p:nvPicPr>
        <p:blipFill rotWithShape="1">
          <a:blip r:embed="rId33"/>
          <a:srcRect l="6662" t="18152" r="5512" b="20773"/>
          <a:stretch/>
        </p:blipFill>
        <p:spPr>
          <a:xfrm>
            <a:off x="8827623" y="7084807"/>
            <a:ext cx="1329695" cy="328049"/>
          </a:xfrm>
          <a:prstGeom prst="rect">
            <a:avLst/>
          </a:prstGeom>
        </p:spPr>
      </p:pic>
    </p:spTree>
    <p:extLst>
      <p:ext uri="{BB962C8B-B14F-4D97-AF65-F5344CB8AC3E}">
        <p14:creationId xmlns:p14="http://schemas.microsoft.com/office/powerpoint/2010/main" val="4224383513"/>
      </p:ext>
    </p:extLst>
  </p:cSld>
  <p:clrMap bg1="lt1" tx1="dk1" bg2="lt2" tx2="dk2" accent1="accent1" accent2="accent2" accent3="accent3" accent4="accent4" accent5="accent5" accent6="accent6" hlink="hlink" folHlink="folHlink"/>
  <p:sldLayoutIdLst>
    <p:sldLayoutId id="2147484373" r:id="rId1"/>
    <p:sldLayoutId id="2147484374" r:id="rId2"/>
    <p:sldLayoutId id="2147484375" r:id="rId3"/>
    <p:sldLayoutId id="2147484376" r:id="rId4"/>
    <p:sldLayoutId id="2147484377" r:id="rId5"/>
    <p:sldLayoutId id="2147484378" r:id="rId6"/>
    <p:sldLayoutId id="2147484379" r:id="rId7"/>
    <p:sldLayoutId id="2147484380" r:id="rId8"/>
    <p:sldLayoutId id="2147484381" r:id="rId9"/>
    <p:sldLayoutId id="2147484382" r:id="rId10"/>
    <p:sldLayoutId id="2147484383" r:id="rId11"/>
    <p:sldLayoutId id="2147484384" r:id="rId12"/>
    <p:sldLayoutId id="2147484385" r:id="rId13"/>
    <p:sldLayoutId id="2147484386" r:id="rId14"/>
    <p:sldLayoutId id="2147484387" r:id="rId15"/>
    <p:sldLayoutId id="2147484388" r:id="rId16"/>
    <p:sldLayoutId id="2147484389" r:id="rId17"/>
    <p:sldLayoutId id="2147484390" r:id="rId18"/>
    <p:sldLayoutId id="2147484391" r:id="rId19"/>
    <p:sldLayoutId id="2147484392" r:id="rId20"/>
    <p:sldLayoutId id="2147484393" r:id="rId21"/>
    <p:sldLayoutId id="2147484394" r:id="rId22"/>
    <p:sldLayoutId id="2147484395" r:id="rId23"/>
    <p:sldLayoutId id="2147484396" r:id="rId24"/>
    <p:sldLayoutId id="2147484397" r:id="rId25"/>
    <p:sldLayoutId id="2147484398" r:id="rId26"/>
    <p:sldLayoutId id="2147484400" r:id="rId27"/>
    <p:sldLayoutId id="2147484401" r:id="rId28"/>
    <p:sldLayoutId id="2147484402" r:id="rId29"/>
    <p:sldLayoutId id="2147484403" r:id="rId30"/>
  </p:sldLayoutIdLst>
  <p:hf hdr="0" ftr="0" dt="0"/>
  <p:txStyles>
    <p:titleStyle>
      <a:lvl1pPr algn="l" defTabSz="534604" rtl="0" eaLnBrk="1" latinLnBrk="0" hangingPunct="1">
        <a:spcBef>
          <a:spcPct val="0"/>
        </a:spcBef>
        <a:buNone/>
        <a:defRPr sz="3508" b="1" kern="1200">
          <a:solidFill>
            <a:schemeClr val="accent1"/>
          </a:solidFill>
          <a:latin typeface="+mj-lt"/>
          <a:ea typeface="+mj-ea"/>
          <a:cs typeface="+mj-cs"/>
        </a:defRPr>
      </a:lvl1pPr>
    </p:titleStyle>
    <p:bodyStyle>
      <a:lvl1pPr marL="420948" indent="-420948" algn="l" defTabSz="534604" rtl="0" eaLnBrk="1" latinLnBrk="0" hangingPunct="1">
        <a:spcBef>
          <a:spcPts val="0"/>
        </a:spcBef>
        <a:spcAft>
          <a:spcPts val="702"/>
        </a:spcAft>
        <a:buClr>
          <a:schemeClr val="accent1"/>
        </a:buClr>
        <a:buFont typeface="Arial"/>
        <a:buChar char="•"/>
        <a:defRPr sz="2806" kern="1200">
          <a:solidFill>
            <a:schemeClr val="tx1"/>
          </a:solidFill>
          <a:latin typeface="+mn-lt"/>
          <a:ea typeface="+mn-ea"/>
          <a:cs typeface="+mn-cs"/>
        </a:defRPr>
      </a:lvl1pPr>
      <a:lvl2pPr marL="841896" indent="-420948" algn="l" defTabSz="534604" rtl="0" eaLnBrk="1" latinLnBrk="0" hangingPunct="1">
        <a:spcBef>
          <a:spcPts val="0"/>
        </a:spcBef>
        <a:spcAft>
          <a:spcPts val="702"/>
        </a:spcAft>
        <a:buClr>
          <a:schemeClr val="accent1"/>
        </a:buClr>
        <a:buFont typeface="Arial"/>
        <a:buChar char="–"/>
        <a:defRPr sz="2105" kern="1200">
          <a:solidFill>
            <a:schemeClr val="tx1"/>
          </a:solidFill>
          <a:latin typeface="+mn-lt"/>
          <a:ea typeface="+mn-ea"/>
          <a:cs typeface="+mn-cs"/>
        </a:defRPr>
      </a:lvl2pPr>
      <a:lvl3pPr marL="1262844" indent="-420948" algn="l" defTabSz="534604" rtl="0" eaLnBrk="1" latinLnBrk="0" hangingPunct="1">
        <a:spcBef>
          <a:spcPts val="0"/>
        </a:spcBef>
        <a:spcAft>
          <a:spcPts val="702"/>
        </a:spcAft>
        <a:buFont typeface="Symbol" panose="05050102010706020507" pitchFamily="18" charset="2"/>
        <a:buChar char=""/>
        <a:defRPr sz="2105" kern="1200">
          <a:solidFill>
            <a:schemeClr val="tx1"/>
          </a:solidFill>
          <a:latin typeface="+mn-lt"/>
          <a:ea typeface="+mn-ea"/>
          <a:cs typeface="+mn-cs"/>
        </a:defRPr>
      </a:lvl3pPr>
      <a:lvl4pPr marL="1683792" indent="-420948" algn="l" defTabSz="534604" rtl="0" eaLnBrk="1" latinLnBrk="0" hangingPunct="1">
        <a:spcBef>
          <a:spcPts val="0"/>
        </a:spcBef>
        <a:spcAft>
          <a:spcPts val="702"/>
        </a:spcAft>
        <a:buFont typeface="+mj-lt"/>
        <a:buAutoNum type="alphaLcPeriod"/>
        <a:defRPr sz="2105" kern="1200">
          <a:solidFill>
            <a:schemeClr val="tx1"/>
          </a:solidFill>
          <a:latin typeface="+mn-lt"/>
          <a:ea typeface="+mn-ea"/>
          <a:cs typeface="+mn-cs"/>
        </a:defRPr>
      </a:lvl4pPr>
      <a:lvl5pPr marL="0" indent="0" algn="l" defTabSz="534604" rtl="0" eaLnBrk="1" latinLnBrk="0" hangingPunct="1">
        <a:spcBef>
          <a:spcPts val="0"/>
        </a:spcBef>
        <a:spcAft>
          <a:spcPts val="702"/>
        </a:spcAft>
        <a:buFont typeface="Arial"/>
        <a:buNone/>
        <a:defRPr sz="2806" b="1" kern="1200">
          <a:solidFill>
            <a:schemeClr val="accent1"/>
          </a:solidFill>
          <a:latin typeface="+mn-lt"/>
          <a:ea typeface="+mn-ea"/>
          <a:cs typeface="+mn-cs"/>
        </a:defRPr>
      </a:lvl5pPr>
      <a:lvl6pPr marL="0" indent="0" algn="l" defTabSz="534604" rtl="0" eaLnBrk="1" latinLnBrk="0" hangingPunct="1">
        <a:spcBef>
          <a:spcPts val="0"/>
        </a:spcBef>
        <a:spcAft>
          <a:spcPts val="702"/>
        </a:spcAft>
        <a:buClr>
          <a:schemeClr val="accent1"/>
        </a:buClr>
        <a:buFont typeface="Arial" panose="020B0604020202020204" pitchFamily="34" charset="0"/>
        <a:buNone/>
        <a:defRPr sz="2806" kern="1200">
          <a:solidFill>
            <a:schemeClr val="tx1"/>
          </a:solidFill>
          <a:latin typeface="+mn-lt"/>
          <a:ea typeface="+mn-ea"/>
          <a:cs typeface="+mn-cs"/>
        </a:defRPr>
      </a:lvl6pPr>
      <a:lvl7pPr marL="420948" indent="-420948" algn="l" defTabSz="534604" rtl="0" eaLnBrk="1" latinLnBrk="0" hangingPunct="1">
        <a:spcBef>
          <a:spcPts val="0"/>
        </a:spcBef>
        <a:spcAft>
          <a:spcPts val="702"/>
        </a:spcAft>
        <a:buClr>
          <a:schemeClr val="accent1"/>
        </a:buClr>
        <a:buFont typeface="Arial" panose="020B0604020202020204" pitchFamily="34" charset="0"/>
        <a:buChar char="•"/>
        <a:defRPr sz="2806" kern="1200">
          <a:solidFill>
            <a:schemeClr val="tx1"/>
          </a:solidFill>
          <a:latin typeface="+mn-lt"/>
          <a:ea typeface="+mn-ea"/>
          <a:cs typeface="+mn-cs"/>
        </a:defRPr>
      </a:lvl7pPr>
      <a:lvl8pPr marL="420948" indent="-420948" algn="l" defTabSz="534604" rtl="0" eaLnBrk="1" latinLnBrk="0" hangingPunct="1">
        <a:spcBef>
          <a:spcPts val="0"/>
        </a:spcBef>
        <a:spcAft>
          <a:spcPts val="702"/>
        </a:spcAft>
        <a:buClr>
          <a:schemeClr val="accent1"/>
        </a:buClr>
        <a:buFont typeface="Arial" panose="020B0604020202020204" pitchFamily="34" charset="0"/>
        <a:buChar char="•"/>
        <a:defRPr sz="2806" kern="1200">
          <a:solidFill>
            <a:schemeClr val="tx1"/>
          </a:solidFill>
          <a:latin typeface="+mn-lt"/>
          <a:ea typeface="+mn-ea"/>
          <a:cs typeface="+mn-cs"/>
        </a:defRPr>
      </a:lvl8pPr>
      <a:lvl9pPr marL="420948" indent="-420948" algn="l" defTabSz="534604" rtl="0" eaLnBrk="1" latinLnBrk="0" hangingPunct="1">
        <a:spcBef>
          <a:spcPts val="0"/>
        </a:spcBef>
        <a:spcAft>
          <a:spcPts val="702"/>
        </a:spcAft>
        <a:buClr>
          <a:schemeClr val="accent1"/>
        </a:buClr>
        <a:buFont typeface="Arial" panose="020B0604020202020204" pitchFamily="34" charset="0"/>
        <a:buChar char="•"/>
        <a:defRPr sz="2806" kern="1200">
          <a:solidFill>
            <a:schemeClr val="tx1"/>
          </a:solidFill>
          <a:latin typeface="+mn-lt"/>
          <a:ea typeface="+mn-ea"/>
          <a:cs typeface="+mn-cs"/>
        </a:defRPr>
      </a:lvl9pPr>
    </p:bodyStyle>
    <p:otherStyle>
      <a:defPPr>
        <a:defRPr lang="en-US"/>
      </a:defPPr>
      <a:lvl1pPr marL="0" algn="l" defTabSz="534604" rtl="0" eaLnBrk="1" latinLnBrk="0" hangingPunct="1">
        <a:defRPr sz="2105" kern="1200">
          <a:solidFill>
            <a:schemeClr val="tx1"/>
          </a:solidFill>
          <a:latin typeface="+mn-lt"/>
          <a:ea typeface="+mn-ea"/>
          <a:cs typeface="+mn-cs"/>
        </a:defRPr>
      </a:lvl1pPr>
      <a:lvl2pPr marL="534604" algn="l" defTabSz="534604" rtl="0" eaLnBrk="1" latinLnBrk="0" hangingPunct="1">
        <a:defRPr sz="2105" kern="1200">
          <a:solidFill>
            <a:schemeClr val="tx1"/>
          </a:solidFill>
          <a:latin typeface="+mn-lt"/>
          <a:ea typeface="+mn-ea"/>
          <a:cs typeface="+mn-cs"/>
        </a:defRPr>
      </a:lvl2pPr>
      <a:lvl3pPr marL="1069208" algn="l" defTabSz="534604" rtl="0" eaLnBrk="1" latinLnBrk="0" hangingPunct="1">
        <a:defRPr sz="2105" kern="1200">
          <a:solidFill>
            <a:schemeClr val="tx1"/>
          </a:solidFill>
          <a:latin typeface="+mn-lt"/>
          <a:ea typeface="+mn-ea"/>
          <a:cs typeface="+mn-cs"/>
        </a:defRPr>
      </a:lvl3pPr>
      <a:lvl4pPr marL="1603812" algn="l" defTabSz="534604" rtl="0" eaLnBrk="1" latinLnBrk="0" hangingPunct="1">
        <a:defRPr sz="2105" kern="1200">
          <a:solidFill>
            <a:schemeClr val="tx1"/>
          </a:solidFill>
          <a:latin typeface="+mn-lt"/>
          <a:ea typeface="+mn-ea"/>
          <a:cs typeface="+mn-cs"/>
        </a:defRPr>
      </a:lvl4pPr>
      <a:lvl5pPr marL="2138416" algn="l" defTabSz="534604" rtl="0" eaLnBrk="1" latinLnBrk="0" hangingPunct="1">
        <a:defRPr sz="2105" kern="1200">
          <a:solidFill>
            <a:schemeClr val="tx1"/>
          </a:solidFill>
          <a:latin typeface="+mn-lt"/>
          <a:ea typeface="+mn-ea"/>
          <a:cs typeface="+mn-cs"/>
        </a:defRPr>
      </a:lvl5pPr>
      <a:lvl6pPr marL="2673020" algn="l" defTabSz="534604" rtl="0" eaLnBrk="1" latinLnBrk="0" hangingPunct="1">
        <a:defRPr sz="2105" kern="1200">
          <a:solidFill>
            <a:schemeClr val="tx1"/>
          </a:solidFill>
          <a:latin typeface="+mn-lt"/>
          <a:ea typeface="+mn-ea"/>
          <a:cs typeface="+mn-cs"/>
        </a:defRPr>
      </a:lvl6pPr>
      <a:lvl7pPr marL="3207624" algn="l" defTabSz="534604" rtl="0" eaLnBrk="1" latinLnBrk="0" hangingPunct="1">
        <a:defRPr sz="2105" kern="1200">
          <a:solidFill>
            <a:schemeClr val="tx1"/>
          </a:solidFill>
          <a:latin typeface="+mn-lt"/>
          <a:ea typeface="+mn-ea"/>
          <a:cs typeface="+mn-cs"/>
        </a:defRPr>
      </a:lvl7pPr>
      <a:lvl8pPr marL="3742228" algn="l" defTabSz="534604" rtl="0" eaLnBrk="1" latinLnBrk="0" hangingPunct="1">
        <a:defRPr sz="2105" kern="1200">
          <a:solidFill>
            <a:schemeClr val="tx1"/>
          </a:solidFill>
          <a:latin typeface="+mn-lt"/>
          <a:ea typeface="+mn-ea"/>
          <a:cs typeface="+mn-cs"/>
        </a:defRPr>
      </a:lvl8pPr>
      <a:lvl9pPr marL="4276832" algn="l" defTabSz="534604" rtl="0" eaLnBrk="1" latinLnBrk="0" hangingPunct="1">
        <a:defRPr sz="210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2">
          <p15:clr>
            <a:srgbClr val="F26B43"/>
          </p15:clr>
        </p15:guide>
        <p15:guide id="2" pos="295">
          <p15:clr>
            <a:srgbClr val="F26B43"/>
          </p15:clr>
        </p15:guide>
        <p15:guide id="3" orient="horz" pos="645">
          <p15:clr>
            <a:srgbClr val="F26B43"/>
          </p15:clr>
        </p15:guide>
        <p15:guide id="4" pos="593">
          <p15:clr>
            <a:srgbClr val="F26B43"/>
          </p15:clr>
        </p15:guide>
        <p15:guide id="5" pos="737">
          <p15:clr>
            <a:srgbClr val="F26B43"/>
          </p15:clr>
        </p15:guide>
        <p15:guide id="6" pos="1034">
          <p15:clr>
            <a:srgbClr val="F26B43"/>
          </p15:clr>
        </p15:guide>
        <p15:guide id="7" pos="1179">
          <p15:clr>
            <a:srgbClr val="F26B43"/>
          </p15:clr>
        </p15:guide>
        <p15:guide id="8" pos="1479">
          <p15:clr>
            <a:srgbClr val="F26B43"/>
          </p15:clr>
        </p15:guide>
        <p15:guide id="9" pos="1625">
          <p15:clr>
            <a:srgbClr val="F26B43"/>
          </p15:clr>
        </p15:guide>
        <p15:guide id="10" pos="1922">
          <p15:clr>
            <a:srgbClr val="F26B43"/>
          </p15:clr>
        </p15:guide>
        <p15:guide id="11" pos="2066">
          <p15:clr>
            <a:srgbClr val="F26B43"/>
          </p15:clr>
        </p15:guide>
        <p15:guide id="12" pos="2364">
          <p15:clr>
            <a:srgbClr val="F26B43"/>
          </p15:clr>
        </p15:guide>
        <p15:guide id="13" pos="2511">
          <p15:clr>
            <a:srgbClr val="F26B43"/>
          </p15:clr>
        </p15:guide>
        <p15:guide id="14" pos="2808">
          <p15:clr>
            <a:srgbClr val="F26B43"/>
          </p15:clr>
        </p15:guide>
        <p15:guide id="15" pos="2954">
          <p15:clr>
            <a:srgbClr val="F26B43"/>
          </p15:clr>
        </p15:guide>
        <p15:guide id="16" pos="3251">
          <p15:clr>
            <a:srgbClr val="F26B43"/>
          </p15:clr>
        </p15:guide>
        <p15:guide id="17" pos="3398">
          <p15:clr>
            <a:srgbClr val="F26B43"/>
          </p15:clr>
        </p15:guide>
        <p15:guide id="18" pos="3695">
          <p15:clr>
            <a:srgbClr val="F26B43"/>
          </p15:clr>
        </p15:guide>
        <p15:guide id="19" pos="3839">
          <p15:clr>
            <a:srgbClr val="F26B43"/>
          </p15:clr>
        </p15:guide>
        <p15:guide id="20" pos="4136">
          <p15:clr>
            <a:srgbClr val="F26B43"/>
          </p15:clr>
        </p15:guide>
        <p15:guide id="21" pos="4283">
          <p15:clr>
            <a:srgbClr val="F26B43"/>
          </p15:clr>
        </p15:guide>
        <p15:guide id="22" pos="4580">
          <p15:clr>
            <a:srgbClr val="F26B43"/>
          </p15:clr>
        </p15:guide>
        <p15:guide id="23" pos="4727">
          <p15:clr>
            <a:srgbClr val="F26B43"/>
          </p15:clr>
        </p15:guide>
        <p15:guide id="24" pos="5022">
          <p15:clr>
            <a:srgbClr val="F26B43"/>
          </p15:clr>
        </p15:guide>
        <p15:guide id="25" pos="5465">
          <p15:clr>
            <a:srgbClr val="F26B43"/>
          </p15:clr>
        </p15:guide>
        <p15:guide id="26" pos="5169">
          <p15:clr>
            <a:srgbClr val="F26B43"/>
          </p15:clr>
        </p15:guide>
        <p15:guide id="27" orient="horz" pos="758">
          <p15:clr>
            <a:srgbClr val="F26B43"/>
          </p15:clr>
        </p15:guide>
        <p15:guide id="28" orient="horz" pos="1098">
          <p15:clr>
            <a:srgbClr val="F26B43"/>
          </p15:clr>
        </p15:guide>
        <p15:guide id="29" orient="horz" pos="1212">
          <p15:clr>
            <a:srgbClr val="F26B43"/>
          </p15:clr>
        </p15:guide>
        <p15:guide id="30" orient="horz" pos="1575">
          <p15:clr>
            <a:srgbClr val="F26B43"/>
          </p15:clr>
        </p15:guide>
        <p15:guide id="31" orient="horz" pos="1688">
          <p15:clr>
            <a:srgbClr val="F26B43"/>
          </p15:clr>
        </p15:guide>
        <p15:guide id="32" orient="horz" pos="2028">
          <p15:clr>
            <a:srgbClr val="F26B43"/>
          </p15:clr>
        </p15:guide>
        <p15:guide id="33" orient="horz" pos="2142">
          <p15:clr>
            <a:srgbClr val="F26B43"/>
          </p15:clr>
        </p15:guide>
        <p15:guide id="34" orient="horz" pos="2505">
          <p15:clr>
            <a:srgbClr val="F26B43"/>
          </p15:clr>
        </p15:guide>
        <p15:guide id="35" orient="horz" pos="2618">
          <p15:clr>
            <a:srgbClr val="F26B43"/>
          </p15:clr>
        </p15:guide>
        <p15:guide id="36" orient="horz" pos="2958">
          <p15:clr>
            <a:srgbClr val="F26B43"/>
          </p15:clr>
        </p15:guide>
        <p15:guide id="37" orient="horz" pos="91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itle Placeholder 4"/>
          <p:cNvSpPr>
            <a:spLocks noGrp="1"/>
          </p:cNvSpPr>
          <p:nvPr>
            <p:ph type="title"/>
          </p:nvPr>
        </p:nvSpPr>
        <p:spPr>
          <a:xfrm>
            <a:off x="551891" y="528481"/>
            <a:ext cx="9592338" cy="1240110"/>
          </a:xfrm>
          <a:prstGeom prst="rect">
            <a:avLst/>
          </a:prstGeom>
        </p:spPr>
        <p:txBody>
          <a:bodyPr vert="horz" lIns="0" tIns="0" rIns="0" bIns="0" rtlCol="0" anchor="t" anchorCtr="0">
            <a:normAutofit/>
          </a:bodyPr>
          <a:lstStyle/>
          <a:p>
            <a:r>
              <a:rPr lang="en-US"/>
              <a:t>Click to edit Master title style</a:t>
            </a:r>
            <a:endParaRPr lang="en-GB"/>
          </a:p>
        </p:txBody>
      </p:sp>
      <p:sp>
        <p:nvSpPr>
          <p:cNvPr id="3" name="Text Placeholder 2"/>
          <p:cNvSpPr>
            <a:spLocks noGrp="1"/>
          </p:cNvSpPr>
          <p:nvPr>
            <p:ph type="body" idx="1"/>
          </p:nvPr>
        </p:nvSpPr>
        <p:spPr>
          <a:xfrm>
            <a:off x="548821" y="2155907"/>
            <a:ext cx="9595409" cy="4745796"/>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pic>
        <p:nvPicPr>
          <p:cNvPr id="4" name="GTLogoNoTag" hidden="1"/>
          <p:cNvPicPr>
            <a:picLocks noChangeAspect="1"/>
          </p:cNvPicPr>
          <p:nvPr userDrawn="1"/>
        </p:nvPicPr>
        <p:blipFill>
          <a:blip r:embed="rId24" cstate="email">
            <a:extLst>
              <a:ext uri="{28A0092B-C50C-407E-A947-70E740481C1C}">
                <a14:useLocalDpi xmlns:a14="http://schemas.microsoft.com/office/drawing/2010/main"/>
              </a:ext>
            </a:extLst>
          </a:blip>
          <a:stretch>
            <a:fillRect/>
          </a:stretch>
        </p:blipFill>
        <p:spPr>
          <a:xfrm>
            <a:off x="8717812" y="7059435"/>
            <a:ext cx="1461218" cy="380785"/>
          </a:xfrm>
          <a:prstGeom prst="rect">
            <a:avLst/>
          </a:prstGeom>
        </p:spPr>
      </p:pic>
      <p:pic>
        <p:nvPicPr>
          <p:cNvPr id="11" name="Logo">
            <a:extLst>
              <a:ext uri="{FF2B5EF4-FFF2-40B4-BE49-F238E27FC236}">
                <a16:creationId xmlns:a16="http://schemas.microsoft.com/office/drawing/2014/main" id="{741612F6-3DD0-47DD-888B-FF306E85B1FC}"/>
              </a:ext>
            </a:extLst>
          </p:cNvPr>
          <p:cNvPicPr>
            <a:picLocks noChangeAspect="1"/>
          </p:cNvPicPr>
          <p:nvPr userDrawn="1"/>
        </p:nvPicPr>
        <p:blipFill rotWithShape="1">
          <a:blip r:embed="rId25" cstate="email">
            <a:extLst>
              <a:ext uri="{28A0092B-C50C-407E-A947-70E740481C1C}">
                <a14:useLocalDpi xmlns:a14="http://schemas.microsoft.com/office/drawing/2010/main"/>
              </a:ext>
            </a:extLst>
          </a:blip>
          <a:srcRect/>
          <a:stretch/>
        </p:blipFill>
        <p:spPr>
          <a:xfrm>
            <a:off x="8827623" y="7084807"/>
            <a:ext cx="1329695" cy="328049"/>
          </a:xfrm>
          <a:prstGeom prst="rect">
            <a:avLst/>
          </a:prstGeom>
        </p:spPr>
      </p:pic>
    </p:spTree>
    <p:extLst>
      <p:ext uri="{BB962C8B-B14F-4D97-AF65-F5344CB8AC3E}">
        <p14:creationId xmlns:p14="http://schemas.microsoft.com/office/powerpoint/2010/main" val="1482972798"/>
      </p:ext>
    </p:extLst>
  </p:cSld>
  <p:clrMap bg1="lt1" tx1="dk1" bg2="lt2" tx2="dk2" accent1="accent1" accent2="accent2" accent3="accent3" accent4="accent4" accent5="accent5" accent6="accent6" hlink="hlink" folHlink="folHlink"/>
  <p:sldLayoutIdLst>
    <p:sldLayoutId id="2147484405" r:id="rId1"/>
    <p:sldLayoutId id="2147484406" r:id="rId2"/>
    <p:sldLayoutId id="2147484407" r:id="rId3"/>
    <p:sldLayoutId id="2147484408" r:id="rId4"/>
    <p:sldLayoutId id="2147484409" r:id="rId5"/>
    <p:sldLayoutId id="2147484410" r:id="rId6"/>
    <p:sldLayoutId id="2147484411" r:id="rId7"/>
    <p:sldLayoutId id="2147484412" r:id="rId8"/>
    <p:sldLayoutId id="2147484413" r:id="rId9"/>
    <p:sldLayoutId id="2147484414" r:id="rId10"/>
    <p:sldLayoutId id="2147484415" r:id="rId11"/>
    <p:sldLayoutId id="2147484416" r:id="rId12"/>
    <p:sldLayoutId id="2147484417" r:id="rId13"/>
    <p:sldLayoutId id="2147484418" r:id="rId14"/>
    <p:sldLayoutId id="2147484419" r:id="rId15"/>
    <p:sldLayoutId id="2147484420" r:id="rId16"/>
    <p:sldLayoutId id="2147484421" r:id="rId17"/>
    <p:sldLayoutId id="2147484422" r:id="rId18"/>
    <p:sldLayoutId id="2147484423" r:id="rId19"/>
    <p:sldLayoutId id="2147484424" r:id="rId20"/>
    <p:sldLayoutId id="2147484425" r:id="rId21"/>
    <p:sldLayoutId id="2147484426" r:id="rId22"/>
  </p:sldLayoutIdLst>
  <p:hf hdr="0" ftr="0" dt="0"/>
  <p:txStyles>
    <p:titleStyle>
      <a:lvl1pPr algn="l" defTabSz="534604" rtl="0" eaLnBrk="1" latinLnBrk="0" hangingPunct="1">
        <a:spcBef>
          <a:spcPct val="0"/>
        </a:spcBef>
        <a:buNone/>
        <a:defRPr sz="3508" b="1" kern="1200">
          <a:solidFill>
            <a:schemeClr val="accent1"/>
          </a:solidFill>
          <a:latin typeface="+mj-lt"/>
          <a:ea typeface="+mj-ea"/>
          <a:cs typeface="+mj-cs"/>
        </a:defRPr>
      </a:lvl1pPr>
    </p:titleStyle>
    <p:bodyStyle>
      <a:lvl1pPr marL="420948" indent="-420948" algn="l" defTabSz="534604" rtl="0" eaLnBrk="1" latinLnBrk="0" hangingPunct="1">
        <a:spcBef>
          <a:spcPts val="0"/>
        </a:spcBef>
        <a:spcAft>
          <a:spcPts val="702"/>
        </a:spcAft>
        <a:buClr>
          <a:schemeClr val="accent1"/>
        </a:buClr>
        <a:buFont typeface="Arial"/>
        <a:buChar char="•"/>
        <a:defRPr sz="2806" kern="1200">
          <a:solidFill>
            <a:schemeClr val="tx1"/>
          </a:solidFill>
          <a:latin typeface="+mn-lt"/>
          <a:ea typeface="+mn-ea"/>
          <a:cs typeface="+mn-cs"/>
        </a:defRPr>
      </a:lvl1pPr>
      <a:lvl2pPr marL="841896" indent="-420948" algn="l" defTabSz="534604" rtl="0" eaLnBrk="1" latinLnBrk="0" hangingPunct="1">
        <a:spcBef>
          <a:spcPts val="0"/>
        </a:spcBef>
        <a:spcAft>
          <a:spcPts val="702"/>
        </a:spcAft>
        <a:buClr>
          <a:schemeClr val="accent1"/>
        </a:buClr>
        <a:buFont typeface="Arial"/>
        <a:buChar char="–"/>
        <a:defRPr sz="2105" kern="1200">
          <a:solidFill>
            <a:schemeClr val="tx1"/>
          </a:solidFill>
          <a:latin typeface="+mn-lt"/>
          <a:ea typeface="+mn-ea"/>
          <a:cs typeface="+mn-cs"/>
        </a:defRPr>
      </a:lvl2pPr>
      <a:lvl3pPr marL="1262844" indent="-420948" algn="l" defTabSz="534604" rtl="0" eaLnBrk="1" latinLnBrk="0" hangingPunct="1">
        <a:spcBef>
          <a:spcPts val="0"/>
        </a:spcBef>
        <a:spcAft>
          <a:spcPts val="702"/>
        </a:spcAft>
        <a:buFont typeface="Symbol" panose="05050102010706020507" pitchFamily="18" charset="2"/>
        <a:buChar char=""/>
        <a:defRPr sz="2105" kern="1200">
          <a:solidFill>
            <a:schemeClr val="tx1"/>
          </a:solidFill>
          <a:latin typeface="+mn-lt"/>
          <a:ea typeface="+mn-ea"/>
          <a:cs typeface="+mn-cs"/>
        </a:defRPr>
      </a:lvl3pPr>
      <a:lvl4pPr marL="1683792" indent="-420948" algn="l" defTabSz="534604" rtl="0" eaLnBrk="1" latinLnBrk="0" hangingPunct="1">
        <a:spcBef>
          <a:spcPts val="0"/>
        </a:spcBef>
        <a:spcAft>
          <a:spcPts val="702"/>
        </a:spcAft>
        <a:buFont typeface="+mj-lt"/>
        <a:buAutoNum type="alphaLcPeriod"/>
        <a:defRPr sz="2105" kern="1200">
          <a:solidFill>
            <a:schemeClr val="tx1"/>
          </a:solidFill>
          <a:latin typeface="+mn-lt"/>
          <a:ea typeface="+mn-ea"/>
          <a:cs typeface="+mn-cs"/>
        </a:defRPr>
      </a:lvl4pPr>
      <a:lvl5pPr marL="0" indent="0" algn="l" defTabSz="534604" rtl="0" eaLnBrk="1" latinLnBrk="0" hangingPunct="1">
        <a:spcBef>
          <a:spcPts val="0"/>
        </a:spcBef>
        <a:spcAft>
          <a:spcPts val="702"/>
        </a:spcAft>
        <a:buFont typeface="Arial"/>
        <a:buNone/>
        <a:defRPr sz="2806" b="1" kern="1200">
          <a:solidFill>
            <a:schemeClr val="accent1"/>
          </a:solidFill>
          <a:latin typeface="+mn-lt"/>
          <a:ea typeface="+mn-ea"/>
          <a:cs typeface="+mn-cs"/>
        </a:defRPr>
      </a:lvl5pPr>
      <a:lvl6pPr marL="0" indent="0" algn="l" defTabSz="534604" rtl="0" eaLnBrk="1" latinLnBrk="0" hangingPunct="1">
        <a:spcBef>
          <a:spcPts val="0"/>
        </a:spcBef>
        <a:spcAft>
          <a:spcPts val="702"/>
        </a:spcAft>
        <a:buClr>
          <a:schemeClr val="accent1"/>
        </a:buClr>
        <a:buFont typeface="Arial" panose="020B0604020202020204" pitchFamily="34" charset="0"/>
        <a:buNone/>
        <a:defRPr sz="2806" kern="1200">
          <a:solidFill>
            <a:schemeClr val="tx1"/>
          </a:solidFill>
          <a:latin typeface="+mn-lt"/>
          <a:ea typeface="+mn-ea"/>
          <a:cs typeface="+mn-cs"/>
        </a:defRPr>
      </a:lvl6pPr>
      <a:lvl7pPr marL="420948" indent="-420948" algn="l" defTabSz="534604" rtl="0" eaLnBrk="1" latinLnBrk="0" hangingPunct="1">
        <a:spcBef>
          <a:spcPts val="0"/>
        </a:spcBef>
        <a:spcAft>
          <a:spcPts val="702"/>
        </a:spcAft>
        <a:buClr>
          <a:schemeClr val="accent1"/>
        </a:buClr>
        <a:buFont typeface="Arial" panose="020B0604020202020204" pitchFamily="34" charset="0"/>
        <a:buChar char="•"/>
        <a:defRPr sz="2806" kern="1200">
          <a:solidFill>
            <a:schemeClr val="tx1"/>
          </a:solidFill>
          <a:latin typeface="+mn-lt"/>
          <a:ea typeface="+mn-ea"/>
          <a:cs typeface="+mn-cs"/>
        </a:defRPr>
      </a:lvl7pPr>
      <a:lvl8pPr marL="420948" indent="-420948" algn="l" defTabSz="534604" rtl="0" eaLnBrk="1" latinLnBrk="0" hangingPunct="1">
        <a:spcBef>
          <a:spcPts val="0"/>
        </a:spcBef>
        <a:spcAft>
          <a:spcPts val="702"/>
        </a:spcAft>
        <a:buClr>
          <a:schemeClr val="accent1"/>
        </a:buClr>
        <a:buFont typeface="Arial" panose="020B0604020202020204" pitchFamily="34" charset="0"/>
        <a:buChar char="•"/>
        <a:defRPr sz="2806" kern="1200">
          <a:solidFill>
            <a:schemeClr val="tx1"/>
          </a:solidFill>
          <a:latin typeface="+mn-lt"/>
          <a:ea typeface="+mn-ea"/>
          <a:cs typeface="+mn-cs"/>
        </a:defRPr>
      </a:lvl8pPr>
      <a:lvl9pPr marL="420948" indent="-420948" algn="l" defTabSz="534604" rtl="0" eaLnBrk="1" latinLnBrk="0" hangingPunct="1">
        <a:spcBef>
          <a:spcPts val="0"/>
        </a:spcBef>
        <a:spcAft>
          <a:spcPts val="702"/>
        </a:spcAft>
        <a:buClr>
          <a:schemeClr val="accent1"/>
        </a:buClr>
        <a:buFont typeface="Arial" panose="020B0604020202020204" pitchFamily="34" charset="0"/>
        <a:buChar char="•"/>
        <a:defRPr sz="2806" kern="1200">
          <a:solidFill>
            <a:schemeClr val="tx1"/>
          </a:solidFill>
          <a:latin typeface="+mn-lt"/>
          <a:ea typeface="+mn-ea"/>
          <a:cs typeface="+mn-cs"/>
        </a:defRPr>
      </a:lvl9pPr>
    </p:bodyStyle>
    <p:otherStyle>
      <a:defPPr>
        <a:defRPr lang="en-US"/>
      </a:defPPr>
      <a:lvl1pPr marL="0" algn="l" defTabSz="534604" rtl="0" eaLnBrk="1" latinLnBrk="0" hangingPunct="1">
        <a:defRPr sz="2105" kern="1200">
          <a:solidFill>
            <a:schemeClr val="tx1"/>
          </a:solidFill>
          <a:latin typeface="+mn-lt"/>
          <a:ea typeface="+mn-ea"/>
          <a:cs typeface="+mn-cs"/>
        </a:defRPr>
      </a:lvl1pPr>
      <a:lvl2pPr marL="534604" algn="l" defTabSz="534604" rtl="0" eaLnBrk="1" latinLnBrk="0" hangingPunct="1">
        <a:defRPr sz="2105" kern="1200">
          <a:solidFill>
            <a:schemeClr val="tx1"/>
          </a:solidFill>
          <a:latin typeface="+mn-lt"/>
          <a:ea typeface="+mn-ea"/>
          <a:cs typeface="+mn-cs"/>
        </a:defRPr>
      </a:lvl2pPr>
      <a:lvl3pPr marL="1069208" algn="l" defTabSz="534604" rtl="0" eaLnBrk="1" latinLnBrk="0" hangingPunct="1">
        <a:defRPr sz="2105" kern="1200">
          <a:solidFill>
            <a:schemeClr val="tx1"/>
          </a:solidFill>
          <a:latin typeface="+mn-lt"/>
          <a:ea typeface="+mn-ea"/>
          <a:cs typeface="+mn-cs"/>
        </a:defRPr>
      </a:lvl3pPr>
      <a:lvl4pPr marL="1603812" algn="l" defTabSz="534604" rtl="0" eaLnBrk="1" latinLnBrk="0" hangingPunct="1">
        <a:defRPr sz="2105" kern="1200">
          <a:solidFill>
            <a:schemeClr val="tx1"/>
          </a:solidFill>
          <a:latin typeface="+mn-lt"/>
          <a:ea typeface="+mn-ea"/>
          <a:cs typeface="+mn-cs"/>
        </a:defRPr>
      </a:lvl4pPr>
      <a:lvl5pPr marL="2138416" algn="l" defTabSz="534604" rtl="0" eaLnBrk="1" latinLnBrk="0" hangingPunct="1">
        <a:defRPr sz="2105" kern="1200">
          <a:solidFill>
            <a:schemeClr val="tx1"/>
          </a:solidFill>
          <a:latin typeface="+mn-lt"/>
          <a:ea typeface="+mn-ea"/>
          <a:cs typeface="+mn-cs"/>
        </a:defRPr>
      </a:lvl5pPr>
      <a:lvl6pPr marL="2673020" algn="l" defTabSz="534604" rtl="0" eaLnBrk="1" latinLnBrk="0" hangingPunct="1">
        <a:defRPr sz="2105" kern="1200">
          <a:solidFill>
            <a:schemeClr val="tx1"/>
          </a:solidFill>
          <a:latin typeface="+mn-lt"/>
          <a:ea typeface="+mn-ea"/>
          <a:cs typeface="+mn-cs"/>
        </a:defRPr>
      </a:lvl6pPr>
      <a:lvl7pPr marL="3207624" algn="l" defTabSz="534604" rtl="0" eaLnBrk="1" latinLnBrk="0" hangingPunct="1">
        <a:defRPr sz="2105" kern="1200">
          <a:solidFill>
            <a:schemeClr val="tx1"/>
          </a:solidFill>
          <a:latin typeface="+mn-lt"/>
          <a:ea typeface="+mn-ea"/>
          <a:cs typeface="+mn-cs"/>
        </a:defRPr>
      </a:lvl7pPr>
      <a:lvl8pPr marL="3742228" algn="l" defTabSz="534604" rtl="0" eaLnBrk="1" latinLnBrk="0" hangingPunct="1">
        <a:defRPr sz="2105" kern="1200">
          <a:solidFill>
            <a:schemeClr val="tx1"/>
          </a:solidFill>
          <a:latin typeface="+mn-lt"/>
          <a:ea typeface="+mn-ea"/>
          <a:cs typeface="+mn-cs"/>
        </a:defRPr>
      </a:lvl8pPr>
      <a:lvl9pPr marL="4276832" algn="l" defTabSz="534604" rtl="0" eaLnBrk="1" latinLnBrk="0" hangingPunct="1">
        <a:defRPr sz="210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2">
          <p15:clr>
            <a:srgbClr val="F26B43"/>
          </p15:clr>
        </p15:guide>
        <p15:guide id="2" pos="295">
          <p15:clr>
            <a:srgbClr val="F26B43"/>
          </p15:clr>
        </p15:guide>
        <p15:guide id="3" orient="horz" pos="645">
          <p15:clr>
            <a:srgbClr val="F26B43"/>
          </p15:clr>
        </p15:guide>
        <p15:guide id="4" pos="593">
          <p15:clr>
            <a:srgbClr val="F26B43"/>
          </p15:clr>
        </p15:guide>
        <p15:guide id="5" pos="737">
          <p15:clr>
            <a:srgbClr val="F26B43"/>
          </p15:clr>
        </p15:guide>
        <p15:guide id="6" pos="1034">
          <p15:clr>
            <a:srgbClr val="F26B43"/>
          </p15:clr>
        </p15:guide>
        <p15:guide id="7" pos="1179">
          <p15:clr>
            <a:srgbClr val="F26B43"/>
          </p15:clr>
        </p15:guide>
        <p15:guide id="8" pos="1479">
          <p15:clr>
            <a:srgbClr val="F26B43"/>
          </p15:clr>
        </p15:guide>
        <p15:guide id="9" pos="1625">
          <p15:clr>
            <a:srgbClr val="F26B43"/>
          </p15:clr>
        </p15:guide>
        <p15:guide id="10" pos="1922">
          <p15:clr>
            <a:srgbClr val="F26B43"/>
          </p15:clr>
        </p15:guide>
        <p15:guide id="11" pos="2066">
          <p15:clr>
            <a:srgbClr val="F26B43"/>
          </p15:clr>
        </p15:guide>
        <p15:guide id="12" pos="2364">
          <p15:clr>
            <a:srgbClr val="F26B43"/>
          </p15:clr>
        </p15:guide>
        <p15:guide id="13" pos="2511">
          <p15:clr>
            <a:srgbClr val="F26B43"/>
          </p15:clr>
        </p15:guide>
        <p15:guide id="14" pos="2808">
          <p15:clr>
            <a:srgbClr val="F26B43"/>
          </p15:clr>
        </p15:guide>
        <p15:guide id="15" pos="2954">
          <p15:clr>
            <a:srgbClr val="F26B43"/>
          </p15:clr>
        </p15:guide>
        <p15:guide id="16" pos="3251">
          <p15:clr>
            <a:srgbClr val="F26B43"/>
          </p15:clr>
        </p15:guide>
        <p15:guide id="17" pos="3398">
          <p15:clr>
            <a:srgbClr val="F26B43"/>
          </p15:clr>
        </p15:guide>
        <p15:guide id="18" pos="3695">
          <p15:clr>
            <a:srgbClr val="F26B43"/>
          </p15:clr>
        </p15:guide>
        <p15:guide id="19" pos="3839">
          <p15:clr>
            <a:srgbClr val="F26B43"/>
          </p15:clr>
        </p15:guide>
        <p15:guide id="20" pos="4136">
          <p15:clr>
            <a:srgbClr val="F26B43"/>
          </p15:clr>
        </p15:guide>
        <p15:guide id="21" pos="4283">
          <p15:clr>
            <a:srgbClr val="F26B43"/>
          </p15:clr>
        </p15:guide>
        <p15:guide id="22" pos="4580">
          <p15:clr>
            <a:srgbClr val="F26B43"/>
          </p15:clr>
        </p15:guide>
        <p15:guide id="23" pos="4727">
          <p15:clr>
            <a:srgbClr val="F26B43"/>
          </p15:clr>
        </p15:guide>
        <p15:guide id="24" pos="5022">
          <p15:clr>
            <a:srgbClr val="F26B43"/>
          </p15:clr>
        </p15:guide>
        <p15:guide id="25" pos="5465">
          <p15:clr>
            <a:srgbClr val="F26B43"/>
          </p15:clr>
        </p15:guide>
        <p15:guide id="26" pos="5169">
          <p15:clr>
            <a:srgbClr val="F26B43"/>
          </p15:clr>
        </p15:guide>
        <p15:guide id="27" orient="horz" pos="758">
          <p15:clr>
            <a:srgbClr val="F26B43"/>
          </p15:clr>
        </p15:guide>
        <p15:guide id="28" orient="horz" pos="1098">
          <p15:clr>
            <a:srgbClr val="F26B43"/>
          </p15:clr>
        </p15:guide>
        <p15:guide id="29" orient="horz" pos="1212">
          <p15:clr>
            <a:srgbClr val="F26B43"/>
          </p15:clr>
        </p15:guide>
        <p15:guide id="30" orient="horz" pos="1575">
          <p15:clr>
            <a:srgbClr val="F26B43"/>
          </p15:clr>
        </p15:guide>
        <p15:guide id="31" orient="horz" pos="1688">
          <p15:clr>
            <a:srgbClr val="F26B43"/>
          </p15:clr>
        </p15:guide>
        <p15:guide id="32" orient="horz" pos="2028">
          <p15:clr>
            <a:srgbClr val="F26B43"/>
          </p15:clr>
        </p15:guide>
        <p15:guide id="33" orient="horz" pos="2142">
          <p15:clr>
            <a:srgbClr val="F26B43"/>
          </p15:clr>
        </p15:guide>
        <p15:guide id="34" orient="horz" pos="2505">
          <p15:clr>
            <a:srgbClr val="F26B43"/>
          </p15:clr>
        </p15:guide>
        <p15:guide id="35" orient="horz" pos="2618">
          <p15:clr>
            <a:srgbClr val="F26B43"/>
          </p15:clr>
        </p15:guide>
        <p15:guide id="36" orient="horz" pos="2958">
          <p15:clr>
            <a:srgbClr val="F26B43"/>
          </p15:clr>
        </p15:guide>
        <p15:guide id="37" orient="horz" pos="917">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639054" y="573918"/>
            <a:ext cx="9420748" cy="1076619"/>
          </a:xfrm>
          <a:prstGeom prst="rect">
            <a:avLst/>
          </a:prstGeom>
        </p:spPr>
        <p:txBody>
          <a:bodyPr vert="horz" wrap="square" lIns="0" tIns="90000" rIns="0" bIns="72000" rtlCol="0" anchor="t" anchorCtr="0">
            <a:noAutofit/>
          </a:bodyPr>
          <a:lstStyle/>
          <a:p>
            <a:r>
              <a:rPr lang="en-US"/>
              <a:t>Click to edit Master title style</a:t>
            </a:r>
          </a:p>
        </p:txBody>
      </p:sp>
      <p:sp>
        <p:nvSpPr>
          <p:cNvPr id="13" name="Text Placeholder 2"/>
          <p:cNvSpPr>
            <a:spLocks noGrp="1"/>
          </p:cNvSpPr>
          <p:nvPr>
            <p:ph type="body" idx="1"/>
          </p:nvPr>
        </p:nvSpPr>
        <p:spPr>
          <a:xfrm>
            <a:off x="643200" y="2246666"/>
            <a:ext cx="9427790" cy="1672253"/>
          </a:xfrm>
          <a:prstGeom prst="rect">
            <a:avLst/>
          </a:prstGeom>
        </p:spPr>
        <p:txBody>
          <a:bodyPr vert="horz" wrap="square" lIns="0" tIns="0" rIns="0" bIns="0" rtlCol="0" anchor="t" anchorCtr="0">
            <a:noAutofit/>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 level</a:t>
            </a:r>
          </a:p>
          <a:p>
            <a:pPr lvl="8"/>
            <a:r>
              <a:rPr lang="en-US"/>
              <a:t>Eighth level</a:t>
            </a:r>
          </a:p>
        </p:txBody>
      </p:sp>
      <p:sp>
        <p:nvSpPr>
          <p:cNvPr id="9" name="Slide Number Placeholder 5"/>
          <p:cNvSpPr txBox="1">
            <a:spLocks/>
          </p:cNvSpPr>
          <p:nvPr userDrawn="1"/>
        </p:nvSpPr>
        <p:spPr>
          <a:xfrm>
            <a:off x="9883677" y="7205134"/>
            <a:ext cx="173830" cy="120233"/>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marL="0" marR="0" lvl="0" indent="0" algn="r" defTabSz="978245" rtl="0" eaLnBrk="1" fontAlgn="auto" latinLnBrk="0" hangingPunct="1">
              <a:lnSpc>
                <a:spcPct val="100000"/>
              </a:lnSpc>
              <a:spcBef>
                <a:spcPts val="0"/>
              </a:spcBef>
              <a:spcAft>
                <a:spcPts val="0"/>
              </a:spcAft>
              <a:buClrTx/>
              <a:buSzTx/>
              <a:buFontTx/>
              <a:buNone/>
              <a:tabLst/>
              <a:defRPr/>
            </a:pPr>
            <a:fld id="{FEBD7F86-1881-4698-8703-FB80B0800997}" type="slidenum">
              <a:rPr lang="en-GB" sz="781" b="0" smtClean="0">
                <a:solidFill>
                  <a:schemeClr val="accent1"/>
                </a:solidFill>
                <a:latin typeface="+mn-lt"/>
              </a:rPr>
              <a:pPr marL="0" marR="0" lvl="0" indent="0" algn="r" defTabSz="978245" rtl="0" eaLnBrk="1" fontAlgn="auto" latinLnBrk="0" hangingPunct="1">
                <a:lnSpc>
                  <a:spcPct val="100000"/>
                </a:lnSpc>
                <a:spcBef>
                  <a:spcPts val="0"/>
                </a:spcBef>
                <a:spcAft>
                  <a:spcPts val="0"/>
                </a:spcAft>
                <a:buClrTx/>
                <a:buSzTx/>
                <a:buFontTx/>
                <a:buNone/>
                <a:tabLst/>
                <a:defRPr/>
              </a:pPr>
              <a:t>‹#›</a:t>
            </a:fld>
            <a:endParaRPr lang="en-GB" sz="781" b="0" dirty="0">
              <a:solidFill>
                <a:schemeClr val="accent1"/>
              </a:solidFill>
              <a:latin typeface="+mn-lt"/>
            </a:endParaRPr>
          </a:p>
        </p:txBody>
      </p:sp>
      <p:cxnSp>
        <p:nvCxnSpPr>
          <p:cNvPr id="14" name="Straight Connector 13"/>
          <p:cNvCxnSpPr>
            <a:cxnSpLocks/>
          </p:cNvCxnSpPr>
          <p:nvPr userDrawn="1"/>
        </p:nvCxnSpPr>
        <p:spPr>
          <a:xfrm>
            <a:off x="8120748" y="7110237"/>
            <a:ext cx="1933132" cy="0"/>
          </a:xfrm>
          <a:prstGeom prst="line">
            <a:avLst/>
          </a:prstGeom>
          <a:ln w="1905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txBox="1">
            <a:spLocks/>
          </p:cNvSpPr>
          <p:nvPr userDrawn="1"/>
        </p:nvSpPr>
        <p:spPr>
          <a:xfrm>
            <a:off x="6720252" y="7211389"/>
            <a:ext cx="3126581" cy="107722"/>
          </a:xfrm>
          <a:prstGeom prst="rect">
            <a:avLst/>
          </a:prstGeom>
          <a:noFill/>
        </p:spPr>
        <p:txBody>
          <a:bodyPr wrap="square" lIns="0" tIns="0" rIns="0" bIns="0" anchor="ctr" anchorCtr="0">
            <a:spAutoFit/>
          </a:bodyPr>
          <a:lstStyle>
            <a:defPPr>
              <a:defRPr lang="en-US"/>
            </a:defPPr>
            <a:lvl1pPr marL="0" algn="r" defTabSz="1066302" rtl="0" eaLnBrk="1" latinLnBrk="0" hangingPunct="1">
              <a:defRPr sz="1000" kern="1200">
                <a:solidFill>
                  <a:schemeClr val="tx1"/>
                </a:solidFill>
                <a:latin typeface="Arial" pitchFamily="34" charset="0"/>
                <a:ea typeface="+mn-ea"/>
                <a:cs typeface="Arial" pitchFamily="34" charset="0"/>
              </a:defRPr>
            </a:lvl1pPr>
            <a:lvl2pPr marL="533152" algn="l" defTabSz="1066302" rtl="0" eaLnBrk="1" latinLnBrk="0" hangingPunct="1">
              <a:defRPr sz="2100" kern="1200">
                <a:solidFill>
                  <a:schemeClr val="tx1"/>
                </a:solidFill>
                <a:latin typeface="+mn-lt"/>
                <a:ea typeface="+mn-ea"/>
                <a:cs typeface="+mn-cs"/>
              </a:defRPr>
            </a:lvl2pPr>
            <a:lvl3pPr marL="1066302" algn="l" defTabSz="1066302" rtl="0" eaLnBrk="1" latinLnBrk="0" hangingPunct="1">
              <a:defRPr sz="2100" kern="1200">
                <a:solidFill>
                  <a:schemeClr val="tx1"/>
                </a:solidFill>
                <a:latin typeface="+mn-lt"/>
                <a:ea typeface="+mn-ea"/>
                <a:cs typeface="+mn-cs"/>
              </a:defRPr>
            </a:lvl3pPr>
            <a:lvl4pPr marL="1599453" algn="l" defTabSz="1066302" rtl="0" eaLnBrk="1" latinLnBrk="0" hangingPunct="1">
              <a:defRPr sz="2100" kern="1200">
                <a:solidFill>
                  <a:schemeClr val="tx1"/>
                </a:solidFill>
                <a:latin typeface="+mn-lt"/>
                <a:ea typeface="+mn-ea"/>
                <a:cs typeface="+mn-cs"/>
              </a:defRPr>
            </a:lvl4pPr>
            <a:lvl5pPr marL="2132603" algn="l" defTabSz="1066302" rtl="0" eaLnBrk="1" latinLnBrk="0" hangingPunct="1">
              <a:defRPr sz="2100" kern="1200">
                <a:solidFill>
                  <a:schemeClr val="tx1"/>
                </a:solidFill>
                <a:latin typeface="+mn-lt"/>
                <a:ea typeface="+mn-ea"/>
                <a:cs typeface="+mn-cs"/>
              </a:defRPr>
            </a:lvl5pPr>
            <a:lvl6pPr marL="2665755" algn="l" defTabSz="1066302" rtl="0" eaLnBrk="1" latinLnBrk="0" hangingPunct="1">
              <a:defRPr sz="2100" kern="1200">
                <a:solidFill>
                  <a:schemeClr val="tx1"/>
                </a:solidFill>
                <a:latin typeface="+mn-lt"/>
                <a:ea typeface="+mn-ea"/>
                <a:cs typeface="+mn-cs"/>
              </a:defRPr>
            </a:lvl6pPr>
            <a:lvl7pPr marL="3198906" algn="l" defTabSz="1066302" rtl="0" eaLnBrk="1" latinLnBrk="0" hangingPunct="1">
              <a:defRPr sz="2100" kern="1200">
                <a:solidFill>
                  <a:schemeClr val="tx1"/>
                </a:solidFill>
                <a:latin typeface="+mn-lt"/>
                <a:ea typeface="+mn-ea"/>
                <a:cs typeface="+mn-cs"/>
              </a:defRPr>
            </a:lvl7pPr>
            <a:lvl8pPr marL="3732056" algn="l" defTabSz="1066302" rtl="0" eaLnBrk="1" latinLnBrk="0" hangingPunct="1">
              <a:defRPr sz="2100" kern="1200">
                <a:solidFill>
                  <a:schemeClr val="tx1"/>
                </a:solidFill>
                <a:latin typeface="+mn-lt"/>
                <a:ea typeface="+mn-ea"/>
                <a:cs typeface="+mn-cs"/>
              </a:defRPr>
            </a:lvl8pPr>
            <a:lvl9pPr marL="4265207" algn="l" defTabSz="1066302" rtl="0" eaLnBrk="1" latinLnBrk="0" hangingPunct="1">
              <a:defRPr sz="2100" kern="1200">
                <a:solidFill>
                  <a:schemeClr val="tx1"/>
                </a:solidFill>
                <a:latin typeface="+mn-lt"/>
                <a:ea typeface="+mn-ea"/>
                <a:cs typeface="+mn-cs"/>
              </a:defRPr>
            </a:lvl9pPr>
          </a:lstStyle>
          <a:p>
            <a:pPr marL="0" marR="0" lvl="0" indent="0" algn="r" defTabSz="1066302" rtl="0" eaLnBrk="1" fontAlgn="auto" latinLnBrk="0" hangingPunct="1">
              <a:lnSpc>
                <a:spcPct val="100000"/>
              </a:lnSpc>
              <a:spcBef>
                <a:spcPts val="0"/>
              </a:spcBef>
              <a:spcAft>
                <a:spcPts val="0"/>
              </a:spcAft>
              <a:buClrTx/>
              <a:buSzTx/>
              <a:buFontTx/>
              <a:buNone/>
              <a:tabLst/>
              <a:defRPr/>
            </a:pPr>
            <a:r>
              <a:rPr lang="en-GB" sz="700" b="0" kern="1200" dirty="0">
                <a:solidFill>
                  <a:schemeClr val="tx2"/>
                </a:solidFill>
                <a:latin typeface="Arial" pitchFamily="34" charset="0"/>
                <a:ea typeface="+mn-ea"/>
                <a:cs typeface="Arial" pitchFamily="34" charset="0"/>
              </a:rPr>
              <a:t>Bank of Ireland | ESG Financial Reporting</a:t>
            </a:r>
            <a:endParaRPr lang="en-GB" sz="700" b="0" kern="1200" dirty="0">
              <a:solidFill>
                <a:schemeClr val="accent1"/>
              </a:solidFill>
              <a:latin typeface="Arial" pitchFamily="34" charset="0"/>
              <a:ea typeface="+mn-ea"/>
              <a:cs typeface="Arial" pitchFamily="34" charset="0"/>
            </a:endParaRPr>
          </a:p>
        </p:txBody>
      </p:sp>
      <p:sp>
        <p:nvSpPr>
          <p:cNvPr id="2" name="FilePathFooter"/>
          <p:cNvSpPr>
            <a:spLocks noGrp="1"/>
          </p:cNvSpPr>
          <p:nvPr>
            <p:ph type="ftr" sz="quarter" idx="3"/>
          </p:nvPr>
        </p:nvSpPr>
        <p:spPr>
          <a:xfrm>
            <a:off x="383263" y="6680607"/>
            <a:ext cx="3607875" cy="403100"/>
          </a:xfrm>
          <a:prstGeom prst="rect">
            <a:avLst/>
          </a:prstGeom>
        </p:spPr>
        <p:txBody>
          <a:bodyPr vert="horz" wrap="none" lIns="0" tIns="0" rIns="0" bIns="0" rtlCol="0" anchor="ctr"/>
          <a:lstStyle>
            <a:lvl1pPr algn="l">
              <a:defRPr sz="977">
                <a:solidFill>
                  <a:srgbClr val="777777"/>
                </a:solidFill>
                <a:latin typeface="Arial" panose="020B0604020202020204" pitchFamily="34" charset="0"/>
              </a:defRPr>
            </a:lvl1pPr>
          </a:lstStyle>
          <a:p>
            <a:r>
              <a:rPr lang="en-US" dirty="0"/>
              <a:t>Proposal title this spans across two lines</a:t>
            </a:r>
            <a:endParaRPr lang="en-IE" dirty="0"/>
          </a:p>
        </p:txBody>
      </p:sp>
    </p:spTree>
    <p:extLst>
      <p:ext uri="{BB962C8B-B14F-4D97-AF65-F5344CB8AC3E}">
        <p14:creationId xmlns:p14="http://schemas.microsoft.com/office/powerpoint/2010/main" val="2557595116"/>
      </p:ext>
    </p:extLst>
  </p:cSld>
  <p:clrMap bg1="lt1" tx1="dk1" bg2="lt2" tx2="dk2" accent1="accent1" accent2="accent2" accent3="accent3" accent4="accent4" accent5="accent5" accent6="accent6" hlink="hlink" folHlink="folHlink"/>
  <p:sldLayoutIdLst>
    <p:sldLayoutId id="2147484429" r:id="rId1"/>
    <p:sldLayoutId id="2147484430" r:id="rId2"/>
    <p:sldLayoutId id="2147484431" r:id="rId3"/>
    <p:sldLayoutId id="2147484432" r:id="rId4"/>
    <p:sldLayoutId id="2147484433" r:id="rId5"/>
    <p:sldLayoutId id="2147484434" r:id="rId6"/>
    <p:sldLayoutId id="2147484435" r:id="rId7"/>
    <p:sldLayoutId id="2147484436" r:id="rId8"/>
    <p:sldLayoutId id="2147484437" r:id="rId9"/>
    <p:sldLayoutId id="2147484438" r:id="rId10"/>
    <p:sldLayoutId id="2147484439" r:id="rId11"/>
    <p:sldLayoutId id="2147484440" r:id="rId12"/>
    <p:sldLayoutId id="2147484441" r:id="rId13"/>
    <p:sldLayoutId id="2147484442" r:id="rId14"/>
    <p:sldLayoutId id="2147484443" r:id="rId15"/>
    <p:sldLayoutId id="2147484444" r:id="rId16"/>
    <p:sldLayoutId id="2147484445" r:id="rId17"/>
    <p:sldLayoutId id="2147484446" r:id="rId18"/>
    <p:sldLayoutId id="2147484447" r:id="rId19"/>
    <p:sldLayoutId id="2147484448" r:id="rId20"/>
    <p:sldLayoutId id="2147484449" r:id="rId21"/>
    <p:sldLayoutId id="2147484450" r:id="rId22"/>
    <p:sldLayoutId id="2147484451" r:id="rId23"/>
    <p:sldLayoutId id="2147484456" r:id="rId24"/>
    <p:sldLayoutId id="2147484458" r:id="rId25"/>
    <p:sldLayoutId id="2147484459" r:id="rId26"/>
    <p:sldLayoutId id="2147484460" r:id="rId27"/>
    <p:sldLayoutId id="2147484462" r:id="rId28"/>
    <p:sldLayoutId id="2147484463" r:id="rId29"/>
    <p:sldLayoutId id="2147484464" r:id="rId30"/>
    <p:sldLayoutId id="2147484465" r:id="rId31"/>
    <p:sldLayoutId id="2147484466" r:id="rId32"/>
    <p:sldLayoutId id="2147484467" r:id="rId33"/>
    <p:sldLayoutId id="2147484468" r:id="rId34"/>
    <p:sldLayoutId id="2147484469" r:id="rId35"/>
    <p:sldLayoutId id="2147484470" r:id="rId36"/>
    <p:sldLayoutId id="2147484471" r:id="rId37"/>
    <p:sldLayoutId id="2147484472" r:id="rId38"/>
    <p:sldLayoutId id="2147484473" r:id="rId39"/>
    <p:sldLayoutId id="2147484474" r:id="rId40"/>
    <p:sldLayoutId id="2147484475" r:id="rId41"/>
    <p:sldLayoutId id="2147484476" r:id="rId42"/>
    <p:sldLayoutId id="2147484477" r:id="rId43"/>
    <p:sldLayoutId id="2147484478" r:id="rId44"/>
    <p:sldLayoutId id="2147484479" r:id="rId45"/>
    <p:sldLayoutId id="2147484480" r:id="rId46"/>
    <p:sldLayoutId id="2147484481" r:id="rId47"/>
    <p:sldLayoutId id="2147484482" r:id="rId48"/>
    <p:sldLayoutId id="2147484483" r:id="rId49"/>
    <p:sldLayoutId id="2147484484" r:id="rId50"/>
    <p:sldLayoutId id="2147484485" r:id="rId51"/>
    <p:sldLayoutId id="2147484487" r:id="rId52"/>
    <p:sldLayoutId id="2147484488" r:id="rId53"/>
    <p:sldLayoutId id="2147484489" r:id="rId54"/>
    <p:sldLayoutId id="2147484490" r:id="rId55"/>
    <p:sldLayoutId id="2147484491" r:id="rId56"/>
    <p:sldLayoutId id="2147484492" r:id="rId57"/>
    <p:sldLayoutId id="2147484493" r:id="rId58"/>
    <p:sldLayoutId id="2147484494" r:id="rId59"/>
    <p:sldLayoutId id="2147484495" r:id="rId60"/>
    <p:sldLayoutId id="2147484496" r:id="rId61"/>
    <p:sldLayoutId id="2147484497" r:id="rId62"/>
    <p:sldLayoutId id="2147484498" r:id="rId63"/>
    <p:sldLayoutId id="2147484499" r:id="rId64"/>
    <p:sldLayoutId id="2147484505" r:id="rId65"/>
    <p:sldLayoutId id="2147484507" r:id="rId66"/>
    <p:sldLayoutId id="2147484514" r:id="rId67"/>
    <p:sldLayoutId id="2147484515" r:id="rId68"/>
    <p:sldLayoutId id="2147484512" r:id="rId69"/>
    <p:sldLayoutId id="2147484516" r:id="rId70"/>
  </p:sldLayoutIdLst>
  <p:hf sldNum="0" hdr="0" ftr="0" dt="0"/>
  <p:txStyles>
    <p:titleStyle>
      <a:lvl1pPr algn="l" defTabSz="924705" rtl="0" eaLnBrk="1" latinLnBrk="0" hangingPunct="1">
        <a:lnSpc>
          <a:spcPct val="90000"/>
        </a:lnSpc>
        <a:spcBef>
          <a:spcPct val="0"/>
        </a:spcBef>
        <a:buNone/>
        <a:defRPr sz="3516" b="1" kern="1200">
          <a:solidFill>
            <a:schemeClr val="accent1"/>
          </a:solidFill>
          <a:latin typeface="+mj-lt"/>
          <a:ea typeface="+mj-ea"/>
          <a:cs typeface="+mj-cs"/>
        </a:defRPr>
      </a:lvl1pPr>
    </p:titleStyle>
    <p:bodyStyle>
      <a:lvl1pPr marL="0" indent="0" algn="l" defTabSz="924705" rtl="0" eaLnBrk="1" latinLnBrk="0" hangingPunct="1">
        <a:lnSpc>
          <a:spcPct val="100000"/>
        </a:lnSpc>
        <a:spcBef>
          <a:spcPts val="0"/>
        </a:spcBef>
        <a:spcAft>
          <a:spcPts val="551"/>
        </a:spcAft>
        <a:buFont typeface="Arial" panose="020B0604020202020204" pitchFamily="34" charset="0"/>
        <a:buNone/>
        <a:defRPr lang="en-US" sz="1758" kern="1200" dirty="0">
          <a:solidFill>
            <a:schemeClr val="accent1"/>
          </a:solidFill>
          <a:latin typeface="+mn-lt"/>
          <a:ea typeface="+mn-ea"/>
          <a:cs typeface="+mn-cs"/>
        </a:defRPr>
      </a:lvl1pPr>
      <a:lvl2pPr marL="0" indent="0" algn="l" defTabSz="924705" rtl="0" eaLnBrk="1" latinLnBrk="0" hangingPunct="1">
        <a:lnSpc>
          <a:spcPct val="100000"/>
        </a:lnSpc>
        <a:spcBef>
          <a:spcPts val="0"/>
        </a:spcBef>
        <a:spcAft>
          <a:spcPts val="551"/>
        </a:spcAft>
        <a:buFont typeface="Arial" panose="020B0604020202020204" pitchFamily="34" charset="0"/>
        <a:buNone/>
        <a:defRPr lang="en-US" sz="879" b="1" kern="1200" dirty="0">
          <a:solidFill>
            <a:schemeClr val="accent3"/>
          </a:solidFill>
          <a:latin typeface="+mn-lt"/>
          <a:ea typeface="+mn-ea"/>
          <a:cs typeface="+mn-cs"/>
        </a:defRPr>
      </a:lvl2pPr>
      <a:lvl3pPr marL="0" indent="0" algn="l" defTabSz="924705" rtl="0" eaLnBrk="1" latinLnBrk="0" hangingPunct="1">
        <a:lnSpc>
          <a:spcPct val="100000"/>
        </a:lnSpc>
        <a:spcBef>
          <a:spcPts val="0"/>
        </a:spcBef>
        <a:spcAft>
          <a:spcPts val="551"/>
        </a:spcAft>
        <a:buFont typeface="Arial" panose="020B0604020202020204" pitchFamily="34" charset="0"/>
        <a:buNone/>
        <a:defRPr lang="en-US" sz="879" b="0" kern="1200" dirty="0">
          <a:solidFill>
            <a:schemeClr val="accent3"/>
          </a:solidFill>
          <a:latin typeface="+mn-lt"/>
          <a:ea typeface="+mn-ea"/>
          <a:cs typeface="+mn-cs"/>
        </a:defRPr>
      </a:lvl3pPr>
      <a:lvl4pPr marL="0" indent="0" algn="l" defTabSz="924705" rtl="0" eaLnBrk="1" latinLnBrk="0" hangingPunct="1">
        <a:lnSpc>
          <a:spcPct val="100000"/>
        </a:lnSpc>
        <a:spcBef>
          <a:spcPts val="0"/>
        </a:spcBef>
        <a:spcAft>
          <a:spcPts val="551"/>
        </a:spcAft>
        <a:buFont typeface="Arial" panose="020B0604020202020204" pitchFamily="34" charset="0"/>
        <a:buNone/>
        <a:defRPr lang="en-US" sz="879" b="0" kern="1200" dirty="0">
          <a:solidFill>
            <a:schemeClr val="tx1"/>
          </a:solidFill>
          <a:latin typeface="+mn-lt"/>
          <a:ea typeface="+mn-ea"/>
          <a:cs typeface="+mn-cs"/>
        </a:defRPr>
      </a:lvl4pPr>
      <a:lvl5pPr marL="165135" indent="-165135" algn="l" defTabSz="924705" rtl="0" eaLnBrk="1" latinLnBrk="0" hangingPunct="1">
        <a:lnSpc>
          <a:spcPct val="100000"/>
        </a:lnSpc>
        <a:spcBef>
          <a:spcPts val="0"/>
        </a:spcBef>
        <a:spcAft>
          <a:spcPts val="551"/>
        </a:spcAft>
        <a:buFont typeface="Arial" panose="020B0604020202020204" pitchFamily="34" charset="0"/>
        <a:buChar char="•"/>
        <a:defRPr sz="879" b="0" kern="1200">
          <a:solidFill>
            <a:schemeClr val="tx1"/>
          </a:solidFill>
          <a:latin typeface="+mn-lt"/>
          <a:ea typeface="+mn-ea"/>
          <a:cs typeface="+mn-cs"/>
        </a:defRPr>
      </a:lvl5pPr>
      <a:lvl6pPr marL="330270" indent="-165135" algn="l" defTabSz="924705" rtl="0" eaLnBrk="1" latinLnBrk="0" hangingPunct="1">
        <a:lnSpc>
          <a:spcPct val="100000"/>
        </a:lnSpc>
        <a:spcBef>
          <a:spcPts val="0"/>
        </a:spcBef>
        <a:spcAft>
          <a:spcPts val="551"/>
        </a:spcAft>
        <a:buFont typeface="Arial" panose="020B0604020202020204" pitchFamily="34" charset="0"/>
        <a:buChar char="–"/>
        <a:defRPr sz="879" kern="1200">
          <a:solidFill>
            <a:schemeClr val="tx1"/>
          </a:solidFill>
          <a:latin typeface="+mn-lt"/>
          <a:ea typeface="+mn-ea"/>
          <a:cs typeface="+mn-cs"/>
        </a:defRPr>
      </a:lvl6pPr>
      <a:lvl7pPr marL="165135" indent="-165135" algn="l" defTabSz="924705" rtl="0" eaLnBrk="1" latinLnBrk="0" hangingPunct="1">
        <a:lnSpc>
          <a:spcPct val="100000"/>
        </a:lnSpc>
        <a:spcBef>
          <a:spcPts val="0"/>
        </a:spcBef>
        <a:spcAft>
          <a:spcPts val="551"/>
        </a:spcAft>
        <a:buFont typeface="+mj-lt"/>
        <a:buAutoNum type="arabicPeriod"/>
        <a:defRPr sz="879" kern="1200">
          <a:solidFill>
            <a:schemeClr val="tx1"/>
          </a:solidFill>
          <a:latin typeface="+mn-lt"/>
          <a:ea typeface="+mn-ea"/>
          <a:cs typeface="+mn-cs"/>
        </a:defRPr>
      </a:lvl7pPr>
      <a:lvl8pPr marL="330270" indent="-165135" algn="l" defTabSz="924705" rtl="0" eaLnBrk="1" latinLnBrk="0" hangingPunct="1">
        <a:lnSpc>
          <a:spcPct val="100000"/>
        </a:lnSpc>
        <a:spcBef>
          <a:spcPts val="0"/>
        </a:spcBef>
        <a:spcAft>
          <a:spcPts val="551"/>
        </a:spcAft>
        <a:buFont typeface="+mj-lt"/>
        <a:buAutoNum type="alphaLcPeriod"/>
        <a:defRPr sz="879" kern="1200">
          <a:solidFill>
            <a:schemeClr val="tx1"/>
          </a:solidFill>
          <a:latin typeface="+mn-lt"/>
          <a:ea typeface="+mn-ea"/>
          <a:cs typeface="+mn-cs"/>
        </a:defRPr>
      </a:lvl8pPr>
      <a:lvl9pPr marL="0" indent="0" algn="l" defTabSz="924705" rtl="0" eaLnBrk="1" latinLnBrk="0" hangingPunct="1">
        <a:lnSpc>
          <a:spcPct val="90000"/>
        </a:lnSpc>
        <a:spcBef>
          <a:spcPts val="0"/>
        </a:spcBef>
        <a:spcAft>
          <a:spcPts val="551"/>
        </a:spcAft>
        <a:buFontTx/>
        <a:buNone/>
        <a:defRPr sz="1758" kern="1200">
          <a:solidFill>
            <a:schemeClr val="accent1"/>
          </a:solidFill>
          <a:latin typeface="+mn-lt"/>
          <a:ea typeface="+mn-ea"/>
          <a:cs typeface="+mn-cs"/>
        </a:defRPr>
      </a:lvl9pPr>
    </p:bodyStyle>
    <p:otherStyle>
      <a:defPPr>
        <a:defRPr lang="en-US"/>
      </a:defPPr>
      <a:lvl1pPr marL="0" algn="l" defTabSz="924705" rtl="0" eaLnBrk="1" latinLnBrk="0" hangingPunct="1">
        <a:defRPr sz="1820" kern="1200">
          <a:solidFill>
            <a:schemeClr val="tx1"/>
          </a:solidFill>
          <a:latin typeface="+mn-lt"/>
          <a:ea typeface="+mn-ea"/>
          <a:cs typeface="+mn-cs"/>
        </a:defRPr>
      </a:lvl1pPr>
      <a:lvl2pPr marL="462353" algn="l" defTabSz="924705" rtl="0" eaLnBrk="1" latinLnBrk="0" hangingPunct="1">
        <a:defRPr sz="1820" kern="1200">
          <a:solidFill>
            <a:schemeClr val="tx1"/>
          </a:solidFill>
          <a:latin typeface="+mn-lt"/>
          <a:ea typeface="+mn-ea"/>
          <a:cs typeface="+mn-cs"/>
        </a:defRPr>
      </a:lvl2pPr>
      <a:lvl3pPr marL="924705" algn="l" defTabSz="924705" rtl="0" eaLnBrk="1" latinLnBrk="0" hangingPunct="1">
        <a:defRPr sz="1820" kern="1200">
          <a:solidFill>
            <a:schemeClr val="tx1"/>
          </a:solidFill>
          <a:latin typeface="+mn-lt"/>
          <a:ea typeface="+mn-ea"/>
          <a:cs typeface="+mn-cs"/>
        </a:defRPr>
      </a:lvl3pPr>
      <a:lvl4pPr marL="1387058" algn="l" defTabSz="924705" rtl="0" eaLnBrk="1" latinLnBrk="0" hangingPunct="1">
        <a:defRPr sz="1820" kern="1200">
          <a:solidFill>
            <a:schemeClr val="tx1"/>
          </a:solidFill>
          <a:latin typeface="+mn-lt"/>
          <a:ea typeface="+mn-ea"/>
          <a:cs typeface="+mn-cs"/>
        </a:defRPr>
      </a:lvl4pPr>
      <a:lvl5pPr marL="1849410" algn="l" defTabSz="924705" rtl="0" eaLnBrk="1" latinLnBrk="0" hangingPunct="1">
        <a:defRPr sz="1820" kern="1200">
          <a:solidFill>
            <a:schemeClr val="tx1"/>
          </a:solidFill>
          <a:latin typeface="+mn-lt"/>
          <a:ea typeface="+mn-ea"/>
          <a:cs typeface="+mn-cs"/>
        </a:defRPr>
      </a:lvl5pPr>
      <a:lvl6pPr marL="2311764" algn="l" defTabSz="924705" rtl="0" eaLnBrk="1" latinLnBrk="0" hangingPunct="1">
        <a:defRPr sz="1820" kern="1200">
          <a:solidFill>
            <a:schemeClr val="tx1"/>
          </a:solidFill>
          <a:latin typeface="+mn-lt"/>
          <a:ea typeface="+mn-ea"/>
          <a:cs typeface="+mn-cs"/>
        </a:defRPr>
      </a:lvl6pPr>
      <a:lvl7pPr marL="2774115" algn="l" defTabSz="924705" rtl="0" eaLnBrk="1" latinLnBrk="0" hangingPunct="1">
        <a:defRPr sz="1820" kern="1200">
          <a:solidFill>
            <a:schemeClr val="tx1"/>
          </a:solidFill>
          <a:latin typeface="+mn-lt"/>
          <a:ea typeface="+mn-ea"/>
          <a:cs typeface="+mn-cs"/>
        </a:defRPr>
      </a:lvl7pPr>
      <a:lvl8pPr marL="3236468" algn="l" defTabSz="924705" rtl="0" eaLnBrk="1" latinLnBrk="0" hangingPunct="1">
        <a:defRPr sz="1820" kern="1200">
          <a:solidFill>
            <a:schemeClr val="tx1"/>
          </a:solidFill>
          <a:latin typeface="+mn-lt"/>
          <a:ea typeface="+mn-ea"/>
          <a:cs typeface="+mn-cs"/>
        </a:defRPr>
      </a:lvl8pPr>
      <a:lvl9pPr marL="3698821" algn="l" defTabSz="924705" rtl="0" eaLnBrk="1" latinLnBrk="0" hangingPunct="1">
        <a:defRPr sz="182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3">
          <p15:clr>
            <a:srgbClr val="F26B43"/>
          </p15:clr>
        </p15:guide>
        <p15:guide id="2" pos="398">
          <p15:clr>
            <a:srgbClr val="F26B43"/>
          </p15:clr>
        </p15:guide>
        <p15:guide id="3" pos="6337">
          <p15:clr>
            <a:srgbClr val="F26B43"/>
          </p15:clr>
        </p15:guide>
        <p15:guide id="4" orient="horz" pos="4399">
          <p15:clr>
            <a:srgbClr val="F26B43"/>
          </p15:clr>
        </p15:guide>
        <p15:guide id="5" orient="horz" pos="1406">
          <p15:clr>
            <a:srgbClr val="F26B43"/>
          </p15:clr>
        </p15:guide>
        <p15:guide id="6" pos="3319">
          <p15:clr>
            <a:srgbClr val="F26B43"/>
          </p15:clr>
        </p15:guide>
        <p15:guide id="7" pos="341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business-science.io/learning-r/2019/01/07/data-science-with-r-cheat-sheet.html" TargetMode="External"/><Relationship Id="rId2" Type="http://schemas.openxmlformats.org/officeDocument/2006/relationships/image" Target="../media/image17.png"/><Relationship Id="rId1" Type="http://schemas.openxmlformats.org/officeDocument/2006/relationships/slideLayout" Target="../slideLayouts/slideLayout226.xml"/></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6.xml"/></Relationships>
</file>

<file path=ppt/slides/_rels/slide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26.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26.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26.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26.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 Science In R - The Ultimate R Cheat Sheet - The Ultimateness Just  Doub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550" y="515501"/>
            <a:ext cx="9993429" cy="62166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38239" y="6897890"/>
            <a:ext cx="6167597" cy="138499"/>
          </a:xfrm>
          <a:prstGeom prst="rect">
            <a:avLst/>
          </a:prstGeom>
          <a:noFill/>
        </p:spPr>
        <p:txBody>
          <a:bodyPr wrap="square" lIns="0" tIns="0" rIns="0" bIns="0" rtlCol="0">
            <a:spAutoFit/>
          </a:bodyPr>
          <a:lstStyle/>
          <a:p>
            <a:r>
              <a:rPr lang="en-IE" sz="900" dirty="0">
                <a:hlinkClick r:id="rId3"/>
              </a:rPr>
              <a:t>https://</a:t>
            </a:r>
            <a:r>
              <a:rPr lang="en-IE" sz="900" dirty="0" smtClean="0">
                <a:hlinkClick r:id="rId3"/>
              </a:rPr>
              <a:t>www.business-science.io/learning-r/2019/01/07/data-science-with-r-cheat-sheet.html</a:t>
            </a:r>
            <a:r>
              <a:rPr lang="en-IE" sz="900" dirty="0" smtClean="0"/>
              <a:t> </a:t>
            </a:r>
            <a:endParaRPr lang="en-IE" sz="900" dirty="0" smtClean="0"/>
          </a:p>
        </p:txBody>
      </p:sp>
    </p:spTree>
    <p:extLst>
      <p:ext uri="{BB962C8B-B14F-4D97-AF65-F5344CB8AC3E}">
        <p14:creationId xmlns:p14="http://schemas.microsoft.com/office/powerpoint/2010/main" val="2722300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 Cheat Sheet: Data Science Workflow with 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036" y="398844"/>
            <a:ext cx="9929525" cy="6210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429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GitHub - tirthajyoti/Data-science-best-resources: Carefully curated  resource links for data science in one pl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792" y="334735"/>
            <a:ext cx="8845143" cy="6598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448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at Is A Data Platform? And How To Build An Awesome 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368" y="555901"/>
            <a:ext cx="6000750" cy="341468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ata Science Tutorial - TA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3685" y="1227383"/>
            <a:ext cx="325755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odernizing Data Architecture – TDAN.c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018" y="4429999"/>
            <a:ext cx="5725740" cy="2743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810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ETL vs ELT: Key Differences and Latest Trends | Stri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248" y="370358"/>
            <a:ext cx="4929468" cy="326715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The Ultimate Guide to ETL Ecosystem &amp; Tools in 20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247" y="4049584"/>
            <a:ext cx="4929469" cy="223837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6-Step Guide to Cleaning your HR Analytics Data - AIH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5495" y="402661"/>
            <a:ext cx="4939609" cy="5885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678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omplete Data Science Landscape - Every Data Scientist &amp; ML Engineer Want  to Know! | Data Science and Machine Learning | Kag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78" y="69041"/>
            <a:ext cx="5841114" cy="73013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cent advances and applications of machine learning in solid-state  materials science | npj Computational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706" y="446959"/>
            <a:ext cx="3629366" cy="611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066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he Analytics Platform seen through Enterprise Architecture - Hidden  Insigh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911" y="1024634"/>
            <a:ext cx="8818744" cy="4501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006090"/>
      </p:ext>
    </p:extLst>
  </p:cSld>
  <p:clrMapOvr>
    <a:masterClrMapping/>
  </p:clrMapOvr>
</p:sld>
</file>

<file path=ppt/theme/theme1.xml><?xml version="1.0" encoding="utf-8"?>
<a:theme xmlns:a="http://schemas.openxmlformats.org/drawingml/2006/main" name="GT US Letter Landscape Template">
  <a:themeElements>
    <a:clrScheme name="GT USE">
      <a:dk1>
        <a:sysClr val="windowText" lastClr="000000"/>
      </a:dk1>
      <a:lt1>
        <a:sysClr val="window" lastClr="FFFFFF"/>
      </a:lt1>
      <a:dk2>
        <a:srgbClr val="747678"/>
      </a:dk2>
      <a:lt2>
        <a:srgbClr val="E7E0D8"/>
      </a:lt2>
      <a:accent1>
        <a:srgbClr val="4F2D7F"/>
      </a:accent1>
      <a:accent2>
        <a:srgbClr val="C8BEAF"/>
      </a:accent2>
      <a:accent3>
        <a:srgbClr val="00A7B5"/>
      </a:accent3>
      <a:accent4>
        <a:srgbClr val="FF7D1E"/>
      </a:accent4>
      <a:accent5>
        <a:srgbClr val="9BD732"/>
      </a:accent5>
      <a:accent6>
        <a:srgbClr val="E92841"/>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lIns="0" tIns="0" rIns="0" bIns="0" rtlCol="0" anchor="ctr"/>
      <a:lstStyle>
        <a:defPPr algn="ctr">
          <a:defRPr sz="900" dirty="0" smtClean="0">
            <a:ln>
              <a:noFill/>
            </a:ln>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900" dirty="0" err="1" smtClean="0"/>
        </a:defPPr>
      </a:lstStyle>
    </a:txDef>
  </a:objectDefaults>
  <a:extraClrSchemeLst/>
  <a:extLst>
    <a:ext uri="{05A4C25C-085E-4340-85A3-A5531E510DB2}">
      <thm15:themeFamily xmlns:thm15="http://schemas.microsoft.com/office/thememl/2012/main" name="GT2017_Imperial L_template_Excellence v3" id="{9458C22A-03C5-47FE-AE28-6E36CB53F35D}" vid="{556BFEE9-A24C-416F-A5A4-FB7C6AE9D9A1}"/>
    </a:ext>
  </a:extLst>
</a:theme>
</file>

<file path=ppt/theme/theme2.xml><?xml version="1.0" encoding="utf-8"?>
<a:theme xmlns:a="http://schemas.openxmlformats.org/drawingml/2006/main" name="3) Content">
  <a:themeElements>
    <a:clrScheme name="GT New">
      <a:dk1>
        <a:sysClr val="windowText" lastClr="000000"/>
      </a:dk1>
      <a:lt1>
        <a:sysClr val="window" lastClr="FFFFFF"/>
      </a:lt1>
      <a:dk2>
        <a:srgbClr val="747678"/>
      </a:dk2>
      <a:lt2>
        <a:srgbClr val="747678"/>
      </a:lt2>
      <a:accent1>
        <a:srgbClr val="4F2D7F"/>
      </a:accent1>
      <a:accent2>
        <a:srgbClr val="C8BEAF"/>
      </a:accent2>
      <a:accent3>
        <a:srgbClr val="00A7B5"/>
      </a:accent3>
      <a:accent4>
        <a:srgbClr val="FF7D1E"/>
      </a:accent4>
      <a:accent5>
        <a:srgbClr val="9BD732"/>
      </a:accent5>
      <a:accent6>
        <a:srgbClr val="E92841"/>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2D7F"/>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rgbClr val="4F2D7F"/>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a:srgbClr val="FFFFFF"/>
    </a:custClr>
    <a:custClr>
      <a:srgbClr val="FFFFFF"/>
    </a:custClr>
    <a:custClr>
      <a:srgbClr val="FFFFFF"/>
    </a:custClr>
    <a:custClr>
      <a:srgbClr val="FFFFFF"/>
    </a:custClr>
    <a:custClr name="Purple 80%">
      <a:srgbClr val="725799"/>
    </a:custClr>
    <a:custClr name="Warm grey 80%">
      <a:srgbClr val="D3CBBF"/>
    </a:custClr>
    <a:custClr name="Teal 80%">
      <a:srgbClr val="33B9C4"/>
    </a:custClr>
    <a:custClr name="Green 80%">
      <a:srgbClr val="AFDF5B"/>
    </a:custClr>
    <a:custClr name="Orange 80%">
      <a:srgbClr val="FF974B"/>
    </a:custClr>
    <a:custClr name="Red 80%">
      <a:srgbClr val="ED5367"/>
    </a:custClr>
    <a:custClr>
      <a:srgbClr val="FFFFFF"/>
    </a:custClr>
    <a:custClr>
      <a:srgbClr val="FFFFFF"/>
    </a:custClr>
    <a:custClr>
      <a:srgbClr val="FFFFFF"/>
    </a:custClr>
    <a:custClr>
      <a:srgbClr val="FFFFFF"/>
    </a:custClr>
    <a:custClr name="Purple 60%">
      <a:srgbClr val="9581B2"/>
    </a:custClr>
    <a:custClr name="Warm grey 60%">
      <a:srgbClr val="DED8CF"/>
    </a:custClr>
    <a:custClr name="Teal 60%">
      <a:srgbClr val="66CAD3"/>
    </a:custClr>
    <a:custClr name="Green 60%">
      <a:srgbClr val="C3E784"/>
    </a:custClr>
    <a:custClr name="Orange 60%">
      <a:srgbClr val="FFB178"/>
    </a:custClr>
    <a:custClr name="Red 60%">
      <a:srgbClr val="F27E8D"/>
    </a:custClr>
    <a:custClr>
      <a:srgbClr val="FFFFFF"/>
    </a:custClr>
    <a:custClr>
      <a:srgbClr val="FFFFFF"/>
    </a:custClr>
    <a:custClr>
      <a:srgbClr val="FFFFFF"/>
    </a:custClr>
    <a:custClr>
      <a:srgbClr val="FFFFFF"/>
    </a:custClr>
    <a:custClr name="Purple 40%">
      <a:srgbClr val="B9ABCC"/>
    </a:custClr>
    <a:custClr name="Warm grey 40%">
      <a:srgbClr val="E9E5DF"/>
    </a:custClr>
    <a:custClr name="Teal 40%">
      <a:srgbClr val="99DCE1"/>
    </a:custClr>
    <a:custClr name="Green 40%">
      <a:srgbClr val="F5EFAD"/>
    </a:custClr>
    <a:custClr name="Orange 40%">
      <a:srgbClr val="FFCBA5"/>
    </a:custClr>
    <a:custClr name="Red 40%">
      <a:srgbClr val="F6A9B3"/>
    </a:custClr>
    <a:custClr>
      <a:srgbClr val="FFFFFF"/>
    </a:custClr>
    <a:custClr>
      <a:srgbClr val="FFFFFF"/>
    </a:custClr>
    <a:custClr>
      <a:srgbClr val="FFFFFF"/>
    </a:custClr>
    <a:custClr>
      <a:srgbClr val="FFFFFF"/>
    </a:custClr>
    <a:custClr name="Purple 20%">
      <a:srgbClr val="DCD5E5"/>
    </a:custClr>
    <a:custClr name="Warm grey 20%">
      <a:srgbClr val="F4F2EF"/>
    </a:custClr>
    <a:custClr name="Teal 20%">
      <a:srgbClr val="CCEDF0"/>
    </a:custClr>
    <a:custClr name="Green 20%">
      <a:srgbClr val="EBF7D6"/>
    </a:custClr>
    <a:custClr name="Orange 20%">
      <a:srgbClr val="FFE5D2"/>
    </a:custClr>
    <a:custClr name="Red 20%">
      <a:srgbClr val="FBD4D9"/>
    </a:custClr>
  </a:custClrLst>
  <a:extLst>
    <a:ext uri="{05A4C25C-085E-4340-85A3-A5531E510DB2}">
      <thm15:themeFamily xmlns:thm15="http://schemas.microsoft.com/office/thememl/2012/main" name="GTI_PPT_Library layouts_DEC18.potx" id="{AED7E55B-FD99-47A8-81FC-E82EEED31A6C}" vid="{082EBC6B-9D8B-4382-8305-27F4FAA559BE}"/>
    </a:ext>
  </a:extLst>
</a:theme>
</file>

<file path=ppt/theme/theme3.xml><?xml version="1.0" encoding="utf-8"?>
<a:theme xmlns:a="http://schemas.openxmlformats.org/drawingml/2006/main" name="2_3) Content">
  <a:themeElements>
    <a:clrScheme name="GT New">
      <a:dk1>
        <a:sysClr val="windowText" lastClr="000000"/>
      </a:dk1>
      <a:lt1>
        <a:sysClr val="window" lastClr="FFFFFF"/>
      </a:lt1>
      <a:dk2>
        <a:srgbClr val="747678"/>
      </a:dk2>
      <a:lt2>
        <a:srgbClr val="747678"/>
      </a:lt2>
      <a:accent1>
        <a:srgbClr val="4F2D7F"/>
      </a:accent1>
      <a:accent2>
        <a:srgbClr val="C8BEAF"/>
      </a:accent2>
      <a:accent3>
        <a:srgbClr val="00A7B5"/>
      </a:accent3>
      <a:accent4>
        <a:srgbClr val="FF7D1E"/>
      </a:accent4>
      <a:accent5>
        <a:srgbClr val="9BD732"/>
      </a:accent5>
      <a:accent6>
        <a:srgbClr val="E92841"/>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2D7F"/>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rgbClr val="4F2D7F"/>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a:srgbClr val="FFFFFF"/>
    </a:custClr>
    <a:custClr>
      <a:srgbClr val="FFFFFF"/>
    </a:custClr>
    <a:custClr>
      <a:srgbClr val="FFFFFF"/>
    </a:custClr>
    <a:custClr>
      <a:srgbClr val="FFFFFF"/>
    </a:custClr>
    <a:custClr name="Purple 80%">
      <a:srgbClr val="725799"/>
    </a:custClr>
    <a:custClr name="Warm grey 80%">
      <a:srgbClr val="D3CBBF"/>
    </a:custClr>
    <a:custClr name="Teal 80%">
      <a:srgbClr val="33B9C4"/>
    </a:custClr>
    <a:custClr name="Green 80%">
      <a:srgbClr val="AFDF5B"/>
    </a:custClr>
    <a:custClr name="Orange 80%">
      <a:srgbClr val="FF974B"/>
    </a:custClr>
    <a:custClr name="Red 80%">
      <a:srgbClr val="ED5367"/>
    </a:custClr>
    <a:custClr>
      <a:srgbClr val="FFFFFF"/>
    </a:custClr>
    <a:custClr>
      <a:srgbClr val="FFFFFF"/>
    </a:custClr>
    <a:custClr>
      <a:srgbClr val="FFFFFF"/>
    </a:custClr>
    <a:custClr>
      <a:srgbClr val="FFFFFF"/>
    </a:custClr>
    <a:custClr name="Purple 60%">
      <a:srgbClr val="9581B2"/>
    </a:custClr>
    <a:custClr name="Warm grey 60%">
      <a:srgbClr val="DED8CF"/>
    </a:custClr>
    <a:custClr name="Teal 60%">
      <a:srgbClr val="66CAD3"/>
    </a:custClr>
    <a:custClr name="Green 60%">
      <a:srgbClr val="C3E784"/>
    </a:custClr>
    <a:custClr name="Orange 60%">
      <a:srgbClr val="FFB178"/>
    </a:custClr>
    <a:custClr name="Red 60%">
      <a:srgbClr val="F27E8D"/>
    </a:custClr>
    <a:custClr>
      <a:srgbClr val="FFFFFF"/>
    </a:custClr>
    <a:custClr>
      <a:srgbClr val="FFFFFF"/>
    </a:custClr>
    <a:custClr>
      <a:srgbClr val="FFFFFF"/>
    </a:custClr>
    <a:custClr>
      <a:srgbClr val="FFFFFF"/>
    </a:custClr>
    <a:custClr name="Purple 40%">
      <a:srgbClr val="B9ABCC"/>
    </a:custClr>
    <a:custClr name="Warm grey 40%">
      <a:srgbClr val="E9E5DF"/>
    </a:custClr>
    <a:custClr name="Teal 40%">
      <a:srgbClr val="99DCE1"/>
    </a:custClr>
    <a:custClr name="Green 40%">
      <a:srgbClr val="F5EFAD"/>
    </a:custClr>
    <a:custClr name="Orange 40%">
      <a:srgbClr val="FFCBA5"/>
    </a:custClr>
    <a:custClr name="Red 40%">
      <a:srgbClr val="F6A9B3"/>
    </a:custClr>
    <a:custClr>
      <a:srgbClr val="FFFFFF"/>
    </a:custClr>
    <a:custClr>
      <a:srgbClr val="FFFFFF"/>
    </a:custClr>
    <a:custClr>
      <a:srgbClr val="FFFFFF"/>
    </a:custClr>
    <a:custClr>
      <a:srgbClr val="FFFFFF"/>
    </a:custClr>
    <a:custClr name="Purple 20%">
      <a:srgbClr val="DCD5E5"/>
    </a:custClr>
    <a:custClr name="Warm grey 20%">
      <a:srgbClr val="F4F2EF"/>
    </a:custClr>
    <a:custClr name="Teal 20%">
      <a:srgbClr val="CCEDF0"/>
    </a:custClr>
    <a:custClr name="Green 20%">
      <a:srgbClr val="EBF7D6"/>
    </a:custClr>
    <a:custClr name="Orange 20%">
      <a:srgbClr val="FFE5D2"/>
    </a:custClr>
    <a:custClr name="Red 20%">
      <a:srgbClr val="FBD4D9"/>
    </a:custClr>
  </a:custClrLst>
  <a:extLst>
    <a:ext uri="{05A4C25C-085E-4340-85A3-A5531E510DB2}">
      <thm15:themeFamily xmlns:thm15="http://schemas.microsoft.com/office/thememl/2012/main" name="GTI_PPT_Library layouts_DEC18.potx" id="{AED7E55B-FD99-47A8-81FC-E82EEED31A6C}" vid="{082EBC6B-9D8B-4382-8305-27F4FAA559BE}"/>
    </a:ext>
  </a:extLst>
</a:theme>
</file>

<file path=ppt/theme/theme4.xml><?xml version="1.0" encoding="utf-8"?>
<a:theme xmlns:a="http://schemas.openxmlformats.org/drawingml/2006/main" name="1_3) Content">
  <a:themeElements>
    <a:clrScheme name="GT New">
      <a:dk1>
        <a:sysClr val="windowText" lastClr="000000"/>
      </a:dk1>
      <a:lt1>
        <a:sysClr val="window" lastClr="FFFFFF"/>
      </a:lt1>
      <a:dk2>
        <a:srgbClr val="747678"/>
      </a:dk2>
      <a:lt2>
        <a:srgbClr val="747678"/>
      </a:lt2>
      <a:accent1>
        <a:srgbClr val="4F2D7F"/>
      </a:accent1>
      <a:accent2>
        <a:srgbClr val="C8BEAF"/>
      </a:accent2>
      <a:accent3>
        <a:srgbClr val="00A7B5"/>
      </a:accent3>
      <a:accent4>
        <a:srgbClr val="FF7D1E"/>
      </a:accent4>
      <a:accent5>
        <a:srgbClr val="9BD732"/>
      </a:accent5>
      <a:accent6>
        <a:srgbClr val="E92841"/>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2D7F"/>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rgbClr val="4F2D7F"/>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a:srgbClr val="FFFFFF"/>
    </a:custClr>
    <a:custClr>
      <a:srgbClr val="FFFFFF"/>
    </a:custClr>
    <a:custClr>
      <a:srgbClr val="FFFFFF"/>
    </a:custClr>
    <a:custClr>
      <a:srgbClr val="FFFFFF"/>
    </a:custClr>
    <a:custClr name="Purple 80%">
      <a:srgbClr val="725799"/>
    </a:custClr>
    <a:custClr name="Warm grey 80%">
      <a:srgbClr val="D3CBBF"/>
    </a:custClr>
    <a:custClr name="Teal 80%">
      <a:srgbClr val="33B9C4"/>
    </a:custClr>
    <a:custClr name="Green 80%">
      <a:srgbClr val="AFDF5B"/>
    </a:custClr>
    <a:custClr name="Orange 80%">
      <a:srgbClr val="FF974B"/>
    </a:custClr>
    <a:custClr name="Red 80%">
      <a:srgbClr val="ED5367"/>
    </a:custClr>
    <a:custClr>
      <a:srgbClr val="FFFFFF"/>
    </a:custClr>
    <a:custClr>
      <a:srgbClr val="FFFFFF"/>
    </a:custClr>
    <a:custClr>
      <a:srgbClr val="FFFFFF"/>
    </a:custClr>
    <a:custClr>
      <a:srgbClr val="FFFFFF"/>
    </a:custClr>
    <a:custClr name="Purple 60%">
      <a:srgbClr val="9581B2"/>
    </a:custClr>
    <a:custClr name="Warm grey 60%">
      <a:srgbClr val="DED8CF"/>
    </a:custClr>
    <a:custClr name="Teal 60%">
      <a:srgbClr val="66CAD3"/>
    </a:custClr>
    <a:custClr name="Green 60%">
      <a:srgbClr val="C3E784"/>
    </a:custClr>
    <a:custClr name="Orange 60%">
      <a:srgbClr val="FFB178"/>
    </a:custClr>
    <a:custClr name="Red 60%">
      <a:srgbClr val="F27E8D"/>
    </a:custClr>
    <a:custClr>
      <a:srgbClr val="FFFFFF"/>
    </a:custClr>
    <a:custClr>
      <a:srgbClr val="FFFFFF"/>
    </a:custClr>
    <a:custClr>
      <a:srgbClr val="FFFFFF"/>
    </a:custClr>
    <a:custClr>
      <a:srgbClr val="FFFFFF"/>
    </a:custClr>
    <a:custClr name="Purple 40%">
      <a:srgbClr val="B9ABCC"/>
    </a:custClr>
    <a:custClr name="Warm grey 40%">
      <a:srgbClr val="E9E5DF"/>
    </a:custClr>
    <a:custClr name="Teal 40%">
      <a:srgbClr val="99DCE1"/>
    </a:custClr>
    <a:custClr name="Green 40%">
      <a:srgbClr val="F5EFAD"/>
    </a:custClr>
    <a:custClr name="Orange 40%">
      <a:srgbClr val="FFCBA5"/>
    </a:custClr>
    <a:custClr name="Red 40%">
      <a:srgbClr val="F6A9B3"/>
    </a:custClr>
    <a:custClr>
      <a:srgbClr val="FFFFFF"/>
    </a:custClr>
    <a:custClr>
      <a:srgbClr val="FFFFFF"/>
    </a:custClr>
    <a:custClr>
      <a:srgbClr val="FFFFFF"/>
    </a:custClr>
    <a:custClr>
      <a:srgbClr val="FFFFFF"/>
    </a:custClr>
    <a:custClr name="Purple 20%">
      <a:srgbClr val="DCD5E5"/>
    </a:custClr>
    <a:custClr name="Warm grey 20%">
      <a:srgbClr val="F4F2EF"/>
    </a:custClr>
    <a:custClr name="Teal 20%">
      <a:srgbClr val="CCEDF0"/>
    </a:custClr>
    <a:custClr name="Green 20%">
      <a:srgbClr val="EBF7D6"/>
    </a:custClr>
    <a:custClr name="Orange 20%">
      <a:srgbClr val="FFE5D2"/>
    </a:custClr>
    <a:custClr name="Red 20%">
      <a:srgbClr val="FBD4D9"/>
    </a:custClr>
  </a:custClrLst>
  <a:extLst>
    <a:ext uri="{05A4C25C-085E-4340-85A3-A5531E510DB2}">
      <thm15:themeFamily xmlns:thm15="http://schemas.microsoft.com/office/thememl/2012/main" name="GTI_PPT_Library layouts_DEC18.potx" id="{AED7E55B-FD99-47A8-81FC-E82EEED31A6C}" vid="{082EBC6B-9D8B-4382-8305-27F4FAA559BE}"/>
    </a:ext>
  </a:extLst>
</a:theme>
</file>

<file path=ppt/theme/theme5.xml><?xml version="1.0" encoding="utf-8"?>
<a:theme xmlns:a="http://schemas.openxmlformats.org/drawingml/2006/main" name="3_3) Content">
  <a:themeElements>
    <a:clrScheme name="GT New">
      <a:dk1>
        <a:sysClr val="windowText" lastClr="000000"/>
      </a:dk1>
      <a:lt1>
        <a:sysClr val="window" lastClr="FFFFFF"/>
      </a:lt1>
      <a:dk2>
        <a:srgbClr val="747678"/>
      </a:dk2>
      <a:lt2>
        <a:srgbClr val="747678"/>
      </a:lt2>
      <a:accent1>
        <a:srgbClr val="4F2D7F"/>
      </a:accent1>
      <a:accent2>
        <a:srgbClr val="C8BEAF"/>
      </a:accent2>
      <a:accent3>
        <a:srgbClr val="00A7B5"/>
      </a:accent3>
      <a:accent4>
        <a:srgbClr val="FF7D1E"/>
      </a:accent4>
      <a:accent5>
        <a:srgbClr val="9BD732"/>
      </a:accent5>
      <a:accent6>
        <a:srgbClr val="E92841"/>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2D7F"/>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rgbClr val="4F2D7F"/>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a:srgbClr val="FFFFFF"/>
    </a:custClr>
    <a:custClr>
      <a:srgbClr val="FFFFFF"/>
    </a:custClr>
    <a:custClr>
      <a:srgbClr val="FFFFFF"/>
    </a:custClr>
    <a:custClr>
      <a:srgbClr val="FFFFFF"/>
    </a:custClr>
    <a:custClr name="Purple 80%">
      <a:srgbClr val="725799"/>
    </a:custClr>
    <a:custClr name="Warm grey 80%">
      <a:srgbClr val="D3CBBF"/>
    </a:custClr>
    <a:custClr name="Teal 80%">
      <a:srgbClr val="33B9C4"/>
    </a:custClr>
    <a:custClr name="Green 80%">
      <a:srgbClr val="AFDF5B"/>
    </a:custClr>
    <a:custClr name="Orange 80%">
      <a:srgbClr val="FF974B"/>
    </a:custClr>
    <a:custClr name="Red 80%">
      <a:srgbClr val="ED5367"/>
    </a:custClr>
    <a:custClr>
      <a:srgbClr val="FFFFFF"/>
    </a:custClr>
    <a:custClr>
      <a:srgbClr val="FFFFFF"/>
    </a:custClr>
    <a:custClr>
      <a:srgbClr val="FFFFFF"/>
    </a:custClr>
    <a:custClr>
      <a:srgbClr val="FFFFFF"/>
    </a:custClr>
    <a:custClr name="Purple 60%">
      <a:srgbClr val="9581B2"/>
    </a:custClr>
    <a:custClr name="Warm grey 60%">
      <a:srgbClr val="DED8CF"/>
    </a:custClr>
    <a:custClr name="Teal 60%">
      <a:srgbClr val="66CAD3"/>
    </a:custClr>
    <a:custClr name="Green 60%">
      <a:srgbClr val="C3E784"/>
    </a:custClr>
    <a:custClr name="Orange 60%">
      <a:srgbClr val="FFB178"/>
    </a:custClr>
    <a:custClr name="Red 60%">
      <a:srgbClr val="F27E8D"/>
    </a:custClr>
    <a:custClr>
      <a:srgbClr val="FFFFFF"/>
    </a:custClr>
    <a:custClr>
      <a:srgbClr val="FFFFFF"/>
    </a:custClr>
    <a:custClr>
      <a:srgbClr val="FFFFFF"/>
    </a:custClr>
    <a:custClr>
      <a:srgbClr val="FFFFFF"/>
    </a:custClr>
    <a:custClr name="Purple 40%">
      <a:srgbClr val="B9ABCC"/>
    </a:custClr>
    <a:custClr name="Warm grey 40%">
      <a:srgbClr val="E9E5DF"/>
    </a:custClr>
    <a:custClr name="Teal 40%">
      <a:srgbClr val="99DCE1"/>
    </a:custClr>
    <a:custClr name="Green 40%">
      <a:srgbClr val="F5EFAD"/>
    </a:custClr>
    <a:custClr name="Orange 40%">
      <a:srgbClr val="FFCBA5"/>
    </a:custClr>
    <a:custClr name="Red 40%">
      <a:srgbClr val="F6A9B3"/>
    </a:custClr>
    <a:custClr>
      <a:srgbClr val="FFFFFF"/>
    </a:custClr>
    <a:custClr>
      <a:srgbClr val="FFFFFF"/>
    </a:custClr>
    <a:custClr>
      <a:srgbClr val="FFFFFF"/>
    </a:custClr>
    <a:custClr>
      <a:srgbClr val="FFFFFF"/>
    </a:custClr>
    <a:custClr name="Purple 20%">
      <a:srgbClr val="DCD5E5"/>
    </a:custClr>
    <a:custClr name="Warm grey 20%">
      <a:srgbClr val="F4F2EF"/>
    </a:custClr>
    <a:custClr name="Teal 20%">
      <a:srgbClr val="CCEDF0"/>
    </a:custClr>
    <a:custClr name="Green 20%">
      <a:srgbClr val="EBF7D6"/>
    </a:custClr>
    <a:custClr name="Orange 20%">
      <a:srgbClr val="FFE5D2"/>
    </a:custClr>
    <a:custClr name="Red 20%">
      <a:srgbClr val="FBD4D9"/>
    </a:custClr>
  </a:custClrLst>
  <a:extLst>
    <a:ext uri="{05A4C25C-085E-4340-85A3-A5531E510DB2}">
      <thm15:themeFamily xmlns:thm15="http://schemas.microsoft.com/office/thememl/2012/main" name="GTI_PPT_Library layouts_DEC18.potx" id="{AED7E55B-FD99-47A8-81FC-E82EEED31A6C}" vid="{082EBC6B-9D8B-4382-8305-27F4FAA559BE}"/>
    </a:ext>
  </a:extLst>
</a:theme>
</file>

<file path=ppt/theme/theme6.xml><?xml version="1.0" encoding="utf-8"?>
<a:theme xmlns:a="http://schemas.openxmlformats.org/drawingml/2006/main" name="1_GT US Letter Landscape Template">
  <a:themeElements>
    <a:clrScheme name="GT USE">
      <a:dk1>
        <a:sysClr val="windowText" lastClr="000000"/>
      </a:dk1>
      <a:lt1>
        <a:sysClr val="window" lastClr="FFFFFF"/>
      </a:lt1>
      <a:dk2>
        <a:srgbClr val="747678"/>
      </a:dk2>
      <a:lt2>
        <a:srgbClr val="E7E0D8"/>
      </a:lt2>
      <a:accent1>
        <a:srgbClr val="4F2D7F"/>
      </a:accent1>
      <a:accent2>
        <a:srgbClr val="C8BEAF"/>
      </a:accent2>
      <a:accent3>
        <a:srgbClr val="00A7B5"/>
      </a:accent3>
      <a:accent4>
        <a:srgbClr val="FF7D1E"/>
      </a:accent4>
      <a:accent5>
        <a:srgbClr val="9BD732"/>
      </a:accent5>
      <a:accent6>
        <a:srgbClr val="E92841"/>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lIns="0" tIns="0" rIns="0" bIns="0" rtlCol="0" anchor="ctr"/>
      <a:lstStyle>
        <a:defPPr algn="ctr">
          <a:defRPr sz="900" dirty="0" smtClean="0">
            <a:ln>
              <a:noFill/>
            </a:ln>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900" dirty="0" err="1" smtClean="0"/>
        </a:defPPr>
      </a:lstStyle>
    </a:txDef>
  </a:objectDefaults>
  <a:extraClrSchemeLst/>
  <a:extLst>
    <a:ext uri="{05A4C25C-085E-4340-85A3-A5531E510DB2}">
      <thm15:themeFamily xmlns:thm15="http://schemas.microsoft.com/office/thememl/2012/main" name="GT2017_Imperial L_template_Excellence v3" id="{9458C22A-03C5-47FE-AE28-6E36CB53F35D}" vid="{556BFEE9-A24C-416F-A5A4-FB7C6AE9D9A1}"/>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665cbc55-7fdf-4bb7-8723-6602cb33b23e">
      <Terms xmlns="http://schemas.microsoft.com/office/infopath/2007/PartnerControls"/>
    </lcf76f155ced4ddcb4097134ff3c332f>
    <TaxCatchAll xmlns="f096cf1f-46e6-4702-a399-fe410dfeb1a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AFB7A3BC209654F82900580156AA9C1" ma:contentTypeVersion="11" ma:contentTypeDescription="Create a new document." ma:contentTypeScope="" ma:versionID="58c0ee252e80b21ef52188af9bba6210">
  <xsd:schema xmlns:xsd="http://www.w3.org/2001/XMLSchema" xmlns:xs="http://www.w3.org/2001/XMLSchema" xmlns:p="http://schemas.microsoft.com/office/2006/metadata/properties" xmlns:ns2="665cbc55-7fdf-4bb7-8723-6602cb33b23e" xmlns:ns3="f096cf1f-46e6-4702-a399-fe410dfeb1af" targetNamespace="http://schemas.microsoft.com/office/2006/metadata/properties" ma:root="true" ma:fieldsID="3ecfb92529f6ea7aa32d34825d96e9a0" ns2:_="" ns3:_="">
    <xsd:import namespace="665cbc55-7fdf-4bb7-8723-6602cb33b23e"/>
    <xsd:import namespace="f096cf1f-46e6-4702-a399-fe410dfeb1a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cbc55-7fdf-4bb7-8723-6602cb33b2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5dfef49-42b0-449b-8694-b548b1f94b7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096cf1f-46e6-4702-a399-fe410dfeb1a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c9f46f4b-e249-4ff0-a888-da582c6dcb51}" ma:internalName="TaxCatchAll" ma:showField="CatchAllData" ma:web="f096cf1f-46e6-4702-a399-fe410dfeb1a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E4E4FF-379D-4827-B54B-13C70232AC21}">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665cbc55-7fdf-4bb7-8723-6602cb33b23e"/>
    <ds:schemaRef ds:uri="http://purl.org/dc/elements/1.1/"/>
    <ds:schemaRef ds:uri="http://schemas.microsoft.com/office/2006/metadata/properties"/>
    <ds:schemaRef ds:uri="f096cf1f-46e6-4702-a399-fe410dfeb1af"/>
    <ds:schemaRef ds:uri="http://www.w3.org/XML/1998/namespace"/>
    <ds:schemaRef ds:uri="http://purl.org/dc/dcmitype/"/>
  </ds:schemaRefs>
</ds:datastoreItem>
</file>

<file path=customXml/itemProps2.xml><?xml version="1.0" encoding="utf-8"?>
<ds:datastoreItem xmlns:ds="http://schemas.openxmlformats.org/officeDocument/2006/customXml" ds:itemID="{5FC76162-2326-4C0F-876C-461A3DB074BD}">
  <ds:schemaRefs>
    <ds:schemaRef ds:uri="665cbc55-7fdf-4bb7-8723-6602cb33b23e"/>
    <ds:schemaRef ds:uri="f096cf1f-46e6-4702-a399-fe410dfeb1a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FFB0005-35D9-44E3-AB46-83A0597E6B3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1141</TotalTime>
  <Words>3</Words>
  <Application>Microsoft Office PowerPoint</Application>
  <PresentationFormat>Custom</PresentationFormat>
  <Paragraphs>1</Paragraphs>
  <Slides>7</Slides>
  <Notes>0</Notes>
  <HiddenSlides>0</HiddenSlides>
  <MMClips>0</MMClips>
  <ScaleCrop>false</ScaleCrop>
  <HeadingPairs>
    <vt:vector size="6" baseType="variant">
      <vt:variant>
        <vt:lpstr>Fonts Used</vt:lpstr>
      </vt:variant>
      <vt:variant>
        <vt:i4>3</vt:i4>
      </vt:variant>
      <vt:variant>
        <vt:lpstr>Theme</vt:lpstr>
      </vt:variant>
      <vt:variant>
        <vt:i4>6</vt:i4>
      </vt:variant>
      <vt:variant>
        <vt:lpstr>Slide Titles</vt:lpstr>
      </vt:variant>
      <vt:variant>
        <vt:i4>7</vt:i4>
      </vt:variant>
    </vt:vector>
  </HeadingPairs>
  <TitlesOfParts>
    <vt:vector size="16" baseType="lpstr">
      <vt:lpstr>Arial</vt:lpstr>
      <vt:lpstr>Fira Sans Extra Condensed Medium</vt:lpstr>
      <vt:lpstr>Symbol</vt:lpstr>
      <vt:lpstr>GT US Letter Landscape Template</vt:lpstr>
      <vt:lpstr>3) Content</vt:lpstr>
      <vt:lpstr>2_3) Content</vt:lpstr>
      <vt:lpstr>1_3) Content</vt:lpstr>
      <vt:lpstr>3_3) Content</vt:lpstr>
      <vt:lpstr>1_GT US Letter Landscape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Grant Thornton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title this spans across two lines</dc:title>
  <dc:creator>Claire.Miller@ie.gt.com</dc:creator>
  <cp:lastModifiedBy>James McNeill</cp:lastModifiedBy>
  <cp:revision>200</cp:revision>
  <cp:lastPrinted>2022-10-21T18:30:10Z</cp:lastPrinted>
  <dcterms:created xsi:type="dcterms:W3CDTF">2017-06-07T11:42:34Z</dcterms:created>
  <dcterms:modified xsi:type="dcterms:W3CDTF">2023-04-28T11:39:20Z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0x010100DAFB7A3BC209654F82900580156AA9C1</vt:lpwstr>
  </property>
  <property fmtid="{D5CDD505-2E9C-101B-9397-08002B2CF9AE}" pid="3" name="MSIP_Label_785837b0-ed5a-4fd4-94ae-ef361c98d083_Enabled">
    <vt:lpwstr>True</vt:lpwstr>
  </property>
  <property fmtid="{D5CDD505-2E9C-101B-9397-08002B2CF9AE}" pid="4" name="MSIP_Label_785837b0-ed5a-4fd4-94ae-ef361c98d083_SiteId">
    <vt:lpwstr>b723253f-7281-4adc-bc1c-fc9ef3674d78</vt:lpwstr>
  </property>
  <property fmtid="{D5CDD505-2E9C-101B-9397-08002B2CF9AE}" pid="5" name="MSIP_Label_785837b0-ed5a-4fd4-94ae-ef361c98d083_Owner">
    <vt:lpwstr>Khushil.Modi@uk.gt.com</vt:lpwstr>
  </property>
  <property fmtid="{D5CDD505-2E9C-101B-9397-08002B2CF9AE}" pid="6" name="MSIP_Label_785837b0-ed5a-4fd4-94ae-ef361c98d083_SetDate">
    <vt:lpwstr>2020-09-24T10:37:25.2400581Z</vt:lpwstr>
  </property>
  <property fmtid="{D5CDD505-2E9C-101B-9397-08002B2CF9AE}" pid="7" name="MSIP_Label_785837b0-ed5a-4fd4-94ae-ef361c98d083_Name">
    <vt:lpwstr>Commercial in confidence</vt:lpwstr>
  </property>
  <property fmtid="{D5CDD505-2E9C-101B-9397-08002B2CF9AE}" pid="8" name="MSIP_Label_785837b0-ed5a-4fd4-94ae-ef361c98d083_Application">
    <vt:lpwstr>Microsoft Azure Information Protection</vt:lpwstr>
  </property>
  <property fmtid="{D5CDD505-2E9C-101B-9397-08002B2CF9AE}" pid="9" name="MSIP_Label_785837b0-ed5a-4fd4-94ae-ef361c98d083_ActionId">
    <vt:lpwstr>0fe577c9-1688-48c8-853f-8c1d4d8f2b69</vt:lpwstr>
  </property>
  <property fmtid="{D5CDD505-2E9C-101B-9397-08002B2CF9AE}" pid="10" name="MSIP_Label_785837b0-ed5a-4fd4-94ae-ef361c98d083_Extended_MSFT_Method">
    <vt:lpwstr>Automatic</vt:lpwstr>
  </property>
  <property fmtid="{D5CDD505-2E9C-101B-9397-08002B2CF9AE}" pid="11" name="Sensitivity">
    <vt:lpwstr>Commercial in confidence</vt:lpwstr>
  </property>
  <property fmtid="{D5CDD505-2E9C-101B-9397-08002B2CF9AE}" pid="12" name="_AdHocReviewCycleID">
    <vt:i4>-1468651208</vt:i4>
  </property>
  <property fmtid="{D5CDD505-2E9C-101B-9397-08002B2CF9AE}" pid="13" name="_NewReviewCycle">
    <vt:lpwstr/>
  </property>
  <property fmtid="{D5CDD505-2E9C-101B-9397-08002B2CF9AE}" pid="14" name="_EmailSubject">
    <vt:lpwstr>BOI ESG Financial Reporting Proposal_24.04.pptx</vt:lpwstr>
  </property>
  <property fmtid="{D5CDD505-2E9C-101B-9397-08002B2CF9AE}" pid="15" name="_AuthorEmailDisplayName">
    <vt:lpwstr>Fiona Hanafin</vt:lpwstr>
  </property>
  <property fmtid="{D5CDD505-2E9C-101B-9397-08002B2CF9AE}" pid="16" name="_PreviousAdHocReviewCycleID">
    <vt:i4>1378301774</vt:i4>
  </property>
  <property fmtid="{D5CDD505-2E9C-101B-9397-08002B2CF9AE}" pid="17" name="_AuthorEmail">
    <vt:lpwstr>Fiona.Hanafin@ie.gt.com</vt:lpwstr>
  </property>
  <property fmtid="{D5CDD505-2E9C-101B-9397-08002B2CF9AE}" pid="18" name="MediaServiceImageTags">
    <vt:lpwstr/>
  </property>
</Properties>
</file>