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ABE"/>
    <a:srgbClr val="DEF4C4"/>
    <a:srgbClr val="EEF2C6"/>
    <a:srgbClr val="BAD1FE"/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51FC-C9E2-4669-B775-D10EA823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3B58DA-3A51-4204-8FDA-16045691C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37D58-4338-4C9A-83E8-E726173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14B0E-7FA2-4F84-8299-B0CB47CF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97FC5-B0E4-4545-AE0E-C5E9D3EF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7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C68C2-72A6-4D38-9B36-7058465B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A24CD0-3D93-4A5F-9B08-998CE80A5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0FF90-4916-47D5-B10E-C546C01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F1475-1A16-4424-AE6C-3BD4A1E3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41A43-BE32-4485-B7B8-3629FA5E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2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96944-7ADA-4594-B4AC-6C2970B00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7E2C7-EB6C-4D5A-A4FE-FCD1BAE2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172AC-E06F-49E1-92FD-6E720E8C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CB7E2-1553-4EE9-9AB2-B884C7048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CC1F8-F40E-4D8C-A91D-C818EEF3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42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1E8A1-7D21-4E49-9281-D0AF35EF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88C81-87B5-4040-B389-38C9A10C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C2202-0CA8-4134-A94B-38B5E7D9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C1F6B-6F32-4AA2-A904-74E8CE9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4142C-DA15-4111-ACDF-2E89063D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6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42B71-B704-43C3-B3BB-9F5C56C3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9B393-7AD3-4548-A439-BB43A841A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4CE5D-63D0-46AC-93F5-F0BBFCAD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028BB-5DC1-4933-9FCA-A7FA521A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4A6C1-76F8-4CD8-B3F1-685AD82E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1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ACB6-18A7-4783-867D-44BBBAF8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C8772-D7D9-4750-BFFB-6F16B4361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02B65-3EA6-49E0-AAC4-9BDC47C8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532B7-3CCD-4DFF-8AC0-400A1D33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EF219-ADA7-4B88-A3DF-83B4DF3A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43396-25CD-4E9F-BF34-F926830E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CD251-993A-406E-A8B0-1733CF74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FB7FDB-2C28-4918-BAD8-EA690AD1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A65B2E-352D-4E1D-9702-CD341F25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65EA6-18BE-4FB9-A872-8794EB3F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D53003-A5CF-40E0-9C18-2C0DCF51A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EB9117-7E9D-41BA-BBEE-EDA38471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3AA7EB-13EF-496F-B324-85FD9DF5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CF2FC0-8975-4955-92BD-2CB169C8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4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D093-A518-4AE7-A90F-CAFBE970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6348EB-BB79-4349-B4F3-63369889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26C75-7E73-4E3B-AC4C-1508B5FD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C5D22-A4D9-47DB-9A0E-E17BDFB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6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38D03-8461-44FA-A24A-7F3819D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495FF-F062-44AB-8CCA-B5C778E4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5202FF-5F0A-42DA-84A4-302AE588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9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B981E-DDF4-42B4-AE3F-88FD5F1A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E5233-63A7-4187-B35C-6A1C0A89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20CC5-4F6A-471D-9B7D-0BBEAC37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3FF213-626E-401E-A87B-AA555026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AA03-CA1D-4BDD-BDD2-DF3646F3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2EBD7-5F06-496F-8B65-0B0D178C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C564B-FAEB-4F73-8145-53A9EACB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50A00-BAAC-45A6-869B-9FFA53E7B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404D4-F2B6-46D9-BF71-2DCA1AA95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E6E82-CD7F-4E91-98D9-FBA8E817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6706B-776C-49C8-B1C0-4D7042E6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E5902-CEE7-4538-806F-163B7297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9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79D7D-290C-4B9C-93F2-CFC9101A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622B6-68AB-443A-93D6-3113F2F5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84BC2-83AE-4CB4-8D6B-C349967EE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C2A49-59BF-4F90-8CA0-89E1E34094DB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FBE60-375D-4198-8A0C-3B391A707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F836D-10EF-4AA8-9D11-6264555B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512A-ABA0-4487-B07D-BD572F5C9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0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692CE6-0ADA-44B7-A91A-0EBC8BCE8A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50631" y="577972"/>
            <a:ext cx="7904284" cy="578765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3EB392-F30C-424A-BB0B-A9D6A223DA0C}"/>
              </a:ext>
            </a:extLst>
          </p:cNvPr>
          <p:cNvSpPr/>
          <p:nvPr/>
        </p:nvSpPr>
        <p:spPr>
          <a:xfrm>
            <a:off x="2294792" y="1626577"/>
            <a:ext cx="2206870" cy="3253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B93149-752B-4486-A215-BB0871950098}"/>
              </a:ext>
            </a:extLst>
          </p:cNvPr>
          <p:cNvSpPr/>
          <p:nvPr/>
        </p:nvSpPr>
        <p:spPr>
          <a:xfrm>
            <a:off x="2303584" y="2022232"/>
            <a:ext cx="2215661" cy="3429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DDD60-E2F9-4A76-AD4E-61304C237B02}"/>
              </a:ext>
            </a:extLst>
          </p:cNvPr>
          <p:cNvSpPr/>
          <p:nvPr/>
        </p:nvSpPr>
        <p:spPr>
          <a:xfrm>
            <a:off x="2294792" y="2403231"/>
            <a:ext cx="3156439" cy="65649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6C80A721-1057-48CD-B900-DD67816C0284}"/>
              </a:ext>
            </a:extLst>
          </p:cNvPr>
          <p:cNvSpPr/>
          <p:nvPr/>
        </p:nvSpPr>
        <p:spPr>
          <a:xfrm>
            <a:off x="4765430" y="1714500"/>
            <a:ext cx="1072661" cy="237392"/>
          </a:xfrm>
          <a:prstGeom prst="wedgeRectCallout">
            <a:avLst>
              <a:gd name="adj1" fmla="val -73774"/>
              <a:gd name="adj2" fmla="val 6944"/>
            </a:avLst>
          </a:prstGeom>
          <a:solidFill>
            <a:srgbClr val="F6FAB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textbox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1C1E424C-F4BC-47E3-9863-2124BB7BC359}"/>
              </a:ext>
            </a:extLst>
          </p:cNvPr>
          <p:cNvSpPr/>
          <p:nvPr/>
        </p:nvSpPr>
        <p:spPr>
          <a:xfrm>
            <a:off x="2409091" y="2464167"/>
            <a:ext cx="1705709" cy="237392"/>
          </a:xfrm>
          <a:prstGeom prst="wedgeRectCallout">
            <a:avLst>
              <a:gd name="adj1" fmla="val -40658"/>
              <a:gd name="adj2" fmla="val -107871"/>
            </a:avLst>
          </a:prstGeom>
          <a:solidFill>
            <a:srgbClr val="F6FAB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trigger(id: </a:t>
            </a:r>
            <a:r>
              <a:rPr lang="en-US" altLang="ko-KR" sz="1000" b="1" err="1">
                <a:solidFill>
                  <a:schemeClr val="accent4">
                    <a:lumMod val="50000"/>
                  </a:schemeClr>
                </a:solidFill>
              </a:rPr>
              <a:t>btn_record</a:t>
            </a:r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12B09A6C-97F8-439C-872E-DC5AB23C8BC4}"/>
              </a:ext>
            </a:extLst>
          </p:cNvPr>
          <p:cNvSpPr/>
          <p:nvPr/>
        </p:nvSpPr>
        <p:spPr>
          <a:xfrm>
            <a:off x="3026751" y="3248758"/>
            <a:ext cx="1692520" cy="237392"/>
          </a:xfrm>
          <a:prstGeom prst="wedgeRectCallout">
            <a:avLst>
              <a:gd name="adj1" fmla="val -42409"/>
              <a:gd name="adj2" fmla="val -170834"/>
            </a:avLst>
          </a:prstGeom>
          <a:solidFill>
            <a:srgbClr val="F6FAB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audio(id: aud_audio1)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A2C297E2-A725-4800-A30C-48E3A5EAB8D6}"/>
              </a:ext>
            </a:extLst>
          </p:cNvPr>
          <p:cNvSpPr/>
          <p:nvPr/>
        </p:nvSpPr>
        <p:spPr>
          <a:xfrm>
            <a:off x="4229099" y="2445422"/>
            <a:ext cx="1987063" cy="237392"/>
          </a:xfrm>
          <a:prstGeom prst="wedgeRectCallout">
            <a:avLst>
              <a:gd name="adj1" fmla="val -44266"/>
              <a:gd name="adj2" fmla="val -96760"/>
            </a:avLst>
          </a:prstGeom>
          <a:solidFill>
            <a:srgbClr val="F6FABE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trigger(id : </a:t>
            </a:r>
            <a:r>
              <a:rPr lang="en-US" altLang="ko-KR" sz="1000" b="1" err="1">
                <a:solidFill>
                  <a:schemeClr val="accent4">
                    <a:lumMod val="50000"/>
                  </a:schemeClr>
                </a:solidFill>
              </a:rPr>
              <a:t>btn_stop</a:t>
            </a:r>
            <a:r>
              <a:rPr lang="en-US" altLang="ko-KR" sz="1000" b="1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ko-KR" altLang="en-US" sz="1000" b="1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화면 슬라이드 쇼(4:3)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 park</dc:creator>
  <cp:lastModifiedBy>james park</cp:lastModifiedBy>
  <cp:revision>4</cp:revision>
  <dcterms:created xsi:type="dcterms:W3CDTF">2020-05-13T05:34:50Z</dcterms:created>
  <dcterms:modified xsi:type="dcterms:W3CDTF">2020-05-13T05:46:21Z</dcterms:modified>
</cp:coreProperties>
</file>