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9144000" cy="5143500" type="screen16x9"/>
  <p:notesSz cx="6858000" cy="9144000"/>
  <p:embeddedFontLst>
    <p:embeddedFont>
      <p:font typeface="Lato" panose="020B0600000101010101" charset="-127"/>
      <p:regular r:id="rId18"/>
      <p:bold r:id="rId19"/>
      <p:italic r:id="rId20"/>
      <p:boldItalic r:id="rId21"/>
    </p:embeddedFont>
    <p:embeddedFont>
      <p:font typeface="Raleway" panose="020B0600000101010101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CFF75FAB-C2F9-4F93-99C1-970DACF5FE1C}">
          <p14:sldIdLst>
            <p14:sldId id="256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C8F"/>
    <a:srgbClr val="3C5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AFC29-A389-419F-AB56-AA2D690BAD74}">
  <a:tblStyle styleId="{21CAFC29-A389-419F-AB56-AA2D690BAD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16" autoAdjust="0"/>
  </p:normalViewPr>
  <p:slideViewPr>
    <p:cSldViewPr snapToGrid="0">
      <p:cViewPr varScale="1">
        <p:scale>
          <a:sx n="137" d="100"/>
          <a:sy n="137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96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524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87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168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38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2273b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2273b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06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83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42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32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31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24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50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51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23025" y="677125"/>
            <a:ext cx="8316900" cy="4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 rot="5400000">
            <a:off x="-13743" y="231124"/>
            <a:ext cx="328600" cy="56151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file:///C:\DOCUME~1\sky\LOCALS~1\Temp\Hnc\BinData\EMB00000c0c0861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>
                <a:latin typeface="Malgun Gothic"/>
                <a:ea typeface="Malgun Gothic"/>
                <a:cs typeface="Malgun Gothic"/>
                <a:sym typeface="Malgun Gothic"/>
              </a:rPr>
              <a:t>새가족 교육 디모데 </a:t>
            </a:r>
            <a:r>
              <a:rPr lang="en-US" altLang="ko-KR" sz="40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4000">
                <a:latin typeface="Malgun Gothic"/>
                <a:ea typeface="Malgun Gothic"/>
                <a:cs typeface="Malgun Gothic"/>
                <a:sym typeface="Malgun Gothic"/>
              </a:rPr>
              <a:t>과</a:t>
            </a:r>
            <a:endParaRPr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7520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4F6C8F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삼일교회 새가족부</a:t>
            </a:r>
            <a:endParaRPr b="1">
              <a:solidFill>
                <a:srgbClr val="4F6C8F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3.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예수 그리스도는 하나님과 우리 사이에 어떤 역할을 하십니까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(14-16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ko-KR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4.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결국 예수님이 십자가를 통해 우리에게 전해 주신 것은 무엇입니까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 (17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ko-KR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0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사사기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6:22-24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 말씀을 읽고 성경이 말하는 ‘살롬’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평안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의 의미에 대해 생각해 봅시다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요한복음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14:27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요한복음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16:33 </a:t>
            </a: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묵상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08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■ 당신이 느끼는 평안에 실제적인 영향을 주는 요소는 무엇입니까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나의 삶에 지속적인 그리스도의 평강이 넘치기 위해서 내가 해야 할 일은 무엇입니까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적용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12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만약 우리의 삶에 평강이 없다면 그것은 환경이나 감정의 문제이기 이전에 믿음의 문제입니다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예수님은 십자가를 통해 하나님과 우리를 화평케 하셨고 그로 인해 우리는 세상이 줄 수 없는 평안을 누릴 수 있습니다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죽음 앞에서도 평안을 누릴 수 있는 믿음의 비결은 바로 십자가만을 바라보는 것입니다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endParaRPr lang="ko-KR" altLang="ko-KR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은혜공감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en-US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은혜는 넓고 깊은 바다와 같습니다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38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940482" y="907420"/>
            <a:ext cx="6987907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“그리스도의 평강이 너희 마음을 주장하게 하라 평강을 위하여 너희가 한 몸으로 부르심을 받았나니 또한 너희는 감사하는 자가 되라”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골로새서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3:15)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은혜공감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en-US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은혜는 넓고 깊은 바다와 같습니다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072ED1-A172-4ED1-B81E-88FEDCB37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0" y="1241836"/>
            <a:ext cx="1311089" cy="88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60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2935D5-B99E-464E-9585-A8159DCE8626}"/>
              </a:ext>
            </a:extLst>
          </p:cNvPr>
          <p:cNvSpPr txBox="1"/>
          <p:nvPr/>
        </p:nvSpPr>
        <p:spPr>
          <a:xfrm>
            <a:off x="4793673" y="14200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37322A-F347-476D-AACE-3EDF6BA7E03B}"/>
              </a:ext>
            </a:extLst>
          </p:cNvPr>
          <p:cNvSpPr txBox="1"/>
          <p:nvPr/>
        </p:nvSpPr>
        <p:spPr>
          <a:xfrm>
            <a:off x="4731328" y="1371600"/>
            <a:ext cx="4156364" cy="295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보혈은 우리가 처음 주님을 믿고 죄 사함을 얻을 때에만 필요한 것이 아닙니다</a:t>
            </a:r>
            <a:r>
              <a:rPr lang="en-US" altLang="ko-KR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하나님 앞에 언제든지 나아갈 때마다 보혈은 필요합니다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우리가 숨쉬며 살아가는 순간순간 우리에게 생명이 됩니다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특별한 절기가 아니더라도 특별한 계기가 아니더라도</a:t>
            </a:r>
            <a:r>
              <a:rPr lang="en-US" altLang="ko-KR">
                <a:latin typeface="+mj-ea"/>
                <a:ea typeface="+mj-ea"/>
              </a:rPr>
              <a:t>,</a:t>
            </a:r>
            <a:r>
              <a:rPr lang="ko-KR" altLang="en-US">
                <a:latin typeface="+mj-ea"/>
                <a:ea typeface="+mj-ea"/>
              </a:rPr>
              <a:t> 늘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>
                <a:latin typeface="+mj-ea"/>
                <a:ea typeface="+mj-ea"/>
              </a:rPr>
              <a:t>항상 보혈을 묵상하고 감사하십시오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F03D3-F49D-4324-9577-46F72A29C80B}"/>
              </a:ext>
            </a:extLst>
          </p:cNvPr>
          <p:cNvSpPr txBox="1"/>
          <p:nvPr/>
        </p:nvSpPr>
        <p:spPr>
          <a:xfrm>
            <a:off x="442800" y="1482436"/>
            <a:ext cx="33105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4F6C8F"/>
                </a:solidFill>
                <a:latin typeface="+mn-ea"/>
                <a:ea typeface="+mn-ea"/>
              </a:rPr>
              <a:t>1</a:t>
            </a:r>
            <a:r>
              <a:rPr lang="ko-KR" altLang="en-US" sz="2000" b="1">
                <a:solidFill>
                  <a:srgbClr val="4F6C8F"/>
                </a:solidFill>
                <a:latin typeface="+mn-ea"/>
                <a:ea typeface="+mn-ea"/>
              </a:rPr>
              <a:t>과 새가족부 성경공부</a:t>
            </a:r>
            <a:endParaRPr lang="en-US" altLang="ko-KR" sz="2000" b="1">
              <a:solidFill>
                <a:srgbClr val="4F6C8F"/>
              </a:solidFill>
              <a:latin typeface="+mn-ea"/>
              <a:ea typeface="+mn-ea"/>
            </a:endParaRPr>
          </a:p>
          <a:p>
            <a:endParaRPr lang="en-US" altLang="ko-KR" sz="1800">
              <a:latin typeface="+mn-ea"/>
              <a:ea typeface="+mn-ea"/>
            </a:endParaRPr>
          </a:p>
          <a:p>
            <a:r>
              <a:rPr lang="ko-KR" altLang="en-US" sz="2800" b="1">
                <a:latin typeface="+mn-ea"/>
                <a:ea typeface="+mn-ea"/>
              </a:rPr>
              <a:t>화평케 하신 예수님</a:t>
            </a:r>
            <a:endParaRPr lang="en-US" altLang="ko-KR" sz="2800" b="1">
              <a:latin typeface="+mn-ea"/>
              <a:ea typeface="+mn-ea"/>
            </a:endParaRPr>
          </a:p>
          <a:p>
            <a:endParaRPr lang="en-US" altLang="ko-KR" sz="1800">
              <a:latin typeface="+mn-ea"/>
              <a:ea typeface="+mn-ea"/>
            </a:endParaRPr>
          </a:p>
          <a:p>
            <a:r>
              <a:rPr lang="ko-KR" altLang="en-US" sz="1600">
                <a:latin typeface="+mn-ea"/>
                <a:ea typeface="+mn-ea"/>
              </a:rPr>
              <a:t>본문 </a:t>
            </a:r>
            <a:r>
              <a:rPr lang="en-US" altLang="ko-KR" sz="1600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에베소서 </a:t>
            </a:r>
            <a:r>
              <a:rPr lang="en-US" altLang="ko-KR" sz="1600">
                <a:latin typeface="+mn-ea"/>
                <a:ea typeface="+mn-ea"/>
              </a:rPr>
              <a:t>2:12-18</a:t>
            </a:r>
            <a:endParaRPr lang="ko-KR" altLang="en-US" sz="16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321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1. </a:t>
            </a:r>
            <a:r>
              <a:rPr lang="ko-KR" altLang="ko-KR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예수님을 당신만의 언어로 표현한다면 어떻게 고백하시겠습니까</a:t>
            </a:r>
            <a:r>
              <a:rPr lang="en-US" altLang="ko-KR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? </a:t>
            </a:r>
            <a:endParaRPr lang="ko-KR" altLang="ko-KR" sz="2000">
              <a:effectLst/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ko-KR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생각나눔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spc="-50">
                <a:solidFill>
                  <a:srgbClr val="4F6C8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자신의 생각을 함께 나누어 주세요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1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2.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마태복음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16:13-17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절에는 예수님을 향한 두 부류의 고백이 나옵니다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일반 사람들과 베드로의 고백은 각각 무엇이었으며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왜 그러한 고백의 차이가 생겼다고 생각하십니까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사람들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베드로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ko-KR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생각나눔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spc="-50">
                <a:solidFill>
                  <a:srgbClr val="4F6C8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자신의 생각을 함께 나누어 주세요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5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ko-KR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생각나눔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spc="-50">
                <a:solidFill>
                  <a:srgbClr val="4F6C8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자신의 생각을 함께 나누어 주세요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6EB96-8879-418C-9B6F-1D78E914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550" y="705045"/>
            <a:ext cx="8346542" cy="4219500"/>
          </a:xfr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spcFirstLastPara="1" wrap="square" lIns="252000" tIns="252000" rIns="252000" bIns="252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J.I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패커는 그의 대표적인 저서「하나님을 아는 지식」에서 “하나님에 관한 지식”과 “하나님을 아는 지식”의 차이를 설명하면서 ‘인격적인 만남’의 중요성을 강조합니다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예수님을 안다는 것은 단순히 그분에 대한 많은 정보를 아는 것이 아닙니다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성령의 도우심으로 그 분을 직접 만나 체험하고 인격적으로 알아 가는 것입니다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그러한 지식은 인본적 노력과 지성으로 가능한 것이 아닙니다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그것은 하나님께서 주시는 영적인 복이며 은혜입니다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27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Google Shape;105;p16">
            <a:extLst>
              <a:ext uri="{FF2B5EF4-FFF2-40B4-BE49-F238E27FC236}">
                <a16:creationId xmlns:a16="http://schemas.microsoft.com/office/drawing/2014/main" id="{8039ACED-93B3-4359-8A6E-B4C3ADE67E95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본문말씀</a:t>
            </a:r>
            <a:r>
              <a:rPr lang="en-US" altLang="ko-KR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: </a:t>
            </a:r>
            <a:r>
              <a:rPr lang="ko-KR" altLang="en-US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에베소서 </a:t>
            </a:r>
            <a:r>
              <a:rPr lang="en-US" altLang="ko-KR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2:12-18 </a:t>
            </a:r>
          </a:p>
        </p:txBody>
      </p:sp>
      <p:sp>
        <p:nvSpPr>
          <p:cNvPr id="13" name="Google Shape;105;p16">
            <a:extLst>
              <a:ext uri="{FF2B5EF4-FFF2-40B4-BE49-F238E27FC236}">
                <a16:creationId xmlns:a16="http://schemas.microsoft.com/office/drawing/2014/main" id="{E26E7563-E150-44CD-891B-0E2076F34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예수님을 알지 못하는 인간들의 삶은 어떠합니까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(12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036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당신의 인생을 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B·C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A·D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로 나눈다면 어떤 차이가 있습니까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나눔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9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2.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죄인된 우리가 어떻게 하나님과 가까워지게 되었습니까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(13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endParaRPr lang="ko-KR" altLang="ko-KR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히브리서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9:11-12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절을 읽고 구약시대의 대제사장과 예수 그리스도의 사역에 어떤 연관성이 있는지 생각해 봅시다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묵상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3973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453</Words>
  <Application>Microsoft Office PowerPoint</Application>
  <PresentationFormat>화면 슬라이드 쇼(16:9)</PresentationFormat>
  <Paragraphs>57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Lato</vt:lpstr>
      <vt:lpstr>Raleway</vt:lpstr>
      <vt:lpstr>바탕</vt:lpstr>
      <vt:lpstr>맑은 고딕</vt:lpstr>
      <vt:lpstr>Arial</vt:lpstr>
      <vt:lpstr>맑은 고딕</vt:lpstr>
      <vt:lpstr>Streamline</vt:lpstr>
      <vt:lpstr>새가족 교육 디모데 1과</vt:lpstr>
      <vt:lpstr>PowerPoint 프레젠테이션</vt:lpstr>
      <vt:lpstr>생각나눔  자신의 생각을 함께 나누어 주세요</vt:lpstr>
      <vt:lpstr>생각나눔  자신의 생각을 함께 나누어 주세요</vt:lpstr>
      <vt:lpstr>생각나눔  자신의 생각을 함께 나누어 주세요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은혜공감  그 은혜는 넓고 깊은 바다와 같습니다</vt:lpstr>
      <vt:lpstr>은혜공감  그 은혜는 넓고 깊은 바다와 같습니다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삼일교회_새가족부_디모데1과_강의</dc:title>
  <cp:lastModifiedBy>james park</cp:lastModifiedBy>
  <cp:revision>18</cp:revision>
  <dcterms:modified xsi:type="dcterms:W3CDTF">2021-08-07T17:08:17Z</dcterms:modified>
</cp:coreProperties>
</file>