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80" r:id="rId3"/>
    <p:sldId id="281" r:id="rId4"/>
    <p:sldId id="283" r:id="rId5"/>
    <p:sldId id="282" r:id="rId6"/>
    <p:sldId id="296" r:id="rId7"/>
    <p:sldId id="284" r:id="rId8"/>
    <p:sldId id="294" r:id="rId9"/>
    <p:sldId id="285" r:id="rId10"/>
    <p:sldId id="286" r:id="rId11"/>
    <p:sldId id="295" r:id="rId12"/>
    <p:sldId id="287" r:id="rId13"/>
    <p:sldId id="288" r:id="rId14"/>
    <p:sldId id="291" r:id="rId15"/>
    <p:sldId id="292" r:id="rId16"/>
    <p:sldId id="293" r:id="rId17"/>
  </p:sldIdLst>
  <p:sldSz cx="9144000" cy="5143500" type="screen16x9"/>
  <p:notesSz cx="6858000" cy="9144000"/>
  <p:embeddedFontLst>
    <p:embeddedFont>
      <p:font typeface="Lato" panose="020B0600000101010101" charset="-127"/>
      <p:regular r:id="rId19"/>
      <p:bold r:id="rId20"/>
      <p:italic r:id="rId21"/>
      <p:boldItalic r:id="rId22"/>
    </p:embeddedFont>
    <p:embeddedFont>
      <p:font typeface="Raleway" panose="020B0600000101010101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CFF75FAB-C2F9-4F93-99C1-970DACF5FE1C}">
          <p14:sldIdLst>
            <p14:sldId id="256"/>
            <p14:sldId id="280"/>
            <p14:sldId id="281"/>
            <p14:sldId id="283"/>
            <p14:sldId id="282"/>
            <p14:sldId id="296"/>
            <p14:sldId id="284"/>
            <p14:sldId id="294"/>
            <p14:sldId id="285"/>
            <p14:sldId id="286"/>
            <p14:sldId id="295"/>
            <p14:sldId id="287"/>
            <p14:sldId id="288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C8F"/>
    <a:srgbClr val="3C5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CAFC29-A389-419F-AB56-AA2D690BAD74}">
  <a:tblStyle styleId="{21CAFC29-A389-419F-AB56-AA2D690BAD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16" autoAdjust="0"/>
  </p:normalViewPr>
  <p:slideViewPr>
    <p:cSldViewPr snapToGrid="0">
      <p:cViewPr varScale="1">
        <p:scale>
          <a:sx n="137" d="100"/>
          <a:sy n="137" d="100"/>
        </p:scale>
        <p:origin x="8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50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395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51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960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878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168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38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92273ba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92273ba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706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835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320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42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795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317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990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ef957d5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7ef957d5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24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23025" y="677125"/>
            <a:ext cx="8316900" cy="42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 rot="5400000">
            <a:off x="-13743" y="231124"/>
            <a:ext cx="328600" cy="56151"/>
            <a:chOff x="4580561" y="2589004"/>
            <a:chExt cx="1064464" cy="25200"/>
          </a:xfrm>
        </p:grpSpPr>
        <p:sp>
          <p:nvSpPr>
            <p:cNvPr id="29" name="Google Shape;29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file:///C:\DOCUME~1\sky\LOCALS~1\Temp\Hnc\BinData\EMB00000c0c0861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>
                <a:latin typeface="Malgun Gothic"/>
                <a:ea typeface="Malgun Gothic"/>
                <a:cs typeface="Malgun Gothic"/>
                <a:sym typeface="Malgun Gothic"/>
              </a:rPr>
              <a:t>새가족 교육 디모데 </a:t>
            </a:r>
            <a:r>
              <a:rPr lang="en-US" altLang="ko-KR" sz="40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4000">
                <a:latin typeface="Malgun Gothic"/>
                <a:ea typeface="Malgun Gothic"/>
                <a:cs typeface="Malgun Gothic"/>
                <a:sym typeface="Malgun Gothic"/>
              </a:rPr>
              <a:t>과</a:t>
            </a:r>
            <a:endParaRPr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37520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rgbClr val="4F6C8F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삼일교회 새가족부</a:t>
            </a:r>
            <a:endParaRPr b="1">
              <a:solidFill>
                <a:srgbClr val="4F6C8F"/>
              </a:solidFill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3.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성경의 저자는 누구입니까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 (16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절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참조 베드로후서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1:21) </a:t>
            </a:r>
            <a:endParaRPr lang="ko-KR" altLang="ko-KR" sz="2000" spc="-5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9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4.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말씀이 우리에게 주는 유익은 무엇입니까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 (16b-17)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시편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119:105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시편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119:9,11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에베소서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6:17 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71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Google Shape;105;p16">
            <a:extLst>
              <a:ext uri="{FF2B5EF4-FFF2-40B4-BE49-F238E27FC236}">
                <a16:creationId xmlns:a16="http://schemas.microsoft.com/office/drawing/2014/main" id="{41279C57-5B00-4497-93C1-675179AFB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075" y="1703157"/>
            <a:ext cx="8316900" cy="300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성경을 읽는 것은 그리스도인의  의무이기 이전에  누려야  할  특권입니다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같은 내용의 말씀이지만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성령의 역사를 따라 말씀 하나하나가 우리 각자를 향한  특별계시가 되기 때문입니다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우리가 말씀을 읽어야 하는 이유를 두 가지 단어 “하나님의 감동”과 “그리스도의 향기” 를 통해 생각해 봅시다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‘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하나님의 감동’이란 어떤 의미일까요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?(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참조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히브리서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4:12)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우리가 어떻게 하면 ‘그리스도의 향기’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고후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2:14-15)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를 발산하는 삶을 살 수 있을까요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 (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참조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욥기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23:12)</a:t>
            </a:r>
          </a:p>
        </p:txBody>
      </p:sp>
      <p:sp>
        <p:nvSpPr>
          <p:cNvPr id="4" name="Google Shape;105;p16">
            <a:extLst>
              <a:ext uri="{FF2B5EF4-FFF2-40B4-BE49-F238E27FC236}">
                <a16:creationId xmlns:a16="http://schemas.microsoft.com/office/drawing/2014/main" id="{30E0DBB5-A8E3-4EC6-A647-24FE9C12C05B}"/>
              </a:ext>
            </a:extLst>
          </p:cNvPr>
          <p:cNvSpPr txBox="1">
            <a:spLocks/>
          </p:cNvSpPr>
          <p:nvPr/>
        </p:nvSpPr>
        <p:spPr>
          <a:xfrm>
            <a:off x="404075" y="969806"/>
            <a:ext cx="8316900" cy="642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lnSpc>
                <a:spcPct val="150000"/>
              </a:lnSpc>
              <a:buClr>
                <a:schemeClr val="accent1"/>
              </a:buClr>
              <a:buSzPts val="1300"/>
              <a:buFont typeface="Lato"/>
              <a:buNone/>
              <a:defRPr sz="2200" b="1" spc="-50">
                <a:effectLst/>
                <a:latin typeface="+mn-ea"/>
                <a:ea typeface="+mn-ea"/>
                <a:cs typeface="굴림" panose="020B0600000101010101" pitchFamily="50" charset="-127"/>
              </a:defRPr>
            </a:lvl1pPr>
            <a:lvl2pPr marL="914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r>
              <a:rPr lang="ko-KR" altLang="en-US"/>
              <a:t>묵상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739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5.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말씀의 유익을 누리기 위해 어떤 방법을 취해야 할까요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신명기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17:19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여호수아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1:8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07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Google Shape;105;p16">
            <a:extLst>
              <a:ext uri="{FF2B5EF4-FFF2-40B4-BE49-F238E27FC236}">
                <a16:creationId xmlns:a16="http://schemas.microsoft.com/office/drawing/2014/main" id="{41279C57-5B00-4497-93C1-675179AFB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075" y="1703157"/>
            <a:ext cx="8316900" cy="300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■ 당신이 말씀생활을 하는데 가장 장애가 되는 요소는 무엇입니까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■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당신은 날마다 영의 양식을 공급받기 위해 어떤 노력을 하고 있습니까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</a:t>
            </a:r>
          </a:p>
        </p:txBody>
      </p:sp>
      <p:sp>
        <p:nvSpPr>
          <p:cNvPr id="4" name="Google Shape;105;p16">
            <a:extLst>
              <a:ext uri="{FF2B5EF4-FFF2-40B4-BE49-F238E27FC236}">
                <a16:creationId xmlns:a16="http://schemas.microsoft.com/office/drawing/2014/main" id="{30E0DBB5-A8E3-4EC6-A647-24FE9C12C05B}"/>
              </a:ext>
            </a:extLst>
          </p:cNvPr>
          <p:cNvSpPr txBox="1">
            <a:spLocks/>
          </p:cNvSpPr>
          <p:nvPr/>
        </p:nvSpPr>
        <p:spPr>
          <a:xfrm>
            <a:off x="404075" y="969806"/>
            <a:ext cx="8316900" cy="642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lnSpc>
                <a:spcPct val="150000"/>
              </a:lnSpc>
              <a:buClr>
                <a:schemeClr val="accent1"/>
              </a:buClr>
              <a:buSzPts val="1300"/>
              <a:buFont typeface="Lato"/>
              <a:buNone/>
              <a:defRPr sz="2200" b="1" spc="-50">
                <a:effectLst/>
                <a:latin typeface="+mn-ea"/>
                <a:ea typeface="+mn-ea"/>
                <a:cs typeface="굴림" panose="020B0600000101010101" pitchFamily="50" charset="-127"/>
              </a:defRPr>
            </a:lvl1pPr>
            <a:lvl2pPr marL="914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r>
              <a:rPr lang="ko-KR" altLang="en-US"/>
              <a:t>적용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12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우리가 영에 속한 사람이라면 당연히 영의 양식인 말씀을 먹는 삶을 살아야 합니다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만약 우리가 온전한 말씀생활을 하지 않음에도 불구하고 삶에 아무런 지장이 없다면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어쩌면 그 삶은 아직 영이 아닌 육에 가까운 삶을 살기 때문이라고 볼 수 있습니다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우리는 하나님의 감동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호흡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으로 된 말씀을 통해 하나님과의 친밀한 교제를 나눌 수 있고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생명의 양식인 말씀을 섭취함으로 자연스럽게 그리스도의 향기를 발하는 삶을 살게 됩니다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ko-KR" sz="2000" spc="-5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은혜공감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en-US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 은혜는 넓고 깊은 바다와 같습니다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63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1940482" y="907420"/>
            <a:ext cx="6987907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“이 율법책을 네 입에서 떠나지 말게 하며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주야로 그것을 묵상하여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그 안에 기록된 대로 다 지켜 행하라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그리하면 네 길이 평탄하게 될 것이며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네가 형통하리라”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여호수아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1:8 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은혜공감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en-US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그 은혜는 넓고 깊은 바다와 같습니다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1072ED1-A172-4ED1-B81E-88FEDCB37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20" y="1241836"/>
            <a:ext cx="1311089" cy="88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60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2935D5-B99E-464E-9585-A8159DCE8626}"/>
              </a:ext>
            </a:extLst>
          </p:cNvPr>
          <p:cNvSpPr txBox="1"/>
          <p:nvPr/>
        </p:nvSpPr>
        <p:spPr>
          <a:xfrm>
            <a:off x="4793673" y="14200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37322A-F347-476D-AACE-3EDF6BA7E03B}"/>
              </a:ext>
            </a:extLst>
          </p:cNvPr>
          <p:cNvSpPr txBox="1"/>
          <p:nvPr/>
        </p:nvSpPr>
        <p:spPr>
          <a:xfrm>
            <a:off x="4731328" y="1371600"/>
            <a:ext cx="4156364" cy="231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성경을 읽읍시다</a:t>
            </a:r>
            <a:r>
              <a:rPr lang="en-US" altLang="ko-KR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처음에 성경이 쓰여지게 하신 하나님의 의도대로 성경을 읽읍시다</a:t>
            </a:r>
            <a:r>
              <a:rPr lang="en-US" altLang="ko-KR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성경적 세계관이 우리를 사로잡고 세상이 주는 메시지에 흔들리지 않도록 아니 처음에 의도된 대로 성경말씀에 사로잡힌 우리를 통해 세상이 흔들리도록 성경을 읽읍시다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6F03D3-F49D-4324-9577-46F72A29C80B}"/>
              </a:ext>
            </a:extLst>
          </p:cNvPr>
          <p:cNvSpPr txBox="1"/>
          <p:nvPr/>
        </p:nvSpPr>
        <p:spPr>
          <a:xfrm>
            <a:off x="442800" y="1482436"/>
            <a:ext cx="379623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4F6C8F"/>
                </a:solidFill>
                <a:latin typeface="+mn-ea"/>
                <a:ea typeface="+mn-ea"/>
              </a:rPr>
              <a:t>2</a:t>
            </a:r>
            <a:r>
              <a:rPr lang="ko-KR" altLang="en-US" sz="2000" b="1">
                <a:solidFill>
                  <a:srgbClr val="4F6C8F"/>
                </a:solidFill>
                <a:latin typeface="+mn-ea"/>
                <a:ea typeface="+mn-ea"/>
              </a:rPr>
              <a:t>과 새가족부 성경공부</a:t>
            </a:r>
            <a:endParaRPr lang="en-US" altLang="ko-KR" sz="2000" b="1">
              <a:solidFill>
                <a:srgbClr val="4F6C8F"/>
              </a:solidFill>
              <a:latin typeface="+mn-ea"/>
              <a:ea typeface="+mn-ea"/>
            </a:endParaRPr>
          </a:p>
          <a:p>
            <a:endParaRPr lang="en-US" altLang="ko-KR" sz="1800">
              <a:latin typeface="+mn-ea"/>
              <a:ea typeface="+mn-ea"/>
            </a:endParaRPr>
          </a:p>
          <a:p>
            <a:r>
              <a:rPr lang="ko-KR" altLang="en-US" sz="2800" b="1">
                <a:latin typeface="+mn-ea"/>
                <a:ea typeface="+mn-ea"/>
              </a:rPr>
              <a:t>하나님의 감동으로 된 </a:t>
            </a:r>
            <a:endParaRPr lang="en-US" altLang="ko-KR" sz="2800" b="1">
              <a:latin typeface="+mn-ea"/>
              <a:ea typeface="+mn-ea"/>
            </a:endParaRPr>
          </a:p>
          <a:p>
            <a:r>
              <a:rPr lang="ko-KR" altLang="en-US" sz="2800" b="1">
                <a:latin typeface="+mn-ea"/>
                <a:ea typeface="+mn-ea"/>
              </a:rPr>
              <a:t>성경</a:t>
            </a:r>
            <a:endParaRPr lang="en-US" altLang="ko-KR" sz="2800" b="1">
              <a:latin typeface="+mn-ea"/>
              <a:ea typeface="+mn-ea"/>
            </a:endParaRPr>
          </a:p>
          <a:p>
            <a:endParaRPr lang="en-US" altLang="ko-KR" sz="1800">
              <a:latin typeface="+mn-ea"/>
              <a:ea typeface="+mn-ea"/>
            </a:endParaRPr>
          </a:p>
          <a:p>
            <a:r>
              <a:rPr lang="ko-KR" altLang="en-US" sz="1600">
                <a:latin typeface="+mn-ea"/>
                <a:ea typeface="+mn-ea"/>
              </a:rPr>
              <a:t>본문 </a:t>
            </a:r>
            <a:r>
              <a:rPr lang="en-US" altLang="ko-KR" sz="1600">
                <a:latin typeface="+mn-ea"/>
                <a:ea typeface="+mn-ea"/>
              </a:rPr>
              <a:t>: </a:t>
            </a:r>
            <a:r>
              <a:rPr lang="ko-KR" altLang="en-US" sz="1600">
                <a:latin typeface="+mn-ea"/>
                <a:ea typeface="+mn-ea"/>
              </a:rPr>
              <a:t>디모데후서 </a:t>
            </a:r>
            <a:r>
              <a:rPr lang="en-US" altLang="ko-KR" sz="1600">
                <a:latin typeface="+mn-ea"/>
                <a:ea typeface="+mn-ea"/>
              </a:rPr>
              <a:t>3:15-17</a:t>
            </a:r>
            <a:endParaRPr lang="ko-KR" altLang="en-US" sz="16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321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1. </a:t>
            </a:r>
            <a:r>
              <a:rPr lang="ko-KR" altLang="en-US" sz="2000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하나님께서 우리에게 성경을 주신 이유가 무엇이라고 생각하십니까</a:t>
            </a:r>
            <a:r>
              <a:rPr lang="en-US" altLang="ko-KR" sz="2000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? </a:t>
            </a:r>
            <a:endParaRPr lang="ko-KR" altLang="ko-KR" sz="2000">
              <a:effectLst/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ko-KR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생각나눔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 spc="-50">
                <a:solidFill>
                  <a:srgbClr val="4F6C8F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자신의 생각을 함께 나누어 주세요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1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ko-KR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생각나눔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 spc="-50">
                <a:solidFill>
                  <a:srgbClr val="4F6C8F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자신의 생각을 함께 나누어 주세요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6EB96-8879-418C-9B6F-1D78E9147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550" y="705045"/>
            <a:ext cx="8346542" cy="4219500"/>
          </a:xfr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spcFirstLastPara="1" wrap="square" lIns="252000" tIns="252000" rIns="252000" bIns="252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계시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] “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계시”란 하나님께서 사람에게 하나님 자신과 하나님의 목적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행동에 대한 하나님의 뜻을 밝히시는 방법을 말합니다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이 땅에서 우리는 하나님의 다양한 계시를 통해 우리를 향한 하나님의 뜻을 알 수 있습니다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계시는 크게 “일반계시”와 “특별계시”로 나뉩니다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일반계시는 하나님의 창조사역에 근거하여 모든 인간에게 개방된 계시를 말하며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특별계시는 일반계시와 달리 하나님의 특별한 방법으로 주도된 직접적인 계시를 말합니다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sz="2000" spc="-5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427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3.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일반계시와 특별계시의 종류에는 어떤 것들이 있을까요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■ 일반계시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2000" spc="-5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■ 특별계시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ko-KR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생각나눔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 spc="-50">
                <a:solidFill>
                  <a:srgbClr val="4F6C8F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자신의 생각을 함께 나누어 주세요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05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3.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성경은 ‘일반계시’와 ‘특별계시’ 중 어느 계시에 속할까요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 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ko-KR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생각나눔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 spc="-50">
                <a:solidFill>
                  <a:srgbClr val="4F6C8F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자신의 생각을 함께 나누어 주세요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3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Google Shape;105;p16">
            <a:extLst>
              <a:ext uri="{FF2B5EF4-FFF2-40B4-BE49-F238E27FC236}">
                <a16:creationId xmlns:a16="http://schemas.microsoft.com/office/drawing/2014/main" id="{8039ACED-93B3-4359-8A6E-B4C3ADE67E95}"/>
              </a:ext>
            </a:extLst>
          </p:cNvPr>
          <p:cNvSpPr txBox="1">
            <a:spLocks/>
          </p:cNvSpPr>
          <p:nvPr/>
        </p:nvSpPr>
        <p:spPr>
          <a:xfrm>
            <a:off x="404075" y="969806"/>
            <a:ext cx="8316900" cy="642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200" b="1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본문말씀</a:t>
            </a:r>
            <a:r>
              <a:rPr lang="en-US" altLang="ko-KR" sz="2200" b="1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: </a:t>
            </a:r>
            <a:r>
              <a:rPr lang="ko-KR" altLang="en-US" sz="2200" b="1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디모데후서 </a:t>
            </a:r>
            <a:r>
              <a:rPr lang="en-US" altLang="ko-KR" sz="2200" b="1" spc="-50">
                <a:solidFill>
                  <a:srgbClr val="000000"/>
                </a:solidFill>
                <a:effectLst/>
                <a:latin typeface="+mn-ea"/>
                <a:ea typeface="+mn-ea"/>
                <a:cs typeface="굴림" panose="020B0600000101010101" pitchFamily="50" charset="-127"/>
              </a:rPr>
              <a:t>3:15-17</a:t>
            </a:r>
          </a:p>
        </p:txBody>
      </p:sp>
      <p:sp>
        <p:nvSpPr>
          <p:cNvPr id="13" name="Google Shape;105;p16">
            <a:extLst>
              <a:ext uri="{FF2B5EF4-FFF2-40B4-BE49-F238E27FC236}">
                <a16:creationId xmlns:a16="http://schemas.microsoft.com/office/drawing/2014/main" id="{E26E7563-E150-44CD-891B-0E2076F341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075" y="1703157"/>
            <a:ext cx="8316900" cy="300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1.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성경이 말씀하는 전체적인 내용의 주제는 무엇입니까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(15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절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참조 요한복음 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5:39) </a:t>
            </a:r>
          </a:p>
        </p:txBody>
      </p:sp>
    </p:spTree>
    <p:extLst>
      <p:ext uri="{BB962C8B-B14F-4D97-AF65-F5344CB8AC3E}">
        <p14:creationId xmlns:p14="http://schemas.microsoft.com/office/powerpoint/2010/main" val="26036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23025" y="900440"/>
            <a:ext cx="8316900" cy="380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2.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성경의 구약과 신약은 서로 어떤 연관이 있습니까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 </a:t>
            </a:r>
            <a:endParaRPr lang="ko-KR" altLang="ko-KR" sz="2000" spc="-5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9E12B70B-FE06-4A70-B50A-4BA0CD5E8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4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184375" y="47100"/>
            <a:ext cx="76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just" latinLnBrk="1"/>
            <a:r>
              <a:rPr lang="ko-KR" altLang="en-US" sz="1800" b="1" kern="100" spc="-50">
                <a:effectLst/>
                <a:latin typeface="바탕" panose="02030600000101010101" pitchFamily="18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말씀감동</a:t>
            </a:r>
            <a:r>
              <a:rPr lang="en-US" altLang="ko-KR" sz="1800" kern="100" spc="-50">
                <a:effectLst/>
                <a:latin typeface="맑은 고딕" panose="020B0503020000020004" pitchFamily="50" charset="-127"/>
                <a:ea typeface="바탕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>
                <a:solidFill>
                  <a:srgbClr val="4F6C8F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하나님의 말씀을 들어보세요</a:t>
            </a:r>
            <a:endParaRPr lang="ko-KR" altLang="ko-KR" sz="1800" kern="100">
              <a:solidFill>
                <a:srgbClr val="4F6C8F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Google Shape;105;p16">
            <a:extLst>
              <a:ext uri="{FF2B5EF4-FFF2-40B4-BE49-F238E27FC236}">
                <a16:creationId xmlns:a16="http://schemas.microsoft.com/office/drawing/2014/main" id="{41279C57-5B00-4497-93C1-675179AFB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4075" y="1703157"/>
            <a:ext cx="8316900" cy="300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큰맘 먹고 성경통독을 시도했지만 실패한 경험들이 있을 것입니다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특히 구약성경은 내용도 길고 어려워 지루하게 느껴지기도 합니다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구약성경을 읽는 중요한 원리가 하나 있다면 그것은 구약성경의 내용에서 ‘예수님 찾기’를 하는 것입니다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2000" spc="-50">
                <a:solidFill>
                  <a:srgbClr val="000000"/>
                </a:solidFill>
                <a:latin typeface="+mn-ea"/>
                <a:ea typeface="+mn-ea"/>
              </a:rPr>
              <a:t>구약성경 가운데 예수 그리스도를 예표하는 말씀이나 사건에는 어떤 것들이 있을까요</a:t>
            </a:r>
            <a:r>
              <a:rPr lang="en-US" altLang="ko-KR" sz="2000" spc="-50">
                <a:solidFill>
                  <a:srgbClr val="000000"/>
                </a:solidFill>
                <a:latin typeface="+mn-ea"/>
                <a:ea typeface="+mn-ea"/>
              </a:rPr>
              <a:t>?</a:t>
            </a:r>
          </a:p>
        </p:txBody>
      </p:sp>
      <p:sp>
        <p:nvSpPr>
          <p:cNvPr id="4" name="Google Shape;105;p16">
            <a:extLst>
              <a:ext uri="{FF2B5EF4-FFF2-40B4-BE49-F238E27FC236}">
                <a16:creationId xmlns:a16="http://schemas.microsoft.com/office/drawing/2014/main" id="{30E0DBB5-A8E3-4EC6-A647-24FE9C12C05B}"/>
              </a:ext>
            </a:extLst>
          </p:cNvPr>
          <p:cNvSpPr txBox="1">
            <a:spLocks/>
          </p:cNvSpPr>
          <p:nvPr/>
        </p:nvSpPr>
        <p:spPr>
          <a:xfrm>
            <a:off x="404075" y="969806"/>
            <a:ext cx="8316900" cy="642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lnSpc>
                <a:spcPct val="150000"/>
              </a:lnSpc>
              <a:buClr>
                <a:schemeClr val="accent1"/>
              </a:buClr>
              <a:buSzPts val="1300"/>
              <a:buFont typeface="Lato"/>
              <a:buNone/>
              <a:defRPr sz="2200" b="1" spc="-50">
                <a:effectLst/>
                <a:latin typeface="+mn-ea"/>
                <a:ea typeface="+mn-ea"/>
                <a:cs typeface="굴림" panose="020B0600000101010101" pitchFamily="50" charset="-127"/>
              </a:defRPr>
            </a:lvl1pPr>
            <a:lvl2pPr marL="914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2pPr>
            <a:lvl3pPr marL="1371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3pPr>
            <a:lvl4pPr marL="1828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4pPr>
            <a:lvl5pPr marL="22860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5pPr>
            <a:lvl6pPr marL="27432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6pPr>
            <a:lvl7pPr marL="32004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7pPr>
            <a:lvl8pPr marL="36576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8pPr>
            <a:lvl9pPr marL="4114800" indent="-298450">
              <a:lnSpc>
                <a:spcPct val="115000"/>
              </a:lnSpc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</a:defRPr>
            </a:lvl9pPr>
          </a:lstStyle>
          <a:p>
            <a:r>
              <a:rPr lang="ko-KR" altLang="en-US"/>
              <a:t>나눔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19535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569</Words>
  <Application>Microsoft Office PowerPoint</Application>
  <PresentationFormat>화면 슬라이드 쇼(16:9)</PresentationFormat>
  <Paragraphs>71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Lato</vt:lpstr>
      <vt:lpstr>맑은 고딕</vt:lpstr>
      <vt:lpstr>바탕</vt:lpstr>
      <vt:lpstr>Raleway</vt:lpstr>
      <vt:lpstr>Arial</vt:lpstr>
      <vt:lpstr>맑은 고딕</vt:lpstr>
      <vt:lpstr>Streamline</vt:lpstr>
      <vt:lpstr>새가족 교육 디모데 2과</vt:lpstr>
      <vt:lpstr>PowerPoint 프레젠테이션</vt:lpstr>
      <vt:lpstr>생각나눔  자신의 생각을 함께 나누어 주세요</vt:lpstr>
      <vt:lpstr>생각나눔  자신의 생각을 함께 나누어 주세요</vt:lpstr>
      <vt:lpstr>생각나눔  자신의 생각을 함께 나누어 주세요</vt:lpstr>
      <vt:lpstr>생각나눔  자신의 생각을 함께 나누어 주세요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말씀감동  하나님의 말씀을 들어보세요</vt:lpstr>
      <vt:lpstr>은혜공감  그 은혜는 넓고 깊은 바다와 같습니다</vt:lpstr>
      <vt:lpstr>은혜공감  그 은혜는 넓고 깊은 바다와 같습니다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삼일교회_새가족부_디모데2과_강의</dc:title>
  <cp:lastModifiedBy>james park</cp:lastModifiedBy>
  <cp:revision>21</cp:revision>
  <dcterms:modified xsi:type="dcterms:W3CDTF">2021-08-07T17:10:05Z</dcterms:modified>
</cp:coreProperties>
</file>