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0" r:id="rId3"/>
    <p:sldId id="281" r:id="rId4"/>
    <p:sldId id="282" r:id="rId5"/>
    <p:sldId id="283" r:id="rId6"/>
    <p:sldId id="284" r:id="rId7"/>
    <p:sldId id="295" r:id="rId8"/>
    <p:sldId id="294" r:id="rId9"/>
    <p:sldId id="285" r:id="rId10"/>
    <p:sldId id="286" r:id="rId11"/>
    <p:sldId id="287" r:id="rId12"/>
    <p:sldId id="288" r:id="rId13"/>
    <p:sldId id="291" r:id="rId14"/>
    <p:sldId id="296" r:id="rId15"/>
    <p:sldId id="292" r:id="rId16"/>
    <p:sldId id="293" r:id="rId17"/>
  </p:sldIdLst>
  <p:sldSz cx="9144000" cy="5143500" type="screen16x9"/>
  <p:notesSz cx="6858000" cy="9144000"/>
  <p:embeddedFontLst>
    <p:embeddedFont>
      <p:font typeface="Lato" panose="020B0600000101010101" charset="-127"/>
      <p:regular r:id="rId19"/>
      <p:bold r:id="rId20"/>
      <p:italic r:id="rId21"/>
      <p:boldItalic r:id="rId22"/>
    </p:embeddedFont>
    <p:embeddedFont>
      <p:font typeface="Raleway" panose="020B0600000101010101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CFF75FAB-C2F9-4F93-99C1-970DACF5FE1C}">
          <p14:sldIdLst>
            <p14:sldId id="256"/>
            <p14:sldId id="280"/>
            <p14:sldId id="281"/>
            <p14:sldId id="282"/>
            <p14:sldId id="283"/>
            <p14:sldId id="284"/>
            <p14:sldId id="295"/>
            <p14:sldId id="294"/>
            <p14:sldId id="285"/>
            <p14:sldId id="286"/>
            <p14:sldId id="287"/>
            <p14:sldId id="288"/>
            <p14:sldId id="291"/>
            <p14:sldId id="296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C8F"/>
    <a:srgbClr val="3C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AFC29-A389-419F-AB56-AA2D690BAD74}">
  <a:tblStyle styleId="{21CAFC29-A389-419F-AB56-AA2D690BAD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6" autoAdjust="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0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1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6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7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0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6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3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2273b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2273b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06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3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2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2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92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34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4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23025" y="677125"/>
            <a:ext cx="8316900" cy="4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 rot="5400000">
            <a:off x="-13743" y="231124"/>
            <a:ext cx="328600" cy="56151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C:\DOCUME~1\sky\LOCALS~1\Temp\Hnc\BinData\EMB00000c0c0861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새가족 교육 디모데 </a:t>
            </a:r>
            <a:r>
              <a:rPr lang="en-US" altLang="ko-KR" sz="40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7520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4F6C8F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삼일교회 새가족부</a:t>
            </a:r>
            <a:endParaRPr b="1">
              <a:solidFill>
                <a:srgbClr val="4F6C8F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베드로가 설교 한 후 세례를 받은 사람은 몇 명이나 됩니까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이 숫자가 오늘날 우리에게 주는 도전은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행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4:4)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‘초대교회’의 폭발적인 부흥의 원동력은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그러한 부흥을 현대교회에서 감당하기 위해 필요한 것은 무엇인지 생각해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묵상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39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교회의 중요한 역할에는 어떤 것들이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(42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 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가르침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교제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떡을 뗌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기도 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현재 당신은 교회 안의 교제에 적극 참여하고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교제를 방해하는 요소들에는 어떤 것들이 있으며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교제를 통해 누릴 수 있는 구체적인 유익은 무엇인지 나누어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12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그리스도 안에서 다른 사람과 충분한 사귐을 가지게 되는 것은 그리스도만이 우리를 하나로 묶으시기 때문입니다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그래서 우리는 형제와 함께 그리스도에 대해서 이야기하기보다는 그리스도와 함께 형제에 대해 이야기하게 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‘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디이트리히 본회퍼’의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신도의 공동생활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]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中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초대교회는 성령의 강한 역사로 부흥하기도 했지만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그러한 부흥을 감당할 만큼 내적으로도 건강한 교회였습니다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좋은 교회를 다니면서 내 신앙도 좋아지리라는 기대감도 좋지만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나의 성장으로 인해 내가 속한 교회공동체가 함께 성장하리라는 건강한 비전을 품고 기도하는 것도 중요합니다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기도의 힘으로 한계를 넘어서는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섬김의 교제를 만들며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선교에 힘쓰는 건강한 성도가 된다면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초대교회와 같은 부흥의 역사를 이 시대에서도 분명히 경험 할 수 있을 것입니다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3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40482" y="907420"/>
            <a:ext cx="6987907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“너희 안에 이 마음을 품으라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곧 그리스도 예수의 마음이니 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그는 근본 하나님의 본체시나  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하나님과 동등됨을 취할 것으로 여기지 아니하시고  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오히려 자기를 비워 종의 형체를 가지사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사람들과 같이 되셨고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사람의 모양으로 나타나사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자기를 낮추시고 죽기까지 복종하셨으니 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곧 십자가에 죽으심이라” 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빌립보서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2:5-8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072ED1-A172-4ED1-B81E-88FEDCB3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0" y="1241836"/>
            <a:ext cx="1311089" cy="8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2935D5-B99E-464E-9585-A8159DCE8626}"/>
              </a:ext>
            </a:extLst>
          </p:cNvPr>
          <p:cNvSpPr txBox="1"/>
          <p:nvPr/>
        </p:nvSpPr>
        <p:spPr>
          <a:xfrm>
            <a:off x="4793673" y="14200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7322A-F347-476D-AACE-3EDF6BA7E03B}"/>
              </a:ext>
            </a:extLst>
          </p:cNvPr>
          <p:cNvSpPr txBox="1"/>
          <p:nvPr/>
        </p:nvSpPr>
        <p:spPr>
          <a:xfrm>
            <a:off x="4731328" y="1371600"/>
            <a:ext cx="4156364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주위를 둘러보세요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그리스도의 몸에 얼마나 다양한 지체들이 있는지 하나님은 모든 믿는 형제 자매들의 아버지이십니다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그리고 기도를 귀히 여길 때에 능력이 임합니다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F03D3-F49D-4324-9577-46F72A29C80B}"/>
              </a:ext>
            </a:extLst>
          </p:cNvPr>
          <p:cNvSpPr txBox="1"/>
          <p:nvPr/>
        </p:nvSpPr>
        <p:spPr>
          <a:xfrm>
            <a:off x="442800" y="1475456"/>
            <a:ext cx="36695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4F6C8F"/>
                </a:solidFill>
                <a:latin typeface="+mn-ea"/>
                <a:ea typeface="+mn-ea"/>
              </a:rPr>
              <a:t>3</a:t>
            </a:r>
            <a:r>
              <a:rPr lang="ko-KR" altLang="en-US" sz="2000" b="1">
                <a:solidFill>
                  <a:srgbClr val="4F6C8F"/>
                </a:solidFill>
                <a:latin typeface="+mn-ea"/>
                <a:ea typeface="+mn-ea"/>
              </a:rPr>
              <a:t>과 새가족부 성경공부</a:t>
            </a:r>
            <a:endParaRPr lang="en-US" altLang="ko-KR" sz="2000" b="1">
              <a:solidFill>
                <a:srgbClr val="4F6C8F"/>
              </a:solidFill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2800" b="1">
                <a:latin typeface="+mn-ea"/>
                <a:ea typeface="+mn-ea"/>
              </a:rPr>
              <a:t>하나님의 공동체 교회</a:t>
            </a: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1600">
                <a:latin typeface="+mn-ea"/>
                <a:ea typeface="+mn-ea"/>
              </a:rPr>
              <a:t>본문 </a:t>
            </a:r>
            <a:r>
              <a:rPr lang="en-US" altLang="ko-KR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사도행전 </a:t>
            </a:r>
            <a:r>
              <a:rPr lang="en-US" altLang="ko-KR" sz="1600">
                <a:latin typeface="+mn-ea"/>
                <a:ea typeface="+mn-ea"/>
              </a:rPr>
              <a:t>2:37-42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21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1. </a:t>
            </a:r>
            <a:r>
              <a:rPr lang="ko-KR" altLang="en-US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당신은 교회를 어떻게 정의하시겠습니까</a:t>
            </a: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   </a:t>
            </a:r>
            <a:r>
              <a:rPr lang="ko-KR" altLang="en-US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또 당신이 생각하는 좋은 교회란 어떤 교회입니까</a:t>
            </a: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? 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1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다음 말씀들을 찾아보고 성경이 말씀하는 교회는 무엇인지 생각해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고린도전서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3:16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에베소서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2:20-22 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6EB96-8879-418C-9B6F-1D78E914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50" y="705045"/>
            <a:ext cx="8346542" cy="4219500"/>
          </a:xfr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spcFirstLastPara="1" wrap="square" lIns="252000" tIns="252000" rIns="252000" bIns="252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“교회”에 관한 성경의 용어들을 살펴보면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구약은 “불러모으다”라는 뜻의 동사 “카할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회중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집회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)”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이라는 단어가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신약은 “밖으로 불러내다”라는 뜻의 동사 “에클레시아”가 사용됩니다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교회란 한 마디로 부름 받은 성도들의 모임입니다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이러한 사전적 의미 말고도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성경은 교회를 그리스도와의 유기적 연합을 강조한 “그리스도의 몸”으로 또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하나님의 거룩함을 강조한 “하나님의 성전”으로 표현하기도 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27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Google Shape;105;p16">
            <a:extLst>
              <a:ext uri="{FF2B5EF4-FFF2-40B4-BE49-F238E27FC236}">
                <a16:creationId xmlns:a16="http://schemas.microsoft.com/office/drawing/2014/main" id="{8039ACED-93B3-4359-8A6E-B4C3ADE67E95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본문말씀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: </a:t>
            </a: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사도행전 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2:37-42 </a:t>
            </a:r>
          </a:p>
        </p:txBody>
      </p:sp>
      <p:sp>
        <p:nvSpPr>
          <p:cNvPr id="13" name="Google Shape;105;p16">
            <a:extLst>
              <a:ext uri="{FF2B5EF4-FFF2-40B4-BE49-F238E27FC236}">
                <a16:creationId xmlns:a16="http://schemas.microsoft.com/office/drawing/2014/main" id="{E26E7563-E150-44CD-891B-0E2076F34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교회는 성도들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곧 성령을 받은 사람들의 모임을 의미합니다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어떻게 하면 성령을 선물로 받을 수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(38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03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당신은 자신이 성령을 받았다는 사실을 어떻게 알 수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참조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고린도전서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12:3) 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4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교회가 지상에서 감당해야 할 사명과 목적은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(39-41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2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당신은 평소 선교의 사명에 대해 어떤 생각을 가지고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선교를 통한 특별한 유익이나 은혜의 체험이 있다면 나누어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나눔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953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551</Words>
  <Application>Microsoft Office PowerPoint</Application>
  <PresentationFormat>화면 슬라이드 쇼(16:9)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Raleway</vt:lpstr>
      <vt:lpstr>맑은 고딕</vt:lpstr>
      <vt:lpstr>바탕</vt:lpstr>
      <vt:lpstr>Lato</vt:lpstr>
      <vt:lpstr>Arial</vt:lpstr>
      <vt:lpstr>맑은 고딕</vt:lpstr>
      <vt:lpstr>Streamline</vt:lpstr>
      <vt:lpstr>새가족 교육 디모데 3과</vt:lpstr>
      <vt:lpstr>PowerPoint 프레젠테이션</vt:lpstr>
      <vt:lpstr>생각나눔  자신의 생각을 함께 나누어 주세요</vt:lpstr>
      <vt:lpstr>생각나눔  자신의 생각을 함께 나누어 주세요</vt:lpstr>
      <vt:lpstr>생각나눔  자신의 생각을 함께 나누어 주세요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은혜공감  그 은혜는 넓고 깊은 바다와 같습니다</vt:lpstr>
      <vt:lpstr>은혜공감  그 은혜는 넓고 깊은 바다와 같습니다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삼일교회_새가족부_디모데3과_강의</dc:title>
  <cp:lastModifiedBy>james park</cp:lastModifiedBy>
  <cp:revision>20</cp:revision>
  <dcterms:modified xsi:type="dcterms:W3CDTF">2021-08-07T17:13:30Z</dcterms:modified>
</cp:coreProperties>
</file>