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7" r:id="rId4"/>
    <p:sldId id="264" r:id="rId6"/>
    <p:sldId id="257" r:id="rId7"/>
    <p:sldId id="259" r:id="rId8"/>
    <p:sldId id="258" r:id="rId9"/>
    <p:sldId id="261" r:id="rId10"/>
    <p:sldId id="262" r:id="rId11"/>
    <p:sldId id="263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3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microsoft.com/office/2007/relationships/hdphoto" Target="../media/hdphoto1.wdp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ankMap-World-v7-Borders"/>
          <p:cNvPicPr>
            <a:picLocks noChangeAspect="1"/>
          </p:cNvPicPr>
          <p:nvPr/>
        </p:nvPicPr>
        <p:blipFill>
          <a:blip r:embed="rId1"/>
          <a:srcRect l="5039" r="15279"/>
          <a:stretch>
            <a:fillRect/>
          </a:stretch>
        </p:blipFill>
        <p:spPr>
          <a:xfrm>
            <a:off x="118428" y="468458"/>
            <a:ext cx="10351770" cy="569785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 rot="17880000">
            <a:off x="2033905" y="-28575"/>
            <a:ext cx="6996430" cy="6952615"/>
            <a:chOff x="-279" y="-1096"/>
            <a:chExt cx="12697" cy="12133"/>
          </a:xfrm>
        </p:grpSpPr>
        <p:sp>
          <p:nvSpPr>
            <p:cNvPr id="38" name="Oval 37"/>
            <p:cNvSpPr/>
            <p:nvPr/>
          </p:nvSpPr>
          <p:spPr>
            <a:xfrm>
              <a:off x="2493" y="1135"/>
              <a:ext cx="8273" cy="751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6354" y="5699"/>
              <a:ext cx="6064" cy="5338"/>
              <a:chOff x="4034620" y="3618578"/>
              <a:chExt cx="3850493" cy="3389523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275207" y="3618578"/>
                <a:ext cx="3120514" cy="287883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6650672" y="3858802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445362" y="5837393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4034620" y="3709610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7" name="Group 76"/>
            <p:cNvGrpSpPr/>
            <p:nvPr/>
          </p:nvGrpSpPr>
          <p:grpSpPr>
            <a:xfrm>
              <a:off x="4702" y="-1096"/>
              <a:ext cx="6064" cy="5338"/>
              <a:chOff x="4034620" y="3618578"/>
              <a:chExt cx="3850493" cy="338952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4275207" y="3618578"/>
                <a:ext cx="3120514" cy="287883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6650672" y="3858802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114" name="Oval 113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445362" y="5837393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4034620" y="3709610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0" name="Group 129"/>
            <p:cNvGrpSpPr/>
            <p:nvPr/>
          </p:nvGrpSpPr>
          <p:grpSpPr>
            <a:xfrm>
              <a:off x="-279" y="3660"/>
              <a:ext cx="6064" cy="5338"/>
              <a:chOff x="4034620" y="3618578"/>
              <a:chExt cx="3850493" cy="3389523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4275207" y="3618578"/>
                <a:ext cx="3120514" cy="287883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2" name="Group 131"/>
              <p:cNvGrpSpPr/>
              <p:nvPr/>
            </p:nvGrpSpPr>
            <p:grpSpPr>
              <a:xfrm>
                <a:off x="6650672" y="3858802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5445362" y="5837393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151" name="Oval 150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4" name="Group 133"/>
              <p:cNvGrpSpPr/>
              <p:nvPr/>
            </p:nvGrpSpPr>
            <p:grpSpPr>
              <a:xfrm>
                <a:off x="4034620" y="3709610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135" name="Oval 134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83" name="Oval 182"/>
            <p:cNvSpPr/>
            <p:nvPr/>
          </p:nvSpPr>
          <p:spPr>
            <a:xfrm>
              <a:off x="614" y="4586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4786" y="4826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2831" y="8014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2340" y="5786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9163" y="7946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11506" y="6837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9437" y="10117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7231" y="6700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7837" y="3260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9791" y="117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5551" y="-100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7437" y="940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6534" y="4677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/>
          <p:cNvGrpSpPr/>
          <p:nvPr/>
        </p:nvGrpSpPr>
        <p:grpSpPr>
          <a:xfrm>
            <a:off x="1857375" y="434340"/>
            <a:ext cx="8383270" cy="5635625"/>
            <a:chOff x="2925" y="684"/>
            <a:chExt cx="13202" cy="8875"/>
          </a:xfrm>
        </p:grpSpPr>
        <p:grpSp>
          <p:nvGrpSpPr>
            <p:cNvPr id="115" name="Group 114"/>
            <p:cNvGrpSpPr/>
            <p:nvPr/>
          </p:nvGrpSpPr>
          <p:grpSpPr>
            <a:xfrm>
              <a:off x="2941" y="7208"/>
              <a:ext cx="13186" cy="2350"/>
              <a:chOff x="2006" y="6953"/>
              <a:chExt cx="13186" cy="235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2006" y="6953"/>
                <a:ext cx="13186" cy="2350"/>
                <a:chOff x="2006" y="6953"/>
                <a:chExt cx="13186" cy="2350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2006" y="6953"/>
                  <a:ext cx="13186" cy="2351"/>
                  <a:chOff x="1870" y="6953"/>
                  <a:chExt cx="13186" cy="2351"/>
                </a:xfrm>
              </p:grpSpPr>
              <p:sp>
                <p:nvSpPr>
                  <p:cNvPr id="96" name="Freeform 95"/>
                  <p:cNvSpPr/>
                  <p:nvPr/>
                </p:nvSpPr>
                <p:spPr>
                  <a:xfrm>
                    <a:off x="1870" y="7294"/>
                    <a:ext cx="13186" cy="2010"/>
                  </a:xfrm>
                  <a:custGeom>
                    <a:avLst/>
                    <a:gdLst>
                      <a:gd name="connisteX0" fmla="*/ 2000885 w 8373110"/>
                      <a:gd name="connsiteY0" fmla="*/ 183515 h 1276350"/>
                      <a:gd name="connisteX1" fmla="*/ 0 w 8373110"/>
                      <a:gd name="connsiteY1" fmla="*/ 1276350 h 1276350"/>
                      <a:gd name="connisteX2" fmla="*/ 6533515 w 8373110"/>
                      <a:gd name="connsiteY2" fmla="*/ 1276350 h 1276350"/>
                      <a:gd name="connisteX3" fmla="*/ 8373110 w 8373110"/>
                      <a:gd name="connsiteY3" fmla="*/ 292100 h 1276350"/>
                      <a:gd name="connisteX4" fmla="*/ 1817370 w 8373110"/>
                      <a:gd name="connsiteY4" fmla="*/ 292100 h 1276350"/>
                      <a:gd name="connisteX5" fmla="*/ 2292985 w 8373110"/>
                      <a:gd name="connsiteY5" fmla="*/ 32385 h 1276350"/>
                      <a:gd name="connisteX6" fmla="*/ 2357755 w 8373110"/>
                      <a:gd name="connsiteY6" fmla="*/ 0 h 1276350"/>
                    </a:gdLst>
                    <a:ahLst/>
                    <a:cxnLst>
                      <a:cxn ang="0">
                        <a:pos x="connisteX0" y="connsiteY0"/>
                      </a:cxn>
                      <a:cxn ang="0">
                        <a:pos x="connisteX1" y="connsiteY1"/>
                      </a:cxn>
                      <a:cxn ang="0">
                        <a:pos x="connisteX2" y="connsiteY2"/>
                      </a:cxn>
                      <a:cxn ang="0">
                        <a:pos x="connisteX3" y="connsiteY3"/>
                      </a:cxn>
                      <a:cxn ang="0">
                        <a:pos x="connisteX4" y="connsiteY4"/>
                      </a:cxn>
                      <a:cxn ang="0">
                        <a:pos x="connisteX5" y="connsiteY5"/>
                      </a:cxn>
                      <a:cxn ang="0">
                        <a:pos x="connisteX6" y="connsiteY6"/>
                      </a:cxn>
                    </a:cxnLst>
                    <a:rect l="l" t="t" r="r" b="b"/>
                    <a:pathLst>
                      <a:path w="8373110" h="1276350">
                        <a:moveTo>
                          <a:pt x="2000885" y="183515"/>
                        </a:moveTo>
                        <a:lnTo>
                          <a:pt x="0" y="1276350"/>
                        </a:lnTo>
                        <a:lnTo>
                          <a:pt x="6533515" y="1276350"/>
                        </a:lnTo>
                        <a:lnTo>
                          <a:pt x="8373110" y="292100"/>
                        </a:lnTo>
                        <a:lnTo>
                          <a:pt x="1817370" y="292100"/>
                        </a:lnTo>
                        <a:lnTo>
                          <a:pt x="2292985" y="32385"/>
                        </a:lnTo>
                        <a:lnTo>
                          <a:pt x="2357755" y="0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Rectangle 96"/>
                  <p:cNvSpPr/>
                  <p:nvPr/>
                </p:nvSpPr>
                <p:spPr>
                  <a:xfrm>
                    <a:off x="4135" y="6953"/>
                    <a:ext cx="2300" cy="767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8" name="Oval 97"/>
                <p:cNvSpPr/>
                <p:nvPr/>
              </p:nvSpPr>
              <p:spPr>
                <a:xfrm>
                  <a:off x="5123" y="7958"/>
                  <a:ext cx="6711" cy="11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</p:grpSp>
          <p:sp>
            <p:nvSpPr>
              <p:cNvPr id="100" name="Oval 99"/>
              <p:cNvSpPr/>
              <p:nvPr/>
            </p:nvSpPr>
            <p:spPr>
              <a:xfrm>
                <a:off x="7201" y="7809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5903" y="7916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8789" y="7792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10266" y="7916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11391" y="8116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10979" y="8716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0041" y="8848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8822" y="8865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7574" y="8848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6185" y="8725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4990" y="8384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2925" y="684"/>
              <a:ext cx="13186" cy="2363"/>
              <a:chOff x="2725" y="484"/>
              <a:chExt cx="13186" cy="236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725" y="484"/>
                <a:ext cx="13186" cy="2351"/>
                <a:chOff x="2538" y="1796"/>
                <a:chExt cx="13186" cy="2351"/>
              </a:xfrm>
            </p:grpSpPr>
            <p:sp>
              <p:nvSpPr>
                <p:cNvPr id="11" name="Freeform 10"/>
                <p:cNvSpPr/>
                <p:nvPr/>
              </p:nvSpPr>
              <p:spPr>
                <a:xfrm>
                  <a:off x="2538" y="2137"/>
                  <a:ext cx="13186" cy="2010"/>
                </a:xfrm>
                <a:custGeom>
                  <a:avLst/>
                  <a:gdLst>
                    <a:gd name="connisteX0" fmla="*/ 2000885 w 8373110"/>
                    <a:gd name="connsiteY0" fmla="*/ 183515 h 1276350"/>
                    <a:gd name="connisteX1" fmla="*/ 0 w 8373110"/>
                    <a:gd name="connsiteY1" fmla="*/ 1276350 h 1276350"/>
                    <a:gd name="connisteX2" fmla="*/ 6533515 w 8373110"/>
                    <a:gd name="connsiteY2" fmla="*/ 1276350 h 1276350"/>
                    <a:gd name="connisteX3" fmla="*/ 8373110 w 8373110"/>
                    <a:gd name="connsiteY3" fmla="*/ 292100 h 1276350"/>
                    <a:gd name="connisteX4" fmla="*/ 1817370 w 8373110"/>
                    <a:gd name="connsiteY4" fmla="*/ 292100 h 1276350"/>
                    <a:gd name="connisteX5" fmla="*/ 2292985 w 8373110"/>
                    <a:gd name="connsiteY5" fmla="*/ 32385 h 1276350"/>
                    <a:gd name="connisteX6" fmla="*/ 2357755 w 8373110"/>
                    <a:gd name="connsiteY6" fmla="*/ 0 h 127635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8373110" h="1276350">
                      <a:moveTo>
                        <a:pt x="2000885" y="183515"/>
                      </a:moveTo>
                      <a:lnTo>
                        <a:pt x="0" y="1276350"/>
                      </a:lnTo>
                      <a:lnTo>
                        <a:pt x="6533515" y="1276350"/>
                      </a:lnTo>
                      <a:lnTo>
                        <a:pt x="8373110" y="292100"/>
                      </a:lnTo>
                      <a:lnTo>
                        <a:pt x="1817370" y="292100"/>
                      </a:lnTo>
                      <a:lnTo>
                        <a:pt x="2292985" y="32385"/>
                      </a:lnTo>
                      <a:lnTo>
                        <a:pt x="235775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4803" y="1796"/>
                  <a:ext cx="2300" cy="76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Oval 12"/>
              <p:cNvSpPr/>
              <p:nvPr/>
            </p:nvSpPr>
            <p:spPr>
              <a:xfrm>
                <a:off x="5978" y="1489"/>
                <a:ext cx="6711" cy="11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5428" y="1970"/>
                <a:ext cx="1795" cy="682"/>
                <a:chOff x="2880" y="5587"/>
                <a:chExt cx="1795" cy="682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2880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10795" y="1294"/>
                <a:ext cx="1829" cy="682"/>
                <a:chOff x="2829" y="5587"/>
                <a:chExt cx="1829" cy="682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317" y="570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6865" y="1143"/>
                <a:ext cx="1795" cy="733"/>
                <a:chOff x="2829" y="5587"/>
                <a:chExt cx="1795" cy="73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2829" y="5833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975" y="5979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4283" y="587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9314" y="2165"/>
                <a:ext cx="1795" cy="682"/>
                <a:chOff x="2829" y="5587"/>
                <a:chExt cx="1795" cy="682"/>
              </a:xfrm>
            </p:grpSpPr>
            <p:sp>
              <p:nvSpPr>
                <p:cNvPr id="112" name="Oval 111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4283" y="582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6" name="Group 115"/>
            <p:cNvGrpSpPr/>
            <p:nvPr/>
          </p:nvGrpSpPr>
          <p:grpSpPr>
            <a:xfrm>
              <a:off x="2925" y="4117"/>
              <a:ext cx="13186" cy="2380"/>
              <a:chOff x="2725" y="467"/>
              <a:chExt cx="13186" cy="2380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2725" y="467"/>
                <a:ext cx="13186" cy="2368"/>
                <a:chOff x="2538" y="1779"/>
                <a:chExt cx="13186" cy="2368"/>
              </a:xfrm>
            </p:grpSpPr>
            <p:sp>
              <p:nvSpPr>
                <p:cNvPr id="118" name="Freeform 117"/>
                <p:cNvSpPr/>
                <p:nvPr/>
              </p:nvSpPr>
              <p:spPr>
                <a:xfrm>
                  <a:off x="2538" y="2137"/>
                  <a:ext cx="13186" cy="2010"/>
                </a:xfrm>
                <a:custGeom>
                  <a:avLst/>
                  <a:gdLst>
                    <a:gd name="connisteX0" fmla="*/ 2000885 w 8373110"/>
                    <a:gd name="connsiteY0" fmla="*/ 183515 h 1276350"/>
                    <a:gd name="connisteX1" fmla="*/ 0 w 8373110"/>
                    <a:gd name="connsiteY1" fmla="*/ 1276350 h 1276350"/>
                    <a:gd name="connisteX2" fmla="*/ 6533515 w 8373110"/>
                    <a:gd name="connsiteY2" fmla="*/ 1276350 h 1276350"/>
                    <a:gd name="connisteX3" fmla="*/ 8373110 w 8373110"/>
                    <a:gd name="connsiteY3" fmla="*/ 292100 h 1276350"/>
                    <a:gd name="connisteX4" fmla="*/ 1817370 w 8373110"/>
                    <a:gd name="connsiteY4" fmla="*/ 292100 h 1276350"/>
                    <a:gd name="connisteX5" fmla="*/ 2292985 w 8373110"/>
                    <a:gd name="connsiteY5" fmla="*/ 32385 h 1276350"/>
                    <a:gd name="connisteX6" fmla="*/ 2357755 w 8373110"/>
                    <a:gd name="connsiteY6" fmla="*/ 0 h 127635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8373110" h="1276350">
                      <a:moveTo>
                        <a:pt x="2000885" y="183515"/>
                      </a:moveTo>
                      <a:lnTo>
                        <a:pt x="0" y="1276350"/>
                      </a:lnTo>
                      <a:lnTo>
                        <a:pt x="6533515" y="1276350"/>
                      </a:lnTo>
                      <a:lnTo>
                        <a:pt x="8373110" y="292100"/>
                      </a:lnTo>
                      <a:lnTo>
                        <a:pt x="1817370" y="292100"/>
                      </a:lnTo>
                      <a:lnTo>
                        <a:pt x="2292985" y="32385"/>
                      </a:lnTo>
                      <a:lnTo>
                        <a:pt x="235775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4803" y="1779"/>
                  <a:ext cx="2300" cy="76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Oval 119"/>
              <p:cNvSpPr/>
              <p:nvPr/>
            </p:nvSpPr>
            <p:spPr>
              <a:xfrm>
                <a:off x="5978" y="1489"/>
                <a:ext cx="6711" cy="11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5428" y="1970"/>
                <a:ext cx="1795" cy="682"/>
                <a:chOff x="2880" y="5587"/>
                <a:chExt cx="1795" cy="682"/>
              </a:xfrm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2880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10795" y="1294"/>
                <a:ext cx="1829" cy="682"/>
                <a:chOff x="2829" y="5587"/>
                <a:chExt cx="1829" cy="682"/>
              </a:xfrm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4317" y="570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6865" y="1143"/>
                <a:ext cx="1795" cy="733"/>
                <a:chOff x="2829" y="5587"/>
                <a:chExt cx="1795" cy="733"/>
              </a:xfrm>
            </p:grpSpPr>
            <p:sp>
              <p:nvSpPr>
                <p:cNvPr id="132" name="Oval 131"/>
                <p:cNvSpPr/>
                <p:nvPr/>
              </p:nvSpPr>
              <p:spPr>
                <a:xfrm>
                  <a:off x="2829" y="5833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2975" y="5979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4283" y="587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9314" y="2165"/>
                <a:ext cx="1795" cy="682"/>
                <a:chOff x="2829" y="5587"/>
                <a:chExt cx="1795" cy="682"/>
              </a:xfrm>
            </p:grpSpPr>
            <p:sp>
              <p:nvSpPr>
                <p:cNvPr id="148" name="Oval 147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4283" y="582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52" name="Straight Connector 151"/>
            <p:cNvCxnSpPr>
              <a:stCxn id="18" idx="2"/>
              <a:endCxn id="118" idx="1"/>
            </p:cNvCxnSpPr>
            <p:nvPr/>
          </p:nvCxnSpPr>
          <p:spPr>
            <a:xfrm flipH="1">
              <a:off x="2925" y="2535"/>
              <a:ext cx="2703" cy="39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8" idx="6"/>
              <a:endCxn id="118" idx="3"/>
            </p:cNvCxnSpPr>
            <p:nvPr/>
          </p:nvCxnSpPr>
          <p:spPr>
            <a:xfrm>
              <a:off x="7423" y="2535"/>
              <a:ext cx="8688" cy="24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stCxn id="122" idx="2"/>
              <a:endCxn id="96" idx="1"/>
            </p:cNvCxnSpPr>
            <p:nvPr/>
          </p:nvCxnSpPr>
          <p:spPr>
            <a:xfrm flipH="1">
              <a:off x="2941" y="5985"/>
              <a:ext cx="2687" cy="357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stCxn id="122" idx="6"/>
              <a:endCxn id="96" idx="3"/>
            </p:cNvCxnSpPr>
            <p:nvPr/>
          </p:nvCxnSpPr>
          <p:spPr>
            <a:xfrm>
              <a:off x="7423" y="5985"/>
              <a:ext cx="8704" cy="202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769110" y="-4799330"/>
            <a:ext cx="8383270" cy="12412980"/>
            <a:chOff x="2786" y="-7558"/>
            <a:chExt cx="13202" cy="19548"/>
          </a:xfrm>
        </p:grpSpPr>
        <p:grpSp>
          <p:nvGrpSpPr>
            <p:cNvPr id="156" name="Group 155"/>
            <p:cNvGrpSpPr/>
            <p:nvPr/>
          </p:nvGrpSpPr>
          <p:grpSpPr>
            <a:xfrm>
              <a:off x="2786" y="-7558"/>
              <a:ext cx="13202" cy="8875"/>
              <a:chOff x="2925" y="684"/>
              <a:chExt cx="13202" cy="8875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2941" y="7208"/>
                <a:ext cx="13186" cy="2350"/>
                <a:chOff x="2006" y="6953"/>
                <a:chExt cx="13186" cy="2350"/>
              </a:xfrm>
            </p:grpSpPr>
            <p:grpSp>
              <p:nvGrpSpPr>
                <p:cNvPr id="114" name="Group 113"/>
                <p:cNvGrpSpPr/>
                <p:nvPr/>
              </p:nvGrpSpPr>
              <p:grpSpPr>
                <a:xfrm>
                  <a:off x="2006" y="6953"/>
                  <a:ext cx="13186" cy="2350"/>
                  <a:chOff x="2006" y="6953"/>
                  <a:chExt cx="13186" cy="2350"/>
                </a:xfrm>
              </p:grpSpPr>
              <p:grpSp>
                <p:nvGrpSpPr>
                  <p:cNvPr id="113" name="Group 112"/>
                  <p:cNvGrpSpPr/>
                  <p:nvPr/>
                </p:nvGrpSpPr>
                <p:grpSpPr>
                  <a:xfrm>
                    <a:off x="2006" y="6953"/>
                    <a:ext cx="13186" cy="2351"/>
                    <a:chOff x="1870" y="6953"/>
                    <a:chExt cx="13186" cy="2351"/>
                  </a:xfrm>
                </p:grpSpPr>
                <p:sp>
                  <p:nvSpPr>
                    <p:cNvPr id="96" name="Freeform 95"/>
                    <p:cNvSpPr/>
                    <p:nvPr/>
                  </p:nvSpPr>
                  <p:spPr>
                    <a:xfrm>
                      <a:off x="1870" y="7294"/>
                      <a:ext cx="13186" cy="2010"/>
                    </a:xfrm>
                    <a:custGeom>
                      <a:avLst/>
                      <a:gdLst>
                        <a:gd name="connisteX0" fmla="*/ 2000885 w 8373110"/>
                        <a:gd name="connsiteY0" fmla="*/ 183515 h 1276350"/>
                        <a:gd name="connisteX1" fmla="*/ 0 w 8373110"/>
                        <a:gd name="connsiteY1" fmla="*/ 1276350 h 1276350"/>
                        <a:gd name="connisteX2" fmla="*/ 6533515 w 8373110"/>
                        <a:gd name="connsiteY2" fmla="*/ 1276350 h 1276350"/>
                        <a:gd name="connisteX3" fmla="*/ 8373110 w 8373110"/>
                        <a:gd name="connsiteY3" fmla="*/ 292100 h 1276350"/>
                        <a:gd name="connisteX4" fmla="*/ 1817370 w 8373110"/>
                        <a:gd name="connsiteY4" fmla="*/ 292100 h 1276350"/>
                        <a:gd name="connisteX5" fmla="*/ 2292985 w 8373110"/>
                        <a:gd name="connsiteY5" fmla="*/ 32385 h 1276350"/>
                        <a:gd name="connisteX6" fmla="*/ 2357755 w 8373110"/>
                        <a:gd name="connsiteY6" fmla="*/ 0 h 1276350"/>
                      </a:gdLst>
                      <a:ahLst/>
                      <a:cxnLst>
                        <a:cxn ang="0">
                          <a:pos x="connisteX0" y="connsiteY0"/>
                        </a:cxn>
                        <a:cxn ang="0">
                          <a:pos x="connisteX1" y="connsiteY1"/>
                        </a:cxn>
                        <a:cxn ang="0">
                          <a:pos x="connisteX2" y="connsiteY2"/>
                        </a:cxn>
                        <a:cxn ang="0">
                          <a:pos x="connisteX3" y="connsiteY3"/>
                        </a:cxn>
                        <a:cxn ang="0">
                          <a:pos x="connisteX4" y="connsiteY4"/>
                        </a:cxn>
                        <a:cxn ang="0">
                          <a:pos x="connisteX5" y="connsiteY5"/>
                        </a:cxn>
                        <a:cxn ang="0">
                          <a:pos x="connisteX6" y="connsiteY6"/>
                        </a:cxn>
                      </a:cxnLst>
                      <a:rect l="l" t="t" r="r" b="b"/>
                      <a:pathLst>
                        <a:path w="8373110" h="1276350">
                          <a:moveTo>
                            <a:pt x="2000885" y="183515"/>
                          </a:moveTo>
                          <a:lnTo>
                            <a:pt x="0" y="1276350"/>
                          </a:lnTo>
                          <a:lnTo>
                            <a:pt x="6533515" y="1276350"/>
                          </a:lnTo>
                          <a:lnTo>
                            <a:pt x="8373110" y="292100"/>
                          </a:lnTo>
                          <a:lnTo>
                            <a:pt x="1817370" y="292100"/>
                          </a:lnTo>
                          <a:lnTo>
                            <a:pt x="2292985" y="32385"/>
                          </a:lnTo>
                          <a:lnTo>
                            <a:pt x="2357755" y="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" name="Rectangle 96"/>
                    <p:cNvSpPr/>
                    <p:nvPr/>
                  </p:nvSpPr>
                  <p:spPr>
                    <a:xfrm>
                      <a:off x="4135" y="6953"/>
                      <a:ext cx="2300" cy="76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8" name="Oval 97"/>
                  <p:cNvSpPr/>
                  <p:nvPr/>
                </p:nvSpPr>
                <p:spPr>
                  <a:xfrm>
                    <a:off x="5123" y="7958"/>
                    <a:ext cx="6711" cy="110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sp>
              <p:nvSpPr>
                <p:cNvPr id="100" name="Oval 99"/>
                <p:cNvSpPr/>
                <p:nvPr/>
              </p:nvSpPr>
              <p:spPr>
                <a:xfrm>
                  <a:off x="7201" y="7809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5903" y="791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8789" y="7792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10266" y="791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11391" y="811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10979" y="871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10041" y="884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39" name="Oval 138"/>
                <p:cNvSpPr/>
                <p:nvPr/>
              </p:nvSpPr>
              <p:spPr>
                <a:xfrm>
                  <a:off x="8822" y="8865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7574" y="884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6185" y="8725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4990" y="8384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" name="Group 2"/>
              <p:cNvGrpSpPr/>
              <p:nvPr/>
            </p:nvGrpSpPr>
            <p:grpSpPr>
              <a:xfrm>
                <a:off x="2925" y="684"/>
                <a:ext cx="13186" cy="2363"/>
                <a:chOff x="2725" y="484"/>
                <a:chExt cx="13186" cy="2363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2725" y="484"/>
                  <a:ext cx="13186" cy="2351"/>
                  <a:chOff x="2538" y="1796"/>
                  <a:chExt cx="13186" cy="2351"/>
                </a:xfrm>
              </p:grpSpPr>
              <p:sp>
                <p:nvSpPr>
                  <p:cNvPr id="11" name="Freeform 10"/>
                  <p:cNvSpPr/>
                  <p:nvPr/>
                </p:nvSpPr>
                <p:spPr>
                  <a:xfrm>
                    <a:off x="2538" y="2137"/>
                    <a:ext cx="13186" cy="2010"/>
                  </a:xfrm>
                  <a:custGeom>
                    <a:avLst/>
                    <a:gdLst>
                      <a:gd name="connisteX0" fmla="*/ 2000885 w 8373110"/>
                      <a:gd name="connsiteY0" fmla="*/ 183515 h 1276350"/>
                      <a:gd name="connisteX1" fmla="*/ 0 w 8373110"/>
                      <a:gd name="connsiteY1" fmla="*/ 1276350 h 1276350"/>
                      <a:gd name="connisteX2" fmla="*/ 6533515 w 8373110"/>
                      <a:gd name="connsiteY2" fmla="*/ 1276350 h 1276350"/>
                      <a:gd name="connisteX3" fmla="*/ 8373110 w 8373110"/>
                      <a:gd name="connsiteY3" fmla="*/ 292100 h 1276350"/>
                      <a:gd name="connisteX4" fmla="*/ 1817370 w 8373110"/>
                      <a:gd name="connsiteY4" fmla="*/ 292100 h 1276350"/>
                      <a:gd name="connisteX5" fmla="*/ 2292985 w 8373110"/>
                      <a:gd name="connsiteY5" fmla="*/ 32385 h 1276350"/>
                      <a:gd name="connisteX6" fmla="*/ 2357755 w 8373110"/>
                      <a:gd name="connsiteY6" fmla="*/ 0 h 1276350"/>
                    </a:gdLst>
                    <a:ahLst/>
                    <a:cxnLst>
                      <a:cxn ang="0">
                        <a:pos x="connisteX0" y="connsiteY0"/>
                      </a:cxn>
                      <a:cxn ang="0">
                        <a:pos x="connisteX1" y="connsiteY1"/>
                      </a:cxn>
                      <a:cxn ang="0">
                        <a:pos x="connisteX2" y="connsiteY2"/>
                      </a:cxn>
                      <a:cxn ang="0">
                        <a:pos x="connisteX3" y="connsiteY3"/>
                      </a:cxn>
                      <a:cxn ang="0">
                        <a:pos x="connisteX4" y="connsiteY4"/>
                      </a:cxn>
                      <a:cxn ang="0">
                        <a:pos x="connisteX5" y="connsiteY5"/>
                      </a:cxn>
                      <a:cxn ang="0">
                        <a:pos x="connisteX6" y="connsiteY6"/>
                      </a:cxn>
                    </a:cxnLst>
                    <a:rect l="l" t="t" r="r" b="b"/>
                    <a:pathLst>
                      <a:path w="8373110" h="1276350">
                        <a:moveTo>
                          <a:pt x="2000885" y="183515"/>
                        </a:moveTo>
                        <a:lnTo>
                          <a:pt x="0" y="1276350"/>
                        </a:lnTo>
                        <a:lnTo>
                          <a:pt x="6533515" y="1276350"/>
                        </a:lnTo>
                        <a:lnTo>
                          <a:pt x="8373110" y="292100"/>
                        </a:lnTo>
                        <a:lnTo>
                          <a:pt x="1817370" y="292100"/>
                        </a:lnTo>
                        <a:lnTo>
                          <a:pt x="2292985" y="32385"/>
                        </a:lnTo>
                        <a:lnTo>
                          <a:pt x="2357755" y="0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4803" y="1796"/>
                    <a:ext cx="2300" cy="76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" name="Oval 12"/>
                <p:cNvSpPr/>
                <p:nvPr/>
              </p:nvSpPr>
              <p:spPr>
                <a:xfrm>
                  <a:off x="5978" y="1489"/>
                  <a:ext cx="6711" cy="11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5428" y="1970"/>
                  <a:ext cx="1795" cy="682"/>
                  <a:chOff x="2880" y="5587"/>
                  <a:chExt cx="1795" cy="682"/>
                </a:xfrm>
              </p:grpSpPr>
              <p:sp>
                <p:nvSpPr>
                  <p:cNvPr id="18" name="Oval 17"/>
                  <p:cNvSpPr/>
                  <p:nvPr/>
                </p:nvSpPr>
                <p:spPr>
                  <a:xfrm>
                    <a:off x="2880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>
                    <a:off x="4283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10795" y="1294"/>
                  <a:ext cx="1829" cy="682"/>
                  <a:chOff x="2829" y="5587"/>
                  <a:chExt cx="1829" cy="682"/>
                </a:xfrm>
              </p:grpSpPr>
              <p:sp>
                <p:nvSpPr>
                  <p:cNvPr id="99" name="Oval 98"/>
                  <p:cNvSpPr/>
                  <p:nvPr/>
                </p:nvSpPr>
                <p:spPr>
                  <a:xfrm>
                    <a:off x="2829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Oval 78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Oval 93"/>
                  <p:cNvSpPr/>
                  <p:nvPr/>
                </p:nvSpPr>
                <p:spPr>
                  <a:xfrm>
                    <a:off x="4317" y="570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3" name="Group 102"/>
                <p:cNvGrpSpPr/>
                <p:nvPr/>
              </p:nvGrpSpPr>
              <p:grpSpPr>
                <a:xfrm>
                  <a:off x="6865" y="1143"/>
                  <a:ext cx="1795" cy="733"/>
                  <a:chOff x="2829" y="5587"/>
                  <a:chExt cx="1795" cy="733"/>
                </a:xfrm>
              </p:grpSpPr>
              <p:sp>
                <p:nvSpPr>
                  <p:cNvPr id="107" name="Oval 106"/>
                  <p:cNvSpPr/>
                  <p:nvPr/>
                </p:nvSpPr>
                <p:spPr>
                  <a:xfrm>
                    <a:off x="2829" y="5833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Oval 103"/>
                  <p:cNvSpPr/>
                  <p:nvPr/>
                </p:nvSpPr>
                <p:spPr>
                  <a:xfrm>
                    <a:off x="2975" y="5979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Oval 104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4283" y="587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8" name="Group 107"/>
                <p:cNvGrpSpPr/>
                <p:nvPr/>
              </p:nvGrpSpPr>
              <p:grpSpPr>
                <a:xfrm>
                  <a:off x="9314" y="2165"/>
                  <a:ext cx="1795" cy="682"/>
                  <a:chOff x="2829" y="5587"/>
                  <a:chExt cx="1795" cy="682"/>
                </a:xfrm>
              </p:grpSpPr>
              <p:sp>
                <p:nvSpPr>
                  <p:cNvPr id="112" name="Oval 111"/>
                  <p:cNvSpPr/>
                  <p:nvPr/>
                </p:nvSpPr>
                <p:spPr>
                  <a:xfrm>
                    <a:off x="2829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4283" y="5826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16" name="Group 115"/>
              <p:cNvGrpSpPr/>
              <p:nvPr/>
            </p:nvGrpSpPr>
            <p:grpSpPr>
              <a:xfrm>
                <a:off x="2925" y="4117"/>
                <a:ext cx="13186" cy="2380"/>
                <a:chOff x="2725" y="467"/>
                <a:chExt cx="13186" cy="2380"/>
              </a:xfrm>
            </p:grpSpPr>
            <p:grpSp>
              <p:nvGrpSpPr>
                <p:cNvPr id="117" name="Group 116"/>
                <p:cNvGrpSpPr/>
                <p:nvPr/>
              </p:nvGrpSpPr>
              <p:grpSpPr>
                <a:xfrm>
                  <a:off x="2725" y="467"/>
                  <a:ext cx="13186" cy="2368"/>
                  <a:chOff x="2538" y="1779"/>
                  <a:chExt cx="13186" cy="2368"/>
                </a:xfrm>
              </p:grpSpPr>
              <p:sp>
                <p:nvSpPr>
                  <p:cNvPr id="118" name="Freeform 117"/>
                  <p:cNvSpPr/>
                  <p:nvPr/>
                </p:nvSpPr>
                <p:spPr>
                  <a:xfrm>
                    <a:off x="2538" y="2137"/>
                    <a:ext cx="13186" cy="2010"/>
                  </a:xfrm>
                  <a:custGeom>
                    <a:avLst/>
                    <a:gdLst>
                      <a:gd name="connisteX0" fmla="*/ 2000885 w 8373110"/>
                      <a:gd name="connsiteY0" fmla="*/ 183515 h 1276350"/>
                      <a:gd name="connisteX1" fmla="*/ 0 w 8373110"/>
                      <a:gd name="connsiteY1" fmla="*/ 1276350 h 1276350"/>
                      <a:gd name="connisteX2" fmla="*/ 6533515 w 8373110"/>
                      <a:gd name="connsiteY2" fmla="*/ 1276350 h 1276350"/>
                      <a:gd name="connisteX3" fmla="*/ 8373110 w 8373110"/>
                      <a:gd name="connsiteY3" fmla="*/ 292100 h 1276350"/>
                      <a:gd name="connisteX4" fmla="*/ 1817370 w 8373110"/>
                      <a:gd name="connsiteY4" fmla="*/ 292100 h 1276350"/>
                      <a:gd name="connisteX5" fmla="*/ 2292985 w 8373110"/>
                      <a:gd name="connsiteY5" fmla="*/ 32385 h 1276350"/>
                      <a:gd name="connisteX6" fmla="*/ 2357755 w 8373110"/>
                      <a:gd name="connsiteY6" fmla="*/ 0 h 1276350"/>
                    </a:gdLst>
                    <a:ahLst/>
                    <a:cxnLst>
                      <a:cxn ang="0">
                        <a:pos x="connisteX0" y="connsiteY0"/>
                      </a:cxn>
                      <a:cxn ang="0">
                        <a:pos x="connisteX1" y="connsiteY1"/>
                      </a:cxn>
                      <a:cxn ang="0">
                        <a:pos x="connisteX2" y="connsiteY2"/>
                      </a:cxn>
                      <a:cxn ang="0">
                        <a:pos x="connisteX3" y="connsiteY3"/>
                      </a:cxn>
                      <a:cxn ang="0">
                        <a:pos x="connisteX4" y="connsiteY4"/>
                      </a:cxn>
                      <a:cxn ang="0">
                        <a:pos x="connisteX5" y="connsiteY5"/>
                      </a:cxn>
                      <a:cxn ang="0">
                        <a:pos x="connisteX6" y="connsiteY6"/>
                      </a:cxn>
                    </a:cxnLst>
                    <a:rect l="l" t="t" r="r" b="b"/>
                    <a:pathLst>
                      <a:path w="8373110" h="1276350">
                        <a:moveTo>
                          <a:pt x="2000885" y="183515"/>
                        </a:moveTo>
                        <a:lnTo>
                          <a:pt x="0" y="1276350"/>
                        </a:lnTo>
                        <a:lnTo>
                          <a:pt x="6533515" y="1276350"/>
                        </a:lnTo>
                        <a:lnTo>
                          <a:pt x="8373110" y="292100"/>
                        </a:lnTo>
                        <a:lnTo>
                          <a:pt x="1817370" y="292100"/>
                        </a:lnTo>
                        <a:lnTo>
                          <a:pt x="2292985" y="32385"/>
                        </a:lnTo>
                        <a:lnTo>
                          <a:pt x="2357755" y="0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/>
                  <p:cNvSpPr/>
                  <p:nvPr/>
                </p:nvSpPr>
                <p:spPr>
                  <a:xfrm>
                    <a:off x="4803" y="1779"/>
                    <a:ext cx="2300" cy="76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0" name="Oval 119"/>
                <p:cNvSpPr/>
                <p:nvPr/>
              </p:nvSpPr>
              <p:spPr>
                <a:xfrm>
                  <a:off x="5978" y="1489"/>
                  <a:ext cx="6711" cy="11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121" name="Group 120"/>
                <p:cNvGrpSpPr/>
                <p:nvPr/>
              </p:nvGrpSpPr>
              <p:grpSpPr>
                <a:xfrm>
                  <a:off x="5428" y="1970"/>
                  <a:ext cx="1795" cy="682"/>
                  <a:chOff x="2880" y="5587"/>
                  <a:chExt cx="1795" cy="682"/>
                </a:xfrm>
              </p:grpSpPr>
              <p:sp>
                <p:nvSpPr>
                  <p:cNvPr id="122" name="Oval 121"/>
                  <p:cNvSpPr/>
                  <p:nvPr/>
                </p:nvSpPr>
                <p:spPr>
                  <a:xfrm>
                    <a:off x="2880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Oval 122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Oval 123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Oval 124"/>
                  <p:cNvSpPr/>
                  <p:nvPr/>
                </p:nvSpPr>
                <p:spPr>
                  <a:xfrm>
                    <a:off x="4283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10795" y="1294"/>
                  <a:ext cx="1829" cy="682"/>
                  <a:chOff x="2829" y="5587"/>
                  <a:chExt cx="1829" cy="682"/>
                </a:xfrm>
              </p:grpSpPr>
              <p:sp>
                <p:nvSpPr>
                  <p:cNvPr id="127" name="Oval 126"/>
                  <p:cNvSpPr/>
                  <p:nvPr/>
                </p:nvSpPr>
                <p:spPr>
                  <a:xfrm>
                    <a:off x="2829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Oval 127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Oval 128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Oval 129"/>
                  <p:cNvSpPr/>
                  <p:nvPr/>
                </p:nvSpPr>
                <p:spPr>
                  <a:xfrm>
                    <a:off x="4317" y="570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6865" y="1143"/>
                  <a:ext cx="1795" cy="733"/>
                  <a:chOff x="2829" y="5587"/>
                  <a:chExt cx="1795" cy="733"/>
                </a:xfrm>
              </p:grpSpPr>
              <p:sp>
                <p:nvSpPr>
                  <p:cNvPr id="132" name="Oval 131"/>
                  <p:cNvSpPr/>
                  <p:nvPr/>
                </p:nvSpPr>
                <p:spPr>
                  <a:xfrm>
                    <a:off x="2829" y="5833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2975" y="5979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Oval 145"/>
                  <p:cNvSpPr/>
                  <p:nvPr/>
                </p:nvSpPr>
                <p:spPr>
                  <a:xfrm>
                    <a:off x="4283" y="587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7" name="Group 146"/>
                <p:cNvGrpSpPr/>
                <p:nvPr/>
              </p:nvGrpSpPr>
              <p:grpSpPr>
                <a:xfrm>
                  <a:off x="9314" y="2165"/>
                  <a:ext cx="1795" cy="682"/>
                  <a:chOff x="2829" y="5587"/>
                  <a:chExt cx="1795" cy="682"/>
                </a:xfrm>
              </p:grpSpPr>
              <p:sp>
                <p:nvSpPr>
                  <p:cNvPr id="148" name="Oval 147"/>
                  <p:cNvSpPr/>
                  <p:nvPr/>
                </p:nvSpPr>
                <p:spPr>
                  <a:xfrm>
                    <a:off x="2829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4283" y="5826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52" name="Straight Connector 151"/>
              <p:cNvCxnSpPr>
                <a:stCxn id="18" idx="2"/>
                <a:endCxn id="118" idx="1"/>
              </p:cNvCxnSpPr>
              <p:nvPr/>
            </p:nvCxnSpPr>
            <p:spPr>
              <a:xfrm flipH="1">
                <a:off x="2925" y="2535"/>
                <a:ext cx="2703" cy="395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>
                <a:stCxn id="18" idx="6"/>
                <a:endCxn id="118" idx="3"/>
              </p:cNvCxnSpPr>
              <p:nvPr/>
            </p:nvCxnSpPr>
            <p:spPr>
              <a:xfrm>
                <a:off x="7423" y="2535"/>
                <a:ext cx="8688" cy="24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>
                <a:stCxn id="122" idx="2"/>
                <a:endCxn id="96" idx="1"/>
              </p:cNvCxnSpPr>
              <p:nvPr/>
            </p:nvCxnSpPr>
            <p:spPr>
              <a:xfrm flipH="1">
                <a:off x="2941" y="5985"/>
                <a:ext cx="2687" cy="3574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>
                <a:stCxn id="122" idx="6"/>
                <a:endCxn id="96" idx="3"/>
              </p:cNvCxnSpPr>
              <p:nvPr/>
            </p:nvCxnSpPr>
            <p:spPr>
              <a:xfrm>
                <a:off x="7423" y="5985"/>
                <a:ext cx="8704" cy="2024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2979" y="3030"/>
              <a:ext cx="11720" cy="8960"/>
              <a:chOff x="3259" y="628"/>
              <a:chExt cx="11720" cy="896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3259" y="628"/>
                <a:ext cx="8527" cy="204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3259" y="2939"/>
                <a:ext cx="8527" cy="434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259" y="7544"/>
                <a:ext cx="8527" cy="204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 Box 6"/>
              <p:cNvSpPr txBox="1"/>
              <p:nvPr/>
            </p:nvSpPr>
            <p:spPr>
              <a:xfrm>
                <a:off x="11931" y="1360"/>
                <a:ext cx="301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Blockchain Layer</a:t>
                </a:r>
                <a:endParaRPr 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 Box 7"/>
              <p:cNvSpPr txBox="1"/>
              <p:nvPr/>
            </p:nvSpPr>
            <p:spPr>
              <a:xfrm>
                <a:off x="11931" y="4819"/>
                <a:ext cx="3048" cy="1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Overlay Network </a:t>
                </a:r>
                <a:endParaRPr 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</a:t>
                </a:r>
                <a:endParaRPr 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 Box 8"/>
              <p:cNvSpPr txBox="1"/>
              <p:nvPr/>
            </p:nvSpPr>
            <p:spPr>
              <a:xfrm>
                <a:off x="11946" y="8276"/>
                <a:ext cx="177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Layer</a:t>
                </a:r>
                <a:endParaRPr 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" name="Rounded Rectangle 1"/>
              <p:cNvSpPr/>
              <p:nvPr/>
            </p:nvSpPr>
            <p:spPr>
              <a:xfrm>
                <a:off x="3540" y="968"/>
                <a:ext cx="1928" cy="1363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 Box 20"/>
              <p:cNvSpPr txBox="1"/>
              <p:nvPr/>
            </p:nvSpPr>
            <p:spPr>
              <a:xfrm>
                <a:off x="3771" y="1360"/>
                <a:ext cx="1497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Adapter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4256" y="3269"/>
                <a:ext cx="6533" cy="632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 Box 22"/>
              <p:cNvSpPr txBox="1"/>
              <p:nvPr/>
            </p:nvSpPr>
            <p:spPr>
              <a:xfrm>
                <a:off x="6862" y="3295"/>
                <a:ext cx="1321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Facade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541" y="4519"/>
                <a:ext cx="2445" cy="1180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 Box 24"/>
              <p:cNvSpPr txBox="1"/>
              <p:nvPr/>
            </p:nvSpPr>
            <p:spPr>
              <a:xfrm>
                <a:off x="3632" y="4819"/>
                <a:ext cx="226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Disseminator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386" y="4519"/>
                <a:ext cx="2464" cy="1180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9250" y="4519"/>
                <a:ext cx="2215" cy="1180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 Box 27"/>
              <p:cNvSpPr txBox="1"/>
              <p:nvPr/>
            </p:nvSpPr>
            <p:spPr>
              <a:xfrm>
                <a:off x="6644" y="4601"/>
                <a:ext cx="1947" cy="1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  <a:effectLst/>
                  </a:rPr>
                  <a:t>Structure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  <a:p>
                <a:pPr algn="ctr"/>
                <a:r>
                  <a:rPr lang="en-US" b="1">
                    <a:solidFill>
                      <a:schemeClr val="bg1"/>
                    </a:solidFill>
                    <a:effectLst/>
                  </a:rPr>
                  <a:t>Maintainer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cxnSp>
            <p:nvCxnSpPr>
              <p:cNvPr id="29" name="Straight Arrow Connector 28"/>
              <p:cNvCxnSpPr>
                <a:stCxn id="23" idx="2"/>
                <a:endCxn id="24" idx="0"/>
              </p:cNvCxnSpPr>
              <p:nvPr/>
            </p:nvCxnSpPr>
            <p:spPr>
              <a:xfrm flipH="1">
                <a:off x="4764" y="3875"/>
                <a:ext cx="2759" cy="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" idx="2"/>
                <a:endCxn id="23" idx="0"/>
              </p:cNvCxnSpPr>
              <p:nvPr/>
            </p:nvCxnSpPr>
            <p:spPr>
              <a:xfrm>
                <a:off x="4504" y="2331"/>
                <a:ext cx="3019" cy="9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6" idx="0"/>
                <a:endCxn id="23" idx="2"/>
              </p:cNvCxnSpPr>
              <p:nvPr/>
            </p:nvCxnSpPr>
            <p:spPr>
              <a:xfrm flipH="1" flipV="1">
                <a:off x="7523" y="3875"/>
                <a:ext cx="95" cy="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27" idx="0"/>
                <a:endCxn id="23" idx="2"/>
              </p:cNvCxnSpPr>
              <p:nvPr/>
            </p:nvCxnSpPr>
            <p:spPr>
              <a:xfrm flipH="1" flipV="1">
                <a:off x="7523" y="3875"/>
                <a:ext cx="2835" cy="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ounded Rectangle 32"/>
              <p:cNvSpPr/>
              <p:nvPr/>
            </p:nvSpPr>
            <p:spPr>
              <a:xfrm>
                <a:off x="5863" y="970"/>
                <a:ext cx="1998" cy="1363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 Box 33"/>
              <p:cNvSpPr txBox="1"/>
              <p:nvPr/>
            </p:nvSpPr>
            <p:spPr>
              <a:xfrm>
                <a:off x="5929" y="1344"/>
                <a:ext cx="1865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Consensus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8289" y="968"/>
                <a:ext cx="1397" cy="1363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 Box 35"/>
              <p:cNvSpPr txBox="1"/>
              <p:nvPr/>
            </p:nvSpPr>
            <p:spPr>
              <a:xfrm>
                <a:off x="8554" y="1361"/>
                <a:ext cx="866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PoX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37" name="Text Box 36"/>
              <p:cNvSpPr txBox="1"/>
              <p:nvPr/>
            </p:nvSpPr>
            <p:spPr>
              <a:xfrm>
                <a:off x="10027" y="1362"/>
                <a:ext cx="1563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/>
                  <a:t>... ...</a:t>
                </a:r>
                <a:endParaRPr lang="en-US" sz="2400" b="1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256" y="6264"/>
                <a:ext cx="6533" cy="632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 Box 38"/>
              <p:cNvSpPr txBox="1"/>
              <p:nvPr/>
            </p:nvSpPr>
            <p:spPr>
              <a:xfrm>
                <a:off x="6351" y="6268"/>
                <a:ext cx="2342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Wire Protocol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40" name="Text Box 39"/>
              <p:cNvSpPr txBox="1"/>
              <p:nvPr/>
            </p:nvSpPr>
            <p:spPr>
              <a:xfrm>
                <a:off x="9280" y="4819"/>
                <a:ext cx="2156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Peer Locator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cxnSp>
            <p:nvCxnSpPr>
              <p:cNvPr id="41" name="Straight Arrow Connector 40"/>
              <p:cNvCxnSpPr>
                <a:stCxn id="24" idx="3"/>
                <a:endCxn id="26" idx="1"/>
              </p:cNvCxnSpPr>
              <p:nvPr/>
            </p:nvCxnSpPr>
            <p:spPr>
              <a:xfrm>
                <a:off x="5986" y="5109"/>
                <a:ext cx="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26" idx="3"/>
                <a:endCxn id="40" idx="1"/>
              </p:cNvCxnSpPr>
              <p:nvPr/>
            </p:nvCxnSpPr>
            <p:spPr>
              <a:xfrm>
                <a:off x="8850" y="5109"/>
                <a:ext cx="4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39" idx="0"/>
                <a:endCxn id="24" idx="2"/>
              </p:cNvCxnSpPr>
              <p:nvPr/>
            </p:nvCxnSpPr>
            <p:spPr>
              <a:xfrm flipH="1" flipV="1">
                <a:off x="4764" y="5699"/>
                <a:ext cx="2758" cy="5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26" idx="2"/>
              </p:cNvCxnSpPr>
              <p:nvPr/>
            </p:nvCxnSpPr>
            <p:spPr>
              <a:xfrm flipH="1">
                <a:off x="7497" y="5699"/>
                <a:ext cx="121" cy="5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27" idx="2"/>
              </p:cNvCxnSpPr>
              <p:nvPr/>
            </p:nvCxnSpPr>
            <p:spPr>
              <a:xfrm flipH="1">
                <a:off x="7480" y="5699"/>
                <a:ext cx="2878" cy="5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ounded Rectangle 46"/>
              <p:cNvSpPr/>
              <p:nvPr/>
            </p:nvSpPr>
            <p:spPr>
              <a:xfrm>
                <a:off x="6523" y="7885"/>
                <a:ext cx="1998" cy="1363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 Box 47"/>
              <p:cNvSpPr txBox="1"/>
              <p:nvPr/>
            </p:nvSpPr>
            <p:spPr>
              <a:xfrm>
                <a:off x="6888" y="8244"/>
                <a:ext cx="1269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Socket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cxnSp>
            <p:nvCxnSpPr>
              <p:cNvPr id="49" name="Straight Arrow Connector 48"/>
              <p:cNvCxnSpPr>
                <a:stCxn id="38" idx="2"/>
                <a:endCxn id="47" idx="0"/>
              </p:cNvCxnSpPr>
              <p:nvPr/>
            </p:nvCxnSpPr>
            <p:spPr>
              <a:xfrm flipH="1">
                <a:off x="7522" y="6896"/>
                <a:ext cx="1" cy="9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>
              <a:stCxn id="140" idx="2"/>
            </p:cNvCxnSpPr>
            <p:nvPr/>
          </p:nvCxnSpPr>
          <p:spPr>
            <a:xfrm flipH="1">
              <a:off x="3202" y="1032"/>
              <a:ext cx="5168" cy="199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40" idx="6"/>
            </p:cNvCxnSpPr>
            <p:nvPr/>
          </p:nvCxnSpPr>
          <p:spPr>
            <a:xfrm>
              <a:off x="8711" y="1032"/>
              <a:ext cx="2532" cy="194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000"/>
                    </a14:imgEffect>
                    <a14:imgEffect>
                      <a14:saturation sat="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44" t="12400" r="4043" b="10624"/>
          <a:stretch>
            <a:fillRect/>
          </a:stretch>
        </p:blipFill>
        <p:spPr>
          <a:xfrm>
            <a:off x="193675" y="1304290"/>
            <a:ext cx="7733665" cy="481711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57" name="Oval 37"/>
          <p:cNvSpPr/>
          <p:nvPr/>
        </p:nvSpPr>
        <p:spPr>
          <a:xfrm rot="17880000">
            <a:off x="3105714" y="983305"/>
            <a:ext cx="2360320" cy="3830816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9"/>
          <p:cNvSpPr/>
          <p:nvPr/>
        </p:nvSpPr>
        <p:spPr>
          <a:xfrm rot="17880000">
            <a:off x="5276424" y="2199167"/>
            <a:ext cx="1319569" cy="141919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21"/>
          <p:cNvSpPr/>
          <p:nvPr/>
        </p:nvSpPr>
        <p:spPr>
          <a:xfrm rot="17880000">
            <a:off x="5709183" y="1964401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42"/>
          <p:cNvSpPr/>
          <p:nvPr/>
        </p:nvSpPr>
        <p:spPr>
          <a:xfrm rot="17880000">
            <a:off x="6331123" y="2872350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val 59"/>
          <p:cNvSpPr/>
          <p:nvPr/>
        </p:nvSpPr>
        <p:spPr>
          <a:xfrm rot="17880000">
            <a:off x="5124893" y="2906631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77"/>
          <p:cNvSpPr/>
          <p:nvPr/>
        </p:nvSpPr>
        <p:spPr>
          <a:xfrm rot="17880000">
            <a:off x="1945569" y="1651813"/>
            <a:ext cx="1319569" cy="141919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113"/>
          <p:cNvSpPr/>
          <p:nvPr/>
        </p:nvSpPr>
        <p:spPr>
          <a:xfrm rot="17880000">
            <a:off x="2385843" y="1432196"/>
            <a:ext cx="442565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97"/>
          <p:cNvSpPr/>
          <p:nvPr/>
        </p:nvSpPr>
        <p:spPr>
          <a:xfrm rot="19402883">
            <a:off x="3037627" y="1823002"/>
            <a:ext cx="500875" cy="64834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81"/>
          <p:cNvSpPr/>
          <p:nvPr/>
        </p:nvSpPr>
        <p:spPr>
          <a:xfrm rot="17880000">
            <a:off x="1794038" y="2359277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130"/>
          <p:cNvSpPr/>
          <p:nvPr/>
        </p:nvSpPr>
        <p:spPr>
          <a:xfrm rot="17880000">
            <a:off x="2773056" y="3156378"/>
            <a:ext cx="1611854" cy="214393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Oval 166"/>
          <p:cNvSpPr/>
          <p:nvPr/>
        </p:nvSpPr>
        <p:spPr>
          <a:xfrm rot="17880000">
            <a:off x="3751372" y="3311346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150"/>
          <p:cNvSpPr/>
          <p:nvPr/>
        </p:nvSpPr>
        <p:spPr>
          <a:xfrm rot="19670836">
            <a:off x="4390610" y="4373530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134"/>
          <p:cNvSpPr/>
          <p:nvPr/>
        </p:nvSpPr>
        <p:spPr>
          <a:xfrm rot="20066738">
            <a:off x="2484407" y="4235509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4" name="直接箭头连接符 453"/>
          <p:cNvCxnSpPr/>
          <p:nvPr/>
        </p:nvCxnSpPr>
        <p:spPr>
          <a:xfrm flipH="1" flipV="1">
            <a:off x="4447297" y="2809316"/>
            <a:ext cx="1406884" cy="5054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Oval 51"/>
          <p:cNvSpPr/>
          <p:nvPr/>
        </p:nvSpPr>
        <p:spPr>
          <a:xfrm rot="17880000">
            <a:off x="6900803" y="2169855"/>
            <a:ext cx="98043" cy="100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文本框 457"/>
          <p:cNvSpPr txBox="1"/>
          <p:nvPr/>
        </p:nvSpPr>
        <p:spPr>
          <a:xfrm>
            <a:off x="7003357" y="2040085"/>
            <a:ext cx="839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9" name="直接箭头连接符 458"/>
          <p:cNvCxnSpPr>
            <a:stCxn id="457" idx="0"/>
            <a:endCxn id="719" idx="6"/>
          </p:cNvCxnSpPr>
          <p:nvPr/>
        </p:nvCxnSpPr>
        <p:spPr>
          <a:xfrm flipH="1" flipV="1">
            <a:off x="6040755" y="1987550"/>
            <a:ext cx="864235" cy="20891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接箭头连接符 461"/>
          <p:cNvCxnSpPr/>
          <p:nvPr/>
        </p:nvCxnSpPr>
        <p:spPr>
          <a:xfrm flipH="1">
            <a:off x="5953009" y="2034120"/>
            <a:ext cx="40396" cy="14835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接箭头连接符 464"/>
          <p:cNvCxnSpPr/>
          <p:nvPr/>
        </p:nvCxnSpPr>
        <p:spPr>
          <a:xfrm flipH="1">
            <a:off x="5910330" y="2279316"/>
            <a:ext cx="26238" cy="51152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接箭头连接符 469"/>
          <p:cNvCxnSpPr/>
          <p:nvPr/>
        </p:nvCxnSpPr>
        <p:spPr>
          <a:xfrm flipH="1">
            <a:off x="3665220" y="2934335"/>
            <a:ext cx="603885" cy="9290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接箭头连接符 470"/>
          <p:cNvCxnSpPr>
            <a:endCxn id="679" idx="5"/>
          </p:cNvCxnSpPr>
          <p:nvPr/>
        </p:nvCxnSpPr>
        <p:spPr>
          <a:xfrm flipH="1" flipV="1">
            <a:off x="2520315" y="2362835"/>
            <a:ext cx="1662430" cy="40513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Oval 194"/>
          <p:cNvSpPr/>
          <p:nvPr/>
        </p:nvSpPr>
        <p:spPr>
          <a:xfrm rot="17880000">
            <a:off x="4258341" y="2766743"/>
            <a:ext cx="109078" cy="1101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3" name="图片 4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883" y="1837082"/>
            <a:ext cx="246691" cy="163733"/>
          </a:xfrm>
          <a:prstGeom prst="rect">
            <a:avLst/>
          </a:prstGeom>
        </p:spPr>
      </p:pic>
      <p:sp>
        <p:nvSpPr>
          <p:cNvPr id="597" name="文本框 596"/>
          <p:cNvSpPr txBox="1"/>
          <p:nvPr/>
        </p:nvSpPr>
        <p:spPr>
          <a:xfrm>
            <a:off x="150495" y="5735955"/>
            <a:ext cx="7028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Geographically Top View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HGFRR Topology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02" name="图片 6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416" y="2627106"/>
            <a:ext cx="246691" cy="163733"/>
          </a:xfrm>
          <a:prstGeom prst="rect">
            <a:avLst/>
          </a:prstGeom>
        </p:spPr>
      </p:pic>
      <p:pic>
        <p:nvPicPr>
          <p:cNvPr id="603" name="图片 6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564" y="2393014"/>
            <a:ext cx="246691" cy="163733"/>
          </a:xfrm>
          <a:prstGeom prst="rect">
            <a:avLst/>
          </a:prstGeom>
        </p:spPr>
      </p:pic>
      <p:pic>
        <p:nvPicPr>
          <p:cNvPr id="245" name="图片 2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079" y="2607008"/>
            <a:ext cx="246691" cy="163733"/>
          </a:xfrm>
          <a:prstGeom prst="rect">
            <a:avLst/>
          </a:prstGeom>
        </p:spPr>
      </p:pic>
      <p:sp>
        <p:nvSpPr>
          <p:cNvPr id="246" name="Oval 90"/>
          <p:cNvSpPr/>
          <p:nvPr/>
        </p:nvSpPr>
        <p:spPr>
          <a:xfrm rot="17880000">
            <a:off x="3225639" y="1814741"/>
            <a:ext cx="57111" cy="599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90"/>
          <p:cNvSpPr/>
          <p:nvPr/>
        </p:nvSpPr>
        <p:spPr>
          <a:xfrm rot="17880000">
            <a:off x="2971641" y="2035406"/>
            <a:ext cx="57111" cy="599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4" name="图片 2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026" y="3135539"/>
            <a:ext cx="246691" cy="163733"/>
          </a:xfrm>
          <a:prstGeom prst="rect">
            <a:avLst/>
          </a:prstGeom>
        </p:spPr>
      </p:pic>
      <p:sp>
        <p:nvSpPr>
          <p:cNvPr id="258" name="Oval 117"/>
          <p:cNvSpPr/>
          <p:nvPr/>
        </p:nvSpPr>
        <p:spPr>
          <a:xfrm rot="17880000">
            <a:off x="2695134" y="1475381"/>
            <a:ext cx="54292" cy="5984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Oval 199"/>
          <p:cNvSpPr/>
          <p:nvPr/>
        </p:nvSpPr>
        <p:spPr>
          <a:xfrm>
            <a:off x="4829175" y="455822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Oval 199"/>
          <p:cNvSpPr/>
          <p:nvPr/>
        </p:nvSpPr>
        <p:spPr>
          <a:xfrm>
            <a:off x="4365625" y="46725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Oval 199"/>
          <p:cNvSpPr/>
          <p:nvPr/>
        </p:nvSpPr>
        <p:spPr>
          <a:xfrm>
            <a:off x="4498975" y="483127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Oval 199"/>
          <p:cNvSpPr/>
          <p:nvPr/>
        </p:nvSpPr>
        <p:spPr>
          <a:xfrm>
            <a:off x="4543425" y="459632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Oval 199"/>
          <p:cNvSpPr/>
          <p:nvPr/>
        </p:nvSpPr>
        <p:spPr>
          <a:xfrm>
            <a:off x="4479925" y="437407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Oval 199"/>
          <p:cNvSpPr/>
          <p:nvPr/>
        </p:nvSpPr>
        <p:spPr>
          <a:xfrm>
            <a:off x="2847975" y="466617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Oval 199"/>
          <p:cNvSpPr/>
          <p:nvPr/>
        </p:nvSpPr>
        <p:spPr>
          <a:xfrm>
            <a:off x="2682875" y="446932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Oval 199"/>
          <p:cNvSpPr/>
          <p:nvPr/>
        </p:nvSpPr>
        <p:spPr>
          <a:xfrm>
            <a:off x="2930525" y="451377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Oval 199"/>
          <p:cNvSpPr/>
          <p:nvPr/>
        </p:nvSpPr>
        <p:spPr>
          <a:xfrm>
            <a:off x="2886075" y="433597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Oval 199"/>
          <p:cNvSpPr/>
          <p:nvPr/>
        </p:nvSpPr>
        <p:spPr>
          <a:xfrm>
            <a:off x="2530475" y="46471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Oval 199"/>
          <p:cNvSpPr/>
          <p:nvPr/>
        </p:nvSpPr>
        <p:spPr>
          <a:xfrm>
            <a:off x="2454275" y="44820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Oval 199"/>
          <p:cNvSpPr/>
          <p:nvPr/>
        </p:nvSpPr>
        <p:spPr>
          <a:xfrm>
            <a:off x="2632075" y="47106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Oval 199"/>
          <p:cNvSpPr/>
          <p:nvPr/>
        </p:nvSpPr>
        <p:spPr>
          <a:xfrm>
            <a:off x="2708275" y="42153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Oval 199"/>
          <p:cNvSpPr/>
          <p:nvPr/>
        </p:nvSpPr>
        <p:spPr>
          <a:xfrm>
            <a:off x="3635375" y="387242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Oval 199"/>
          <p:cNvSpPr/>
          <p:nvPr/>
        </p:nvSpPr>
        <p:spPr>
          <a:xfrm>
            <a:off x="3876766" y="3769344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Oval 199"/>
          <p:cNvSpPr/>
          <p:nvPr/>
        </p:nvSpPr>
        <p:spPr>
          <a:xfrm>
            <a:off x="3984716" y="3521694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Oval 199"/>
          <p:cNvSpPr/>
          <p:nvPr/>
        </p:nvSpPr>
        <p:spPr>
          <a:xfrm>
            <a:off x="3698966" y="3547094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" name="Oval 199"/>
          <p:cNvSpPr/>
          <p:nvPr/>
        </p:nvSpPr>
        <p:spPr>
          <a:xfrm>
            <a:off x="4213225" y="36057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Oval 199"/>
          <p:cNvSpPr/>
          <p:nvPr/>
        </p:nvSpPr>
        <p:spPr>
          <a:xfrm>
            <a:off x="4194175" y="345967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Oval 199"/>
          <p:cNvSpPr/>
          <p:nvPr/>
        </p:nvSpPr>
        <p:spPr>
          <a:xfrm>
            <a:off x="4048125" y="33263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Oval 199"/>
          <p:cNvSpPr/>
          <p:nvPr/>
        </p:nvSpPr>
        <p:spPr>
          <a:xfrm>
            <a:off x="3857625" y="330727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Oval 199"/>
          <p:cNvSpPr/>
          <p:nvPr/>
        </p:nvSpPr>
        <p:spPr>
          <a:xfrm>
            <a:off x="4105275" y="37454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Oval 199"/>
          <p:cNvSpPr/>
          <p:nvPr/>
        </p:nvSpPr>
        <p:spPr>
          <a:xfrm>
            <a:off x="1752595" y="265480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Oval 199"/>
          <p:cNvSpPr/>
          <p:nvPr/>
        </p:nvSpPr>
        <p:spPr>
          <a:xfrm>
            <a:off x="1986000" y="283050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Oval 199"/>
          <p:cNvSpPr/>
          <p:nvPr/>
        </p:nvSpPr>
        <p:spPr>
          <a:xfrm>
            <a:off x="2257430" y="2592897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Oval 199"/>
          <p:cNvSpPr/>
          <p:nvPr/>
        </p:nvSpPr>
        <p:spPr>
          <a:xfrm>
            <a:off x="1879669" y="2364397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" name="Oval 199"/>
          <p:cNvSpPr/>
          <p:nvPr/>
        </p:nvSpPr>
        <p:spPr>
          <a:xfrm>
            <a:off x="2122562" y="2812063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Oval 199"/>
          <p:cNvSpPr/>
          <p:nvPr/>
        </p:nvSpPr>
        <p:spPr>
          <a:xfrm>
            <a:off x="1979684" y="2650144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" name="Oval 199"/>
          <p:cNvSpPr/>
          <p:nvPr/>
        </p:nvSpPr>
        <p:spPr>
          <a:xfrm>
            <a:off x="2470229" y="2312003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Oval 199"/>
          <p:cNvSpPr/>
          <p:nvPr/>
        </p:nvSpPr>
        <p:spPr>
          <a:xfrm>
            <a:off x="2439021" y="1458111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" name="Oval 199"/>
          <p:cNvSpPr/>
          <p:nvPr/>
        </p:nvSpPr>
        <p:spPr>
          <a:xfrm>
            <a:off x="2577779" y="1428303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Oval 199"/>
          <p:cNvSpPr/>
          <p:nvPr/>
        </p:nvSpPr>
        <p:spPr>
          <a:xfrm>
            <a:off x="2791449" y="1567644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Oval 199"/>
          <p:cNvSpPr/>
          <p:nvPr/>
        </p:nvSpPr>
        <p:spPr>
          <a:xfrm>
            <a:off x="2565034" y="1658946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Oval 199"/>
          <p:cNvSpPr/>
          <p:nvPr/>
        </p:nvSpPr>
        <p:spPr>
          <a:xfrm>
            <a:off x="2807927" y="2106612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Oval 199"/>
          <p:cNvSpPr/>
          <p:nvPr/>
        </p:nvSpPr>
        <p:spPr>
          <a:xfrm>
            <a:off x="2756232" y="1858983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Oval 199"/>
          <p:cNvSpPr/>
          <p:nvPr/>
        </p:nvSpPr>
        <p:spPr>
          <a:xfrm>
            <a:off x="3045931" y="1862620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Oval 199"/>
          <p:cNvSpPr/>
          <p:nvPr/>
        </p:nvSpPr>
        <p:spPr>
          <a:xfrm>
            <a:off x="3533553" y="2219539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Oval 199"/>
          <p:cNvSpPr/>
          <p:nvPr/>
        </p:nvSpPr>
        <p:spPr>
          <a:xfrm>
            <a:off x="3208132" y="2074081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Oval 199"/>
          <p:cNvSpPr/>
          <p:nvPr/>
        </p:nvSpPr>
        <p:spPr>
          <a:xfrm>
            <a:off x="1843078" y="2764345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Oval 199"/>
          <p:cNvSpPr/>
          <p:nvPr/>
        </p:nvSpPr>
        <p:spPr>
          <a:xfrm>
            <a:off x="1763128" y="2463416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Oval 199"/>
          <p:cNvSpPr/>
          <p:nvPr/>
        </p:nvSpPr>
        <p:spPr>
          <a:xfrm>
            <a:off x="1904995" y="280720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Oval 199"/>
          <p:cNvSpPr/>
          <p:nvPr/>
        </p:nvSpPr>
        <p:spPr>
          <a:xfrm>
            <a:off x="5305516" y="3178794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Oval 199"/>
          <p:cNvSpPr/>
          <p:nvPr/>
        </p:nvSpPr>
        <p:spPr>
          <a:xfrm>
            <a:off x="5073639" y="3104070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Oval 199"/>
          <p:cNvSpPr/>
          <p:nvPr/>
        </p:nvSpPr>
        <p:spPr>
          <a:xfrm>
            <a:off x="5164124" y="3299337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Oval 199"/>
          <p:cNvSpPr/>
          <p:nvPr/>
        </p:nvSpPr>
        <p:spPr>
          <a:xfrm>
            <a:off x="5316528" y="3370770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Oval 199"/>
          <p:cNvSpPr/>
          <p:nvPr/>
        </p:nvSpPr>
        <p:spPr>
          <a:xfrm>
            <a:off x="5516555" y="3308856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Oval 199"/>
          <p:cNvSpPr/>
          <p:nvPr/>
        </p:nvSpPr>
        <p:spPr>
          <a:xfrm>
            <a:off x="5583225" y="3165977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Oval 199"/>
          <p:cNvSpPr/>
          <p:nvPr/>
        </p:nvSpPr>
        <p:spPr>
          <a:xfrm>
            <a:off x="5121262" y="2975474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Oval 199"/>
          <p:cNvSpPr/>
          <p:nvPr/>
        </p:nvSpPr>
        <p:spPr>
          <a:xfrm>
            <a:off x="5457916" y="293589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Oval 199"/>
          <p:cNvSpPr/>
          <p:nvPr/>
        </p:nvSpPr>
        <p:spPr>
          <a:xfrm>
            <a:off x="5562688" y="3045433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Oval 199"/>
          <p:cNvSpPr/>
          <p:nvPr/>
        </p:nvSpPr>
        <p:spPr>
          <a:xfrm>
            <a:off x="6572343" y="3126404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Oval 199"/>
          <p:cNvSpPr/>
          <p:nvPr/>
        </p:nvSpPr>
        <p:spPr>
          <a:xfrm>
            <a:off x="6629488" y="3335960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Oval 199"/>
          <p:cNvSpPr/>
          <p:nvPr/>
        </p:nvSpPr>
        <p:spPr>
          <a:xfrm>
            <a:off x="6291351" y="3007341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Oval 199"/>
          <p:cNvSpPr/>
          <p:nvPr/>
        </p:nvSpPr>
        <p:spPr>
          <a:xfrm>
            <a:off x="5876999" y="2826361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Oval 199"/>
          <p:cNvSpPr/>
          <p:nvPr/>
        </p:nvSpPr>
        <p:spPr>
          <a:xfrm>
            <a:off x="5910330" y="2202472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Oval 199"/>
          <p:cNvSpPr/>
          <p:nvPr/>
        </p:nvSpPr>
        <p:spPr>
          <a:xfrm>
            <a:off x="5981493" y="195783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Oval 199"/>
          <p:cNvSpPr/>
          <p:nvPr/>
        </p:nvSpPr>
        <p:spPr>
          <a:xfrm>
            <a:off x="5672205" y="2097702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Oval 199"/>
          <p:cNvSpPr/>
          <p:nvPr/>
        </p:nvSpPr>
        <p:spPr>
          <a:xfrm>
            <a:off x="6349997" y="3256470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Oval 199"/>
          <p:cNvSpPr/>
          <p:nvPr/>
        </p:nvSpPr>
        <p:spPr>
          <a:xfrm>
            <a:off x="6788159" y="317549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Oval 199"/>
          <p:cNvSpPr/>
          <p:nvPr/>
        </p:nvSpPr>
        <p:spPr>
          <a:xfrm>
            <a:off x="6675225" y="290823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" name="Oval 199"/>
          <p:cNvSpPr/>
          <p:nvPr/>
        </p:nvSpPr>
        <p:spPr>
          <a:xfrm>
            <a:off x="6410042" y="2885977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" name="Oval 199"/>
          <p:cNvSpPr/>
          <p:nvPr/>
        </p:nvSpPr>
        <p:spPr>
          <a:xfrm>
            <a:off x="6537881" y="2866825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7" name="Oval 199"/>
          <p:cNvSpPr/>
          <p:nvPr/>
        </p:nvSpPr>
        <p:spPr>
          <a:xfrm>
            <a:off x="6282645" y="3156212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8" name="Oval 199"/>
          <p:cNvSpPr/>
          <p:nvPr/>
        </p:nvSpPr>
        <p:spPr>
          <a:xfrm>
            <a:off x="5663042" y="2241572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Oval 199"/>
          <p:cNvSpPr/>
          <p:nvPr/>
        </p:nvSpPr>
        <p:spPr>
          <a:xfrm>
            <a:off x="5815442" y="241063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Oval 199"/>
          <p:cNvSpPr/>
          <p:nvPr/>
        </p:nvSpPr>
        <p:spPr>
          <a:xfrm>
            <a:off x="5772129" y="198221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Oval 199"/>
          <p:cNvSpPr/>
          <p:nvPr/>
        </p:nvSpPr>
        <p:spPr>
          <a:xfrm>
            <a:off x="5996001" y="2430896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Oval 199"/>
          <p:cNvSpPr/>
          <p:nvPr/>
        </p:nvSpPr>
        <p:spPr>
          <a:xfrm>
            <a:off x="6150654" y="211641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Oval 199"/>
          <p:cNvSpPr/>
          <p:nvPr/>
        </p:nvSpPr>
        <p:spPr>
          <a:xfrm>
            <a:off x="6166423" y="2264811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直接箭头连接符 453"/>
          <p:cNvCxnSpPr>
            <a:endCxn id="645" idx="7"/>
          </p:cNvCxnSpPr>
          <p:nvPr/>
        </p:nvCxnSpPr>
        <p:spPr>
          <a:xfrm flipH="1">
            <a:off x="2733040" y="3931920"/>
            <a:ext cx="925195" cy="5461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453"/>
          <p:cNvCxnSpPr>
            <a:endCxn id="642" idx="1"/>
          </p:cNvCxnSpPr>
          <p:nvPr/>
        </p:nvCxnSpPr>
        <p:spPr>
          <a:xfrm>
            <a:off x="3654425" y="3931285"/>
            <a:ext cx="897890" cy="67373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453"/>
          <p:cNvCxnSpPr>
            <a:stCxn id="679" idx="0"/>
            <a:endCxn id="683" idx="3"/>
          </p:cNvCxnSpPr>
          <p:nvPr/>
        </p:nvCxnSpPr>
        <p:spPr>
          <a:xfrm flipV="1">
            <a:off x="2499995" y="1710055"/>
            <a:ext cx="73660" cy="6019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453"/>
          <p:cNvCxnSpPr>
            <a:endCxn id="678" idx="7"/>
          </p:cNvCxnSpPr>
          <p:nvPr/>
        </p:nvCxnSpPr>
        <p:spPr>
          <a:xfrm flipH="1">
            <a:off x="2030095" y="2343785"/>
            <a:ext cx="470535" cy="31496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453"/>
          <p:cNvCxnSpPr>
            <a:stCxn id="679" idx="7"/>
            <a:endCxn id="688" idx="2"/>
          </p:cNvCxnSpPr>
          <p:nvPr/>
        </p:nvCxnSpPr>
        <p:spPr>
          <a:xfrm flipV="1">
            <a:off x="2520315" y="2103755"/>
            <a:ext cx="687705" cy="21717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602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29630" y="3079115"/>
            <a:ext cx="266700" cy="177165"/>
          </a:xfrm>
          <a:prstGeom prst="rect">
            <a:avLst/>
          </a:prstGeom>
        </p:spPr>
      </p:pic>
      <p:pic>
        <p:nvPicPr>
          <p:cNvPr id="10" name="图片 6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630" y="4335780"/>
            <a:ext cx="266700" cy="177165"/>
          </a:xfrm>
          <a:prstGeom prst="rect">
            <a:avLst/>
          </a:prstGeom>
        </p:spPr>
      </p:pic>
      <p:pic>
        <p:nvPicPr>
          <p:cNvPr id="12" name="图片 6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130" y="3931285"/>
            <a:ext cx="266700" cy="177165"/>
          </a:xfrm>
          <a:prstGeom prst="rect">
            <a:avLst/>
          </a:prstGeom>
        </p:spPr>
      </p:pic>
      <p:pic>
        <p:nvPicPr>
          <p:cNvPr id="14" name="图片 6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575" y="1965960"/>
            <a:ext cx="266700" cy="177165"/>
          </a:xfrm>
          <a:prstGeom prst="rect">
            <a:avLst/>
          </a:prstGeom>
        </p:spPr>
      </p:pic>
      <p:cxnSp>
        <p:nvCxnSpPr>
          <p:cNvPr id="16" name="直接箭头连接符 453"/>
          <p:cNvCxnSpPr>
            <a:stCxn id="717" idx="6"/>
            <a:endCxn id="714" idx="2"/>
          </p:cNvCxnSpPr>
          <p:nvPr/>
        </p:nvCxnSpPr>
        <p:spPr>
          <a:xfrm>
            <a:off x="5935980" y="2856230"/>
            <a:ext cx="636270" cy="2997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453"/>
          <p:cNvCxnSpPr>
            <a:endCxn id="699" idx="7"/>
          </p:cNvCxnSpPr>
          <p:nvPr/>
        </p:nvCxnSpPr>
        <p:spPr>
          <a:xfrm flipH="1">
            <a:off x="5355590" y="2886075"/>
            <a:ext cx="554990" cy="30162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6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390" y="2586990"/>
            <a:ext cx="266700" cy="177165"/>
          </a:xfrm>
          <a:prstGeom prst="rect">
            <a:avLst/>
          </a:prstGeom>
        </p:spPr>
      </p:pic>
      <p:pic>
        <p:nvPicPr>
          <p:cNvPr id="20" name="图片 6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880" y="1943100"/>
            <a:ext cx="266700" cy="177165"/>
          </a:xfrm>
          <a:prstGeom prst="rect">
            <a:avLst/>
          </a:prstGeom>
        </p:spPr>
      </p:pic>
      <p:cxnSp>
        <p:nvCxnSpPr>
          <p:cNvPr id="22" name="直接箭头连接符 453"/>
          <p:cNvCxnSpPr>
            <a:endCxn id="655" idx="3"/>
          </p:cNvCxnSpPr>
          <p:nvPr/>
        </p:nvCxnSpPr>
        <p:spPr>
          <a:xfrm flipV="1">
            <a:off x="3648075" y="3572510"/>
            <a:ext cx="345440" cy="32766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6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680" y="3767455"/>
            <a:ext cx="266700" cy="177165"/>
          </a:xfrm>
          <a:prstGeom prst="rect">
            <a:avLst/>
          </a:prstGeom>
        </p:spPr>
      </p:pic>
      <p:grpSp>
        <p:nvGrpSpPr>
          <p:cNvPr id="132" name="Group 131"/>
          <p:cNvGrpSpPr/>
          <p:nvPr/>
        </p:nvGrpSpPr>
        <p:grpSpPr>
          <a:xfrm>
            <a:off x="6743700" y="1376045"/>
            <a:ext cx="5134610" cy="5190046"/>
            <a:chOff x="10690" y="2585"/>
            <a:chExt cx="8086" cy="7808"/>
          </a:xfrm>
        </p:grpSpPr>
        <p:sp>
          <p:nvSpPr>
            <p:cNvPr id="495" name="文本框 494"/>
            <p:cNvSpPr txBox="1"/>
            <p:nvPr/>
          </p:nvSpPr>
          <p:spPr>
            <a:xfrm>
              <a:off x="11496" y="9144"/>
              <a:ext cx="6543" cy="1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 Hierarchical V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iew of HGFRR Structure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3084" y="2585"/>
              <a:ext cx="4892" cy="1440"/>
              <a:chOff x="13084" y="2585"/>
              <a:chExt cx="4892" cy="1440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13084" y="2585"/>
                <a:ext cx="4893" cy="1441"/>
                <a:chOff x="8079179" y="2964085"/>
                <a:chExt cx="3078443" cy="906848"/>
              </a:xfrm>
            </p:grpSpPr>
            <p:sp>
              <p:nvSpPr>
                <p:cNvPr id="510" name="平行四边形 509"/>
                <p:cNvSpPr/>
                <p:nvPr/>
              </p:nvSpPr>
              <p:spPr>
                <a:xfrm>
                  <a:off x="8079179" y="2964085"/>
                  <a:ext cx="3078443" cy="906848"/>
                </a:xfrm>
                <a:prstGeom prst="parallelogram">
                  <a:avLst>
                    <a:gd name="adj" fmla="val 93804"/>
                  </a:avLst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1" name="Oval 38"/>
                <p:cNvSpPr/>
                <p:nvPr/>
              </p:nvSpPr>
              <p:spPr>
                <a:xfrm>
                  <a:off x="8834628" y="3150080"/>
                  <a:ext cx="1548685" cy="50870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3" name="Oval 196"/>
                <p:cNvSpPr/>
                <p:nvPr/>
              </p:nvSpPr>
              <p:spPr>
                <a:xfrm>
                  <a:off x="9367417" y="3590708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7" name="Oval 200"/>
                <p:cNvSpPr/>
                <p:nvPr/>
              </p:nvSpPr>
              <p:spPr>
                <a:xfrm>
                  <a:off x="10270295" y="3253277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9" name="Oval 196"/>
              <p:cNvSpPr/>
              <p:nvPr/>
            </p:nvSpPr>
            <p:spPr>
              <a:xfrm>
                <a:off x="15049" y="2811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198"/>
              <p:cNvSpPr/>
              <p:nvPr/>
            </p:nvSpPr>
            <p:spPr>
              <a:xfrm>
                <a:off x="16067" y="2858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" name="Oval 198"/>
              <p:cNvSpPr/>
              <p:nvPr/>
            </p:nvSpPr>
            <p:spPr>
              <a:xfrm>
                <a:off x="15935" y="3552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" name="Oval 201"/>
              <p:cNvSpPr/>
              <p:nvPr/>
            </p:nvSpPr>
            <p:spPr>
              <a:xfrm>
                <a:off x="14545" y="3464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" name="Oval 196"/>
              <p:cNvSpPr/>
              <p:nvPr/>
            </p:nvSpPr>
            <p:spPr>
              <a:xfrm>
                <a:off x="14213" y="3109"/>
                <a:ext cx="182" cy="183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cxnSp>
            <p:nvCxnSpPr>
              <p:cNvPr id="42" name="Curved Connector 41"/>
              <p:cNvCxnSpPr>
                <a:stCxn id="41" idx="6"/>
                <a:endCxn id="629" idx="4"/>
              </p:cNvCxnSpPr>
              <p:nvPr/>
            </p:nvCxnSpPr>
            <p:spPr>
              <a:xfrm flipV="1">
                <a:off x="14395" y="2994"/>
                <a:ext cx="745" cy="20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urved Connector 44"/>
              <p:cNvCxnSpPr>
                <a:stCxn id="41" idx="6"/>
                <a:endCxn id="37" idx="3"/>
              </p:cNvCxnSpPr>
              <p:nvPr/>
            </p:nvCxnSpPr>
            <p:spPr>
              <a:xfrm flipV="1">
                <a:off x="14395" y="3014"/>
                <a:ext cx="1699" cy="18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urved Connector 45"/>
              <p:cNvCxnSpPr>
                <a:endCxn id="39" idx="0"/>
              </p:cNvCxnSpPr>
              <p:nvPr/>
            </p:nvCxnSpPr>
            <p:spPr>
              <a:xfrm>
                <a:off x="14403" y="3255"/>
                <a:ext cx="1623" cy="29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urved Connector 46"/>
              <p:cNvCxnSpPr>
                <a:stCxn id="629" idx="5"/>
                <a:endCxn id="517" idx="4"/>
              </p:cNvCxnSpPr>
              <p:nvPr/>
            </p:nvCxnSpPr>
            <p:spPr>
              <a:xfrm rot="5400000" flipV="1">
                <a:off x="15800" y="2370"/>
                <a:ext cx="261" cy="1453"/>
              </a:xfrm>
              <a:prstGeom prst="curvedConnector3">
                <a:avLst>
                  <a:gd name="adj1" fmla="val 12145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urved Connector 47"/>
              <p:cNvCxnSpPr>
                <a:stCxn id="37" idx="1"/>
                <a:endCxn id="40" idx="7"/>
              </p:cNvCxnSpPr>
              <p:nvPr/>
            </p:nvCxnSpPr>
            <p:spPr>
              <a:xfrm rot="16200000" flipH="1" flipV="1">
                <a:off x="15094" y="2491"/>
                <a:ext cx="606" cy="1394"/>
              </a:xfrm>
              <a:prstGeom prst="curvedConnector3">
                <a:avLst>
                  <a:gd name="adj1" fmla="val -6633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urved Connector 48"/>
              <p:cNvCxnSpPr>
                <a:stCxn id="517" idx="0"/>
                <a:endCxn id="513" idx="0"/>
              </p:cNvCxnSpPr>
              <p:nvPr/>
            </p:nvCxnSpPr>
            <p:spPr>
              <a:xfrm rot="16200000" flipH="1" flipV="1">
                <a:off x="15671" y="2596"/>
                <a:ext cx="536" cy="1435"/>
              </a:xfrm>
              <a:prstGeom prst="curvedConnector3">
                <a:avLst>
                  <a:gd name="adj1" fmla="val -7005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10690" y="5376"/>
              <a:ext cx="4009" cy="1171"/>
              <a:chOff x="13084" y="2585"/>
              <a:chExt cx="4892" cy="1440"/>
            </a:xfrm>
          </p:grpSpPr>
          <p:grpSp>
            <p:nvGrpSpPr>
              <p:cNvPr id="52" name="组合 27"/>
              <p:cNvGrpSpPr/>
              <p:nvPr/>
            </p:nvGrpSpPr>
            <p:grpSpPr>
              <a:xfrm>
                <a:off x="13084" y="2585"/>
                <a:ext cx="4893" cy="1441"/>
                <a:chOff x="8079179" y="2964085"/>
                <a:chExt cx="3078443" cy="906848"/>
              </a:xfrm>
            </p:grpSpPr>
            <p:sp>
              <p:nvSpPr>
                <p:cNvPr id="53" name="平行四边形 509"/>
                <p:cNvSpPr/>
                <p:nvPr/>
              </p:nvSpPr>
              <p:spPr>
                <a:xfrm>
                  <a:off x="8079179" y="2964085"/>
                  <a:ext cx="3078443" cy="906848"/>
                </a:xfrm>
                <a:prstGeom prst="parallelogram">
                  <a:avLst>
                    <a:gd name="adj" fmla="val 93804"/>
                  </a:avLst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4" name="Oval 38"/>
                <p:cNvSpPr/>
                <p:nvPr/>
              </p:nvSpPr>
              <p:spPr>
                <a:xfrm>
                  <a:off x="8834628" y="3150080"/>
                  <a:ext cx="1548685" cy="50870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" name="Oval 196"/>
                <p:cNvSpPr/>
                <p:nvPr/>
              </p:nvSpPr>
              <p:spPr>
                <a:xfrm>
                  <a:off x="9367417" y="3590708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56" name="Oval 200"/>
                <p:cNvSpPr/>
                <p:nvPr/>
              </p:nvSpPr>
              <p:spPr>
                <a:xfrm>
                  <a:off x="10270295" y="3253277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57" name="Oval 196"/>
              <p:cNvSpPr/>
              <p:nvPr/>
            </p:nvSpPr>
            <p:spPr>
              <a:xfrm>
                <a:off x="15049" y="2811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58" name="Oval 198"/>
              <p:cNvSpPr/>
              <p:nvPr/>
            </p:nvSpPr>
            <p:spPr>
              <a:xfrm>
                <a:off x="16067" y="2858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9" name="Oval 198"/>
              <p:cNvSpPr/>
              <p:nvPr/>
            </p:nvSpPr>
            <p:spPr>
              <a:xfrm>
                <a:off x="15935" y="3552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" name="Oval 201"/>
              <p:cNvSpPr/>
              <p:nvPr/>
            </p:nvSpPr>
            <p:spPr>
              <a:xfrm>
                <a:off x="14545" y="3464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1" name="Oval 196"/>
              <p:cNvSpPr/>
              <p:nvPr/>
            </p:nvSpPr>
            <p:spPr>
              <a:xfrm>
                <a:off x="14213" y="3109"/>
                <a:ext cx="182" cy="183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cxnSp>
            <p:nvCxnSpPr>
              <p:cNvPr id="62" name="Curved Connector 61"/>
              <p:cNvCxnSpPr>
                <a:stCxn id="61" idx="6"/>
                <a:endCxn id="57" idx="4"/>
              </p:cNvCxnSpPr>
              <p:nvPr/>
            </p:nvCxnSpPr>
            <p:spPr>
              <a:xfrm flipV="1">
                <a:off x="14395" y="2994"/>
                <a:ext cx="745" cy="20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urved Connector 62"/>
              <p:cNvCxnSpPr>
                <a:stCxn id="61" idx="6"/>
                <a:endCxn id="58" idx="3"/>
              </p:cNvCxnSpPr>
              <p:nvPr/>
            </p:nvCxnSpPr>
            <p:spPr>
              <a:xfrm flipV="1">
                <a:off x="14395" y="3014"/>
                <a:ext cx="1699" cy="18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urved Connector 63"/>
              <p:cNvCxnSpPr>
                <a:endCxn id="59" idx="0"/>
              </p:cNvCxnSpPr>
              <p:nvPr/>
            </p:nvCxnSpPr>
            <p:spPr>
              <a:xfrm>
                <a:off x="14403" y="3255"/>
                <a:ext cx="1623" cy="29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urved Connector 64"/>
              <p:cNvCxnSpPr>
                <a:stCxn id="57" idx="5"/>
                <a:endCxn id="56" idx="4"/>
              </p:cNvCxnSpPr>
              <p:nvPr/>
            </p:nvCxnSpPr>
            <p:spPr>
              <a:xfrm rot="5400000" flipV="1">
                <a:off x="15800" y="2370"/>
                <a:ext cx="261" cy="1453"/>
              </a:xfrm>
              <a:prstGeom prst="curvedConnector3">
                <a:avLst>
                  <a:gd name="adj1" fmla="val 12145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urved Connector 65"/>
              <p:cNvCxnSpPr>
                <a:stCxn id="58" idx="1"/>
                <a:endCxn id="60" idx="7"/>
              </p:cNvCxnSpPr>
              <p:nvPr/>
            </p:nvCxnSpPr>
            <p:spPr>
              <a:xfrm rot="16200000" flipH="1" flipV="1">
                <a:off x="15094" y="2491"/>
                <a:ext cx="606" cy="1394"/>
              </a:xfrm>
              <a:prstGeom prst="curvedConnector3">
                <a:avLst>
                  <a:gd name="adj1" fmla="val -6633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urved Connector 66"/>
              <p:cNvCxnSpPr>
                <a:stCxn id="56" idx="0"/>
                <a:endCxn id="55" idx="0"/>
              </p:cNvCxnSpPr>
              <p:nvPr/>
            </p:nvCxnSpPr>
            <p:spPr>
              <a:xfrm rot="16200000" flipH="1" flipV="1">
                <a:off x="15671" y="2596"/>
                <a:ext cx="536" cy="1435"/>
              </a:xfrm>
              <a:prstGeom prst="curvedConnector3">
                <a:avLst>
                  <a:gd name="adj1" fmla="val -7005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13972" y="5387"/>
              <a:ext cx="4009" cy="1171"/>
              <a:chOff x="13084" y="2585"/>
              <a:chExt cx="4892" cy="1440"/>
            </a:xfrm>
          </p:grpSpPr>
          <p:grpSp>
            <p:nvGrpSpPr>
              <p:cNvPr id="69" name="组合 27"/>
              <p:cNvGrpSpPr/>
              <p:nvPr/>
            </p:nvGrpSpPr>
            <p:grpSpPr>
              <a:xfrm>
                <a:off x="13084" y="2585"/>
                <a:ext cx="4893" cy="1441"/>
                <a:chOff x="8079179" y="2964085"/>
                <a:chExt cx="3078443" cy="906848"/>
              </a:xfrm>
            </p:grpSpPr>
            <p:sp>
              <p:nvSpPr>
                <p:cNvPr id="70" name="平行四边形 509"/>
                <p:cNvSpPr/>
                <p:nvPr/>
              </p:nvSpPr>
              <p:spPr>
                <a:xfrm>
                  <a:off x="8079179" y="2964085"/>
                  <a:ext cx="3078443" cy="906848"/>
                </a:xfrm>
                <a:prstGeom prst="parallelogram">
                  <a:avLst>
                    <a:gd name="adj" fmla="val 93804"/>
                  </a:avLst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1" name="Oval 38"/>
                <p:cNvSpPr/>
                <p:nvPr/>
              </p:nvSpPr>
              <p:spPr>
                <a:xfrm>
                  <a:off x="8834628" y="3150080"/>
                  <a:ext cx="1548685" cy="50870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2" name="Oval 196"/>
                <p:cNvSpPr/>
                <p:nvPr/>
              </p:nvSpPr>
              <p:spPr>
                <a:xfrm>
                  <a:off x="9367417" y="3590708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73" name="Oval 200"/>
                <p:cNvSpPr/>
                <p:nvPr/>
              </p:nvSpPr>
              <p:spPr>
                <a:xfrm>
                  <a:off x="10270295" y="3253277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74" name="Oval 196"/>
              <p:cNvSpPr/>
              <p:nvPr/>
            </p:nvSpPr>
            <p:spPr>
              <a:xfrm>
                <a:off x="15049" y="2811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75" name="Oval 198"/>
              <p:cNvSpPr/>
              <p:nvPr/>
            </p:nvSpPr>
            <p:spPr>
              <a:xfrm>
                <a:off x="16067" y="2858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6" name="Oval 198"/>
              <p:cNvSpPr/>
              <p:nvPr/>
            </p:nvSpPr>
            <p:spPr>
              <a:xfrm>
                <a:off x="15935" y="3552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7" name="Oval 201"/>
              <p:cNvSpPr/>
              <p:nvPr/>
            </p:nvSpPr>
            <p:spPr>
              <a:xfrm>
                <a:off x="14545" y="3464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8" name="Oval 196"/>
              <p:cNvSpPr/>
              <p:nvPr/>
            </p:nvSpPr>
            <p:spPr>
              <a:xfrm>
                <a:off x="14213" y="3109"/>
                <a:ext cx="182" cy="183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cxnSp>
            <p:nvCxnSpPr>
              <p:cNvPr id="79" name="Curved Connector 78"/>
              <p:cNvCxnSpPr>
                <a:stCxn id="78" idx="6"/>
                <a:endCxn id="74" idx="4"/>
              </p:cNvCxnSpPr>
              <p:nvPr/>
            </p:nvCxnSpPr>
            <p:spPr>
              <a:xfrm flipV="1">
                <a:off x="14395" y="2994"/>
                <a:ext cx="745" cy="20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urved Connector 79"/>
              <p:cNvCxnSpPr>
                <a:stCxn id="78" idx="6"/>
                <a:endCxn id="75" idx="3"/>
              </p:cNvCxnSpPr>
              <p:nvPr/>
            </p:nvCxnSpPr>
            <p:spPr>
              <a:xfrm flipV="1">
                <a:off x="14395" y="3014"/>
                <a:ext cx="1699" cy="18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urved Connector 80"/>
              <p:cNvCxnSpPr>
                <a:endCxn id="76" idx="0"/>
              </p:cNvCxnSpPr>
              <p:nvPr/>
            </p:nvCxnSpPr>
            <p:spPr>
              <a:xfrm>
                <a:off x="14403" y="3255"/>
                <a:ext cx="1623" cy="29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urved Connector 81"/>
              <p:cNvCxnSpPr>
                <a:stCxn id="74" idx="5"/>
                <a:endCxn id="73" idx="4"/>
              </p:cNvCxnSpPr>
              <p:nvPr/>
            </p:nvCxnSpPr>
            <p:spPr>
              <a:xfrm rot="5400000" flipV="1">
                <a:off x="15800" y="2370"/>
                <a:ext cx="261" cy="1453"/>
              </a:xfrm>
              <a:prstGeom prst="curvedConnector3">
                <a:avLst>
                  <a:gd name="adj1" fmla="val 12145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urved Connector 82"/>
              <p:cNvCxnSpPr>
                <a:stCxn id="75" idx="1"/>
                <a:endCxn id="77" idx="7"/>
              </p:cNvCxnSpPr>
              <p:nvPr/>
            </p:nvCxnSpPr>
            <p:spPr>
              <a:xfrm rot="16200000" flipH="1" flipV="1">
                <a:off x="15094" y="2491"/>
                <a:ext cx="606" cy="1394"/>
              </a:xfrm>
              <a:prstGeom prst="curvedConnector3">
                <a:avLst>
                  <a:gd name="adj1" fmla="val -6633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urved Connector 83"/>
              <p:cNvCxnSpPr>
                <a:stCxn id="73" idx="0"/>
                <a:endCxn id="72" idx="0"/>
              </p:cNvCxnSpPr>
              <p:nvPr/>
            </p:nvCxnSpPr>
            <p:spPr>
              <a:xfrm rot="16200000" flipH="1" flipV="1">
                <a:off x="15671" y="2596"/>
                <a:ext cx="536" cy="1435"/>
              </a:xfrm>
              <a:prstGeom prst="curvedConnector3">
                <a:avLst>
                  <a:gd name="adj1" fmla="val -7005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11309" y="7640"/>
              <a:ext cx="2663" cy="721"/>
              <a:chOff x="13084" y="2585"/>
              <a:chExt cx="4892" cy="1440"/>
            </a:xfrm>
          </p:grpSpPr>
          <p:grpSp>
            <p:nvGrpSpPr>
              <p:cNvPr id="86" name="组合 27"/>
              <p:cNvGrpSpPr/>
              <p:nvPr/>
            </p:nvGrpSpPr>
            <p:grpSpPr>
              <a:xfrm>
                <a:off x="13084" y="2585"/>
                <a:ext cx="4893" cy="1441"/>
                <a:chOff x="8079179" y="2964085"/>
                <a:chExt cx="3078443" cy="906848"/>
              </a:xfrm>
            </p:grpSpPr>
            <p:sp>
              <p:nvSpPr>
                <p:cNvPr id="87" name="平行四边形 509"/>
                <p:cNvSpPr/>
                <p:nvPr/>
              </p:nvSpPr>
              <p:spPr>
                <a:xfrm>
                  <a:off x="8079179" y="2964085"/>
                  <a:ext cx="3078443" cy="906848"/>
                </a:xfrm>
                <a:prstGeom prst="parallelogram">
                  <a:avLst>
                    <a:gd name="adj" fmla="val 93804"/>
                  </a:avLst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8" name="Oval 38"/>
                <p:cNvSpPr/>
                <p:nvPr/>
              </p:nvSpPr>
              <p:spPr>
                <a:xfrm>
                  <a:off x="8834628" y="3150080"/>
                  <a:ext cx="1548685" cy="50870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" name="Oval 196"/>
                <p:cNvSpPr/>
                <p:nvPr/>
              </p:nvSpPr>
              <p:spPr>
                <a:xfrm>
                  <a:off x="9367417" y="3590708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90" name="Oval 200"/>
                <p:cNvSpPr/>
                <p:nvPr/>
              </p:nvSpPr>
              <p:spPr>
                <a:xfrm>
                  <a:off x="10270295" y="3253277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91" name="Oval 196"/>
              <p:cNvSpPr/>
              <p:nvPr/>
            </p:nvSpPr>
            <p:spPr>
              <a:xfrm>
                <a:off x="15049" y="2811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92" name="Oval 198"/>
              <p:cNvSpPr/>
              <p:nvPr/>
            </p:nvSpPr>
            <p:spPr>
              <a:xfrm>
                <a:off x="16067" y="2858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3" name="Oval 198"/>
              <p:cNvSpPr/>
              <p:nvPr/>
            </p:nvSpPr>
            <p:spPr>
              <a:xfrm>
                <a:off x="15935" y="3552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4" name="Oval 201"/>
              <p:cNvSpPr/>
              <p:nvPr/>
            </p:nvSpPr>
            <p:spPr>
              <a:xfrm>
                <a:off x="14545" y="3464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5" name="Oval 196"/>
              <p:cNvSpPr/>
              <p:nvPr/>
            </p:nvSpPr>
            <p:spPr>
              <a:xfrm>
                <a:off x="14213" y="3109"/>
                <a:ext cx="182" cy="183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cxnSp>
            <p:nvCxnSpPr>
              <p:cNvPr id="96" name="Curved Connector 95"/>
              <p:cNvCxnSpPr>
                <a:stCxn id="95" idx="6"/>
                <a:endCxn id="91" idx="4"/>
              </p:cNvCxnSpPr>
              <p:nvPr/>
            </p:nvCxnSpPr>
            <p:spPr>
              <a:xfrm flipV="1">
                <a:off x="14395" y="2994"/>
                <a:ext cx="745" cy="20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urved Connector 96"/>
              <p:cNvCxnSpPr>
                <a:stCxn id="95" idx="6"/>
                <a:endCxn id="92" idx="3"/>
              </p:cNvCxnSpPr>
              <p:nvPr/>
            </p:nvCxnSpPr>
            <p:spPr>
              <a:xfrm flipV="1">
                <a:off x="14395" y="3014"/>
                <a:ext cx="1699" cy="18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urved Connector 97"/>
              <p:cNvCxnSpPr>
                <a:endCxn id="93" idx="0"/>
              </p:cNvCxnSpPr>
              <p:nvPr/>
            </p:nvCxnSpPr>
            <p:spPr>
              <a:xfrm>
                <a:off x="14403" y="3255"/>
                <a:ext cx="1623" cy="29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urved Connector 98"/>
              <p:cNvCxnSpPr>
                <a:stCxn id="91" idx="5"/>
                <a:endCxn id="90" idx="4"/>
              </p:cNvCxnSpPr>
              <p:nvPr/>
            </p:nvCxnSpPr>
            <p:spPr>
              <a:xfrm rot="5400000" flipV="1">
                <a:off x="15800" y="2370"/>
                <a:ext cx="261" cy="1453"/>
              </a:xfrm>
              <a:prstGeom prst="curvedConnector3">
                <a:avLst>
                  <a:gd name="adj1" fmla="val 12145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urved Connector 99"/>
              <p:cNvCxnSpPr>
                <a:stCxn id="92" idx="1"/>
                <a:endCxn id="94" idx="7"/>
              </p:cNvCxnSpPr>
              <p:nvPr/>
            </p:nvCxnSpPr>
            <p:spPr>
              <a:xfrm rot="16200000" flipH="1" flipV="1">
                <a:off x="15094" y="2491"/>
                <a:ext cx="606" cy="1394"/>
              </a:xfrm>
              <a:prstGeom prst="curvedConnector3">
                <a:avLst>
                  <a:gd name="adj1" fmla="val -6633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urved Connector 100"/>
              <p:cNvCxnSpPr>
                <a:stCxn id="90" idx="0"/>
                <a:endCxn id="89" idx="0"/>
              </p:cNvCxnSpPr>
              <p:nvPr/>
            </p:nvCxnSpPr>
            <p:spPr>
              <a:xfrm rot="16200000" flipH="1" flipV="1">
                <a:off x="15671" y="2596"/>
                <a:ext cx="536" cy="1435"/>
              </a:xfrm>
              <a:prstGeom prst="curvedConnector3">
                <a:avLst>
                  <a:gd name="adj1" fmla="val -7005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4827" y="7675"/>
              <a:ext cx="2663" cy="721"/>
              <a:chOff x="13084" y="2585"/>
              <a:chExt cx="4892" cy="1440"/>
            </a:xfrm>
          </p:grpSpPr>
          <p:grpSp>
            <p:nvGrpSpPr>
              <p:cNvPr id="103" name="组合 27"/>
              <p:cNvGrpSpPr/>
              <p:nvPr/>
            </p:nvGrpSpPr>
            <p:grpSpPr>
              <a:xfrm>
                <a:off x="13084" y="2585"/>
                <a:ext cx="4893" cy="1441"/>
                <a:chOff x="8079179" y="2964085"/>
                <a:chExt cx="3078443" cy="906848"/>
              </a:xfrm>
            </p:grpSpPr>
            <p:sp>
              <p:nvSpPr>
                <p:cNvPr id="104" name="平行四边形 509"/>
                <p:cNvSpPr/>
                <p:nvPr/>
              </p:nvSpPr>
              <p:spPr>
                <a:xfrm>
                  <a:off x="8079179" y="2964085"/>
                  <a:ext cx="3078443" cy="906848"/>
                </a:xfrm>
                <a:prstGeom prst="parallelogram">
                  <a:avLst>
                    <a:gd name="adj" fmla="val 93804"/>
                  </a:avLst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5" name="Oval 38"/>
                <p:cNvSpPr/>
                <p:nvPr/>
              </p:nvSpPr>
              <p:spPr>
                <a:xfrm>
                  <a:off x="8834628" y="3150080"/>
                  <a:ext cx="1548685" cy="50870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" name="Oval 196"/>
                <p:cNvSpPr/>
                <p:nvPr/>
              </p:nvSpPr>
              <p:spPr>
                <a:xfrm>
                  <a:off x="9367417" y="3590708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107" name="Oval 200"/>
                <p:cNvSpPr/>
                <p:nvPr/>
              </p:nvSpPr>
              <p:spPr>
                <a:xfrm>
                  <a:off x="10270295" y="3253277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108" name="Oval 196"/>
              <p:cNvSpPr/>
              <p:nvPr/>
            </p:nvSpPr>
            <p:spPr>
              <a:xfrm>
                <a:off x="15049" y="2811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09" name="Oval 198"/>
              <p:cNvSpPr/>
              <p:nvPr/>
            </p:nvSpPr>
            <p:spPr>
              <a:xfrm>
                <a:off x="16067" y="2858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0" name="Oval 198"/>
              <p:cNvSpPr/>
              <p:nvPr/>
            </p:nvSpPr>
            <p:spPr>
              <a:xfrm>
                <a:off x="15935" y="3552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1" name="Oval 201"/>
              <p:cNvSpPr/>
              <p:nvPr/>
            </p:nvSpPr>
            <p:spPr>
              <a:xfrm>
                <a:off x="14545" y="3464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2" name="Oval 196"/>
              <p:cNvSpPr/>
              <p:nvPr/>
            </p:nvSpPr>
            <p:spPr>
              <a:xfrm>
                <a:off x="14213" y="3109"/>
                <a:ext cx="182" cy="183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cxnSp>
            <p:nvCxnSpPr>
              <p:cNvPr id="113" name="Curved Connector 112"/>
              <p:cNvCxnSpPr>
                <a:stCxn id="112" idx="6"/>
                <a:endCxn id="108" idx="4"/>
              </p:cNvCxnSpPr>
              <p:nvPr/>
            </p:nvCxnSpPr>
            <p:spPr>
              <a:xfrm flipV="1">
                <a:off x="14395" y="2994"/>
                <a:ext cx="745" cy="20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urved Connector 113"/>
              <p:cNvCxnSpPr>
                <a:stCxn id="112" idx="6"/>
                <a:endCxn id="109" idx="3"/>
              </p:cNvCxnSpPr>
              <p:nvPr/>
            </p:nvCxnSpPr>
            <p:spPr>
              <a:xfrm flipV="1">
                <a:off x="14395" y="3014"/>
                <a:ext cx="1699" cy="18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urved Connector 114"/>
              <p:cNvCxnSpPr>
                <a:endCxn id="110" idx="0"/>
              </p:cNvCxnSpPr>
              <p:nvPr/>
            </p:nvCxnSpPr>
            <p:spPr>
              <a:xfrm>
                <a:off x="14403" y="3255"/>
                <a:ext cx="1623" cy="29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urved Connector 115"/>
              <p:cNvCxnSpPr>
                <a:stCxn id="108" idx="5"/>
                <a:endCxn id="107" idx="4"/>
              </p:cNvCxnSpPr>
              <p:nvPr/>
            </p:nvCxnSpPr>
            <p:spPr>
              <a:xfrm rot="5400000" flipV="1">
                <a:off x="15800" y="2370"/>
                <a:ext cx="261" cy="1453"/>
              </a:xfrm>
              <a:prstGeom prst="curvedConnector3">
                <a:avLst>
                  <a:gd name="adj1" fmla="val 12145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urved Connector 116"/>
              <p:cNvCxnSpPr>
                <a:stCxn id="109" idx="1"/>
                <a:endCxn id="111" idx="7"/>
              </p:cNvCxnSpPr>
              <p:nvPr/>
            </p:nvCxnSpPr>
            <p:spPr>
              <a:xfrm rot="16200000" flipH="1" flipV="1">
                <a:off x="15094" y="2491"/>
                <a:ext cx="606" cy="1394"/>
              </a:xfrm>
              <a:prstGeom prst="curvedConnector3">
                <a:avLst>
                  <a:gd name="adj1" fmla="val -6633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urved Connector 117"/>
              <p:cNvCxnSpPr>
                <a:stCxn id="107" idx="0"/>
                <a:endCxn id="106" idx="0"/>
              </p:cNvCxnSpPr>
              <p:nvPr/>
            </p:nvCxnSpPr>
            <p:spPr>
              <a:xfrm rot="16200000" flipH="1" flipV="1">
                <a:off x="15671" y="2596"/>
                <a:ext cx="536" cy="1435"/>
              </a:xfrm>
              <a:prstGeom prst="curvedConnector3">
                <a:avLst>
                  <a:gd name="adj1" fmla="val -7005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Text Box 118"/>
            <p:cNvSpPr txBox="1"/>
            <p:nvPr/>
          </p:nvSpPr>
          <p:spPr>
            <a:xfrm>
              <a:off x="13975" y="7531"/>
              <a:ext cx="794" cy="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/>
                </a:rPr>
                <a:t>...</a:t>
              </a:r>
              <a:endParaRPr lang="en-US" sz="28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endParaRPr>
            </a:p>
          </p:txBody>
        </p:sp>
        <p:sp>
          <p:nvSpPr>
            <p:cNvPr id="120" name="Text Box 119"/>
            <p:cNvSpPr txBox="1"/>
            <p:nvPr/>
          </p:nvSpPr>
          <p:spPr>
            <a:xfrm>
              <a:off x="17982" y="5477"/>
              <a:ext cx="794" cy="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/>
                </a:rPr>
                <a:t>...</a:t>
              </a:r>
              <a:endParaRPr lang="en-US" sz="28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endParaRPr>
            </a:p>
          </p:txBody>
        </p:sp>
        <p:sp>
          <p:nvSpPr>
            <p:cNvPr id="121" name="Text Box 120"/>
            <p:cNvSpPr txBox="1"/>
            <p:nvPr/>
          </p:nvSpPr>
          <p:spPr>
            <a:xfrm>
              <a:off x="13420" y="3508"/>
              <a:ext cx="835" cy="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L2</a:t>
              </a:r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Text Box 121"/>
            <p:cNvSpPr txBox="1"/>
            <p:nvPr/>
          </p:nvSpPr>
          <p:spPr>
            <a:xfrm>
              <a:off x="11029" y="6077"/>
              <a:ext cx="835" cy="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L1</a:t>
              </a:r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Text Box 122"/>
            <p:cNvSpPr txBox="1"/>
            <p:nvPr/>
          </p:nvSpPr>
          <p:spPr>
            <a:xfrm>
              <a:off x="14299" y="6102"/>
              <a:ext cx="835" cy="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L1</a:t>
              </a:r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Text Box 123"/>
            <p:cNvSpPr txBox="1"/>
            <p:nvPr/>
          </p:nvSpPr>
          <p:spPr>
            <a:xfrm>
              <a:off x="11466" y="8033"/>
              <a:ext cx="835" cy="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L0</a:t>
              </a:r>
              <a:endParaRPr lang="en-US" sz="1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Text Box 124"/>
            <p:cNvSpPr txBox="1"/>
            <p:nvPr/>
          </p:nvSpPr>
          <p:spPr>
            <a:xfrm>
              <a:off x="14998" y="8067"/>
              <a:ext cx="835" cy="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L0</a:t>
              </a:r>
              <a:endParaRPr lang="en-US" sz="1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8" name="Straight Arrow Connector 127"/>
            <p:cNvCxnSpPr>
              <a:endCxn id="53" idx="1"/>
            </p:cNvCxnSpPr>
            <p:nvPr/>
          </p:nvCxnSpPr>
          <p:spPr>
            <a:xfrm flipH="1">
              <a:off x="13245" y="3618"/>
              <a:ext cx="1347" cy="175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39" idx="4"/>
              <a:endCxn id="70" idx="1"/>
            </p:cNvCxnSpPr>
            <p:nvPr/>
          </p:nvCxnSpPr>
          <p:spPr>
            <a:xfrm>
              <a:off x="16026" y="3735"/>
              <a:ext cx="501" cy="165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55" idx="4"/>
            </p:cNvCxnSpPr>
            <p:nvPr/>
          </p:nvCxnSpPr>
          <p:spPr>
            <a:xfrm>
              <a:off x="12443" y="6335"/>
              <a:ext cx="478" cy="128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72" idx="5"/>
              <a:endCxn id="104" idx="1"/>
            </p:cNvCxnSpPr>
            <p:nvPr/>
          </p:nvCxnSpPr>
          <p:spPr>
            <a:xfrm>
              <a:off x="15777" y="6324"/>
              <a:ext cx="721" cy="135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/>
          <p:cNvGrpSpPr/>
          <p:nvPr/>
        </p:nvGrpSpPr>
        <p:grpSpPr>
          <a:xfrm>
            <a:off x="180340" y="307340"/>
            <a:ext cx="10327005" cy="5600700"/>
            <a:chOff x="284" y="484"/>
            <a:chExt cx="16263" cy="8820"/>
          </a:xfrm>
        </p:grpSpPr>
        <p:grpSp>
          <p:nvGrpSpPr>
            <p:cNvPr id="93" name="Group 92"/>
            <p:cNvGrpSpPr/>
            <p:nvPr/>
          </p:nvGrpSpPr>
          <p:grpSpPr>
            <a:xfrm>
              <a:off x="2725" y="484"/>
              <a:ext cx="13186" cy="2362"/>
              <a:chOff x="2725" y="484"/>
              <a:chExt cx="13186" cy="236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725" y="484"/>
                <a:ext cx="13186" cy="2351"/>
                <a:chOff x="2538" y="1796"/>
                <a:chExt cx="13186" cy="2351"/>
              </a:xfrm>
            </p:grpSpPr>
            <p:sp>
              <p:nvSpPr>
                <p:cNvPr id="7" name="Freeform 6"/>
                <p:cNvSpPr/>
                <p:nvPr/>
              </p:nvSpPr>
              <p:spPr>
                <a:xfrm>
                  <a:off x="2538" y="2137"/>
                  <a:ext cx="13186" cy="2010"/>
                </a:xfrm>
                <a:custGeom>
                  <a:avLst/>
                  <a:gdLst>
                    <a:gd name="connisteX0" fmla="*/ 2000885 w 8373110"/>
                    <a:gd name="connsiteY0" fmla="*/ 183515 h 1276350"/>
                    <a:gd name="connisteX1" fmla="*/ 0 w 8373110"/>
                    <a:gd name="connsiteY1" fmla="*/ 1276350 h 1276350"/>
                    <a:gd name="connisteX2" fmla="*/ 6533515 w 8373110"/>
                    <a:gd name="connsiteY2" fmla="*/ 1276350 h 1276350"/>
                    <a:gd name="connisteX3" fmla="*/ 8373110 w 8373110"/>
                    <a:gd name="connsiteY3" fmla="*/ 292100 h 1276350"/>
                    <a:gd name="connisteX4" fmla="*/ 1817370 w 8373110"/>
                    <a:gd name="connsiteY4" fmla="*/ 292100 h 1276350"/>
                    <a:gd name="connisteX5" fmla="*/ 2292985 w 8373110"/>
                    <a:gd name="connsiteY5" fmla="*/ 32385 h 1276350"/>
                    <a:gd name="connisteX6" fmla="*/ 2357755 w 8373110"/>
                    <a:gd name="connsiteY6" fmla="*/ 0 h 127635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8373110" h="1276350">
                      <a:moveTo>
                        <a:pt x="2000885" y="183515"/>
                      </a:moveTo>
                      <a:lnTo>
                        <a:pt x="0" y="1276350"/>
                      </a:lnTo>
                      <a:lnTo>
                        <a:pt x="6533515" y="1276350"/>
                      </a:lnTo>
                      <a:lnTo>
                        <a:pt x="8373110" y="292100"/>
                      </a:lnTo>
                      <a:lnTo>
                        <a:pt x="1817370" y="292100"/>
                      </a:lnTo>
                      <a:lnTo>
                        <a:pt x="2292985" y="32385"/>
                      </a:lnTo>
                      <a:lnTo>
                        <a:pt x="235775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4803" y="1796"/>
                  <a:ext cx="2300" cy="76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" name="Oval 1"/>
              <p:cNvSpPr/>
              <p:nvPr/>
            </p:nvSpPr>
            <p:spPr>
              <a:xfrm>
                <a:off x="5978" y="1489"/>
                <a:ext cx="6711" cy="11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5377" y="1970"/>
                <a:ext cx="1794" cy="681"/>
                <a:chOff x="2829" y="5587"/>
                <a:chExt cx="1794" cy="681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10795" y="1294"/>
                <a:ext cx="1794" cy="681"/>
                <a:chOff x="2829" y="5587"/>
                <a:chExt cx="1794" cy="681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6865" y="1143"/>
                <a:ext cx="1794" cy="681"/>
                <a:chOff x="2829" y="5587"/>
                <a:chExt cx="1794" cy="681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9314" y="2165"/>
                <a:ext cx="1794" cy="681"/>
                <a:chOff x="2829" y="5587"/>
                <a:chExt cx="1794" cy="681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>
              <a:off x="284" y="4123"/>
              <a:ext cx="7887" cy="1436"/>
              <a:chOff x="-193" y="4918"/>
              <a:chExt cx="13186" cy="2401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-193" y="4918"/>
                <a:ext cx="13186" cy="2390"/>
                <a:chOff x="2538" y="1757"/>
                <a:chExt cx="13186" cy="2390"/>
              </a:xfrm>
            </p:grpSpPr>
            <p:sp>
              <p:nvSpPr>
                <p:cNvPr id="39" name="Freeform 38"/>
                <p:cNvSpPr/>
                <p:nvPr/>
              </p:nvSpPr>
              <p:spPr>
                <a:xfrm>
                  <a:off x="2538" y="2137"/>
                  <a:ext cx="13186" cy="2010"/>
                </a:xfrm>
                <a:custGeom>
                  <a:avLst/>
                  <a:gdLst>
                    <a:gd name="connisteX0" fmla="*/ 2000885 w 8373110"/>
                    <a:gd name="connsiteY0" fmla="*/ 183515 h 1276350"/>
                    <a:gd name="connisteX1" fmla="*/ 0 w 8373110"/>
                    <a:gd name="connsiteY1" fmla="*/ 1276350 h 1276350"/>
                    <a:gd name="connisteX2" fmla="*/ 6533515 w 8373110"/>
                    <a:gd name="connsiteY2" fmla="*/ 1276350 h 1276350"/>
                    <a:gd name="connisteX3" fmla="*/ 8373110 w 8373110"/>
                    <a:gd name="connsiteY3" fmla="*/ 292100 h 1276350"/>
                    <a:gd name="connisteX4" fmla="*/ 1817370 w 8373110"/>
                    <a:gd name="connsiteY4" fmla="*/ 292100 h 1276350"/>
                    <a:gd name="connisteX5" fmla="*/ 2292985 w 8373110"/>
                    <a:gd name="connsiteY5" fmla="*/ 32385 h 1276350"/>
                    <a:gd name="connisteX6" fmla="*/ 2357755 w 8373110"/>
                    <a:gd name="connsiteY6" fmla="*/ 0 h 127635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8373110" h="1276350">
                      <a:moveTo>
                        <a:pt x="2000885" y="183515"/>
                      </a:moveTo>
                      <a:lnTo>
                        <a:pt x="0" y="1276350"/>
                      </a:lnTo>
                      <a:lnTo>
                        <a:pt x="6533515" y="1276350"/>
                      </a:lnTo>
                      <a:lnTo>
                        <a:pt x="8373110" y="292100"/>
                      </a:lnTo>
                      <a:lnTo>
                        <a:pt x="1817370" y="292100"/>
                      </a:lnTo>
                      <a:lnTo>
                        <a:pt x="2292985" y="32385"/>
                      </a:lnTo>
                      <a:lnTo>
                        <a:pt x="235775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803" y="1757"/>
                  <a:ext cx="2300" cy="76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Oval 40"/>
              <p:cNvSpPr/>
              <p:nvPr/>
            </p:nvSpPr>
            <p:spPr>
              <a:xfrm>
                <a:off x="3060" y="5962"/>
                <a:ext cx="6711" cy="11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2459" y="6443"/>
                <a:ext cx="1794" cy="681"/>
                <a:chOff x="2829" y="5587"/>
                <a:chExt cx="1794" cy="681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7877" y="5767"/>
                <a:ext cx="1794" cy="681"/>
                <a:chOff x="2829" y="5587"/>
                <a:chExt cx="1794" cy="681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3947" y="5616"/>
                <a:ext cx="1794" cy="681"/>
                <a:chOff x="2829" y="5587"/>
                <a:chExt cx="1794" cy="681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6396" y="6638"/>
                <a:ext cx="1794" cy="681"/>
                <a:chOff x="2829" y="5587"/>
                <a:chExt cx="1794" cy="681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3" name="Group 62"/>
            <p:cNvGrpSpPr/>
            <p:nvPr/>
          </p:nvGrpSpPr>
          <p:grpSpPr>
            <a:xfrm>
              <a:off x="8660" y="4123"/>
              <a:ext cx="7887" cy="1436"/>
              <a:chOff x="-193" y="4918"/>
              <a:chExt cx="13186" cy="2401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-193" y="4918"/>
                <a:ext cx="13186" cy="2390"/>
                <a:chOff x="2538" y="1757"/>
                <a:chExt cx="13186" cy="2390"/>
              </a:xfrm>
            </p:grpSpPr>
            <p:sp>
              <p:nvSpPr>
                <p:cNvPr id="65" name="Freeform 64"/>
                <p:cNvSpPr/>
                <p:nvPr/>
              </p:nvSpPr>
              <p:spPr>
                <a:xfrm>
                  <a:off x="2538" y="2137"/>
                  <a:ext cx="13186" cy="2010"/>
                </a:xfrm>
                <a:custGeom>
                  <a:avLst/>
                  <a:gdLst>
                    <a:gd name="connisteX0" fmla="*/ 2000885 w 8373110"/>
                    <a:gd name="connsiteY0" fmla="*/ 183515 h 1276350"/>
                    <a:gd name="connisteX1" fmla="*/ 0 w 8373110"/>
                    <a:gd name="connsiteY1" fmla="*/ 1276350 h 1276350"/>
                    <a:gd name="connisteX2" fmla="*/ 6533515 w 8373110"/>
                    <a:gd name="connsiteY2" fmla="*/ 1276350 h 1276350"/>
                    <a:gd name="connisteX3" fmla="*/ 8373110 w 8373110"/>
                    <a:gd name="connsiteY3" fmla="*/ 292100 h 1276350"/>
                    <a:gd name="connisteX4" fmla="*/ 1817370 w 8373110"/>
                    <a:gd name="connsiteY4" fmla="*/ 292100 h 1276350"/>
                    <a:gd name="connisteX5" fmla="*/ 2292985 w 8373110"/>
                    <a:gd name="connsiteY5" fmla="*/ 32385 h 1276350"/>
                    <a:gd name="connisteX6" fmla="*/ 2357755 w 8373110"/>
                    <a:gd name="connsiteY6" fmla="*/ 0 h 127635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8373110" h="1276350">
                      <a:moveTo>
                        <a:pt x="2000885" y="183515"/>
                      </a:moveTo>
                      <a:lnTo>
                        <a:pt x="0" y="1276350"/>
                      </a:lnTo>
                      <a:lnTo>
                        <a:pt x="6533515" y="1276350"/>
                      </a:lnTo>
                      <a:lnTo>
                        <a:pt x="8373110" y="292100"/>
                      </a:lnTo>
                      <a:lnTo>
                        <a:pt x="1817370" y="292100"/>
                      </a:lnTo>
                      <a:lnTo>
                        <a:pt x="2292985" y="32385"/>
                      </a:lnTo>
                      <a:lnTo>
                        <a:pt x="235775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4803" y="1757"/>
                  <a:ext cx="2300" cy="76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Oval 66"/>
              <p:cNvSpPr/>
              <p:nvPr/>
            </p:nvSpPr>
            <p:spPr>
              <a:xfrm>
                <a:off x="3060" y="5962"/>
                <a:ext cx="6711" cy="11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2459" y="6443"/>
                <a:ext cx="1794" cy="681"/>
                <a:chOff x="2829" y="5587"/>
                <a:chExt cx="1794" cy="681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7877" y="5767"/>
                <a:ext cx="1794" cy="681"/>
                <a:chOff x="2829" y="5587"/>
                <a:chExt cx="1794" cy="681"/>
              </a:xfrm>
            </p:grpSpPr>
            <p:sp>
              <p:nvSpPr>
                <p:cNvPr id="74" name="Oval 73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3947" y="5616"/>
                <a:ext cx="1794" cy="681"/>
                <a:chOff x="2829" y="5587"/>
                <a:chExt cx="1794" cy="681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6396" y="6638"/>
                <a:ext cx="1794" cy="681"/>
                <a:chOff x="2829" y="5587"/>
                <a:chExt cx="1794" cy="681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89" name="Straight Connector 88"/>
            <p:cNvCxnSpPr>
              <a:stCxn id="21" idx="2"/>
              <a:endCxn id="39" idx="1"/>
            </p:cNvCxnSpPr>
            <p:nvPr/>
          </p:nvCxnSpPr>
          <p:spPr>
            <a:xfrm flipH="1">
              <a:off x="284" y="2335"/>
              <a:ext cx="5093" cy="32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21" idx="6"/>
              <a:endCxn id="39" idx="3"/>
            </p:cNvCxnSpPr>
            <p:nvPr/>
          </p:nvCxnSpPr>
          <p:spPr>
            <a:xfrm>
              <a:off x="7172" y="2335"/>
              <a:ext cx="999" cy="22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37" idx="2"/>
              <a:endCxn id="65" idx="1"/>
            </p:cNvCxnSpPr>
            <p:nvPr/>
          </p:nvCxnSpPr>
          <p:spPr>
            <a:xfrm flipH="1">
              <a:off x="8660" y="2530"/>
              <a:ext cx="654" cy="30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37" idx="6"/>
              <a:endCxn id="65" idx="3"/>
            </p:cNvCxnSpPr>
            <p:nvPr/>
          </p:nvCxnSpPr>
          <p:spPr>
            <a:xfrm>
              <a:off x="11109" y="2530"/>
              <a:ext cx="5438" cy="20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/>
            <p:cNvGrpSpPr/>
            <p:nvPr/>
          </p:nvGrpSpPr>
          <p:grpSpPr>
            <a:xfrm>
              <a:off x="1870" y="6953"/>
              <a:ext cx="13186" cy="2351"/>
              <a:chOff x="2538" y="1796"/>
              <a:chExt cx="13186" cy="2351"/>
            </a:xfrm>
          </p:grpSpPr>
          <p:sp>
            <p:nvSpPr>
              <p:cNvPr id="96" name="Freeform 95"/>
              <p:cNvSpPr/>
              <p:nvPr/>
            </p:nvSpPr>
            <p:spPr>
              <a:xfrm>
                <a:off x="2538" y="2137"/>
                <a:ext cx="13186" cy="2010"/>
              </a:xfrm>
              <a:custGeom>
                <a:avLst/>
                <a:gdLst>
                  <a:gd name="connisteX0" fmla="*/ 2000885 w 8373110"/>
                  <a:gd name="connsiteY0" fmla="*/ 183515 h 1276350"/>
                  <a:gd name="connisteX1" fmla="*/ 0 w 8373110"/>
                  <a:gd name="connsiteY1" fmla="*/ 1276350 h 1276350"/>
                  <a:gd name="connisteX2" fmla="*/ 6533515 w 8373110"/>
                  <a:gd name="connsiteY2" fmla="*/ 1276350 h 1276350"/>
                  <a:gd name="connisteX3" fmla="*/ 8373110 w 8373110"/>
                  <a:gd name="connsiteY3" fmla="*/ 292100 h 1276350"/>
                  <a:gd name="connisteX4" fmla="*/ 1817370 w 8373110"/>
                  <a:gd name="connsiteY4" fmla="*/ 292100 h 1276350"/>
                  <a:gd name="connisteX5" fmla="*/ 2292985 w 8373110"/>
                  <a:gd name="connsiteY5" fmla="*/ 32385 h 1276350"/>
                  <a:gd name="connisteX6" fmla="*/ 2357755 w 8373110"/>
                  <a:gd name="connsiteY6" fmla="*/ 0 h 127635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</a:cxnLst>
                <a:rect l="l" t="t" r="r" b="b"/>
                <a:pathLst>
                  <a:path w="8373110" h="1276350">
                    <a:moveTo>
                      <a:pt x="2000885" y="183515"/>
                    </a:moveTo>
                    <a:lnTo>
                      <a:pt x="0" y="1276350"/>
                    </a:lnTo>
                    <a:lnTo>
                      <a:pt x="6533515" y="1276350"/>
                    </a:lnTo>
                    <a:lnTo>
                      <a:pt x="8373110" y="292100"/>
                    </a:lnTo>
                    <a:lnTo>
                      <a:pt x="1817370" y="292100"/>
                    </a:lnTo>
                    <a:lnTo>
                      <a:pt x="2292985" y="32385"/>
                    </a:lnTo>
                    <a:lnTo>
                      <a:pt x="23577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03" y="1796"/>
                <a:ext cx="2300" cy="76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Oval 97"/>
            <p:cNvSpPr/>
            <p:nvPr/>
          </p:nvSpPr>
          <p:spPr>
            <a:xfrm>
              <a:off x="5123" y="7958"/>
              <a:ext cx="6711" cy="11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7201" y="7809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5903" y="7916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8789" y="7792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10266" y="7916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11391" y="8116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10979" y="8716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0041" y="8848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8822" y="8865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7574" y="8848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185" y="8725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4990" y="8384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Straight Connector 142"/>
            <p:cNvCxnSpPr>
              <a:stCxn id="61" idx="2"/>
              <a:endCxn id="96" idx="1"/>
            </p:cNvCxnSpPr>
            <p:nvPr/>
          </p:nvCxnSpPr>
          <p:spPr>
            <a:xfrm flipH="1">
              <a:off x="1870" y="5370"/>
              <a:ext cx="2355" cy="39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61" idx="6"/>
              <a:endCxn id="96" idx="3"/>
            </p:cNvCxnSpPr>
            <p:nvPr/>
          </p:nvCxnSpPr>
          <p:spPr>
            <a:xfrm>
              <a:off x="5299" y="5370"/>
              <a:ext cx="9757" cy="2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Oval 191"/>
          <p:cNvSpPr/>
          <p:nvPr/>
        </p:nvSpPr>
        <p:spPr>
          <a:xfrm>
            <a:off x="6217580" y="74364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3525176" y="-63520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4722605" y="596879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7220585" y="2674620"/>
            <a:ext cx="3120390" cy="28790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/>
          <p:cNvGrpSpPr/>
          <p:nvPr/>
        </p:nvGrpSpPr>
        <p:grpSpPr>
          <a:xfrm>
            <a:off x="9596120" y="2915285"/>
            <a:ext cx="1234440" cy="1137285"/>
            <a:chOff x="3138054" y="935874"/>
            <a:chExt cx="5120640" cy="4587241"/>
          </a:xfrm>
        </p:grpSpPr>
        <p:sp>
          <p:nvSpPr>
            <p:cNvPr id="167" name="Oval 166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6979920" y="2766060"/>
            <a:ext cx="1234440" cy="1170940"/>
            <a:chOff x="3138054" y="935874"/>
            <a:chExt cx="5120640" cy="4723707"/>
          </a:xfrm>
        </p:grpSpPr>
        <p:sp>
          <p:nvSpPr>
            <p:cNvPr id="135" name="Oval 134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47265" y="3459480"/>
            <a:ext cx="1719580" cy="1614170"/>
            <a:chOff x="3138054" y="935874"/>
            <a:chExt cx="5120640" cy="4723707"/>
          </a:xfrm>
        </p:grpSpPr>
        <p:sp>
          <p:nvSpPr>
            <p:cNvPr id="4" name="Oval 3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91345" y="196180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300152" y="3809999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50280" y="200059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989664" y="935876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246745" y="4877435"/>
            <a:ext cx="1234440" cy="1170940"/>
            <a:chOff x="3138054" y="935874"/>
            <a:chExt cx="5120640" cy="4723707"/>
          </a:xfrm>
        </p:grpSpPr>
        <p:sp>
          <p:nvSpPr>
            <p:cNvPr id="39" name="Oval 38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3" name="Straight Arrow Connector 202"/>
          <p:cNvCxnSpPr/>
          <p:nvPr/>
        </p:nvCxnSpPr>
        <p:spPr>
          <a:xfrm>
            <a:off x="4496435" y="3930650"/>
            <a:ext cx="2132330" cy="0"/>
          </a:xfrm>
          <a:prstGeom prst="straightConnector1">
            <a:avLst/>
          </a:prstGeom>
          <a:ln w="3492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4476115" y="4478655"/>
            <a:ext cx="2185035" cy="3175"/>
          </a:xfrm>
          <a:prstGeom prst="straightConnector1">
            <a:avLst/>
          </a:prstGeom>
          <a:ln w="3492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Oval 191"/>
          <p:cNvSpPr/>
          <p:nvPr/>
        </p:nvSpPr>
        <p:spPr>
          <a:xfrm>
            <a:off x="6217580" y="74364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3525176" y="-63520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4722605" y="596879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7220585" y="2674620"/>
            <a:ext cx="3120390" cy="28790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/>
          <p:cNvGrpSpPr/>
          <p:nvPr/>
        </p:nvGrpSpPr>
        <p:grpSpPr>
          <a:xfrm>
            <a:off x="9596120" y="2915285"/>
            <a:ext cx="1234440" cy="1137285"/>
            <a:chOff x="3138054" y="935874"/>
            <a:chExt cx="5120640" cy="4587241"/>
          </a:xfrm>
        </p:grpSpPr>
        <p:sp>
          <p:nvSpPr>
            <p:cNvPr id="167" name="Oval 166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Oval 134"/>
          <p:cNvSpPr/>
          <p:nvPr/>
        </p:nvSpPr>
        <p:spPr>
          <a:xfrm>
            <a:off x="4390567" y="2001723"/>
            <a:ext cx="1120214" cy="10694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4333454" y="2442692"/>
            <a:ext cx="114226" cy="115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4486757" y="2860308"/>
            <a:ext cx="114226" cy="115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4893561" y="3023440"/>
            <a:ext cx="114226" cy="11539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5302369" y="2860308"/>
            <a:ext cx="114226" cy="115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5453668" y="2442692"/>
            <a:ext cx="114226" cy="115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5220791" y="2044995"/>
            <a:ext cx="114226" cy="115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796619" y="1967894"/>
            <a:ext cx="114226" cy="11539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572342" y="2044995"/>
            <a:ext cx="114226" cy="115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247265" y="3459480"/>
            <a:ext cx="1719580" cy="1614170"/>
            <a:chOff x="3138054" y="935874"/>
            <a:chExt cx="5120640" cy="4723707"/>
          </a:xfrm>
        </p:grpSpPr>
        <p:sp>
          <p:nvSpPr>
            <p:cNvPr id="4" name="Oval 3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91345" y="196180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300152" y="3809999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50280" y="200059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989664" y="935876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246745" y="4877435"/>
            <a:ext cx="1234440" cy="1170940"/>
            <a:chOff x="3138054" y="935874"/>
            <a:chExt cx="5120640" cy="4723707"/>
          </a:xfrm>
        </p:grpSpPr>
        <p:sp>
          <p:nvSpPr>
            <p:cNvPr id="39" name="Oval 38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3" name="Straight Arrow Connector 202"/>
          <p:cNvCxnSpPr/>
          <p:nvPr/>
        </p:nvCxnSpPr>
        <p:spPr>
          <a:xfrm>
            <a:off x="4496435" y="3930650"/>
            <a:ext cx="2132330" cy="0"/>
          </a:xfrm>
          <a:prstGeom prst="straightConnector1">
            <a:avLst/>
          </a:prstGeom>
          <a:ln w="34925">
            <a:solidFill>
              <a:schemeClr val="bg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4476115" y="4478655"/>
            <a:ext cx="2185035" cy="3175"/>
          </a:xfrm>
          <a:prstGeom prst="straightConnector1">
            <a:avLst/>
          </a:prstGeom>
          <a:ln w="34925">
            <a:solidFill>
              <a:schemeClr val="bg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>
            <a:off x="1583055" y="720725"/>
            <a:ext cx="5253355" cy="47739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4034790" y="3618865"/>
            <a:ext cx="3850640" cy="3389630"/>
            <a:chOff x="4034620" y="3618578"/>
            <a:chExt cx="3850493" cy="3389523"/>
          </a:xfrm>
        </p:grpSpPr>
        <p:sp>
          <p:nvSpPr>
            <p:cNvPr id="40" name="Oval 39"/>
            <p:cNvSpPr/>
            <p:nvPr/>
          </p:nvSpPr>
          <p:spPr>
            <a:xfrm>
              <a:off x="4275207" y="3618578"/>
              <a:ext cx="3120514" cy="28788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650672" y="3858802"/>
              <a:ext cx="1234441" cy="1170708"/>
              <a:chOff x="3138054" y="935874"/>
              <a:chExt cx="5120640" cy="4723707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445362" y="5837393"/>
              <a:ext cx="1234441" cy="1170708"/>
              <a:chOff x="3138054" y="935874"/>
              <a:chExt cx="5120640" cy="4723707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034620" y="3709610"/>
              <a:ext cx="1234441" cy="1170708"/>
              <a:chOff x="3138054" y="935874"/>
              <a:chExt cx="5120640" cy="4723707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8" name="Oval 77"/>
          <p:cNvSpPr/>
          <p:nvPr/>
        </p:nvSpPr>
        <p:spPr>
          <a:xfrm>
            <a:off x="3226435" y="-695960"/>
            <a:ext cx="3120390" cy="28790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5601970" y="-455930"/>
            <a:ext cx="1234440" cy="1170940"/>
            <a:chOff x="3138054" y="935874"/>
            <a:chExt cx="5120640" cy="4723707"/>
          </a:xfrm>
        </p:grpSpPr>
        <p:sp>
          <p:nvSpPr>
            <p:cNvPr id="114" name="Oval 113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3491345" y="196180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3300152" y="380999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7450280" y="200059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5989664" y="935876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396740" y="1522730"/>
            <a:ext cx="1234440" cy="1170940"/>
            <a:chOff x="3138054" y="935874"/>
            <a:chExt cx="5120640" cy="4723707"/>
          </a:xfrm>
        </p:grpSpPr>
        <p:sp>
          <p:nvSpPr>
            <p:cNvPr id="98" name="Oval 97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491345" y="196180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3300152" y="380999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7450280" y="200059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989664" y="935876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985770" y="-605155"/>
            <a:ext cx="1234440" cy="1170940"/>
            <a:chOff x="3138054" y="935874"/>
            <a:chExt cx="5120640" cy="4723707"/>
          </a:xfrm>
        </p:grpSpPr>
        <p:sp>
          <p:nvSpPr>
            <p:cNvPr id="82" name="Oval 81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491345" y="196180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300152" y="380999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450280" y="200059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989664" y="935876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-177165" y="2324100"/>
            <a:ext cx="3850640" cy="3389630"/>
            <a:chOff x="4034620" y="3618578"/>
            <a:chExt cx="3850493" cy="3389523"/>
          </a:xfrm>
        </p:grpSpPr>
        <p:sp>
          <p:nvSpPr>
            <p:cNvPr id="131" name="Oval 130"/>
            <p:cNvSpPr/>
            <p:nvPr/>
          </p:nvSpPr>
          <p:spPr>
            <a:xfrm>
              <a:off x="4275207" y="3618578"/>
              <a:ext cx="3120514" cy="28788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6650672" y="3858802"/>
              <a:ext cx="1234441" cy="1170708"/>
              <a:chOff x="3138054" y="935874"/>
              <a:chExt cx="5120640" cy="4723707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5445362" y="5837393"/>
              <a:ext cx="1234441" cy="1170708"/>
              <a:chOff x="3138054" y="935874"/>
              <a:chExt cx="5120640" cy="4723707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034620" y="3709610"/>
              <a:ext cx="1234441" cy="1170708"/>
              <a:chOff x="3138054" y="935874"/>
              <a:chExt cx="5120640" cy="4723707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3" name="Oval 182"/>
          <p:cNvSpPr/>
          <p:nvPr/>
        </p:nvSpPr>
        <p:spPr>
          <a:xfrm>
            <a:off x="389890" y="291211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3039110" y="306451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1797685" y="508889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1485900" y="367411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5818505" y="504571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7306310" y="4341495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5992495" y="6424295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4591685" y="425450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4976495" y="207010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6217285" y="74295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3524885" y="-6350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4722495" y="59690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4149090" y="2969895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069465" y="398780"/>
            <a:ext cx="7442200" cy="5689600"/>
            <a:chOff x="3259" y="628"/>
            <a:chExt cx="11720" cy="8960"/>
          </a:xfrm>
        </p:grpSpPr>
        <p:sp>
          <p:nvSpPr>
            <p:cNvPr id="4" name="Rounded Rectangle 3"/>
            <p:cNvSpPr/>
            <p:nvPr/>
          </p:nvSpPr>
          <p:spPr>
            <a:xfrm>
              <a:off x="3259" y="628"/>
              <a:ext cx="8527" cy="204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259" y="2939"/>
              <a:ext cx="8527" cy="434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259" y="7544"/>
              <a:ext cx="8527" cy="204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11931" y="1360"/>
              <a:ext cx="301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Blockchain Layer</a:t>
              </a:r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1931" y="4819"/>
              <a:ext cx="30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Overlay Network </a:t>
              </a:r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11946" y="8276"/>
              <a:ext cx="177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OS Layer</a:t>
              </a:r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540" y="968"/>
              <a:ext cx="1928" cy="1363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3771" y="1360"/>
              <a:ext cx="149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Adapter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256" y="3269"/>
              <a:ext cx="6533" cy="63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6862" y="3295"/>
              <a:ext cx="132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Facade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41" y="4519"/>
              <a:ext cx="2445" cy="118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3632" y="4819"/>
              <a:ext cx="226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Disseminator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86" y="4519"/>
              <a:ext cx="2464" cy="118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250" y="4519"/>
              <a:ext cx="2215" cy="118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6644" y="4601"/>
              <a:ext cx="1947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effectLst/>
                </a:rPr>
                <a:t>Structure</a:t>
              </a:r>
              <a:endParaRPr lang="en-US" b="1">
                <a:solidFill>
                  <a:schemeClr val="bg1"/>
                </a:solidFill>
                <a:effectLst/>
              </a:endParaRPr>
            </a:p>
            <a:p>
              <a:pPr algn="ctr"/>
              <a:r>
                <a:rPr lang="en-US" b="1">
                  <a:solidFill>
                    <a:schemeClr val="bg1"/>
                  </a:solidFill>
                  <a:effectLst/>
                </a:rPr>
                <a:t>Maintainer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21" name="Straight Arrow Connector 20"/>
            <p:cNvCxnSpPr>
              <a:stCxn id="13" idx="2"/>
              <a:endCxn id="15" idx="0"/>
            </p:cNvCxnSpPr>
            <p:nvPr/>
          </p:nvCxnSpPr>
          <p:spPr>
            <a:xfrm flipH="1">
              <a:off x="4764" y="3875"/>
              <a:ext cx="2759" cy="64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2"/>
              <a:endCxn id="13" idx="0"/>
            </p:cNvCxnSpPr>
            <p:nvPr/>
          </p:nvCxnSpPr>
          <p:spPr>
            <a:xfrm>
              <a:off x="4504" y="2331"/>
              <a:ext cx="3019" cy="96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7" idx="0"/>
              <a:endCxn id="13" idx="2"/>
            </p:cNvCxnSpPr>
            <p:nvPr/>
          </p:nvCxnSpPr>
          <p:spPr>
            <a:xfrm flipH="1" flipV="1">
              <a:off x="7523" y="3875"/>
              <a:ext cx="95" cy="64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9" idx="0"/>
              <a:endCxn id="13" idx="2"/>
            </p:cNvCxnSpPr>
            <p:nvPr/>
          </p:nvCxnSpPr>
          <p:spPr>
            <a:xfrm flipH="1" flipV="1">
              <a:off x="7523" y="3875"/>
              <a:ext cx="2835" cy="64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5863" y="970"/>
              <a:ext cx="1998" cy="1363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5929" y="1344"/>
              <a:ext cx="186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Consensus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289" y="968"/>
              <a:ext cx="1397" cy="1363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8554" y="1361"/>
              <a:ext cx="86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PoX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10027" y="1362"/>
              <a:ext cx="156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/>
                <a:t>... ...</a:t>
              </a:r>
              <a:endParaRPr lang="en-US" sz="2400" b="1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256" y="6264"/>
              <a:ext cx="6533" cy="63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 Box 31"/>
            <p:cNvSpPr txBox="1"/>
            <p:nvPr/>
          </p:nvSpPr>
          <p:spPr>
            <a:xfrm>
              <a:off x="6351" y="6268"/>
              <a:ext cx="23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Wire Protocol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9280" y="4819"/>
              <a:ext cx="215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Peer Locator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34" name="Straight Arrow Connector 33"/>
            <p:cNvCxnSpPr>
              <a:stCxn id="15" idx="3"/>
              <a:endCxn id="17" idx="1"/>
            </p:cNvCxnSpPr>
            <p:nvPr/>
          </p:nvCxnSpPr>
          <p:spPr>
            <a:xfrm>
              <a:off x="5986" y="5109"/>
              <a:ext cx="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7" idx="3"/>
              <a:endCxn id="18" idx="1"/>
            </p:cNvCxnSpPr>
            <p:nvPr/>
          </p:nvCxnSpPr>
          <p:spPr>
            <a:xfrm>
              <a:off x="8850" y="5109"/>
              <a:ext cx="43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2" idx="0"/>
              <a:endCxn id="15" idx="2"/>
            </p:cNvCxnSpPr>
            <p:nvPr/>
          </p:nvCxnSpPr>
          <p:spPr>
            <a:xfrm flipH="1" flipV="1">
              <a:off x="4764" y="5699"/>
              <a:ext cx="2758" cy="56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7" idx="2"/>
            </p:cNvCxnSpPr>
            <p:nvPr/>
          </p:nvCxnSpPr>
          <p:spPr>
            <a:xfrm flipH="1">
              <a:off x="7497" y="5699"/>
              <a:ext cx="121" cy="51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2"/>
            </p:cNvCxnSpPr>
            <p:nvPr/>
          </p:nvCxnSpPr>
          <p:spPr>
            <a:xfrm flipH="1">
              <a:off x="7480" y="5699"/>
              <a:ext cx="2878" cy="51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ounded Rectangle 40"/>
            <p:cNvSpPr/>
            <p:nvPr/>
          </p:nvSpPr>
          <p:spPr>
            <a:xfrm>
              <a:off x="6523" y="7885"/>
              <a:ext cx="1998" cy="1363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 Box 41"/>
            <p:cNvSpPr txBox="1"/>
            <p:nvPr/>
          </p:nvSpPr>
          <p:spPr>
            <a:xfrm>
              <a:off x="6888" y="8244"/>
              <a:ext cx="126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Socket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43" name="Straight Arrow Connector 42"/>
            <p:cNvCxnSpPr>
              <a:stCxn id="31" idx="2"/>
              <a:endCxn id="41" idx="0"/>
            </p:cNvCxnSpPr>
            <p:nvPr/>
          </p:nvCxnSpPr>
          <p:spPr>
            <a:xfrm flipH="1">
              <a:off x="7522" y="6896"/>
              <a:ext cx="1" cy="98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val 91"/>
          <p:cNvSpPr/>
          <p:nvPr/>
        </p:nvSpPr>
        <p:spPr>
          <a:xfrm>
            <a:off x="1557655" y="1758950"/>
            <a:ext cx="2964180" cy="28663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1885315" y="1915795"/>
            <a:ext cx="388620" cy="388620"/>
            <a:chOff x="6319" y="2478"/>
            <a:chExt cx="612" cy="612"/>
          </a:xfrm>
        </p:grpSpPr>
        <p:sp>
          <p:nvSpPr>
            <p:cNvPr id="6" name="Oval 5"/>
            <p:cNvSpPr/>
            <p:nvPr/>
          </p:nvSpPr>
          <p:spPr>
            <a:xfrm>
              <a:off x="6319" y="247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6404" y="247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860675" y="1601470"/>
            <a:ext cx="388620" cy="388620"/>
            <a:chOff x="8092" y="2349"/>
            <a:chExt cx="612" cy="612"/>
          </a:xfrm>
        </p:grpSpPr>
        <p:sp>
          <p:nvSpPr>
            <p:cNvPr id="2" name="Oval 1"/>
            <p:cNvSpPr/>
            <p:nvPr/>
          </p:nvSpPr>
          <p:spPr>
            <a:xfrm>
              <a:off x="8092" y="2349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8177" y="2349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</a:t>
              </a:r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207510" y="2537460"/>
            <a:ext cx="388620" cy="388620"/>
            <a:chOff x="2434" y="2929"/>
            <a:chExt cx="612" cy="612"/>
          </a:xfrm>
        </p:grpSpPr>
        <p:sp>
          <p:nvSpPr>
            <p:cNvPr id="9" name="Oval 8"/>
            <p:cNvSpPr/>
            <p:nvPr/>
          </p:nvSpPr>
          <p:spPr>
            <a:xfrm>
              <a:off x="2434" y="2929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>
                <a:sym typeface="+mn-ea"/>
              </a:endParaRPr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2519" y="2929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3</a:t>
              </a:r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051810" y="4451985"/>
            <a:ext cx="388620" cy="388620"/>
            <a:chOff x="2471" y="3908"/>
            <a:chExt cx="612" cy="612"/>
          </a:xfrm>
        </p:grpSpPr>
        <p:sp>
          <p:nvSpPr>
            <p:cNvPr id="12" name="Oval 11"/>
            <p:cNvSpPr/>
            <p:nvPr/>
          </p:nvSpPr>
          <p:spPr>
            <a:xfrm>
              <a:off x="2471" y="390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2556" y="390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6</a:t>
              </a:r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710940" y="1835150"/>
            <a:ext cx="388620" cy="388620"/>
            <a:chOff x="2827" y="2132"/>
            <a:chExt cx="612" cy="612"/>
          </a:xfrm>
        </p:grpSpPr>
        <p:sp>
          <p:nvSpPr>
            <p:cNvPr id="15" name="Oval 14"/>
            <p:cNvSpPr/>
            <p:nvPr/>
          </p:nvSpPr>
          <p:spPr>
            <a:xfrm>
              <a:off x="2827" y="2132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2912" y="2132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2</a:t>
              </a:r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261485" y="3390265"/>
            <a:ext cx="388620" cy="388620"/>
            <a:chOff x="1388" y="3360"/>
            <a:chExt cx="612" cy="612"/>
          </a:xfrm>
        </p:grpSpPr>
        <p:sp>
          <p:nvSpPr>
            <p:cNvPr id="18" name="Oval 17"/>
            <p:cNvSpPr/>
            <p:nvPr/>
          </p:nvSpPr>
          <p:spPr>
            <a:xfrm>
              <a:off x="1388" y="3360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473" y="3360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4</a:t>
              </a:r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818890" y="4083685"/>
            <a:ext cx="388620" cy="388620"/>
            <a:chOff x="3492" y="3328"/>
            <a:chExt cx="612" cy="612"/>
          </a:xfrm>
        </p:grpSpPr>
        <p:sp>
          <p:nvSpPr>
            <p:cNvPr id="21" name="Oval 20"/>
            <p:cNvSpPr/>
            <p:nvPr/>
          </p:nvSpPr>
          <p:spPr>
            <a:xfrm>
              <a:off x="3492" y="332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3577" y="332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5</a:t>
              </a:r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058035" y="4236720"/>
            <a:ext cx="388620" cy="388620"/>
            <a:chOff x="1588" y="4441"/>
            <a:chExt cx="612" cy="612"/>
          </a:xfrm>
        </p:grpSpPr>
        <p:sp>
          <p:nvSpPr>
            <p:cNvPr id="24" name="Oval 23"/>
            <p:cNvSpPr/>
            <p:nvPr/>
          </p:nvSpPr>
          <p:spPr>
            <a:xfrm>
              <a:off x="1588" y="4441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 Box 24"/>
            <p:cNvSpPr txBox="1"/>
            <p:nvPr/>
          </p:nvSpPr>
          <p:spPr>
            <a:xfrm>
              <a:off x="1673" y="4441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7</a:t>
              </a:r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438910" y="3532505"/>
            <a:ext cx="388620" cy="388620"/>
            <a:chOff x="3577" y="4640"/>
            <a:chExt cx="612" cy="612"/>
          </a:xfrm>
        </p:grpSpPr>
        <p:sp>
          <p:nvSpPr>
            <p:cNvPr id="27" name="Oval 26"/>
            <p:cNvSpPr/>
            <p:nvPr/>
          </p:nvSpPr>
          <p:spPr>
            <a:xfrm>
              <a:off x="3577" y="4640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3662" y="4640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8</a:t>
              </a:r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423035" y="2592070"/>
            <a:ext cx="388620" cy="388620"/>
            <a:chOff x="2556" y="5352"/>
            <a:chExt cx="612" cy="612"/>
          </a:xfrm>
        </p:grpSpPr>
        <p:sp>
          <p:nvSpPr>
            <p:cNvPr id="30" name="Oval 29"/>
            <p:cNvSpPr/>
            <p:nvPr/>
          </p:nvSpPr>
          <p:spPr>
            <a:xfrm>
              <a:off x="2556" y="5352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 Box 30"/>
            <p:cNvSpPr txBox="1"/>
            <p:nvPr/>
          </p:nvSpPr>
          <p:spPr>
            <a:xfrm>
              <a:off x="2641" y="5352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9</a:t>
              </a:r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9066530" y="1547495"/>
            <a:ext cx="388620" cy="388620"/>
            <a:chOff x="6319" y="2478"/>
            <a:chExt cx="612" cy="612"/>
          </a:xfrm>
        </p:grpSpPr>
        <p:sp>
          <p:nvSpPr>
            <p:cNvPr id="125" name="Oval 124"/>
            <p:cNvSpPr/>
            <p:nvPr/>
          </p:nvSpPr>
          <p:spPr>
            <a:xfrm>
              <a:off x="6319" y="247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 Box 125"/>
            <p:cNvSpPr txBox="1"/>
            <p:nvPr/>
          </p:nvSpPr>
          <p:spPr>
            <a:xfrm>
              <a:off x="6404" y="247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634605" y="2499995"/>
            <a:ext cx="388620" cy="388620"/>
            <a:chOff x="8092" y="2349"/>
            <a:chExt cx="612" cy="612"/>
          </a:xfrm>
        </p:grpSpPr>
        <p:sp>
          <p:nvSpPr>
            <p:cNvPr id="128" name="Oval 127"/>
            <p:cNvSpPr/>
            <p:nvPr/>
          </p:nvSpPr>
          <p:spPr>
            <a:xfrm>
              <a:off x="8092" y="2349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 Box 128"/>
            <p:cNvSpPr txBox="1"/>
            <p:nvPr/>
          </p:nvSpPr>
          <p:spPr>
            <a:xfrm>
              <a:off x="8177" y="2349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</a:t>
              </a:r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621145" y="3457575"/>
            <a:ext cx="388620" cy="388620"/>
            <a:chOff x="2434" y="2929"/>
            <a:chExt cx="612" cy="612"/>
          </a:xfrm>
        </p:grpSpPr>
        <p:sp>
          <p:nvSpPr>
            <p:cNvPr id="131" name="Oval 130"/>
            <p:cNvSpPr/>
            <p:nvPr/>
          </p:nvSpPr>
          <p:spPr>
            <a:xfrm>
              <a:off x="2434" y="2929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>
                <a:sym typeface="+mn-ea"/>
              </a:endParaRPr>
            </a:p>
          </p:txBody>
        </p:sp>
        <p:sp>
          <p:nvSpPr>
            <p:cNvPr id="132" name="Text Box 131"/>
            <p:cNvSpPr txBox="1"/>
            <p:nvPr/>
          </p:nvSpPr>
          <p:spPr>
            <a:xfrm>
              <a:off x="2519" y="2929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3</a:t>
              </a:r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8588375" y="3437255"/>
            <a:ext cx="388620" cy="388620"/>
            <a:chOff x="2471" y="3908"/>
            <a:chExt cx="612" cy="612"/>
          </a:xfrm>
        </p:grpSpPr>
        <p:sp>
          <p:nvSpPr>
            <p:cNvPr id="134" name="Oval 133"/>
            <p:cNvSpPr/>
            <p:nvPr/>
          </p:nvSpPr>
          <p:spPr>
            <a:xfrm>
              <a:off x="2471" y="390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 Box 134"/>
            <p:cNvSpPr txBox="1"/>
            <p:nvPr/>
          </p:nvSpPr>
          <p:spPr>
            <a:xfrm>
              <a:off x="2556" y="390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6</a:t>
              </a:r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8588375" y="2499995"/>
            <a:ext cx="388620" cy="388620"/>
            <a:chOff x="2827" y="2132"/>
            <a:chExt cx="612" cy="612"/>
          </a:xfrm>
        </p:grpSpPr>
        <p:sp>
          <p:nvSpPr>
            <p:cNvPr id="137" name="Oval 136"/>
            <p:cNvSpPr/>
            <p:nvPr/>
          </p:nvSpPr>
          <p:spPr>
            <a:xfrm>
              <a:off x="2827" y="2132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 Box 137"/>
            <p:cNvSpPr txBox="1"/>
            <p:nvPr/>
          </p:nvSpPr>
          <p:spPr>
            <a:xfrm>
              <a:off x="2912" y="2132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2</a:t>
              </a:r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582150" y="2520315"/>
            <a:ext cx="388620" cy="388620"/>
            <a:chOff x="1388" y="3360"/>
            <a:chExt cx="612" cy="612"/>
          </a:xfrm>
        </p:grpSpPr>
        <p:sp>
          <p:nvSpPr>
            <p:cNvPr id="140" name="Oval 139"/>
            <p:cNvSpPr/>
            <p:nvPr/>
          </p:nvSpPr>
          <p:spPr>
            <a:xfrm>
              <a:off x="1388" y="3360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 Box 140"/>
            <p:cNvSpPr txBox="1"/>
            <p:nvPr/>
          </p:nvSpPr>
          <p:spPr>
            <a:xfrm>
              <a:off x="1473" y="3360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4</a:t>
              </a:r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7235190" y="3445510"/>
            <a:ext cx="388620" cy="388620"/>
            <a:chOff x="3492" y="3328"/>
            <a:chExt cx="612" cy="612"/>
          </a:xfrm>
        </p:grpSpPr>
        <p:sp>
          <p:nvSpPr>
            <p:cNvPr id="143" name="Oval 142"/>
            <p:cNvSpPr/>
            <p:nvPr/>
          </p:nvSpPr>
          <p:spPr>
            <a:xfrm>
              <a:off x="3492" y="332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 Box 143"/>
            <p:cNvSpPr txBox="1"/>
            <p:nvPr/>
          </p:nvSpPr>
          <p:spPr>
            <a:xfrm>
              <a:off x="3577" y="332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5</a:t>
              </a:r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621145" y="4357370"/>
            <a:ext cx="388620" cy="388620"/>
            <a:chOff x="1588" y="4441"/>
            <a:chExt cx="612" cy="612"/>
          </a:xfrm>
        </p:grpSpPr>
        <p:sp>
          <p:nvSpPr>
            <p:cNvPr id="146" name="Oval 145"/>
            <p:cNvSpPr/>
            <p:nvPr/>
          </p:nvSpPr>
          <p:spPr>
            <a:xfrm>
              <a:off x="1588" y="4441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 Box 146"/>
            <p:cNvSpPr txBox="1"/>
            <p:nvPr/>
          </p:nvSpPr>
          <p:spPr>
            <a:xfrm>
              <a:off x="1673" y="4441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7</a:t>
              </a:r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10488295" y="2499995"/>
            <a:ext cx="388620" cy="388620"/>
            <a:chOff x="3577" y="4640"/>
            <a:chExt cx="612" cy="612"/>
          </a:xfrm>
        </p:grpSpPr>
        <p:sp>
          <p:nvSpPr>
            <p:cNvPr id="149" name="Oval 148"/>
            <p:cNvSpPr/>
            <p:nvPr/>
          </p:nvSpPr>
          <p:spPr>
            <a:xfrm>
              <a:off x="3577" y="4640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 Box 149"/>
            <p:cNvSpPr txBox="1"/>
            <p:nvPr/>
          </p:nvSpPr>
          <p:spPr>
            <a:xfrm>
              <a:off x="3662" y="4640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8</a:t>
              </a:r>
              <a:endParaRPr lang="en-US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854315" y="3455670"/>
            <a:ext cx="388620" cy="388620"/>
            <a:chOff x="2556" y="5352"/>
            <a:chExt cx="612" cy="612"/>
          </a:xfrm>
        </p:grpSpPr>
        <p:sp>
          <p:nvSpPr>
            <p:cNvPr id="152" name="Oval 151"/>
            <p:cNvSpPr/>
            <p:nvPr/>
          </p:nvSpPr>
          <p:spPr>
            <a:xfrm>
              <a:off x="2556" y="5352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 Box 152"/>
            <p:cNvSpPr txBox="1"/>
            <p:nvPr/>
          </p:nvSpPr>
          <p:spPr>
            <a:xfrm>
              <a:off x="2641" y="5352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9</a:t>
              </a:r>
              <a:endParaRPr lang="en-US"/>
            </a:p>
          </p:txBody>
        </p:sp>
      </p:grpSp>
      <p:cxnSp>
        <p:nvCxnSpPr>
          <p:cNvPr id="154" name="Straight Arrow Connector 153"/>
          <p:cNvCxnSpPr/>
          <p:nvPr/>
        </p:nvCxnSpPr>
        <p:spPr>
          <a:xfrm flipH="1">
            <a:off x="7919085" y="1915795"/>
            <a:ext cx="1326515" cy="556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>
            <a:off x="8767445" y="1936115"/>
            <a:ext cx="493395" cy="5638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9245600" y="1915795"/>
            <a:ext cx="515620" cy="6045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9245600" y="1915795"/>
            <a:ext cx="1421765" cy="5842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>
            <a:off x="6800215" y="2888615"/>
            <a:ext cx="1028700" cy="5689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>
            <a:off x="7414260" y="2905125"/>
            <a:ext cx="385445" cy="5403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7813675" y="2868295"/>
            <a:ext cx="219710" cy="5873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8767445" y="2868295"/>
            <a:ext cx="0" cy="5689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800215" y="3825875"/>
            <a:ext cx="0" cy="531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 Box 162"/>
          <p:cNvSpPr txBox="1"/>
          <p:nvPr/>
        </p:nvSpPr>
        <p:spPr>
          <a:xfrm>
            <a:off x="2839720" y="5045710"/>
            <a:ext cx="430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(a)</a:t>
            </a:r>
            <a:endParaRPr lang="en-US"/>
          </a:p>
        </p:txBody>
      </p:sp>
      <p:sp>
        <p:nvSpPr>
          <p:cNvPr id="164" name="Text Box 163"/>
          <p:cNvSpPr txBox="1"/>
          <p:nvPr/>
        </p:nvSpPr>
        <p:spPr>
          <a:xfrm>
            <a:off x="8679180" y="5045710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(b)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30375" y="318135"/>
            <a:ext cx="8373110" cy="1482090"/>
            <a:chOff x="2538" y="1813"/>
            <a:chExt cx="13186" cy="2334"/>
          </a:xfrm>
        </p:grpSpPr>
        <p:sp>
          <p:nvSpPr>
            <p:cNvPr id="7" name="Freeform 6"/>
            <p:cNvSpPr/>
            <p:nvPr/>
          </p:nvSpPr>
          <p:spPr>
            <a:xfrm>
              <a:off x="2538" y="2137"/>
              <a:ext cx="13186" cy="2010"/>
            </a:xfrm>
            <a:custGeom>
              <a:avLst/>
              <a:gdLst>
                <a:gd name="connisteX0" fmla="*/ 2000885 w 8373110"/>
                <a:gd name="connsiteY0" fmla="*/ 183515 h 1276350"/>
                <a:gd name="connisteX1" fmla="*/ 0 w 8373110"/>
                <a:gd name="connsiteY1" fmla="*/ 1276350 h 1276350"/>
                <a:gd name="connisteX2" fmla="*/ 6533515 w 8373110"/>
                <a:gd name="connsiteY2" fmla="*/ 1276350 h 1276350"/>
                <a:gd name="connisteX3" fmla="*/ 8373110 w 8373110"/>
                <a:gd name="connsiteY3" fmla="*/ 292100 h 1276350"/>
                <a:gd name="connisteX4" fmla="*/ 1817370 w 8373110"/>
                <a:gd name="connsiteY4" fmla="*/ 292100 h 1276350"/>
                <a:gd name="connisteX5" fmla="*/ 2292985 w 8373110"/>
                <a:gd name="connsiteY5" fmla="*/ 32385 h 1276350"/>
                <a:gd name="connisteX6" fmla="*/ 2357755 w 8373110"/>
                <a:gd name="connsiteY6" fmla="*/ 0 h 12763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8373110" h="1276350">
                  <a:moveTo>
                    <a:pt x="2000885" y="183515"/>
                  </a:moveTo>
                  <a:lnTo>
                    <a:pt x="0" y="1276350"/>
                  </a:lnTo>
                  <a:lnTo>
                    <a:pt x="6533515" y="1276350"/>
                  </a:lnTo>
                  <a:lnTo>
                    <a:pt x="8373110" y="292100"/>
                  </a:lnTo>
                  <a:lnTo>
                    <a:pt x="1817370" y="292100"/>
                  </a:lnTo>
                  <a:lnTo>
                    <a:pt x="2292985" y="32385"/>
                  </a:lnTo>
                  <a:lnTo>
                    <a:pt x="2357755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3" y="1813"/>
              <a:ext cx="2300" cy="7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4205" y="2790190"/>
            <a:ext cx="8373110" cy="1276985"/>
            <a:chOff x="2538" y="2136"/>
            <a:chExt cx="13186" cy="2011"/>
          </a:xfrm>
        </p:grpSpPr>
        <p:sp>
          <p:nvSpPr>
            <p:cNvPr id="14" name="Freeform 13"/>
            <p:cNvSpPr/>
            <p:nvPr/>
          </p:nvSpPr>
          <p:spPr>
            <a:xfrm>
              <a:off x="2538" y="2137"/>
              <a:ext cx="13186" cy="2010"/>
            </a:xfrm>
            <a:custGeom>
              <a:avLst/>
              <a:gdLst>
                <a:gd name="connisteX0" fmla="*/ 2000885 w 8373110"/>
                <a:gd name="connsiteY0" fmla="*/ 183515 h 1276350"/>
                <a:gd name="connisteX1" fmla="*/ 0 w 8373110"/>
                <a:gd name="connsiteY1" fmla="*/ 1276350 h 1276350"/>
                <a:gd name="connisteX2" fmla="*/ 6533515 w 8373110"/>
                <a:gd name="connsiteY2" fmla="*/ 1276350 h 1276350"/>
                <a:gd name="connisteX3" fmla="*/ 8373110 w 8373110"/>
                <a:gd name="connsiteY3" fmla="*/ 292100 h 1276350"/>
                <a:gd name="connisteX4" fmla="*/ 1817370 w 8373110"/>
                <a:gd name="connsiteY4" fmla="*/ 292100 h 1276350"/>
                <a:gd name="connisteX5" fmla="*/ 2292985 w 8373110"/>
                <a:gd name="connsiteY5" fmla="*/ 32385 h 1276350"/>
                <a:gd name="connisteX6" fmla="*/ 2357755 w 8373110"/>
                <a:gd name="connsiteY6" fmla="*/ 0 h 12763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8373110" h="1276350">
                  <a:moveTo>
                    <a:pt x="2000885" y="183515"/>
                  </a:moveTo>
                  <a:lnTo>
                    <a:pt x="0" y="1276350"/>
                  </a:lnTo>
                  <a:lnTo>
                    <a:pt x="6533515" y="1276350"/>
                  </a:lnTo>
                  <a:lnTo>
                    <a:pt x="8373110" y="292100"/>
                  </a:lnTo>
                  <a:lnTo>
                    <a:pt x="1817370" y="292100"/>
                  </a:lnTo>
                  <a:lnTo>
                    <a:pt x="2292985" y="32385"/>
                  </a:lnTo>
                  <a:lnTo>
                    <a:pt x="2357755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43" y="2136"/>
              <a:ext cx="1760" cy="4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623300" y="4320540"/>
            <a:ext cx="619125" cy="670560"/>
            <a:chOff x="4015" y="6217"/>
            <a:chExt cx="975" cy="1056"/>
          </a:xfrm>
        </p:grpSpPr>
        <p:sp>
          <p:nvSpPr>
            <p:cNvPr id="17" name="Oval 16"/>
            <p:cNvSpPr/>
            <p:nvPr/>
          </p:nvSpPr>
          <p:spPr>
            <a:xfrm>
              <a:off x="4224" y="6379"/>
              <a:ext cx="766" cy="7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649" y="6933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015" y="6592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649" y="6217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06345" y="3566160"/>
            <a:ext cx="1139190" cy="432435"/>
            <a:chOff x="2829" y="5587"/>
            <a:chExt cx="1794" cy="681"/>
          </a:xfrm>
        </p:grpSpPr>
        <p:sp>
          <p:nvSpPr>
            <p:cNvPr id="53" name="Oval 52"/>
            <p:cNvSpPr/>
            <p:nvPr/>
          </p:nvSpPr>
          <p:spPr>
            <a:xfrm>
              <a:off x="2975" y="5928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316" y="5587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283" y="5928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829" y="5782"/>
              <a:ext cx="1795" cy="3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WPS Presentation</Application>
  <PresentationFormat>宽屏</PresentationFormat>
  <Paragraphs>121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Times New Roman</vt:lpstr>
      <vt:lpstr>微软雅黑</vt:lpstr>
      <vt:lpstr>Arial Unicode MS</vt:lpstr>
      <vt:lpstr>Calibri Light</vt:lpstr>
      <vt:lpstr>Calibri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HAORAN</cp:lastModifiedBy>
  <cp:revision>121</cp:revision>
  <dcterms:created xsi:type="dcterms:W3CDTF">2018-10-22T12:34:00Z</dcterms:created>
  <dcterms:modified xsi:type="dcterms:W3CDTF">2019-01-06T06:46:33Z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1033-10.2.0.7587</vt:lpwstr>
  </property>
</Properties>
</file>