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459105" y="1011555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 rot="0"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 rot="0"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latin typeface="Times New Roman" panose="02020603050405020304" charset="0"/>
                    <a:cs typeface="Times New Roman" panose="02020603050405020304" charset="0"/>
                  </a:rPr>
                  <a:t>Blockchain Layer</a:t>
                </a:r>
                <a:endParaRPr lang="en-US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latin typeface="Times New Roman" panose="02020603050405020304" charset="0"/>
                    <a:cs typeface="Times New Roman" panose="02020603050405020304" charset="0"/>
                  </a:rPr>
                  <a:t>Overlay Network </a:t>
                </a:r>
                <a:endParaRPr lang="en-US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b="1">
                    <a:latin typeface="Times New Roman" panose="02020603050405020304" charset="0"/>
                    <a:cs typeface="Times New Roman" panose="02020603050405020304" charset="0"/>
                  </a:rPr>
                  <a:t>Layer</a:t>
                </a:r>
                <a:endParaRPr lang="en-US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latin typeface="Times New Roman" panose="02020603050405020304" charset="0"/>
                    <a:cs typeface="Times New Roman" panose="02020603050405020304" charset="0"/>
                  </a:rPr>
                  <a:t>OS Layer</a:t>
                </a:r>
                <a:endParaRPr lang="en-US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47265" y="2674620"/>
            <a:ext cx="8583295" cy="3373755"/>
            <a:chOff x="3539" y="4212"/>
            <a:chExt cx="13517" cy="5313"/>
          </a:xfrm>
        </p:grpSpPr>
        <p:sp>
          <p:nvSpPr>
            <p:cNvPr id="131" name="Oval 130"/>
            <p:cNvSpPr/>
            <p:nvPr/>
          </p:nvSpPr>
          <p:spPr>
            <a:xfrm>
              <a:off x="11371" y="4212"/>
              <a:ext cx="4914" cy="45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 rot="0">
              <a:off x="15112" y="4591"/>
              <a:ext cx="1944" cy="1791"/>
              <a:chOff x="3138054" y="935874"/>
              <a:chExt cx="5120640" cy="458724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0">
              <a:off x="10992" y="4356"/>
              <a:ext cx="1944" cy="1844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 rot="0">
              <a:off x="3539" y="5448"/>
              <a:ext cx="2708" cy="2542"/>
              <a:chOff x="3138054" y="935874"/>
              <a:chExt cx="5120640" cy="472370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0">
              <a:off x="12987" y="7681"/>
              <a:ext cx="1944" cy="1844"/>
              <a:chOff x="3138054" y="935874"/>
              <a:chExt cx="5120640" cy="472370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203" name="Straight Arrow Connector 202"/>
            <p:cNvCxnSpPr/>
            <p:nvPr/>
          </p:nvCxnSpPr>
          <p:spPr>
            <a:xfrm>
              <a:off x="7081" y="6190"/>
              <a:ext cx="3358" cy="0"/>
            </a:xfrm>
            <a:prstGeom prst="straightConnector1">
              <a:avLst/>
            </a:prstGeom>
            <a:ln w="3492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>
              <a:off x="7049" y="7053"/>
              <a:ext cx="3441" cy="5"/>
            </a:xfrm>
            <a:prstGeom prst="straightConnector1">
              <a:avLst/>
            </a:prstGeom>
            <a:ln w="3492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47265" y="2674620"/>
            <a:ext cx="8583295" cy="3373755"/>
            <a:chOff x="3539" y="4212"/>
            <a:chExt cx="13517" cy="5313"/>
          </a:xfrm>
        </p:grpSpPr>
        <p:sp>
          <p:nvSpPr>
            <p:cNvPr id="131" name="Oval 130"/>
            <p:cNvSpPr/>
            <p:nvPr/>
          </p:nvSpPr>
          <p:spPr>
            <a:xfrm>
              <a:off x="11371" y="4212"/>
              <a:ext cx="4914" cy="45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 rot="0">
              <a:off x="15112" y="4591"/>
              <a:ext cx="1944" cy="1791"/>
              <a:chOff x="3138054" y="935874"/>
              <a:chExt cx="5120640" cy="458724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0">
              <a:off x="10992" y="4356"/>
              <a:ext cx="1944" cy="1844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 rot="0">
              <a:off x="3539" y="5448"/>
              <a:ext cx="2708" cy="2542"/>
              <a:chOff x="3138054" y="935874"/>
              <a:chExt cx="5120640" cy="472370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0">
              <a:off x="12987" y="7681"/>
              <a:ext cx="1944" cy="1844"/>
              <a:chOff x="3138054" y="935874"/>
              <a:chExt cx="5120640" cy="472370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203" name="Straight Arrow Connector 202"/>
            <p:cNvCxnSpPr/>
            <p:nvPr/>
          </p:nvCxnSpPr>
          <p:spPr>
            <a:xfrm>
              <a:off x="7081" y="6190"/>
              <a:ext cx="3358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>
              <a:off x="7049" y="7053"/>
              <a:ext cx="3441" cy="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0"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 rot="0"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 rot="0"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0"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latin typeface="Times New Roman" panose="02020603050405020304" charset="0"/>
                  <a:cs typeface="Times New Roman" panose="02020603050405020304" charset="0"/>
                </a:rPr>
                <a:t>Blockchain Layer</a:t>
              </a:r>
              <a:endParaRPr 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latin typeface="Times New Roman" panose="02020603050405020304" charset="0"/>
                  <a:cs typeface="Times New Roman" panose="02020603050405020304" charset="0"/>
                </a:rPr>
                <a:t>Overlay Network </a:t>
              </a:r>
              <a:endParaRPr 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b="1">
                  <a:latin typeface="Times New Roman" panose="02020603050405020304" charset="0"/>
                  <a:cs typeface="Times New Roman" panose="02020603050405020304" charset="0"/>
                </a:rPr>
                <a:t>Layer</a:t>
              </a:r>
              <a:endParaRPr 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latin typeface="Times New Roman" panose="02020603050405020304" charset="0"/>
                  <a:cs typeface="Times New Roman" panose="02020603050405020304" charset="0"/>
                </a:rPr>
                <a:t>OS Layer</a:t>
              </a:r>
              <a:endParaRPr 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 rot="0"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 rot="0"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 rot="0"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Presentation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42</cp:revision>
  <dcterms:created xsi:type="dcterms:W3CDTF">2018-10-22T12:34:00Z</dcterms:created>
  <dcterms:modified xsi:type="dcterms:W3CDTF">2018-12-01T05:48:14Z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