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79" r:id="rId6"/>
    <p:sldId id="291" r:id="rId7"/>
    <p:sldId id="278" r:id="rId8"/>
    <p:sldId id="303" r:id="rId9"/>
    <p:sldId id="277" r:id="rId10"/>
    <p:sldId id="264" r:id="rId11"/>
    <p:sldId id="257" r:id="rId12"/>
    <p:sldId id="259" r:id="rId13"/>
    <p:sldId id="258" r:id="rId14"/>
    <p:sldId id="261" r:id="rId15"/>
    <p:sldId id="262" r:id="rId16"/>
    <p:sldId id="263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nkMap-World-v7-Borders"/>
          <p:cNvPicPr>
            <a:picLocks noChangeAspect="1"/>
          </p:cNvPicPr>
          <p:nvPr/>
        </p:nvPicPr>
        <p:blipFill>
          <a:blip r:embed="rId1"/>
          <a:srcRect l="5039" r="15279"/>
          <a:stretch>
            <a:fillRect/>
          </a:stretch>
        </p:blipFill>
        <p:spPr>
          <a:xfrm>
            <a:off x="118428" y="468458"/>
            <a:ext cx="10351770" cy="569785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7880000">
            <a:off x="2033905" y="-28575"/>
            <a:ext cx="6996430" cy="6952615"/>
            <a:chOff x="-279" y="-1096"/>
            <a:chExt cx="12697" cy="12133"/>
          </a:xfrm>
        </p:grpSpPr>
        <p:sp>
          <p:nvSpPr>
            <p:cNvPr id="38" name="Oval 37"/>
            <p:cNvSpPr/>
            <p:nvPr/>
          </p:nvSpPr>
          <p:spPr>
            <a:xfrm>
              <a:off x="2493" y="1135"/>
              <a:ext cx="8273" cy="75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354" y="5699"/>
              <a:ext cx="6064" cy="5338"/>
              <a:chOff x="4034620" y="3618578"/>
              <a:chExt cx="3850493" cy="338952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4702" y="-1096"/>
              <a:ext cx="6064" cy="5338"/>
              <a:chOff x="4034620" y="3618578"/>
              <a:chExt cx="3850493" cy="338952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-279" y="3660"/>
              <a:ext cx="6064" cy="5338"/>
              <a:chOff x="4034620" y="3618578"/>
              <a:chExt cx="3850493" cy="3389523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3" name="Oval 182"/>
            <p:cNvSpPr/>
            <p:nvPr/>
          </p:nvSpPr>
          <p:spPr>
            <a:xfrm>
              <a:off x="614" y="45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86" y="482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831" y="8014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340" y="57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9163" y="794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1506" y="683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9437" y="10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231" y="67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837" y="326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9791" y="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551" y="-1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437" y="94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34" y="467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4390567" y="2001723"/>
            <a:ext cx="1120214" cy="1069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333454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486757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893561" y="3023440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302369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453668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220791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796619" y="1967894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572342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583055" y="720725"/>
            <a:ext cx="5253355" cy="4773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034790" y="3618865"/>
            <a:ext cx="3850640" cy="3389630"/>
            <a:chOff x="4034620" y="3618578"/>
            <a:chExt cx="3850493" cy="3389523"/>
          </a:xfrm>
        </p:grpSpPr>
        <p:sp>
          <p:nvSpPr>
            <p:cNvPr id="40" name="Oval 39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3226435" y="-69596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5601970" y="-455930"/>
            <a:ext cx="1234440" cy="1170940"/>
            <a:chOff x="3138054" y="935874"/>
            <a:chExt cx="5120640" cy="4723707"/>
          </a:xfrm>
        </p:grpSpPr>
        <p:sp>
          <p:nvSpPr>
            <p:cNvPr id="114" name="Oval 11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96740" y="1522730"/>
            <a:ext cx="1234440" cy="1170940"/>
            <a:chOff x="3138054" y="935874"/>
            <a:chExt cx="5120640" cy="4723707"/>
          </a:xfrm>
        </p:grpSpPr>
        <p:sp>
          <p:nvSpPr>
            <p:cNvPr id="98" name="Oval 97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85770" y="-605155"/>
            <a:ext cx="1234440" cy="1170940"/>
            <a:chOff x="3138054" y="935874"/>
            <a:chExt cx="5120640" cy="4723707"/>
          </a:xfrm>
        </p:grpSpPr>
        <p:sp>
          <p:nvSpPr>
            <p:cNvPr id="82" name="Oval 81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77165" y="2324100"/>
            <a:ext cx="3850640" cy="3389630"/>
            <a:chOff x="4034620" y="3618578"/>
            <a:chExt cx="3850493" cy="3389523"/>
          </a:xfrm>
        </p:grpSpPr>
        <p:sp>
          <p:nvSpPr>
            <p:cNvPr id="131" name="Oval 130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389890" y="2912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39110" y="30645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797685" y="508889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485900" y="3674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818505" y="50457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306310" y="43414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992495" y="642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591685" y="4254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76495" y="20701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17285" y="7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4885" y="-63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495" y="5969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149090" y="29698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69465" y="398780"/>
            <a:ext cx="7442200" cy="5689600"/>
            <a:chOff x="3259" y="628"/>
            <a:chExt cx="11720" cy="8960"/>
          </a:xfrm>
        </p:grpSpPr>
        <p:sp>
          <p:nvSpPr>
            <p:cNvPr id="4" name="Rounded Rectangle 3"/>
            <p:cNvSpPr/>
            <p:nvPr/>
          </p:nvSpPr>
          <p:spPr>
            <a:xfrm>
              <a:off x="3259" y="628"/>
              <a:ext cx="8527" cy="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9" y="2939"/>
              <a:ext cx="8527" cy="43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59" y="7544"/>
              <a:ext cx="8527" cy="20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931" y="1360"/>
              <a:ext cx="3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Blockchain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931" y="4819"/>
              <a:ext cx="30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Overlay Network 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1946" y="8276"/>
              <a:ext cx="17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OS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0" y="968"/>
              <a:ext cx="192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771" y="1360"/>
              <a:ext cx="14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Adapter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6" y="3269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862" y="3295"/>
              <a:ext cx="13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Facade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41" y="4519"/>
              <a:ext cx="244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632" y="4819"/>
              <a:ext cx="22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Disseminator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86" y="4519"/>
              <a:ext cx="2464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50" y="4519"/>
              <a:ext cx="221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644" y="4601"/>
              <a:ext cx="194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Structure</a:t>
              </a:r>
              <a:endParaRPr lang="en-US" b="1">
                <a:solidFill>
                  <a:schemeClr val="bg1"/>
                </a:solidFill>
                <a:effectLst/>
              </a:endParaRPr>
            </a:p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Maintainer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>
              <a:stCxn id="13" idx="2"/>
              <a:endCxn id="15" idx="0"/>
            </p:cNvCxnSpPr>
            <p:nvPr/>
          </p:nvCxnSpPr>
          <p:spPr>
            <a:xfrm flipH="1">
              <a:off x="4764" y="3875"/>
              <a:ext cx="2759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2"/>
              <a:endCxn id="13" idx="0"/>
            </p:cNvCxnSpPr>
            <p:nvPr/>
          </p:nvCxnSpPr>
          <p:spPr>
            <a:xfrm>
              <a:off x="4504" y="2331"/>
              <a:ext cx="3019" cy="9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0"/>
              <a:endCxn id="13" idx="2"/>
            </p:cNvCxnSpPr>
            <p:nvPr/>
          </p:nvCxnSpPr>
          <p:spPr>
            <a:xfrm flipH="1" flipV="1">
              <a:off x="7523" y="3875"/>
              <a:ext cx="9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13" idx="2"/>
            </p:cNvCxnSpPr>
            <p:nvPr/>
          </p:nvCxnSpPr>
          <p:spPr>
            <a:xfrm flipH="1" flipV="1">
              <a:off x="7523" y="3875"/>
              <a:ext cx="283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863" y="970"/>
              <a:ext cx="199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929" y="1344"/>
              <a:ext cx="18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Consensus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89" y="968"/>
              <a:ext cx="1397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8554" y="1361"/>
              <a:ext cx="8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PoX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027" y="1362"/>
              <a:ext cx="15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... ...</a:t>
              </a:r>
              <a:endParaRPr lang="en-US" sz="2400" b="1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56" y="6264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6351" y="6268"/>
              <a:ext cx="23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Wire Protocol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280" y="4819"/>
              <a:ext cx="215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Peer Locator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4" name="Straight Arrow Connector 33"/>
            <p:cNvCxnSpPr>
              <a:stCxn id="15" idx="3"/>
              <a:endCxn id="17" idx="1"/>
            </p:cNvCxnSpPr>
            <p:nvPr/>
          </p:nvCxnSpPr>
          <p:spPr>
            <a:xfrm>
              <a:off x="5986" y="5109"/>
              <a:ext cx="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3"/>
              <a:endCxn id="18" idx="1"/>
            </p:cNvCxnSpPr>
            <p:nvPr/>
          </p:nvCxnSpPr>
          <p:spPr>
            <a:xfrm>
              <a:off x="8850" y="5109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0"/>
              <a:endCxn id="15" idx="2"/>
            </p:cNvCxnSpPr>
            <p:nvPr/>
          </p:nvCxnSpPr>
          <p:spPr>
            <a:xfrm flipH="1" flipV="1">
              <a:off x="4764" y="5699"/>
              <a:ext cx="2758" cy="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2"/>
            </p:cNvCxnSpPr>
            <p:nvPr/>
          </p:nvCxnSpPr>
          <p:spPr>
            <a:xfrm flipH="1">
              <a:off x="7497" y="5699"/>
              <a:ext cx="121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</p:cNvCxnSpPr>
            <p:nvPr/>
          </p:nvCxnSpPr>
          <p:spPr>
            <a:xfrm flipH="1">
              <a:off x="7480" y="5699"/>
              <a:ext cx="2878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6523" y="7885"/>
              <a:ext cx="1998" cy="136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6888" y="8244"/>
              <a:ext cx="12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Socket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41" idx="0"/>
            </p:cNvCxnSpPr>
            <p:nvPr/>
          </p:nvCxnSpPr>
          <p:spPr>
            <a:xfrm flipH="1">
              <a:off x="7522" y="6896"/>
              <a:ext cx="1" cy="98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1557655" y="1758950"/>
            <a:ext cx="2964180" cy="2866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885315" y="1915795"/>
            <a:ext cx="388620" cy="388620"/>
            <a:chOff x="6319" y="2478"/>
            <a:chExt cx="612" cy="612"/>
          </a:xfrm>
        </p:grpSpPr>
        <p:sp>
          <p:nvSpPr>
            <p:cNvPr id="6" name="Oval 5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860675" y="1601470"/>
            <a:ext cx="388620" cy="388620"/>
            <a:chOff x="8092" y="2349"/>
            <a:chExt cx="612" cy="612"/>
          </a:xfrm>
        </p:grpSpPr>
        <p:sp>
          <p:nvSpPr>
            <p:cNvPr id="2" name="Oval 1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07510" y="2537460"/>
            <a:ext cx="388620" cy="388620"/>
            <a:chOff x="2434" y="2929"/>
            <a:chExt cx="612" cy="612"/>
          </a:xfrm>
        </p:grpSpPr>
        <p:sp>
          <p:nvSpPr>
            <p:cNvPr id="9" name="Oval 8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51810" y="4451985"/>
            <a:ext cx="388620" cy="388620"/>
            <a:chOff x="2471" y="3908"/>
            <a:chExt cx="612" cy="612"/>
          </a:xfrm>
        </p:grpSpPr>
        <p:sp>
          <p:nvSpPr>
            <p:cNvPr id="12" name="Oval 11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10940" y="1835150"/>
            <a:ext cx="388620" cy="388620"/>
            <a:chOff x="2827" y="2132"/>
            <a:chExt cx="612" cy="612"/>
          </a:xfrm>
        </p:grpSpPr>
        <p:sp>
          <p:nvSpPr>
            <p:cNvPr id="15" name="Oval 14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61485" y="3390265"/>
            <a:ext cx="388620" cy="388620"/>
            <a:chOff x="1388" y="3360"/>
            <a:chExt cx="612" cy="612"/>
          </a:xfrm>
        </p:grpSpPr>
        <p:sp>
          <p:nvSpPr>
            <p:cNvPr id="18" name="Oval 17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18890" y="4083685"/>
            <a:ext cx="388620" cy="388620"/>
            <a:chOff x="3492" y="3328"/>
            <a:chExt cx="612" cy="612"/>
          </a:xfrm>
        </p:grpSpPr>
        <p:sp>
          <p:nvSpPr>
            <p:cNvPr id="21" name="Oval 20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058035" y="4236720"/>
            <a:ext cx="388620" cy="388620"/>
            <a:chOff x="1588" y="4441"/>
            <a:chExt cx="612" cy="612"/>
          </a:xfrm>
        </p:grpSpPr>
        <p:sp>
          <p:nvSpPr>
            <p:cNvPr id="24" name="Oval 23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38910" y="3532505"/>
            <a:ext cx="388620" cy="388620"/>
            <a:chOff x="3577" y="4640"/>
            <a:chExt cx="612" cy="612"/>
          </a:xfrm>
        </p:grpSpPr>
        <p:sp>
          <p:nvSpPr>
            <p:cNvPr id="27" name="Oval 26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3035" y="2592070"/>
            <a:ext cx="388620" cy="388620"/>
            <a:chOff x="2556" y="5352"/>
            <a:chExt cx="612" cy="612"/>
          </a:xfrm>
        </p:grpSpPr>
        <p:sp>
          <p:nvSpPr>
            <p:cNvPr id="30" name="Oval 29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066530" y="1547495"/>
            <a:ext cx="388620" cy="388620"/>
            <a:chOff x="6319" y="2478"/>
            <a:chExt cx="612" cy="612"/>
          </a:xfrm>
        </p:grpSpPr>
        <p:sp>
          <p:nvSpPr>
            <p:cNvPr id="125" name="Oval 124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34605" y="2499995"/>
            <a:ext cx="388620" cy="388620"/>
            <a:chOff x="8092" y="2349"/>
            <a:chExt cx="612" cy="612"/>
          </a:xfrm>
        </p:grpSpPr>
        <p:sp>
          <p:nvSpPr>
            <p:cNvPr id="128" name="Oval 127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 Box 128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21145" y="3457575"/>
            <a:ext cx="388620" cy="388620"/>
            <a:chOff x="2434" y="2929"/>
            <a:chExt cx="612" cy="612"/>
          </a:xfrm>
        </p:grpSpPr>
        <p:sp>
          <p:nvSpPr>
            <p:cNvPr id="131" name="Oval 130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32" name="Text Box 131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88375" y="3437255"/>
            <a:ext cx="388620" cy="388620"/>
            <a:chOff x="2471" y="3908"/>
            <a:chExt cx="612" cy="612"/>
          </a:xfrm>
        </p:grpSpPr>
        <p:sp>
          <p:nvSpPr>
            <p:cNvPr id="134" name="Oval 133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 Box 134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588375" y="2499995"/>
            <a:ext cx="388620" cy="388620"/>
            <a:chOff x="2827" y="2132"/>
            <a:chExt cx="612" cy="612"/>
          </a:xfrm>
        </p:grpSpPr>
        <p:sp>
          <p:nvSpPr>
            <p:cNvPr id="137" name="Oval 136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82150" y="2520315"/>
            <a:ext cx="388620" cy="388620"/>
            <a:chOff x="1388" y="3360"/>
            <a:chExt cx="612" cy="612"/>
          </a:xfrm>
        </p:grpSpPr>
        <p:sp>
          <p:nvSpPr>
            <p:cNvPr id="140" name="Oval 139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 Box 140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35190" y="3445510"/>
            <a:ext cx="388620" cy="388620"/>
            <a:chOff x="3492" y="3328"/>
            <a:chExt cx="612" cy="612"/>
          </a:xfrm>
        </p:grpSpPr>
        <p:sp>
          <p:nvSpPr>
            <p:cNvPr id="143" name="Oval 142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621145" y="4357370"/>
            <a:ext cx="388620" cy="388620"/>
            <a:chOff x="1588" y="4441"/>
            <a:chExt cx="612" cy="612"/>
          </a:xfrm>
        </p:grpSpPr>
        <p:sp>
          <p:nvSpPr>
            <p:cNvPr id="146" name="Oval 145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488295" y="2499995"/>
            <a:ext cx="388620" cy="388620"/>
            <a:chOff x="3577" y="4640"/>
            <a:chExt cx="612" cy="612"/>
          </a:xfrm>
        </p:grpSpPr>
        <p:sp>
          <p:nvSpPr>
            <p:cNvPr id="149" name="Oval 148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 Box 149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54315" y="3455670"/>
            <a:ext cx="388620" cy="388620"/>
            <a:chOff x="2556" y="5352"/>
            <a:chExt cx="612" cy="612"/>
          </a:xfrm>
        </p:grpSpPr>
        <p:sp>
          <p:nvSpPr>
            <p:cNvPr id="152" name="Oval 151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>
            <a:off x="7919085" y="1915795"/>
            <a:ext cx="1326515" cy="55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8767445" y="1936115"/>
            <a:ext cx="493395" cy="563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9245600" y="1915795"/>
            <a:ext cx="515620" cy="604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245600" y="1915795"/>
            <a:ext cx="1421765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6800215" y="2888615"/>
            <a:ext cx="102870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7414260" y="2905125"/>
            <a:ext cx="385445" cy="540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3675" y="2868295"/>
            <a:ext cx="219710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767445" y="286829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800215" y="3825875"/>
            <a:ext cx="0" cy="53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2839720" y="504571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8679180" y="504571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30375" y="318135"/>
            <a:ext cx="8373110" cy="1482090"/>
            <a:chOff x="2538" y="1813"/>
            <a:chExt cx="13186" cy="2334"/>
          </a:xfrm>
        </p:grpSpPr>
        <p:sp>
          <p:nvSpPr>
            <p:cNvPr id="7" name="Freeform 6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3" y="1813"/>
              <a:ext cx="2300" cy="7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205" y="2790190"/>
            <a:ext cx="8373110" cy="1276985"/>
            <a:chOff x="2538" y="2136"/>
            <a:chExt cx="13186" cy="2011"/>
          </a:xfrm>
        </p:grpSpPr>
        <p:sp>
          <p:nvSpPr>
            <p:cNvPr id="14" name="Freeform 13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3" y="2136"/>
              <a:ext cx="1760" cy="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3300" y="4320540"/>
            <a:ext cx="619125" cy="670560"/>
            <a:chOff x="4015" y="6217"/>
            <a:chExt cx="975" cy="1056"/>
          </a:xfrm>
        </p:grpSpPr>
        <p:sp>
          <p:nvSpPr>
            <p:cNvPr id="17" name="Oval 16"/>
            <p:cNvSpPr/>
            <p:nvPr/>
          </p:nvSpPr>
          <p:spPr>
            <a:xfrm>
              <a:off x="4224" y="6379"/>
              <a:ext cx="766" cy="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9" y="6933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15" y="65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49" y="621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06345" y="3566160"/>
            <a:ext cx="1139190" cy="432435"/>
            <a:chOff x="2829" y="5587"/>
            <a:chExt cx="1794" cy="681"/>
          </a:xfrm>
        </p:grpSpPr>
        <p:sp>
          <p:nvSpPr>
            <p:cNvPr id="53" name="Oval 52"/>
            <p:cNvSpPr/>
            <p:nvPr/>
          </p:nvSpPr>
          <p:spPr>
            <a:xfrm>
              <a:off x="2975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16" y="558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83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29" y="5782"/>
              <a:ext cx="1795" cy="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1857375" y="434340"/>
            <a:ext cx="8383270" cy="5635625"/>
            <a:chOff x="2925" y="684"/>
            <a:chExt cx="13202" cy="8875"/>
          </a:xfrm>
        </p:grpSpPr>
        <p:grpSp>
          <p:nvGrpSpPr>
            <p:cNvPr id="115" name="Group 114"/>
            <p:cNvGrpSpPr/>
            <p:nvPr/>
          </p:nvGrpSpPr>
          <p:grpSpPr>
            <a:xfrm>
              <a:off x="2941" y="7208"/>
              <a:ext cx="13186" cy="2350"/>
              <a:chOff x="2006" y="6953"/>
              <a:chExt cx="13186" cy="235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006" y="6953"/>
                <a:ext cx="13186" cy="2350"/>
                <a:chOff x="2006" y="6953"/>
                <a:chExt cx="13186" cy="235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006" y="6953"/>
                  <a:ext cx="13186" cy="2351"/>
                  <a:chOff x="1870" y="6953"/>
                  <a:chExt cx="13186" cy="2351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1870" y="7294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4135" y="6953"/>
                    <a:ext cx="2300" cy="76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5123" y="7958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7201" y="7809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903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789" y="7792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266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1391" y="81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0979" y="87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0041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8822" y="886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574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185" y="872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990" y="8384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925" y="684"/>
              <a:ext cx="13186" cy="2363"/>
              <a:chOff x="2725" y="484"/>
              <a:chExt cx="13186" cy="236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2925" y="4117"/>
              <a:ext cx="13186" cy="2380"/>
              <a:chOff x="2725" y="467"/>
              <a:chExt cx="13186" cy="238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725" y="467"/>
                <a:ext cx="13186" cy="2368"/>
                <a:chOff x="2538" y="1779"/>
                <a:chExt cx="13186" cy="2368"/>
              </a:xfrm>
            </p:grpSpPr>
            <p:sp>
              <p:nvSpPr>
                <p:cNvPr id="118" name="Freeform 117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803" y="1779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2" name="Straight Connector 151"/>
            <p:cNvCxnSpPr>
              <a:stCxn id="18" idx="2"/>
              <a:endCxn id="118" idx="1"/>
            </p:cNvCxnSpPr>
            <p:nvPr/>
          </p:nvCxnSpPr>
          <p:spPr>
            <a:xfrm flipH="1">
              <a:off x="2925" y="2535"/>
              <a:ext cx="2703" cy="39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8" idx="6"/>
              <a:endCxn id="118" idx="3"/>
            </p:cNvCxnSpPr>
            <p:nvPr/>
          </p:nvCxnSpPr>
          <p:spPr>
            <a:xfrm>
              <a:off x="7423" y="2535"/>
              <a:ext cx="8688" cy="24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2"/>
              <a:endCxn id="96" idx="1"/>
            </p:cNvCxnSpPr>
            <p:nvPr/>
          </p:nvCxnSpPr>
          <p:spPr>
            <a:xfrm flipH="1">
              <a:off x="2941" y="5985"/>
              <a:ext cx="2687" cy="357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96" idx="3"/>
            </p:cNvCxnSpPr>
            <p:nvPr/>
          </p:nvCxnSpPr>
          <p:spPr>
            <a:xfrm>
              <a:off x="7423" y="5985"/>
              <a:ext cx="8704" cy="202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69110" y="-4799330"/>
            <a:ext cx="8383270" cy="12412980"/>
            <a:chOff x="2786" y="-7558"/>
            <a:chExt cx="13202" cy="1954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786" y="-7558"/>
              <a:ext cx="13202" cy="8875"/>
              <a:chOff x="2925" y="684"/>
              <a:chExt cx="13202" cy="887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941" y="7208"/>
                <a:ext cx="13186" cy="2350"/>
                <a:chOff x="2006" y="6953"/>
                <a:chExt cx="13186" cy="235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006" y="6953"/>
                  <a:ext cx="13186" cy="2350"/>
                  <a:chOff x="2006" y="6953"/>
                  <a:chExt cx="13186" cy="2350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006" y="6953"/>
                    <a:ext cx="13186" cy="2351"/>
                    <a:chOff x="1870" y="6953"/>
                    <a:chExt cx="13186" cy="2351"/>
                  </a:xfrm>
                </p:grpSpPr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1870" y="7294"/>
                      <a:ext cx="13186" cy="2010"/>
                    </a:xfrm>
                    <a:custGeom>
                      <a:avLst/>
                      <a:gdLst>
                        <a:gd name="connisteX0" fmla="*/ 2000885 w 8373110"/>
                        <a:gd name="connsiteY0" fmla="*/ 183515 h 1276350"/>
                        <a:gd name="connisteX1" fmla="*/ 0 w 8373110"/>
                        <a:gd name="connsiteY1" fmla="*/ 1276350 h 1276350"/>
                        <a:gd name="connisteX2" fmla="*/ 6533515 w 8373110"/>
                        <a:gd name="connsiteY2" fmla="*/ 1276350 h 1276350"/>
                        <a:gd name="connisteX3" fmla="*/ 8373110 w 8373110"/>
                        <a:gd name="connsiteY3" fmla="*/ 292100 h 1276350"/>
                        <a:gd name="connisteX4" fmla="*/ 1817370 w 8373110"/>
                        <a:gd name="connsiteY4" fmla="*/ 292100 h 1276350"/>
                        <a:gd name="connisteX5" fmla="*/ 2292985 w 8373110"/>
                        <a:gd name="connsiteY5" fmla="*/ 32385 h 1276350"/>
                        <a:gd name="connisteX6" fmla="*/ 2357755 w 8373110"/>
                        <a:gd name="connsiteY6" fmla="*/ 0 h 12763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  <a:cxn ang="0">
                          <a:pos x="connisteX5" y="connsiteY5"/>
                        </a:cxn>
                        <a:cxn ang="0">
                          <a:pos x="connisteX6" y="connsiteY6"/>
                        </a:cxn>
                      </a:cxnLst>
                      <a:rect l="l" t="t" r="r" b="b"/>
                      <a:pathLst>
                        <a:path w="8373110" h="1276350">
                          <a:moveTo>
                            <a:pt x="2000885" y="183515"/>
                          </a:moveTo>
                          <a:lnTo>
                            <a:pt x="0" y="1276350"/>
                          </a:lnTo>
                          <a:lnTo>
                            <a:pt x="6533515" y="1276350"/>
                          </a:lnTo>
                          <a:lnTo>
                            <a:pt x="8373110" y="292100"/>
                          </a:lnTo>
                          <a:lnTo>
                            <a:pt x="1817370" y="292100"/>
                          </a:lnTo>
                          <a:lnTo>
                            <a:pt x="2292985" y="32385"/>
                          </a:lnTo>
                          <a:lnTo>
                            <a:pt x="235775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135" y="6953"/>
                      <a:ext cx="2300" cy="76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5123" y="7958"/>
                    <a:ext cx="6711" cy="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00" name="Oval 99"/>
                <p:cNvSpPr/>
                <p:nvPr/>
              </p:nvSpPr>
              <p:spPr>
                <a:xfrm>
                  <a:off x="7201" y="780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903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8789" y="7792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0266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1391" y="81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0979" y="87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0041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8822" y="886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574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185" y="872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4990" y="8384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2925" y="684"/>
                <a:ext cx="13186" cy="2363"/>
                <a:chOff x="2725" y="484"/>
                <a:chExt cx="13186" cy="236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25" y="484"/>
                  <a:ext cx="13186" cy="2351"/>
                  <a:chOff x="2538" y="1796"/>
                  <a:chExt cx="13186" cy="2351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4803" y="1796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2925" y="4117"/>
                <a:ext cx="13186" cy="2380"/>
                <a:chOff x="2725" y="467"/>
                <a:chExt cx="13186" cy="2380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2725" y="467"/>
                  <a:ext cx="13186" cy="2368"/>
                  <a:chOff x="2538" y="1779"/>
                  <a:chExt cx="13186" cy="2368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4803" y="1779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Oval 119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52" name="Straight Connector 151"/>
              <p:cNvCxnSpPr>
                <a:stCxn id="18" idx="2"/>
                <a:endCxn id="118" idx="1"/>
              </p:cNvCxnSpPr>
              <p:nvPr/>
            </p:nvCxnSpPr>
            <p:spPr>
              <a:xfrm flipH="1">
                <a:off x="2925" y="2535"/>
                <a:ext cx="2703" cy="39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8" idx="6"/>
                <a:endCxn id="118" idx="3"/>
              </p:cNvCxnSpPr>
              <p:nvPr/>
            </p:nvCxnSpPr>
            <p:spPr>
              <a:xfrm>
                <a:off x="7423" y="2535"/>
                <a:ext cx="8688" cy="24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2" idx="2"/>
                <a:endCxn id="96" idx="1"/>
              </p:cNvCxnSpPr>
              <p:nvPr/>
            </p:nvCxnSpPr>
            <p:spPr>
              <a:xfrm flipH="1">
                <a:off x="2941" y="5985"/>
                <a:ext cx="2687" cy="357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22" idx="6"/>
                <a:endCxn id="96" idx="3"/>
              </p:cNvCxnSpPr>
              <p:nvPr/>
            </p:nvCxnSpPr>
            <p:spPr>
              <a:xfrm>
                <a:off x="7423" y="5985"/>
                <a:ext cx="8704" cy="202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79" y="3030"/>
              <a:ext cx="11720" cy="8960"/>
              <a:chOff x="3259" y="628"/>
              <a:chExt cx="11720" cy="89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259" y="628"/>
                <a:ext cx="8527" cy="20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59" y="2939"/>
                <a:ext cx="8527" cy="43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59" y="7544"/>
                <a:ext cx="8527" cy="20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11931" y="1360"/>
                <a:ext cx="301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Blockchain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1931" y="4819"/>
                <a:ext cx="304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Overlay Network 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1946" y="8276"/>
                <a:ext cx="177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3540" y="968"/>
                <a:ext cx="192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3771" y="1360"/>
                <a:ext cx="14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Adapter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256" y="3269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6862" y="3295"/>
                <a:ext cx="13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Facade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541" y="4519"/>
                <a:ext cx="244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3632" y="4819"/>
                <a:ext cx="22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Disseminator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86" y="4519"/>
                <a:ext cx="2464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50" y="4519"/>
                <a:ext cx="221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6644" y="4601"/>
                <a:ext cx="1947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Structure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Maintainer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29" name="Straight Arrow Connector 28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764" y="3875"/>
                <a:ext cx="2759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" idx="2"/>
                <a:endCxn id="23" idx="0"/>
              </p:cNvCxnSpPr>
              <p:nvPr/>
            </p:nvCxnSpPr>
            <p:spPr>
              <a:xfrm>
                <a:off x="4504" y="2331"/>
                <a:ext cx="3019" cy="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0"/>
                <a:endCxn id="23" idx="2"/>
              </p:cNvCxnSpPr>
              <p:nvPr/>
            </p:nvCxnSpPr>
            <p:spPr>
              <a:xfrm flipH="1" flipV="1">
                <a:off x="7523" y="3875"/>
                <a:ext cx="9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0"/>
                <a:endCxn id="23" idx="2"/>
              </p:cNvCxnSpPr>
              <p:nvPr/>
            </p:nvCxnSpPr>
            <p:spPr>
              <a:xfrm flipH="1" flipV="1">
                <a:off x="7523" y="3875"/>
                <a:ext cx="283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5863" y="970"/>
                <a:ext cx="199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5929" y="1344"/>
                <a:ext cx="18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Consensus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289" y="968"/>
                <a:ext cx="1397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8554" y="1361"/>
                <a:ext cx="86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PoX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0027" y="1362"/>
                <a:ext cx="156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... ...</a:t>
                </a:r>
                <a:endParaRPr lang="en-US" sz="2400" b="1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256" y="6264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6351" y="6268"/>
                <a:ext cx="234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Wire Protocol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9280" y="4819"/>
                <a:ext cx="215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Peer Locator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1" name="Straight Arrow Connector 40"/>
              <p:cNvCxnSpPr>
                <a:stCxn id="24" idx="3"/>
                <a:endCxn id="26" idx="1"/>
              </p:cNvCxnSpPr>
              <p:nvPr/>
            </p:nvCxnSpPr>
            <p:spPr>
              <a:xfrm>
                <a:off x="5986" y="5109"/>
                <a:ext cx="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6" idx="3"/>
                <a:endCxn id="40" idx="1"/>
              </p:cNvCxnSpPr>
              <p:nvPr/>
            </p:nvCxnSpPr>
            <p:spPr>
              <a:xfrm>
                <a:off x="8850" y="5109"/>
                <a:ext cx="4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0"/>
                <a:endCxn id="24" idx="2"/>
              </p:cNvCxnSpPr>
              <p:nvPr/>
            </p:nvCxnSpPr>
            <p:spPr>
              <a:xfrm flipH="1" flipV="1">
                <a:off x="4764" y="5699"/>
                <a:ext cx="2758" cy="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6" idx="2"/>
              </p:cNvCxnSpPr>
              <p:nvPr/>
            </p:nvCxnSpPr>
            <p:spPr>
              <a:xfrm flipH="1">
                <a:off x="7497" y="5699"/>
                <a:ext cx="121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7" idx="2"/>
              </p:cNvCxnSpPr>
              <p:nvPr/>
            </p:nvCxnSpPr>
            <p:spPr>
              <a:xfrm flipH="1">
                <a:off x="7480" y="5699"/>
                <a:ext cx="2878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6523" y="7885"/>
                <a:ext cx="1998" cy="136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6888" y="8244"/>
                <a:ext cx="126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Socket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7" idx="0"/>
              </p:cNvCxnSpPr>
              <p:nvPr/>
            </p:nvCxnSpPr>
            <p:spPr>
              <a:xfrm flipH="1">
                <a:off x="7522" y="6896"/>
                <a:ext cx="1" cy="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140" idx="2"/>
            </p:cNvCxnSpPr>
            <p:nvPr/>
          </p:nvCxnSpPr>
          <p:spPr>
            <a:xfrm flipH="1">
              <a:off x="3202" y="1032"/>
              <a:ext cx="5168" cy="19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0" idx="6"/>
            </p:cNvCxnSpPr>
            <p:nvPr/>
          </p:nvCxnSpPr>
          <p:spPr>
            <a:xfrm>
              <a:off x="8711" y="1032"/>
              <a:ext cx="2532" cy="19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val 37"/>
          <p:cNvSpPr/>
          <p:nvPr/>
        </p:nvSpPr>
        <p:spPr>
          <a:xfrm rot="17880000">
            <a:off x="3105714" y="983305"/>
            <a:ext cx="2360320" cy="383081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9"/>
          <p:cNvSpPr/>
          <p:nvPr/>
        </p:nvSpPr>
        <p:spPr>
          <a:xfrm rot="17880000">
            <a:off x="5276424" y="2199167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21"/>
          <p:cNvSpPr/>
          <p:nvPr/>
        </p:nvSpPr>
        <p:spPr>
          <a:xfrm rot="17880000">
            <a:off x="5709183" y="196440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42"/>
          <p:cNvSpPr/>
          <p:nvPr/>
        </p:nvSpPr>
        <p:spPr>
          <a:xfrm rot="17880000">
            <a:off x="6331123" y="287235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59"/>
          <p:cNvSpPr/>
          <p:nvPr/>
        </p:nvSpPr>
        <p:spPr>
          <a:xfrm rot="17880000">
            <a:off x="5124893" y="290663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77"/>
          <p:cNvSpPr/>
          <p:nvPr/>
        </p:nvSpPr>
        <p:spPr>
          <a:xfrm rot="17880000">
            <a:off x="1945569" y="1651813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13"/>
          <p:cNvSpPr/>
          <p:nvPr/>
        </p:nvSpPr>
        <p:spPr>
          <a:xfrm rot="17880000">
            <a:off x="2385843" y="1432196"/>
            <a:ext cx="442565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97"/>
          <p:cNvSpPr/>
          <p:nvPr/>
        </p:nvSpPr>
        <p:spPr>
          <a:xfrm rot="19402883">
            <a:off x="3037627" y="1823002"/>
            <a:ext cx="500875" cy="64834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81"/>
          <p:cNvSpPr/>
          <p:nvPr/>
        </p:nvSpPr>
        <p:spPr>
          <a:xfrm rot="17880000">
            <a:off x="1794038" y="2359277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30"/>
          <p:cNvSpPr/>
          <p:nvPr/>
        </p:nvSpPr>
        <p:spPr>
          <a:xfrm rot="17880000">
            <a:off x="2773056" y="3156378"/>
            <a:ext cx="1611854" cy="214393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166"/>
          <p:cNvSpPr/>
          <p:nvPr/>
        </p:nvSpPr>
        <p:spPr>
          <a:xfrm rot="17880000">
            <a:off x="3751372" y="3311346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150"/>
          <p:cNvSpPr/>
          <p:nvPr/>
        </p:nvSpPr>
        <p:spPr>
          <a:xfrm rot="19670836">
            <a:off x="4390610" y="437353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134"/>
          <p:cNvSpPr/>
          <p:nvPr/>
        </p:nvSpPr>
        <p:spPr>
          <a:xfrm rot="20066738">
            <a:off x="2484407" y="4235509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4" name="直接箭头连接符 453"/>
          <p:cNvCxnSpPr/>
          <p:nvPr/>
        </p:nvCxnSpPr>
        <p:spPr>
          <a:xfrm flipH="1" flipV="1">
            <a:off x="4447297" y="2809316"/>
            <a:ext cx="1406884" cy="505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val 51"/>
          <p:cNvSpPr/>
          <p:nvPr/>
        </p:nvSpPr>
        <p:spPr>
          <a:xfrm rot="17880000">
            <a:off x="6900803" y="2169855"/>
            <a:ext cx="98043" cy="100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文本框 457"/>
          <p:cNvSpPr txBox="1"/>
          <p:nvPr/>
        </p:nvSpPr>
        <p:spPr>
          <a:xfrm>
            <a:off x="7003357" y="2040085"/>
            <a:ext cx="83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9" name="直接箭头连接符 458"/>
          <p:cNvCxnSpPr>
            <a:stCxn id="457" idx="0"/>
            <a:endCxn id="719" idx="6"/>
          </p:cNvCxnSpPr>
          <p:nvPr/>
        </p:nvCxnSpPr>
        <p:spPr>
          <a:xfrm flipH="1" flipV="1">
            <a:off x="6040755" y="1987550"/>
            <a:ext cx="864235" cy="2089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/>
          <p:cNvCxnSpPr/>
          <p:nvPr/>
        </p:nvCxnSpPr>
        <p:spPr>
          <a:xfrm flipH="1">
            <a:off x="5953009" y="2034120"/>
            <a:ext cx="40396" cy="1483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箭头连接符 464"/>
          <p:cNvCxnSpPr/>
          <p:nvPr/>
        </p:nvCxnSpPr>
        <p:spPr>
          <a:xfrm flipH="1">
            <a:off x="5910330" y="2279316"/>
            <a:ext cx="26238" cy="5115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/>
          <p:cNvCxnSpPr/>
          <p:nvPr/>
        </p:nvCxnSpPr>
        <p:spPr>
          <a:xfrm flipH="1">
            <a:off x="3665220" y="2934335"/>
            <a:ext cx="603885" cy="9290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/>
          <p:cNvCxnSpPr>
            <a:endCxn id="679" idx="5"/>
          </p:cNvCxnSpPr>
          <p:nvPr/>
        </p:nvCxnSpPr>
        <p:spPr>
          <a:xfrm flipH="1" flipV="1">
            <a:off x="2520315" y="2362835"/>
            <a:ext cx="1662430" cy="405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194"/>
          <p:cNvSpPr/>
          <p:nvPr/>
        </p:nvSpPr>
        <p:spPr>
          <a:xfrm rot="17880000">
            <a:off x="4258341" y="2766743"/>
            <a:ext cx="109078" cy="110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3" name="图片 4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883" y="1837082"/>
            <a:ext cx="246691" cy="163733"/>
          </a:xfrm>
          <a:prstGeom prst="rect">
            <a:avLst/>
          </a:prstGeom>
        </p:spPr>
      </p:pic>
      <p:sp>
        <p:nvSpPr>
          <p:cNvPr id="597" name="文本框 596"/>
          <p:cNvSpPr txBox="1"/>
          <p:nvPr/>
        </p:nvSpPr>
        <p:spPr>
          <a:xfrm>
            <a:off x="150495" y="5735955"/>
            <a:ext cx="702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Geographically Top View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HGFRR Topology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2" name="图片 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416" y="2627106"/>
            <a:ext cx="246691" cy="163733"/>
          </a:xfrm>
          <a:prstGeom prst="rect">
            <a:avLst/>
          </a:prstGeom>
        </p:spPr>
      </p:pic>
      <p:pic>
        <p:nvPicPr>
          <p:cNvPr id="60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564" y="2393014"/>
            <a:ext cx="246691" cy="163733"/>
          </a:xfrm>
          <a:prstGeom prst="rect">
            <a:avLst/>
          </a:prstGeom>
        </p:spPr>
      </p:pic>
      <p:pic>
        <p:nvPicPr>
          <p:cNvPr id="245" name="图片 2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079" y="2607008"/>
            <a:ext cx="246691" cy="163733"/>
          </a:xfrm>
          <a:prstGeom prst="rect">
            <a:avLst/>
          </a:prstGeom>
        </p:spPr>
      </p:pic>
      <p:sp>
        <p:nvSpPr>
          <p:cNvPr id="246" name="Oval 90"/>
          <p:cNvSpPr/>
          <p:nvPr/>
        </p:nvSpPr>
        <p:spPr>
          <a:xfrm rot="17880000">
            <a:off x="3225639" y="1814741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90"/>
          <p:cNvSpPr/>
          <p:nvPr/>
        </p:nvSpPr>
        <p:spPr>
          <a:xfrm rot="17880000">
            <a:off x="2971641" y="2035406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图片 2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9026" y="3135539"/>
            <a:ext cx="246691" cy="163733"/>
          </a:xfrm>
          <a:prstGeom prst="rect">
            <a:avLst/>
          </a:prstGeom>
        </p:spPr>
      </p:pic>
      <p:sp>
        <p:nvSpPr>
          <p:cNvPr id="258" name="Oval 117"/>
          <p:cNvSpPr/>
          <p:nvPr/>
        </p:nvSpPr>
        <p:spPr>
          <a:xfrm rot="17880000">
            <a:off x="2695134" y="1475381"/>
            <a:ext cx="54292" cy="598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199"/>
          <p:cNvSpPr/>
          <p:nvPr/>
        </p:nvSpPr>
        <p:spPr>
          <a:xfrm>
            <a:off x="4829175" y="45582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199"/>
          <p:cNvSpPr/>
          <p:nvPr/>
        </p:nvSpPr>
        <p:spPr>
          <a:xfrm>
            <a:off x="4365625" y="46725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199"/>
          <p:cNvSpPr/>
          <p:nvPr/>
        </p:nvSpPr>
        <p:spPr>
          <a:xfrm>
            <a:off x="4498975" y="4831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199"/>
          <p:cNvSpPr/>
          <p:nvPr/>
        </p:nvSpPr>
        <p:spPr>
          <a:xfrm>
            <a:off x="4543425" y="4596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199"/>
          <p:cNvSpPr/>
          <p:nvPr/>
        </p:nvSpPr>
        <p:spPr>
          <a:xfrm>
            <a:off x="4479925" y="43740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199"/>
          <p:cNvSpPr/>
          <p:nvPr/>
        </p:nvSpPr>
        <p:spPr>
          <a:xfrm>
            <a:off x="2847975" y="466617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199"/>
          <p:cNvSpPr/>
          <p:nvPr/>
        </p:nvSpPr>
        <p:spPr>
          <a:xfrm>
            <a:off x="2682875" y="4469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199"/>
          <p:cNvSpPr/>
          <p:nvPr/>
        </p:nvSpPr>
        <p:spPr>
          <a:xfrm>
            <a:off x="2930525" y="45137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199"/>
          <p:cNvSpPr/>
          <p:nvPr/>
        </p:nvSpPr>
        <p:spPr>
          <a:xfrm>
            <a:off x="2886075" y="43359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199"/>
          <p:cNvSpPr/>
          <p:nvPr/>
        </p:nvSpPr>
        <p:spPr>
          <a:xfrm>
            <a:off x="2530475" y="46471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199"/>
          <p:cNvSpPr/>
          <p:nvPr/>
        </p:nvSpPr>
        <p:spPr>
          <a:xfrm>
            <a:off x="2454275" y="44820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199"/>
          <p:cNvSpPr/>
          <p:nvPr/>
        </p:nvSpPr>
        <p:spPr>
          <a:xfrm>
            <a:off x="2632075" y="47106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199"/>
          <p:cNvSpPr/>
          <p:nvPr/>
        </p:nvSpPr>
        <p:spPr>
          <a:xfrm>
            <a:off x="2708275" y="4215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199"/>
          <p:cNvSpPr/>
          <p:nvPr/>
        </p:nvSpPr>
        <p:spPr>
          <a:xfrm>
            <a:off x="3635375" y="38724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199"/>
          <p:cNvSpPr/>
          <p:nvPr/>
        </p:nvSpPr>
        <p:spPr>
          <a:xfrm>
            <a:off x="3876766" y="37693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199"/>
          <p:cNvSpPr/>
          <p:nvPr/>
        </p:nvSpPr>
        <p:spPr>
          <a:xfrm>
            <a:off x="3984716" y="35216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199"/>
          <p:cNvSpPr/>
          <p:nvPr/>
        </p:nvSpPr>
        <p:spPr>
          <a:xfrm>
            <a:off x="3698966" y="35470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199"/>
          <p:cNvSpPr/>
          <p:nvPr/>
        </p:nvSpPr>
        <p:spPr>
          <a:xfrm>
            <a:off x="4213225" y="36057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199"/>
          <p:cNvSpPr/>
          <p:nvPr/>
        </p:nvSpPr>
        <p:spPr>
          <a:xfrm>
            <a:off x="4194175" y="34596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199"/>
          <p:cNvSpPr/>
          <p:nvPr/>
        </p:nvSpPr>
        <p:spPr>
          <a:xfrm>
            <a:off x="4048125" y="3326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199"/>
          <p:cNvSpPr/>
          <p:nvPr/>
        </p:nvSpPr>
        <p:spPr>
          <a:xfrm>
            <a:off x="3857625" y="3307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199"/>
          <p:cNvSpPr/>
          <p:nvPr/>
        </p:nvSpPr>
        <p:spPr>
          <a:xfrm>
            <a:off x="4105275" y="37454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199"/>
          <p:cNvSpPr/>
          <p:nvPr/>
        </p:nvSpPr>
        <p:spPr>
          <a:xfrm>
            <a:off x="1752595" y="26548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199"/>
          <p:cNvSpPr/>
          <p:nvPr/>
        </p:nvSpPr>
        <p:spPr>
          <a:xfrm>
            <a:off x="1986000" y="28305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199"/>
          <p:cNvSpPr/>
          <p:nvPr/>
        </p:nvSpPr>
        <p:spPr>
          <a:xfrm>
            <a:off x="2257430" y="259289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199"/>
          <p:cNvSpPr/>
          <p:nvPr/>
        </p:nvSpPr>
        <p:spPr>
          <a:xfrm>
            <a:off x="1879669" y="2364397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199"/>
          <p:cNvSpPr/>
          <p:nvPr/>
        </p:nvSpPr>
        <p:spPr>
          <a:xfrm>
            <a:off x="2122562" y="281206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199"/>
          <p:cNvSpPr/>
          <p:nvPr/>
        </p:nvSpPr>
        <p:spPr>
          <a:xfrm>
            <a:off x="1979684" y="26501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199"/>
          <p:cNvSpPr/>
          <p:nvPr/>
        </p:nvSpPr>
        <p:spPr>
          <a:xfrm>
            <a:off x="2470229" y="231200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199"/>
          <p:cNvSpPr/>
          <p:nvPr/>
        </p:nvSpPr>
        <p:spPr>
          <a:xfrm>
            <a:off x="2439021" y="14581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199"/>
          <p:cNvSpPr/>
          <p:nvPr/>
        </p:nvSpPr>
        <p:spPr>
          <a:xfrm>
            <a:off x="2577779" y="1428303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199"/>
          <p:cNvSpPr/>
          <p:nvPr/>
        </p:nvSpPr>
        <p:spPr>
          <a:xfrm>
            <a:off x="2791449" y="156764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199"/>
          <p:cNvSpPr/>
          <p:nvPr/>
        </p:nvSpPr>
        <p:spPr>
          <a:xfrm>
            <a:off x="2565034" y="1658946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199"/>
          <p:cNvSpPr/>
          <p:nvPr/>
        </p:nvSpPr>
        <p:spPr>
          <a:xfrm>
            <a:off x="2807927" y="210661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199"/>
          <p:cNvSpPr/>
          <p:nvPr/>
        </p:nvSpPr>
        <p:spPr>
          <a:xfrm>
            <a:off x="2756232" y="185898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199"/>
          <p:cNvSpPr/>
          <p:nvPr/>
        </p:nvSpPr>
        <p:spPr>
          <a:xfrm>
            <a:off x="3045931" y="186262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199"/>
          <p:cNvSpPr/>
          <p:nvPr/>
        </p:nvSpPr>
        <p:spPr>
          <a:xfrm>
            <a:off x="3533553" y="2219539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199"/>
          <p:cNvSpPr/>
          <p:nvPr/>
        </p:nvSpPr>
        <p:spPr>
          <a:xfrm>
            <a:off x="3208132" y="207408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199"/>
          <p:cNvSpPr/>
          <p:nvPr/>
        </p:nvSpPr>
        <p:spPr>
          <a:xfrm>
            <a:off x="1843078" y="276434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199"/>
          <p:cNvSpPr/>
          <p:nvPr/>
        </p:nvSpPr>
        <p:spPr>
          <a:xfrm>
            <a:off x="1763128" y="246341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199"/>
          <p:cNvSpPr/>
          <p:nvPr/>
        </p:nvSpPr>
        <p:spPr>
          <a:xfrm>
            <a:off x="1904995" y="28072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199"/>
          <p:cNvSpPr/>
          <p:nvPr/>
        </p:nvSpPr>
        <p:spPr>
          <a:xfrm>
            <a:off x="5305516" y="31787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199"/>
          <p:cNvSpPr/>
          <p:nvPr/>
        </p:nvSpPr>
        <p:spPr>
          <a:xfrm>
            <a:off x="5073639" y="31040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199"/>
          <p:cNvSpPr/>
          <p:nvPr/>
        </p:nvSpPr>
        <p:spPr>
          <a:xfrm>
            <a:off x="5164124" y="329933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199"/>
          <p:cNvSpPr/>
          <p:nvPr/>
        </p:nvSpPr>
        <p:spPr>
          <a:xfrm>
            <a:off x="5316528" y="33707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199"/>
          <p:cNvSpPr/>
          <p:nvPr/>
        </p:nvSpPr>
        <p:spPr>
          <a:xfrm>
            <a:off x="5516555" y="330885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199"/>
          <p:cNvSpPr/>
          <p:nvPr/>
        </p:nvSpPr>
        <p:spPr>
          <a:xfrm>
            <a:off x="5583225" y="316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199"/>
          <p:cNvSpPr/>
          <p:nvPr/>
        </p:nvSpPr>
        <p:spPr>
          <a:xfrm>
            <a:off x="5121262" y="297547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199"/>
          <p:cNvSpPr/>
          <p:nvPr/>
        </p:nvSpPr>
        <p:spPr>
          <a:xfrm>
            <a:off x="5457916" y="293589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199"/>
          <p:cNvSpPr/>
          <p:nvPr/>
        </p:nvSpPr>
        <p:spPr>
          <a:xfrm>
            <a:off x="5562688" y="304543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199"/>
          <p:cNvSpPr/>
          <p:nvPr/>
        </p:nvSpPr>
        <p:spPr>
          <a:xfrm>
            <a:off x="6572343" y="312640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199"/>
          <p:cNvSpPr/>
          <p:nvPr/>
        </p:nvSpPr>
        <p:spPr>
          <a:xfrm>
            <a:off x="6629488" y="333596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199"/>
          <p:cNvSpPr/>
          <p:nvPr/>
        </p:nvSpPr>
        <p:spPr>
          <a:xfrm>
            <a:off x="6291351" y="300734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199"/>
          <p:cNvSpPr/>
          <p:nvPr/>
        </p:nvSpPr>
        <p:spPr>
          <a:xfrm>
            <a:off x="5876999" y="282636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199"/>
          <p:cNvSpPr/>
          <p:nvPr/>
        </p:nvSpPr>
        <p:spPr>
          <a:xfrm>
            <a:off x="5910330" y="220247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199"/>
          <p:cNvSpPr/>
          <p:nvPr/>
        </p:nvSpPr>
        <p:spPr>
          <a:xfrm>
            <a:off x="5981493" y="195783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199"/>
          <p:cNvSpPr/>
          <p:nvPr/>
        </p:nvSpPr>
        <p:spPr>
          <a:xfrm>
            <a:off x="5672205" y="209770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199"/>
          <p:cNvSpPr/>
          <p:nvPr/>
        </p:nvSpPr>
        <p:spPr>
          <a:xfrm>
            <a:off x="6349997" y="32564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199"/>
          <p:cNvSpPr/>
          <p:nvPr/>
        </p:nvSpPr>
        <p:spPr>
          <a:xfrm>
            <a:off x="6788159" y="317549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199"/>
          <p:cNvSpPr/>
          <p:nvPr/>
        </p:nvSpPr>
        <p:spPr>
          <a:xfrm>
            <a:off x="6675225" y="29082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" name="Oval 199"/>
          <p:cNvSpPr/>
          <p:nvPr/>
        </p:nvSpPr>
        <p:spPr>
          <a:xfrm>
            <a:off x="6410042" y="288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" name="Oval 199"/>
          <p:cNvSpPr/>
          <p:nvPr/>
        </p:nvSpPr>
        <p:spPr>
          <a:xfrm>
            <a:off x="6537881" y="286682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7" name="Oval 199"/>
          <p:cNvSpPr/>
          <p:nvPr/>
        </p:nvSpPr>
        <p:spPr>
          <a:xfrm>
            <a:off x="6282645" y="315621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8" name="Oval 199"/>
          <p:cNvSpPr/>
          <p:nvPr/>
        </p:nvSpPr>
        <p:spPr>
          <a:xfrm>
            <a:off x="5663042" y="224157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199"/>
          <p:cNvSpPr/>
          <p:nvPr/>
        </p:nvSpPr>
        <p:spPr>
          <a:xfrm>
            <a:off x="5815442" y="24106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199"/>
          <p:cNvSpPr/>
          <p:nvPr/>
        </p:nvSpPr>
        <p:spPr>
          <a:xfrm>
            <a:off x="5772129" y="19822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199"/>
          <p:cNvSpPr/>
          <p:nvPr/>
        </p:nvSpPr>
        <p:spPr>
          <a:xfrm>
            <a:off x="5996001" y="243089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199"/>
          <p:cNvSpPr/>
          <p:nvPr/>
        </p:nvSpPr>
        <p:spPr>
          <a:xfrm>
            <a:off x="6150654" y="21164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199"/>
          <p:cNvSpPr/>
          <p:nvPr/>
        </p:nvSpPr>
        <p:spPr>
          <a:xfrm>
            <a:off x="6166423" y="22648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直接箭头连接符 453"/>
          <p:cNvCxnSpPr>
            <a:endCxn id="645" idx="7"/>
          </p:cNvCxnSpPr>
          <p:nvPr/>
        </p:nvCxnSpPr>
        <p:spPr>
          <a:xfrm flipH="1">
            <a:off x="2733040" y="3931920"/>
            <a:ext cx="925195" cy="5461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453"/>
          <p:cNvCxnSpPr>
            <a:endCxn id="642" idx="1"/>
          </p:cNvCxnSpPr>
          <p:nvPr/>
        </p:nvCxnSpPr>
        <p:spPr>
          <a:xfrm>
            <a:off x="3654425" y="3931285"/>
            <a:ext cx="897890" cy="673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453"/>
          <p:cNvCxnSpPr>
            <a:stCxn id="679" idx="0"/>
            <a:endCxn id="683" idx="3"/>
          </p:cNvCxnSpPr>
          <p:nvPr/>
        </p:nvCxnSpPr>
        <p:spPr>
          <a:xfrm flipV="1">
            <a:off x="2499995" y="1710055"/>
            <a:ext cx="73660" cy="6019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453"/>
          <p:cNvCxnSpPr>
            <a:endCxn id="678" idx="7"/>
          </p:cNvCxnSpPr>
          <p:nvPr/>
        </p:nvCxnSpPr>
        <p:spPr>
          <a:xfrm flipH="1">
            <a:off x="2030095" y="2343785"/>
            <a:ext cx="470535" cy="3149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453"/>
          <p:cNvCxnSpPr>
            <a:stCxn id="679" idx="7"/>
            <a:endCxn id="688" idx="2"/>
          </p:cNvCxnSpPr>
          <p:nvPr/>
        </p:nvCxnSpPr>
        <p:spPr>
          <a:xfrm flipV="1">
            <a:off x="2520315" y="2103755"/>
            <a:ext cx="687705" cy="217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6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9630" y="3079115"/>
            <a:ext cx="266700" cy="177165"/>
          </a:xfrm>
          <a:prstGeom prst="rect">
            <a:avLst/>
          </a:prstGeom>
        </p:spPr>
      </p:pic>
      <p:pic>
        <p:nvPicPr>
          <p:cNvPr id="1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7630" y="4335780"/>
            <a:ext cx="266700" cy="177165"/>
          </a:xfrm>
          <a:prstGeom prst="rect">
            <a:avLst/>
          </a:prstGeom>
        </p:spPr>
      </p:pic>
      <p:pic>
        <p:nvPicPr>
          <p:cNvPr id="12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3931285"/>
            <a:ext cx="266700" cy="177165"/>
          </a:xfrm>
          <a:prstGeom prst="rect">
            <a:avLst/>
          </a:prstGeom>
        </p:spPr>
      </p:pic>
      <p:pic>
        <p:nvPicPr>
          <p:cNvPr id="14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1965960"/>
            <a:ext cx="266700" cy="177165"/>
          </a:xfrm>
          <a:prstGeom prst="rect">
            <a:avLst/>
          </a:prstGeom>
        </p:spPr>
      </p:pic>
      <p:cxnSp>
        <p:nvCxnSpPr>
          <p:cNvPr id="16" name="直接箭头连接符 453"/>
          <p:cNvCxnSpPr>
            <a:stCxn id="717" idx="6"/>
            <a:endCxn id="714" idx="2"/>
          </p:cNvCxnSpPr>
          <p:nvPr/>
        </p:nvCxnSpPr>
        <p:spPr>
          <a:xfrm>
            <a:off x="5935980" y="2856230"/>
            <a:ext cx="636270" cy="299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53"/>
          <p:cNvCxnSpPr>
            <a:endCxn id="699" idx="7"/>
          </p:cNvCxnSpPr>
          <p:nvPr/>
        </p:nvCxnSpPr>
        <p:spPr>
          <a:xfrm flipH="1">
            <a:off x="5355590" y="2886075"/>
            <a:ext cx="554990" cy="3016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390" y="2586990"/>
            <a:ext cx="266700" cy="177165"/>
          </a:xfrm>
          <a:prstGeom prst="rect">
            <a:avLst/>
          </a:prstGeom>
        </p:spPr>
      </p:pic>
      <p:pic>
        <p:nvPicPr>
          <p:cNvPr id="2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1943100"/>
            <a:ext cx="266700" cy="177165"/>
          </a:xfrm>
          <a:prstGeom prst="rect">
            <a:avLst/>
          </a:prstGeom>
        </p:spPr>
      </p:pic>
      <p:cxnSp>
        <p:nvCxnSpPr>
          <p:cNvPr id="22" name="直接箭头连接符 453"/>
          <p:cNvCxnSpPr>
            <a:endCxn id="655" idx="3"/>
          </p:cNvCxnSpPr>
          <p:nvPr/>
        </p:nvCxnSpPr>
        <p:spPr>
          <a:xfrm flipV="1">
            <a:off x="3648075" y="3572510"/>
            <a:ext cx="345440" cy="3276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680" y="3767455"/>
            <a:ext cx="266700" cy="177165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6743700" y="1376045"/>
            <a:ext cx="5134610" cy="5190046"/>
            <a:chOff x="10690" y="2585"/>
            <a:chExt cx="8086" cy="7808"/>
          </a:xfrm>
        </p:grpSpPr>
        <p:sp>
          <p:nvSpPr>
            <p:cNvPr id="495" name="文本框 494"/>
            <p:cNvSpPr txBox="1"/>
            <p:nvPr/>
          </p:nvSpPr>
          <p:spPr>
            <a:xfrm>
              <a:off x="11496" y="9144"/>
              <a:ext cx="6543" cy="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Hierarchical View of HGFRR Structure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084" y="2585"/>
              <a:ext cx="4892" cy="1440"/>
              <a:chOff x="13084" y="2585"/>
              <a:chExt cx="4892" cy="144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1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9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42" name="Curved Connector 41"/>
              <p:cNvCxnSpPr>
                <a:stCxn id="41" idx="6"/>
                <a:endCxn id="629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1" idx="6"/>
                <a:endCxn id="37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endCxn id="3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629" idx="5"/>
                <a:endCxn id="51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7" idx="1"/>
                <a:endCxn id="4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517" idx="0"/>
                <a:endCxn id="513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0690" y="5376"/>
              <a:ext cx="4009" cy="1171"/>
              <a:chOff x="13084" y="2585"/>
              <a:chExt cx="4892" cy="1440"/>
            </a:xfrm>
          </p:grpSpPr>
          <p:grpSp>
            <p:nvGrpSpPr>
              <p:cNvPr id="52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3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6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8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62" name="Curved Connector 61"/>
              <p:cNvCxnSpPr>
                <a:stCxn id="61" idx="6"/>
                <a:endCxn id="57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61" idx="6"/>
                <a:endCxn id="58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endCxn id="5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7" idx="5"/>
                <a:endCxn id="56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58" idx="1"/>
                <a:endCxn id="6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56" idx="0"/>
                <a:endCxn id="55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3972" y="5387"/>
              <a:ext cx="4009" cy="1171"/>
              <a:chOff x="13084" y="2585"/>
              <a:chExt cx="4892" cy="1440"/>
            </a:xfrm>
          </p:grpSpPr>
          <p:grpSp>
            <p:nvGrpSpPr>
              <p:cNvPr id="69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7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3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74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5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79" name="Curved Connector 78"/>
              <p:cNvCxnSpPr>
                <a:stCxn id="78" idx="6"/>
                <a:endCxn id="74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stCxn id="78" idx="6"/>
                <a:endCxn id="75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urved Connector 80"/>
              <p:cNvCxnSpPr>
                <a:endCxn id="76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urved Connector 81"/>
              <p:cNvCxnSpPr>
                <a:stCxn id="74" idx="5"/>
                <a:endCxn id="73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stCxn id="75" idx="1"/>
                <a:endCxn id="77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>
                <a:stCxn id="73" idx="0"/>
                <a:endCxn id="72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1309" y="7640"/>
              <a:ext cx="2663" cy="721"/>
              <a:chOff x="13084" y="2585"/>
              <a:chExt cx="4892" cy="1440"/>
            </a:xfrm>
          </p:grpSpPr>
          <p:grpSp>
            <p:nvGrpSpPr>
              <p:cNvPr id="86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87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0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91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2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96" name="Curved Connector 95"/>
              <p:cNvCxnSpPr>
                <a:stCxn id="95" idx="6"/>
                <a:endCxn id="91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stCxn id="95" idx="6"/>
                <a:endCxn id="92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>
                <a:endCxn id="93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>
                <a:stCxn id="91" idx="5"/>
                <a:endCxn id="90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>
                <a:stCxn id="92" idx="1"/>
                <a:endCxn id="94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>
                <a:stCxn id="90" idx="0"/>
                <a:endCxn id="89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4827" y="7675"/>
              <a:ext cx="2663" cy="721"/>
              <a:chOff x="13084" y="2585"/>
              <a:chExt cx="4892" cy="1440"/>
            </a:xfrm>
          </p:grpSpPr>
          <p:grpSp>
            <p:nvGrpSpPr>
              <p:cNvPr id="103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104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0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08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09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113" name="Curved Connector 112"/>
              <p:cNvCxnSpPr>
                <a:stCxn id="112" idx="6"/>
                <a:endCxn id="108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>
                <a:stCxn id="112" idx="6"/>
                <a:endCxn id="109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>
                <a:endCxn id="110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>
                <a:stCxn id="108" idx="5"/>
                <a:endCxn id="10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>
                <a:stCxn id="109" idx="1"/>
                <a:endCxn id="111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>
                <a:stCxn id="107" idx="0"/>
                <a:endCxn id="106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 Box 118"/>
            <p:cNvSpPr txBox="1"/>
            <p:nvPr/>
          </p:nvSpPr>
          <p:spPr>
            <a:xfrm>
              <a:off x="13975" y="7531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7982" y="5477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1" name="Text Box 120"/>
            <p:cNvSpPr txBox="1"/>
            <p:nvPr/>
          </p:nvSpPr>
          <p:spPr>
            <a:xfrm>
              <a:off x="13420" y="3508"/>
              <a:ext cx="835" cy="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21"/>
            <p:cNvSpPr txBox="1"/>
            <p:nvPr/>
          </p:nvSpPr>
          <p:spPr>
            <a:xfrm>
              <a:off x="11029" y="6077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>
              <a:off x="14299" y="6102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123"/>
            <p:cNvSpPr txBox="1"/>
            <p:nvPr/>
          </p:nvSpPr>
          <p:spPr>
            <a:xfrm>
              <a:off x="11466" y="8033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24"/>
            <p:cNvSpPr txBox="1"/>
            <p:nvPr/>
          </p:nvSpPr>
          <p:spPr>
            <a:xfrm>
              <a:off x="14998" y="8067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/>
            <p:cNvCxnSpPr>
              <a:endCxn id="53" idx="1"/>
            </p:cNvCxnSpPr>
            <p:nvPr/>
          </p:nvCxnSpPr>
          <p:spPr>
            <a:xfrm flipH="1">
              <a:off x="13245" y="3618"/>
              <a:ext cx="1347" cy="175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9" idx="4"/>
              <a:endCxn id="70" idx="1"/>
            </p:cNvCxnSpPr>
            <p:nvPr/>
          </p:nvCxnSpPr>
          <p:spPr>
            <a:xfrm>
              <a:off x="16026" y="3735"/>
              <a:ext cx="501" cy="1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55" idx="4"/>
            </p:cNvCxnSpPr>
            <p:nvPr/>
          </p:nvCxnSpPr>
          <p:spPr>
            <a:xfrm>
              <a:off x="12443" y="6335"/>
              <a:ext cx="478" cy="12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2" idx="5"/>
              <a:endCxn id="104" idx="1"/>
            </p:cNvCxnSpPr>
            <p:nvPr/>
          </p:nvCxnSpPr>
          <p:spPr>
            <a:xfrm>
              <a:off x="15777" y="6324"/>
              <a:ext cx="721" cy="1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1" name="Oval 38"/>
          <p:cNvSpPr/>
          <p:nvPr/>
        </p:nvSpPr>
        <p:spPr>
          <a:xfrm>
            <a:off x="1323340" y="2327910"/>
            <a:ext cx="5903595" cy="20294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3" name="Oval 196"/>
          <p:cNvSpPr/>
          <p:nvPr/>
        </p:nvSpPr>
        <p:spPr>
          <a:xfrm>
            <a:off x="2336800" y="21012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17" name="Oval 200"/>
          <p:cNvSpPr/>
          <p:nvPr/>
        </p:nvSpPr>
        <p:spPr>
          <a:xfrm>
            <a:off x="9792970" y="2101215"/>
            <a:ext cx="115570" cy="1219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9" name="Oval 196"/>
          <p:cNvSpPr/>
          <p:nvPr/>
        </p:nvSpPr>
        <p:spPr>
          <a:xfrm>
            <a:off x="10300970" y="640080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7" name="Oval 198"/>
          <p:cNvSpPr/>
          <p:nvPr/>
        </p:nvSpPr>
        <p:spPr>
          <a:xfrm>
            <a:off x="10947400" y="67119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198"/>
          <p:cNvSpPr/>
          <p:nvPr/>
        </p:nvSpPr>
        <p:spPr>
          <a:xfrm>
            <a:off x="10863580" y="113220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201"/>
          <p:cNvSpPr/>
          <p:nvPr/>
        </p:nvSpPr>
        <p:spPr>
          <a:xfrm>
            <a:off x="9980930" y="107378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196"/>
          <p:cNvSpPr/>
          <p:nvPr/>
        </p:nvSpPr>
        <p:spPr>
          <a:xfrm>
            <a:off x="9770110" y="837565"/>
            <a:ext cx="115570" cy="1219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20" name="Text Box 119"/>
          <p:cNvSpPr txBox="1"/>
          <p:nvPr/>
        </p:nvSpPr>
        <p:spPr>
          <a:xfrm>
            <a:off x="11374120" y="3298190"/>
            <a:ext cx="50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...</a:t>
            </a:r>
            <a:endParaRPr lang="en-US" sz="28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Oval 196"/>
          <p:cNvSpPr/>
          <p:nvPr/>
        </p:nvSpPr>
        <p:spPr>
          <a:xfrm>
            <a:off x="3827145" y="1957705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Oval 196"/>
          <p:cNvSpPr/>
          <p:nvPr/>
        </p:nvSpPr>
        <p:spPr>
          <a:xfrm>
            <a:off x="5371465" y="21012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Oval 196"/>
          <p:cNvSpPr/>
          <p:nvPr/>
        </p:nvSpPr>
        <p:spPr>
          <a:xfrm>
            <a:off x="6764020" y="2649220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" name="Oval 196"/>
          <p:cNvSpPr/>
          <p:nvPr/>
        </p:nvSpPr>
        <p:spPr>
          <a:xfrm>
            <a:off x="1059815" y="2649220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" name="Oval 196"/>
          <p:cNvSpPr/>
          <p:nvPr/>
        </p:nvSpPr>
        <p:spPr>
          <a:xfrm>
            <a:off x="1847215" y="37395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" name="Oval 196"/>
          <p:cNvSpPr/>
          <p:nvPr/>
        </p:nvSpPr>
        <p:spPr>
          <a:xfrm>
            <a:off x="5922645" y="37395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8" name="Oval 196"/>
          <p:cNvSpPr/>
          <p:nvPr/>
        </p:nvSpPr>
        <p:spPr>
          <a:xfrm>
            <a:off x="3171825" y="400748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9" name="Oval 196"/>
          <p:cNvSpPr/>
          <p:nvPr/>
        </p:nvSpPr>
        <p:spPr>
          <a:xfrm>
            <a:off x="4482465" y="4007485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Left Brace 23"/>
          <p:cNvSpPr/>
          <p:nvPr/>
        </p:nvSpPr>
        <p:spPr>
          <a:xfrm rot="5400000">
            <a:off x="5925185" y="234950"/>
            <a:ext cx="413385" cy="8327390"/>
          </a:xfrm>
          <a:prstGeom prst="leftBrace">
            <a:avLst>
              <a:gd name="adj1" fmla="val 8333"/>
              <a:gd name="adj2" fmla="val 50159"/>
            </a:avLst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38"/>
          <p:cNvSpPr/>
          <p:nvPr/>
        </p:nvSpPr>
        <p:spPr>
          <a:xfrm>
            <a:off x="4365625" y="2237740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7" name="Oval 196"/>
          <p:cNvSpPr/>
          <p:nvPr/>
        </p:nvSpPr>
        <p:spPr>
          <a:xfrm>
            <a:off x="4972685" y="210185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8" name="Oval 196"/>
          <p:cNvSpPr/>
          <p:nvPr/>
        </p:nvSpPr>
        <p:spPr>
          <a:xfrm>
            <a:off x="5864860" y="201612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9" name="Oval 196"/>
          <p:cNvSpPr/>
          <p:nvPr/>
        </p:nvSpPr>
        <p:spPr>
          <a:xfrm>
            <a:off x="6789420" y="2101850"/>
            <a:ext cx="392430" cy="414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0" name="Oval 196"/>
          <p:cNvSpPr/>
          <p:nvPr/>
        </p:nvSpPr>
        <p:spPr>
          <a:xfrm>
            <a:off x="7622540" y="243014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1" name="Oval 196"/>
          <p:cNvSpPr/>
          <p:nvPr/>
        </p:nvSpPr>
        <p:spPr>
          <a:xfrm>
            <a:off x="4208145" y="243014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2" name="Oval 196"/>
          <p:cNvSpPr/>
          <p:nvPr/>
        </p:nvSpPr>
        <p:spPr>
          <a:xfrm>
            <a:off x="4679315" y="3082925"/>
            <a:ext cx="392430" cy="414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3" name="Oval 196"/>
          <p:cNvSpPr/>
          <p:nvPr/>
        </p:nvSpPr>
        <p:spPr>
          <a:xfrm>
            <a:off x="7118985" y="308292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4" name="Oval 196"/>
          <p:cNvSpPr/>
          <p:nvPr/>
        </p:nvSpPr>
        <p:spPr>
          <a:xfrm>
            <a:off x="5472430" y="324358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5" name="Oval 196"/>
          <p:cNvSpPr/>
          <p:nvPr/>
        </p:nvSpPr>
        <p:spPr>
          <a:xfrm>
            <a:off x="6256655" y="324358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29260" y="4798060"/>
            <a:ext cx="3766820" cy="1640840"/>
            <a:chOff x="1549" y="7303"/>
            <a:chExt cx="5932" cy="2584"/>
          </a:xfrm>
        </p:grpSpPr>
        <p:grpSp>
          <p:nvGrpSpPr>
            <p:cNvPr id="10" name="Group 9"/>
            <p:cNvGrpSpPr/>
            <p:nvPr/>
          </p:nvGrpSpPr>
          <p:grpSpPr>
            <a:xfrm>
              <a:off x="1549" y="7303"/>
              <a:ext cx="5933" cy="2585"/>
              <a:chOff x="1868" y="3083"/>
              <a:chExt cx="9911" cy="4318"/>
            </a:xfrm>
          </p:grpSpPr>
          <p:sp>
            <p:nvSpPr>
              <p:cNvPr id="511" name="Oval 38"/>
              <p:cNvSpPr/>
              <p:nvPr/>
            </p:nvSpPr>
            <p:spPr>
              <a:xfrm>
                <a:off x="2084" y="3666"/>
                <a:ext cx="9297" cy="31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3" name="Oval 196"/>
              <p:cNvSpPr/>
              <p:nvPr/>
            </p:nvSpPr>
            <p:spPr>
              <a:xfrm>
                <a:off x="4395" y="3309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" name="Oval 196"/>
              <p:cNvSpPr/>
              <p:nvPr/>
            </p:nvSpPr>
            <p:spPr>
              <a:xfrm>
                <a:off x="6027" y="3083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" name="Oval 196"/>
              <p:cNvSpPr/>
              <p:nvPr/>
            </p:nvSpPr>
            <p:spPr>
              <a:xfrm>
                <a:off x="7637" y="3309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" name="Oval 196"/>
              <p:cNvSpPr/>
              <p:nvPr/>
            </p:nvSpPr>
            <p:spPr>
              <a:xfrm>
                <a:off x="9508" y="3666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" name="Oval 196"/>
              <p:cNvSpPr/>
              <p:nvPr/>
            </p:nvSpPr>
            <p:spPr>
              <a:xfrm>
                <a:off x="1868" y="5261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" name="Oval 196"/>
              <p:cNvSpPr/>
              <p:nvPr/>
            </p:nvSpPr>
            <p:spPr>
              <a:xfrm>
                <a:off x="5278" y="6312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" name="Oval 196"/>
              <p:cNvSpPr/>
              <p:nvPr/>
            </p:nvSpPr>
            <p:spPr>
              <a:xfrm>
                <a:off x="10747" y="4800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8" name="Oval 196"/>
              <p:cNvSpPr/>
              <p:nvPr/>
            </p:nvSpPr>
            <p:spPr>
              <a:xfrm>
                <a:off x="7222" y="6311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" name="Oval 196"/>
              <p:cNvSpPr/>
              <p:nvPr/>
            </p:nvSpPr>
            <p:spPr>
              <a:xfrm>
                <a:off x="9164" y="5890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36" name="Oval 196"/>
            <p:cNvSpPr/>
            <p:nvPr/>
          </p:nvSpPr>
          <p:spPr>
            <a:xfrm>
              <a:off x="2525" y="911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38" name="Oval 196"/>
            <p:cNvSpPr/>
            <p:nvPr/>
          </p:nvSpPr>
          <p:spPr>
            <a:xfrm>
              <a:off x="1907" y="767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</p:grpSp>
      <p:sp>
        <p:nvSpPr>
          <p:cNvPr id="45" name="Oval 38"/>
          <p:cNvSpPr/>
          <p:nvPr/>
        </p:nvSpPr>
        <p:spPr>
          <a:xfrm>
            <a:off x="4425315" y="5019675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196"/>
          <p:cNvSpPr/>
          <p:nvPr/>
        </p:nvSpPr>
        <p:spPr>
          <a:xfrm>
            <a:off x="5304155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7" name="Oval 196"/>
          <p:cNvSpPr/>
          <p:nvPr/>
        </p:nvSpPr>
        <p:spPr>
          <a:xfrm>
            <a:off x="5924550" y="47980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48" name="Oval 196"/>
          <p:cNvSpPr/>
          <p:nvPr/>
        </p:nvSpPr>
        <p:spPr>
          <a:xfrm>
            <a:off x="6536055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9" name="Oval 196"/>
          <p:cNvSpPr/>
          <p:nvPr/>
        </p:nvSpPr>
        <p:spPr>
          <a:xfrm>
            <a:off x="7247890" y="501967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0" name="Oval 196"/>
          <p:cNvSpPr/>
          <p:nvPr/>
        </p:nvSpPr>
        <p:spPr>
          <a:xfrm>
            <a:off x="4343400" y="562610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51" name="Oval 196"/>
          <p:cNvSpPr/>
          <p:nvPr/>
        </p:nvSpPr>
        <p:spPr>
          <a:xfrm>
            <a:off x="5639435" y="602551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2" name="Oval 196"/>
          <p:cNvSpPr/>
          <p:nvPr/>
        </p:nvSpPr>
        <p:spPr>
          <a:xfrm>
            <a:off x="7718425" y="545084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3" name="Oval 196"/>
          <p:cNvSpPr/>
          <p:nvPr/>
        </p:nvSpPr>
        <p:spPr>
          <a:xfrm>
            <a:off x="6378575" y="602488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4" name="Oval 196"/>
          <p:cNvSpPr/>
          <p:nvPr/>
        </p:nvSpPr>
        <p:spPr>
          <a:xfrm>
            <a:off x="7117080" y="58648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55" name="Oval 196"/>
          <p:cNvSpPr/>
          <p:nvPr/>
        </p:nvSpPr>
        <p:spPr>
          <a:xfrm>
            <a:off x="4963160" y="59505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6" name="Oval 196"/>
          <p:cNvSpPr/>
          <p:nvPr/>
        </p:nvSpPr>
        <p:spPr>
          <a:xfrm>
            <a:off x="4570730" y="503682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9" name="Oval 38"/>
          <p:cNvSpPr/>
          <p:nvPr/>
        </p:nvSpPr>
        <p:spPr>
          <a:xfrm>
            <a:off x="8318500" y="5019675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196"/>
          <p:cNvSpPr/>
          <p:nvPr/>
        </p:nvSpPr>
        <p:spPr>
          <a:xfrm>
            <a:off x="9197340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1" name="Oval 196"/>
          <p:cNvSpPr/>
          <p:nvPr/>
        </p:nvSpPr>
        <p:spPr>
          <a:xfrm>
            <a:off x="9817735" y="47980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2" name="Oval 196"/>
          <p:cNvSpPr/>
          <p:nvPr/>
        </p:nvSpPr>
        <p:spPr>
          <a:xfrm>
            <a:off x="10429240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3" name="Oval 196"/>
          <p:cNvSpPr/>
          <p:nvPr/>
        </p:nvSpPr>
        <p:spPr>
          <a:xfrm>
            <a:off x="11141075" y="501967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4" name="Oval 196"/>
          <p:cNvSpPr/>
          <p:nvPr/>
        </p:nvSpPr>
        <p:spPr>
          <a:xfrm>
            <a:off x="8236585" y="562610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5" name="Oval 196"/>
          <p:cNvSpPr/>
          <p:nvPr/>
        </p:nvSpPr>
        <p:spPr>
          <a:xfrm>
            <a:off x="9532620" y="602551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6" name="Oval 196"/>
          <p:cNvSpPr/>
          <p:nvPr/>
        </p:nvSpPr>
        <p:spPr>
          <a:xfrm>
            <a:off x="11611610" y="545084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7" name="Oval 196"/>
          <p:cNvSpPr/>
          <p:nvPr/>
        </p:nvSpPr>
        <p:spPr>
          <a:xfrm>
            <a:off x="10271760" y="602488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8" name="Oval 196"/>
          <p:cNvSpPr/>
          <p:nvPr/>
        </p:nvSpPr>
        <p:spPr>
          <a:xfrm>
            <a:off x="11010265" y="58648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9" name="Oval 196"/>
          <p:cNvSpPr/>
          <p:nvPr/>
        </p:nvSpPr>
        <p:spPr>
          <a:xfrm>
            <a:off x="8856345" y="59505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0" name="Oval 196"/>
          <p:cNvSpPr/>
          <p:nvPr/>
        </p:nvSpPr>
        <p:spPr>
          <a:xfrm>
            <a:off x="8463915" y="503682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7520" y="624205"/>
            <a:ext cx="11428730" cy="922020"/>
            <a:chOff x="814" y="1545"/>
            <a:chExt cx="17998" cy="1452"/>
          </a:xfrm>
        </p:grpSpPr>
        <p:sp>
          <p:nvSpPr>
            <p:cNvPr id="970" name="Rectangle 969"/>
            <p:cNvSpPr/>
            <p:nvPr/>
          </p:nvSpPr>
          <p:spPr>
            <a:xfrm>
              <a:off x="814" y="1545"/>
              <a:ext cx="17472" cy="1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036" y="1974"/>
              <a:ext cx="7935" cy="595"/>
              <a:chOff x="2728" y="1623"/>
              <a:chExt cx="7935" cy="595"/>
            </a:xfrm>
          </p:grpSpPr>
          <p:sp>
            <p:nvSpPr>
              <p:cNvPr id="971" name="Oval 970"/>
              <p:cNvSpPr/>
              <p:nvPr/>
            </p:nvSpPr>
            <p:spPr>
              <a:xfrm>
                <a:off x="2728" y="1674"/>
                <a:ext cx="545" cy="545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4" name="Text Box 973"/>
              <p:cNvSpPr txBox="1"/>
              <p:nvPr/>
            </p:nvSpPr>
            <p:spPr>
              <a:xfrm>
                <a:off x="3529" y="1623"/>
                <a:ext cx="71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Contact Nodes/L1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1830" y="1974"/>
              <a:ext cx="6982" cy="580"/>
              <a:chOff x="2728" y="2674"/>
              <a:chExt cx="6982" cy="580"/>
            </a:xfrm>
          </p:grpSpPr>
          <p:sp>
            <p:nvSpPr>
              <p:cNvPr id="972" name="Oval 971"/>
              <p:cNvSpPr/>
              <p:nvPr/>
            </p:nvSpPr>
            <p:spPr>
              <a:xfrm>
                <a:off x="2728" y="2709"/>
                <a:ext cx="545" cy="54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975" name="Text Box 974"/>
              <p:cNvSpPr txBox="1"/>
              <p:nvPr/>
            </p:nvSpPr>
            <p:spPr>
              <a:xfrm>
                <a:off x="3510" y="2674"/>
                <a:ext cx="62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Contact Nodes/L2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034" y="1974"/>
              <a:ext cx="4729" cy="595"/>
              <a:chOff x="2728" y="643"/>
              <a:chExt cx="4729" cy="5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694"/>
                <a:ext cx="545" cy="5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529" y="643"/>
                <a:ext cx="39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" name="Oval 37"/>
          <p:cNvSpPr/>
          <p:nvPr/>
        </p:nvSpPr>
        <p:spPr>
          <a:xfrm rot="5400000">
            <a:off x="2712085" y="-242570"/>
            <a:ext cx="4005580" cy="58032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77" name="Group 976"/>
          <p:cNvGrpSpPr/>
          <p:nvPr/>
        </p:nvGrpSpPr>
        <p:grpSpPr>
          <a:xfrm rot="20040000">
            <a:off x="4818380" y="-295910"/>
            <a:ext cx="3397250" cy="2816860"/>
            <a:chOff x="10036" y="337"/>
            <a:chExt cx="7151" cy="6155"/>
          </a:xfrm>
        </p:grpSpPr>
        <p:sp>
          <p:nvSpPr>
            <p:cNvPr id="147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53" name="Group 552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149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88" name="Group 48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48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49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1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8" name="Group 587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22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2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Group 52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53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53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54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4" name="Group 553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555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56" name="Group 555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55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56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7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8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9" name="Group 588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590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91" name="Group 59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6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09" name="Group 608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6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6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8" name="Group 967"/>
          <p:cNvGrpSpPr/>
          <p:nvPr/>
        </p:nvGrpSpPr>
        <p:grpSpPr>
          <a:xfrm rot="19860000">
            <a:off x="772795" y="-257175"/>
            <a:ext cx="3802380" cy="2983230"/>
            <a:chOff x="712" y="-9"/>
            <a:chExt cx="7151" cy="6155"/>
          </a:xfrm>
        </p:grpSpPr>
        <p:sp>
          <p:nvSpPr>
            <p:cNvPr id="625" name="Oval 37"/>
            <p:cNvSpPr/>
            <p:nvPr/>
          </p:nvSpPr>
          <p:spPr>
            <a:xfrm rot="17880000">
              <a:off x="3002" y="420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26" name="Group 625"/>
            <p:cNvGrpSpPr/>
            <p:nvPr/>
          </p:nvGrpSpPr>
          <p:grpSpPr>
            <a:xfrm>
              <a:off x="5163" y="1795"/>
              <a:ext cx="2701" cy="2460"/>
              <a:chOff x="14487" y="2141"/>
              <a:chExt cx="2701" cy="2460"/>
            </a:xfrm>
          </p:grpSpPr>
          <p:sp>
            <p:nvSpPr>
              <p:cNvPr id="627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62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6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4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66" name="Group 665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66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69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2" name="Group 701"/>
            <p:cNvGrpSpPr/>
            <p:nvPr/>
          </p:nvGrpSpPr>
          <p:grpSpPr>
            <a:xfrm>
              <a:off x="2647" y="-9"/>
              <a:ext cx="2761" cy="2678"/>
              <a:chOff x="11624" y="389"/>
              <a:chExt cx="2761" cy="2678"/>
            </a:xfrm>
          </p:grpSpPr>
          <p:sp>
            <p:nvSpPr>
              <p:cNvPr id="703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04" name="Group 703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7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74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74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75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3" name="Group 762"/>
            <p:cNvGrpSpPr/>
            <p:nvPr/>
          </p:nvGrpSpPr>
          <p:grpSpPr>
            <a:xfrm>
              <a:off x="712" y="1826"/>
              <a:ext cx="2701" cy="2460"/>
              <a:chOff x="14487" y="2141"/>
              <a:chExt cx="2701" cy="2460"/>
            </a:xfrm>
          </p:grpSpPr>
          <p:sp>
            <p:nvSpPr>
              <p:cNvPr id="764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76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73" name="Group 772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77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1" name="Group 780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78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9" name="Group 788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79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7" name="Group 796"/>
            <p:cNvGrpSpPr/>
            <p:nvPr/>
          </p:nvGrpSpPr>
          <p:grpSpPr>
            <a:xfrm>
              <a:off x="3085" y="3468"/>
              <a:ext cx="2761" cy="2678"/>
              <a:chOff x="11624" y="389"/>
              <a:chExt cx="2761" cy="2678"/>
            </a:xfrm>
          </p:grpSpPr>
          <p:sp>
            <p:nvSpPr>
              <p:cNvPr id="798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99" name="Group 798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1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23" name="Group 822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2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9" name="Group 968"/>
          <p:cNvGrpSpPr/>
          <p:nvPr/>
        </p:nvGrpSpPr>
        <p:grpSpPr>
          <a:xfrm rot="20160000">
            <a:off x="553720" y="2355215"/>
            <a:ext cx="3598545" cy="3315335"/>
            <a:chOff x="5392" y="5368"/>
            <a:chExt cx="7151" cy="6155"/>
          </a:xfrm>
        </p:grpSpPr>
        <p:sp>
          <p:nvSpPr>
            <p:cNvPr id="831" name="Oval 37"/>
            <p:cNvSpPr/>
            <p:nvPr/>
          </p:nvSpPr>
          <p:spPr>
            <a:xfrm rot="17880000">
              <a:off x="7682" y="5797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32" name="Group 831"/>
            <p:cNvGrpSpPr/>
            <p:nvPr/>
          </p:nvGrpSpPr>
          <p:grpSpPr>
            <a:xfrm>
              <a:off x="9843" y="7172"/>
              <a:ext cx="2701" cy="2460"/>
              <a:chOff x="14487" y="2141"/>
              <a:chExt cx="2701" cy="2460"/>
            </a:xfrm>
          </p:grpSpPr>
          <p:sp>
            <p:nvSpPr>
              <p:cNvPr id="833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34" name="Group 833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83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2" name="Group 841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84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85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85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6" name="Group 865"/>
            <p:cNvGrpSpPr/>
            <p:nvPr/>
          </p:nvGrpSpPr>
          <p:grpSpPr>
            <a:xfrm>
              <a:off x="7327" y="5368"/>
              <a:ext cx="2761" cy="2678"/>
              <a:chOff x="11624" y="389"/>
              <a:chExt cx="2761" cy="2678"/>
            </a:xfrm>
          </p:grpSpPr>
          <p:sp>
            <p:nvSpPr>
              <p:cNvPr id="867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68" name="Group 867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6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7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84" name="Group 883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8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92" name="Group 891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9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0" name="Group 899"/>
            <p:cNvGrpSpPr/>
            <p:nvPr/>
          </p:nvGrpSpPr>
          <p:grpSpPr>
            <a:xfrm>
              <a:off x="5392" y="7203"/>
              <a:ext cx="2701" cy="2460"/>
              <a:chOff x="14487" y="2141"/>
              <a:chExt cx="2701" cy="2460"/>
            </a:xfrm>
          </p:grpSpPr>
          <p:sp>
            <p:nvSpPr>
              <p:cNvPr id="901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02" name="Group 901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0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1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91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26" name="Group 925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92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4" name="Group 933"/>
            <p:cNvGrpSpPr/>
            <p:nvPr/>
          </p:nvGrpSpPr>
          <p:grpSpPr>
            <a:xfrm>
              <a:off x="7765" y="8845"/>
              <a:ext cx="2761" cy="2678"/>
              <a:chOff x="11624" y="389"/>
              <a:chExt cx="2761" cy="2678"/>
            </a:xfrm>
          </p:grpSpPr>
          <p:sp>
            <p:nvSpPr>
              <p:cNvPr id="93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36" name="Group 935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9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94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52" name="Group 951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95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60" name="Group 959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96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9" name="Group 978"/>
          <p:cNvGrpSpPr/>
          <p:nvPr/>
        </p:nvGrpSpPr>
        <p:grpSpPr>
          <a:xfrm rot="20040000">
            <a:off x="4579620" y="2281555"/>
            <a:ext cx="3747135" cy="3396615"/>
            <a:chOff x="10036" y="337"/>
            <a:chExt cx="7151" cy="6155"/>
          </a:xfrm>
        </p:grpSpPr>
        <p:sp>
          <p:nvSpPr>
            <p:cNvPr id="980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982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83" name="Group 982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8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1" name="Group 990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9" name="Group 998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1016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17" name="Group 1016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25" name="Group 1024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2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3" name="Group 1032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03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41" name="Group 1040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04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9" name="Group 1048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1050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51" name="Group 1050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105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59" name="Group 1058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106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67" name="Group 1066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6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5" name="Group 1074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7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3" name="Group 1082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1084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85" name="Group 1084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8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9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10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9" name="Group 1108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1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8446770" y="2797810"/>
            <a:ext cx="3234055" cy="2590800"/>
            <a:chOff x="13166" y="5388"/>
            <a:chExt cx="5093" cy="4080"/>
          </a:xfrm>
        </p:grpSpPr>
        <p:sp>
          <p:nvSpPr>
            <p:cNvPr id="970" name="Rectangle 969"/>
            <p:cNvSpPr/>
            <p:nvPr/>
          </p:nvSpPr>
          <p:spPr>
            <a:xfrm>
              <a:off x="13166" y="5388"/>
              <a:ext cx="4952" cy="4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13388" y="6663"/>
              <a:ext cx="545" cy="54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13388" y="7698"/>
              <a:ext cx="545" cy="545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13386" y="8692"/>
              <a:ext cx="545" cy="545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4" name="Text Box 973"/>
            <p:cNvSpPr txBox="1"/>
            <p:nvPr/>
          </p:nvSpPr>
          <p:spPr>
            <a:xfrm>
              <a:off x="14189" y="6612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5" name="Text Box 974"/>
            <p:cNvSpPr txBox="1"/>
            <p:nvPr/>
          </p:nvSpPr>
          <p:spPr>
            <a:xfrm>
              <a:off x="14170" y="7663"/>
              <a:ext cx="4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6" name="Text Box 975"/>
            <p:cNvSpPr txBox="1"/>
            <p:nvPr/>
          </p:nvSpPr>
          <p:spPr>
            <a:xfrm>
              <a:off x="14160" y="8679"/>
              <a:ext cx="36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13388" y="5683"/>
              <a:ext cx="545" cy="5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4189" y="5632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" name="Oval 37"/>
          <p:cNvSpPr/>
          <p:nvPr/>
        </p:nvSpPr>
        <p:spPr>
          <a:xfrm rot="5400000">
            <a:off x="4221480" y="849630"/>
            <a:ext cx="4005580" cy="703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794500" y="1696720"/>
            <a:ext cx="3176905" cy="2294255"/>
            <a:chOff x="10603" y="2758"/>
            <a:chExt cx="5003" cy="3613"/>
          </a:xfrm>
        </p:grpSpPr>
        <p:sp>
          <p:nvSpPr>
            <p:cNvPr id="147" name="Oval 37"/>
            <p:cNvSpPr/>
            <p:nvPr/>
          </p:nvSpPr>
          <p:spPr>
            <a:xfrm rot="16320000">
              <a:off x="12156" y="2774"/>
              <a:ext cx="1929" cy="383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53" name="Group 552"/>
            <p:cNvGrpSpPr/>
            <p:nvPr/>
          </p:nvGrpSpPr>
          <p:grpSpPr>
            <a:xfrm rot="20040000">
              <a:off x="13586" y="3119"/>
              <a:ext cx="2021" cy="1773"/>
              <a:chOff x="14487" y="2141"/>
              <a:chExt cx="2701" cy="2460"/>
            </a:xfrm>
          </p:grpSpPr>
          <p:sp>
            <p:nvSpPr>
              <p:cNvPr id="149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88" name="Group 48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48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49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1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8" name="Group 587"/>
            <p:cNvGrpSpPr/>
            <p:nvPr/>
          </p:nvGrpSpPr>
          <p:grpSpPr>
            <a:xfrm rot="20040000">
              <a:off x="11356" y="2758"/>
              <a:ext cx="2066" cy="1930"/>
              <a:chOff x="11624" y="389"/>
              <a:chExt cx="2761" cy="2678"/>
            </a:xfrm>
          </p:grpSpPr>
          <p:sp>
            <p:nvSpPr>
              <p:cNvPr id="22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2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Group 52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53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53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54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4" name="Group 553"/>
            <p:cNvGrpSpPr/>
            <p:nvPr/>
          </p:nvGrpSpPr>
          <p:grpSpPr>
            <a:xfrm rot="20040000">
              <a:off x="10603" y="4599"/>
              <a:ext cx="2021" cy="1773"/>
              <a:chOff x="14487" y="2141"/>
              <a:chExt cx="2701" cy="2460"/>
            </a:xfrm>
          </p:grpSpPr>
          <p:sp>
            <p:nvSpPr>
              <p:cNvPr id="555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56" name="Group 555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55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56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7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8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89" name="Group 588"/>
          <p:cNvGrpSpPr/>
          <p:nvPr/>
        </p:nvGrpSpPr>
        <p:grpSpPr>
          <a:xfrm rot="20040000">
            <a:off x="8157845" y="3003550"/>
            <a:ext cx="1311910" cy="1225550"/>
            <a:chOff x="11624" y="389"/>
            <a:chExt cx="2761" cy="2678"/>
          </a:xfrm>
        </p:grpSpPr>
        <p:sp>
          <p:nvSpPr>
            <p:cNvPr id="590" name="Oval 39"/>
            <p:cNvSpPr/>
            <p:nvPr/>
          </p:nvSpPr>
          <p:spPr>
            <a:xfrm rot="17880000">
              <a:off x="12318" y="850"/>
              <a:ext cx="1496" cy="18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91" name="Group 590"/>
            <p:cNvGrpSpPr/>
            <p:nvPr/>
          </p:nvGrpSpPr>
          <p:grpSpPr>
            <a:xfrm>
              <a:off x="12315" y="389"/>
              <a:ext cx="982" cy="978"/>
              <a:chOff x="13806" y="7547"/>
              <a:chExt cx="2264" cy="2104"/>
            </a:xfrm>
          </p:grpSpPr>
          <p:sp>
            <p:nvSpPr>
              <p:cNvPr id="592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3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4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5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6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7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8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13403" y="987"/>
              <a:ext cx="982" cy="978"/>
              <a:chOff x="13806" y="7547"/>
              <a:chExt cx="2264" cy="2104"/>
            </a:xfrm>
          </p:grpSpPr>
          <p:sp>
            <p:nvSpPr>
              <p:cNvPr id="600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1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4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5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6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7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8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12941" y="2089"/>
              <a:ext cx="982" cy="978"/>
              <a:chOff x="13806" y="7547"/>
              <a:chExt cx="2264" cy="2104"/>
            </a:xfrm>
          </p:grpSpPr>
          <p:sp>
            <p:nvSpPr>
              <p:cNvPr id="610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1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2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3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4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5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6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17" name="Group 616"/>
            <p:cNvGrpSpPr/>
            <p:nvPr/>
          </p:nvGrpSpPr>
          <p:grpSpPr>
            <a:xfrm>
              <a:off x="11624" y="1317"/>
              <a:ext cx="982" cy="978"/>
              <a:chOff x="13806" y="7547"/>
              <a:chExt cx="2264" cy="2104"/>
            </a:xfrm>
          </p:grpSpPr>
          <p:sp>
            <p:nvSpPr>
              <p:cNvPr id="618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9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0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1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2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3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4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340610" y="1799590"/>
            <a:ext cx="3253105" cy="2348230"/>
            <a:chOff x="4435" y="2749"/>
            <a:chExt cx="5123" cy="3698"/>
          </a:xfrm>
        </p:grpSpPr>
        <p:sp>
          <p:nvSpPr>
            <p:cNvPr id="625" name="Oval 37"/>
            <p:cNvSpPr/>
            <p:nvPr/>
          </p:nvSpPr>
          <p:spPr>
            <a:xfrm rot="16140000">
              <a:off x="5798" y="2602"/>
              <a:ext cx="2043" cy="42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26" name="Group 625"/>
            <p:cNvGrpSpPr/>
            <p:nvPr/>
          </p:nvGrpSpPr>
          <p:grpSpPr>
            <a:xfrm rot="19860000">
              <a:off x="7296" y="2954"/>
              <a:ext cx="2262" cy="1878"/>
              <a:chOff x="14487" y="2141"/>
              <a:chExt cx="2701" cy="2460"/>
            </a:xfrm>
          </p:grpSpPr>
          <p:sp>
            <p:nvSpPr>
              <p:cNvPr id="627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62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6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4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66" name="Group 665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66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69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2" name="Group 701"/>
            <p:cNvGrpSpPr/>
            <p:nvPr/>
          </p:nvGrpSpPr>
          <p:grpSpPr>
            <a:xfrm rot="19860000">
              <a:off x="4823" y="2749"/>
              <a:ext cx="2312" cy="2044"/>
              <a:chOff x="11624" y="389"/>
              <a:chExt cx="2761" cy="2678"/>
            </a:xfrm>
          </p:grpSpPr>
          <p:sp>
            <p:nvSpPr>
              <p:cNvPr id="703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04" name="Group 703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7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74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74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75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4435" y="4823"/>
              <a:ext cx="1995" cy="1625"/>
              <a:chOff x="4182" y="4925"/>
              <a:chExt cx="1995" cy="1625"/>
            </a:xfrm>
          </p:grpSpPr>
          <p:sp>
            <p:nvSpPr>
              <p:cNvPr id="764" name="Oval 39"/>
              <p:cNvSpPr/>
              <p:nvPr/>
            </p:nvSpPr>
            <p:spPr>
              <a:xfrm rot="16140000">
                <a:off x="4577" y="4915"/>
                <a:ext cx="1142" cy="1590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 rot="19860000">
                <a:off x="5391" y="4925"/>
                <a:ext cx="786" cy="729"/>
                <a:chOff x="13806" y="7547"/>
                <a:chExt cx="2264" cy="2104"/>
              </a:xfrm>
            </p:grpSpPr>
            <p:sp>
              <p:nvSpPr>
                <p:cNvPr id="76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73" name="Group 772"/>
              <p:cNvGrpSpPr/>
              <p:nvPr/>
            </p:nvGrpSpPr>
            <p:grpSpPr>
              <a:xfrm rot="19860000">
                <a:off x="4294" y="4952"/>
                <a:ext cx="853" cy="696"/>
                <a:chOff x="13806" y="7547"/>
                <a:chExt cx="2264" cy="2104"/>
              </a:xfrm>
            </p:grpSpPr>
            <p:sp>
              <p:nvSpPr>
                <p:cNvPr id="77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1" name="Group 780"/>
              <p:cNvGrpSpPr/>
              <p:nvPr/>
            </p:nvGrpSpPr>
            <p:grpSpPr>
              <a:xfrm rot="19860000">
                <a:off x="5311" y="5778"/>
                <a:ext cx="624" cy="720"/>
                <a:chOff x="13806" y="7547"/>
                <a:chExt cx="2264" cy="2104"/>
              </a:xfrm>
            </p:grpSpPr>
            <p:sp>
              <p:nvSpPr>
                <p:cNvPr id="78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9" name="Group 788"/>
              <p:cNvGrpSpPr/>
              <p:nvPr/>
            </p:nvGrpSpPr>
            <p:grpSpPr>
              <a:xfrm rot="19860000">
                <a:off x="4182" y="5778"/>
                <a:ext cx="706" cy="772"/>
                <a:chOff x="13806" y="7547"/>
                <a:chExt cx="2264" cy="2104"/>
              </a:xfrm>
            </p:grpSpPr>
            <p:sp>
              <p:nvSpPr>
                <p:cNvPr id="79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97" name="Group 796"/>
          <p:cNvGrpSpPr/>
          <p:nvPr/>
        </p:nvGrpSpPr>
        <p:grpSpPr>
          <a:xfrm rot="19860000">
            <a:off x="4084320" y="3002280"/>
            <a:ext cx="1468120" cy="1297940"/>
            <a:chOff x="11624" y="389"/>
            <a:chExt cx="2761" cy="2678"/>
          </a:xfrm>
        </p:grpSpPr>
        <p:sp>
          <p:nvSpPr>
            <p:cNvPr id="798" name="Oval 39"/>
            <p:cNvSpPr/>
            <p:nvPr/>
          </p:nvSpPr>
          <p:spPr>
            <a:xfrm rot="17880000">
              <a:off x="12318" y="850"/>
              <a:ext cx="1496" cy="18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99" name="Group 798"/>
            <p:cNvGrpSpPr/>
            <p:nvPr/>
          </p:nvGrpSpPr>
          <p:grpSpPr>
            <a:xfrm>
              <a:off x="12315" y="389"/>
              <a:ext cx="982" cy="978"/>
              <a:chOff x="13806" y="7547"/>
              <a:chExt cx="2264" cy="2104"/>
            </a:xfrm>
          </p:grpSpPr>
          <p:sp>
            <p:nvSpPr>
              <p:cNvPr id="800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1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2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3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4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5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6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07" name="Group 806"/>
            <p:cNvGrpSpPr/>
            <p:nvPr/>
          </p:nvGrpSpPr>
          <p:grpSpPr>
            <a:xfrm>
              <a:off x="13403" y="987"/>
              <a:ext cx="982" cy="978"/>
              <a:chOff x="13806" y="7547"/>
              <a:chExt cx="2264" cy="2104"/>
            </a:xfrm>
          </p:grpSpPr>
          <p:sp>
            <p:nvSpPr>
              <p:cNvPr id="808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9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0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1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2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3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4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15" name="Group 814"/>
            <p:cNvGrpSpPr/>
            <p:nvPr/>
          </p:nvGrpSpPr>
          <p:grpSpPr>
            <a:xfrm>
              <a:off x="12941" y="2089"/>
              <a:ext cx="982" cy="978"/>
              <a:chOff x="13806" y="7547"/>
              <a:chExt cx="2264" cy="2104"/>
            </a:xfrm>
          </p:grpSpPr>
          <p:sp>
            <p:nvSpPr>
              <p:cNvPr id="816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7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8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9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0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1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2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23" name="Group 822"/>
            <p:cNvGrpSpPr/>
            <p:nvPr/>
          </p:nvGrpSpPr>
          <p:grpSpPr>
            <a:xfrm>
              <a:off x="11624" y="1317"/>
              <a:ext cx="982" cy="978"/>
              <a:chOff x="13806" y="7547"/>
              <a:chExt cx="2264" cy="2104"/>
            </a:xfrm>
          </p:grpSpPr>
          <p:sp>
            <p:nvSpPr>
              <p:cNvPr id="824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5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6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7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8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9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30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916430" y="4423410"/>
            <a:ext cx="3398520" cy="2880995"/>
            <a:chOff x="3478" y="6979"/>
            <a:chExt cx="5352" cy="4537"/>
          </a:xfrm>
        </p:grpSpPr>
        <p:sp>
          <p:nvSpPr>
            <p:cNvPr id="831" name="Oval 37"/>
            <p:cNvSpPr/>
            <p:nvPr/>
          </p:nvSpPr>
          <p:spPr>
            <a:xfrm rot="16440000">
              <a:off x="5036" y="7264"/>
              <a:ext cx="2271" cy="40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32" name="Group 831"/>
            <p:cNvGrpSpPr/>
            <p:nvPr/>
          </p:nvGrpSpPr>
          <p:grpSpPr>
            <a:xfrm rot="20160000">
              <a:off x="6690" y="7584"/>
              <a:ext cx="2140" cy="2087"/>
              <a:chOff x="14487" y="2141"/>
              <a:chExt cx="2701" cy="2460"/>
            </a:xfrm>
          </p:grpSpPr>
          <p:sp>
            <p:nvSpPr>
              <p:cNvPr id="833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34" name="Group 833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83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2" name="Group 841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84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85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85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6" name="Group 865"/>
            <p:cNvGrpSpPr/>
            <p:nvPr/>
          </p:nvGrpSpPr>
          <p:grpSpPr>
            <a:xfrm rot="20160000">
              <a:off x="4281" y="6979"/>
              <a:ext cx="2188" cy="2272"/>
              <a:chOff x="11624" y="389"/>
              <a:chExt cx="2761" cy="2678"/>
            </a:xfrm>
          </p:grpSpPr>
          <p:sp>
            <p:nvSpPr>
              <p:cNvPr id="867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68" name="Group 867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6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7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84" name="Group 883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8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92" name="Group 891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9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0" name="Group 899"/>
            <p:cNvGrpSpPr/>
            <p:nvPr/>
          </p:nvGrpSpPr>
          <p:grpSpPr>
            <a:xfrm rot="20160000">
              <a:off x="3478" y="9043"/>
              <a:ext cx="2140" cy="2087"/>
              <a:chOff x="14487" y="2141"/>
              <a:chExt cx="2701" cy="2460"/>
            </a:xfrm>
          </p:grpSpPr>
          <p:sp>
            <p:nvSpPr>
              <p:cNvPr id="901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02" name="Group 901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0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1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91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26" name="Group 925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92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4" name="Group 933"/>
            <p:cNvGrpSpPr/>
            <p:nvPr/>
          </p:nvGrpSpPr>
          <p:grpSpPr>
            <a:xfrm rot="20160000">
              <a:off x="5779" y="9244"/>
              <a:ext cx="2188" cy="2272"/>
              <a:chOff x="11624" y="389"/>
              <a:chExt cx="2761" cy="2678"/>
            </a:xfrm>
          </p:grpSpPr>
          <p:sp>
            <p:nvSpPr>
              <p:cNvPr id="93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36" name="Group 935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9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94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52" name="Group 951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95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60" name="Group 959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96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6259830" y="4365625"/>
            <a:ext cx="3503295" cy="2980690"/>
            <a:chOff x="10405" y="6753"/>
            <a:chExt cx="5517" cy="4694"/>
          </a:xfrm>
        </p:grpSpPr>
        <p:sp>
          <p:nvSpPr>
            <p:cNvPr id="980" name="Oval 37"/>
            <p:cNvSpPr/>
            <p:nvPr/>
          </p:nvSpPr>
          <p:spPr>
            <a:xfrm rot="16320000">
              <a:off x="12017" y="6980"/>
              <a:ext cx="2326" cy="4226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 rot="20040000">
              <a:off x="13694" y="7272"/>
              <a:ext cx="2229" cy="2138"/>
              <a:chOff x="14487" y="2141"/>
              <a:chExt cx="2701" cy="2460"/>
            </a:xfrm>
          </p:grpSpPr>
          <p:sp>
            <p:nvSpPr>
              <p:cNvPr id="982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83" name="Group 982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8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1" name="Group 990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9" name="Group 998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 rot="20040000">
              <a:off x="11180" y="6753"/>
              <a:ext cx="2278" cy="2327"/>
              <a:chOff x="11624" y="389"/>
              <a:chExt cx="2761" cy="2678"/>
            </a:xfrm>
          </p:grpSpPr>
          <p:sp>
            <p:nvSpPr>
              <p:cNvPr id="1016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17" name="Group 1016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25" name="Group 1024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2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3" name="Group 1032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03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41" name="Group 1040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04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9" name="Group 1048"/>
            <p:cNvGrpSpPr/>
            <p:nvPr/>
          </p:nvGrpSpPr>
          <p:grpSpPr>
            <a:xfrm rot="20040000">
              <a:off x="10405" y="8907"/>
              <a:ext cx="2229" cy="2138"/>
              <a:chOff x="14487" y="2141"/>
              <a:chExt cx="2701" cy="2460"/>
            </a:xfrm>
          </p:grpSpPr>
          <p:sp>
            <p:nvSpPr>
              <p:cNvPr id="1050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51" name="Group 1050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105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59" name="Group 1058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106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67" name="Group 1066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6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5" name="Group 1074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7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3" name="Group 1082"/>
            <p:cNvGrpSpPr/>
            <p:nvPr/>
          </p:nvGrpSpPr>
          <p:grpSpPr>
            <a:xfrm rot="20040000">
              <a:off x="12830" y="9121"/>
              <a:ext cx="2278" cy="2327"/>
              <a:chOff x="11624" y="389"/>
              <a:chExt cx="2761" cy="2678"/>
            </a:xfrm>
          </p:grpSpPr>
          <p:sp>
            <p:nvSpPr>
              <p:cNvPr id="1084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85" name="Group 1084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8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9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10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9" name="Group 1108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1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2884170" y="203835"/>
            <a:ext cx="6635115" cy="1405890"/>
            <a:chOff x="3159" y="286"/>
            <a:chExt cx="10449" cy="2214"/>
          </a:xfrm>
        </p:grpSpPr>
        <p:sp>
          <p:nvSpPr>
            <p:cNvPr id="970" name="Rectangle 969"/>
            <p:cNvSpPr/>
            <p:nvPr/>
          </p:nvSpPr>
          <p:spPr>
            <a:xfrm>
              <a:off x="3159" y="286"/>
              <a:ext cx="10115" cy="2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3431" y="1591"/>
              <a:ext cx="545" cy="54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8738" y="645"/>
              <a:ext cx="545" cy="545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8736" y="1553"/>
              <a:ext cx="545" cy="545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4" name="Text Box 973"/>
            <p:cNvSpPr txBox="1"/>
            <p:nvPr/>
          </p:nvSpPr>
          <p:spPr>
            <a:xfrm>
              <a:off x="4232" y="1540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5" name="Text Box 974"/>
            <p:cNvSpPr txBox="1"/>
            <p:nvPr/>
          </p:nvSpPr>
          <p:spPr>
            <a:xfrm>
              <a:off x="9520" y="610"/>
              <a:ext cx="4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6" name="Text Box 975"/>
            <p:cNvSpPr txBox="1"/>
            <p:nvPr/>
          </p:nvSpPr>
          <p:spPr>
            <a:xfrm>
              <a:off x="9510" y="1540"/>
              <a:ext cx="36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3431" y="661"/>
              <a:ext cx="545" cy="5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4232" y="610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" name="Freeform: Shape 256"/>
          <p:cNvSpPr/>
          <p:nvPr/>
        </p:nvSpPr>
        <p:spPr bwMode="auto">
          <a:xfrm>
            <a:off x="9042400" y="4037330"/>
            <a:ext cx="423545" cy="207010"/>
          </a:xfrm>
          <a:custGeom>
            <a:avLst/>
            <a:gdLst>
              <a:gd name="connsiteX0" fmla="*/ 423862 w 423862"/>
              <a:gd name="connsiteY0" fmla="*/ 207169 h 207169"/>
              <a:gd name="connsiteX1" fmla="*/ 311943 w 423862"/>
              <a:gd name="connsiteY1" fmla="*/ 92869 h 207169"/>
              <a:gd name="connsiteX2" fmla="*/ 271462 w 423862"/>
              <a:gd name="connsiteY2" fmla="*/ 59532 h 207169"/>
              <a:gd name="connsiteX3" fmla="*/ 209550 w 423862"/>
              <a:gd name="connsiteY3" fmla="*/ 28575 h 207169"/>
              <a:gd name="connsiteX4" fmla="*/ 200025 w 423862"/>
              <a:gd name="connsiteY4" fmla="*/ 42863 h 207169"/>
              <a:gd name="connsiteX5" fmla="*/ 157162 w 423862"/>
              <a:gd name="connsiteY5" fmla="*/ 23813 h 207169"/>
              <a:gd name="connsiteX6" fmla="*/ 114300 w 423862"/>
              <a:gd name="connsiteY6" fmla="*/ 47625 h 207169"/>
              <a:gd name="connsiteX7" fmla="*/ 97631 w 423862"/>
              <a:gd name="connsiteY7" fmla="*/ 66675 h 207169"/>
              <a:gd name="connsiteX8" fmla="*/ 59531 w 423862"/>
              <a:gd name="connsiteY8" fmla="*/ 26194 h 207169"/>
              <a:gd name="connsiteX9" fmla="*/ 64293 w 423862"/>
              <a:gd name="connsiteY9" fmla="*/ 11907 h 207169"/>
              <a:gd name="connsiteX10" fmla="*/ 21431 w 423862"/>
              <a:gd name="connsiteY10" fmla="*/ 0 h 207169"/>
              <a:gd name="connsiteX11" fmla="*/ 0 w 423862"/>
              <a:gd name="connsiteY11" fmla="*/ 19050 h 207169"/>
              <a:gd name="connsiteX12" fmla="*/ 38100 w 423862"/>
              <a:gd name="connsiteY12" fmla="*/ 40482 h 207169"/>
              <a:gd name="connsiteX13" fmla="*/ 33337 w 423862"/>
              <a:gd name="connsiteY13" fmla="*/ 54769 h 207169"/>
              <a:gd name="connsiteX14" fmla="*/ 78581 w 423862"/>
              <a:gd name="connsiteY14" fmla="*/ 83344 h 207169"/>
              <a:gd name="connsiteX15" fmla="*/ 140493 w 423862"/>
              <a:gd name="connsiteY15" fmla="*/ 104775 h 207169"/>
              <a:gd name="connsiteX16" fmla="*/ 171450 w 423862"/>
              <a:gd name="connsiteY16" fmla="*/ 130969 h 207169"/>
              <a:gd name="connsiteX17" fmla="*/ 154781 w 423862"/>
              <a:gd name="connsiteY17" fmla="*/ 190500 h 207169"/>
              <a:gd name="connsiteX18" fmla="*/ 180975 w 423862"/>
              <a:gd name="connsiteY18" fmla="*/ 169069 h 207169"/>
              <a:gd name="connsiteX19" fmla="*/ 223837 w 423862"/>
              <a:gd name="connsiteY19" fmla="*/ 188119 h 207169"/>
              <a:gd name="connsiteX20" fmla="*/ 254793 w 423862"/>
              <a:gd name="connsiteY20" fmla="*/ 202407 h 207169"/>
              <a:gd name="connsiteX21" fmla="*/ 280987 w 423862"/>
              <a:gd name="connsiteY21" fmla="*/ 173832 h 207169"/>
              <a:gd name="connsiteX22" fmla="*/ 314325 w 423862"/>
              <a:gd name="connsiteY22" fmla="*/ 164307 h 207169"/>
              <a:gd name="connsiteX23" fmla="*/ 364331 w 423862"/>
              <a:gd name="connsiteY23" fmla="*/ 197644 h 207169"/>
              <a:gd name="connsiteX24" fmla="*/ 423862 w 423862"/>
              <a:gd name="connsiteY24" fmla="*/ 207169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3862" h="207169">
                <a:moveTo>
                  <a:pt x="423862" y="207169"/>
                </a:moveTo>
                <a:lnTo>
                  <a:pt x="311943" y="92869"/>
                </a:lnTo>
                <a:lnTo>
                  <a:pt x="271462" y="59532"/>
                </a:lnTo>
                <a:lnTo>
                  <a:pt x="209550" y="28575"/>
                </a:lnTo>
                <a:lnTo>
                  <a:pt x="200025" y="42863"/>
                </a:lnTo>
                <a:lnTo>
                  <a:pt x="157162" y="23813"/>
                </a:lnTo>
                <a:lnTo>
                  <a:pt x="114300" y="47625"/>
                </a:lnTo>
                <a:lnTo>
                  <a:pt x="97631" y="66675"/>
                </a:lnTo>
                <a:lnTo>
                  <a:pt x="59531" y="26194"/>
                </a:lnTo>
                <a:lnTo>
                  <a:pt x="64293" y="11907"/>
                </a:lnTo>
                <a:lnTo>
                  <a:pt x="21431" y="0"/>
                </a:lnTo>
                <a:lnTo>
                  <a:pt x="0" y="19050"/>
                </a:lnTo>
                <a:lnTo>
                  <a:pt x="38100" y="40482"/>
                </a:lnTo>
                <a:lnTo>
                  <a:pt x="33337" y="54769"/>
                </a:lnTo>
                <a:lnTo>
                  <a:pt x="78581" y="83344"/>
                </a:lnTo>
                <a:lnTo>
                  <a:pt x="140493" y="104775"/>
                </a:lnTo>
                <a:lnTo>
                  <a:pt x="171450" y="130969"/>
                </a:lnTo>
                <a:lnTo>
                  <a:pt x="154781" y="190500"/>
                </a:lnTo>
                <a:lnTo>
                  <a:pt x="180975" y="169069"/>
                </a:lnTo>
                <a:lnTo>
                  <a:pt x="223837" y="188119"/>
                </a:lnTo>
                <a:lnTo>
                  <a:pt x="254793" y="202407"/>
                </a:lnTo>
                <a:lnTo>
                  <a:pt x="280987" y="173832"/>
                </a:lnTo>
                <a:lnTo>
                  <a:pt x="314325" y="164307"/>
                </a:lnTo>
                <a:lnTo>
                  <a:pt x="364331" y="197644"/>
                </a:lnTo>
                <a:lnTo>
                  <a:pt x="423862" y="2071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" name="Freeform: Shape 11"/>
          <p:cNvSpPr/>
          <p:nvPr/>
        </p:nvSpPr>
        <p:spPr bwMode="auto">
          <a:xfrm>
            <a:off x="2350135" y="1433195"/>
            <a:ext cx="2109470" cy="1442720"/>
          </a:xfrm>
          <a:custGeom>
            <a:avLst/>
            <a:gdLst>
              <a:gd name="connsiteX0" fmla="*/ 1574006 w 2109787"/>
              <a:gd name="connsiteY0" fmla="*/ 600075 h 1443037"/>
              <a:gd name="connsiteX1" fmla="*/ 1576387 w 2109787"/>
              <a:gd name="connsiteY1" fmla="*/ 652462 h 1443037"/>
              <a:gd name="connsiteX2" fmla="*/ 1562100 w 2109787"/>
              <a:gd name="connsiteY2" fmla="*/ 695325 h 1443037"/>
              <a:gd name="connsiteX3" fmla="*/ 1581150 w 2109787"/>
              <a:gd name="connsiteY3" fmla="*/ 704850 h 1443037"/>
              <a:gd name="connsiteX4" fmla="*/ 1583531 w 2109787"/>
              <a:gd name="connsiteY4" fmla="*/ 721519 h 1443037"/>
              <a:gd name="connsiteX5" fmla="*/ 1590675 w 2109787"/>
              <a:gd name="connsiteY5" fmla="*/ 754856 h 1443037"/>
              <a:gd name="connsiteX6" fmla="*/ 1552575 w 2109787"/>
              <a:gd name="connsiteY6" fmla="*/ 781050 h 1443037"/>
              <a:gd name="connsiteX7" fmla="*/ 1571625 w 2109787"/>
              <a:gd name="connsiteY7" fmla="*/ 814387 h 1443037"/>
              <a:gd name="connsiteX8" fmla="*/ 1585912 w 2109787"/>
              <a:gd name="connsiteY8" fmla="*/ 838200 h 1443037"/>
              <a:gd name="connsiteX9" fmla="*/ 1597819 w 2109787"/>
              <a:gd name="connsiteY9" fmla="*/ 892969 h 1443037"/>
              <a:gd name="connsiteX10" fmla="*/ 1602581 w 2109787"/>
              <a:gd name="connsiteY10" fmla="*/ 912019 h 1443037"/>
              <a:gd name="connsiteX11" fmla="*/ 1574006 w 2109787"/>
              <a:gd name="connsiteY11" fmla="*/ 954881 h 1443037"/>
              <a:gd name="connsiteX12" fmla="*/ 1531144 w 2109787"/>
              <a:gd name="connsiteY12" fmla="*/ 978694 h 1443037"/>
              <a:gd name="connsiteX13" fmla="*/ 1547812 w 2109787"/>
              <a:gd name="connsiteY13" fmla="*/ 1009650 h 1443037"/>
              <a:gd name="connsiteX14" fmla="*/ 1552575 w 2109787"/>
              <a:gd name="connsiteY14" fmla="*/ 1045369 h 1443037"/>
              <a:gd name="connsiteX15" fmla="*/ 1557337 w 2109787"/>
              <a:gd name="connsiteY15" fmla="*/ 1081087 h 1443037"/>
              <a:gd name="connsiteX16" fmla="*/ 1547812 w 2109787"/>
              <a:gd name="connsiteY16" fmla="*/ 1104900 h 1443037"/>
              <a:gd name="connsiteX17" fmla="*/ 1540669 w 2109787"/>
              <a:gd name="connsiteY17" fmla="*/ 1123950 h 1443037"/>
              <a:gd name="connsiteX18" fmla="*/ 1526381 w 2109787"/>
              <a:gd name="connsiteY18" fmla="*/ 1116806 h 1443037"/>
              <a:gd name="connsiteX19" fmla="*/ 1512094 w 2109787"/>
              <a:gd name="connsiteY19" fmla="*/ 1123950 h 1443037"/>
              <a:gd name="connsiteX20" fmla="*/ 1493044 w 2109787"/>
              <a:gd name="connsiteY20" fmla="*/ 1104900 h 1443037"/>
              <a:gd name="connsiteX21" fmla="*/ 1478756 w 2109787"/>
              <a:gd name="connsiteY21" fmla="*/ 1081087 h 1443037"/>
              <a:gd name="connsiteX22" fmla="*/ 1459706 w 2109787"/>
              <a:gd name="connsiteY22" fmla="*/ 1076325 h 1443037"/>
              <a:gd name="connsiteX23" fmla="*/ 1454944 w 2109787"/>
              <a:gd name="connsiteY23" fmla="*/ 1062037 h 1443037"/>
              <a:gd name="connsiteX24" fmla="*/ 1450181 w 2109787"/>
              <a:gd name="connsiteY24" fmla="*/ 1042987 h 1443037"/>
              <a:gd name="connsiteX25" fmla="*/ 1443037 w 2109787"/>
              <a:gd name="connsiteY25" fmla="*/ 1014412 h 1443037"/>
              <a:gd name="connsiteX26" fmla="*/ 1447800 w 2109787"/>
              <a:gd name="connsiteY26" fmla="*/ 990600 h 1443037"/>
              <a:gd name="connsiteX27" fmla="*/ 1447800 w 2109787"/>
              <a:gd name="connsiteY27" fmla="*/ 969169 h 1443037"/>
              <a:gd name="connsiteX28" fmla="*/ 1440656 w 2109787"/>
              <a:gd name="connsiteY28" fmla="*/ 957262 h 1443037"/>
              <a:gd name="connsiteX29" fmla="*/ 1421606 w 2109787"/>
              <a:gd name="connsiteY29" fmla="*/ 964406 h 1443037"/>
              <a:gd name="connsiteX30" fmla="*/ 1385887 w 2109787"/>
              <a:gd name="connsiteY30" fmla="*/ 954881 h 1443037"/>
              <a:gd name="connsiteX31" fmla="*/ 1340644 w 2109787"/>
              <a:gd name="connsiteY31" fmla="*/ 933450 h 1443037"/>
              <a:gd name="connsiteX32" fmla="*/ 1300162 w 2109787"/>
              <a:gd name="connsiteY32" fmla="*/ 900112 h 1443037"/>
              <a:gd name="connsiteX33" fmla="*/ 1231106 w 2109787"/>
              <a:gd name="connsiteY33" fmla="*/ 869156 h 1443037"/>
              <a:gd name="connsiteX34" fmla="*/ 1202531 w 2109787"/>
              <a:gd name="connsiteY34" fmla="*/ 881062 h 1443037"/>
              <a:gd name="connsiteX35" fmla="*/ 1181100 w 2109787"/>
              <a:gd name="connsiteY35" fmla="*/ 826294 h 1443037"/>
              <a:gd name="connsiteX36" fmla="*/ 1176337 w 2109787"/>
              <a:gd name="connsiteY36" fmla="*/ 797719 h 1443037"/>
              <a:gd name="connsiteX37" fmla="*/ 1150144 w 2109787"/>
              <a:gd name="connsiteY37" fmla="*/ 778669 h 1443037"/>
              <a:gd name="connsiteX38" fmla="*/ 1131094 w 2109787"/>
              <a:gd name="connsiteY38" fmla="*/ 723900 h 1443037"/>
              <a:gd name="connsiteX39" fmla="*/ 1150144 w 2109787"/>
              <a:gd name="connsiteY39" fmla="*/ 695325 h 1443037"/>
              <a:gd name="connsiteX40" fmla="*/ 1152525 w 2109787"/>
              <a:gd name="connsiteY40" fmla="*/ 681037 h 1443037"/>
              <a:gd name="connsiteX41" fmla="*/ 1140619 w 2109787"/>
              <a:gd name="connsiteY41" fmla="*/ 652462 h 1443037"/>
              <a:gd name="connsiteX42" fmla="*/ 1154906 w 2109787"/>
              <a:gd name="connsiteY42" fmla="*/ 650081 h 1443037"/>
              <a:gd name="connsiteX43" fmla="*/ 1176337 w 2109787"/>
              <a:gd name="connsiteY43" fmla="*/ 635794 h 1443037"/>
              <a:gd name="connsiteX44" fmla="*/ 1204912 w 2109787"/>
              <a:gd name="connsiteY44" fmla="*/ 604837 h 1443037"/>
              <a:gd name="connsiteX45" fmla="*/ 1204912 w 2109787"/>
              <a:gd name="connsiteY45" fmla="*/ 581025 h 1443037"/>
              <a:gd name="connsiteX46" fmla="*/ 1226344 w 2109787"/>
              <a:gd name="connsiteY46" fmla="*/ 581025 h 1443037"/>
              <a:gd name="connsiteX47" fmla="*/ 1252537 w 2109787"/>
              <a:gd name="connsiteY47" fmla="*/ 564356 h 1443037"/>
              <a:gd name="connsiteX48" fmla="*/ 1219200 w 2109787"/>
              <a:gd name="connsiteY48" fmla="*/ 528637 h 1443037"/>
              <a:gd name="connsiteX49" fmla="*/ 1219200 w 2109787"/>
              <a:gd name="connsiteY49" fmla="*/ 528637 h 1443037"/>
              <a:gd name="connsiteX50" fmla="*/ 1262062 w 2109787"/>
              <a:gd name="connsiteY50" fmla="*/ 540544 h 1443037"/>
              <a:gd name="connsiteX51" fmla="*/ 1257300 w 2109787"/>
              <a:gd name="connsiteY51" fmla="*/ 514350 h 1443037"/>
              <a:gd name="connsiteX52" fmla="*/ 1281112 w 2109787"/>
              <a:gd name="connsiteY52" fmla="*/ 516731 h 1443037"/>
              <a:gd name="connsiteX53" fmla="*/ 1297781 w 2109787"/>
              <a:gd name="connsiteY53" fmla="*/ 509587 h 1443037"/>
              <a:gd name="connsiteX54" fmla="*/ 1331119 w 2109787"/>
              <a:gd name="connsiteY54" fmla="*/ 464344 h 1443037"/>
              <a:gd name="connsiteX55" fmla="*/ 1290637 w 2109787"/>
              <a:gd name="connsiteY55" fmla="*/ 447675 h 1443037"/>
              <a:gd name="connsiteX56" fmla="*/ 1269206 w 2109787"/>
              <a:gd name="connsiteY56" fmla="*/ 419100 h 1443037"/>
              <a:gd name="connsiteX57" fmla="*/ 1281112 w 2109787"/>
              <a:gd name="connsiteY57" fmla="*/ 400050 h 1443037"/>
              <a:gd name="connsiteX58" fmla="*/ 1304925 w 2109787"/>
              <a:gd name="connsiteY58" fmla="*/ 419100 h 1443037"/>
              <a:gd name="connsiteX59" fmla="*/ 1335881 w 2109787"/>
              <a:gd name="connsiteY59" fmla="*/ 438150 h 1443037"/>
              <a:gd name="connsiteX60" fmla="*/ 1359694 w 2109787"/>
              <a:gd name="connsiteY60" fmla="*/ 392906 h 1443037"/>
              <a:gd name="connsiteX61" fmla="*/ 1340644 w 2109787"/>
              <a:gd name="connsiteY61" fmla="*/ 381000 h 1443037"/>
              <a:gd name="connsiteX62" fmla="*/ 1359694 w 2109787"/>
              <a:gd name="connsiteY62" fmla="*/ 364331 h 1443037"/>
              <a:gd name="connsiteX63" fmla="*/ 1390650 w 2109787"/>
              <a:gd name="connsiteY63" fmla="*/ 373856 h 1443037"/>
              <a:gd name="connsiteX64" fmla="*/ 1419225 w 2109787"/>
              <a:gd name="connsiteY64" fmla="*/ 364331 h 1443037"/>
              <a:gd name="connsiteX65" fmla="*/ 1440656 w 2109787"/>
              <a:gd name="connsiteY65" fmla="*/ 373856 h 1443037"/>
              <a:gd name="connsiteX66" fmla="*/ 1459706 w 2109787"/>
              <a:gd name="connsiteY66" fmla="*/ 350044 h 1443037"/>
              <a:gd name="connsiteX67" fmla="*/ 1464469 w 2109787"/>
              <a:gd name="connsiteY67" fmla="*/ 292894 h 1443037"/>
              <a:gd name="connsiteX68" fmla="*/ 1459706 w 2109787"/>
              <a:gd name="connsiteY68" fmla="*/ 269081 h 1443037"/>
              <a:gd name="connsiteX69" fmla="*/ 1450181 w 2109787"/>
              <a:gd name="connsiteY69" fmla="*/ 254794 h 1443037"/>
              <a:gd name="connsiteX70" fmla="*/ 1462087 w 2109787"/>
              <a:gd name="connsiteY70" fmla="*/ 230981 h 1443037"/>
              <a:gd name="connsiteX71" fmla="*/ 1476375 w 2109787"/>
              <a:gd name="connsiteY71" fmla="*/ 235744 h 1443037"/>
              <a:gd name="connsiteX72" fmla="*/ 1469231 w 2109787"/>
              <a:gd name="connsiteY72" fmla="*/ 216694 h 1443037"/>
              <a:gd name="connsiteX73" fmla="*/ 1469231 w 2109787"/>
              <a:gd name="connsiteY73" fmla="*/ 204787 h 1443037"/>
              <a:gd name="connsiteX74" fmla="*/ 1457325 w 2109787"/>
              <a:gd name="connsiteY74" fmla="*/ 188119 h 1443037"/>
              <a:gd name="connsiteX75" fmla="*/ 1447800 w 2109787"/>
              <a:gd name="connsiteY75" fmla="*/ 166687 h 1443037"/>
              <a:gd name="connsiteX76" fmla="*/ 1426369 w 2109787"/>
              <a:gd name="connsiteY76" fmla="*/ 166687 h 1443037"/>
              <a:gd name="connsiteX77" fmla="*/ 1390650 w 2109787"/>
              <a:gd name="connsiteY77" fmla="*/ 154781 h 1443037"/>
              <a:gd name="connsiteX78" fmla="*/ 1381125 w 2109787"/>
              <a:gd name="connsiteY78" fmla="*/ 159544 h 1443037"/>
              <a:gd name="connsiteX79" fmla="*/ 1383506 w 2109787"/>
              <a:gd name="connsiteY79" fmla="*/ 180975 h 1443037"/>
              <a:gd name="connsiteX80" fmla="*/ 1393031 w 2109787"/>
              <a:gd name="connsiteY80" fmla="*/ 192881 h 1443037"/>
              <a:gd name="connsiteX81" fmla="*/ 1393031 w 2109787"/>
              <a:gd name="connsiteY81" fmla="*/ 211931 h 1443037"/>
              <a:gd name="connsiteX82" fmla="*/ 1393031 w 2109787"/>
              <a:gd name="connsiteY82" fmla="*/ 230981 h 1443037"/>
              <a:gd name="connsiteX83" fmla="*/ 1371600 w 2109787"/>
              <a:gd name="connsiteY83" fmla="*/ 235744 h 1443037"/>
              <a:gd name="connsiteX84" fmla="*/ 1366837 w 2109787"/>
              <a:gd name="connsiteY84" fmla="*/ 273844 h 1443037"/>
              <a:gd name="connsiteX85" fmla="*/ 1354931 w 2109787"/>
              <a:gd name="connsiteY85" fmla="*/ 295275 h 1443037"/>
              <a:gd name="connsiteX86" fmla="*/ 1352550 w 2109787"/>
              <a:gd name="connsiteY86" fmla="*/ 309562 h 1443037"/>
              <a:gd name="connsiteX87" fmla="*/ 1338262 w 2109787"/>
              <a:gd name="connsiteY87" fmla="*/ 314325 h 1443037"/>
              <a:gd name="connsiteX88" fmla="*/ 1326356 w 2109787"/>
              <a:gd name="connsiteY88" fmla="*/ 307181 h 1443037"/>
              <a:gd name="connsiteX89" fmla="*/ 1302544 w 2109787"/>
              <a:gd name="connsiteY89" fmla="*/ 276225 h 1443037"/>
              <a:gd name="connsiteX90" fmla="*/ 1314450 w 2109787"/>
              <a:gd name="connsiteY90" fmla="*/ 257175 h 1443037"/>
              <a:gd name="connsiteX91" fmla="*/ 1285875 w 2109787"/>
              <a:gd name="connsiteY91" fmla="*/ 200025 h 1443037"/>
              <a:gd name="connsiteX92" fmla="*/ 1278731 w 2109787"/>
              <a:gd name="connsiteY92" fmla="*/ 200025 h 1443037"/>
              <a:gd name="connsiteX93" fmla="*/ 1278731 w 2109787"/>
              <a:gd name="connsiteY93" fmla="*/ 200025 h 1443037"/>
              <a:gd name="connsiteX94" fmla="*/ 1276350 w 2109787"/>
              <a:gd name="connsiteY94" fmla="*/ 242887 h 1443037"/>
              <a:gd name="connsiteX95" fmla="*/ 1276350 w 2109787"/>
              <a:gd name="connsiteY95" fmla="*/ 242887 h 1443037"/>
              <a:gd name="connsiteX96" fmla="*/ 1250156 w 2109787"/>
              <a:gd name="connsiteY96" fmla="*/ 219075 h 1443037"/>
              <a:gd name="connsiteX97" fmla="*/ 1238250 w 2109787"/>
              <a:gd name="connsiteY97" fmla="*/ 190500 h 1443037"/>
              <a:gd name="connsiteX98" fmla="*/ 1240631 w 2109787"/>
              <a:gd name="connsiteY98" fmla="*/ 171450 h 1443037"/>
              <a:gd name="connsiteX99" fmla="*/ 1226344 w 2109787"/>
              <a:gd name="connsiteY99" fmla="*/ 171450 h 1443037"/>
              <a:gd name="connsiteX100" fmla="*/ 1190625 w 2109787"/>
              <a:gd name="connsiteY100" fmla="*/ 152400 h 1443037"/>
              <a:gd name="connsiteX101" fmla="*/ 1219200 w 2109787"/>
              <a:gd name="connsiteY101" fmla="*/ 123825 h 1443037"/>
              <a:gd name="connsiteX102" fmla="*/ 1185862 w 2109787"/>
              <a:gd name="connsiteY102" fmla="*/ 76200 h 1443037"/>
              <a:gd name="connsiteX103" fmla="*/ 1183481 w 2109787"/>
              <a:gd name="connsiteY103" fmla="*/ 40481 h 1443037"/>
              <a:gd name="connsiteX104" fmla="*/ 1166812 w 2109787"/>
              <a:gd name="connsiteY104" fmla="*/ 11906 h 1443037"/>
              <a:gd name="connsiteX105" fmla="*/ 1143000 w 2109787"/>
              <a:gd name="connsiteY105" fmla="*/ 0 h 1443037"/>
              <a:gd name="connsiteX106" fmla="*/ 1126331 w 2109787"/>
              <a:gd name="connsiteY106" fmla="*/ 14287 h 1443037"/>
              <a:gd name="connsiteX107" fmla="*/ 1121569 w 2109787"/>
              <a:gd name="connsiteY107" fmla="*/ 42862 h 1443037"/>
              <a:gd name="connsiteX108" fmla="*/ 1107281 w 2109787"/>
              <a:gd name="connsiteY108" fmla="*/ 52387 h 1443037"/>
              <a:gd name="connsiteX109" fmla="*/ 1114425 w 2109787"/>
              <a:gd name="connsiteY109" fmla="*/ 71437 h 1443037"/>
              <a:gd name="connsiteX110" fmla="*/ 1116806 w 2109787"/>
              <a:gd name="connsiteY110" fmla="*/ 92869 h 1443037"/>
              <a:gd name="connsiteX111" fmla="*/ 1116806 w 2109787"/>
              <a:gd name="connsiteY111" fmla="*/ 92869 h 1443037"/>
              <a:gd name="connsiteX112" fmla="*/ 1112044 w 2109787"/>
              <a:gd name="connsiteY112" fmla="*/ 126206 h 1443037"/>
              <a:gd name="connsiteX113" fmla="*/ 1121569 w 2109787"/>
              <a:gd name="connsiteY113" fmla="*/ 152400 h 1443037"/>
              <a:gd name="connsiteX114" fmla="*/ 1152525 w 2109787"/>
              <a:gd name="connsiteY114" fmla="*/ 161925 h 1443037"/>
              <a:gd name="connsiteX115" fmla="*/ 1176337 w 2109787"/>
              <a:gd name="connsiteY115" fmla="*/ 183356 h 1443037"/>
              <a:gd name="connsiteX116" fmla="*/ 1185862 w 2109787"/>
              <a:gd name="connsiteY116" fmla="*/ 183356 h 1443037"/>
              <a:gd name="connsiteX117" fmla="*/ 1188244 w 2109787"/>
              <a:gd name="connsiteY117" fmla="*/ 202406 h 1443037"/>
              <a:gd name="connsiteX118" fmla="*/ 1157287 w 2109787"/>
              <a:gd name="connsiteY118" fmla="*/ 200025 h 1443037"/>
              <a:gd name="connsiteX119" fmla="*/ 1178719 w 2109787"/>
              <a:gd name="connsiteY119" fmla="*/ 219075 h 1443037"/>
              <a:gd name="connsiteX120" fmla="*/ 1176337 w 2109787"/>
              <a:gd name="connsiteY120" fmla="*/ 238125 h 1443037"/>
              <a:gd name="connsiteX121" fmla="*/ 1166812 w 2109787"/>
              <a:gd name="connsiteY121" fmla="*/ 257175 h 1443037"/>
              <a:gd name="connsiteX122" fmla="*/ 1133475 w 2109787"/>
              <a:gd name="connsiteY122" fmla="*/ 271462 h 1443037"/>
              <a:gd name="connsiteX123" fmla="*/ 1131094 w 2109787"/>
              <a:gd name="connsiteY123" fmla="*/ 300037 h 1443037"/>
              <a:gd name="connsiteX124" fmla="*/ 1133475 w 2109787"/>
              <a:gd name="connsiteY124" fmla="*/ 326231 h 1443037"/>
              <a:gd name="connsiteX125" fmla="*/ 1104900 w 2109787"/>
              <a:gd name="connsiteY125" fmla="*/ 314325 h 1443037"/>
              <a:gd name="connsiteX126" fmla="*/ 1114425 w 2109787"/>
              <a:gd name="connsiteY126" fmla="*/ 276225 h 1443037"/>
              <a:gd name="connsiteX127" fmla="*/ 1071562 w 2109787"/>
              <a:gd name="connsiteY127" fmla="*/ 250031 h 1443037"/>
              <a:gd name="connsiteX128" fmla="*/ 1071562 w 2109787"/>
              <a:gd name="connsiteY128" fmla="*/ 250031 h 1443037"/>
              <a:gd name="connsiteX129" fmla="*/ 1085850 w 2109787"/>
              <a:gd name="connsiteY129" fmla="*/ 288131 h 1443037"/>
              <a:gd name="connsiteX130" fmla="*/ 1071562 w 2109787"/>
              <a:gd name="connsiteY130" fmla="*/ 300037 h 1443037"/>
              <a:gd name="connsiteX131" fmla="*/ 1050131 w 2109787"/>
              <a:gd name="connsiteY131" fmla="*/ 292894 h 1443037"/>
              <a:gd name="connsiteX132" fmla="*/ 1035844 w 2109787"/>
              <a:gd name="connsiteY132" fmla="*/ 295275 h 1443037"/>
              <a:gd name="connsiteX133" fmla="*/ 988219 w 2109787"/>
              <a:gd name="connsiteY133" fmla="*/ 295275 h 1443037"/>
              <a:gd name="connsiteX134" fmla="*/ 964406 w 2109787"/>
              <a:gd name="connsiteY134" fmla="*/ 295275 h 1443037"/>
              <a:gd name="connsiteX135" fmla="*/ 926306 w 2109787"/>
              <a:gd name="connsiteY135" fmla="*/ 273844 h 1443037"/>
              <a:gd name="connsiteX136" fmla="*/ 902494 w 2109787"/>
              <a:gd name="connsiteY136" fmla="*/ 273844 h 1443037"/>
              <a:gd name="connsiteX137" fmla="*/ 881062 w 2109787"/>
              <a:gd name="connsiteY137" fmla="*/ 259556 h 1443037"/>
              <a:gd name="connsiteX138" fmla="*/ 871537 w 2109787"/>
              <a:gd name="connsiteY138" fmla="*/ 238125 h 1443037"/>
              <a:gd name="connsiteX139" fmla="*/ 852487 w 2109787"/>
              <a:gd name="connsiteY139" fmla="*/ 216694 h 1443037"/>
              <a:gd name="connsiteX140" fmla="*/ 807244 w 2109787"/>
              <a:gd name="connsiteY140" fmla="*/ 240506 h 1443037"/>
              <a:gd name="connsiteX141" fmla="*/ 823912 w 2109787"/>
              <a:gd name="connsiteY141" fmla="*/ 259556 h 1443037"/>
              <a:gd name="connsiteX142" fmla="*/ 840581 w 2109787"/>
              <a:gd name="connsiteY142" fmla="*/ 242887 h 1443037"/>
              <a:gd name="connsiteX143" fmla="*/ 850106 w 2109787"/>
              <a:gd name="connsiteY143" fmla="*/ 235744 h 1443037"/>
              <a:gd name="connsiteX144" fmla="*/ 862012 w 2109787"/>
              <a:gd name="connsiteY144" fmla="*/ 233362 h 1443037"/>
              <a:gd name="connsiteX145" fmla="*/ 869156 w 2109787"/>
              <a:gd name="connsiteY145" fmla="*/ 254794 h 1443037"/>
              <a:gd name="connsiteX146" fmla="*/ 831056 w 2109787"/>
              <a:gd name="connsiteY146" fmla="*/ 285750 h 1443037"/>
              <a:gd name="connsiteX147" fmla="*/ 842962 w 2109787"/>
              <a:gd name="connsiteY147" fmla="*/ 321469 h 1443037"/>
              <a:gd name="connsiteX148" fmla="*/ 835819 w 2109787"/>
              <a:gd name="connsiteY148" fmla="*/ 354806 h 1443037"/>
              <a:gd name="connsiteX149" fmla="*/ 807244 w 2109787"/>
              <a:gd name="connsiteY149" fmla="*/ 340519 h 1443037"/>
              <a:gd name="connsiteX150" fmla="*/ 800100 w 2109787"/>
              <a:gd name="connsiteY150" fmla="*/ 316706 h 1443037"/>
              <a:gd name="connsiteX151" fmla="*/ 762000 w 2109787"/>
              <a:gd name="connsiteY151" fmla="*/ 276225 h 1443037"/>
              <a:gd name="connsiteX152" fmla="*/ 735806 w 2109787"/>
              <a:gd name="connsiteY152" fmla="*/ 297656 h 1443037"/>
              <a:gd name="connsiteX153" fmla="*/ 688181 w 2109787"/>
              <a:gd name="connsiteY153" fmla="*/ 297656 h 1443037"/>
              <a:gd name="connsiteX154" fmla="*/ 640556 w 2109787"/>
              <a:gd name="connsiteY154" fmla="*/ 285750 h 1443037"/>
              <a:gd name="connsiteX155" fmla="*/ 616744 w 2109787"/>
              <a:gd name="connsiteY155" fmla="*/ 278606 h 1443037"/>
              <a:gd name="connsiteX156" fmla="*/ 645319 w 2109787"/>
              <a:gd name="connsiteY156" fmla="*/ 254794 h 1443037"/>
              <a:gd name="connsiteX157" fmla="*/ 650081 w 2109787"/>
              <a:gd name="connsiteY157" fmla="*/ 242887 h 1443037"/>
              <a:gd name="connsiteX158" fmla="*/ 628650 w 2109787"/>
              <a:gd name="connsiteY158" fmla="*/ 216694 h 1443037"/>
              <a:gd name="connsiteX159" fmla="*/ 609600 w 2109787"/>
              <a:gd name="connsiteY159" fmla="*/ 228600 h 1443037"/>
              <a:gd name="connsiteX160" fmla="*/ 557212 w 2109787"/>
              <a:gd name="connsiteY160" fmla="*/ 204787 h 1443037"/>
              <a:gd name="connsiteX161" fmla="*/ 516731 w 2109787"/>
              <a:gd name="connsiteY161" fmla="*/ 188119 h 1443037"/>
              <a:gd name="connsiteX162" fmla="*/ 481012 w 2109787"/>
              <a:gd name="connsiteY162" fmla="*/ 154781 h 1443037"/>
              <a:gd name="connsiteX163" fmla="*/ 442912 w 2109787"/>
              <a:gd name="connsiteY163" fmla="*/ 150019 h 1443037"/>
              <a:gd name="connsiteX164" fmla="*/ 442912 w 2109787"/>
              <a:gd name="connsiteY164" fmla="*/ 176212 h 1443037"/>
              <a:gd name="connsiteX165" fmla="*/ 423862 w 2109787"/>
              <a:gd name="connsiteY165" fmla="*/ 185737 h 1443037"/>
              <a:gd name="connsiteX166" fmla="*/ 409575 w 2109787"/>
              <a:gd name="connsiteY166" fmla="*/ 176212 h 1443037"/>
              <a:gd name="connsiteX167" fmla="*/ 404812 w 2109787"/>
              <a:gd name="connsiteY167" fmla="*/ 147637 h 1443037"/>
              <a:gd name="connsiteX168" fmla="*/ 392906 w 2109787"/>
              <a:gd name="connsiteY168" fmla="*/ 152400 h 1443037"/>
              <a:gd name="connsiteX169" fmla="*/ 392906 w 2109787"/>
              <a:gd name="connsiteY169" fmla="*/ 176212 h 1443037"/>
              <a:gd name="connsiteX170" fmla="*/ 373856 w 2109787"/>
              <a:gd name="connsiteY170" fmla="*/ 178594 h 1443037"/>
              <a:gd name="connsiteX171" fmla="*/ 323850 w 2109787"/>
              <a:gd name="connsiteY171" fmla="*/ 102394 h 1443037"/>
              <a:gd name="connsiteX172" fmla="*/ 321469 w 2109787"/>
              <a:gd name="connsiteY172" fmla="*/ 126206 h 1443037"/>
              <a:gd name="connsiteX173" fmla="*/ 321469 w 2109787"/>
              <a:gd name="connsiteY173" fmla="*/ 140494 h 1443037"/>
              <a:gd name="connsiteX174" fmla="*/ 307181 w 2109787"/>
              <a:gd name="connsiteY174" fmla="*/ 159544 h 1443037"/>
              <a:gd name="connsiteX175" fmla="*/ 297656 w 2109787"/>
              <a:gd name="connsiteY175" fmla="*/ 152400 h 1443037"/>
              <a:gd name="connsiteX176" fmla="*/ 264319 w 2109787"/>
              <a:gd name="connsiteY176" fmla="*/ 169069 h 1443037"/>
              <a:gd name="connsiteX177" fmla="*/ 264319 w 2109787"/>
              <a:gd name="connsiteY177" fmla="*/ 169069 h 1443037"/>
              <a:gd name="connsiteX178" fmla="*/ 242887 w 2109787"/>
              <a:gd name="connsiteY178" fmla="*/ 188119 h 1443037"/>
              <a:gd name="connsiteX179" fmla="*/ 207169 w 2109787"/>
              <a:gd name="connsiteY179" fmla="*/ 195262 h 1443037"/>
              <a:gd name="connsiteX180" fmla="*/ 214312 w 2109787"/>
              <a:gd name="connsiteY180" fmla="*/ 180975 h 1443037"/>
              <a:gd name="connsiteX181" fmla="*/ 276225 w 2109787"/>
              <a:gd name="connsiteY181" fmla="*/ 138112 h 1443037"/>
              <a:gd name="connsiteX182" fmla="*/ 223837 w 2109787"/>
              <a:gd name="connsiteY182" fmla="*/ 157162 h 1443037"/>
              <a:gd name="connsiteX183" fmla="*/ 171450 w 2109787"/>
              <a:gd name="connsiteY183" fmla="*/ 192881 h 1443037"/>
              <a:gd name="connsiteX184" fmla="*/ 161925 w 2109787"/>
              <a:gd name="connsiteY184" fmla="*/ 171450 h 1443037"/>
              <a:gd name="connsiteX185" fmla="*/ 145256 w 2109787"/>
              <a:gd name="connsiteY185" fmla="*/ 173831 h 1443037"/>
              <a:gd name="connsiteX186" fmla="*/ 164306 w 2109787"/>
              <a:gd name="connsiteY186" fmla="*/ 207169 h 1443037"/>
              <a:gd name="connsiteX187" fmla="*/ 169069 w 2109787"/>
              <a:gd name="connsiteY187" fmla="*/ 221456 h 1443037"/>
              <a:gd name="connsiteX188" fmla="*/ 171450 w 2109787"/>
              <a:gd name="connsiteY188" fmla="*/ 242887 h 1443037"/>
              <a:gd name="connsiteX189" fmla="*/ 154781 w 2109787"/>
              <a:gd name="connsiteY189" fmla="*/ 226219 h 1443037"/>
              <a:gd name="connsiteX190" fmla="*/ 130969 w 2109787"/>
              <a:gd name="connsiteY190" fmla="*/ 195262 h 1443037"/>
              <a:gd name="connsiteX191" fmla="*/ 140494 w 2109787"/>
              <a:gd name="connsiteY191" fmla="*/ 230981 h 1443037"/>
              <a:gd name="connsiteX192" fmla="*/ 123825 w 2109787"/>
              <a:gd name="connsiteY192" fmla="*/ 233362 h 1443037"/>
              <a:gd name="connsiteX193" fmla="*/ 114300 w 2109787"/>
              <a:gd name="connsiteY193" fmla="*/ 214312 h 1443037"/>
              <a:gd name="connsiteX194" fmla="*/ 80962 w 2109787"/>
              <a:gd name="connsiteY194" fmla="*/ 204787 h 1443037"/>
              <a:gd name="connsiteX195" fmla="*/ 35719 w 2109787"/>
              <a:gd name="connsiteY195" fmla="*/ 166687 h 1443037"/>
              <a:gd name="connsiteX196" fmla="*/ 14287 w 2109787"/>
              <a:gd name="connsiteY196" fmla="*/ 176212 h 1443037"/>
              <a:gd name="connsiteX197" fmla="*/ 0 w 2109787"/>
              <a:gd name="connsiteY197" fmla="*/ 723900 h 1443037"/>
              <a:gd name="connsiteX198" fmla="*/ 30956 w 2109787"/>
              <a:gd name="connsiteY198" fmla="*/ 716756 h 1443037"/>
              <a:gd name="connsiteX199" fmla="*/ 61912 w 2109787"/>
              <a:gd name="connsiteY199" fmla="*/ 726281 h 1443037"/>
              <a:gd name="connsiteX200" fmla="*/ 85725 w 2109787"/>
              <a:gd name="connsiteY200" fmla="*/ 759619 h 1443037"/>
              <a:gd name="connsiteX201" fmla="*/ 138112 w 2109787"/>
              <a:gd name="connsiteY201" fmla="*/ 740569 h 1443037"/>
              <a:gd name="connsiteX202" fmla="*/ 159544 w 2109787"/>
              <a:gd name="connsiteY202" fmla="*/ 773906 h 1443037"/>
              <a:gd name="connsiteX203" fmla="*/ 180975 w 2109787"/>
              <a:gd name="connsiteY203" fmla="*/ 804862 h 1443037"/>
              <a:gd name="connsiteX204" fmla="*/ 214312 w 2109787"/>
              <a:gd name="connsiteY204" fmla="*/ 864394 h 1443037"/>
              <a:gd name="connsiteX205" fmla="*/ 240506 w 2109787"/>
              <a:gd name="connsiteY205" fmla="*/ 902494 h 1443037"/>
              <a:gd name="connsiteX206" fmla="*/ 283369 w 2109787"/>
              <a:gd name="connsiteY206" fmla="*/ 919162 h 1443037"/>
              <a:gd name="connsiteX207" fmla="*/ 273844 w 2109787"/>
              <a:gd name="connsiteY207" fmla="*/ 973931 h 1443037"/>
              <a:gd name="connsiteX208" fmla="*/ 269081 w 2109787"/>
              <a:gd name="connsiteY208" fmla="*/ 992981 h 1443037"/>
              <a:gd name="connsiteX209" fmla="*/ 290512 w 2109787"/>
              <a:gd name="connsiteY209" fmla="*/ 1023937 h 1443037"/>
              <a:gd name="connsiteX210" fmla="*/ 300037 w 2109787"/>
              <a:gd name="connsiteY210" fmla="*/ 1035844 h 1443037"/>
              <a:gd name="connsiteX211" fmla="*/ 300037 w 2109787"/>
              <a:gd name="connsiteY211" fmla="*/ 1057275 h 1443037"/>
              <a:gd name="connsiteX212" fmla="*/ 323850 w 2109787"/>
              <a:gd name="connsiteY212" fmla="*/ 1085850 h 1443037"/>
              <a:gd name="connsiteX213" fmla="*/ 345281 w 2109787"/>
              <a:gd name="connsiteY213" fmla="*/ 1090612 h 1443037"/>
              <a:gd name="connsiteX214" fmla="*/ 345281 w 2109787"/>
              <a:gd name="connsiteY214" fmla="*/ 1119187 h 1443037"/>
              <a:gd name="connsiteX215" fmla="*/ 335756 w 2109787"/>
              <a:gd name="connsiteY215" fmla="*/ 1123950 h 1443037"/>
              <a:gd name="connsiteX216" fmla="*/ 350044 w 2109787"/>
              <a:gd name="connsiteY216" fmla="*/ 1131094 h 1443037"/>
              <a:gd name="connsiteX217" fmla="*/ 345281 w 2109787"/>
              <a:gd name="connsiteY217" fmla="*/ 1164431 h 1443037"/>
              <a:gd name="connsiteX218" fmla="*/ 366712 w 2109787"/>
              <a:gd name="connsiteY218" fmla="*/ 1173956 h 1443037"/>
              <a:gd name="connsiteX219" fmla="*/ 421481 w 2109787"/>
              <a:gd name="connsiteY219" fmla="*/ 1226344 h 1443037"/>
              <a:gd name="connsiteX220" fmla="*/ 423862 w 2109787"/>
              <a:gd name="connsiteY220" fmla="*/ 1214437 h 1443037"/>
              <a:gd name="connsiteX221" fmla="*/ 388144 w 2109787"/>
              <a:gd name="connsiteY221" fmla="*/ 1157287 h 1443037"/>
              <a:gd name="connsiteX222" fmla="*/ 390525 w 2109787"/>
              <a:gd name="connsiteY222" fmla="*/ 1150144 h 1443037"/>
              <a:gd name="connsiteX223" fmla="*/ 426244 w 2109787"/>
              <a:gd name="connsiteY223" fmla="*/ 1171575 h 1443037"/>
              <a:gd name="connsiteX224" fmla="*/ 447675 w 2109787"/>
              <a:gd name="connsiteY224" fmla="*/ 1202531 h 1443037"/>
              <a:gd name="connsiteX225" fmla="*/ 1135856 w 2109787"/>
              <a:gd name="connsiteY225" fmla="*/ 1204912 h 1443037"/>
              <a:gd name="connsiteX226" fmla="*/ 1135856 w 2109787"/>
              <a:gd name="connsiteY226" fmla="*/ 1183481 h 1443037"/>
              <a:gd name="connsiteX227" fmla="*/ 1157287 w 2109787"/>
              <a:gd name="connsiteY227" fmla="*/ 1204912 h 1443037"/>
              <a:gd name="connsiteX228" fmla="*/ 1171575 w 2109787"/>
              <a:gd name="connsiteY228" fmla="*/ 1212056 h 1443037"/>
              <a:gd name="connsiteX229" fmla="*/ 1200150 w 2109787"/>
              <a:gd name="connsiteY229" fmla="*/ 1212056 h 1443037"/>
              <a:gd name="connsiteX230" fmla="*/ 1231106 w 2109787"/>
              <a:gd name="connsiteY230" fmla="*/ 1233487 h 1443037"/>
              <a:gd name="connsiteX231" fmla="*/ 1264444 w 2109787"/>
              <a:gd name="connsiteY231" fmla="*/ 1238250 h 1443037"/>
              <a:gd name="connsiteX232" fmla="*/ 1304925 w 2109787"/>
              <a:gd name="connsiteY232" fmla="*/ 1216819 h 1443037"/>
              <a:gd name="connsiteX233" fmla="*/ 1312069 w 2109787"/>
              <a:gd name="connsiteY233" fmla="*/ 1202531 h 1443037"/>
              <a:gd name="connsiteX234" fmla="*/ 1333500 w 2109787"/>
              <a:gd name="connsiteY234" fmla="*/ 1216819 h 1443037"/>
              <a:gd name="connsiteX235" fmla="*/ 1343025 w 2109787"/>
              <a:gd name="connsiteY235" fmla="*/ 1202531 h 1443037"/>
              <a:gd name="connsiteX236" fmla="*/ 1371600 w 2109787"/>
              <a:gd name="connsiteY236" fmla="*/ 1228725 h 1443037"/>
              <a:gd name="connsiteX237" fmla="*/ 1390650 w 2109787"/>
              <a:gd name="connsiteY237" fmla="*/ 1240631 h 1443037"/>
              <a:gd name="connsiteX238" fmla="*/ 1407319 w 2109787"/>
              <a:gd name="connsiteY238" fmla="*/ 1273969 h 1443037"/>
              <a:gd name="connsiteX239" fmla="*/ 1431131 w 2109787"/>
              <a:gd name="connsiteY239" fmla="*/ 1297781 h 1443037"/>
              <a:gd name="connsiteX240" fmla="*/ 1500187 w 2109787"/>
              <a:gd name="connsiteY240" fmla="*/ 1309687 h 1443037"/>
              <a:gd name="connsiteX241" fmla="*/ 1519237 w 2109787"/>
              <a:gd name="connsiteY241" fmla="*/ 1350169 h 1443037"/>
              <a:gd name="connsiteX242" fmla="*/ 1502569 w 2109787"/>
              <a:gd name="connsiteY242" fmla="*/ 1371600 h 1443037"/>
              <a:gd name="connsiteX243" fmla="*/ 1483519 w 2109787"/>
              <a:gd name="connsiteY243" fmla="*/ 1354931 h 1443037"/>
              <a:gd name="connsiteX244" fmla="*/ 1466850 w 2109787"/>
              <a:gd name="connsiteY244" fmla="*/ 1383506 h 1443037"/>
              <a:gd name="connsiteX245" fmla="*/ 1462087 w 2109787"/>
              <a:gd name="connsiteY245" fmla="*/ 1404937 h 1443037"/>
              <a:gd name="connsiteX246" fmla="*/ 1454944 w 2109787"/>
              <a:gd name="connsiteY246" fmla="*/ 1421606 h 1443037"/>
              <a:gd name="connsiteX247" fmla="*/ 1457325 w 2109787"/>
              <a:gd name="connsiteY247" fmla="*/ 1443037 h 1443037"/>
              <a:gd name="connsiteX248" fmla="*/ 1493044 w 2109787"/>
              <a:gd name="connsiteY248" fmla="*/ 1421606 h 1443037"/>
              <a:gd name="connsiteX249" fmla="*/ 1533525 w 2109787"/>
              <a:gd name="connsiteY249" fmla="*/ 1412081 h 1443037"/>
              <a:gd name="connsiteX250" fmla="*/ 1524000 w 2109787"/>
              <a:gd name="connsiteY250" fmla="*/ 1404937 h 1443037"/>
              <a:gd name="connsiteX251" fmla="*/ 1538287 w 2109787"/>
              <a:gd name="connsiteY251" fmla="*/ 1385887 h 1443037"/>
              <a:gd name="connsiteX252" fmla="*/ 1571625 w 2109787"/>
              <a:gd name="connsiteY252" fmla="*/ 1388269 h 1443037"/>
              <a:gd name="connsiteX253" fmla="*/ 1590675 w 2109787"/>
              <a:gd name="connsiteY253" fmla="*/ 1364456 h 1443037"/>
              <a:gd name="connsiteX254" fmla="*/ 1607344 w 2109787"/>
              <a:gd name="connsiteY254" fmla="*/ 1366837 h 1443037"/>
              <a:gd name="connsiteX255" fmla="*/ 1645444 w 2109787"/>
              <a:gd name="connsiteY255" fmla="*/ 1345406 h 1443037"/>
              <a:gd name="connsiteX256" fmla="*/ 1712119 w 2109787"/>
              <a:gd name="connsiteY256" fmla="*/ 1350169 h 1443037"/>
              <a:gd name="connsiteX257" fmla="*/ 1740694 w 2109787"/>
              <a:gd name="connsiteY257" fmla="*/ 1335881 h 1443037"/>
              <a:gd name="connsiteX258" fmla="*/ 1750219 w 2109787"/>
              <a:gd name="connsiteY258" fmla="*/ 1335881 h 1443037"/>
              <a:gd name="connsiteX259" fmla="*/ 1769269 w 2109787"/>
              <a:gd name="connsiteY259" fmla="*/ 1288256 h 1443037"/>
              <a:gd name="connsiteX260" fmla="*/ 1778794 w 2109787"/>
              <a:gd name="connsiteY260" fmla="*/ 1269206 h 1443037"/>
              <a:gd name="connsiteX261" fmla="*/ 1804987 w 2109787"/>
              <a:gd name="connsiteY261" fmla="*/ 1278731 h 1443037"/>
              <a:gd name="connsiteX262" fmla="*/ 1814512 w 2109787"/>
              <a:gd name="connsiteY262" fmla="*/ 1278731 h 1443037"/>
              <a:gd name="connsiteX263" fmla="*/ 1812131 w 2109787"/>
              <a:gd name="connsiteY263" fmla="*/ 1331119 h 1443037"/>
              <a:gd name="connsiteX264" fmla="*/ 1838325 w 2109787"/>
              <a:gd name="connsiteY264" fmla="*/ 1354931 h 1443037"/>
              <a:gd name="connsiteX265" fmla="*/ 1869281 w 2109787"/>
              <a:gd name="connsiteY265" fmla="*/ 1338262 h 1443037"/>
              <a:gd name="connsiteX266" fmla="*/ 1905000 w 2109787"/>
              <a:gd name="connsiteY266" fmla="*/ 1312069 h 1443037"/>
              <a:gd name="connsiteX267" fmla="*/ 1890712 w 2109787"/>
              <a:gd name="connsiteY267" fmla="*/ 1281112 h 1443037"/>
              <a:gd name="connsiteX268" fmla="*/ 1885950 w 2109787"/>
              <a:gd name="connsiteY268" fmla="*/ 1262062 h 1443037"/>
              <a:gd name="connsiteX269" fmla="*/ 1878806 w 2109787"/>
              <a:gd name="connsiteY269" fmla="*/ 1254919 h 1443037"/>
              <a:gd name="connsiteX270" fmla="*/ 1859756 w 2109787"/>
              <a:gd name="connsiteY270" fmla="*/ 1250156 h 1443037"/>
              <a:gd name="connsiteX271" fmla="*/ 1845469 w 2109787"/>
              <a:gd name="connsiteY271" fmla="*/ 1245394 h 1443037"/>
              <a:gd name="connsiteX272" fmla="*/ 1857375 w 2109787"/>
              <a:gd name="connsiteY272" fmla="*/ 1231106 h 1443037"/>
              <a:gd name="connsiteX273" fmla="*/ 1883569 w 2109787"/>
              <a:gd name="connsiteY273" fmla="*/ 1231106 h 1443037"/>
              <a:gd name="connsiteX274" fmla="*/ 1895475 w 2109787"/>
              <a:gd name="connsiteY274" fmla="*/ 1207294 h 1443037"/>
              <a:gd name="connsiteX275" fmla="*/ 1878806 w 2109787"/>
              <a:gd name="connsiteY275" fmla="*/ 1197769 h 1443037"/>
              <a:gd name="connsiteX276" fmla="*/ 1852612 w 2109787"/>
              <a:gd name="connsiteY276" fmla="*/ 1202531 h 1443037"/>
              <a:gd name="connsiteX277" fmla="*/ 1824037 w 2109787"/>
              <a:gd name="connsiteY277" fmla="*/ 1212056 h 1443037"/>
              <a:gd name="connsiteX278" fmla="*/ 1804987 w 2109787"/>
              <a:gd name="connsiteY278" fmla="*/ 1226344 h 1443037"/>
              <a:gd name="connsiteX279" fmla="*/ 1757362 w 2109787"/>
              <a:gd name="connsiteY279" fmla="*/ 1262062 h 1443037"/>
              <a:gd name="connsiteX280" fmla="*/ 1745456 w 2109787"/>
              <a:gd name="connsiteY280" fmla="*/ 1276350 h 1443037"/>
              <a:gd name="connsiteX281" fmla="*/ 1731169 w 2109787"/>
              <a:gd name="connsiteY281" fmla="*/ 1281112 h 1443037"/>
              <a:gd name="connsiteX282" fmla="*/ 1785937 w 2109787"/>
              <a:gd name="connsiteY282" fmla="*/ 1197769 h 1443037"/>
              <a:gd name="connsiteX283" fmla="*/ 1802606 w 2109787"/>
              <a:gd name="connsiteY283" fmla="*/ 1185862 h 1443037"/>
              <a:gd name="connsiteX284" fmla="*/ 1826419 w 2109787"/>
              <a:gd name="connsiteY284" fmla="*/ 1183481 h 1443037"/>
              <a:gd name="connsiteX285" fmla="*/ 1840706 w 2109787"/>
              <a:gd name="connsiteY285" fmla="*/ 1162050 h 1443037"/>
              <a:gd name="connsiteX286" fmla="*/ 1885950 w 2109787"/>
              <a:gd name="connsiteY286" fmla="*/ 1147762 h 1443037"/>
              <a:gd name="connsiteX287" fmla="*/ 1957387 w 2109787"/>
              <a:gd name="connsiteY287" fmla="*/ 1143000 h 1443037"/>
              <a:gd name="connsiteX288" fmla="*/ 1988344 w 2109787"/>
              <a:gd name="connsiteY288" fmla="*/ 1152525 h 1443037"/>
              <a:gd name="connsiteX289" fmla="*/ 2024062 w 2109787"/>
              <a:gd name="connsiteY289" fmla="*/ 1138237 h 1443037"/>
              <a:gd name="connsiteX290" fmla="*/ 2062162 w 2109787"/>
              <a:gd name="connsiteY290" fmla="*/ 1104900 h 1443037"/>
              <a:gd name="connsiteX291" fmla="*/ 2078831 w 2109787"/>
              <a:gd name="connsiteY291" fmla="*/ 1104900 h 1443037"/>
              <a:gd name="connsiteX292" fmla="*/ 2109787 w 2109787"/>
              <a:gd name="connsiteY292" fmla="*/ 1071562 h 1443037"/>
              <a:gd name="connsiteX293" fmla="*/ 2109787 w 2109787"/>
              <a:gd name="connsiteY293" fmla="*/ 1028700 h 1443037"/>
              <a:gd name="connsiteX294" fmla="*/ 2095500 w 2109787"/>
              <a:gd name="connsiteY294" fmla="*/ 1014412 h 1443037"/>
              <a:gd name="connsiteX295" fmla="*/ 2078831 w 2109787"/>
              <a:gd name="connsiteY295" fmla="*/ 1023937 h 1443037"/>
              <a:gd name="connsiteX296" fmla="*/ 2066925 w 2109787"/>
              <a:gd name="connsiteY296" fmla="*/ 1002506 h 1443037"/>
              <a:gd name="connsiteX297" fmla="*/ 2035969 w 2109787"/>
              <a:gd name="connsiteY297" fmla="*/ 1014412 h 1443037"/>
              <a:gd name="connsiteX298" fmla="*/ 2024062 w 2109787"/>
              <a:gd name="connsiteY298" fmla="*/ 1033462 h 1443037"/>
              <a:gd name="connsiteX299" fmla="*/ 2005012 w 2109787"/>
              <a:gd name="connsiteY299" fmla="*/ 1038225 h 1443037"/>
              <a:gd name="connsiteX300" fmla="*/ 1993106 w 2109787"/>
              <a:gd name="connsiteY300" fmla="*/ 1033462 h 1443037"/>
              <a:gd name="connsiteX301" fmla="*/ 2012156 w 2109787"/>
              <a:gd name="connsiteY301" fmla="*/ 1012031 h 1443037"/>
              <a:gd name="connsiteX302" fmla="*/ 2050256 w 2109787"/>
              <a:gd name="connsiteY302" fmla="*/ 985837 h 1443037"/>
              <a:gd name="connsiteX303" fmla="*/ 2050256 w 2109787"/>
              <a:gd name="connsiteY303" fmla="*/ 969169 h 1443037"/>
              <a:gd name="connsiteX304" fmla="*/ 2033587 w 2109787"/>
              <a:gd name="connsiteY304" fmla="*/ 957262 h 1443037"/>
              <a:gd name="connsiteX305" fmla="*/ 2009775 w 2109787"/>
              <a:gd name="connsiteY305" fmla="*/ 957262 h 1443037"/>
              <a:gd name="connsiteX306" fmla="*/ 1978819 w 2109787"/>
              <a:gd name="connsiteY306" fmla="*/ 914400 h 1443037"/>
              <a:gd name="connsiteX307" fmla="*/ 1964531 w 2109787"/>
              <a:gd name="connsiteY307" fmla="*/ 904875 h 1443037"/>
              <a:gd name="connsiteX308" fmla="*/ 1976437 w 2109787"/>
              <a:gd name="connsiteY308" fmla="*/ 873919 h 1443037"/>
              <a:gd name="connsiteX309" fmla="*/ 1962150 w 2109787"/>
              <a:gd name="connsiteY309" fmla="*/ 871537 h 1443037"/>
              <a:gd name="connsiteX310" fmla="*/ 1959769 w 2109787"/>
              <a:gd name="connsiteY310" fmla="*/ 852487 h 1443037"/>
              <a:gd name="connsiteX311" fmla="*/ 1957387 w 2109787"/>
              <a:gd name="connsiteY311" fmla="*/ 838200 h 1443037"/>
              <a:gd name="connsiteX312" fmla="*/ 1935956 w 2109787"/>
              <a:gd name="connsiteY312" fmla="*/ 838200 h 1443037"/>
              <a:gd name="connsiteX313" fmla="*/ 1943100 w 2109787"/>
              <a:gd name="connsiteY313" fmla="*/ 816769 h 1443037"/>
              <a:gd name="connsiteX314" fmla="*/ 1924050 w 2109787"/>
              <a:gd name="connsiteY314" fmla="*/ 804862 h 1443037"/>
              <a:gd name="connsiteX315" fmla="*/ 1928812 w 2109787"/>
              <a:gd name="connsiteY315" fmla="*/ 785812 h 1443037"/>
              <a:gd name="connsiteX316" fmla="*/ 1914525 w 2109787"/>
              <a:gd name="connsiteY316" fmla="*/ 773906 h 1443037"/>
              <a:gd name="connsiteX317" fmla="*/ 1912144 w 2109787"/>
              <a:gd name="connsiteY317" fmla="*/ 757237 h 1443037"/>
              <a:gd name="connsiteX318" fmla="*/ 1909762 w 2109787"/>
              <a:gd name="connsiteY318" fmla="*/ 754856 h 1443037"/>
              <a:gd name="connsiteX319" fmla="*/ 1893094 w 2109787"/>
              <a:gd name="connsiteY319" fmla="*/ 723900 h 1443037"/>
              <a:gd name="connsiteX320" fmla="*/ 1878806 w 2109787"/>
              <a:gd name="connsiteY320" fmla="*/ 731044 h 1443037"/>
              <a:gd name="connsiteX321" fmla="*/ 1883569 w 2109787"/>
              <a:gd name="connsiteY321" fmla="*/ 757237 h 1443037"/>
              <a:gd name="connsiteX322" fmla="*/ 1878806 w 2109787"/>
              <a:gd name="connsiteY322" fmla="*/ 771525 h 1443037"/>
              <a:gd name="connsiteX323" fmla="*/ 1874044 w 2109787"/>
              <a:gd name="connsiteY323" fmla="*/ 781050 h 1443037"/>
              <a:gd name="connsiteX324" fmla="*/ 1871662 w 2109787"/>
              <a:gd name="connsiteY324" fmla="*/ 795337 h 1443037"/>
              <a:gd name="connsiteX325" fmla="*/ 1854994 w 2109787"/>
              <a:gd name="connsiteY325" fmla="*/ 795337 h 1443037"/>
              <a:gd name="connsiteX326" fmla="*/ 1850231 w 2109787"/>
              <a:gd name="connsiteY326" fmla="*/ 804862 h 1443037"/>
              <a:gd name="connsiteX327" fmla="*/ 1828800 w 2109787"/>
              <a:gd name="connsiteY327" fmla="*/ 809625 h 1443037"/>
              <a:gd name="connsiteX328" fmla="*/ 1816894 w 2109787"/>
              <a:gd name="connsiteY328" fmla="*/ 828675 h 1443037"/>
              <a:gd name="connsiteX329" fmla="*/ 1793081 w 2109787"/>
              <a:gd name="connsiteY329" fmla="*/ 792956 h 1443037"/>
              <a:gd name="connsiteX330" fmla="*/ 1769269 w 2109787"/>
              <a:gd name="connsiteY330" fmla="*/ 797719 h 1443037"/>
              <a:gd name="connsiteX331" fmla="*/ 1762125 w 2109787"/>
              <a:gd name="connsiteY331" fmla="*/ 792956 h 1443037"/>
              <a:gd name="connsiteX332" fmla="*/ 1762125 w 2109787"/>
              <a:gd name="connsiteY332" fmla="*/ 783431 h 1443037"/>
              <a:gd name="connsiteX333" fmla="*/ 1771650 w 2109787"/>
              <a:gd name="connsiteY333" fmla="*/ 769144 h 1443037"/>
              <a:gd name="connsiteX334" fmla="*/ 1771650 w 2109787"/>
              <a:gd name="connsiteY334" fmla="*/ 740569 h 1443037"/>
              <a:gd name="connsiteX335" fmla="*/ 1757362 w 2109787"/>
              <a:gd name="connsiteY335" fmla="*/ 726281 h 1443037"/>
              <a:gd name="connsiteX336" fmla="*/ 1769269 w 2109787"/>
              <a:gd name="connsiteY336" fmla="*/ 714375 h 1443037"/>
              <a:gd name="connsiteX337" fmla="*/ 1771650 w 2109787"/>
              <a:gd name="connsiteY337" fmla="*/ 688181 h 1443037"/>
              <a:gd name="connsiteX338" fmla="*/ 1747837 w 2109787"/>
              <a:gd name="connsiteY338" fmla="*/ 683419 h 1443037"/>
              <a:gd name="connsiteX339" fmla="*/ 1738312 w 2109787"/>
              <a:gd name="connsiteY339" fmla="*/ 671512 h 1443037"/>
              <a:gd name="connsiteX340" fmla="*/ 1724025 w 2109787"/>
              <a:gd name="connsiteY340" fmla="*/ 673894 h 1443037"/>
              <a:gd name="connsiteX341" fmla="*/ 1702594 w 2109787"/>
              <a:gd name="connsiteY341" fmla="*/ 635794 h 1443037"/>
              <a:gd name="connsiteX342" fmla="*/ 1690687 w 2109787"/>
              <a:gd name="connsiteY342" fmla="*/ 635794 h 1443037"/>
              <a:gd name="connsiteX343" fmla="*/ 1685925 w 2109787"/>
              <a:gd name="connsiteY343" fmla="*/ 609600 h 1443037"/>
              <a:gd name="connsiteX344" fmla="*/ 1659731 w 2109787"/>
              <a:gd name="connsiteY344" fmla="*/ 609600 h 1443037"/>
              <a:gd name="connsiteX345" fmla="*/ 1631156 w 2109787"/>
              <a:gd name="connsiteY345" fmla="*/ 628650 h 1443037"/>
              <a:gd name="connsiteX346" fmla="*/ 1574006 w 2109787"/>
              <a:gd name="connsiteY346" fmla="*/ 600075 h 14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</a:cxnLst>
            <a:rect l="l" t="t" r="r" b="b"/>
            <a:pathLst>
              <a:path w="2109787" h="1443037">
                <a:moveTo>
                  <a:pt x="1574006" y="600075"/>
                </a:moveTo>
                <a:lnTo>
                  <a:pt x="1576387" y="652462"/>
                </a:lnTo>
                <a:lnTo>
                  <a:pt x="1562100" y="695325"/>
                </a:lnTo>
                <a:lnTo>
                  <a:pt x="1581150" y="704850"/>
                </a:lnTo>
                <a:lnTo>
                  <a:pt x="1583531" y="721519"/>
                </a:lnTo>
                <a:lnTo>
                  <a:pt x="1590675" y="754856"/>
                </a:lnTo>
                <a:lnTo>
                  <a:pt x="1552575" y="781050"/>
                </a:lnTo>
                <a:lnTo>
                  <a:pt x="1571625" y="814387"/>
                </a:lnTo>
                <a:lnTo>
                  <a:pt x="1585912" y="838200"/>
                </a:lnTo>
                <a:lnTo>
                  <a:pt x="1597819" y="892969"/>
                </a:lnTo>
                <a:lnTo>
                  <a:pt x="1602581" y="912019"/>
                </a:lnTo>
                <a:lnTo>
                  <a:pt x="1574006" y="954881"/>
                </a:lnTo>
                <a:lnTo>
                  <a:pt x="1531144" y="978694"/>
                </a:lnTo>
                <a:lnTo>
                  <a:pt x="1547812" y="1009650"/>
                </a:lnTo>
                <a:lnTo>
                  <a:pt x="1552575" y="1045369"/>
                </a:lnTo>
                <a:lnTo>
                  <a:pt x="1557337" y="1081087"/>
                </a:lnTo>
                <a:lnTo>
                  <a:pt x="1547812" y="1104900"/>
                </a:lnTo>
                <a:lnTo>
                  <a:pt x="1540669" y="1123950"/>
                </a:lnTo>
                <a:lnTo>
                  <a:pt x="1526381" y="1116806"/>
                </a:lnTo>
                <a:lnTo>
                  <a:pt x="1512094" y="1123950"/>
                </a:lnTo>
                <a:lnTo>
                  <a:pt x="1493044" y="1104900"/>
                </a:lnTo>
                <a:lnTo>
                  <a:pt x="1478756" y="1081087"/>
                </a:lnTo>
                <a:lnTo>
                  <a:pt x="1459706" y="1076325"/>
                </a:lnTo>
                <a:lnTo>
                  <a:pt x="1454944" y="1062037"/>
                </a:lnTo>
                <a:lnTo>
                  <a:pt x="1450181" y="1042987"/>
                </a:lnTo>
                <a:lnTo>
                  <a:pt x="1443037" y="1014412"/>
                </a:lnTo>
                <a:lnTo>
                  <a:pt x="1447800" y="990600"/>
                </a:lnTo>
                <a:lnTo>
                  <a:pt x="1447800" y="969169"/>
                </a:lnTo>
                <a:lnTo>
                  <a:pt x="1440656" y="957262"/>
                </a:lnTo>
                <a:lnTo>
                  <a:pt x="1421606" y="964406"/>
                </a:lnTo>
                <a:lnTo>
                  <a:pt x="1385887" y="954881"/>
                </a:lnTo>
                <a:lnTo>
                  <a:pt x="1340644" y="933450"/>
                </a:lnTo>
                <a:lnTo>
                  <a:pt x="1300162" y="900112"/>
                </a:lnTo>
                <a:lnTo>
                  <a:pt x="1231106" y="869156"/>
                </a:lnTo>
                <a:lnTo>
                  <a:pt x="1202531" y="881062"/>
                </a:lnTo>
                <a:lnTo>
                  <a:pt x="1181100" y="826294"/>
                </a:lnTo>
                <a:lnTo>
                  <a:pt x="1176337" y="797719"/>
                </a:lnTo>
                <a:lnTo>
                  <a:pt x="1150144" y="778669"/>
                </a:lnTo>
                <a:lnTo>
                  <a:pt x="1131094" y="723900"/>
                </a:lnTo>
                <a:lnTo>
                  <a:pt x="1150144" y="695325"/>
                </a:lnTo>
                <a:lnTo>
                  <a:pt x="1152525" y="681037"/>
                </a:lnTo>
                <a:lnTo>
                  <a:pt x="1140619" y="652462"/>
                </a:lnTo>
                <a:lnTo>
                  <a:pt x="1154906" y="650081"/>
                </a:lnTo>
                <a:lnTo>
                  <a:pt x="1176337" y="635794"/>
                </a:lnTo>
                <a:lnTo>
                  <a:pt x="1204912" y="604837"/>
                </a:lnTo>
                <a:lnTo>
                  <a:pt x="1204912" y="581025"/>
                </a:lnTo>
                <a:lnTo>
                  <a:pt x="1226344" y="581025"/>
                </a:lnTo>
                <a:lnTo>
                  <a:pt x="1252537" y="564356"/>
                </a:lnTo>
                <a:lnTo>
                  <a:pt x="1219200" y="528637"/>
                </a:lnTo>
                <a:lnTo>
                  <a:pt x="1219200" y="528637"/>
                </a:lnTo>
                <a:lnTo>
                  <a:pt x="1262062" y="540544"/>
                </a:lnTo>
                <a:lnTo>
                  <a:pt x="1257300" y="514350"/>
                </a:lnTo>
                <a:lnTo>
                  <a:pt x="1281112" y="516731"/>
                </a:lnTo>
                <a:lnTo>
                  <a:pt x="1297781" y="509587"/>
                </a:lnTo>
                <a:lnTo>
                  <a:pt x="1331119" y="464344"/>
                </a:lnTo>
                <a:lnTo>
                  <a:pt x="1290637" y="447675"/>
                </a:lnTo>
                <a:lnTo>
                  <a:pt x="1269206" y="419100"/>
                </a:lnTo>
                <a:lnTo>
                  <a:pt x="1281112" y="400050"/>
                </a:lnTo>
                <a:lnTo>
                  <a:pt x="1304925" y="419100"/>
                </a:lnTo>
                <a:lnTo>
                  <a:pt x="1335881" y="438150"/>
                </a:lnTo>
                <a:lnTo>
                  <a:pt x="1359694" y="392906"/>
                </a:lnTo>
                <a:lnTo>
                  <a:pt x="1340644" y="381000"/>
                </a:lnTo>
                <a:lnTo>
                  <a:pt x="1359694" y="364331"/>
                </a:lnTo>
                <a:lnTo>
                  <a:pt x="1390650" y="373856"/>
                </a:lnTo>
                <a:lnTo>
                  <a:pt x="1419225" y="364331"/>
                </a:lnTo>
                <a:lnTo>
                  <a:pt x="1440656" y="373856"/>
                </a:lnTo>
                <a:lnTo>
                  <a:pt x="1459706" y="350044"/>
                </a:lnTo>
                <a:lnTo>
                  <a:pt x="1464469" y="292894"/>
                </a:lnTo>
                <a:lnTo>
                  <a:pt x="1459706" y="269081"/>
                </a:lnTo>
                <a:lnTo>
                  <a:pt x="1450181" y="254794"/>
                </a:lnTo>
                <a:lnTo>
                  <a:pt x="1462087" y="230981"/>
                </a:lnTo>
                <a:lnTo>
                  <a:pt x="1476375" y="235744"/>
                </a:lnTo>
                <a:lnTo>
                  <a:pt x="1469231" y="216694"/>
                </a:lnTo>
                <a:lnTo>
                  <a:pt x="1469231" y="204787"/>
                </a:lnTo>
                <a:lnTo>
                  <a:pt x="1457325" y="188119"/>
                </a:lnTo>
                <a:lnTo>
                  <a:pt x="1447800" y="166687"/>
                </a:lnTo>
                <a:lnTo>
                  <a:pt x="1426369" y="166687"/>
                </a:lnTo>
                <a:lnTo>
                  <a:pt x="1390650" y="154781"/>
                </a:lnTo>
                <a:lnTo>
                  <a:pt x="1381125" y="159544"/>
                </a:lnTo>
                <a:lnTo>
                  <a:pt x="1383506" y="180975"/>
                </a:lnTo>
                <a:lnTo>
                  <a:pt x="1393031" y="192881"/>
                </a:lnTo>
                <a:lnTo>
                  <a:pt x="1393031" y="211931"/>
                </a:lnTo>
                <a:lnTo>
                  <a:pt x="1393031" y="230981"/>
                </a:lnTo>
                <a:lnTo>
                  <a:pt x="1371600" y="235744"/>
                </a:lnTo>
                <a:lnTo>
                  <a:pt x="1366837" y="273844"/>
                </a:lnTo>
                <a:lnTo>
                  <a:pt x="1354931" y="295275"/>
                </a:lnTo>
                <a:lnTo>
                  <a:pt x="1352550" y="309562"/>
                </a:lnTo>
                <a:lnTo>
                  <a:pt x="1338262" y="314325"/>
                </a:lnTo>
                <a:lnTo>
                  <a:pt x="1326356" y="307181"/>
                </a:lnTo>
                <a:lnTo>
                  <a:pt x="1302544" y="276225"/>
                </a:lnTo>
                <a:lnTo>
                  <a:pt x="1314450" y="257175"/>
                </a:lnTo>
                <a:lnTo>
                  <a:pt x="1285875" y="200025"/>
                </a:lnTo>
                <a:lnTo>
                  <a:pt x="1278731" y="200025"/>
                </a:lnTo>
                <a:lnTo>
                  <a:pt x="1278731" y="200025"/>
                </a:lnTo>
                <a:lnTo>
                  <a:pt x="1276350" y="242887"/>
                </a:lnTo>
                <a:lnTo>
                  <a:pt x="1276350" y="242887"/>
                </a:lnTo>
                <a:lnTo>
                  <a:pt x="1250156" y="219075"/>
                </a:lnTo>
                <a:lnTo>
                  <a:pt x="1238250" y="190500"/>
                </a:lnTo>
                <a:lnTo>
                  <a:pt x="1240631" y="171450"/>
                </a:lnTo>
                <a:lnTo>
                  <a:pt x="1226344" y="171450"/>
                </a:lnTo>
                <a:lnTo>
                  <a:pt x="1190625" y="152400"/>
                </a:lnTo>
                <a:lnTo>
                  <a:pt x="1219200" y="123825"/>
                </a:lnTo>
                <a:lnTo>
                  <a:pt x="1185862" y="76200"/>
                </a:lnTo>
                <a:lnTo>
                  <a:pt x="1183481" y="40481"/>
                </a:lnTo>
                <a:lnTo>
                  <a:pt x="1166812" y="11906"/>
                </a:lnTo>
                <a:lnTo>
                  <a:pt x="1143000" y="0"/>
                </a:lnTo>
                <a:lnTo>
                  <a:pt x="1126331" y="14287"/>
                </a:lnTo>
                <a:lnTo>
                  <a:pt x="1121569" y="42862"/>
                </a:lnTo>
                <a:lnTo>
                  <a:pt x="1107281" y="52387"/>
                </a:lnTo>
                <a:lnTo>
                  <a:pt x="1114425" y="71437"/>
                </a:lnTo>
                <a:lnTo>
                  <a:pt x="1116806" y="92869"/>
                </a:lnTo>
                <a:lnTo>
                  <a:pt x="1116806" y="92869"/>
                </a:lnTo>
                <a:lnTo>
                  <a:pt x="1112044" y="126206"/>
                </a:lnTo>
                <a:lnTo>
                  <a:pt x="1121569" y="152400"/>
                </a:lnTo>
                <a:lnTo>
                  <a:pt x="1152525" y="161925"/>
                </a:lnTo>
                <a:lnTo>
                  <a:pt x="1176337" y="183356"/>
                </a:lnTo>
                <a:lnTo>
                  <a:pt x="1185862" y="183356"/>
                </a:lnTo>
                <a:lnTo>
                  <a:pt x="1188244" y="202406"/>
                </a:lnTo>
                <a:lnTo>
                  <a:pt x="1157287" y="200025"/>
                </a:lnTo>
                <a:lnTo>
                  <a:pt x="1178719" y="219075"/>
                </a:lnTo>
                <a:lnTo>
                  <a:pt x="1176337" y="238125"/>
                </a:lnTo>
                <a:lnTo>
                  <a:pt x="1166812" y="257175"/>
                </a:lnTo>
                <a:lnTo>
                  <a:pt x="1133475" y="271462"/>
                </a:lnTo>
                <a:lnTo>
                  <a:pt x="1131094" y="300037"/>
                </a:lnTo>
                <a:lnTo>
                  <a:pt x="1133475" y="326231"/>
                </a:lnTo>
                <a:lnTo>
                  <a:pt x="1104900" y="314325"/>
                </a:lnTo>
                <a:lnTo>
                  <a:pt x="1114425" y="276225"/>
                </a:lnTo>
                <a:lnTo>
                  <a:pt x="1071562" y="250031"/>
                </a:lnTo>
                <a:lnTo>
                  <a:pt x="1071562" y="250031"/>
                </a:lnTo>
                <a:lnTo>
                  <a:pt x="1085850" y="288131"/>
                </a:lnTo>
                <a:lnTo>
                  <a:pt x="1071562" y="300037"/>
                </a:lnTo>
                <a:lnTo>
                  <a:pt x="1050131" y="292894"/>
                </a:lnTo>
                <a:lnTo>
                  <a:pt x="1035844" y="295275"/>
                </a:lnTo>
                <a:lnTo>
                  <a:pt x="988219" y="295275"/>
                </a:lnTo>
                <a:lnTo>
                  <a:pt x="964406" y="295275"/>
                </a:lnTo>
                <a:lnTo>
                  <a:pt x="926306" y="273844"/>
                </a:lnTo>
                <a:lnTo>
                  <a:pt x="902494" y="273844"/>
                </a:lnTo>
                <a:lnTo>
                  <a:pt x="881062" y="259556"/>
                </a:lnTo>
                <a:lnTo>
                  <a:pt x="871537" y="238125"/>
                </a:lnTo>
                <a:lnTo>
                  <a:pt x="852487" y="216694"/>
                </a:lnTo>
                <a:lnTo>
                  <a:pt x="807244" y="240506"/>
                </a:lnTo>
                <a:lnTo>
                  <a:pt x="823912" y="259556"/>
                </a:lnTo>
                <a:lnTo>
                  <a:pt x="840581" y="242887"/>
                </a:lnTo>
                <a:lnTo>
                  <a:pt x="850106" y="235744"/>
                </a:lnTo>
                <a:lnTo>
                  <a:pt x="862012" y="233362"/>
                </a:lnTo>
                <a:lnTo>
                  <a:pt x="869156" y="254794"/>
                </a:lnTo>
                <a:lnTo>
                  <a:pt x="831056" y="285750"/>
                </a:lnTo>
                <a:lnTo>
                  <a:pt x="842962" y="321469"/>
                </a:lnTo>
                <a:lnTo>
                  <a:pt x="835819" y="354806"/>
                </a:lnTo>
                <a:lnTo>
                  <a:pt x="807244" y="340519"/>
                </a:lnTo>
                <a:lnTo>
                  <a:pt x="800100" y="316706"/>
                </a:lnTo>
                <a:lnTo>
                  <a:pt x="762000" y="276225"/>
                </a:lnTo>
                <a:lnTo>
                  <a:pt x="735806" y="297656"/>
                </a:lnTo>
                <a:lnTo>
                  <a:pt x="688181" y="297656"/>
                </a:lnTo>
                <a:lnTo>
                  <a:pt x="640556" y="285750"/>
                </a:lnTo>
                <a:lnTo>
                  <a:pt x="616744" y="278606"/>
                </a:lnTo>
                <a:lnTo>
                  <a:pt x="645319" y="254794"/>
                </a:lnTo>
                <a:lnTo>
                  <a:pt x="650081" y="242887"/>
                </a:lnTo>
                <a:lnTo>
                  <a:pt x="628650" y="216694"/>
                </a:lnTo>
                <a:lnTo>
                  <a:pt x="609600" y="228600"/>
                </a:lnTo>
                <a:lnTo>
                  <a:pt x="557212" y="204787"/>
                </a:lnTo>
                <a:lnTo>
                  <a:pt x="516731" y="188119"/>
                </a:lnTo>
                <a:lnTo>
                  <a:pt x="481012" y="154781"/>
                </a:lnTo>
                <a:lnTo>
                  <a:pt x="442912" y="150019"/>
                </a:lnTo>
                <a:lnTo>
                  <a:pt x="442912" y="176212"/>
                </a:lnTo>
                <a:lnTo>
                  <a:pt x="423862" y="185737"/>
                </a:lnTo>
                <a:lnTo>
                  <a:pt x="409575" y="176212"/>
                </a:lnTo>
                <a:lnTo>
                  <a:pt x="404812" y="147637"/>
                </a:lnTo>
                <a:lnTo>
                  <a:pt x="392906" y="152400"/>
                </a:lnTo>
                <a:lnTo>
                  <a:pt x="392906" y="176212"/>
                </a:lnTo>
                <a:lnTo>
                  <a:pt x="373856" y="178594"/>
                </a:lnTo>
                <a:lnTo>
                  <a:pt x="323850" y="102394"/>
                </a:lnTo>
                <a:lnTo>
                  <a:pt x="321469" y="126206"/>
                </a:lnTo>
                <a:lnTo>
                  <a:pt x="321469" y="140494"/>
                </a:lnTo>
                <a:lnTo>
                  <a:pt x="307181" y="159544"/>
                </a:lnTo>
                <a:lnTo>
                  <a:pt x="297656" y="152400"/>
                </a:lnTo>
                <a:lnTo>
                  <a:pt x="264319" y="169069"/>
                </a:lnTo>
                <a:lnTo>
                  <a:pt x="264319" y="169069"/>
                </a:lnTo>
                <a:lnTo>
                  <a:pt x="242887" y="188119"/>
                </a:lnTo>
                <a:lnTo>
                  <a:pt x="207169" y="195262"/>
                </a:lnTo>
                <a:lnTo>
                  <a:pt x="214312" y="180975"/>
                </a:lnTo>
                <a:lnTo>
                  <a:pt x="276225" y="138112"/>
                </a:lnTo>
                <a:lnTo>
                  <a:pt x="223837" y="157162"/>
                </a:lnTo>
                <a:lnTo>
                  <a:pt x="171450" y="192881"/>
                </a:lnTo>
                <a:lnTo>
                  <a:pt x="161925" y="171450"/>
                </a:lnTo>
                <a:lnTo>
                  <a:pt x="145256" y="173831"/>
                </a:lnTo>
                <a:lnTo>
                  <a:pt x="164306" y="207169"/>
                </a:lnTo>
                <a:lnTo>
                  <a:pt x="169069" y="221456"/>
                </a:lnTo>
                <a:lnTo>
                  <a:pt x="171450" y="242887"/>
                </a:lnTo>
                <a:lnTo>
                  <a:pt x="154781" y="226219"/>
                </a:lnTo>
                <a:lnTo>
                  <a:pt x="130969" y="195262"/>
                </a:lnTo>
                <a:lnTo>
                  <a:pt x="140494" y="230981"/>
                </a:lnTo>
                <a:lnTo>
                  <a:pt x="123825" y="233362"/>
                </a:lnTo>
                <a:lnTo>
                  <a:pt x="114300" y="214312"/>
                </a:lnTo>
                <a:lnTo>
                  <a:pt x="80962" y="204787"/>
                </a:lnTo>
                <a:lnTo>
                  <a:pt x="35719" y="166687"/>
                </a:lnTo>
                <a:lnTo>
                  <a:pt x="14287" y="176212"/>
                </a:lnTo>
                <a:lnTo>
                  <a:pt x="0" y="723900"/>
                </a:lnTo>
                <a:lnTo>
                  <a:pt x="30956" y="716756"/>
                </a:lnTo>
                <a:lnTo>
                  <a:pt x="61912" y="726281"/>
                </a:lnTo>
                <a:lnTo>
                  <a:pt x="85725" y="759619"/>
                </a:lnTo>
                <a:lnTo>
                  <a:pt x="138112" y="740569"/>
                </a:lnTo>
                <a:lnTo>
                  <a:pt x="159544" y="773906"/>
                </a:lnTo>
                <a:lnTo>
                  <a:pt x="180975" y="804862"/>
                </a:lnTo>
                <a:lnTo>
                  <a:pt x="214312" y="864394"/>
                </a:lnTo>
                <a:lnTo>
                  <a:pt x="240506" y="902494"/>
                </a:lnTo>
                <a:lnTo>
                  <a:pt x="283369" y="919162"/>
                </a:lnTo>
                <a:lnTo>
                  <a:pt x="273844" y="973931"/>
                </a:lnTo>
                <a:lnTo>
                  <a:pt x="269081" y="992981"/>
                </a:lnTo>
                <a:lnTo>
                  <a:pt x="290512" y="1023937"/>
                </a:lnTo>
                <a:lnTo>
                  <a:pt x="300037" y="1035844"/>
                </a:lnTo>
                <a:lnTo>
                  <a:pt x="300037" y="1057275"/>
                </a:lnTo>
                <a:lnTo>
                  <a:pt x="323850" y="1085850"/>
                </a:lnTo>
                <a:lnTo>
                  <a:pt x="345281" y="1090612"/>
                </a:lnTo>
                <a:lnTo>
                  <a:pt x="345281" y="1119187"/>
                </a:lnTo>
                <a:lnTo>
                  <a:pt x="335756" y="1123950"/>
                </a:lnTo>
                <a:lnTo>
                  <a:pt x="350044" y="1131094"/>
                </a:lnTo>
                <a:lnTo>
                  <a:pt x="345281" y="1164431"/>
                </a:lnTo>
                <a:lnTo>
                  <a:pt x="366712" y="1173956"/>
                </a:lnTo>
                <a:lnTo>
                  <a:pt x="421481" y="1226344"/>
                </a:lnTo>
                <a:lnTo>
                  <a:pt x="423862" y="1214437"/>
                </a:lnTo>
                <a:lnTo>
                  <a:pt x="388144" y="1157287"/>
                </a:lnTo>
                <a:lnTo>
                  <a:pt x="390525" y="1150144"/>
                </a:lnTo>
                <a:lnTo>
                  <a:pt x="426244" y="1171575"/>
                </a:lnTo>
                <a:lnTo>
                  <a:pt x="447675" y="1202531"/>
                </a:lnTo>
                <a:lnTo>
                  <a:pt x="1135856" y="1204912"/>
                </a:lnTo>
                <a:lnTo>
                  <a:pt x="1135856" y="1183481"/>
                </a:lnTo>
                <a:lnTo>
                  <a:pt x="1157287" y="1204912"/>
                </a:lnTo>
                <a:lnTo>
                  <a:pt x="1171575" y="1212056"/>
                </a:lnTo>
                <a:lnTo>
                  <a:pt x="1200150" y="1212056"/>
                </a:lnTo>
                <a:lnTo>
                  <a:pt x="1231106" y="1233487"/>
                </a:lnTo>
                <a:lnTo>
                  <a:pt x="1264444" y="1238250"/>
                </a:lnTo>
                <a:lnTo>
                  <a:pt x="1304925" y="1216819"/>
                </a:lnTo>
                <a:lnTo>
                  <a:pt x="1312069" y="1202531"/>
                </a:lnTo>
                <a:lnTo>
                  <a:pt x="1333500" y="1216819"/>
                </a:lnTo>
                <a:lnTo>
                  <a:pt x="1343025" y="1202531"/>
                </a:lnTo>
                <a:lnTo>
                  <a:pt x="1371600" y="1228725"/>
                </a:lnTo>
                <a:lnTo>
                  <a:pt x="1390650" y="1240631"/>
                </a:lnTo>
                <a:lnTo>
                  <a:pt x="1407319" y="1273969"/>
                </a:lnTo>
                <a:lnTo>
                  <a:pt x="1431131" y="1297781"/>
                </a:lnTo>
                <a:lnTo>
                  <a:pt x="1500187" y="1309687"/>
                </a:lnTo>
                <a:lnTo>
                  <a:pt x="1519237" y="1350169"/>
                </a:lnTo>
                <a:lnTo>
                  <a:pt x="1502569" y="1371600"/>
                </a:lnTo>
                <a:lnTo>
                  <a:pt x="1483519" y="1354931"/>
                </a:lnTo>
                <a:lnTo>
                  <a:pt x="1466850" y="1383506"/>
                </a:lnTo>
                <a:lnTo>
                  <a:pt x="1462087" y="1404937"/>
                </a:lnTo>
                <a:lnTo>
                  <a:pt x="1454944" y="1421606"/>
                </a:lnTo>
                <a:lnTo>
                  <a:pt x="1457325" y="1443037"/>
                </a:lnTo>
                <a:lnTo>
                  <a:pt x="1493044" y="1421606"/>
                </a:lnTo>
                <a:lnTo>
                  <a:pt x="1533525" y="1412081"/>
                </a:lnTo>
                <a:lnTo>
                  <a:pt x="1524000" y="1404937"/>
                </a:lnTo>
                <a:lnTo>
                  <a:pt x="1538287" y="1385887"/>
                </a:lnTo>
                <a:lnTo>
                  <a:pt x="1571625" y="1388269"/>
                </a:lnTo>
                <a:lnTo>
                  <a:pt x="1590675" y="1364456"/>
                </a:lnTo>
                <a:lnTo>
                  <a:pt x="1607344" y="1366837"/>
                </a:lnTo>
                <a:lnTo>
                  <a:pt x="1645444" y="1345406"/>
                </a:lnTo>
                <a:lnTo>
                  <a:pt x="1712119" y="1350169"/>
                </a:lnTo>
                <a:lnTo>
                  <a:pt x="1740694" y="1335881"/>
                </a:lnTo>
                <a:lnTo>
                  <a:pt x="1750219" y="1335881"/>
                </a:lnTo>
                <a:lnTo>
                  <a:pt x="1769269" y="1288256"/>
                </a:lnTo>
                <a:lnTo>
                  <a:pt x="1778794" y="1269206"/>
                </a:lnTo>
                <a:lnTo>
                  <a:pt x="1804987" y="1278731"/>
                </a:lnTo>
                <a:lnTo>
                  <a:pt x="1814512" y="1278731"/>
                </a:lnTo>
                <a:lnTo>
                  <a:pt x="1812131" y="1331119"/>
                </a:lnTo>
                <a:lnTo>
                  <a:pt x="1838325" y="1354931"/>
                </a:lnTo>
                <a:lnTo>
                  <a:pt x="1869281" y="1338262"/>
                </a:lnTo>
                <a:lnTo>
                  <a:pt x="1905000" y="1312069"/>
                </a:lnTo>
                <a:lnTo>
                  <a:pt x="1890712" y="1281112"/>
                </a:lnTo>
                <a:lnTo>
                  <a:pt x="1885950" y="1262062"/>
                </a:lnTo>
                <a:lnTo>
                  <a:pt x="1878806" y="1254919"/>
                </a:lnTo>
                <a:lnTo>
                  <a:pt x="1859756" y="1250156"/>
                </a:lnTo>
                <a:lnTo>
                  <a:pt x="1845469" y="1245394"/>
                </a:lnTo>
                <a:lnTo>
                  <a:pt x="1857375" y="1231106"/>
                </a:lnTo>
                <a:lnTo>
                  <a:pt x="1883569" y="1231106"/>
                </a:lnTo>
                <a:lnTo>
                  <a:pt x="1895475" y="1207294"/>
                </a:lnTo>
                <a:lnTo>
                  <a:pt x="1878806" y="1197769"/>
                </a:lnTo>
                <a:lnTo>
                  <a:pt x="1852612" y="1202531"/>
                </a:lnTo>
                <a:lnTo>
                  <a:pt x="1824037" y="1212056"/>
                </a:lnTo>
                <a:lnTo>
                  <a:pt x="1804987" y="1226344"/>
                </a:lnTo>
                <a:lnTo>
                  <a:pt x="1757362" y="1262062"/>
                </a:lnTo>
                <a:lnTo>
                  <a:pt x="1745456" y="1276350"/>
                </a:lnTo>
                <a:lnTo>
                  <a:pt x="1731169" y="1281112"/>
                </a:lnTo>
                <a:lnTo>
                  <a:pt x="1785937" y="1197769"/>
                </a:lnTo>
                <a:lnTo>
                  <a:pt x="1802606" y="1185862"/>
                </a:lnTo>
                <a:lnTo>
                  <a:pt x="1826419" y="1183481"/>
                </a:lnTo>
                <a:lnTo>
                  <a:pt x="1840706" y="1162050"/>
                </a:lnTo>
                <a:lnTo>
                  <a:pt x="1885950" y="1147762"/>
                </a:lnTo>
                <a:lnTo>
                  <a:pt x="1957387" y="1143000"/>
                </a:lnTo>
                <a:lnTo>
                  <a:pt x="1988344" y="1152525"/>
                </a:lnTo>
                <a:lnTo>
                  <a:pt x="2024062" y="1138237"/>
                </a:lnTo>
                <a:lnTo>
                  <a:pt x="2062162" y="1104900"/>
                </a:lnTo>
                <a:lnTo>
                  <a:pt x="2078831" y="1104900"/>
                </a:lnTo>
                <a:lnTo>
                  <a:pt x="2109787" y="1071562"/>
                </a:lnTo>
                <a:lnTo>
                  <a:pt x="2109787" y="1028700"/>
                </a:lnTo>
                <a:lnTo>
                  <a:pt x="2095500" y="1014412"/>
                </a:lnTo>
                <a:lnTo>
                  <a:pt x="2078831" y="1023937"/>
                </a:lnTo>
                <a:lnTo>
                  <a:pt x="2066925" y="1002506"/>
                </a:lnTo>
                <a:lnTo>
                  <a:pt x="2035969" y="1014412"/>
                </a:lnTo>
                <a:lnTo>
                  <a:pt x="2024062" y="1033462"/>
                </a:lnTo>
                <a:lnTo>
                  <a:pt x="2005012" y="1038225"/>
                </a:lnTo>
                <a:lnTo>
                  <a:pt x="1993106" y="1033462"/>
                </a:lnTo>
                <a:lnTo>
                  <a:pt x="2012156" y="1012031"/>
                </a:lnTo>
                <a:lnTo>
                  <a:pt x="2050256" y="985837"/>
                </a:lnTo>
                <a:lnTo>
                  <a:pt x="2050256" y="969169"/>
                </a:lnTo>
                <a:lnTo>
                  <a:pt x="2033587" y="957262"/>
                </a:lnTo>
                <a:lnTo>
                  <a:pt x="2009775" y="957262"/>
                </a:lnTo>
                <a:lnTo>
                  <a:pt x="1978819" y="914400"/>
                </a:lnTo>
                <a:lnTo>
                  <a:pt x="1964531" y="904875"/>
                </a:lnTo>
                <a:lnTo>
                  <a:pt x="1976437" y="873919"/>
                </a:lnTo>
                <a:lnTo>
                  <a:pt x="1962150" y="871537"/>
                </a:lnTo>
                <a:lnTo>
                  <a:pt x="1959769" y="852487"/>
                </a:lnTo>
                <a:lnTo>
                  <a:pt x="1957387" y="838200"/>
                </a:lnTo>
                <a:lnTo>
                  <a:pt x="1935956" y="838200"/>
                </a:lnTo>
                <a:lnTo>
                  <a:pt x="1943100" y="816769"/>
                </a:lnTo>
                <a:lnTo>
                  <a:pt x="1924050" y="804862"/>
                </a:lnTo>
                <a:lnTo>
                  <a:pt x="1928812" y="785812"/>
                </a:lnTo>
                <a:lnTo>
                  <a:pt x="1914525" y="773906"/>
                </a:lnTo>
                <a:lnTo>
                  <a:pt x="1912144" y="757237"/>
                </a:lnTo>
                <a:lnTo>
                  <a:pt x="1909762" y="754856"/>
                </a:lnTo>
                <a:lnTo>
                  <a:pt x="1893094" y="723900"/>
                </a:lnTo>
                <a:lnTo>
                  <a:pt x="1878806" y="731044"/>
                </a:lnTo>
                <a:lnTo>
                  <a:pt x="1883569" y="757237"/>
                </a:lnTo>
                <a:lnTo>
                  <a:pt x="1878806" y="771525"/>
                </a:lnTo>
                <a:lnTo>
                  <a:pt x="1874044" y="781050"/>
                </a:lnTo>
                <a:lnTo>
                  <a:pt x="1871662" y="795337"/>
                </a:lnTo>
                <a:lnTo>
                  <a:pt x="1854994" y="795337"/>
                </a:lnTo>
                <a:lnTo>
                  <a:pt x="1850231" y="804862"/>
                </a:lnTo>
                <a:lnTo>
                  <a:pt x="1828800" y="809625"/>
                </a:lnTo>
                <a:lnTo>
                  <a:pt x="1816894" y="828675"/>
                </a:lnTo>
                <a:lnTo>
                  <a:pt x="1793081" y="792956"/>
                </a:lnTo>
                <a:lnTo>
                  <a:pt x="1769269" y="797719"/>
                </a:lnTo>
                <a:lnTo>
                  <a:pt x="1762125" y="792956"/>
                </a:lnTo>
                <a:lnTo>
                  <a:pt x="1762125" y="783431"/>
                </a:lnTo>
                <a:lnTo>
                  <a:pt x="1771650" y="769144"/>
                </a:lnTo>
                <a:lnTo>
                  <a:pt x="1771650" y="740569"/>
                </a:lnTo>
                <a:lnTo>
                  <a:pt x="1757362" y="726281"/>
                </a:lnTo>
                <a:lnTo>
                  <a:pt x="1769269" y="714375"/>
                </a:lnTo>
                <a:lnTo>
                  <a:pt x="1771650" y="688181"/>
                </a:lnTo>
                <a:lnTo>
                  <a:pt x="1747837" y="683419"/>
                </a:lnTo>
                <a:lnTo>
                  <a:pt x="1738312" y="671512"/>
                </a:lnTo>
                <a:lnTo>
                  <a:pt x="1724025" y="673894"/>
                </a:lnTo>
                <a:lnTo>
                  <a:pt x="1702594" y="635794"/>
                </a:lnTo>
                <a:lnTo>
                  <a:pt x="1690687" y="635794"/>
                </a:lnTo>
                <a:lnTo>
                  <a:pt x="1685925" y="609600"/>
                </a:lnTo>
                <a:lnTo>
                  <a:pt x="1659731" y="609600"/>
                </a:lnTo>
                <a:lnTo>
                  <a:pt x="1631156" y="628650"/>
                </a:lnTo>
                <a:lnTo>
                  <a:pt x="1574006" y="6000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" name="Freeform: Shape 12"/>
          <p:cNvSpPr/>
          <p:nvPr/>
        </p:nvSpPr>
        <p:spPr bwMode="auto">
          <a:xfrm>
            <a:off x="2738120" y="1195070"/>
            <a:ext cx="245110" cy="292735"/>
          </a:xfrm>
          <a:custGeom>
            <a:avLst/>
            <a:gdLst>
              <a:gd name="connsiteX0" fmla="*/ 126206 w 245268"/>
              <a:gd name="connsiteY0" fmla="*/ 247650 h 292894"/>
              <a:gd name="connsiteX1" fmla="*/ 150018 w 245268"/>
              <a:gd name="connsiteY1" fmla="*/ 185737 h 292894"/>
              <a:gd name="connsiteX2" fmla="*/ 147637 w 245268"/>
              <a:gd name="connsiteY2" fmla="*/ 157162 h 292894"/>
              <a:gd name="connsiteX3" fmla="*/ 245268 w 245268"/>
              <a:gd name="connsiteY3" fmla="*/ 97631 h 292894"/>
              <a:gd name="connsiteX4" fmla="*/ 211931 w 245268"/>
              <a:gd name="connsiteY4" fmla="*/ 66675 h 292894"/>
              <a:gd name="connsiteX5" fmla="*/ 171450 w 245268"/>
              <a:gd name="connsiteY5" fmla="*/ 28575 h 292894"/>
              <a:gd name="connsiteX6" fmla="*/ 154781 w 245268"/>
              <a:gd name="connsiteY6" fmla="*/ 50006 h 292894"/>
              <a:gd name="connsiteX7" fmla="*/ 140493 w 245268"/>
              <a:gd name="connsiteY7" fmla="*/ 42862 h 292894"/>
              <a:gd name="connsiteX8" fmla="*/ 92868 w 245268"/>
              <a:gd name="connsiteY8" fmla="*/ 0 h 292894"/>
              <a:gd name="connsiteX9" fmla="*/ 66675 w 245268"/>
              <a:gd name="connsiteY9" fmla="*/ 11906 h 292894"/>
              <a:gd name="connsiteX10" fmla="*/ 54768 w 245268"/>
              <a:gd name="connsiteY10" fmla="*/ 26194 h 292894"/>
              <a:gd name="connsiteX11" fmla="*/ 35718 w 245268"/>
              <a:gd name="connsiteY11" fmla="*/ 16669 h 292894"/>
              <a:gd name="connsiteX12" fmla="*/ 35718 w 245268"/>
              <a:gd name="connsiteY12" fmla="*/ 16669 h 292894"/>
              <a:gd name="connsiteX13" fmla="*/ 45243 w 245268"/>
              <a:gd name="connsiteY13" fmla="*/ 61912 h 292894"/>
              <a:gd name="connsiteX14" fmla="*/ 33337 w 245268"/>
              <a:gd name="connsiteY14" fmla="*/ 97631 h 292894"/>
              <a:gd name="connsiteX15" fmla="*/ 19050 w 245268"/>
              <a:gd name="connsiteY15" fmla="*/ 135731 h 292894"/>
              <a:gd name="connsiteX16" fmla="*/ 9525 w 245268"/>
              <a:gd name="connsiteY16" fmla="*/ 183356 h 292894"/>
              <a:gd name="connsiteX17" fmla="*/ 0 w 245268"/>
              <a:gd name="connsiteY17" fmla="*/ 219075 h 292894"/>
              <a:gd name="connsiteX18" fmla="*/ 45243 w 245268"/>
              <a:gd name="connsiteY18" fmla="*/ 247650 h 292894"/>
              <a:gd name="connsiteX19" fmla="*/ 61912 w 245268"/>
              <a:gd name="connsiteY19" fmla="*/ 292894 h 292894"/>
              <a:gd name="connsiteX20" fmla="*/ 126206 w 245268"/>
              <a:gd name="connsiteY20" fmla="*/ 247650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5268" h="292894">
                <a:moveTo>
                  <a:pt x="126206" y="247650"/>
                </a:moveTo>
                <a:lnTo>
                  <a:pt x="150018" y="185737"/>
                </a:lnTo>
                <a:lnTo>
                  <a:pt x="147637" y="157162"/>
                </a:lnTo>
                <a:lnTo>
                  <a:pt x="245268" y="97631"/>
                </a:lnTo>
                <a:lnTo>
                  <a:pt x="211931" y="66675"/>
                </a:lnTo>
                <a:lnTo>
                  <a:pt x="171450" y="28575"/>
                </a:lnTo>
                <a:lnTo>
                  <a:pt x="154781" y="50006"/>
                </a:lnTo>
                <a:lnTo>
                  <a:pt x="140493" y="42862"/>
                </a:lnTo>
                <a:lnTo>
                  <a:pt x="92868" y="0"/>
                </a:lnTo>
                <a:lnTo>
                  <a:pt x="66675" y="11906"/>
                </a:lnTo>
                <a:lnTo>
                  <a:pt x="54768" y="26194"/>
                </a:lnTo>
                <a:lnTo>
                  <a:pt x="35718" y="16669"/>
                </a:lnTo>
                <a:lnTo>
                  <a:pt x="35718" y="16669"/>
                </a:lnTo>
                <a:lnTo>
                  <a:pt x="45243" y="61912"/>
                </a:lnTo>
                <a:lnTo>
                  <a:pt x="33337" y="97631"/>
                </a:lnTo>
                <a:lnTo>
                  <a:pt x="19050" y="135731"/>
                </a:lnTo>
                <a:lnTo>
                  <a:pt x="9525" y="183356"/>
                </a:lnTo>
                <a:lnTo>
                  <a:pt x="0" y="219075"/>
                </a:lnTo>
                <a:lnTo>
                  <a:pt x="45243" y="247650"/>
                </a:lnTo>
                <a:lnTo>
                  <a:pt x="61912" y="292894"/>
                </a:lnTo>
                <a:lnTo>
                  <a:pt x="126206" y="2476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" name="Freeform: Shape 13"/>
          <p:cNvSpPr/>
          <p:nvPr/>
        </p:nvSpPr>
        <p:spPr bwMode="auto">
          <a:xfrm>
            <a:off x="2907030" y="1316355"/>
            <a:ext cx="443230" cy="356870"/>
          </a:xfrm>
          <a:custGeom>
            <a:avLst/>
            <a:gdLst>
              <a:gd name="connsiteX0" fmla="*/ 157163 w 442913"/>
              <a:gd name="connsiteY0" fmla="*/ 211931 h 357187"/>
              <a:gd name="connsiteX1" fmla="*/ 97632 w 442913"/>
              <a:gd name="connsiteY1" fmla="*/ 245268 h 357187"/>
              <a:gd name="connsiteX2" fmla="*/ 52388 w 442913"/>
              <a:gd name="connsiteY2" fmla="*/ 252412 h 357187"/>
              <a:gd name="connsiteX3" fmla="*/ 61913 w 442913"/>
              <a:gd name="connsiteY3" fmla="*/ 285750 h 357187"/>
              <a:gd name="connsiteX4" fmla="*/ 97632 w 442913"/>
              <a:gd name="connsiteY4" fmla="*/ 311943 h 357187"/>
              <a:gd name="connsiteX5" fmla="*/ 119063 w 442913"/>
              <a:gd name="connsiteY5" fmla="*/ 307181 h 357187"/>
              <a:gd name="connsiteX6" fmla="*/ 150019 w 442913"/>
              <a:gd name="connsiteY6" fmla="*/ 342900 h 357187"/>
              <a:gd name="connsiteX7" fmla="*/ 192882 w 442913"/>
              <a:gd name="connsiteY7" fmla="*/ 357187 h 357187"/>
              <a:gd name="connsiteX8" fmla="*/ 245269 w 442913"/>
              <a:gd name="connsiteY8" fmla="*/ 323850 h 357187"/>
              <a:gd name="connsiteX9" fmla="*/ 276225 w 442913"/>
              <a:gd name="connsiteY9" fmla="*/ 307181 h 357187"/>
              <a:gd name="connsiteX10" fmla="*/ 292894 w 442913"/>
              <a:gd name="connsiteY10" fmla="*/ 290512 h 357187"/>
              <a:gd name="connsiteX11" fmla="*/ 321469 w 442913"/>
              <a:gd name="connsiteY11" fmla="*/ 314325 h 357187"/>
              <a:gd name="connsiteX12" fmla="*/ 345282 w 442913"/>
              <a:gd name="connsiteY12" fmla="*/ 314325 h 357187"/>
              <a:gd name="connsiteX13" fmla="*/ 350044 w 442913"/>
              <a:gd name="connsiteY13" fmla="*/ 328612 h 357187"/>
              <a:gd name="connsiteX14" fmla="*/ 390525 w 442913"/>
              <a:gd name="connsiteY14" fmla="*/ 330993 h 357187"/>
              <a:gd name="connsiteX15" fmla="*/ 409575 w 442913"/>
              <a:gd name="connsiteY15" fmla="*/ 316706 h 357187"/>
              <a:gd name="connsiteX16" fmla="*/ 409575 w 442913"/>
              <a:gd name="connsiteY16" fmla="*/ 316706 h 357187"/>
              <a:gd name="connsiteX17" fmla="*/ 373857 w 442913"/>
              <a:gd name="connsiteY17" fmla="*/ 307181 h 357187"/>
              <a:gd name="connsiteX18" fmla="*/ 390525 w 442913"/>
              <a:gd name="connsiteY18" fmla="*/ 273843 h 357187"/>
              <a:gd name="connsiteX19" fmla="*/ 402432 w 442913"/>
              <a:gd name="connsiteY19" fmla="*/ 257175 h 357187"/>
              <a:gd name="connsiteX20" fmla="*/ 433388 w 442913"/>
              <a:gd name="connsiteY20" fmla="*/ 278606 h 357187"/>
              <a:gd name="connsiteX21" fmla="*/ 442913 w 442913"/>
              <a:gd name="connsiteY21" fmla="*/ 269081 h 357187"/>
              <a:gd name="connsiteX22" fmla="*/ 400050 w 442913"/>
              <a:gd name="connsiteY22" fmla="*/ 230981 h 357187"/>
              <a:gd name="connsiteX23" fmla="*/ 385763 w 442913"/>
              <a:gd name="connsiteY23" fmla="*/ 209550 h 357187"/>
              <a:gd name="connsiteX24" fmla="*/ 373857 w 442913"/>
              <a:gd name="connsiteY24" fmla="*/ 219075 h 357187"/>
              <a:gd name="connsiteX25" fmla="*/ 340519 w 442913"/>
              <a:gd name="connsiteY25" fmla="*/ 180975 h 357187"/>
              <a:gd name="connsiteX26" fmla="*/ 342900 w 442913"/>
              <a:gd name="connsiteY26" fmla="*/ 126206 h 357187"/>
              <a:gd name="connsiteX27" fmla="*/ 326232 w 442913"/>
              <a:gd name="connsiteY27" fmla="*/ 66675 h 357187"/>
              <a:gd name="connsiteX28" fmla="*/ 311944 w 442913"/>
              <a:gd name="connsiteY28" fmla="*/ 30956 h 357187"/>
              <a:gd name="connsiteX29" fmla="*/ 273844 w 442913"/>
              <a:gd name="connsiteY29" fmla="*/ 0 h 357187"/>
              <a:gd name="connsiteX30" fmla="*/ 257175 w 442913"/>
              <a:gd name="connsiteY30" fmla="*/ 4762 h 357187"/>
              <a:gd name="connsiteX31" fmla="*/ 278607 w 442913"/>
              <a:gd name="connsiteY31" fmla="*/ 66675 h 357187"/>
              <a:gd name="connsiteX32" fmla="*/ 278607 w 442913"/>
              <a:gd name="connsiteY32" fmla="*/ 107156 h 357187"/>
              <a:gd name="connsiteX33" fmla="*/ 259557 w 442913"/>
              <a:gd name="connsiteY33" fmla="*/ 126206 h 357187"/>
              <a:gd name="connsiteX34" fmla="*/ 259557 w 442913"/>
              <a:gd name="connsiteY34" fmla="*/ 126206 h 357187"/>
              <a:gd name="connsiteX35" fmla="*/ 245269 w 442913"/>
              <a:gd name="connsiteY35" fmla="*/ 88106 h 357187"/>
              <a:gd name="connsiteX36" fmla="*/ 207169 w 442913"/>
              <a:gd name="connsiteY36" fmla="*/ 28575 h 357187"/>
              <a:gd name="connsiteX37" fmla="*/ 209550 w 442913"/>
              <a:gd name="connsiteY37" fmla="*/ 61912 h 357187"/>
              <a:gd name="connsiteX38" fmla="*/ 195263 w 442913"/>
              <a:gd name="connsiteY38" fmla="*/ 64293 h 357187"/>
              <a:gd name="connsiteX39" fmla="*/ 173832 w 442913"/>
              <a:gd name="connsiteY39" fmla="*/ 73818 h 357187"/>
              <a:gd name="connsiteX40" fmla="*/ 166688 w 442913"/>
              <a:gd name="connsiteY40" fmla="*/ 66675 h 357187"/>
              <a:gd name="connsiteX41" fmla="*/ 166688 w 442913"/>
              <a:gd name="connsiteY41" fmla="*/ 50006 h 357187"/>
              <a:gd name="connsiteX42" fmla="*/ 133350 w 442913"/>
              <a:gd name="connsiteY42" fmla="*/ 30956 h 357187"/>
              <a:gd name="connsiteX43" fmla="*/ 126207 w 442913"/>
              <a:gd name="connsiteY43" fmla="*/ 54768 h 357187"/>
              <a:gd name="connsiteX44" fmla="*/ 95250 w 442913"/>
              <a:gd name="connsiteY44" fmla="*/ 57150 h 357187"/>
              <a:gd name="connsiteX45" fmla="*/ 97632 w 442913"/>
              <a:gd name="connsiteY45" fmla="*/ 2381 h 357187"/>
              <a:gd name="connsiteX46" fmla="*/ 38100 w 442913"/>
              <a:gd name="connsiteY46" fmla="*/ 52387 h 357187"/>
              <a:gd name="connsiteX47" fmla="*/ 16669 w 442913"/>
              <a:gd name="connsiteY47" fmla="*/ 66675 h 357187"/>
              <a:gd name="connsiteX48" fmla="*/ 11907 w 442913"/>
              <a:gd name="connsiteY48" fmla="*/ 92868 h 357187"/>
              <a:gd name="connsiteX49" fmla="*/ 0 w 442913"/>
              <a:gd name="connsiteY49" fmla="*/ 114300 h 357187"/>
              <a:gd name="connsiteX50" fmla="*/ 19050 w 442913"/>
              <a:gd name="connsiteY50" fmla="*/ 126206 h 357187"/>
              <a:gd name="connsiteX51" fmla="*/ 30957 w 442913"/>
              <a:gd name="connsiteY51" fmla="*/ 145256 h 357187"/>
              <a:gd name="connsiteX52" fmla="*/ 69057 w 442913"/>
              <a:gd name="connsiteY52" fmla="*/ 138112 h 357187"/>
              <a:gd name="connsiteX53" fmla="*/ 61913 w 442913"/>
              <a:gd name="connsiteY53" fmla="*/ 159543 h 357187"/>
              <a:gd name="connsiteX54" fmla="*/ 19050 w 442913"/>
              <a:gd name="connsiteY54" fmla="*/ 176212 h 357187"/>
              <a:gd name="connsiteX55" fmla="*/ 61913 w 442913"/>
              <a:gd name="connsiteY55" fmla="*/ 209550 h 357187"/>
              <a:gd name="connsiteX56" fmla="*/ 100013 w 442913"/>
              <a:gd name="connsiteY56" fmla="*/ 202406 h 357187"/>
              <a:gd name="connsiteX57" fmla="*/ 157163 w 442913"/>
              <a:gd name="connsiteY57" fmla="*/ 211931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42913" h="357187">
                <a:moveTo>
                  <a:pt x="157163" y="211931"/>
                </a:moveTo>
                <a:lnTo>
                  <a:pt x="97632" y="245268"/>
                </a:lnTo>
                <a:lnTo>
                  <a:pt x="52388" y="252412"/>
                </a:lnTo>
                <a:lnTo>
                  <a:pt x="61913" y="285750"/>
                </a:lnTo>
                <a:lnTo>
                  <a:pt x="97632" y="311943"/>
                </a:lnTo>
                <a:lnTo>
                  <a:pt x="119063" y="307181"/>
                </a:lnTo>
                <a:lnTo>
                  <a:pt x="150019" y="342900"/>
                </a:lnTo>
                <a:lnTo>
                  <a:pt x="192882" y="357187"/>
                </a:lnTo>
                <a:lnTo>
                  <a:pt x="245269" y="323850"/>
                </a:lnTo>
                <a:lnTo>
                  <a:pt x="276225" y="307181"/>
                </a:lnTo>
                <a:lnTo>
                  <a:pt x="292894" y="290512"/>
                </a:lnTo>
                <a:lnTo>
                  <a:pt x="321469" y="314325"/>
                </a:lnTo>
                <a:lnTo>
                  <a:pt x="345282" y="314325"/>
                </a:lnTo>
                <a:lnTo>
                  <a:pt x="350044" y="328612"/>
                </a:lnTo>
                <a:lnTo>
                  <a:pt x="390525" y="330993"/>
                </a:lnTo>
                <a:lnTo>
                  <a:pt x="409575" y="316706"/>
                </a:lnTo>
                <a:lnTo>
                  <a:pt x="409575" y="316706"/>
                </a:lnTo>
                <a:lnTo>
                  <a:pt x="373857" y="307181"/>
                </a:lnTo>
                <a:lnTo>
                  <a:pt x="390525" y="273843"/>
                </a:lnTo>
                <a:lnTo>
                  <a:pt x="402432" y="257175"/>
                </a:lnTo>
                <a:lnTo>
                  <a:pt x="433388" y="278606"/>
                </a:lnTo>
                <a:lnTo>
                  <a:pt x="442913" y="269081"/>
                </a:lnTo>
                <a:lnTo>
                  <a:pt x="400050" y="230981"/>
                </a:lnTo>
                <a:lnTo>
                  <a:pt x="385763" y="209550"/>
                </a:lnTo>
                <a:lnTo>
                  <a:pt x="373857" y="219075"/>
                </a:lnTo>
                <a:lnTo>
                  <a:pt x="340519" y="180975"/>
                </a:lnTo>
                <a:cubicBezTo>
                  <a:pt x="341313" y="162719"/>
                  <a:pt x="342106" y="144462"/>
                  <a:pt x="342900" y="126206"/>
                </a:cubicBezTo>
                <a:lnTo>
                  <a:pt x="326232" y="66675"/>
                </a:lnTo>
                <a:lnTo>
                  <a:pt x="311944" y="30956"/>
                </a:lnTo>
                <a:lnTo>
                  <a:pt x="273844" y="0"/>
                </a:lnTo>
                <a:lnTo>
                  <a:pt x="257175" y="4762"/>
                </a:lnTo>
                <a:lnTo>
                  <a:pt x="278607" y="66675"/>
                </a:lnTo>
                <a:lnTo>
                  <a:pt x="278607" y="107156"/>
                </a:lnTo>
                <a:lnTo>
                  <a:pt x="259557" y="126206"/>
                </a:lnTo>
                <a:lnTo>
                  <a:pt x="259557" y="126206"/>
                </a:lnTo>
                <a:lnTo>
                  <a:pt x="245269" y="88106"/>
                </a:lnTo>
                <a:lnTo>
                  <a:pt x="207169" y="28575"/>
                </a:lnTo>
                <a:lnTo>
                  <a:pt x="209550" y="61912"/>
                </a:lnTo>
                <a:lnTo>
                  <a:pt x="195263" y="64293"/>
                </a:lnTo>
                <a:lnTo>
                  <a:pt x="173832" y="73818"/>
                </a:lnTo>
                <a:lnTo>
                  <a:pt x="166688" y="66675"/>
                </a:lnTo>
                <a:lnTo>
                  <a:pt x="166688" y="50006"/>
                </a:lnTo>
                <a:lnTo>
                  <a:pt x="133350" y="30956"/>
                </a:lnTo>
                <a:lnTo>
                  <a:pt x="126207" y="54768"/>
                </a:lnTo>
                <a:lnTo>
                  <a:pt x="95250" y="57150"/>
                </a:lnTo>
                <a:lnTo>
                  <a:pt x="97632" y="2381"/>
                </a:lnTo>
                <a:lnTo>
                  <a:pt x="38100" y="52387"/>
                </a:lnTo>
                <a:lnTo>
                  <a:pt x="16669" y="66675"/>
                </a:lnTo>
                <a:lnTo>
                  <a:pt x="11907" y="92868"/>
                </a:lnTo>
                <a:lnTo>
                  <a:pt x="0" y="114300"/>
                </a:lnTo>
                <a:lnTo>
                  <a:pt x="19050" y="126206"/>
                </a:lnTo>
                <a:lnTo>
                  <a:pt x="30957" y="145256"/>
                </a:lnTo>
                <a:lnTo>
                  <a:pt x="69057" y="138112"/>
                </a:lnTo>
                <a:lnTo>
                  <a:pt x="61913" y="159543"/>
                </a:lnTo>
                <a:lnTo>
                  <a:pt x="19050" y="176212"/>
                </a:lnTo>
                <a:lnTo>
                  <a:pt x="61913" y="209550"/>
                </a:lnTo>
                <a:lnTo>
                  <a:pt x="100013" y="202406"/>
                </a:lnTo>
                <a:lnTo>
                  <a:pt x="157163" y="21193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" name="Freeform: Shape 14"/>
          <p:cNvSpPr/>
          <p:nvPr/>
        </p:nvSpPr>
        <p:spPr bwMode="auto">
          <a:xfrm>
            <a:off x="1683385" y="1480820"/>
            <a:ext cx="942975" cy="940435"/>
          </a:xfrm>
          <a:custGeom>
            <a:avLst/>
            <a:gdLst>
              <a:gd name="connsiteX0" fmla="*/ 683419 w 942975"/>
              <a:gd name="connsiteY0" fmla="*/ 133350 h 940594"/>
              <a:gd name="connsiteX1" fmla="*/ 628650 w 942975"/>
              <a:gd name="connsiteY1" fmla="*/ 102394 h 940594"/>
              <a:gd name="connsiteX2" fmla="*/ 604837 w 942975"/>
              <a:gd name="connsiteY2" fmla="*/ 100012 h 940594"/>
              <a:gd name="connsiteX3" fmla="*/ 592931 w 942975"/>
              <a:gd name="connsiteY3" fmla="*/ 88106 h 940594"/>
              <a:gd name="connsiteX4" fmla="*/ 557212 w 942975"/>
              <a:gd name="connsiteY4" fmla="*/ 100012 h 940594"/>
              <a:gd name="connsiteX5" fmla="*/ 538162 w 942975"/>
              <a:gd name="connsiteY5" fmla="*/ 88106 h 940594"/>
              <a:gd name="connsiteX6" fmla="*/ 504825 w 942975"/>
              <a:gd name="connsiteY6" fmla="*/ 83344 h 940594"/>
              <a:gd name="connsiteX7" fmla="*/ 461962 w 942975"/>
              <a:gd name="connsiteY7" fmla="*/ 59531 h 940594"/>
              <a:gd name="connsiteX8" fmla="*/ 431006 w 942975"/>
              <a:gd name="connsiteY8" fmla="*/ 57150 h 940594"/>
              <a:gd name="connsiteX9" fmla="*/ 404812 w 942975"/>
              <a:gd name="connsiteY9" fmla="*/ 57150 h 940594"/>
              <a:gd name="connsiteX10" fmla="*/ 390525 w 942975"/>
              <a:gd name="connsiteY10" fmla="*/ 30956 h 940594"/>
              <a:gd name="connsiteX11" fmla="*/ 371475 w 942975"/>
              <a:gd name="connsiteY11" fmla="*/ 35719 h 940594"/>
              <a:gd name="connsiteX12" fmla="*/ 352425 w 942975"/>
              <a:gd name="connsiteY12" fmla="*/ 26194 h 940594"/>
              <a:gd name="connsiteX13" fmla="*/ 321469 w 942975"/>
              <a:gd name="connsiteY13" fmla="*/ 35719 h 940594"/>
              <a:gd name="connsiteX14" fmla="*/ 316706 w 942975"/>
              <a:gd name="connsiteY14" fmla="*/ 11906 h 940594"/>
              <a:gd name="connsiteX15" fmla="*/ 309562 w 942975"/>
              <a:gd name="connsiteY15" fmla="*/ 47625 h 940594"/>
              <a:gd name="connsiteX16" fmla="*/ 295275 w 942975"/>
              <a:gd name="connsiteY16" fmla="*/ 21431 h 940594"/>
              <a:gd name="connsiteX17" fmla="*/ 285750 w 942975"/>
              <a:gd name="connsiteY17" fmla="*/ 0 h 940594"/>
              <a:gd name="connsiteX18" fmla="*/ 240506 w 942975"/>
              <a:gd name="connsiteY18" fmla="*/ 30956 h 940594"/>
              <a:gd name="connsiteX19" fmla="*/ 219075 w 942975"/>
              <a:gd name="connsiteY19" fmla="*/ 38100 h 940594"/>
              <a:gd name="connsiteX20" fmla="*/ 200025 w 942975"/>
              <a:gd name="connsiteY20" fmla="*/ 30956 h 940594"/>
              <a:gd name="connsiteX21" fmla="*/ 204787 w 942975"/>
              <a:gd name="connsiteY21" fmla="*/ 57150 h 940594"/>
              <a:gd name="connsiteX22" fmla="*/ 178594 w 942975"/>
              <a:gd name="connsiteY22" fmla="*/ 57150 h 940594"/>
              <a:gd name="connsiteX23" fmla="*/ 152400 w 942975"/>
              <a:gd name="connsiteY23" fmla="*/ 73819 h 940594"/>
              <a:gd name="connsiteX24" fmla="*/ 140494 w 942975"/>
              <a:gd name="connsiteY24" fmla="*/ 90487 h 940594"/>
              <a:gd name="connsiteX25" fmla="*/ 128587 w 942975"/>
              <a:gd name="connsiteY25" fmla="*/ 119062 h 940594"/>
              <a:gd name="connsiteX26" fmla="*/ 123825 w 942975"/>
              <a:gd name="connsiteY26" fmla="*/ 147637 h 940594"/>
              <a:gd name="connsiteX27" fmla="*/ 111919 w 942975"/>
              <a:gd name="connsiteY27" fmla="*/ 173831 h 940594"/>
              <a:gd name="connsiteX28" fmla="*/ 50006 w 942975"/>
              <a:gd name="connsiteY28" fmla="*/ 173831 h 940594"/>
              <a:gd name="connsiteX29" fmla="*/ 38100 w 942975"/>
              <a:gd name="connsiteY29" fmla="*/ 209550 h 940594"/>
              <a:gd name="connsiteX30" fmla="*/ 80962 w 942975"/>
              <a:gd name="connsiteY30" fmla="*/ 233362 h 940594"/>
              <a:gd name="connsiteX31" fmla="*/ 119062 w 942975"/>
              <a:gd name="connsiteY31" fmla="*/ 300037 h 940594"/>
              <a:gd name="connsiteX32" fmla="*/ 138112 w 942975"/>
              <a:gd name="connsiteY32" fmla="*/ 292894 h 940594"/>
              <a:gd name="connsiteX33" fmla="*/ 159544 w 942975"/>
              <a:gd name="connsiteY33" fmla="*/ 314325 h 940594"/>
              <a:gd name="connsiteX34" fmla="*/ 207169 w 942975"/>
              <a:gd name="connsiteY34" fmla="*/ 316706 h 940594"/>
              <a:gd name="connsiteX35" fmla="*/ 197644 w 942975"/>
              <a:gd name="connsiteY35" fmla="*/ 340519 h 940594"/>
              <a:gd name="connsiteX36" fmla="*/ 166687 w 942975"/>
              <a:gd name="connsiteY36" fmla="*/ 342900 h 940594"/>
              <a:gd name="connsiteX37" fmla="*/ 147637 w 942975"/>
              <a:gd name="connsiteY37" fmla="*/ 357187 h 940594"/>
              <a:gd name="connsiteX38" fmla="*/ 114300 w 942975"/>
              <a:gd name="connsiteY38" fmla="*/ 357187 h 940594"/>
              <a:gd name="connsiteX39" fmla="*/ 92869 w 942975"/>
              <a:gd name="connsiteY39" fmla="*/ 345281 h 940594"/>
              <a:gd name="connsiteX40" fmla="*/ 95250 w 942975"/>
              <a:gd name="connsiteY40" fmla="*/ 326231 h 940594"/>
              <a:gd name="connsiteX41" fmla="*/ 64294 w 942975"/>
              <a:gd name="connsiteY41" fmla="*/ 333375 h 940594"/>
              <a:gd name="connsiteX42" fmla="*/ 64294 w 942975"/>
              <a:gd name="connsiteY42" fmla="*/ 333375 h 940594"/>
              <a:gd name="connsiteX43" fmla="*/ 19050 w 942975"/>
              <a:gd name="connsiteY43" fmla="*/ 357187 h 940594"/>
              <a:gd name="connsiteX44" fmla="*/ 0 w 942975"/>
              <a:gd name="connsiteY44" fmla="*/ 378619 h 940594"/>
              <a:gd name="connsiteX45" fmla="*/ 35719 w 942975"/>
              <a:gd name="connsiteY45" fmla="*/ 395287 h 940594"/>
              <a:gd name="connsiteX46" fmla="*/ 42862 w 942975"/>
              <a:gd name="connsiteY46" fmla="*/ 421481 h 940594"/>
              <a:gd name="connsiteX47" fmla="*/ 54769 w 942975"/>
              <a:gd name="connsiteY47" fmla="*/ 438150 h 940594"/>
              <a:gd name="connsiteX48" fmla="*/ 80962 w 942975"/>
              <a:gd name="connsiteY48" fmla="*/ 447675 h 940594"/>
              <a:gd name="connsiteX49" fmla="*/ 107156 w 942975"/>
              <a:gd name="connsiteY49" fmla="*/ 431006 h 940594"/>
              <a:gd name="connsiteX50" fmla="*/ 138112 w 942975"/>
              <a:gd name="connsiteY50" fmla="*/ 447675 h 940594"/>
              <a:gd name="connsiteX51" fmla="*/ 147637 w 942975"/>
              <a:gd name="connsiteY51" fmla="*/ 423862 h 940594"/>
              <a:gd name="connsiteX52" fmla="*/ 183356 w 942975"/>
              <a:gd name="connsiteY52" fmla="*/ 416719 h 940594"/>
              <a:gd name="connsiteX53" fmla="*/ 183356 w 942975"/>
              <a:gd name="connsiteY53" fmla="*/ 447675 h 940594"/>
              <a:gd name="connsiteX54" fmla="*/ 183356 w 942975"/>
              <a:gd name="connsiteY54" fmla="*/ 447675 h 940594"/>
              <a:gd name="connsiteX55" fmla="*/ 180975 w 942975"/>
              <a:gd name="connsiteY55" fmla="*/ 473869 h 940594"/>
              <a:gd name="connsiteX56" fmla="*/ 159544 w 942975"/>
              <a:gd name="connsiteY56" fmla="*/ 502444 h 940594"/>
              <a:gd name="connsiteX57" fmla="*/ 128587 w 942975"/>
              <a:gd name="connsiteY57" fmla="*/ 514350 h 940594"/>
              <a:gd name="connsiteX58" fmla="*/ 92869 w 942975"/>
              <a:gd name="connsiteY58" fmla="*/ 538162 h 940594"/>
              <a:gd name="connsiteX59" fmla="*/ 80962 w 942975"/>
              <a:gd name="connsiteY59" fmla="*/ 538162 h 940594"/>
              <a:gd name="connsiteX60" fmla="*/ 76200 w 942975"/>
              <a:gd name="connsiteY60" fmla="*/ 571500 h 940594"/>
              <a:gd name="connsiteX61" fmla="*/ 52387 w 942975"/>
              <a:gd name="connsiteY61" fmla="*/ 583406 h 940594"/>
              <a:gd name="connsiteX62" fmla="*/ 59531 w 942975"/>
              <a:gd name="connsiteY62" fmla="*/ 623887 h 940594"/>
              <a:gd name="connsiteX63" fmla="*/ 73819 w 942975"/>
              <a:gd name="connsiteY63" fmla="*/ 642937 h 940594"/>
              <a:gd name="connsiteX64" fmla="*/ 73819 w 942975"/>
              <a:gd name="connsiteY64" fmla="*/ 642937 h 940594"/>
              <a:gd name="connsiteX65" fmla="*/ 78581 w 942975"/>
              <a:gd name="connsiteY65" fmla="*/ 683419 h 940594"/>
              <a:gd name="connsiteX66" fmla="*/ 119062 w 942975"/>
              <a:gd name="connsiteY66" fmla="*/ 700087 h 940594"/>
              <a:gd name="connsiteX67" fmla="*/ 145256 w 942975"/>
              <a:gd name="connsiteY67" fmla="*/ 640556 h 940594"/>
              <a:gd name="connsiteX68" fmla="*/ 150019 w 942975"/>
              <a:gd name="connsiteY68" fmla="*/ 695325 h 940594"/>
              <a:gd name="connsiteX69" fmla="*/ 152400 w 942975"/>
              <a:gd name="connsiteY69" fmla="*/ 726281 h 940594"/>
              <a:gd name="connsiteX70" fmla="*/ 159544 w 942975"/>
              <a:gd name="connsiteY70" fmla="*/ 742950 h 940594"/>
              <a:gd name="connsiteX71" fmla="*/ 185737 w 942975"/>
              <a:gd name="connsiteY71" fmla="*/ 728662 h 940594"/>
              <a:gd name="connsiteX72" fmla="*/ 214312 w 942975"/>
              <a:gd name="connsiteY72" fmla="*/ 757237 h 940594"/>
              <a:gd name="connsiteX73" fmla="*/ 223837 w 942975"/>
              <a:gd name="connsiteY73" fmla="*/ 731044 h 940594"/>
              <a:gd name="connsiteX74" fmla="*/ 245269 w 942975"/>
              <a:gd name="connsiteY74" fmla="*/ 740569 h 940594"/>
              <a:gd name="connsiteX75" fmla="*/ 273844 w 942975"/>
              <a:gd name="connsiteY75" fmla="*/ 719137 h 940594"/>
              <a:gd name="connsiteX76" fmla="*/ 266700 w 942975"/>
              <a:gd name="connsiteY76" fmla="*/ 764381 h 940594"/>
              <a:gd name="connsiteX77" fmla="*/ 254794 w 942975"/>
              <a:gd name="connsiteY77" fmla="*/ 814387 h 940594"/>
              <a:gd name="connsiteX78" fmla="*/ 228600 w 942975"/>
              <a:gd name="connsiteY78" fmla="*/ 833437 h 940594"/>
              <a:gd name="connsiteX79" fmla="*/ 209550 w 942975"/>
              <a:gd name="connsiteY79" fmla="*/ 850106 h 940594"/>
              <a:gd name="connsiteX80" fmla="*/ 190500 w 942975"/>
              <a:gd name="connsiteY80" fmla="*/ 871537 h 940594"/>
              <a:gd name="connsiteX81" fmla="*/ 161925 w 942975"/>
              <a:gd name="connsiteY81" fmla="*/ 871537 h 940594"/>
              <a:gd name="connsiteX82" fmla="*/ 128587 w 942975"/>
              <a:gd name="connsiteY82" fmla="*/ 897731 h 940594"/>
              <a:gd name="connsiteX83" fmla="*/ 95250 w 942975"/>
              <a:gd name="connsiteY83" fmla="*/ 914400 h 940594"/>
              <a:gd name="connsiteX84" fmla="*/ 78581 w 942975"/>
              <a:gd name="connsiteY84" fmla="*/ 940594 h 940594"/>
              <a:gd name="connsiteX85" fmla="*/ 133350 w 942975"/>
              <a:gd name="connsiteY85" fmla="*/ 916781 h 940594"/>
              <a:gd name="connsiteX86" fmla="*/ 152400 w 942975"/>
              <a:gd name="connsiteY86" fmla="*/ 895350 h 940594"/>
              <a:gd name="connsiteX87" fmla="*/ 190500 w 942975"/>
              <a:gd name="connsiteY87" fmla="*/ 881062 h 940594"/>
              <a:gd name="connsiteX88" fmla="*/ 226219 w 942975"/>
              <a:gd name="connsiteY88" fmla="*/ 859631 h 940594"/>
              <a:gd name="connsiteX89" fmla="*/ 257175 w 942975"/>
              <a:gd name="connsiteY89" fmla="*/ 833437 h 940594"/>
              <a:gd name="connsiteX90" fmla="*/ 273844 w 942975"/>
              <a:gd name="connsiteY90" fmla="*/ 812006 h 940594"/>
              <a:gd name="connsiteX91" fmla="*/ 304800 w 942975"/>
              <a:gd name="connsiteY91" fmla="*/ 781050 h 940594"/>
              <a:gd name="connsiteX92" fmla="*/ 347662 w 942975"/>
              <a:gd name="connsiteY92" fmla="*/ 750094 h 940594"/>
              <a:gd name="connsiteX93" fmla="*/ 342900 w 942975"/>
              <a:gd name="connsiteY93" fmla="*/ 728662 h 940594"/>
              <a:gd name="connsiteX94" fmla="*/ 361950 w 942975"/>
              <a:gd name="connsiteY94" fmla="*/ 688181 h 940594"/>
              <a:gd name="connsiteX95" fmla="*/ 371475 w 942975"/>
              <a:gd name="connsiteY95" fmla="*/ 671512 h 940594"/>
              <a:gd name="connsiteX96" fmla="*/ 404812 w 942975"/>
              <a:gd name="connsiteY96" fmla="*/ 628650 h 940594"/>
              <a:gd name="connsiteX97" fmla="*/ 440531 w 942975"/>
              <a:gd name="connsiteY97" fmla="*/ 611981 h 940594"/>
              <a:gd name="connsiteX98" fmla="*/ 454819 w 942975"/>
              <a:gd name="connsiteY98" fmla="*/ 619125 h 940594"/>
              <a:gd name="connsiteX99" fmla="*/ 454819 w 942975"/>
              <a:gd name="connsiteY99" fmla="*/ 631031 h 940594"/>
              <a:gd name="connsiteX100" fmla="*/ 428625 w 942975"/>
              <a:gd name="connsiteY100" fmla="*/ 631031 h 940594"/>
              <a:gd name="connsiteX101" fmla="*/ 407194 w 942975"/>
              <a:gd name="connsiteY101" fmla="*/ 652462 h 940594"/>
              <a:gd name="connsiteX102" fmla="*/ 419100 w 942975"/>
              <a:gd name="connsiteY102" fmla="*/ 671512 h 940594"/>
              <a:gd name="connsiteX103" fmla="*/ 419100 w 942975"/>
              <a:gd name="connsiteY103" fmla="*/ 690562 h 940594"/>
              <a:gd name="connsiteX104" fmla="*/ 402431 w 942975"/>
              <a:gd name="connsiteY104" fmla="*/ 721519 h 940594"/>
              <a:gd name="connsiteX105" fmla="*/ 442912 w 942975"/>
              <a:gd name="connsiteY105" fmla="*/ 695325 h 940594"/>
              <a:gd name="connsiteX106" fmla="*/ 461962 w 942975"/>
              <a:gd name="connsiteY106" fmla="*/ 673894 h 940594"/>
              <a:gd name="connsiteX107" fmla="*/ 485775 w 942975"/>
              <a:gd name="connsiteY107" fmla="*/ 681037 h 940594"/>
              <a:gd name="connsiteX108" fmla="*/ 481012 w 942975"/>
              <a:gd name="connsiteY108" fmla="*/ 659606 h 940594"/>
              <a:gd name="connsiteX109" fmla="*/ 481012 w 942975"/>
              <a:gd name="connsiteY109" fmla="*/ 638175 h 940594"/>
              <a:gd name="connsiteX110" fmla="*/ 492919 w 942975"/>
              <a:gd name="connsiteY110" fmla="*/ 619125 h 940594"/>
              <a:gd name="connsiteX111" fmla="*/ 533400 w 942975"/>
              <a:gd name="connsiteY111" fmla="*/ 626269 h 940594"/>
              <a:gd name="connsiteX112" fmla="*/ 573881 w 942975"/>
              <a:gd name="connsiteY112" fmla="*/ 654844 h 940594"/>
              <a:gd name="connsiteX113" fmla="*/ 609600 w 942975"/>
              <a:gd name="connsiteY113" fmla="*/ 681037 h 940594"/>
              <a:gd name="connsiteX114" fmla="*/ 635794 w 942975"/>
              <a:gd name="connsiteY114" fmla="*/ 688181 h 940594"/>
              <a:gd name="connsiteX115" fmla="*/ 647700 w 942975"/>
              <a:gd name="connsiteY115" fmla="*/ 683419 h 940594"/>
              <a:gd name="connsiteX116" fmla="*/ 669131 w 942975"/>
              <a:gd name="connsiteY116" fmla="*/ 700087 h 940594"/>
              <a:gd name="connsiteX117" fmla="*/ 692944 w 942975"/>
              <a:gd name="connsiteY117" fmla="*/ 690562 h 940594"/>
              <a:gd name="connsiteX118" fmla="*/ 714375 w 942975"/>
              <a:gd name="connsiteY118" fmla="*/ 690562 h 940594"/>
              <a:gd name="connsiteX119" fmla="*/ 723900 w 942975"/>
              <a:gd name="connsiteY119" fmla="*/ 707231 h 940594"/>
              <a:gd name="connsiteX120" fmla="*/ 735806 w 942975"/>
              <a:gd name="connsiteY120" fmla="*/ 721519 h 940594"/>
              <a:gd name="connsiteX121" fmla="*/ 754856 w 942975"/>
              <a:gd name="connsiteY121" fmla="*/ 726281 h 940594"/>
              <a:gd name="connsiteX122" fmla="*/ 754856 w 942975"/>
              <a:gd name="connsiteY122" fmla="*/ 745331 h 940594"/>
              <a:gd name="connsiteX123" fmla="*/ 783431 w 942975"/>
              <a:gd name="connsiteY123" fmla="*/ 769144 h 940594"/>
              <a:gd name="connsiteX124" fmla="*/ 778669 w 942975"/>
              <a:gd name="connsiteY124" fmla="*/ 740569 h 940594"/>
              <a:gd name="connsiteX125" fmla="*/ 797719 w 942975"/>
              <a:gd name="connsiteY125" fmla="*/ 740569 h 940594"/>
              <a:gd name="connsiteX126" fmla="*/ 816769 w 942975"/>
              <a:gd name="connsiteY126" fmla="*/ 754856 h 940594"/>
              <a:gd name="connsiteX127" fmla="*/ 816769 w 942975"/>
              <a:gd name="connsiteY127" fmla="*/ 745331 h 940594"/>
              <a:gd name="connsiteX128" fmla="*/ 840581 w 942975"/>
              <a:gd name="connsiteY128" fmla="*/ 764381 h 940594"/>
              <a:gd name="connsiteX129" fmla="*/ 862012 w 942975"/>
              <a:gd name="connsiteY129" fmla="*/ 807244 h 940594"/>
              <a:gd name="connsiteX130" fmla="*/ 888206 w 942975"/>
              <a:gd name="connsiteY130" fmla="*/ 847725 h 940594"/>
              <a:gd name="connsiteX131" fmla="*/ 897731 w 942975"/>
              <a:gd name="connsiteY131" fmla="*/ 878681 h 940594"/>
              <a:gd name="connsiteX132" fmla="*/ 919162 w 942975"/>
              <a:gd name="connsiteY132" fmla="*/ 883444 h 940594"/>
              <a:gd name="connsiteX133" fmla="*/ 921544 w 942975"/>
              <a:gd name="connsiteY133" fmla="*/ 881062 h 940594"/>
              <a:gd name="connsiteX134" fmla="*/ 928687 w 942975"/>
              <a:gd name="connsiteY134" fmla="*/ 900112 h 940594"/>
              <a:gd name="connsiteX135" fmla="*/ 942975 w 942975"/>
              <a:gd name="connsiteY135" fmla="*/ 871537 h 940594"/>
              <a:gd name="connsiteX136" fmla="*/ 907256 w 942975"/>
              <a:gd name="connsiteY136" fmla="*/ 859631 h 940594"/>
              <a:gd name="connsiteX137" fmla="*/ 842962 w 942975"/>
              <a:gd name="connsiteY137" fmla="*/ 745331 h 940594"/>
              <a:gd name="connsiteX138" fmla="*/ 802481 w 942975"/>
              <a:gd name="connsiteY138" fmla="*/ 697706 h 940594"/>
              <a:gd name="connsiteX139" fmla="*/ 752475 w 942975"/>
              <a:gd name="connsiteY139" fmla="*/ 711994 h 940594"/>
              <a:gd name="connsiteX140" fmla="*/ 723900 w 942975"/>
              <a:gd name="connsiteY140" fmla="*/ 681037 h 940594"/>
              <a:gd name="connsiteX141" fmla="*/ 692944 w 942975"/>
              <a:gd name="connsiteY141" fmla="*/ 666750 h 940594"/>
              <a:gd name="connsiteX142" fmla="*/ 664369 w 942975"/>
              <a:gd name="connsiteY142" fmla="*/ 678656 h 940594"/>
              <a:gd name="connsiteX143" fmla="*/ 683419 w 942975"/>
              <a:gd name="connsiteY143" fmla="*/ 133350 h 94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942975" h="940594">
                <a:moveTo>
                  <a:pt x="683419" y="133350"/>
                </a:moveTo>
                <a:lnTo>
                  <a:pt x="628650" y="102394"/>
                </a:lnTo>
                <a:lnTo>
                  <a:pt x="604837" y="100012"/>
                </a:lnTo>
                <a:lnTo>
                  <a:pt x="592931" y="88106"/>
                </a:lnTo>
                <a:lnTo>
                  <a:pt x="557212" y="100012"/>
                </a:lnTo>
                <a:lnTo>
                  <a:pt x="538162" y="88106"/>
                </a:lnTo>
                <a:lnTo>
                  <a:pt x="504825" y="83344"/>
                </a:lnTo>
                <a:lnTo>
                  <a:pt x="461962" y="59531"/>
                </a:lnTo>
                <a:lnTo>
                  <a:pt x="431006" y="57150"/>
                </a:lnTo>
                <a:lnTo>
                  <a:pt x="404812" y="57150"/>
                </a:lnTo>
                <a:lnTo>
                  <a:pt x="390525" y="30956"/>
                </a:lnTo>
                <a:lnTo>
                  <a:pt x="371475" y="35719"/>
                </a:lnTo>
                <a:lnTo>
                  <a:pt x="352425" y="26194"/>
                </a:lnTo>
                <a:lnTo>
                  <a:pt x="321469" y="35719"/>
                </a:lnTo>
                <a:lnTo>
                  <a:pt x="316706" y="11906"/>
                </a:lnTo>
                <a:lnTo>
                  <a:pt x="309562" y="47625"/>
                </a:lnTo>
                <a:lnTo>
                  <a:pt x="295275" y="21431"/>
                </a:lnTo>
                <a:lnTo>
                  <a:pt x="285750" y="0"/>
                </a:lnTo>
                <a:lnTo>
                  <a:pt x="240506" y="30956"/>
                </a:lnTo>
                <a:lnTo>
                  <a:pt x="219075" y="38100"/>
                </a:lnTo>
                <a:lnTo>
                  <a:pt x="200025" y="30956"/>
                </a:lnTo>
                <a:lnTo>
                  <a:pt x="204787" y="57150"/>
                </a:lnTo>
                <a:lnTo>
                  <a:pt x="178594" y="57150"/>
                </a:lnTo>
                <a:lnTo>
                  <a:pt x="152400" y="73819"/>
                </a:lnTo>
                <a:lnTo>
                  <a:pt x="140494" y="90487"/>
                </a:lnTo>
                <a:lnTo>
                  <a:pt x="128587" y="119062"/>
                </a:lnTo>
                <a:lnTo>
                  <a:pt x="123825" y="147637"/>
                </a:lnTo>
                <a:lnTo>
                  <a:pt x="111919" y="173831"/>
                </a:lnTo>
                <a:lnTo>
                  <a:pt x="50006" y="173831"/>
                </a:lnTo>
                <a:lnTo>
                  <a:pt x="38100" y="209550"/>
                </a:lnTo>
                <a:lnTo>
                  <a:pt x="80962" y="233362"/>
                </a:lnTo>
                <a:lnTo>
                  <a:pt x="119062" y="300037"/>
                </a:lnTo>
                <a:lnTo>
                  <a:pt x="138112" y="292894"/>
                </a:lnTo>
                <a:lnTo>
                  <a:pt x="159544" y="314325"/>
                </a:lnTo>
                <a:lnTo>
                  <a:pt x="207169" y="316706"/>
                </a:lnTo>
                <a:lnTo>
                  <a:pt x="197644" y="340519"/>
                </a:lnTo>
                <a:lnTo>
                  <a:pt x="166687" y="342900"/>
                </a:lnTo>
                <a:lnTo>
                  <a:pt x="147637" y="357187"/>
                </a:lnTo>
                <a:lnTo>
                  <a:pt x="114300" y="357187"/>
                </a:lnTo>
                <a:lnTo>
                  <a:pt x="92869" y="345281"/>
                </a:lnTo>
                <a:lnTo>
                  <a:pt x="95250" y="326231"/>
                </a:lnTo>
                <a:lnTo>
                  <a:pt x="64294" y="333375"/>
                </a:lnTo>
                <a:lnTo>
                  <a:pt x="64294" y="333375"/>
                </a:lnTo>
                <a:lnTo>
                  <a:pt x="19050" y="357187"/>
                </a:lnTo>
                <a:lnTo>
                  <a:pt x="0" y="378619"/>
                </a:lnTo>
                <a:lnTo>
                  <a:pt x="35719" y="395287"/>
                </a:lnTo>
                <a:lnTo>
                  <a:pt x="42862" y="421481"/>
                </a:lnTo>
                <a:lnTo>
                  <a:pt x="54769" y="438150"/>
                </a:lnTo>
                <a:lnTo>
                  <a:pt x="80962" y="447675"/>
                </a:lnTo>
                <a:lnTo>
                  <a:pt x="107156" y="431006"/>
                </a:lnTo>
                <a:lnTo>
                  <a:pt x="138112" y="447675"/>
                </a:lnTo>
                <a:lnTo>
                  <a:pt x="147637" y="423862"/>
                </a:lnTo>
                <a:lnTo>
                  <a:pt x="183356" y="416719"/>
                </a:lnTo>
                <a:lnTo>
                  <a:pt x="183356" y="447675"/>
                </a:lnTo>
                <a:lnTo>
                  <a:pt x="183356" y="447675"/>
                </a:lnTo>
                <a:lnTo>
                  <a:pt x="180975" y="473869"/>
                </a:lnTo>
                <a:lnTo>
                  <a:pt x="159544" y="502444"/>
                </a:lnTo>
                <a:lnTo>
                  <a:pt x="128587" y="514350"/>
                </a:lnTo>
                <a:lnTo>
                  <a:pt x="92869" y="538162"/>
                </a:lnTo>
                <a:lnTo>
                  <a:pt x="80962" y="538162"/>
                </a:lnTo>
                <a:lnTo>
                  <a:pt x="76200" y="571500"/>
                </a:lnTo>
                <a:lnTo>
                  <a:pt x="52387" y="583406"/>
                </a:lnTo>
                <a:lnTo>
                  <a:pt x="59531" y="623887"/>
                </a:lnTo>
                <a:lnTo>
                  <a:pt x="73819" y="642937"/>
                </a:lnTo>
                <a:lnTo>
                  <a:pt x="73819" y="642937"/>
                </a:lnTo>
                <a:lnTo>
                  <a:pt x="78581" y="683419"/>
                </a:lnTo>
                <a:lnTo>
                  <a:pt x="119062" y="700087"/>
                </a:lnTo>
                <a:lnTo>
                  <a:pt x="145256" y="640556"/>
                </a:lnTo>
                <a:lnTo>
                  <a:pt x="150019" y="695325"/>
                </a:lnTo>
                <a:lnTo>
                  <a:pt x="152400" y="726281"/>
                </a:lnTo>
                <a:lnTo>
                  <a:pt x="159544" y="742950"/>
                </a:lnTo>
                <a:lnTo>
                  <a:pt x="185737" y="728662"/>
                </a:lnTo>
                <a:lnTo>
                  <a:pt x="214312" y="757237"/>
                </a:lnTo>
                <a:lnTo>
                  <a:pt x="223837" y="731044"/>
                </a:lnTo>
                <a:lnTo>
                  <a:pt x="245269" y="740569"/>
                </a:lnTo>
                <a:lnTo>
                  <a:pt x="273844" y="719137"/>
                </a:lnTo>
                <a:lnTo>
                  <a:pt x="266700" y="764381"/>
                </a:lnTo>
                <a:lnTo>
                  <a:pt x="254794" y="814387"/>
                </a:lnTo>
                <a:lnTo>
                  <a:pt x="228600" y="833437"/>
                </a:lnTo>
                <a:lnTo>
                  <a:pt x="209550" y="850106"/>
                </a:lnTo>
                <a:lnTo>
                  <a:pt x="190500" y="871537"/>
                </a:lnTo>
                <a:lnTo>
                  <a:pt x="161925" y="871537"/>
                </a:lnTo>
                <a:lnTo>
                  <a:pt x="128587" y="897731"/>
                </a:lnTo>
                <a:lnTo>
                  <a:pt x="95250" y="914400"/>
                </a:lnTo>
                <a:lnTo>
                  <a:pt x="78581" y="940594"/>
                </a:lnTo>
                <a:lnTo>
                  <a:pt x="133350" y="916781"/>
                </a:lnTo>
                <a:lnTo>
                  <a:pt x="152400" y="895350"/>
                </a:lnTo>
                <a:lnTo>
                  <a:pt x="190500" y="881062"/>
                </a:lnTo>
                <a:lnTo>
                  <a:pt x="226219" y="859631"/>
                </a:lnTo>
                <a:lnTo>
                  <a:pt x="257175" y="833437"/>
                </a:lnTo>
                <a:lnTo>
                  <a:pt x="273844" y="812006"/>
                </a:lnTo>
                <a:lnTo>
                  <a:pt x="304800" y="781050"/>
                </a:lnTo>
                <a:lnTo>
                  <a:pt x="347662" y="750094"/>
                </a:lnTo>
                <a:lnTo>
                  <a:pt x="342900" y="728662"/>
                </a:lnTo>
                <a:lnTo>
                  <a:pt x="361950" y="688181"/>
                </a:lnTo>
                <a:lnTo>
                  <a:pt x="371475" y="671512"/>
                </a:lnTo>
                <a:lnTo>
                  <a:pt x="404812" y="628650"/>
                </a:lnTo>
                <a:lnTo>
                  <a:pt x="440531" y="611981"/>
                </a:lnTo>
                <a:lnTo>
                  <a:pt x="454819" y="619125"/>
                </a:lnTo>
                <a:lnTo>
                  <a:pt x="454819" y="631031"/>
                </a:lnTo>
                <a:lnTo>
                  <a:pt x="428625" y="631031"/>
                </a:lnTo>
                <a:lnTo>
                  <a:pt x="407194" y="652462"/>
                </a:lnTo>
                <a:lnTo>
                  <a:pt x="419100" y="671512"/>
                </a:lnTo>
                <a:lnTo>
                  <a:pt x="419100" y="690562"/>
                </a:lnTo>
                <a:lnTo>
                  <a:pt x="402431" y="721519"/>
                </a:lnTo>
                <a:lnTo>
                  <a:pt x="442912" y="695325"/>
                </a:lnTo>
                <a:lnTo>
                  <a:pt x="461962" y="673894"/>
                </a:lnTo>
                <a:lnTo>
                  <a:pt x="485775" y="681037"/>
                </a:lnTo>
                <a:lnTo>
                  <a:pt x="481012" y="659606"/>
                </a:lnTo>
                <a:lnTo>
                  <a:pt x="481012" y="638175"/>
                </a:lnTo>
                <a:lnTo>
                  <a:pt x="492919" y="619125"/>
                </a:lnTo>
                <a:lnTo>
                  <a:pt x="533400" y="626269"/>
                </a:lnTo>
                <a:lnTo>
                  <a:pt x="573881" y="654844"/>
                </a:lnTo>
                <a:lnTo>
                  <a:pt x="609600" y="681037"/>
                </a:lnTo>
                <a:lnTo>
                  <a:pt x="635794" y="688181"/>
                </a:lnTo>
                <a:lnTo>
                  <a:pt x="647700" y="683419"/>
                </a:lnTo>
                <a:lnTo>
                  <a:pt x="669131" y="700087"/>
                </a:lnTo>
                <a:lnTo>
                  <a:pt x="692944" y="690562"/>
                </a:lnTo>
                <a:lnTo>
                  <a:pt x="714375" y="690562"/>
                </a:lnTo>
                <a:lnTo>
                  <a:pt x="723900" y="707231"/>
                </a:lnTo>
                <a:lnTo>
                  <a:pt x="735806" y="721519"/>
                </a:lnTo>
                <a:lnTo>
                  <a:pt x="754856" y="726281"/>
                </a:lnTo>
                <a:lnTo>
                  <a:pt x="754856" y="745331"/>
                </a:lnTo>
                <a:lnTo>
                  <a:pt x="783431" y="769144"/>
                </a:lnTo>
                <a:lnTo>
                  <a:pt x="778669" y="740569"/>
                </a:lnTo>
                <a:lnTo>
                  <a:pt x="797719" y="740569"/>
                </a:lnTo>
                <a:lnTo>
                  <a:pt x="816769" y="754856"/>
                </a:lnTo>
                <a:lnTo>
                  <a:pt x="816769" y="745331"/>
                </a:lnTo>
                <a:lnTo>
                  <a:pt x="840581" y="764381"/>
                </a:lnTo>
                <a:lnTo>
                  <a:pt x="862012" y="807244"/>
                </a:lnTo>
                <a:lnTo>
                  <a:pt x="888206" y="847725"/>
                </a:lnTo>
                <a:lnTo>
                  <a:pt x="897731" y="878681"/>
                </a:lnTo>
                <a:lnTo>
                  <a:pt x="919162" y="883444"/>
                </a:lnTo>
                <a:lnTo>
                  <a:pt x="921544" y="881062"/>
                </a:lnTo>
                <a:lnTo>
                  <a:pt x="928687" y="900112"/>
                </a:lnTo>
                <a:lnTo>
                  <a:pt x="942975" y="871537"/>
                </a:lnTo>
                <a:lnTo>
                  <a:pt x="907256" y="859631"/>
                </a:lnTo>
                <a:lnTo>
                  <a:pt x="842962" y="745331"/>
                </a:lnTo>
                <a:lnTo>
                  <a:pt x="802481" y="697706"/>
                </a:lnTo>
                <a:lnTo>
                  <a:pt x="752475" y="711994"/>
                </a:lnTo>
                <a:lnTo>
                  <a:pt x="723900" y="681037"/>
                </a:lnTo>
                <a:lnTo>
                  <a:pt x="692944" y="666750"/>
                </a:lnTo>
                <a:lnTo>
                  <a:pt x="664369" y="678656"/>
                </a:lnTo>
                <a:lnTo>
                  <a:pt x="683419" y="1333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" name="Freeform: Shape 15"/>
          <p:cNvSpPr/>
          <p:nvPr/>
        </p:nvSpPr>
        <p:spPr bwMode="auto">
          <a:xfrm>
            <a:off x="2769235" y="2619375"/>
            <a:ext cx="1421765" cy="764540"/>
          </a:xfrm>
          <a:custGeom>
            <a:avLst/>
            <a:gdLst>
              <a:gd name="connsiteX0" fmla="*/ 33337 w 1421606"/>
              <a:gd name="connsiteY0" fmla="*/ 11907 h 764382"/>
              <a:gd name="connsiteX1" fmla="*/ 33337 w 1421606"/>
              <a:gd name="connsiteY1" fmla="*/ 80963 h 764382"/>
              <a:gd name="connsiteX2" fmla="*/ 2381 w 1421606"/>
              <a:gd name="connsiteY2" fmla="*/ 57150 h 764382"/>
              <a:gd name="connsiteX3" fmla="*/ 0 w 1421606"/>
              <a:gd name="connsiteY3" fmla="*/ 64294 h 764382"/>
              <a:gd name="connsiteX4" fmla="*/ 11906 w 1421606"/>
              <a:gd name="connsiteY4" fmla="*/ 114300 h 764382"/>
              <a:gd name="connsiteX5" fmla="*/ 11906 w 1421606"/>
              <a:gd name="connsiteY5" fmla="*/ 195263 h 764382"/>
              <a:gd name="connsiteX6" fmla="*/ 11906 w 1421606"/>
              <a:gd name="connsiteY6" fmla="*/ 261938 h 764382"/>
              <a:gd name="connsiteX7" fmla="*/ 9525 w 1421606"/>
              <a:gd name="connsiteY7" fmla="*/ 295275 h 764382"/>
              <a:gd name="connsiteX8" fmla="*/ 0 w 1421606"/>
              <a:gd name="connsiteY8" fmla="*/ 326232 h 764382"/>
              <a:gd name="connsiteX9" fmla="*/ 23812 w 1421606"/>
              <a:gd name="connsiteY9" fmla="*/ 361950 h 764382"/>
              <a:gd name="connsiteX10" fmla="*/ 42862 w 1421606"/>
              <a:gd name="connsiteY10" fmla="*/ 392907 h 764382"/>
              <a:gd name="connsiteX11" fmla="*/ 61912 w 1421606"/>
              <a:gd name="connsiteY11" fmla="*/ 414338 h 764382"/>
              <a:gd name="connsiteX12" fmla="*/ 92869 w 1421606"/>
              <a:gd name="connsiteY12" fmla="*/ 497682 h 764382"/>
              <a:gd name="connsiteX13" fmla="*/ 119062 w 1421606"/>
              <a:gd name="connsiteY13" fmla="*/ 500063 h 764382"/>
              <a:gd name="connsiteX14" fmla="*/ 142875 w 1421606"/>
              <a:gd name="connsiteY14" fmla="*/ 509588 h 764382"/>
              <a:gd name="connsiteX15" fmla="*/ 157162 w 1421606"/>
              <a:gd name="connsiteY15" fmla="*/ 516732 h 764382"/>
              <a:gd name="connsiteX16" fmla="*/ 183356 w 1421606"/>
              <a:gd name="connsiteY16" fmla="*/ 566738 h 764382"/>
              <a:gd name="connsiteX17" fmla="*/ 202406 w 1421606"/>
              <a:gd name="connsiteY17" fmla="*/ 557213 h 764382"/>
              <a:gd name="connsiteX18" fmla="*/ 252412 w 1421606"/>
              <a:gd name="connsiteY18" fmla="*/ 559594 h 764382"/>
              <a:gd name="connsiteX19" fmla="*/ 321469 w 1421606"/>
              <a:gd name="connsiteY19" fmla="*/ 595313 h 764382"/>
              <a:gd name="connsiteX20" fmla="*/ 392906 w 1421606"/>
              <a:gd name="connsiteY20" fmla="*/ 595313 h 764382"/>
              <a:gd name="connsiteX21" fmla="*/ 392906 w 1421606"/>
              <a:gd name="connsiteY21" fmla="*/ 578644 h 764382"/>
              <a:gd name="connsiteX22" fmla="*/ 435769 w 1421606"/>
              <a:gd name="connsiteY22" fmla="*/ 571500 h 764382"/>
              <a:gd name="connsiteX23" fmla="*/ 452437 w 1421606"/>
              <a:gd name="connsiteY23" fmla="*/ 595313 h 764382"/>
              <a:gd name="connsiteX24" fmla="*/ 478631 w 1421606"/>
              <a:gd name="connsiteY24" fmla="*/ 611982 h 764382"/>
              <a:gd name="connsiteX25" fmla="*/ 495300 w 1421606"/>
              <a:gd name="connsiteY25" fmla="*/ 642938 h 764382"/>
              <a:gd name="connsiteX26" fmla="*/ 511969 w 1421606"/>
              <a:gd name="connsiteY26" fmla="*/ 661988 h 764382"/>
              <a:gd name="connsiteX27" fmla="*/ 535781 w 1421606"/>
              <a:gd name="connsiteY27" fmla="*/ 638175 h 764382"/>
              <a:gd name="connsiteX28" fmla="*/ 571500 w 1421606"/>
              <a:gd name="connsiteY28" fmla="*/ 633413 h 764382"/>
              <a:gd name="connsiteX29" fmla="*/ 595312 w 1421606"/>
              <a:gd name="connsiteY29" fmla="*/ 683419 h 764382"/>
              <a:gd name="connsiteX30" fmla="*/ 611981 w 1421606"/>
              <a:gd name="connsiteY30" fmla="*/ 716757 h 764382"/>
              <a:gd name="connsiteX31" fmla="*/ 621506 w 1421606"/>
              <a:gd name="connsiteY31" fmla="*/ 740569 h 764382"/>
              <a:gd name="connsiteX32" fmla="*/ 664369 w 1421606"/>
              <a:gd name="connsiteY32" fmla="*/ 747713 h 764382"/>
              <a:gd name="connsiteX33" fmla="*/ 664369 w 1421606"/>
              <a:gd name="connsiteY33" fmla="*/ 707232 h 764382"/>
              <a:gd name="connsiteX34" fmla="*/ 688181 w 1421606"/>
              <a:gd name="connsiteY34" fmla="*/ 683419 h 764382"/>
              <a:gd name="connsiteX35" fmla="*/ 688181 w 1421606"/>
              <a:gd name="connsiteY35" fmla="*/ 683419 h 764382"/>
              <a:gd name="connsiteX36" fmla="*/ 709612 w 1421606"/>
              <a:gd name="connsiteY36" fmla="*/ 664369 h 764382"/>
              <a:gd name="connsiteX37" fmla="*/ 731044 w 1421606"/>
              <a:gd name="connsiteY37" fmla="*/ 645319 h 764382"/>
              <a:gd name="connsiteX38" fmla="*/ 747712 w 1421606"/>
              <a:gd name="connsiteY38" fmla="*/ 635794 h 764382"/>
              <a:gd name="connsiteX39" fmla="*/ 783431 w 1421606"/>
              <a:gd name="connsiteY39" fmla="*/ 628650 h 764382"/>
              <a:gd name="connsiteX40" fmla="*/ 783431 w 1421606"/>
              <a:gd name="connsiteY40" fmla="*/ 628650 h 764382"/>
              <a:gd name="connsiteX41" fmla="*/ 852487 w 1421606"/>
              <a:gd name="connsiteY41" fmla="*/ 654844 h 764382"/>
              <a:gd name="connsiteX42" fmla="*/ 857250 w 1421606"/>
              <a:gd name="connsiteY42" fmla="*/ 642938 h 764382"/>
              <a:gd name="connsiteX43" fmla="*/ 850106 w 1421606"/>
              <a:gd name="connsiteY43" fmla="*/ 635794 h 764382"/>
              <a:gd name="connsiteX44" fmla="*/ 850106 w 1421606"/>
              <a:gd name="connsiteY44" fmla="*/ 626269 h 764382"/>
              <a:gd name="connsiteX45" fmla="*/ 869156 w 1421606"/>
              <a:gd name="connsiteY45" fmla="*/ 623888 h 764382"/>
              <a:gd name="connsiteX46" fmla="*/ 897731 w 1421606"/>
              <a:gd name="connsiteY46" fmla="*/ 623888 h 764382"/>
              <a:gd name="connsiteX47" fmla="*/ 909637 w 1421606"/>
              <a:gd name="connsiteY47" fmla="*/ 604838 h 764382"/>
              <a:gd name="connsiteX48" fmla="*/ 923925 w 1421606"/>
              <a:gd name="connsiteY48" fmla="*/ 623888 h 764382"/>
              <a:gd name="connsiteX49" fmla="*/ 938212 w 1421606"/>
              <a:gd name="connsiteY49" fmla="*/ 623888 h 764382"/>
              <a:gd name="connsiteX50" fmla="*/ 985837 w 1421606"/>
              <a:gd name="connsiteY50" fmla="*/ 640557 h 764382"/>
              <a:gd name="connsiteX51" fmla="*/ 995362 w 1421606"/>
              <a:gd name="connsiteY51" fmla="*/ 635794 h 764382"/>
              <a:gd name="connsiteX52" fmla="*/ 1040606 w 1421606"/>
              <a:gd name="connsiteY52" fmla="*/ 664369 h 764382"/>
              <a:gd name="connsiteX53" fmla="*/ 1031081 w 1421606"/>
              <a:gd name="connsiteY53" fmla="*/ 690563 h 764382"/>
              <a:gd name="connsiteX54" fmla="*/ 1042987 w 1421606"/>
              <a:gd name="connsiteY54" fmla="*/ 719138 h 764382"/>
              <a:gd name="connsiteX55" fmla="*/ 1062037 w 1421606"/>
              <a:gd name="connsiteY55" fmla="*/ 750094 h 764382"/>
              <a:gd name="connsiteX56" fmla="*/ 1069181 w 1421606"/>
              <a:gd name="connsiteY56" fmla="*/ 764382 h 764382"/>
              <a:gd name="connsiteX57" fmla="*/ 1092994 w 1421606"/>
              <a:gd name="connsiteY57" fmla="*/ 745332 h 764382"/>
              <a:gd name="connsiteX58" fmla="*/ 1092994 w 1421606"/>
              <a:gd name="connsiteY58" fmla="*/ 723900 h 764382"/>
              <a:gd name="connsiteX59" fmla="*/ 1085850 w 1421606"/>
              <a:gd name="connsiteY59" fmla="*/ 688182 h 764382"/>
              <a:gd name="connsiteX60" fmla="*/ 1071562 w 1421606"/>
              <a:gd name="connsiteY60" fmla="*/ 642938 h 764382"/>
              <a:gd name="connsiteX61" fmla="*/ 1054894 w 1421606"/>
              <a:gd name="connsiteY61" fmla="*/ 623888 h 764382"/>
              <a:gd name="connsiteX62" fmla="*/ 1069181 w 1421606"/>
              <a:gd name="connsiteY62" fmla="*/ 588169 h 764382"/>
              <a:gd name="connsiteX63" fmla="*/ 1071562 w 1421606"/>
              <a:gd name="connsiteY63" fmla="*/ 566738 h 764382"/>
              <a:gd name="connsiteX64" fmla="*/ 1102519 w 1421606"/>
              <a:gd name="connsiteY64" fmla="*/ 550069 h 764382"/>
              <a:gd name="connsiteX65" fmla="*/ 1133475 w 1421606"/>
              <a:gd name="connsiteY65" fmla="*/ 516732 h 764382"/>
              <a:gd name="connsiteX66" fmla="*/ 1162050 w 1421606"/>
              <a:gd name="connsiteY66" fmla="*/ 490538 h 764382"/>
              <a:gd name="connsiteX67" fmla="*/ 1185862 w 1421606"/>
              <a:gd name="connsiteY67" fmla="*/ 476250 h 764382"/>
              <a:gd name="connsiteX68" fmla="*/ 1200150 w 1421606"/>
              <a:gd name="connsiteY68" fmla="*/ 442913 h 764382"/>
              <a:gd name="connsiteX69" fmla="*/ 1185862 w 1421606"/>
              <a:gd name="connsiteY69" fmla="*/ 438150 h 764382"/>
              <a:gd name="connsiteX70" fmla="*/ 1190625 w 1421606"/>
              <a:gd name="connsiteY70" fmla="*/ 411957 h 764382"/>
              <a:gd name="connsiteX71" fmla="*/ 1185862 w 1421606"/>
              <a:gd name="connsiteY71" fmla="*/ 381000 h 764382"/>
              <a:gd name="connsiteX72" fmla="*/ 1212056 w 1421606"/>
              <a:gd name="connsiteY72" fmla="*/ 385763 h 764382"/>
              <a:gd name="connsiteX73" fmla="*/ 1207294 w 1421606"/>
              <a:gd name="connsiteY73" fmla="*/ 361950 h 764382"/>
              <a:gd name="connsiteX74" fmla="*/ 1209675 w 1421606"/>
              <a:gd name="connsiteY74" fmla="*/ 347663 h 764382"/>
              <a:gd name="connsiteX75" fmla="*/ 1228725 w 1421606"/>
              <a:gd name="connsiteY75" fmla="*/ 357188 h 764382"/>
              <a:gd name="connsiteX76" fmla="*/ 1245394 w 1421606"/>
              <a:gd name="connsiteY76" fmla="*/ 335757 h 764382"/>
              <a:gd name="connsiteX77" fmla="*/ 1240631 w 1421606"/>
              <a:gd name="connsiteY77" fmla="*/ 311944 h 764382"/>
              <a:gd name="connsiteX78" fmla="*/ 1250156 w 1421606"/>
              <a:gd name="connsiteY78" fmla="*/ 302419 h 764382"/>
              <a:gd name="connsiteX79" fmla="*/ 1290637 w 1421606"/>
              <a:gd name="connsiteY79" fmla="*/ 300038 h 764382"/>
              <a:gd name="connsiteX80" fmla="*/ 1264444 w 1421606"/>
              <a:gd name="connsiteY80" fmla="*/ 292894 h 764382"/>
              <a:gd name="connsiteX81" fmla="*/ 1281112 w 1421606"/>
              <a:gd name="connsiteY81" fmla="*/ 283369 h 764382"/>
              <a:gd name="connsiteX82" fmla="*/ 1328737 w 1421606"/>
              <a:gd name="connsiteY82" fmla="*/ 264319 h 764382"/>
              <a:gd name="connsiteX83" fmla="*/ 1333500 w 1421606"/>
              <a:gd name="connsiteY83" fmla="*/ 200025 h 764382"/>
              <a:gd name="connsiteX84" fmla="*/ 1397794 w 1421606"/>
              <a:gd name="connsiteY84" fmla="*/ 176213 h 764382"/>
              <a:gd name="connsiteX85" fmla="*/ 1421606 w 1421606"/>
              <a:gd name="connsiteY85" fmla="*/ 171450 h 764382"/>
              <a:gd name="connsiteX86" fmla="*/ 1395412 w 1421606"/>
              <a:gd name="connsiteY86" fmla="*/ 150019 h 764382"/>
              <a:gd name="connsiteX87" fmla="*/ 1395412 w 1421606"/>
              <a:gd name="connsiteY87" fmla="*/ 95250 h 764382"/>
              <a:gd name="connsiteX88" fmla="*/ 1352550 w 1421606"/>
              <a:gd name="connsiteY88" fmla="*/ 85725 h 764382"/>
              <a:gd name="connsiteX89" fmla="*/ 1331119 w 1421606"/>
              <a:gd name="connsiteY89" fmla="*/ 152400 h 764382"/>
              <a:gd name="connsiteX90" fmla="*/ 1295400 w 1421606"/>
              <a:gd name="connsiteY90" fmla="*/ 161925 h 764382"/>
              <a:gd name="connsiteX91" fmla="*/ 1231106 w 1421606"/>
              <a:gd name="connsiteY91" fmla="*/ 164307 h 764382"/>
              <a:gd name="connsiteX92" fmla="*/ 1193006 w 1421606"/>
              <a:gd name="connsiteY92" fmla="*/ 197644 h 764382"/>
              <a:gd name="connsiteX93" fmla="*/ 1171575 w 1421606"/>
              <a:gd name="connsiteY93" fmla="*/ 226219 h 764382"/>
              <a:gd name="connsiteX94" fmla="*/ 1135856 w 1421606"/>
              <a:gd name="connsiteY94" fmla="*/ 221457 h 764382"/>
              <a:gd name="connsiteX95" fmla="*/ 1116806 w 1421606"/>
              <a:gd name="connsiteY95" fmla="*/ 245269 h 764382"/>
              <a:gd name="connsiteX96" fmla="*/ 1062037 w 1421606"/>
              <a:gd name="connsiteY96" fmla="*/ 276225 h 764382"/>
              <a:gd name="connsiteX97" fmla="*/ 1026319 w 1421606"/>
              <a:gd name="connsiteY97" fmla="*/ 278607 h 764382"/>
              <a:gd name="connsiteX98" fmla="*/ 1009650 w 1421606"/>
              <a:gd name="connsiteY98" fmla="*/ 261938 h 764382"/>
              <a:gd name="connsiteX99" fmla="*/ 1033462 w 1421606"/>
              <a:gd name="connsiteY99" fmla="*/ 254794 h 764382"/>
              <a:gd name="connsiteX100" fmla="*/ 1033462 w 1421606"/>
              <a:gd name="connsiteY100" fmla="*/ 226219 h 764382"/>
              <a:gd name="connsiteX101" fmla="*/ 1026319 w 1421606"/>
              <a:gd name="connsiteY101" fmla="*/ 204788 h 764382"/>
              <a:gd name="connsiteX102" fmla="*/ 1007269 w 1421606"/>
              <a:gd name="connsiteY102" fmla="*/ 216694 h 764382"/>
              <a:gd name="connsiteX103" fmla="*/ 1007269 w 1421606"/>
              <a:gd name="connsiteY103" fmla="*/ 188119 h 764382"/>
              <a:gd name="connsiteX104" fmla="*/ 995362 w 1421606"/>
              <a:gd name="connsiteY104" fmla="*/ 157163 h 764382"/>
              <a:gd name="connsiteX105" fmla="*/ 990600 w 1421606"/>
              <a:gd name="connsiteY105" fmla="*/ 147638 h 764382"/>
              <a:gd name="connsiteX106" fmla="*/ 952500 w 1421606"/>
              <a:gd name="connsiteY106" fmla="*/ 190500 h 764382"/>
              <a:gd name="connsiteX107" fmla="*/ 935831 w 1421606"/>
              <a:gd name="connsiteY107" fmla="*/ 223838 h 764382"/>
              <a:gd name="connsiteX108" fmla="*/ 935831 w 1421606"/>
              <a:gd name="connsiteY108" fmla="*/ 254794 h 764382"/>
              <a:gd name="connsiteX109" fmla="*/ 916781 w 1421606"/>
              <a:gd name="connsiteY109" fmla="*/ 271463 h 764382"/>
              <a:gd name="connsiteX110" fmla="*/ 902494 w 1421606"/>
              <a:gd name="connsiteY110" fmla="*/ 240507 h 764382"/>
              <a:gd name="connsiteX111" fmla="*/ 900112 w 1421606"/>
              <a:gd name="connsiteY111" fmla="*/ 190500 h 764382"/>
              <a:gd name="connsiteX112" fmla="*/ 914400 w 1421606"/>
              <a:gd name="connsiteY112" fmla="*/ 166688 h 764382"/>
              <a:gd name="connsiteX113" fmla="*/ 914400 w 1421606"/>
              <a:gd name="connsiteY113" fmla="*/ 130969 h 764382"/>
              <a:gd name="connsiteX114" fmla="*/ 942975 w 1421606"/>
              <a:gd name="connsiteY114" fmla="*/ 116682 h 764382"/>
              <a:gd name="connsiteX115" fmla="*/ 988219 w 1421606"/>
              <a:gd name="connsiteY115" fmla="*/ 119063 h 764382"/>
              <a:gd name="connsiteX116" fmla="*/ 954881 w 1421606"/>
              <a:gd name="connsiteY116" fmla="*/ 109538 h 764382"/>
              <a:gd name="connsiteX117" fmla="*/ 914400 w 1421606"/>
              <a:gd name="connsiteY117" fmla="*/ 109538 h 764382"/>
              <a:gd name="connsiteX118" fmla="*/ 890587 w 1421606"/>
              <a:gd name="connsiteY118" fmla="*/ 92869 h 764382"/>
              <a:gd name="connsiteX119" fmla="*/ 890587 w 1421606"/>
              <a:gd name="connsiteY119" fmla="*/ 76200 h 764382"/>
              <a:gd name="connsiteX120" fmla="*/ 866775 w 1421606"/>
              <a:gd name="connsiteY120" fmla="*/ 102394 h 764382"/>
              <a:gd name="connsiteX121" fmla="*/ 840581 w 1421606"/>
              <a:gd name="connsiteY121" fmla="*/ 116682 h 764382"/>
              <a:gd name="connsiteX122" fmla="*/ 823912 w 1421606"/>
              <a:gd name="connsiteY122" fmla="*/ 100013 h 764382"/>
              <a:gd name="connsiteX123" fmla="*/ 795337 w 1421606"/>
              <a:gd name="connsiteY123" fmla="*/ 107157 h 764382"/>
              <a:gd name="connsiteX124" fmla="*/ 812006 w 1421606"/>
              <a:gd name="connsiteY124" fmla="*/ 85725 h 764382"/>
              <a:gd name="connsiteX125" fmla="*/ 852487 w 1421606"/>
              <a:gd name="connsiteY125" fmla="*/ 57150 h 764382"/>
              <a:gd name="connsiteX126" fmla="*/ 814387 w 1421606"/>
              <a:gd name="connsiteY126" fmla="*/ 47625 h 764382"/>
              <a:gd name="connsiteX127" fmla="*/ 781050 w 1421606"/>
              <a:gd name="connsiteY127" fmla="*/ 28575 h 764382"/>
              <a:gd name="connsiteX128" fmla="*/ 752475 w 1421606"/>
              <a:gd name="connsiteY128" fmla="*/ 28575 h 764382"/>
              <a:gd name="connsiteX129" fmla="*/ 719137 w 1421606"/>
              <a:gd name="connsiteY129" fmla="*/ 0 h 764382"/>
              <a:gd name="connsiteX130" fmla="*/ 716756 w 1421606"/>
              <a:gd name="connsiteY130" fmla="*/ 19050 h 764382"/>
              <a:gd name="connsiteX131" fmla="*/ 33337 w 1421606"/>
              <a:gd name="connsiteY131" fmla="*/ 11907 h 76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421606" h="764382">
                <a:moveTo>
                  <a:pt x="33337" y="11907"/>
                </a:moveTo>
                <a:lnTo>
                  <a:pt x="33337" y="80963"/>
                </a:lnTo>
                <a:lnTo>
                  <a:pt x="2381" y="57150"/>
                </a:lnTo>
                <a:lnTo>
                  <a:pt x="0" y="64294"/>
                </a:lnTo>
                <a:lnTo>
                  <a:pt x="11906" y="114300"/>
                </a:lnTo>
                <a:lnTo>
                  <a:pt x="11906" y="195263"/>
                </a:lnTo>
                <a:lnTo>
                  <a:pt x="11906" y="261938"/>
                </a:lnTo>
                <a:lnTo>
                  <a:pt x="9525" y="295275"/>
                </a:lnTo>
                <a:lnTo>
                  <a:pt x="0" y="326232"/>
                </a:lnTo>
                <a:lnTo>
                  <a:pt x="23812" y="361950"/>
                </a:lnTo>
                <a:lnTo>
                  <a:pt x="42862" y="392907"/>
                </a:lnTo>
                <a:lnTo>
                  <a:pt x="61912" y="414338"/>
                </a:lnTo>
                <a:lnTo>
                  <a:pt x="92869" y="497682"/>
                </a:lnTo>
                <a:lnTo>
                  <a:pt x="119062" y="500063"/>
                </a:lnTo>
                <a:lnTo>
                  <a:pt x="142875" y="509588"/>
                </a:lnTo>
                <a:lnTo>
                  <a:pt x="157162" y="516732"/>
                </a:lnTo>
                <a:lnTo>
                  <a:pt x="183356" y="566738"/>
                </a:lnTo>
                <a:lnTo>
                  <a:pt x="202406" y="557213"/>
                </a:lnTo>
                <a:lnTo>
                  <a:pt x="252412" y="559594"/>
                </a:lnTo>
                <a:lnTo>
                  <a:pt x="321469" y="595313"/>
                </a:lnTo>
                <a:lnTo>
                  <a:pt x="392906" y="595313"/>
                </a:lnTo>
                <a:lnTo>
                  <a:pt x="392906" y="578644"/>
                </a:lnTo>
                <a:lnTo>
                  <a:pt x="435769" y="571500"/>
                </a:lnTo>
                <a:lnTo>
                  <a:pt x="452437" y="595313"/>
                </a:lnTo>
                <a:lnTo>
                  <a:pt x="478631" y="611982"/>
                </a:lnTo>
                <a:lnTo>
                  <a:pt x="495300" y="642938"/>
                </a:lnTo>
                <a:lnTo>
                  <a:pt x="511969" y="661988"/>
                </a:lnTo>
                <a:lnTo>
                  <a:pt x="535781" y="638175"/>
                </a:lnTo>
                <a:lnTo>
                  <a:pt x="571500" y="633413"/>
                </a:lnTo>
                <a:lnTo>
                  <a:pt x="595312" y="683419"/>
                </a:lnTo>
                <a:lnTo>
                  <a:pt x="611981" y="716757"/>
                </a:lnTo>
                <a:lnTo>
                  <a:pt x="621506" y="740569"/>
                </a:lnTo>
                <a:lnTo>
                  <a:pt x="664369" y="747713"/>
                </a:lnTo>
                <a:lnTo>
                  <a:pt x="664369" y="707232"/>
                </a:lnTo>
                <a:lnTo>
                  <a:pt x="688181" y="683419"/>
                </a:lnTo>
                <a:lnTo>
                  <a:pt x="688181" y="683419"/>
                </a:lnTo>
                <a:lnTo>
                  <a:pt x="709612" y="664369"/>
                </a:lnTo>
                <a:lnTo>
                  <a:pt x="731044" y="645319"/>
                </a:lnTo>
                <a:lnTo>
                  <a:pt x="747712" y="635794"/>
                </a:lnTo>
                <a:lnTo>
                  <a:pt x="783431" y="628650"/>
                </a:lnTo>
                <a:lnTo>
                  <a:pt x="783431" y="628650"/>
                </a:lnTo>
                <a:lnTo>
                  <a:pt x="852487" y="654844"/>
                </a:lnTo>
                <a:lnTo>
                  <a:pt x="857250" y="642938"/>
                </a:lnTo>
                <a:lnTo>
                  <a:pt x="850106" y="635794"/>
                </a:lnTo>
                <a:lnTo>
                  <a:pt x="850106" y="626269"/>
                </a:lnTo>
                <a:lnTo>
                  <a:pt x="869156" y="623888"/>
                </a:lnTo>
                <a:lnTo>
                  <a:pt x="897731" y="623888"/>
                </a:lnTo>
                <a:lnTo>
                  <a:pt x="909637" y="604838"/>
                </a:lnTo>
                <a:lnTo>
                  <a:pt x="923925" y="623888"/>
                </a:lnTo>
                <a:lnTo>
                  <a:pt x="938212" y="623888"/>
                </a:lnTo>
                <a:lnTo>
                  <a:pt x="985837" y="640557"/>
                </a:lnTo>
                <a:lnTo>
                  <a:pt x="995362" y="635794"/>
                </a:lnTo>
                <a:lnTo>
                  <a:pt x="1040606" y="664369"/>
                </a:lnTo>
                <a:lnTo>
                  <a:pt x="1031081" y="690563"/>
                </a:lnTo>
                <a:lnTo>
                  <a:pt x="1042987" y="719138"/>
                </a:lnTo>
                <a:lnTo>
                  <a:pt x="1062037" y="750094"/>
                </a:lnTo>
                <a:lnTo>
                  <a:pt x="1069181" y="764382"/>
                </a:lnTo>
                <a:lnTo>
                  <a:pt x="1092994" y="745332"/>
                </a:lnTo>
                <a:lnTo>
                  <a:pt x="1092994" y="723900"/>
                </a:lnTo>
                <a:lnTo>
                  <a:pt x="1085850" y="688182"/>
                </a:lnTo>
                <a:lnTo>
                  <a:pt x="1071562" y="642938"/>
                </a:lnTo>
                <a:lnTo>
                  <a:pt x="1054894" y="623888"/>
                </a:lnTo>
                <a:lnTo>
                  <a:pt x="1069181" y="588169"/>
                </a:lnTo>
                <a:lnTo>
                  <a:pt x="1071562" y="566738"/>
                </a:lnTo>
                <a:lnTo>
                  <a:pt x="1102519" y="550069"/>
                </a:lnTo>
                <a:lnTo>
                  <a:pt x="1133475" y="516732"/>
                </a:lnTo>
                <a:lnTo>
                  <a:pt x="1162050" y="490538"/>
                </a:lnTo>
                <a:lnTo>
                  <a:pt x="1185862" y="476250"/>
                </a:lnTo>
                <a:lnTo>
                  <a:pt x="1200150" y="442913"/>
                </a:lnTo>
                <a:lnTo>
                  <a:pt x="1185862" y="438150"/>
                </a:lnTo>
                <a:lnTo>
                  <a:pt x="1190625" y="411957"/>
                </a:lnTo>
                <a:lnTo>
                  <a:pt x="1185862" y="381000"/>
                </a:lnTo>
                <a:lnTo>
                  <a:pt x="1212056" y="385763"/>
                </a:lnTo>
                <a:lnTo>
                  <a:pt x="1207294" y="361950"/>
                </a:lnTo>
                <a:lnTo>
                  <a:pt x="1209675" y="347663"/>
                </a:lnTo>
                <a:lnTo>
                  <a:pt x="1228725" y="357188"/>
                </a:lnTo>
                <a:lnTo>
                  <a:pt x="1245394" y="335757"/>
                </a:lnTo>
                <a:lnTo>
                  <a:pt x="1240631" y="311944"/>
                </a:lnTo>
                <a:lnTo>
                  <a:pt x="1250156" y="302419"/>
                </a:lnTo>
                <a:lnTo>
                  <a:pt x="1290637" y="300038"/>
                </a:lnTo>
                <a:lnTo>
                  <a:pt x="1264444" y="292894"/>
                </a:lnTo>
                <a:lnTo>
                  <a:pt x="1281112" y="283369"/>
                </a:lnTo>
                <a:lnTo>
                  <a:pt x="1328737" y="264319"/>
                </a:lnTo>
                <a:lnTo>
                  <a:pt x="1333500" y="200025"/>
                </a:lnTo>
                <a:lnTo>
                  <a:pt x="1397794" y="176213"/>
                </a:lnTo>
                <a:lnTo>
                  <a:pt x="1421606" y="171450"/>
                </a:lnTo>
                <a:lnTo>
                  <a:pt x="1395412" y="150019"/>
                </a:lnTo>
                <a:lnTo>
                  <a:pt x="1395412" y="95250"/>
                </a:lnTo>
                <a:lnTo>
                  <a:pt x="1352550" y="85725"/>
                </a:lnTo>
                <a:lnTo>
                  <a:pt x="1331119" y="152400"/>
                </a:lnTo>
                <a:lnTo>
                  <a:pt x="1295400" y="161925"/>
                </a:lnTo>
                <a:lnTo>
                  <a:pt x="1231106" y="164307"/>
                </a:lnTo>
                <a:lnTo>
                  <a:pt x="1193006" y="197644"/>
                </a:lnTo>
                <a:lnTo>
                  <a:pt x="1171575" y="226219"/>
                </a:lnTo>
                <a:lnTo>
                  <a:pt x="1135856" y="221457"/>
                </a:lnTo>
                <a:lnTo>
                  <a:pt x="1116806" y="245269"/>
                </a:lnTo>
                <a:lnTo>
                  <a:pt x="1062037" y="276225"/>
                </a:lnTo>
                <a:lnTo>
                  <a:pt x="1026319" y="278607"/>
                </a:lnTo>
                <a:lnTo>
                  <a:pt x="1009650" y="261938"/>
                </a:lnTo>
                <a:lnTo>
                  <a:pt x="1033462" y="254794"/>
                </a:lnTo>
                <a:lnTo>
                  <a:pt x="1033462" y="226219"/>
                </a:lnTo>
                <a:lnTo>
                  <a:pt x="1026319" y="204788"/>
                </a:lnTo>
                <a:lnTo>
                  <a:pt x="1007269" y="216694"/>
                </a:lnTo>
                <a:lnTo>
                  <a:pt x="1007269" y="188119"/>
                </a:lnTo>
                <a:lnTo>
                  <a:pt x="995362" y="157163"/>
                </a:lnTo>
                <a:lnTo>
                  <a:pt x="990600" y="147638"/>
                </a:lnTo>
                <a:lnTo>
                  <a:pt x="952500" y="190500"/>
                </a:lnTo>
                <a:lnTo>
                  <a:pt x="935831" y="223838"/>
                </a:lnTo>
                <a:lnTo>
                  <a:pt x="935831" y="254794"/>
                </a:lnTo>
                <a:lnTo>
                  <a:pt x="916781" y="271463"/>
                </a:lnTo>
                <a:lnTo>
                  <a:pt x="902494" y="240507"/>
                </a:lnTo>
                <a:lnTo>
                  <a:pt x="900112" y="190500"/>
                </a:lnTo>
                <a:lnTo>
                  <a:pt x="914400" y="166688"/>
                </a:lnTo>
                <a:lnTo>
                  <a:pt x="914400" y="130969"/>
                </a:lnTo>
                <a:lnTo>
                  <a:pt x="942975" y="116682"/>
                </a:lnTo>
                <a:lnTo>
                  <a:pt x="988219" y="119063"/>
                </a:lnTo>
                <a:lnTo>
                  <a:pt x="954881" y="109538"/>
                </a:lnTo>
                <a:lnTo>
                  <a:pt x="914400" y="109538"/>
                </a:lnTo>
                <a:lnTo>
                  <a:pt x="890587" y="92869"/>
                </a:lnTo>
                <a:lnTo>
                  <a:pt x="890587" y="76200"/>
                </a:lnTo>
                <a:lnTo>
                  <a:pt x="866775" y="102394"/>
                </a:lnTo>
                <a:lnTo>
                  <a:pt x="840581" y="116682"/>
                </a:lnTo>
                <a:lnTo>
                  <a:pt x="823912" y="100013"/>
                </a:lnTo>
                <a:lnTo>
                  <a:pt x="795337" y="107157"/>
                </a:lnTo>
                <a:lnTo>
                  <a:pt x="812006" y="85725"/>
                </a:lnTo>
                <a:lnTo>
                  <a:pt x="852487" y="57150"/>
                </a:lnTo>
                <a:lnTo>
                  <a:pt x="814387" y="47625"/>
                </a:lnTo>
                <a:lnTo>
                  <a:pt x="781050" y="28575"/>
                </a:lnTo>
                <a:lnTo>
                  <a:pt x="752475" y="28575"/>
                </a:lnTo>
                <a:lnTo>
                  <a:pt x="719137" y="0"/>
                </a:lnTo>
                <a:lnTo>
                  <a:pt x="716756" y="19050"/>
                </a:lnTo>
                <a:lnTo>
                  <a:pt x="33337" y="1190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" name="Freeform: Shape 16"/>
          <p:cNvSpPr/>
          <p:nvPr/>
        </p:nvSpPr>
        <p:spPr bwMode="auto">
          <a:xfrm>
            <a:off x="2947670" y="3178810"/>
            <a:ext cx="737870" cy="481330"/>
          </a:xfrm>
          <a:custGeom>
            <a:avLst/>
            <a:gdLst>
              <a:gd name="connsiteX0" fmla="*/ 0 w 738187"/>
              <a:gd name="connsiteY0" fmla="*/ 2381 h 481013"/>
              <a:gd name="connsiteX1" fmla="*/ 35718 w 738187"/>
              <a:gd name="connsiteY1" fmla="*/ 69056 h 481013"/>
              <a:gd name="connsiteX2" fmla="*/ 50006 w 738187"/>
              <a:gd name="connsiteY2" fmla="*/ 90488 h 481013"/>
              <a:gd name="connsiteX3" fmla="*/ 64293 w 738187"/>
              <a:gd name="connsiteY3" fmla="*/ 92869 h 481013"/>
              <a:gd name="connsiteX4" fmla="*/ 76200 w 738187"/>
              <a:gd name="connsiteY4" fmla="*/ 114300 h 481013"/>
              <a:gd name="connsiteX5" fmla="*/ 66675 w 738187"/>
              <a:gd name="connsiteY5" fmla="*/ 121444 h 481013"/>
              <a:gd name="connsiteX6" fmla="*/ 80962 w 738187"/>
              <a:gd name="connsiteY6" fmla="*/ 130969 h 481013"/>
              <a:gd name="connsiteX7" fmla="*/ 66675 w 738187"/>
              <a:gd name="connsiteY7" fmla="*/ 145256 h 481013"/>
              <a:gd name="connsiteX8" fmla="*/ 52387 w 738187"/>
              <a:gd name="connsiteY8" fmla="*/ 140494 h 481013"/>
              <a:gd name="connsiteX9" fmla="*/ 80962 w 738187"/>
              <a:gd name="connsiteY9" fmla="*/ 154781 h 481013"/>
              <a:gd name="connsiteX10" fmla="*/ 104775 w 738187"/>
              <a:gd name="connsiteY10" fmla="*/ 164306 h 481013"/>
              <a:gd name="connsiteX11" fmla="*/ 116681 w 738187"/>
              <a:gd name="connsiteY11" fmla="*/ 183356 h 481013"/>
              <a:gd name="connsiteX12" fmla="*/ 133350 w 738187"/>
              <a:gd name="connsiteY12" fmla="*/ 209550 h 481013"/>
              <a:gd name="connsiteX13" fmla="*/ 133350 w 738187"/>
              <a:gd name="connsiteY13" fmla="*/ 226219 h 481013"/>
              <a:gd name="connsiteX14" fmla="*/ 154781 w 738187"/>
              <a:gd name="connsiteY14" fmla="*/ 230981 h 481013"/>
              <a:gd name="connsiteX15" fmla="*/ 183356 w 738187"/>
              <a:gd name="connsiteY15" fmla="*/ 261938 h 481013"/>
              <a:gd name="connsiteX16" fmla="*/ 157162 w 738187"/>
              <a:gd name="connsiteY16" fmla="*/ 216694 h 481013"/>
              <a:gd name="connsiteX17" fmla="*/ 140493 w 738187"/>
              <a:gd name="connsiteY17" fmla="*/ 185738 h 481013"/>
              <a:gd name="connsiteX18" fmla="*/ 130968 w 738187"/>
              <a:gd name="connsiteY18" fmla="*/ 161925 h 481013"/>
              <a:gd name="connsiteX19" fmla="*/ 121443 w 738187"/>
              <a:gd name="connsiteY19" fmla="*/ 154781 h 481013"/>
              <a:gd name="connsiteX20" fmla="*/ 95250 w 738187"/>
              <a:gd name="connsiteY20" fmla="*/ 121444 h 481013"/>
              <a:gd name="connsiteX21" fmla="*/ 54768 w 738187"/>
              <a:gd name="connsiteY21" fmla="*/ 71438 h 481013"/>
              <a:gd name="connsiteX22" fmla="*/ 54768 w 738187"/>
              <a:gd name="connsiteY22" fmla="*/ 14288 h 481013"/>
              <a:gd name="connsiteX23" fmla="*/ 88106 w 738187"/>
              <a:gd name="connsiteY23" fmla="*/ 30956 h 481013"/>
              <a:gd name="connsiteX24" fmla="*/ 102393 w 738187"/>
              <a:gd name="connsiteY24" fmla="*/ 47625 h 481013"/>
              <a:gd name="connsiteX25" fmla="*/ 138112 w 738187"/>
              <a:gd name="connsiteY25" fmla="*/ 123825 h 481013"/>
              <a:gd name="connsiteX26" fmla="*/ 159543 w 738187"/>
              <a:gd name="connsiteY26" fmla="*/ 142875 h 481013"/>
              <a:gd name="connsiteX27" fmla="*/ 178593 w 738187"/>
              <a:gd name="connsiteY27" fmla="*/ 166688 h 481013"/>
              <a:gd name="connsiteX28" fmla="*/ 188118 w 738187"/>
              <a:gd name="connsiteY28" fmla="*/ 171450 h 481013"/>
              <a:gd name="connsiteX29" fmla="*/ 209550 w 738187"/>
              <a:gd name="connsiteY29" fmla="*/ 202406 h 481013"/>
              <a:gd name="connsiteX30" fmla="*/ 235743 w 738187"/>
              <a:gd name="connsiteY30" fmla="*/ 219075 h 481013"/>
              <a:gd name="connsiteX31" fmla="*/ 240506 w 738187"/>
              <a:gd name="connsiteY31" fmla="*/ 247650 h 481013"/>
              <a:gd name="connsiteX32" fmla="*/ 297656 w 738187"/>
              <a:gd name="connsiteY32" fmla="*/ 295275 h 481013"/>
              <a:gd name="connsiteX33" fmla="*/ 297656 w 738187"/>
              <a:gd name="connsiteY33" fmla="*/ 328613 h 481013"/>
              <a:gd name="connsiteX34" fmla="*/ 295275 w 738187"/>
              <a:gd name="connsiteY34" fmla="*/ 345281 h 481013"/>
              <a:gd name="connsiteX35" fmla="*/ 345281 w 738187"/>
              <a:gd name="connsiteY35" fmla="*/ 381000 h 481013"/>
              <a:gd name="connsiteX36" fmla="*/ 383381 w 738187"/>
              <a:gd name="connsiteY36" fmla="*/ 402431 h 481013"/>
              <a:gd name="connsiteX37" fmla="*/ 421481 w 738187"/>
              <a:gd name="connsiteY37" fmla="*/ 426244 h 481013"/>
              <a:gd name="connsiteX38" fmla="*/ 457200 w 738187"/>
              <a:gd name="connsiteY38" fmla="*/ 435769 h 481013"/>
              <a:gd name="connsiteX39" fmla="*/ 504825 w 738187"/>
              <a:gd name="connsiteY39" fmla="*/ 450056 h 481013"/>
              <a:gd name="connsiteX40" fmla="*/ 521493 w 738187"/>
              <a:gd name="connsiteY40" fmla="*/ 450056 h 481013"/>
              <a:gd name="connsiteX41" fmla="*/ 545306 w 738187"/>
              <a:gd name="connsiteY41" fmla="*/ 431006 h 481013"/>
              <a:gd name="connsiteX42" fmla="*/ 614362 w 738187"/>
              <a:gd name="connsiteY42" fmla="*/ 481013 h 481013"/>
              <a:gd name="connsiteX43" fmla="*/ 626268 w 738187"/>
              <a:gd name="connsiteY43" fmla="*/ 445294 h 481013"/>
              <a:gd name="connsiteX44" fmla="*/ 650081 w 738187"/>
              <a:gd name="connsiteY44" fmla="*/ 447675 h 481013"/>
              <a:gd name="connsiteX45" fmla="*/ 650081 w 738187"/>
              <a:gd name="connsiteY45" fmla="*/ 438150 h 481013"/>
              <a:gd name="connsiteX46" fmla="*/ 635793 w 738187"/>
              <a:gd name="connsiteY46" fmla="*/ 414338 h 481013"/>
              <a:gd name="connsiteX47" fmla="*/ 642937 w 738187"/>
              <a:gd name="connsiteY47" fmla="*/ 404813 h 481013"/>
              <a:gd name="connsiteX48" fmla="*/ 671512 w 738187"/>
              <a:gd name="connsiteY48" fmla="*/ 395288 h 481013"/>
              <a:gd name="connsiteX49" fmla="*/ 697706 w 738187"/>
              <a:gd name="connsiteY49" fmla="*/ 397669 h 481013"/>
              <a:gd name="connsiteX50" fmla="*/ 707231 w 738187"/>
              <a:gd name="connsiteY50" fmla="*/ 381000 h 481013"/>
              <a:gd name="connsiteX51" fmla="*/ 719137 w 738187"/>
              <a:gd name="connsiteY51" fmla="*/ 340519 h 481013"/>
              <a:gd name="connsiteX52" fmla="*/ 738187 w 738187"/>
              <a:gd name="connsiteY52" fmla="*/ 319088 h 481013"/>
              <a:gd name="connsiteX53" fmla="*/ 721518 w 738187"/>
              <a:gd name="connsiteY53" fmla="*/ 304800 h 481013"/>
              <a:gd name="connsiteX54" fmla="*/ 700087 w 738187"/>
              <a:gd name="connsiteY54" fmla="*/ 309563 h 481013"/>
              <a:gd name="connsiteX55" fmla="*/ 676275 w 738187"/>
              <a:gd name="connsiteY55" fmla="*/ 307181 h 481013"/>
              <a:gd name="connsiteX56" fmla="*/ 661987 w 738187"/>
              <a:gd name="connsiteY56" fmla="*/ 345281 h 481013"/>
              <a:gd name="connsiteX57" fmla="*/ 647700 w 738187"/>
              <a:gd name="connsiteY57" fmla="*/ 376238 h 481013"/>
              <a:gd name="connsiteX58" fmla="*/ 614362 w 738187"/>
              <a:gd name="connsiteY58" fmla="*/ 385763 h 481013"/>
              <a:gd name="connsiteX59" fmla="*/ 578643 w 738187"/>
              <a:gd name="connsiteY59" fmla="*/ 383381 h 481013"/>
              <a:gd name="connsiteX60" fmla="*/ 559593 w 738187"/>
              <a:gd name="connsiteY60" fmla="*/ 392906 h 481013"/>
              <a:gd name="connsiteX61" fmla="*/ 516731 w 738187"/>
              <a:gd name="connsiteY61" fmla="*/ 373856 h 481013"/>
              <a:gd name="connsiteX62" fmla="*/ 476250 w 738187"/>
              <a:gd name="connsiteY62" fmla="*/ 290513 h 481013"/>
              <a:gd name="connsiteX63" fmla="*/ 478631 w 738187"/>
              <a:gd name="connsiteY63" fmla="*/ 233363 h 481013"/>
              <a:gd name="connsiteX64" fmla="*/ 469106 w 738187"/>
              <a:gd name="connsiteY64" fmla="*/ 202406 h 481013"/>
              <a:gd name="connsiteX65" fmla="*/ 478631 w 738187"/>
              <a:gd name="connsiteY65" fmla="*/ 188119 h 481013"/>
              <a:gd name="connsiteX66" fmla="*/ 445293 w 738187"/>
              <a:gd name="connsiteY66" fmla="*/ 180975 h 481013"/>
              <a:gd name="connsiteX67" fmla="*/ 385762 w 738187"/>
              <a:gd name="connsiteY67" fmla="*/ 73819 h 481013"/>
              <a:gd name="connsiteX68" fmla="*/ 354806 w 738187"/>
              <a:gd name="connsiteY68" fmla="*/ 76200 h 481013"/>
              <a:gd name="connsiteX69" fmla="*/ 333375 w 738187"/>
              <a:gd name="connsiteY69" fmla="*/ 102394 h 481013"/>
              <a:gd name="connsiteX70" fmla="*/ 297656 w 738187"/>
              <a:gd name="connsiteY70" fmla="*/ 52388 h 481013"/>
              <a:gd name="connsiteX71" fmla="*/ 264318 w 738187"/>
              <a:gd name="connsiteY71" fmla="*/ 30956 h 481013"/>
              <a:gd name="connsiteX72" fmla="*/ 250031 w 738187"/>
              <a:gd name="connsiteY72" fmla="*/ 14288 h 481013"/>
              <a:gd name="connsiteX73" fmla="*/ 214312 w 738187"/>
              <a:gd name="connsiteY73" fmla="*/ 14288 h 481013"/>
              <a:gd name="connsiteX74" fmla="*/ 202406 w 738187"/>
              <a:gd name="connsiteY74" fmla="*/ 38100 h 481013"/>
              <a:gd name="connsiteX75" fmla="*/ 150018 w 738187"/>
              <a:gd name="connsiteY75" fmla="*/ 35719 h 481013"/>
              <a:gd name="connsiteX76" fmla="*/ 73818 w 738187"/>
              <a:gd name="connsiteY76" fmla="*/ 0 h 481013"/>
              <a:gd name="connsiteX77" fmla="*/ 0 w 738187"/>
              <a:gd name="connsiteY77" fmla="*/ 2381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738187" h="481013">
                <a:moveTo>
                  <a:pt x="0" y="2381"/>
                </a:moveTo>
                <a:lnTo>
                  <a:pt x="35718" y="69056"/>
                </a:lnTo>
                <a:lnTo>
                  <a:pt x="50006" y="90488"/>
                </a:lnTo>
                <a:lnTo>
                  <a:pt x="64293" y="92869"/>
                </a:lnTo>
                <a:lnTo>
                  <a:pt x="76200" y="114300"/>
                </a:lnTo>
                <a:lnTo>
                  <a:pt x="66675" y="121444"/>
                </a:lnTo>
                <a:lnTo>
                  <a:pt x="80962" y="130969"/>
                </a:lnTo>
                <a:lnTo>
                  <a:pt x="66675" y="145256"/>
                </a:lnTo>
                <a:lnTo>
                  <a:pt x="52387" y="140494"/>
                </a:lnTo>
                <a:lnTo>
                  <a:pt x="80962" y="154781"/>
                </a:lnTo>
                <a:lnTo>
                  <a:pt x="104775" y="164306"/>
                </a:lnTo>
                <a:lnTo>
                  <a:pt x="116681" y="183356"/>
                </a:lnTo>
                <a:lnTo>
                  <a:pt x="133350" y="209550"/>
                </a:lnTo>
                <a:lnTo>
                  <a:pt x="133350" y="226219"/>
                </a:lnTo>
                <a:lnTo>
                  <a:pt x="154781" y="230981"/>
                </a:lnTo>
                <a:lnTo>
                  <a:pt x="183356" y="261938"/>
                </a:lnTo>
                <a:lnTo>
                  <a:pt x="157162" y="216694"/>
                </a:lnTo>
                <a:lnTo>
                  <a:pt x="140493" y="185738"/>
                </a:lnTo>
                <a:lnTo>
                  <a:pt x="130968" y="161925"/>
                </a:lnTo>
                <a:lnTo>
                  <a:pt x="121443" y="154781"/>
                </a:lnTo>
                <a:lnTo>
                  <a:pt x="95250" y="121444"/>
                </a:lnTo>
                <a:lnTo>
                  <a:pt x="54768" y="71438"/>
                </a:lnTo>
                <a:lnTo>
                  <a:pt x="54768" y="14288"/>
                </a:lnTo>
                <a:lnTo>
                  <a:pt x="88106" y="30956"/>
                </a:lnTo>
                <a:lnTo>
                  <a:pt x="102393" y="47625"/>
                </a:lnTo>
                <a:lnTo>
                  <a:pt x="138112" y="123825"/>
                </a:lnTo>
                <a:lnTo>
                  <a:pt x="159543" y="142875"/>
                </a:lnTo>
                <a:lnTo>
                  <a:pt x="178593" y="166688"/>
                </a:lnTo>
                <a:lnTo>
                  <a:pt x="188118" y="171450"/>
                </a:lnTo>
                <a:lnTo>
                  <a:pt x="209550" y="202406"/>
                </a:lnTo>
                <a:lnTo>
                  <a:pt x="235743" y="219075"/>
                </a:lnTo>
                <a:lnTo>
                  <a:pt x="240506" y="247650"/>
                </a:lnTo>
                <a:lnTo>
                  <a:pt x="297656" y="295275"/>
                </a:lnTo>
                <a:lnTo>
                  <a:pt x="297656" y="328613"/>
                </a:lnTo>
                <a:lnTo>
                  <a:pt x="295275" y="345281"/>
                </a:lnTo>
                <a:lnTo>
                  <a:pt x="345281" y="381000"/>
                </a:lnTo>
                <a:lnTo>
                  <a:pt x="383381" y="402431"/>
                </a:lnTo>
                <a:lnTo>
                  <a:pt x="421481" y="426244"/>
                </a:lnTo>
                <a:lnTo>
                  <a:pt x="457200" y="435769"/>
                </a:lnTo>
                <a:lnTo>
                  <a:pt x="504825" y="450056"/>
                </a:lnTo>
                <a:lnTo>
                  <a:pt x="521493" y="450056"/>
                </a:lnTo>
                <a:lnTo>
                  <a:pt x="545306" y="431006"/>
                </a:lnTo>
                <a:lnTo>
                  <a:pt x="614362" y="481013"/>
                </a:lnTo>
                <a:lnTo>
                  <a:pt x="626268" y="445294"/>
                </a:lnTo>
                <a:lnTo>
                  <a:pt x="650081" y="447675"/>
                </a:lnTo>
                <a:lnTo>
                  <a:pt x="650081" y="438150"/>
                </a:lnTo>
                <a:lnTo>
                  <a:pt x="635793" y="414338"/>
                </a:lnTo>
                <a:lnTo>
                  <a:pt x="642937" y="404813"/>
                </a:lnTo>
                <a:lnTo>
                  <a:pt x="671512" y="395288"/>
                </a:lnTo>
                <a:lnTo>
                  <a:pt x="697706" y="397669"/>
                </a:lnTo>
                <a:lnTo>
                  <a:pt x="707231" y="381000"/>
                </a:lnTo>
                <a:lnTo>
                  <a:pt x="719137" y="340519"/>
                </a:lnTo>
                <a:lnTo>
                  <a:pt x="738187" y="319088"/>
                </a:lnTo>
                <a:lnTo>
                  <a:pt x="721518" y="304800"/>
                </a:lnTo>
                <a:lnTo>
                  <a:pt x="700087" y="309563"/>
                </a:lnTo>
                <a:lnTo>
                  <a:pt x="676275" y="307181"/>
                </a:lnTo>
                <a:lnTo>
                  <a:pt x="661987" y="345281"/>
                </a:lnTo>
                <a:lnTo>
                  <a:pt x="647700" y="376238"/>
                </a:lnTo>
                <a:lnTo>
                  <a:pt x="614362" y="385763"/>
                </a:lnTo>
                <a:lnTo>
                  <a:pt x="578643" y="383381"/>
                </a:lnTo>
                <a:lnTo>
                  <a:pt x="559593" y="392906"/>
                </a:lnTo>
                <a:lnTo>
                  <a:pt x="516731" y="373856"/>
                </a:lnTo>
                <a:lnTo>
                  <a:pt x="476250" y="290513"/>
                </a:lnTo>
                <a:cubicBezTo>
                  <a:pt x="477044" y="271463"/>
                  <a:pt x="477837" y="252413"/>
                  <a:pt x="478631" y="233363"/>
                </a:cubicBezTo>
                <a:lnTo>
                  <a:pt x="469106" y="202406"/>
                </a:lnTo>
                <a:lnTo>
                  <a:pt x="478631" y="188119"/>
                </a:lnTo>
                <a:lnTo>
                  <a:pt x="445293" y="180975"/>
                </a:lnTo>
                <a:lnTo>
                  <a:pt x="385762" y="73819"/>
                </a:lnTo>
                <a:lnTo>
                  <a:pt x="354806" y="76200"/>
                </a:lnTo>
                <a:lnTo>
                  <a:pt x="333375" y="102394"/>
                </a:lnTo>
                <a:lnTo>
                  <a:pt x="297656" y="52388"/>
                </a:lnTo>
                <a:lnTo>
                  <a:pt x="264318" y="30956"/>
                </a:lnTo>
                <a:lnTo>
                  <a:pt x="250031" y="14288"/>
                </a:lnTo>
                <a:lnTo>
                  <a:pt x="214312" y="14288"/>
                </a:lnTo>
                <a:lnTo>
                  <a:pt x="202406" y="38100"/>
                </a:lnTo>
                <a:lnTo>
                  <a:pt x="150018" y="35719"/>
                </a:lnTo>
                <a:lnTo>
                  <a:pt x="73818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" name="Freeform: Shape 17"/>
          <p:cNvSpPr/>
          <p:nvPr/>
        </p:nvSpPr>
        <p:spPr bwMode="auto">
          <a:xfrm>
            <a:off x="4395470" y="2543175"/>
            <a:ext cx="142875" cy="168910"/>
          </a:xfrm>
          <a:custGeom>
            <a:avLst/>
            <a:gdLst>
              <a:gd name="connsiteX0" fmla="*/ 61912 w 142875"/>
              <a:gd name="connsiteY0" fmla="*/ 0 h 169069"/>
              <a:gd name="connsiteX1" fmla="*/ 19050 w 142875"/>
              <a:gd name="connsiteY1" fmla="*/ 66675 h 169069"/>
              <a:gd name="connsiteX2" fmla="*/ 0 w 142875"/>
              <a:gd name="connsiteY2" fmla="*/ 102394 h 169069"/>
              <a:gd name="connsiteX3" fmla="*/ 2381 w 142875"/>
              <a:gd name="connsiteY3" fmla="*/ 119063 h 169069"/>
              <a:gd name="connsiteX4" fmla="*/ 2381 w 142875"/>
              <a:gd name="connsiteY4" fmla="*/ 119063 h 169069"/>
              <a:gd name="connsiteX5" fmla="*/ 21431 w 142875"/>
              <a:gd name="connsiteY5" fmla="*/ 145257 h 169069"/>
              <a:gd name="connsiteX6" fmla="*/ 64293 w 142875"/>
              <a:gd name="connsiteY6" fmla="*/ 140494 h 169069"/>
              <a:gd name="connsiteX7" fmla="*/ 64293 w 142875"/>
              <a:gd name="connsiteY7" fmla="*/ 126207 h 169069"/>
              <a:gd name="connsiteX8" fmla="*/ 83343 w 142875"/>
              <a:gd name="connsiteY8" fmla="*/ 147638 h 169069"/>
              <a:gd name="connsiteX9" fmla="*/ 97631 w 142875"/>
              <a:gd name="connsiteY9" fmla="*/ 142875 h 169069"/>
              <a:gd name="connsiteX10" fmla="*/ 88106 w 142875"/>
              <a:gd name="connsiteY10" fmla="*/ 166688 h 169069"/>
              <a:gd name="connsiteX11" fmla="*/ 121443 w 142875"/>
              <a:gd name="connsiteY11" fmla="*/ 145257 h 169069"/>
              <a:gd name="connsiteX12" fmla="*/ 142875 w 142875"/>
              <a:gd name="connsiteY12" fmla="*/ 169069 h 169069"/>
              <a:gd name="connsiteX13" fmla="*/ 140493 w 142875"/>
              <a:gd name="connsiteY13" fmla="*/ 147638 h 169069"/>
              <a:gd name="connsiteX14" fmla="*/ 130968 w 142875"/>
              <a:gd name="connsiteY14" fmla="*/ 133350 h 169069"/>
              <a:gd name="connsiteX15" fmla="*/ 121443 w 142875"/>
              <a:gd name="connsiteY15" fmla="*/ 123825 h 169069"/>
              <a:gd name="connsiteX16" fmla="*/ 130968 w 142875"/>
              <a:gd name="connsiteY16" fmla="*/ 109538 h 169069"/>
              <a:gd name="connsiteX17" fmla="*/ 111918 w 142875"/>
              <a:gd name="connsiteY17" fmla="*/ 116682 h 169069"/>
              <a:gd name="connsiteX18" fmla="*/ 121443 w 142875"/>
              <a:gd name="connsiteY18" fmla="*/ 90488 h 169069"/>
              <a:gd name="connsiteX19" fmla="*/ 88106 w 142875"/>
              <a:gd name="connsiteY19" fmla="*/ 83344 h 169069"/>
              <a:gd name="connsiteX20" fmla="*/ 71437 w 142875"/>
              <a:gd name="connsiteY20" fmla="*/ 95250 h 169069"/>
              <a:gd name="connsiteX21" fmla="*/ 57150 w 142875"/>
              <a:gd name="connsiteY21" fmla="*/ 76200 h 169069"/>
              <a:gd name="connsiteX22" fmla="*/ 64293 w 142875"/>
              <a:gd name="connsiteY22" fmla="*/ 64294 h 169069"/>
              <a:gd name="connsiteX23" fmla="*/ 47625 w 142875"/>
              <a:gd name="connsiteY23" fmla="*/ 69057 h 169069"/>
              <a:gd name="connsiteX24" fmla="*/ 42862 w 142875"/>
              <a:gd name="connsiteY24" fmla="*/ 57150 h 169069"/>
              <a:gd name="connsiteX25" fmla="*/ 61912 w 142875"/>
              <a:gd name="connsiteY25" fmla="*/ 0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2875" h="169069">
                <a:moveTo>
                  <a:pt x="61912" y="0"/>
                </a:moveTo>
                <a:lnTo>
                  <a:pt x="19050" y="66675"/>
                </a:lnTo>
                <a:lnTo>
                  <a:pt x="0" y="102394"/>
                </a:lnTo>
                <a:lnTo>
                  <a:pt x="2381" y="119063"/>
                </a:lnTo>
                <a:lnTo>
                  <a:pt x="2381" y="119063"/>
                </a:lnTo>
                <a:lnTo>
                  <a:pt x="21431" y="145257"/>
                </a:lnTo>
                <a:lnTo>
                  <a:pt x="64293" y="140494"/>
                </a:lnTo>
                <a:lnTo>
                  <a:pt x="64293" y="126207"/>
                </a:lnTo>
                <a:lnTo>
                  <a:pt x="83343" y="147638"/>
                </a:lnTo>
                <a:lnTo>
                  <a:pt x="97631" y="142875"/>
                </a:lnTo>
                <a:lnTo>
                  <a:pt x="88106" y="166688"/>
                </a:lnTo>
                <a:lnTo>
                  <a:pt x="121443" y="145257"/>
                </a:lnTo>
                <a:lnTo>
                  <a:pt x="142875" y="169069"/>
                </a:lnTo>
                <a:lnTo>
                  <a:pt x="140493" y="147638"/>
                </a:lnTo>
                <a:lnTo>
                  <a:pt x="130968" y="133350"/>
                </a:lnTo>
                <a:lnTo>
                  <a:pt x="121443" y="123825"/>
                </a:lnTo>
                <a:lnTo>
                  <a:pt x="130968" y="109538"/>
                </a:lnTo>
                <a:lnTo>
                  <a:pt x="111918" y="116682"/>
                </a:lnTo>
                <a:lnTo>
                  <a:pt x="121443" y="90488"/>
                </a:lnTo>
                <a:lnTo>
                  <a:pt x="88106" y="83344"/>
                </a:lnTo>
                <a:lnTo>
                  <a:pt x="71437" y="95250"/>
                </a:lnTo>
                <a:lnTo>
                  <a:pt x="57150" y="76200"/>
                </a:lnTo>
                <a:lnTo>
                  <a:pt x="64293" y="64294"/>
                </a:lnTo>
                <a:lnTo>
                  <a:pt x="47625" y="69057"/>
                </a:lnTo>
                <a:lnTo>
                  <a:pt x="42862" y="57150"/>
                </a:lnTo>
                <a:lnTo>
                  <a:pt x="6191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" name="Freeform: Shape 18"/>
          <p:cNvSpPr/>
          <p:nvPr/>
        </p:nvSpPr>
        <p:spPr bwMode="auto">
          <a:xfrm>
            <a:off x="4217035" y="2757170"/>
            <a:ext cx="104775" cy="83185"/>
          </a:xfrm>
          <a:custGeom>
            <a:avLst/>
            <a:gdLst>
              <a:gd name="connsiteX0" fmla="*/ 104775 w 104775"/>
              <a:gd name="connsiteY0" fmla="*/ 11906 h 83344"/>
              <a:gd name="connsiteX1" fmla="*/ 40481 w 104775"/>
              <a:gd name="connsiteY1" fmla="*/ 45244 h 83344"/>
              <a:gd name="connsiteX2" fmla="*/ 2381 w 104775"/>
              <a:gd name="connsiteY2" fmla="*/ 83344 h 83344"/>
              <a:gd name="connsiteX3" fmla="*/ 0 w 104775"/>
              <a:gd name="connsiteY3" fmla="*/ 42862 h 83344"/>
              <a:gd name="connsiteX4" fmla="*/ 35719 w 104775"/>
              <a:gd name="connsiteY4" fmla="*/ 26194 h 83344"/>
              <a:gd name="connsiteX5" fmla="*/ 54769 w 104775"/>
              <a:gd name="connsiteY5" fmla="*/ 0 h 83344"/>
              <a:gd name="connsiteX6" fmla="*/ 104775 w 104775"/>
              <a:gd name="connsiteY6" fmla="*/ 11906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75" h="83344">
                <a:moveTo>
                  <a:pt x="104775" y="11906"/>
                </a:moveTo>
                <a:lnTo>
                  <a:pt x="40481" y="45244"/>
                </a:lnTo>
                <a:lnTo>
                  <a:pt x="2381" y="83344"/>
                </a:lnTo>
                <a:lnTo>
                  <a:pt x="0" y="42862"/>
                </a:lnTo>
                <a:lnTo>
                  <a:pt x="35719" y="26194"/>
                </a:lnTo>
                <a:lnTo>
                  <a:pt x="54769" y="0"/>
                </a:lnTo>
                <a:lnTo>
                  <a:pt x="104775" y="11906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" name="Freeform: Shape 19"/>
          <p:cNvSpPr/>
          <p:nvPr/>
        </p:nvSpPr>
        <p:spPr bwMode="auto">
          <a:xfrm>
            <a:off x="3683635" y="1857375"/>
            <a:ext cx="171450" cy="145415"/>
          </a:xfrm>
          <a:custGeom>
            <a:avLst/>
            <a:gdLst>
              <a:gd name="connsiteX0" fmla="*/ 33337 w 171450"/>
              <a:gd name="connsiteY0" fmla="*/ 0 h 145257"/>
              <a:gd name="connsiteX1" fmla="*/ 26194 w 171450"/>
              <a:gd name="connsiteY1" fmla="*/ 54769 h 145257"/>
              <a:gd name="connsiteX2" fmla="*/ 23812 w 171450"/>
              <a:gd name="connsiteY2" fmla="*/ 83344 h 145257"/>
              <a:gd name="connsiteX3" fmla="*/ 0 w 171450"/>
              <a:gd name="connsiteY3" fmla="*/ 119063 h 145257"/>
              <a:gd name="connsiteX4" fmla="*/ 38100 w 171450"/>
              <a:gd name="connsiteY4" fmla="*/ 104775 h 145257"/>
              <a:gd name="connsiteX5" fmla="*/ 57150 w 171450"/>
              <a:gd name="connsiteY5" fmla="*/ 145257 h 145257"/>
              <a:gd name="connsiteX6" fmla="*/ 90487 w 171450"/>
              <a:gd name="connsiteY6" fmla="*/ 109538 h 145257"/>
              <a:gd name="connsiteX7" fmla="*/ 90487 w 171450"/>
              <a:gd name="connsiteY7" fmla="*/ 80963 h 145257"/>
              <a:gd name="connsiteX8" fmla="*/ 111919 w 171450"/>
              <a:gd name="connsiteY8" fmla="*/ 90488 h 145257"/>
              <a:gd name="connsiteX9" fmla="*/ 138112 w 171450"/>
              <a:gd name="connsiteY9" fmla="*/ 109538 h 145257"/>
              <a:gd name="connsiteX10" fmla="*/ 154781 w 171450"/>
              <a:gd name="connsiteY10" fmla="*/ 126207 h 145257"/>
              <a:gd name="connsiteX11" fmla="*/ 171450 w 171450"/>
              <a:gd name="connsiteY11" fmla="*/ 114300 h 145257"/>
              <a:gd name="connsiteX12" fmla="*/ 159544 w 171450"/>
              <a:gd name="connsiteY12" fmla="*/ 95250 h 145257"/>
              <a:gd name="connsiteX13" fmla="*/ 138112 w 171450"/>
              <a:gd name="connsiteY13" fmla="*/ 95250 h 145257"/>
              <a:gd name="connsiteX14" fmla="*/ 126206 w 171450"/>
              <a:gd name="connsiteY14" fmla="*/ 66675 h 145257"/>
              <a:gd name="connsiteX15" fmla="*/ 90487 w 171450"/>
              <a:gd name="connsiteY15" fmla="*/ 40482 h 145257"/>
              <a:gd name="connsiteX16" fmla="*/ 71437 w 171450"/>
              <a:gd name="connsiteY16" fmla="*/ 33338 h 145257"/>
              <a:gd name="connsiteX17" fmla="*/ 33337 w 171450"/>
              <a:gd name="connsiteY17" fmla="*/ 0 h 14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1450" h="145257">
                <a:moveTo>
                  <a:pt x="33337" y="0"/>
                </a:moveTo>
                <a:lnTo>
                  <a:pt x="26194" y="54769"/>
                </a:lnTo>
                <a:lnTo>
                  <a:pt x="23812" y="83344"/>
                </a:lnTo>
                <a:lnTo>
                  <a:pt x="0" y="119063"/>
                </a:lnTo>
                <a:lnTo>
                  <a:pt x="38100" y="104775"/>
                </a:lnTo>
                <a:lnTo>
                  <a:pt x="57150" y="145257"/>
                </a:lnTo>
                <a:lnTo>
                  <a:pt x="90487" y="109538"/>
                </a:lnTo>
                <a:lnTo>
                  <a:pt x="90487" y="80963"/>
                </a:lnTo>
                <a:lnTo>
                  <a:pt x="111919" y="90488"/>
                </a:lnTo>
                <a:lnTo>
                  <a:pt x="138112" y="109538"/>
                </a:lnTo>
                <a:lnTo>
                  <a:pt x="154781" y="126207"/>
                </a:lnTo>
                <a:lnTo>
                  <a:pt x="171450" y="114300"/>
                </a:lnTo>
                <a:lnTo>
                  <a:pt x="159544" y="95250"/>
                </a:lnTo>
                <a:lnTo>
                  <a:pt x="138112" y="95250"/>
                </a:lnTo>
                <a:lnTo>
                  <a:pt x="126206" y="66675"/>
                </a:lnTo>
                <a:lnTo>
                  <a:pt x="90487" y="40482"/>
                </a:lnTo>
                <a:lnTo>
                  <a:pt x="71437" y="33338"/>
                </a:lnTo>
                <a:lnTo>
                  <a:pt x="33337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" name="Freeform: Shape 20"/>
          <p:cNvSpPr/>
          <p:nvPr/>
        </p:nvSpPr>
        <p:spPr bwMode="auto">
          <a:xfrm>
            <a:off x="3619500" y="1276350"/>
            <a:ext cx="695325" cy="786130"/>
          </a:xfrm>
          <a:custGeom>
            <a:avLst/>
            <a:gdLst>
              <a:gd name="connsiteX0" fmla="*/ 109538 w 695325"/>
              <a:gd name="connsiteY0" fmla="*/ 0 h 785813"/>
              <a:gd name="connsiteX1" fmla="*/ 54769 w 695325"/>
              <a:gd name="connsiteY1" fmla="*/ 4763 h 785813"/>
              <a:gd name="connsiteX2" fmla="*/ 21431 w 695325"/>
              <a:gd name="connsiteY2" fmla="*/ 38100 h 785813"/>
              <a:gd name="connsiteX3" fmla="*/ 21431 w 695325"/>
              <a:gd name="connsiteY3" fmla="*/ 69057 h 785813"/>
              <a:gd name="connsiteX4" fmla="*/ 11906 w 695325"/>
              <a:gd name="connsiteY4" fmla="*/ 88107 h 785813"/>
              <a:gd name="connsiteX5" fmla="*/ 7144 w 695325"/>
              <a:gd name="connsiteY5" fmla="*/ 126207 h 785813"/>
              <a:gd name="connsiteX6" fmla="*/ 7144 w 695325"/>
              <a:gd name="connsiteY6" fmla="*/ 126207 h 785813"/>
              <a:gd name="connsiteX7" fmla="*/ 0 w 695325"/>
              <a:gd name="connsiteY7" fmla="*/ 145257 h 785813"/>
              <a:gd name="connsiteX8" fmla="*/ 0 w 695325"/>
              <a:gd name="connsiteY8" fmla="*/ 190500 h 785813"/>
              <a:gd name="connsiteX9" fmla="*/ 38100 w 695325"/>
              <a:gd name="connsiteY9" fmla="*/ 200025 h 785813"/>
              <a:gd name="connsiteX10" fmla="*/ 64294 w 695325"/>
              <a:gd name="connsiteY10" fmla="*/ 219075 h 785813"/>
              <a:gd name="connsiteX11" fmla="*/ 66675 w 695325"/>
              <a:gd name="connsiteY11" fmla="*/ 233363 h 785813"/>
              <a:gd name="connsiteX12" fmla="*/ 35719 w 695325"/>
              <a:gd name="connsiteY12" fmla="*/ 228600 h 785813"/>
              <a:gd name="connsiteX13" fmla="*/ 9525 w 695325"/>
              <a:gd name="connsiteY13" fmla="*/ 216694 h 785813"/>
              <a:gd name="connsiteX14" fmla="*/ 47625 w 695325"/>
              <a:gd name="connsiteY14" fmla="*/ 276225 h 785813"/>
              <a:gd name="connsiteX15" fmla="*/ 76200 w 695325"/>
              <a:gd name="connsiteY15" fmla="*/ 257175 h 785813"/>
              <a:gd name="connsiteX16" fmla="*/ 102394 w 695325"/>
              <a:gd name="connsiteY16" fmla="*/ 288132 h 785813"/>
              <a:gd name="connsiteX17" fmla="*/ 147638 w 695325"/>
              <a:gd name="connsiteY17" fmla="*/ 300038 h 785813"/>
              <a:gd name="connsiteX18" fmla="*/ 188119 w 695325"/>
              <a:gd name="connsiteY18" fmla="*/ 307182 h 785813"/>
              <a:gd name="connsiteX19" fmla="*/ 209550 w 695325"/>
              <a:gd name="connsiteY19" fmla="*/ 295275 h 785813"/>
              <a:gd name="connsiteX20" fmla="*/ 197644 w 695325"/>
              <a:gd name="connsiteY20" fmla="*/ 285750 h 785813"/>
              <a:gd name="connsiteX21" fmla="*/ 219075 w 695325"/>
              <a:gd name="connsiteY21" fmla="*/ 285750 h 785813"/>
              <a:gd name="connsiteX22" fmla="*/ 247650 w 695325"/>
              <a:gd name="connsiteY22" fmla="*/ 314325 h 785813"/>
              <a:gd name="connsiteX23" fmla="*/ 266700 w 695325"/>
              <a:gd name="connsiteY23" fmla="*/ 292894 h 785813"/>
              <a:gd name="connsiteX24" fmla="*/ 252413 w 695325"/>
              <a:gd name="connsiteY24" fmla="*/ 266700 h 785813"/>
              <a:gd name="connsiteX25" fmla="*/ 266700 w 695325"/>
              <a:gd name="connsiteY25" fmla="*/ 261938 h 785813"/>
              <a:gd name="connsiteX26" fmla="*/ 345281 w 695325"/>
              <a:gd name="connsiteY26" fmla="*/ 342900 h 785813"/>
              <a:gd name="connsiteX27" fmla="*/ 352425 w 695325"/>
              <a:gd name="connsiteY27" fmla="*/ 357188 h 785813"/>
              <a:gd name="connsiteX28" fmla="*/ 330994 w 695325"/>
              <a:gd name="connsiteY28" fmla="*/ 383382 h 785813"/>
              <a:gd name="connsiteX29" fmla="*/ 373856 w 695325"/>
              <a:gd name="connsiteY29" fmla="*/ 371475 h 785813"/>
              <a:gd name="connsiteX30" fmla="*/ 395288 w 695325"/>
              <a:gd name="connsiteY30" fmla="*/ 371475 h 785813"/>
              <a:gd name="connsiteX31" fmla="*/ 381000 w 695325"/>
              <a:gd name="connsiteY31" fmla="*/ 388144 h 785813"/>
              <a:gd name="connsiteX32" fmla="*/ 395288 w 695325"/>
              <a:gd name="connsiteY32" fmla="*/ 397669 h 785813"/>
              <a:gd name="connsiteX33" fmla="*/ 421481 w 695325"/>
              <a:gd name="connsiteY33" fmla="*/ 426244 h 785813"/>
              <a:gd name="connsiteX34" fmla="*/ 438150 w 695325"/>
              <a:gd name="connsiteY34" fmla="*/ 461963 h 785813"/>
              <a:gd name="connsiteX35" fmla="*/ 440531 w 695325"/>
              <a:gd name="connsiteY35" fmla="*/ 492919 h 785813"/>
              <a:gd name="connsiteX36" fmla="*/ 423863 w 695325"/>
              <a:gd name="connsiteY36" fmla="*/ 511969 h 785813"/>
              <a:gd name="connsiteX37" fmla="*/ 423863 w 695325"/>
              <a:gd name="connsiteY37" fmla="*/ 535782 h 785813"/>
              <a:gd name="connsiteX38" fmla="*/ 402431 w 695325"/>
              <a:gd name="connsiteY38" fmla="*/ 535782 h 785813"/>
              <a:gd name="connsiteX39" fmla="*/ 383381 w 695325"/>
              <a:gd name="connsiteY39" fmla="*/ 547688 h 785813"/>
              <a:gd name="connsiteX40" fmla="*/ 407194 w 695325"/>
              <a:gd name="connsiteY40" fmla="*/ 583407 h 785813"/>
              <a:gd name="connsiteX41" fmla="*/ 395288 w 695325"/>
              <a:gd name="connsiteY41" fmla="*/ 611982 h 785813"/>
              <a:gd name="connsiteX42" fmla="*/ 359569 w 695325"/>
              <a:gd name="connsiteY42" fmla="*/ 611982 h 785813"/>
              <a:gd name="connsiteX43" fmla="*/ 328613 w 695325"/>
              <a:gd name="connsiteY43" fmla="*/ 609600 h 785813"/>
              <a:gd name="connsiteX44" fmla="*/ 309563 w 695325"/>
              <a:gd name="connsiteY44" fmla="*/ 597694 h 785813"/>
              <a:gd name="connsiteX45" fmla="*/ 297656 w 695325"/>
              <a:gd name="connsiteY45" fmla="*/ 621507 h 785813"/>
              <a:gd name="connsiteX46" fmla="*/ 297656 w 695325"/>
              <a:gd name="connsiteY46" fmla="*/ 645319 h 785813"/>
              <a:gd name="connsiteX47" fmla="*/ 330994 w 695325"/>
              <a:gd name="connsiteY47" fmla="*/ 661988 h 785813"/>
              <a:gd name="connsiteX48" fmla="*/ 354806 w 695325"/>
              <a:gd name="connsiteY48" fmla="*/ 642938 h 785813"/>
              <a:gd name="connsiteX49" fmla="*/ 371475 w 695325"/>
              <a:gd name="connsiteY49" fmla="*/ 638175 h 785813"/>
              <a:gd name="connsiteX50" fmla="*/ 378619 w 695325"/>
              <a:gd name="connsiteY50" fmla="*/ 628650 h 785813"/>
              <a:gd name="connsiteX51" fmla="*/ 400050 w 695325"/>
              <a:gd name="connsiteY51" fmla="*/ 640557 h 785813"/>
              <a:gd name="connsiteX52" fmla="*/ 414338 w 695325"/>
              <a:gd name="connsiteY52" fmla="*/ 659607 h 785813"/>
              <a:gd name="connsiteX53" fmla="*/ 438150 w 695325"/>
              <a:gd name="connsiteY53" fmla="*/ 688182 h 785813"/>
              <a:gd name="connsiteX54" fmla="*/ 452438 w 695325"/>
              <a:gd name="connsiteY54" fmla="*/ 688182 h 785813"/>
              <a:gd name="connsiteX55" fmla="*/ 464344 w 695325"/>
              <a:gd name="connsiteY55" fmla="*/ 704850 h 785813"/>
              <a:gd name="connsiteX56" fmla="*/ 450056 w 695325"/>
              <a:gd name="connsiteY56" fmla="*/ 714375 h 785813"/>
              <a:gd name="connsiteX57" fmla="*/ 481013 w 695325"/>
              <a:gd name="connsiteY57" fmla="*/ 740569 h 785813"/>
              <a:gd name="connsiteX58" fmla="*/ 497681 w 695325"/>
              <a:gd name="connsiteY58" fmla="*/ 738188 h 785813"/>
              <a:gd name="connsiteX59" fmla="*/ 526256 w 695325"/>
              <a:gd name="connsiteY59" fmla="*/ 752475 h 785813"/>
              <a:gd name="connsiteX60" fmla="*/ 566738 w 695325"/>
              <a:gd name="connsiteY60" fmla="*/ 783432 h 785813"/>
              <a:gd name="connsiteX61" fmla="*/ 578644 w 695325"/>
              <a:gd name="connsiteY61" fmla="*/ 785813 h 785813"/>
              <a:gd name="connsiteX62" fmla="*/ 588169 w 695325"/>
              <a:gd name="connsiteY62" fmla="*/ 776288 h 785813"/>
              <a:gd name="connsiteX63" fmla="*/ 566738 w 695325"/>
              <a:gd name="connsiteY63" fmla="*/ 762000 h 785813"/>
              <a:gd name="connsiteX64" fmla="*/ 535781 w 695325"/>
              <a:gd name="connsiteY64" fmla="*/ 733425 h 785813"/>
              <a:gd name="connsiteX65" fmla="*/ 523875 w 695325"/>
              <a:gd name="connsiteY65" fmla="*/ 697707 h 785813"/>
              <a:gd name="connsiteX66" fmla="*/ 531019 w 695325"/>
              <a:gd name="connsiteY66" fmla="*/ 685800 h 785813"/>
              <a:gd name="connsiteX67" fmla="*/ 557213 w 695325"/>
              <a:gd name="connsiteY67" fmla="*/ 711994 h 785813"/>
              <a:gd name="connsiteX68" fmla="*/ 597694 w 695325"/>
              <a:gd name="connsiteY68" fmla="*/ 733425 h 785813"/>
              <a:gd name="connsiteX69" fmla="*/ 619125 w 695325"/>
              <a:gd name="connsiteY69" fmla="*/ 742950 h 785813"/>
              <a:gd name="connsiteX70" fmla="*/ 611981 w 695325"/>
              <a:gd name="connsiteY70" fmla="*/ 716757 h 785813"/>
              <a:gd name="connsiteX71" fmla="*/ 623888 w 695325"/>
              <a:gd name="connsiteY71" fmla="*/ 707232 h 785813"/>
              <a:gd name="connsiteX72" fmla="*/ 619125 w 695325"/>
              <a:gd name="connsiteY72" fmla="*/ 683419 h 785813"/>
              <a:gd name="connsiteX73" fmla="*/ 602456 w 695325"/>
              <a:gd name="connsiteY73" fmla="*/ 664369 h 785813"/>
              <a:gd name="connsiteX74" fmla="*/ 607219 w 695325"/>
              <a:gd name="connsiteY74" fmla="*/ 647700 h 785813"/>
              <a:gd name="connsiteX75" fmla="*/ 592931 w 695325"/>
              <a:gd name="connsiteY75" fmla="*/ 640557 h 785813"/>
              <a:gd name="connsiteX76" fmla="*/ 585788 w 695325"/>
              <a:gd name="connsiteY76" fmla="*/ 628650 h 785813"/>
              <a:gd name="connsiteX77" fmla="*/ 564356 w 695325"/>
              <a:gd name="connsiteY77" fmla="*/ 623888 h 785813"/>
              <a:gd name="connsiteX78" fmla="*/ 550069 w 695325"/>
              <a:gd name="connsiteY78" fmla="*/ 588169 h 785813"/>
              <a:gd name="connsiteX79" fmla="*/ 540544 w 695325"/>
              <a:gd name="connsiteY79" fmla="*/ 581025 h 785813"/>
              <a:gd name="connsiteX80" fmla="*/ 550069 w 695325"/>
              <a:gd name="connsiteY80" fmla="*/ 561975 h 785813"/>
              <a:gd name="connsiteX81" fmla="*/ 545306 w 695325"/>
              <a:gd name="connsiteY81" fmla="*/ 547688 h 785813"/>
              <a:gd name="connsiteX82" fmla="*/ 540544 w 695325"/>
              <a:gd name="connsiteY82" fmla="*/ 523875 h 785813"/>
              <a:gd name="connsiteX83" fmla="*/ 571500 w 695325"/>
              <a:gd name="connsiteY83" fmla="*/ 519113 h 785813"/>
              <a:gd name="connsiteX84" fmla="*/ 595313 w 695325"/>
              <a:gd name="connsiteY84" fmla="*/ 550069 h 785813"/>
              <a:gd name="connsiteX85" fmla="*/ 626269 w 695325"/>
              <a:gd name="connsiteY85" fmla="*/ 569119 h 785813"/>
              <a:gd name="connsiteX86" fmla="*/ 631031 w 695325"/>
              <a:gd name="connsiteY86" fmla="*/ 592932 h 785813"/>
              <a:gd name="connsiteX87" fmla="*/ 659606 w 695325"/>
              <a:gd name="connsiteY87" fmla="*/ 611982 h 785813"/>
              <a:gd name="connsiteX88" fmla="*/ 650081 w 695325"/>
              <a:gd name="connsiteY88" fmla="*/ 576263 h 785813"/>
              <a:gd name="connsiteX89" fmla="*/ 669131 w 695325"/>
              <a:gd name="connsiteY89" fmla="*/ 576263 h 785813"/>
              <a:gd name="connsiteX90" fmla="*/ 683419 w 695325"/>
              <a:gd name="connsiteY90" fmla="*/ 554832 h 785813"/>
              <a:gd name="connsiteX91" fmla="*/ 671513 w 695325"/>
              <a:gd name="connsiteY91" fmla="*/ 535782 h 785813"/>
              <a:gd name="connsiteX92" fmla="*/ 695325 w 695325"/>
              <a:gd name="connsiteY92" fmla="*/ 528638 h 785813"/>
              <a:gd name="connsiteX93" fmla="*/ 676275 w 695325"/>
              <a:gd name="connsiteY93" fmla="*/ 516732 h 785813"/>
              <a:gd name="connsiteX94" fmla="*/ 645319 w 695325"/>
              <a:gd name="connsiteY94" fmla="*/ 511969 h 785813"/>
              <a:gd name="connsiteX95" fmla="*/ 652463 w 695325"/>
              <a:gd name="connsiteY95" fmla="*/ 483394 h 785813"/>
              <a:gd name="connsiteX96" fmla="*/ 631031 w 695325"/>
              <a:gd name="connsiteY96" fmla="*/ 488157 h 785813"/>
              <a:gd name="connsiteX97" fmla="*/ 631031 w 695325"/>
              <a:gd name="connsiteY97" fmla="*/ 461963 h 785813"/>
              <a:gd name="connsiteX98" fmla="*/ 609600 w 695325"/>
              <a:gd name="connsiteY98" fmla="*/ 452438 h 785813"/>
              <a:gd name="connsiteX99" fmla="*/ 602456 w 695325"/>
              <a:gd name="connsiteY99" fmla="*/ 435769 h 785813"/>
              <a:gd name="connsiteX100" fmla="*/ 585788 w 695325"/>
              <a:gd name="connsiteY100" fmla="*/ 447675 h 785813"/>
              <a:gd name="connsiteX101" fmla="*/ 576263 w 695325"/>
              <a:gd name="connsiteY101" fmla="*/ 423863 h 785813"/>
              <a:gd name="connsiteX102" fmla="*/ 545306 w 695325"/>
              <a:gd name="connsiteY102" fmla="*/ 400050 h 785813"/>
              <a:gd name="connsiteX103" fmla="*/ 526256 w 695325"/>
              <a:gd name="connsiteY103" fmla="*/ 400050 h 785813"/>
              <a:gd name="connsiteX104" fmla="*/ 540544 w 695325"/>
              <a:gd name="connsiteY104" fmla="*/ 381000 h 785813"/>
              <a:gd name="connsiteX105" fmla="*/ 540544 w 695325"/>
              <a:gd name="connsiteY105" fmla="*/ 359569 h 785813"/>
              <a:gd name="connsiteX106" fmla="*/ 535781 w 695325"/>
              <a:gd name="connsiteY106" fmla="*/ 352425 h 785813"/>
              <a:gd name="connsiteX107" fmla="*/ 578644 w 695325"/>
              <a:gd name="connsiteY107" fmla="*/ 364332 h 785813"/>
              <a:gd name="connsiteX108" fmla="*/ 566738 w 695325"/>
              <a:gd name="connsiteY108" fmla="*/ 347663 h 785813"/>
              <a:gd name="connsiteX109" fmla="*/ 528638 w 695325"/>
              <a:gd name="connsiteY109" fmla="*/ 335757 h 785813"/>
              <a:gd name="connsiteX110" fmla="*/ 519113 w 695325"/>
              <a:gd name="connsiteY110" fmla="*/ 321469 h 785813"/>
              <a:gd name="connsiteX111" fmla="*/ 557213 w 695325"/>
              <a:gd name="connsiteY111" fmla="*/ 307182 h 785813"/>
              <a:gd name="connsiteX112" fmla="*/ 545306 w 695325"/>
              <a:gd name="connsiteY112" fmla="*/ 280988 h 785813"/>
              <a:gd name="connsiteX113" fmla="*/ 538163 w 695325"/>
              <a:gd name="connsiteY113" fmla="*/ 297657 h 785813"/>
              <a:gd name="connsiteX114" fmla="*/ 514350 w 695325"/>
              <a:gd name="connsiteY114" fmla="*/ 309563 h 785813"/>
              <a:gd name="connsiteX115" fmla="*/ 507206 w 695325"/>
              <a:gd name="connsiteY115" fmla="*/ 288132 h 785813"/>
              <a:gd name="connsiteX116" fmla="*/ 500063 w 695325"/>
              <a:gd name="connsiteY116" fmla="*/ 278607 h 785813"/>
              <a:gd name="connsiteX117" fmla="*/ 523875 w 695325"/>
              <a:gd name="connsiteY117" fmla="*/ 259557 h 785813"/>
              <a:gd name="connsiteX118" fmla="*/ 504825 w 695325"/>
              <a:gd name="connsiteY118" fmla="*/ 242888 h 785813"/>
              <a:gd name="connsiteX119" fmla="*/ 485775 w 695325"/>
              <a:gd name="connsiteY119" fmla="*/ 254794 h 785813"/>
              <a:gd name="connsiteX120" fmla="*/ 473869 w 695325"/>
              <a:gd name="connsiteY120" fmla="*/ 240507 h 785813"/>
              <a:gd name="connsiteX121" fmla="*/ 471488 w 695325"/>
              <a:gd name="connsiteY121" fmla="*/ 223838 h 785813"/>
              <a:gd name="connsiteX122" fmla="*/ 452438 w 695325"/>
              <a:gd name="connsiteY122" fmla="*/ 230982 h 785813"/>
              <a:gd name="connsiteX123" fmla="*/ 450056 w 695325"/>
              <a:gd name="connsiteY123" fmla="*/ 214313 h 785813"/>
              <a:gd name="connsiteX124" fmla="*/ 457200 w 695325"/>
              <a:gd name="connsiteY124" fmla="*/ 202407 h 785813"/>
              <a:gd name="connsiteX125" fmla="*/ 433388 w 695325"/>
              <a:gd name="connsiteY125" fmla="*/ 171450 h 785813"/>
              <a:gd name="connsiteX126" fmla="*/ 423863 w 695325"/>
              <a:gd name="connsiteY126" fmla="*/ 190500 h 785813"/>
              <a:gd name="connsiteX127" fmla="*/ 416719 w 695325"/>
              <a:gd name="connsiteY127" fmla="*/ 207169 h 785813"/>
              <a:gd name="connsiteX128" fmla="*/ 397669 w 695325"/>
              <a:gd name="connsiteY128" fmla="*/ 192882 h 785813"/>
              <a:gd name="connsiteX129" fmla="*/ 395288 w 695325"/>
              <a:gd name="connsiteY129" fmla="*/ 166688 h 785813"/>
              <a:gd name="connsiteX130" fmla="*/ 383381 w 695325"/>
              <a:gd name="connsiteY130" fmla="*/ 180975 h 785813"/>
              <a:gd name="connsiteX131" fmla="*/ 376238 w 695325"/>
              <a:gd name="connsiteY131" fmla="*/ 166688 h 785813"/>
              <a:gd name="connsiteX132" fmla="*/ 376238 w 695325"/>
              <a:gd name="connsiteY132" fmla="*/ 147638 h 785813"/>
              <a:gd name="connsiteX133" fmla="*/ 364331 w 695325"/>
              <a:gd name="connsiteY133" fmla="*/ 142875 h 785813"/>
              <a:gd name="connsiteX134" fmla="*/ 364331 w 695325"/>
              <a:gd name="connsiteY134" fmla="*/ 116682 h 785813"/>
              <a:gd name="connsiteX135" fmla="*/ 309563 w 695325"/>
              <a:gd name="connsiteY135" fmla="*/ 90488 h 785813"/>
              <a:gd name="connsiteX136" fmla="*/ 288131 w 695325"/>
              <a:gd name="connsiteY136" fmla="*/ 97632 h 785813"/>
              <a:gd name="connsiteX137" fmla="*/ 292894 w 695325"/>
              <a:gd name="connsiteY137" fmla="*/ 123825 h 785813"/>
              <a:gd name="connsiteX138" fmla="*/ 273844 w 695325"/>
              <a:gd name="connsiteY138" fmla="*/ 126207 h 785813"/>
              <a:gd name="connsiteX139" fmla="*/ 259556 w 695325"/>
              <a:gd name="connsiteY139" fmla="*/ 121444 h 785813"/>
              <a:gd name="connsiteX140" fmla="*/ 247650 w 695325"/>
              <a:gd name="connsiteY140" fmla="*/ 140494 h 785813"/>
              <a:gd name="connsiteX141" fmla="*/ 223838 w 695325"/>
              <a:gd name="connsiteY141" fmla="*/ 152400 h 785813"/>
              <a:gd name="connsiteX142" fmla="*/ 221456 w 695325"/>
              <a:gd name="connsiteY142" fmla="*/ 130969 h 785813"/>
              <a:gd name="connsiteX143" fmla="*/ 223838 w 695325"/>
              <a:gd name="connsiteY143" fmla="*/ 92869 h 785813"/>
              <a:gd name="connsiteX144" fmla="*/ 216694 w 695325"/>
              <a:gd name="connsiteY144" fmla="*/ 66675 h 785813"/>
              <a:gd name="connsiteX145" fmla="*/ 214313 w 695325"/>
              <a:gd name="connsiteY145" fmla="*/ 50007 h 785813"/>
              <a:gd name="connsiteX146" fmla="*/ 204788 w 695325"/>
              <a:gd name="connsiteY146" fmla="*/ 28575 h 785813"/>
              <a:gd name="connsiteX147" fmla="*/ 202406 w 695325"/>
              <a:gd name="connsiteY147" fmla="*/ 0 h 785813"/>
              <a:gd name="connsiteX148" fmla="*/ 183356 w 695325"/>
              <a:gd name="connsiteY148" fmla="*/ 7144 h 785813"/>
              <a:gd name="connsiteX149" fmla="*/ 109538 w 695325"/>
              <a:gd name="connsiteY149" fmla="*/ 0 h 785813"/>
              <a:gd name="connsiteX0-1" fmla="*/ 114300 w 695325"/>
              <a:gd name="connsiteY0-2" fmla="*/ 223837 h 785813"/>
              <a:gd name="connsiteX1-3" fmla="*/ 54769 w 695325"/>
              <a:gd name="connsiteY1-4" fmla="*/ 4763 h 785813"/>
              <a:gd name="connsiteX2-5" fmla="*/ 21431 w 695325"/>
              <a:gd name="connsiteY2-6" fmla="*/ 38100 h 785813"/>
              <a:gd name="connsiteX3-7" fmla="*/ 21431 w 695325"/>
              <a:gd name="connsiteY3-8" fmla="*/ 69057 h 785813"/>
              <a:gd name="connsiteX4-9" fmla="*/ 11906 w 695325"/>
              <a:gd name="connsiteY4-10" fmla="*/ 88107 h 785813"/>
              <a:gd name="connsiteX5-11" fmla="*/ 7144 w 695325"/>
              <a:gd name="connsiteY5-12" fmla="*/ 126207 h 785813"/>
              <a:gd name="connsiteX6-13" fmla="*/ 7144 w 695325"/>
              <a:gd name="connsiteY6-14" fmla="*/ 126207 h 785813"/>
              <a:gd name="connsiteX7-15" fmla="*/ 0 w 695325"/>
              <a:gd name="connsiteY7-16" fmla="*/ 145257 h 785813"/>
              <a:gd name="connsiteX8-17" fmla="*/ 0 w 695325"/>
              <a:gd name="connsiteY8-18" fmla="*/ 190500 h 785813"/>
              <a:gd name="connsiteX9-19" fmla="*/ 38100 w 695325"/>
              <a:gd name="connsiteY9-20" fmla="*/ 200025 h 785813"/>
              <a:gd name="connsiteX10-21" fmla="*/ 64294 w 695325"/>
              <a:gd name="connsiteY10-22" fmla="*/ 219075 h 785813"/>
              <a:gd name="connsiteX11-23" fmla="*/ 66675 w 695325"/>
              <a:gd name="connsiteY11-24" fmla="*/ 233363 h 785813"/>
              <a:gd name="connsiteX12-25" fmla="*/ 35719 w 695325"/>
              <a:gd name="connsiteY12-26" fmla="*/ 228600 h 785813"/>
              <a:gd name="connsiteX13-27" fmla="*/ 9525 w 695325"/>
              <a:gd name="connsiteY13-28" fmla="*/ 216694 h 785813"/>
              <a:gd name="connsiteX14-29" fmla="*/ 47625 w 695325"/>
              <a:gd name="connsiteY14-30" fmla="*/ 276225 h 785813"/>
              <a:gd name="connsiteX15-31" fmla="*/ 76200 w 695325"/>
              <a:gd name="connsiteY15-32" fmla="*/ 257175 h 785813"/>
              <a:gd name="connsiteX16-33" fmla="*/ 102394 w 695325"/>
              <a:gd name="connsiteY16-34" fmla="*/ 288132 h 785813"/>
              <a:gd name="connsiteX17-35" fmla="*/ 147638 w 695325"/>
              <a:gd name="connsiteY17-36" fmla="*/ 300038 h 785813"/>
              <a:gd name="connsiteX18-37" fmla="*/ 188119 w 695325"/>
              <a:gd name="connsiteY18-38" fmla="*/ 307182 h 785813"/>
              <a:gd name="connsiteX19-39" fmla="*/ 209550 w 695325"/>
              <a:gd name="connsiteY19-40" fmla="*/ 295275 h 785813"/>
              <a:gd name="connsiteX20-41" fmla="*/ 197644 w 695325"/>
              <a:gd name="connsiteY20-42" fmla="*/ 285750 h 785813"/>
              <a:gd name="connsiteX21-43" fmla="*/ 219075 w 695325"/>
              <a:gd name="connsiteY21-44" fmla="*/ 285750 h 785813"/>
              <a:gd name="connsiteX22-45" fmla="*/ 247650 w 695325"/>
              <a:gd name="connsiteY22-46" fmla="*/ 314325 h 785813"/>
              <a:gd name="connsiteX23-47" fmla="*/ 266700 w 695325"/>
              <a:gd name="connsiteY23-48" fmla="*/ 292894 h 785813"/>
              <a:gd name="connsiteX24-49" fmla="*/ 252413 w 695325"/>
              <a:gd name="connsiteY24-50" fmla="*/ 266700 h 785813"/>
              <a:gd name="connsiteX25-51" fmla="*/ 266700 w 695325"/>
              <a:gd name="connsiteY25-52" fmla="*/ 261938 h 785813"/>
              <a:gd name="connsiteX26-53" fmla="*/ 345281 w 695325"/>
              <a:gd name="connsiteY26-54" fmla="*/ 342900 h 785813"/>
              <a:gd name="connsiteX27-55" fmla="*/ 352425 w 695325"/>
              <a:gd name="connsiteY27-56" fmla="*/ 357188 h 785813"/>
              <a:gd name="connsiteX28-57" fmla="*/ 330994 w 695325"/>
              <a:gd name="connsiteY28-58" fmla="*/ 383382 h 785813"/>
              <a:gd name="connsiteX29-59" fmla="*/ 373856 w 695325"/>
              <a:gd name="connsiteY29-60" fmla="*/ 371475 h 785813"/>
              <a:gd name="connsiteX30-61" fmla="*/ 395288 w 695325"/>
              <a:gd name="connsiteY30-62" fmla="*/ 371475 h 785813"/>
              <a:gd name="connsiteX31-63" fmla="*/ 381000 w 695325"/>
              <a:gd name="connsiteY31-64" fmla="*/ 388144 h 785813"/>
              <a:gd name="connsiteX32-65" fmla="*/ 395288 w 695325"/>
              <a:gd name="connsiteY32-66" fmla="*/ 397669 h 785813"/>
              <a:gd name="connsiteX33-67" fmla="*/ 421481 w 695325"/>
              <a:gd name="connsiteY33-68" fmla="*/ 426244 h 785813"/>
              <a:gd name="connsiteX34-69" fmla="*/ 438150 w 695325"/>
              <a:gd name="connsiteY34-70" fmla="*/ 461963 h 785813"/>
              <a:gd name="connsiteX35-71" fmla="*/ 440531 w 695325"/>
              <a:gd name="connsiteY35-72" fmla="*/ 492919 h 785813"/>
              <a:gd name="connsiteX36-73" fmla="*/ 423863 w 695325"/>
              <a:gd name="connsiteY36-74" fmla="*/ 511969 h 785813"/>
              <a:gd name="connsiteX37-75" fmla="*/ 423863 w 695325"/>
              <a:gd name="connsiteY37-76" fmla="*/ 535782 h 785813"/>
              <a:gd name="connsiteX38-77" fmla="*/ 402431 w 695325"/>
              <a:gd name="connsiteY38-78" fmla="*/ 535782 h 785813"/>
              <a:gd name="connsiteX39-79" fmla="*/ 383381 w 695325"/>
              <a:gd name="connsiteY39-80" fmla="*/ 547688 h 785813"/>
              <a:gd name="connsiteX40-81" fmla="*/ 407194 w 695325"/>
              <a:gd name="connsiteY40-82" fmla="*/ 583407 h 785813"/>
              <a:gd name="connsiteX41-83" fmla="*/ 395288 w 695325"/>
              <a:gd name="connsiteY41-84" fmla="*/ 611982 h 785813"/>
              <a:gd name="connsiteX42-85" fmla="*/ 359569 w 695325"/>
              <a:gd name="connsiteY42-86" fmla="*/ 611982 h 785813"/>
              <a:gd name="connsiteX43-87" fmla="*/ 328613 w 695325"/>
              <a:gd name="connsiteY43-88" fmla="*/ 609600 h 785813"/>
              <a:gd name="connsiteX44-89" fmla="*/ 309563 w 695325"/>
              <a:gd name="connsiteY44-90" fmla="*/ 597694 h 785813"/>
              <a:gd name="connsiteX45-91" fmla="*/ 297656 w 695325"/>
              <a:gd name="connsiteY45-92" fmla="*/ 621507 h 785813"/>
              <a:gd name="connsiteX46-93" fmla="*/ 297656 w 695325"/>
              <a:gd name="connsiteY46-94" fmla="*/ 645319 h 785813"/>
              <a:gd name="connsiteX47-95" fmla="*/ 330994 w 695325"/>
              <a:gd name="connsiteY47-96" fmla="*/ 661988 h 785813"/>
              <a:gd name="connsiteX48-97" fmla="*/ 354806 w 695325"/>
              <a:gd name="connsiteY48-98" fmla="*/ 642938 h 785813"/>
              <a:gd name="connsiteX49-99" fmla="*/ 371475 w 695325"/>
              <a:gd name="connsiteY49-100" fmla="*/ 638175 h 785813"/>
              <a:gd name="connsiteX50-101" fmla="*/ 378619 w 695325"/>
              <a:gd name="connsiteY50-102" fmla="*/ 628650 h 785813"/>
              <a:gd name="connsiteX51-103" fmla="*/ 400050 w 695325"/>
              <a:gd name="connsiteY51-104" fmla="*/ 640557 h 785813"/>
              <a:gd name="connsiteX52-105" fmla="*/ 414338 w 695325"/>
              <a:gd name="connsiteY52-106" fmla="*/ 659607 h 785813"/>
              <a:gd name="connsiteX53-107" fmla="*/ 438150 w 695325"/>
              <a:gd name="connsiteY53-108" fmla="*/ 688182 h 785813"/>
              <a:gd name="connsiteX54-109" fmla="*/ 452438 w 695325"/>
              <a:gd name="connsiteY54-110" fmla="*/ 688182 h 785813"/>
              <a:gd name="connsiteX55-111" fmla="*/ 464344 w 695325"/>
              <a:gd name="connsiteY55-112" fmla="*/ 704850 h 785813"/>
              <a:gd name="connsiteX56-113" fmla="*/ 450056 w 695325"/>
              <a:gd name="connsiteY56-114" fmla="*/ 714375 h 785813"/>
              <a:gd name="connsiteX57-115" fmla="*/ 481013 w 695325"/>
              <a:gd name="connsiteY57-116" fmla="*/ 740569 h 785813"/>
              <a:gd name="connsiteX58-117" fmla="*/ 497681 w 695325"/>
              <a:gd name="connsiteY58-118" fmla="*/ 738188 h 785813"/>
              <a:gd name="connsiteX59-119" fmla="*/ 526256 w 695325"/>
              <a:gd name="connsiteY59-120" fmla="*/ 752475 h 785813"/>
              <a:gd name="connsiteX60-121" fmla="*/ 566738 w 695325"/>
              <a:gd name="connsiteY60-122" fmla="*/ 783432 h 785813"/>
              <a:gd name="connsiteX61-123" fmla="*/ 578644 w 695325"/>
              <a:gd name="connsiteY61-124" fmla="*/ 785813 h 785813"/>
              <a:gd name="connsiteX62-125" fmla="*/ 588169 w 695325"/>
              <a:gd name="connsiteY62-126" fmla="*/ 776288 h 785813"/>
              <a:gd name="connsiteX63-127" fmla="*/ 566738 w 695325"/>
              <a:gd name="connsiteY63-128" fmla="*/ 762000 h 785813"/>
              <a:gd name="connsiteX64-129" fmla="*/ 535781 w 695325"/>
              <a:gd name="connsiteY64-130" fmla="*/ 733425 h 785813"/>
              <a:gd name="connsiteX65-131" fmla="*/ 523875 w 695325"/>
              <a:gd name="connsiteY65-132" fmla="*/ 697707 h 785813"/>
              <a:gd name="connsiteX66-133" fmla="*/ 531019 w 695325"/>
              <a:gd name="connsiteY66-134" fmla="*/ 685800 h 785813"/>
              <a:gd name="connsiteX67-135" fmla="*/ 557213 w 695325"/>
              <a:gd name="connsiteY67-136" fmla="*/ 711994 h 785813"/>
              <a:gd name="connsiteX68-137" fmla="*/ 597694 w 695325"/>
              <a:gd name="connsiteY68-138" fmla="*/ 733425 h 785813"/>
              <a:gd name="connsiteX69-139" fmla="*/ 619125 w 695325"/>
              <a:gd name="connsiteY69-140" fmla="*/ 742950 h 785813"/>
              <a:gd name="connsiteX70-141" fmla="*/ 611981 w 695325"/>
              <a:gd name="connsiteY70-142" fmla="*/ 716757 h 785813"/>
              <a:gd name="connsiteX71-143" fmla="*/ 623888 w 695325"/>
              <a:gd name="connsiteY71-144" fmla="*/ 707232 h 785813"/>
              <a:gd name="connsiteX72-145" fmla="*/ 619125 w 695325"/>
              <a:gd name="connsiteY72-146" fmla="*/ 683419 h 785813"/>
              <a:gd name="connsiteX73-147" fmla="*/ 602456 w 695325"/>
              <a:gd name="connsiteY73-148" fmla="*/ 664369 h 785813"/>
              <a:gd name="connsiteX74-149" fmla="*/ 607219 w 695325"/>
              <a:gd name="connsiteY74-150" fmla="*/ 647700 h 785813"/>
              <a:gd name="connsiteX75-151" fmla="*/ 592931 w 695325"/>
              <a:gd name="connsiteY75-152" fmla="*/ 640557 h 785813"/>
              <a:gd name="connsiteX76-153" fmla="*/ 585788 w 695325"/>
              <a:gd name="connsiteY76-154" fmla="*/ 628650 h 785813"/>
              <a:gd name="connsiteX77-155" fmla="*/ 564356 w 695325"/>
              <a:gd name="connsiteY77-156" fmla="*/ 623888 h 785813"/>
              <a:gd name="connsiteX78-157" fmla="*/ 550069 w 695325"/>
              <a:gd name="connsiteY78-158" fmla="*/ 588169 h 785813"/>
              <a:gd name="connsiteX79-159" fmla="*/ 540544 w 695325"/>
              <a:gd name="connsiteY79-160" fmla="*/ 581025 h 785813"/>
              <a:gd name="connsiteX80-161" fmla="*/ 550069 w 695325"/>
              <a:gd name="connsiteY80-162" fmla="*/ 561975 h 785813"/>
              <a:gd name="connsiteX81-163" fmla="*/ 545306 w 695325"/>
              <a:gd name="connsiteY81-164" fmla="*/ 547688 h 785813"/>
              <a:gd name="connsiteX82-165" fmla="*/ 540544 w 695325"/>
              <a:gd name="connsiteY82-166" fmla="*/ 523875 h 785813"/>
              <a:gd name="connsiteX83-167" fmla="*/ 571500 w 695325"/>
              <a:gd name="connsiteY83-168" fmla="*/ 519113 h 785813"/>
              <a:gd name="connsiteX84-169" fmla="*/ 595313 w 695325"/>
              <a:gd name="connsiteY84-170" fmla="*/ 550069 h 785813"/>
              <a:gd name="connsiteX85-171" fmla="*/ 626269 w 695325"/>
              <a:gd name="connsiteY85-172" fmla="*/ 569119 h 785813"/>
              <a:gd name="connsiteX86-173" fmla="*/ 631031 w 695325"/>
              <a:gd name="connsiteY86-174" fmla="*/ 592932 h 785813"/>
              <a:gd name="connsiteX87-175" fmla="*/ 659606 w 695325"/>
              <a:gd name="connsiteY87-176" fmla="*/ 611982 h 785813"/>
              <a:gd name="connsiteX88-177" fmla="*/ 650081 w 695325"/>
              <a:gd name="connsiteY88-178" fmla="*/ 576263 h 785813"/>
              <a:gd name="connsiteX89-179" fmla="*/ 669131 w 695325"/>
              <a:gd name="connsiteY89-180" fmla="*/ 576263 h 785813"/>
              <a:gd name="connsiteX90-181" fmla="*/ 683419 w 695325"/>
              <a:gd name="connsiteY90-182" fmla="*/ 554832 h 785813"/>
              <a:gd name="connsiteX91-183" fmla="*/ 671513 w 695325"/>
              <a:gd name="connsiteY91-184" fmla="*/ 535782 h 785813"/>
              <a:gd name="connsiteX92-185" fmla="*/ 695325 w 695325"/>
              <a:gd name="connsiteY92-186" fmla="*/ 528638 h 785813"/>
              <a:gd name="connsiteX93-187" fmla="*/ 676275 w 695325"/>
              <a:gd name="connsiteY93-188" fmla="*/ 516732 h 785813"/>
              <a:gd name="connsiteX94-189" fmla="*/ 645319 w 695325"/>
              <a:gd name="connsiteY94-190" fmla="*/ 511969 h 785813"/>
              <a:gd name="connsiteX95-191" fmla="*/ 652463 w 695325"/>
              <a:gd name="connsiteY95-192" fmla="*/ 483394 h 785813"/>
              <a:gd name="connsiteX96-193" fmla="*/ 631031 w 695325"/>
              <a:gd name="connsiteY96-194" fmla="*/ 488157 h 785813"/>
              <a:gd name="connsiteX97-195" fmla="*/ 631031 w 695325"/>
              <a:gd name="connsiteY97-196" fmla="*/ 461963 h 785813"/>
              <a:gd name="connsiteX98-197" fmla="*/ 609600 w 695325"/>
              <a:gd name="connsiteY98-198" fmla="*/ 452438 h 785813"/>
              <a:gd name="connsiteX99-199" fmla="*/ 602456 w 695325"/>
              <a:gd name="connsiteY99-200" fmla="*/ 435769 h 785813"/>
              <a:gd name="connsiteX100-201" fmla="*/ 585788 w 695325"/>
              <a:gd name="connsiteY100-202" fmla="*/ 447675 h 785813"/>
              <a:gd name="connsiteX101-203" fmla="*/ 576263 w 695325"/>
              <a:gd name="connsiteY101-204" fmla="*/ 423863 h 785813"/>
              <a:gd name="connsiteX102-205" fmla="*/ 545306 w 695325"/>
              <a:gd name="connsiteY102-206" fmla="*/ 400050 h 785813"/>
              <a:gd name="connsiteX103-207" fmla="*/ 526256 w 695325"/>
              <a:gd name="connsiteY103-208" fmla="*/ 400050 h 785813"/>
              <a:gd name="connsiteX104-209" fmla="*/ 540544 w 695325"/>
              <a:gd name="connsiteY104-210" fmla="*/ 381000 h 785813"/>
              <a:gd name="connsiteX105-211" fmla="*/ 540544 w 695325"/>
              <a:gd name="connsiteY105-212" fmla="*/ 359569 h 785813"/>
              <a:gd name="connsiteX106-213" fmla="*/ 535781 w 695325"/>
              <a:gd name="connsiteY106-214" fmla="*/ 352425 h 785813"/>
              <a:gd name="connsiteX107-215" fmla="*/ 578644 w 695325"/>
              <a:gd name="connsiteY107-216" fmla="*/ 364332 h 785813"/>
              <a:gd name="connsiteX108-217" fmla="*/ 566738 w 695325"/>
              <a:gd name="connsiteY108-218" fmla="*/ 347663 h 785813"/>
              <a:gd name="connsiteX109-219" fmla="*/ 528638 w 695325"/>
              <a:gd name="connsiteY109-220" fmla="*/ 335757 h 785813"/>
              <a:gd name="connsiteX110-221" fmla="*/ 519113 w 695325"/>
              <a:gd name="connsiteY110-222" fmla="*/ 321469 h 785813"/>
              <a:gd name="connsiteX111-223" fmla="*/ 557213 w 695325"/>
              <a:gd name="connsiteY111-224" fmla="*/ 307182 h 785813"/>
              <a:gd name="connsiteX112-225" fmla="*/ 545306 w 695325"/>
              <a:gd name="connsiteY112-226" fmla="*/ 280988 h 785813"/>
              <a:gd name="connsiteX113-227" fmla="*/ 538163 w 695325"/>
              <a:gd name="connsiteY113-228" fmla="*/ 297657 h 785813"/>
              <a:gd name="connsiteX114-229" fmla="*/ 514350 w 695325"/>
              <a:gd name="connsiteY114-230" fmla="*/ 309563 h 785813"/>
              <a:gd name="connsiteX115-231" fmla="*/ 507206 w 695325"/>
              <a:gd name="connsiteY115-232" fmla="*/ 288132 h 785813"/>
              <a:gd name="connsiteX116-233" fmla="*/ 500063 w 695325"/>
              <a:gd name="connsiteY116-234" fmla="*/ 278607 h 785813"/>
              <a:gd name="connsiteX117-235" fmla="*/ 523875 w 695325"/>
              <a:gd name="connsiteY117-236" fmla="*/ 259557 h 785813"/>
              <a:gd name="connsiteX118-237" fmla="*/ 504825 w 695325"/>
              <a:gd name="connsiteY118-238" fmla="*/ 242888 h 785813"/>
              <a:gd name="connsiteX119-239" fmla="*/ 485775 w 695325"/>
              <a:gd name="connsiteY119-240" fmla="*/ 254794 h 785813"/>
              <a:gd name="connsiteX120-241" fmla="*/ 473869 w 695325"/>
              <a:gd name="connsiteY120-242" fmla="*/ 240507 h 785813"/>
              <a:gd name="connsiteX121-243" fmla="*/ 471488 w 695325"/>
              <a:gd name="connsiteY121-244" fmla="*/ 223838 h 785813"/>
              <a:gd name="connsiteX122-245" fmla="*/ 452438 w 695325"/>
              <a:gd name="connsiteY122-246" fmla="*/ 230982 h 785813"/>
              <a:gd name="connsiteX123-247" fmla="*/ 450056 w 695325"/>
              <a:gd name="connsiteY123-248" fmla="*/ 214313 h 785813"/>
              <a:gd name="connsiteX124-249" fmla="*/ 457200 w 695325"/>
              <a:gd name="connsiteY124-250" fmla="*/ 202407 h 785813"/>
              <a:gd name="connsiteX125-251" fmla="*/ 433388 w 695325"/>
              <a:gd name="connsiteY125-252" fmla="*/ 171450 h 785813"/>
              <a:gd name="connsiteX126-253" fmla="*/ 423863 w 695325"/>
              <a:gd name="connsiteY126-254" fmla="*/ 190500 h 785813"/>
              <a:gd name="connsiteX127-255" fmla="*/ 416719 w 695325"/>
              <a:gd name="connsiteY127-256" fmla="*/ 207169 h 785813"/>
              <a:gd name="connsiteX128-257" fmla="*/ 397669 w 695325"/>
              <a:gd name="connsiteY128-258" fmla="*/ 192882 h 785813"/>
              <a:gd name="connsiteX129-259" fmla="*/ 395288 w 695325"/>
              <a:gd name="connsiteY129-260" fmla="*/ 166688 h 785813"/>
              <a:gd name="connsiteX130-261" fmla="*/ 383381 w 695325"/>
              <a:gd name="connsiteY130-262" fmla="*/ 180975 h 785813"/>
              <a:gd name="connsiteX131-263" fmla="*/ 376238 w 695325"/>
              <a:gd name="connsiteY131-264" fmla="*/ 166688 h 785813"/>
              <a:gd name="connsiteX132-265" fmla="*/ 376238 w 695325"/>
              <a:gd name="connsiteY132-266" fmla="*/ 147638 h 785813"/>
              <a:gd name="connsiteX133-267" fmla="*/ 364331 w 695325"/>
              <a:gd name="connsiteY133-268" fmla="*/ 142875 h 785813"/>
              <a:gd name="connsiteX134-269" fmla="*/ 364331 w 695325"/>
              <a:gd name="connsiteY134-270" fmla="*/ 116682 h 785813"/>
              <a:gd name="connsiteX135-271" fmla="*/ 309563 w 695325"/>
              <a:gd name="connsiteY135-272" fmla="*/ 90488 h 785813"/>
              <a:gd name="connsiteX136-273" fmla="*/ 288131 w 695325"/>
              <a:gd name="connsiteY136-274" fmla="*/ 97632 h 785813"/>
              <a:gd name="connsiteX137-275" fmla="*/ 292894 w 695325"/>
              <a:gd name="connsiteY137-276" fmla="*/ 123825 h 785813"/>
              <a:gd name="connsiteX138-277" fmla="*/ 273844 w 695325"/>
              <a:gd name="connsiteY138-278" fmla="*/ 126207 h 785813"/>
              <a:gd name="connsiteX139-279" fmla="*/ 259556 w 695325"/>
              <a:gd name="connsiteY139-280" fmla="*/ 121444 h 785813"/>
              <a:gd name="connsiteX140-281" fmla="*/ 247650 w 695325"/>
              <a:gd name="connsiteY140-282" fmla="*/ 140494 h 785813"/>
              <a:gd name="connsiteX141-283" fmla="*/ 223838 w 695325"/>
              <a:gd name="connsiteY141-284" fmla="*/ 152400 h 785813"/>
              <a:gd name="connsiteX142-285" fmla="*/ 221456 w 695325"/>
              <a:gd name="connsiteY142-286" fmla="*/ 130969 h 785813"/>
              <a:gd name="connsiteX143-287" fmla="*/ 223838 w 695325"/>
              <a:gd name="connsiteY143-288" fmla="*/ 92869 h 785813"/>
              <a:gd name="connsiteX144-289" fmla="*/ 216694 w 695325"/>
              <a:gd name="connsiteY144-290" fmla="*/ 66675 h 785813"/>
              <a:gd name="connsiteX145-291" fmla="*/ 214313 w 695325"/>
              <a:gd name="connsiteY145-292" fmla="*/ 50007 h 785813"/>
              <a:gd name="connsiteX146-293" fmla="*/ 204788 w 695325"/>
              <a:gd name="connsiteY146-294" fmla="*/ 28575 h 785813"/>
              <a:gd name="connsiteX147-295" fmla="*/ 202406 w 695325"/>
              <a:gd name="connsiteY147-296" fmla="*/ 0 h 785813"/>
              <a:gd name="connsiteX148-297" fmla="*/ 183356 w 695325"/>
              <a:gd name="connsiteY148-298" fmla="*/ 7144 h 785813"/>
              <a:gd name="connsiteX149-299" fmla="*/ 114300 w 695325"/>
              <a:gd name="connsiteY149-300" fmla="*/ 223837 h 785813"/>
              <a:gd name="connsiteX0-301" fmla="*/ 114300 w 695325"/>
              <a:gd name="connsiteY0-302" fmla="*/ 223837 h 785813"/>
              <a:gd name="connsiteX1-303" fmla="*/ 54769 w 695325"/>
              <a:gd name="connsiteY1-304" fmla="*/ 4763 h 785813"/>
              <a:gd name="connsiteX2-305" fmla="*/ 21431 w 695325"/>
              <a:gd name="connsiteY2-306" fmla="*/ 38100 h 785813"/>
              <a:gd name="connsiteX3-307" fmla="*/ 21431 w 695325"/>
              <a:gd name="connsiteY3-308" fmla="*/ 69057 h 785813"/>
              <a:gd name="connsiteX4-309" fmla="*/ 11906 w 695325"/>
              <a:gd name="connsiteY4-310" fmla="*/ 88107 h 785813"/>
              <a:gd name="connsiteX5-311" fmla="*/ 7144 w 695325"/>
              <a:gd name="connsiteY5-312" fmla="*/ 126207 h 785813"/>
              <a:gd name="connsiteX6-313" fmla="*/ 7144 w 695325"/>
              <a:gd name="connsiteY6-314" fmla="*/ 126207 h 785813"/>
              <a:gd name="connsiteX7-315" fmla="*/ 0 w 695325"/>
              <a:gd name="connsiteY7-316" fmla="*/ 145257 h 785813"/>
              <a:gd name="connsiteX8-317" fmla="*/ 0 w 695325"/>
              <a:gd name="connsiteY8-318" fmla="*/ 190500 h 785813"/>
              <a:gd name="connsiteX9-319" fmla="*/ 38100 w 695325"/>
              <a:gd name="connsiteY9-320" fmla="*/ 200025 h 785813"/>
              <a:gd name="connsiteX10-321" fmla="*/ 64294 w 695325"/>
              <a:gd name="connsiteY10-322" fmla="*/ 219075 h 785813"/>
              <a:gd name="connsiteX11-323" fmla="*/ 66675 w 695325"/>
              <a:gd name="connsiteY11-324" fmla="*/ 233363 h 785813"/>
              <a:gd name="connsiteX12-325" fmla="*/ 35719 w 695325"/>
              <a:gd name="connsiteY12-326" fmla="*/ 228600 h 785813"/>
              <a:gd name="connsiteX13-327" fmla="*/ 9525 w 695325"/>
              <a:gd name="connsiteY13-328" fmla="*/ 216694 h 785813"/>
              <a:gd name="connsiteX14-329" fmla="*/ 47625 w 695325"/>
              <a:gd name="connsiteY14-330" fmla="*/ 276225 h 785813"/>
              <a:gd name="connsiteX15-331" fmla="*/ 76200 w 695325"/>
              <a:gd name="connsiteY15-332" fmla="*/ 257175 h 785813"/>
              <a:gd name="connsiteX16-333" fmla="*/ 102394 w 695325"/>
              <a:gd name="connsiteY16-334" fmla="*/ 288132 h 785813"/>
              <a:gd name="connsiteX17-335" fmla="*/ 147638 w 695325"/>
              <a:gd name="connsiteY17-336" fmla="*/ 300038 h 785813"/>
              <a:gd name="connsiteX18-337" fmla="*/ 188119 w 695325"/>
              <a:gd name="connsiteY18-338" fmla="*/ 307182 h 785813"/>
              <a:gd name="connsiteX19-339" fmla="*/ 209550 w 695325"/>
              <a:gd name="connsiteY19-340" fmla="*/ 295275 h 785813"/>
              <a:gd name="connsiteX20-341" fmla="*/ 197644 w 695325"/>
              <a:gd name="connsiteY20-342" fmla="*/ 285750 h 785813"/>
              <a:gd name="connsiteX21-343" fmla="*/ 219075 w 695325"/>
              <a:gd name="connsiteY21-344" fmla="*/ 285750 h 785813"/>
              <a:gd name="connsiteX22-345" fmla="*/ 247650 w 695325"/>
              <a:gd name="connsiteY22-346" fmla="*/ 314325 h 785813"/>
              <a:gd name="connsiteX23-347" fmla="*/ 266700 w 695325"/>
              <a:gd name="connsiteY23-348" fmla="*/ 292894 h 785813"/>
              <a:gd name="connsiteX24-349" fmla="*/ 252413 w 695325"/>
              <a:gd name="connsiteY24-350" fmla="*/ 266700 h 785813"/>
              <a:gd name="connsiteX25-351" fmla="*/ 266700 w 695325"/>
              <a:gd name="connsiteY25-352" fmla="*/ 261938 h 785813"/>
              <a:gd name="connsiteX26-353" fmla="*/ 345281 w 695325"/>
              <a:gd name="connsiteY26-354" fmla="*/ 342900 h 785813"/>
              <a:gd name="connsiteX27-355" fmla="*/ 352425 w 695325"/>
              <a:gd name="connsiteY27-356" fmla="*/ 357188 h 785813"/>
              <a:gd name="connsiteX28-357" fmla="*/ 330994 w 695325"/>
              <a:gd name="connsiteY28-358" fmla="*/ 383382 h 785813"/>
              <a:gd name="connsiteX29-359" fmla="*/ 373856 w 695325"/>
              <a:gd name="connsiteY29-360" fmla="*/ 371475 h 785813"/>
              <a:gd name="connsiteX30-361" fmla="*/ 395288 w 695325"/>
              <a:gd name="connsiteY30-362" fmla="*/ 371475 h 785813"/>
              <a:gd name="connsiteX31-363" fmla="*/ 381000 w 695325"/>
              <a:gd name="connsiteY31-364" fmla="*/ 388144 h 785813"/>
              <a:gd name="connsiteX32-365" fmla="*/ 395288 w 695325"/>
              <a:gd name="connsiteY32-366" fmla="*/ 397669 h 785813"/>
              <a:gd name="connsiteX33-367" fmla="*/ 421481 w 695325"/>
              <a:gd name="connsiteY33-368" fmla="*/ 426244 h 785813"/>
              <a:gd name="connsiteX34-369" fmla="*/ 438150 w 695325"/>
              <a:gd name="connsiteY34-370" fmla="*/ 461963 h 785813"/>
              <a:gd name="connsiteX35-371" fmla="*/ 440531 w 695325"/>
              <a:gd name="connsiteY35-372" fmla="*/ 492919 h 785813"/>
              <a:gd name="connsiteX36-373" fmla="*/ 423863 w 695325"/>
              <a:gd name="connsiteY36-374" fmla="*/ 511969 h 785813"/>
              <a:gd name="connsiteX37-375" fmla="*/ 423863 w 695325"/>
              <a:gd name="connsiteY37-376" fmla="*/ 535782 h 785813"/>
              <a:gd name="connsiteX38-377" fmla="*/ 402431 w 695325"/>
              <a:gd name="connsiteY38-378" fmla="*/ 535782 h 785813"/>
              <a:gd name="connsiteX39-379" fmla="*/ 383381 w 695325"/>
              <a:gd name="connsiteY39-380" fmla="*/ 547688 h 785813"/>
              <a:gd name="connsiteX40-381" fmla="*/ 407194 w 695325"/>
              <a:gd name="connsiteY40-382" fmla="*/ 583407 h 785813"/>
              <a:gd name="connsiteX41-383" fmla="*/ 395288 w 695325"/>
              <a:gd name="connsiteY41-384" fmla="*/ 611982 h 785813"/>
              <a:gd name="connsiteX42-385" fmla="*/ 359569 w 695325"/>
              <a:gd name="connsiteY42-386" fmla="*/ 611982 h 785813"/>
              <a:gd name="connsiteX43-387" fmla="*/ 328613 w 695325"/>
              <a:gd name="connsiteY43-388" fmla="*/ 609600 h 785813"/>
              <a:gd name="connsiteX44-389" fmla="*/ 309563 w 695325"/>
              <a:gd name="connsiteY44-390" fmla="*/ 597694 h 785813"/>
              <a:gd name="connsiteX45-391" fmla="*/ 297656 w 695325"/>
              <a:gd name="connsiteY45-392" fmla="*/ 621507 h 785813"/>
              <a:gd name="connsiteX46-393" fmla="*/ 297656 w 695325"/>
              <a:gd name="connsiteY46-394" fmla="*/ 645319 h 785813"/>
              <a:gd name="connsiteX47-395" fmla="*/ 330994 w 695325"/>
              <a:gd name="connsiteY47-396" fmla="*/ 661988 h 785813"/>
              <a:gd name="connsiteX48-397" fmla="*/ 354806 w 695325"/>
              <a:gd name="connsiteY48-398" fmla="*/ 642938 h 785813"/>
              <a:gd name="connsiteX49-399" fmla="*/ 371475 w 695325"/>
              <a:gd name="connsiteY49-400" fmla="*/ 638175 h 785813"/>
              <a:gd name="connsiteX50-401" fmla="*/ 378619 w 695325"/>
              <a:gd name="connsiteY50-402" fmla="*/ 628650 h 785813"/>
              <a:gd name="connsiteX51-403" fmla="*/ 400050 w 695325"/>
              <a:gd name="connsiteY51-404" fmla="*/ 640557 h 785813"/>
              <a:gd name="connsiteX52-405" fmla="*/ 414338 w 695325"/>
              <a:gd name="connsiteY52-406" fmla="*/ 659607 h 785813"/>
              <a:gd name="connsiteX53-407" fmla="*/ 438150 w 695325"/>
              <a:gd name="connsiteY53-408" fmla="*/ 688182 h 785813"/>
              <a:gd name="connsiteX54-409" fmla="*/ 452438 w 695325"/>
              <a:gd name="connsiteY54-410" fmla="*/ 688182 h 785813"/>
              <a:gd name="connsiteX55-411" fmla="*/ 464344 w 695325"/>
              <a:gd name="connsiteY55-412" fmla="*/ 704850 h 785813"/>
              <a:gd name="connsiteX56-413" fmla="*/ 450056 w 695325"/>
              <a:gd name="connsiteY56-414" fmla="*/ 714375 h 785813"/>
              <a:gd name="connsiteX57-415" fmla="*/ 481013 w 695325"/>
              <a:gd name="connsiteY57-416" fmla="*/ 740569 h 785813"/>
              <a:gd name="connsiteX58-417" fmla="*/ 497681 w 695325"/>
              <a:gd name="connsiteY58-418" fmla="*/ 738188 h 785813"/>
              <a:gd name="connsiteX59-419" fmla="*/ 526256 w 695325"/>
              <a:gd name="connsiteY59-420" fmla="*/ 752475 h 785813"/>
              <a:gd name="connsiteX60-421" fmla="*/ 566738 w 695325"/>
              <a:gd name="connsiteY60-422" fmla="*/ 783432 h 785813"/>
              <a:gd name="connsiteX61-423" fmla="*/ 578644 w 695325"/>
              <a:gd name="connsiteY61-424" fmla="*/ 785813 h 785813"/>
              <a:gd name="connsiteX62-425" fmla="*/ 588169 w 695325"/>
              <a:gd name="connsiteY62-426" fmla="*/ 776288 h 785813"/>
              <a:gd name="connsiteX63-427" fmla="*/ 566738 w 695325"/>
              <a:gd name="connsiteY63-428" fmla="*/ 762000 h 785813"/>
              <a:gd name="connsiteX64-429" fmla="*/ 535781 w 695325"/>
              <a:gd name="connsiteY64-430" fmla="*/ 733425 h 785813"/>
              <a:gd name="connsiteX65-431" fmla="*/ 523875 w 695325"/>
              <a:gd name="connsiteY65-432" fmla="*/ 697707 h 785813"/>
              <a:gd name="connsiteX66-433" fmla="*/ 531019 w 695325"/>
              <a:gd name="connsiteY66-434" fmla="*/ 685800 h 785813"/>
              <a:gd name="connsiteX67-435" fmla="*/ 557213 w 695325"/>
              <a:gd name="connsiteY67-436" fmla="*/ 711994 h 785813"/>
              <a:gd name="connsiteX68-437" fmla="*/ 597694 w 695325"/>
              <a:gd name="connsiteY68-438" fmla="*/ 733425 h 785813"/>
              <a:gd name="connsiteX69-439" fmla="*/ 619125 w 695325"/>
              <a:gd name="connsiteY69-440" fmla="*/ 742950 h 785813"/>
              <a:gd name="connsiteX70-441" fmla="*/ 611981 w 695325"/>
              <a:gd name="connsiteY70-442" fmla="*/ 716757 h 785813"/>
              <a:gd name="connsiteX71-443" fmla="*/ 623888 w 695325"/>
              <a:gd name="connsiteY71-444" fmla="*/ 707232 h 785813"/>
              <a:gd name="connsiteX72-445" fmla="*/ 619125 w 695325"/>
              <a:gd name="connsiteY72-446" fmla="*/ 683419 h 785813"/>
              <a:gd name="connsiteX73-447" fmla="*/ 602456 w 695325"/>
              <a:gd name="connsiteY73-448" fmla="*/ 664369 h 785813"/>
              <a:gd name="connsiteX74-449" fmla="*/ 607219 w 695325"/>
              <a:gd name="connsiteY74-450" fmla="*/ 647700 h 785813"/>
              <a:gd name="connsiteX75-451" fmla="*/ 592931 w 695325"/>
              <a:gd name="connsiteY75-452" fmla="*/ 640557 h 785813"/>
              <a:gd name="connsiteX76-453" fmla="*/ 585788 w 695325"/>
              <a:gd name="connsiteY76-454" fmla="*/ 628650 h 785813"/>
              <a:gd name="connsiteX77-455" fmla="*/ 564356 w 695325"/>
              <a:gd name="connsiteY77-456" fmla="*/ 623888 h 785813"/>
              <a:gd name="connsiteX78-457" fmla="*/ 550069 w 695325"/>
              <a:gd name="connsiteY78-458" fmla="*/ 588169 h 785813"/>
              <a:gd name="connsiteX79-459" fmla="*/ 540544 w 695325"/>
              <a:gd name="connsiteY79-460" fmla="*/ 581025 h 785813"/>
              <a:gd name="connsiteX80-461" fmla="*/ 550069 w 695325"/>
              <a:gd name="connsiteY80-462" fmla="*/ 561975 h 785813"/>
              <a:gd name="connsiteX81-463" fmla="*/ 545306 w 695325"/>
              <a:gd name="connsiteY81-464" fmla="*/ 547688 h 785813"/>
              <a:gd name="connsiteX82-465" fmla="*/ 540544 w 695325"/>
              <a:gd name="connsiteY82-466" fmla="*/ 523875 h 785813"/>
              <a:gd name="connsiteX83-467" fmla="*/ 571500 w 695325"/>
              <a:gd name="connsiteY83-468" fmla="*/ 519113 h 785813"/>
              <a:gd name="connsiteX84-469" fmla="*/ 595313 w 695325"/>
              <a:gd name="connsiteY84-470" fmla="*/ 550069 h 785813"/>
              <a:gd name="connsiteX85-471" fmla="*/ 626269 w 695325"/>
              <a:gd name="connsiteY85-472" fmla="*/ 569119 h 785813"/>
              <a:gd name="connsiteX86-473" fmla="*/ 631031 w 695325"/>
              <a:gd name="connsiteY86-474" fmla="*/ 592932 h 785813"/>
              <a:gd name="connsiteX87-475" fmla="*/ 659606 w 695325"/>
              <a:gd name="connsiteY87-476" fmla="*/ 611982 h 785813"/>
              <a:gd name="connsiteX88-477" fmla="*/ 650081 w 695325"/>
              <a:gd name="connsiteY88-478" fmla="*/ 576263 h 785813"/>
              <a:gd name="connsiteX89-479" fmla="*/ 669131 w 695325"/>
              <a:gd name="connsiteY89-480" fmla="*/ 576263 h 785813"/>
              <a:gd name="connsiteX90-481" fmla="*/ 683419 w 695325"/>
              <a:gd name="connsiteY90-482" fmla="*/ 554832 h 785813"/>
              <a:gd name="connsiteX91-483" fmla="*/ 671513 w 695325"/>
              <a:gd name="connsiteY91-484" fmla="*/ 535782 h 785813"/>
              <a:gd name="connsiteX92-485" fmla="*/ 695325 w 695325"/>
              <a:gd name="connsiteY92-486" fmla="*/ 528638 h 785813"/>
              <a:gd name="connsiteX93-487" fmla="*/ 676275 w 695325"/>
              <a:gd name="connsiteY93-488" fmla="*/ 516732 h 785813"/>
              <a:gd name="connsiteX94-489" fmla="*/ 645319 w 695325"/>
              <a:gd name="connsiteY94-490" fmla="*/ 511969 h 785813"/>
              <a:gd name="connsiteX95-491" fmla="*/ 652463 w 695325"/>
              <a:gd name="connsiteY95-492" fmla="*/ 483394 h 785813"/>
              <a:gd name="connsiteX96-493" fmla="*/ 631031 w 695325"/>
              <a:gd name="connsiteY96-494" fmla="*/ 488157 h 785813"/>
              <a:gd name="connsiteX97-495" fmla="*/ 631031 w 695325"/>
              <a:gd name="connsiteY97-496" fmla="*/ 461963 h 785813"/>
              <a:gd name="connsiteX98-497" fmla="*/ 609600 w 695325"/>
              <a:gd name="connsiteY98-498" fmla="*/ 452438 h 785813"/>
              <a:gd name="connsiteX99-499" fmla="*/ 602456 w 695325"/>
              <a:gd name="connsiteY99-500" fmla="*/ 435769 h 785813"/>
              <a:gd name="connsiteX100-501" fmla="*/ 585788 w 695325"/>
              <a:gd name="connsiteY100-502" fmla="*/ 447675 h 785813"/>
              <a:gd name="connsiteX101-503" fmla="*/ 576263 w 695325"/>
              <a:gd name="connsiteY101-504" fmla="*/ 423863 h 785813"/>
              <a:gd name="connsiteX102-505" fmla="*/ 545306 w 695325"/>
              <a:gd name="connsiteY102-506" fmla="*/ 400050 h 785813"/>
              <a:gd name="connsiteX103-507" fmla="*/ 526256 w 695325"/>
              <a:gd name="connsiteY103-508" fmla="*/ 400050 h 785813"/>
              <a:gd name="connsiteX104-509" fmla="*/ 540544 w 695325"/>
              <a:gd name="connsiteY104-510" fmla="*/ 381000 h 785813"/>
              <a:gd name="connsiteX105-511" fmla="*/ 540544 w 695325"/>
              <a:gd name="connsiteY105-512" fmla="*/ 359569 h 785813"/>
              <a:gd name="connsiteX106-513" fmla="*/ 535781 w 695325"/>
              <a:gd name="connsiteY106-514" fmla="*/ 352425 h 785813"/>
              <a:gd name="connsiteX107-515" fmla="*/ 578644 w 695325"/>
              <a:gd name="connsiteY107-516" fmla="*/ 364332 h 785813"/>
              <a:gd name="connsiteX108-517" fmla="*/ 566738 w 695325"/>
              <a:gd name="connsiteY108-518" fmla="*/ 347663 h 785813"/>
              <a:gd name="connsiteX109-519" fmla="*/ 528638 w 695325"/>
              <a:gd name="connsiteY109-520" fmla="*/ 335757 h 785813"/>
              <a:gd name="connsiteX110-521" fmla="*/ 519113 w 695325"/>
              <a:gd name="connsiteY110-522" fmla="*/ 321469 h 785813"/>
              <a:gd name="connsiteX111-523" fmla="*/ 557213 w 695325"/>
              <a:gd name="connsiteY111-524" fmla="*/ 307182 h 785813"/>
              <a:gd name="connsiteX112-525" fmla="*/ 545306 w 695325"/>
              <a:gd name="connsiteY112-526" fmla="*/ 280988 h 785813"/>
              <a:gd name="connsiteX113-527" fmla="*/ 538163 w 695325"/>
              <a:gd name="connsiteY113-528" fmla="*/ 297657 h 785813"/>
              <a:gd name="connsiteX114-529" fmla="*/ 514350 w 695325"/>
              <a:gd name="connsiteY114-530" fmla="*/ 309563 h 785813"/>
              <a:gd name="connsiteX115-531" fmla="*/ 507206 w 695325"/>
              <a:gd name="connsiteY115-532" fmla="*/ 288132 h 785813"/>
              <a:gd name="connsiteX116-533" fmla="*/ 500063 w 695325"/>
              <a:gd name="connsiteY116-534" fmla="*/ 278607 h 785813"/>
              <a:gd name="connsiteX117-535" fmla="*/ 523875 w 695325"/>
              <a:gd name="connsiteY117-536" fmla="*/ 259557 h 785813"/>
              <a:gd name="connsiteX118-537" fmla="*/ 504825 w 695325"/>
              <a:gd name="connsiteY118-538" fmla="*/ 242888 h 785813"/>
              <a:gd name="connsiteX119-539" fmla="*/ 485775 w 695325"/>
              <a:gd name="connsiteY119-540" fmla="*/ 254794 h 785813"/>
              <a:gd name="connsiteX120-541" fmla="*/ 473869 w 695325"/>
              <a:gd name="connsiteY120-542" fmla="*/ 240507 h 785813"/>
              <a:gd name="connsiteX121-543" fmla="*/ 471488 w 695325"/>
              <a:gd name="connsiteY121-544" fmla="*/ 223838 h 785813"/>
              <a:gd name="connsiteX122-545" fmla="*/ 452438 w 695325"/>
              <a:gd name="connsiteY122-546" fmla="*/ 230982 h 785813"/>
              <a:gd name="connsiteX123-547" fmla="*/ 450056 w 695325"/>
              <a:gd name="connsiteY123-548" fmla="*/ 214313 h 785813"/>
              <a:gd name="connsiteX124-549" fmla="*/ 457200 w 695325"/>
              <a:gd name="connsiteY124-550" fmla="*/ 202407 h 785813"/>
              <a:gd name="connsiteX125-551" fmla="*/ 433388 w 695325"/>
              <a:gd name="connsiteY125-552" fmla="*/ 171450 h 785813"/>
              <a:gd name="connsiteX126-553" fmla="*/ 423863 w 695325"/>
              <a:gd name="connsiteY126-554" fmla="*/ 190500 h 785813"/>
              <a:gd name="connsiteX127-555" fmla="*/ 416719 w 695325"/>
              <a:gd name="connsiteY127-556" fmla="*/ 207169 h 785813"/>
              <a:gd name="connsiteX128-557" fmla="*/ 397669 w 695325"/>
              <a:gd name="connsiteY128-558" fmla="*/ 192882 h 785813"/>
              <a:gd name="connsiteX129-559" fmla="*/ 395288 w 695325"/>
              <a:gd name="connsiteY129-560" fmla="*/ 166688 h 785813"/>
              <a:gd name="connsiteX130-561" fmla="*/ 383381 w 695325"/>
              <a:gd name="connsiteY130-562" fmla="*/ 180975 h 785813"/>
              <a:gd name="connsiteX131-563" fmla="*/ 376238 w 695325"/>
              <a:gd name="connsiteY131-564" fmla="*/ 166688 h 785813"/>
              <a:gd name="connsiteX132-565" fmla="*/ 376238 w 695325"/>
              <a:gd name="connsiteY132-566" fmla="*/ 147638 h 785813"/>
              <a:gd name="connsiteX133-567" fmla="*/ 364331 w 695325"/>
              <a:gd name="connsiteY133-568" fmla="*/ 142875 h 785813"/>
              <a:gd name="connsiteX134-569" fmla="*/ 364331 w 695325"/>
              <a:gd name="connsiteY134-570" fmla="*/ 116682 h 785813"/>
              <a:gd name="connsiteX135-571" fmla="*/ 309563 w 695325"/>
              <a:gd name="connsiteY135-572" fmla="*/ 90488 h 785813"/>
              <a:gd name="connsiteX136-573" fmla="*/ 288131 w 695325"/>
              <a:gd name="connsiteY136-574" fmla="*/ 97632 h 785813"/>
              <a:gd name="connsiteX137-575" fmla="*/ 292894 w 695325"/>
              <a:gd name="connsiteY137-576" fmla="*/ 123825 h 785813"/>
              <a:gd name="connsiteX138-577" fmla="*/ 273844 w 695325"/>
              <a:gd name="connsiteY138-578" fmla="*/ 126207 h 785813"/>
              <a:gd name="connsiteX139-579" fmla="*/ 259556 w 695325"/>
              <a:gd name="connsiteY139-580" fmla="*/ 121444 h 785813"/>
              <a:gd name="connsiteX140-581" fmla="*/ 247650 w 695325"/>
              <a:gd name="connsiteY140-582" fmla="*/ 140494 h 785813"/>
              <a:gd name="connsiteX141-583" fmla="*/ 223838 w 695325"/>
              <a:gd name="connsiteY141-584" fmla="*/ 152400 h 785813"/>
              <a:gd name="connsiteX142-585" fmla="*/ 221456 w 695325"/>
              <a:gd name="connsiteY142-586" fmla="*/ 130969 h 785813"/>
              <a:gd name="connsiteX143-587" fmla="*/ 223838 w 695325"/>
              <a:gd name="connsiteY143-588" fmla="*/ 92869 h 785813"/>
              <a:gd name="connsiteX144-589" fmla="*/ 216694 w 695325"/>
              <a:gd name="connsiteY144-590" fmla="*/ 66675 h 785813"/>
              <a:gd name="connsiteX145-591" fmla="*/ 214313 w 695325"/>
              <a:gd name="connsiteY145-592" fmla="*/ 50007 h 785813"/>
              <a:gd name="connsiteX146-593" fmla="*/ 204788 w 695325"/>
              <a:gd name="connsiteY146-594" fmla="*/ 28575 h 785813"/>
              <a:gd name="connsiteX147-595" fmla="*/ 202406 w 695325"/>
              <a:gd name="connsiteY147-596" fmla="*/ 0 h 785813"/>
              <a:gd name="connsiteX148-597" fmla="*/ 183356 w 695325"/>
              <a:gd name="connsiteY148-598" fmla="*/ 7144 h 785813"/>
              <a:gd name="connsiteX149-599" fmla="*/ 169069 w 695325"/>
              <a:gd name="connsiteY149-600" fmla="*/ 52388 h 785813"/>
              <a:gd name="connsiteX150" fmla="*/ 114300 w 695325"/>
              <a:gd name="connsiteY150" fmla="*/ 223837 h 785813"/>
              <a:gd name="connsiteX0-601" fmla="*/ 114300 w 695325"/>
              <a:gd name="connsiteY0-602" fmla="*/ 223837 h 785813"/>
              <a:gd name="connsiteX1-603" fmla="*/ 54769 w 695325"/>
              <a:gd name="connsiteY1-604" fmla="*/ 4763 h 785813"/>
              <a:gd name="connsiteX2-605" fmla="*/ 21431 w 695325"/>
              <a:gd name="connsiteY2-606" fmla="*/ 38100 h 785813"/>
              <a:gd name="connsiteX3-607" fmla="*/ 21431 w 695325"/>
              <a:gd name="connsiteY3-608" fmla="*/ 69057 h 785813"/>
              <a:gd name="connsiteX4-609" fmla="*/ 11906 w 695325"/>
              <a:gd name="connsiteY4-610" fmla="*/ 88107 h 785813"/>
              <a:gd name="connsiteX5-611" fmla="*/ 7144 w 695325"/>
              <a:gd name="connsiteY5-612" fmla="*/ 126207 h 785813"/>
              <a:gd name="connsiteX6-613" fmla="*/ 7144 w 695325"/>
              <a:gd name="connsiteY6-614" fmla="*/ 126207 h 785813"/>
              <a:gd name="connsiteX7-615" fmla="*/ 0 w 695325"/>
              <a:gd name="connsiteY7-616" fmla="*/ 145257 h 785813"/>
              <a:gd name="connsiteX8-617" fmla="*/ 0 w 695325"/>
              <a:gd name="connsiteY8-618" fmla="*/ 190500 h 785813"/>
              <a:gd name="connsiteX9-619" fmla="*/ 38100 w 695325"/>
              <a:gd name="connsiteY9-620" fmla="*/ 200025 h 785813"/>
              <a:gd name="connsiteX10-621" fmla="*/ 64294 w 695325"/>
              <a:gd name="connsiteY10-622" fmla="*/ 219075 h 785813"/>
              <a:gd name="connsiteX11-623" fmla="*/ 66675 w 695325"/>
              <a:gd name="connsiteY11-624" fmla="*/ 233363 h 785813"/>
              <a:gd name="connsiteX12-625" fmla="*/ 35719 w 695325"/>
              <a:gd name="connsiteY12-626" fmla="*/ 228600 h 785813"/>
              <a:gd name="connsiteX13-627" fmla="*/ 9525 w 695325"/>
              <a:gd name="connsiteY13-628" fmla="*/ 216694 h 785813"/>
              <a:gd name="connsiteX14-629" fmla="*/ 47625 w 695325"/>
              <a:gd name="connsiteY14-630" fmla="*/ 276225 h 785813"/>
              <a:gd name="connsiteX15-631" fmla="*/ 76200 w 695325"/>
              <a:gd name="connsiteY15-632" fmla="*/ 257175 h 785813"/>
              <a:gd name="connsiteX16-633" fmla="*/ 102394 w 695325"/>
              <a:gd name="connsiteY16-634" fmla="*/ 288132 h 785813"/>
              <a:gd name="connsiteX17-635" fmla="*/ 147638 w 695325"/>
              <a:gd name="connsiteY17-636" fmla="*/ 300038 h 785813"/>
              <a:gd name="connsiteX18-637" fmla="*/ 188119 w 695325"/>
              <a:gd name="connsiteY18-638" fmla="*/ 307182 h 785813"/>
              <a:gd name="connsiteX19-639" fmla="*/ 209550 w 695325"/>
              <a:gd name="connsiteY19-640" fmla="*/ 295275 h 785813"/>
              <a:gd name="connsiteX20-641" fmla="*/ 197644 w 695325"/>
              <a:gd name="connsiteY20-642" fmla="*/ 285750 h 785813"/>
              <a:gd name="connsiteX21-643" fmla="*/ 219075 w 695325"/>
              <a:gd name="connsiteY21-644" fmla="*/ 285750 h 785813"/>
              <a:gd name="connsiteX22-645" fmla="*/ 247650 w 695325"/>
              <a:gd name="connsiteY22-646" fmla="*/ 314325 h 785813"/>
              <a:gd name="connsiteX23-647" fmla="*/ 266700 w 695325"/>
              <a:gd name="connsiteY23-648" fmla="*/ 292894 h 785813"/>
              <a:gd name="connsiteX24-649" fmla="*/ 252413 w 695325"/>
              <a:gd name="connsiteY24-650" fmla="*/ 266700 h 785813"/>
              <a:gd name="connsiteX25-651" fmla="*/ 266700 w 695325"/>
              <a:gd name="connsiteY25-652" fmla="*/ 261938 h 785813"/>
              <a:gd name="connsiteX26-653" fmla="*/ 345281 w 695325"/>
              <a:gd name="connsiteY26-654" fmla="*/ 342900 h 785813"/>
              <a:gd name="connsiteX27-655" fmla="*/ 352425 w 695325"/>
              <a:gd name="connsiteY27-656" fmla="*/ 357188 h 785813"/>
              <a:gd name="connsiteX28-657" fmla="*/ 330994 w 695325"/>
              <a:gd name="connsiteY28-658" fmla="*/ 383382 h 785813"/>
              <a:gd name="connsiteX29-659" fmla="*/ 373856 w 695325"/>
              <a:gd name="connsiteY29-660" fmla="*/ 371475 h 785813"/>
              <a:gd name="connsiteX30-661" fmla="*/ 395288 w 695325"/>
              <a:gd name="connsiteY30-662" fmla="*/ 371475 h 785813"/>
              <a:gd name="connsiteX31-663" fmla="*/ 381000 w 695325"/>
              <a:gd name="connsiteY31-664" fmla="*/ 388144 h 785813"/>
              <a:gd name="connsiteX32-665" fmla="*/ 395288 w 695325"/>
              <a:gd name="connsiteY32-666" fmla="*/ 397669 h 785813"/>
              <a:gd name="connsiteX33-667" fmla="*/ 421481 w 695325"/>
              <a:gd name="connsiteY33-668" fmla="*/ 426244 h 785813"/>
              <a:gd name="connsiteX34-669" fmla="*/ 438150 w 695325"/>
              <a:gd name="connsiteY34-670" fmla="*/ 461963 h 785813"/>
              <a:gd name="connsiteX35-671" fmla="*/ 440531 w 695325"/>
              <a:gd name="connsiteY35-672" fmla="*/ 492919 h 785813"/>
              <a:gd name="connsiteX36-673" fmla="*/ 423863 w 695325"/>
              <a:gd name="connsiteY36-674" fmla="*/ 511969 h 785813"/>
              <a:gd name="connsiteX37-675" fmla="*/ 423863 w 695325"/>
              <a:gd name="connsiteY37-676" fmla="*/ 535782 h 785813"/>
              <a:gd name="connsiteX38-677" fmla="*/ 402431 w 695325"/>
              <a:gd name="connsiteY38-678" fmla="*/ 535782 h 785813"/>
              <a:gd name="connsiteX39-679" fmla="*/ 383381 w 695325"/>
              <a:gd name="connsiteY39-680" fmla="*/ 547688 h 785813"/>
              <a:gd name="connsiteX40-681" fmla="*/ 407194 w 695325"/>
              <a:gd name="connsiteY40-682" fmla="*/ 583407 h 785813"/>
              <a:gd name="connsiteX41-683" fmla="*/ 395288 w 695325"/>
              <a:gd name="connsiteY41-684" fmla="*/ 611982 h 785813"/>
              <a:gd name="connsiteX42-685" fmla="*/ 359569 w 695325"/>
              <a:gd name="connsiteY42-686" fmla="*/ 611982 h 785813"/>
              <a:gd name="connsiteX43-687" fmla="*/ 328613 w 695325"/>
              <a:gd name="connsiteY43-688" fmla="*/ 609600 h 785813"/>
              <a:gd name="connsiteX44-689" fmla="*/ 309563 w 695325"/>
              <a:gd name="connsiteY44-690" fmla="*/ 597694 h 785813"/>
              <a:gd name="connsiteX45-691" fmla="*/ 297656 w 695325"/>
              <a:gd name="connsiteY45-692" fmla="*/ 621507 h 785813"/>
              <a:gd name="connsiteX46-693" fmla="*/ 297656 w 695325"/>
              <a:gd name="connsiteY46-694" fmla="*/ 645319 h 785813"/>
              <a:gd name="connsiteX47-695" fmla="*/ 330994 w 695325"/>
              <a:gd name="connsiteY47-696" fmla="*/ 661988 h 785813"/>
              <a:gd name="connsiteX48-697" fmla="*/ 354806 w 695325"/>
              <a:gd name="connsiteY48-698" fmla="*/ 642938 h 785813"/>
              <a:gd name="connsiteX49-699" fmla="*/ 371475 w 695325"/>
              <a:gd name="connsiteY49-700" fmla="*/ 638175 h 785813"/>
              <a:gd name="connsiteX50-701" fmla="*/ 378619 w 695325"/>
              <a:gd name="connsiteY50-702" fmla="*/ 628650 h 785813"/>
              <a:gd name="connsiteX51-703" fmla="*/ 400050 w 695325"/>
              <a:gd name="connsiteY51-704" fmla="*/ 640557 h 785813"/>
              <a:gd name="connsiteX52-705" fmla="*/ 414338 w 695325"/>
              <a:gd name="connsiteY52-706" fmla="*/ 659607 h 785813"/>
              <a:gd name="connsiteX53-707" fmla="*/ 438150 w 695325"/>
              <a:gd name="connsiteY53-708" fmla="*/ 688182 h 785813"/>
              <a:gd name="connsiteX54-709" fmla="*/ 452438 w 695325"/>
              <a:gd name="connsiteY54-710" fmla="*/ 688182 h 785813"/>
              <a:gd name="connsiteX55-711" fmla="*/ 464344 w 695325"/>
              <a:gd name="connsiteY55-712" fmla="*/ 704850 h 785813"/>
              <a:gd name="connsiteX56-713" fmla="*/ 450056 w 695325"/>
              <a:gd name="connsiteY56-714" fmla="*/ 714375 h 785813"/>
              <a:gd name="connsiteX57-715" fmla="*/ 481013 w 695325"/>
              <a:gd name="connsiteY57-716" fmla="*/ 740569 h 785813"/>
              <a:gd name="connsiteX58-717" fmla="*/ 497681 w 695325"/>
              <a:gd name="connsiteY58-718" fmla="*/ 738188 h 785813"/>
              <a:gd name="connsiteX59-719" fmla="*/ 526256 w 695325"/>
              <a:gd name="connsiteY59-720" fmla="*/ 752475 h 785813"/>
              <a:gd name="connsiteX60-721" fmla="*/ 566738 w 695325"/>
              <a:gd name="connsiteY60-722" fmla="*/ 783432 h 785813"/>
              <a:gd name="connsiteX61-723" fmla="*/ 578644 w 695325"/>
              <a:gd name="connsiteY61-724" fmla="*/ 785813 h 785813"/>
              <a:gd name="connsiteX62-725" fmla="*/ 588169 w 695325"/>
              <a:gd name="connsiteY62-726" fmla="*/ 776288 h 785813"/>
              <a:gd name="connsiteX63-727" fmla="*/ 566738 w 695325"/>
              <a:gd name="connsiteY63-728" fmla="*/ 762000 h 785813"/>
              <a:gd name="connsiteX64-729" fmla="*/ 535781 w 695325"/>
              <a:gd name="connsiteY64-730" fmla="*/ 733425 h 785813"/>
              <a:gd name="connsiteX65-731" fmla="*/ 523875 w 695325"/>
              <a:gd name="connsiteY65-732" fmla="*/ 697707 h 785813"/>
              <a:gd name="connsiteX66-733" fmla="*/ 531019 w 695325"/>
              <a:gd name="connsiteY66-734" fmla="*/ 685800 h 785813"/>
              <a:gd name="connsiteX67-735" fmla="*/ 557213 w 695325"/>
              <a:gd name="connsiteY67-736" fmla="*/ 711994 h 785813"/>
              <a:gd name="connsiteX68-737" fmla="*/ 597694 w 695325"/>
              <a:gd name="connsiteY68-738" fmla="*/ 733425 h 785813"/>
              <a:gd name="connsiteX69-739" fmla="*/ 619125 w 695325"/>
              <a:gd name="connsiteY69-740" fmla="*/ 742950 h 785813"/>
              <a:gd name="connsiteX70-741" fmla="*/ 611981 w 695325"/>
              <a:gd name="connsiteY70-742" fmla="*/ 716757 h 785813"/>
              <a:gd name="connsiteX71-743" fmla="*/ 623888 w 695325"/>
              <a:gd name="connsiteY71-744" fmla="*/ 707232 h 785813"/>
              <a:gd name="connsiteX72-745" fmla="*/ 619125 w 695325"/>
              <a:gd name="connsiteY72-746" fmla="*/ 683419 h 785813"/>
              <a:gd name="connsiteX73-747" fmla="*/ 602456 w 695325"/>
              <a:gd name="connsiteY73-748" fmla="*/ 664369 h 785813"/>
              <a:gd name="connsiteX74-749" fmla="*/ 607219 w 695325"/>
              <a:gd name="connsiteY74-750" fmla="*/ 647700 h 785813"/>
              <a:gd name="connsiteX75-751" fmla="*/ 592931 w 695325"/>
              <a:gd name="connsiteY75-752" fmla="*/ 640557 h 785813"/>
              <a:gd name="connsiteX76-753" fmla="*/ 585788 w 695325"/>
              <a:gd name="connsiteY76-754" fmla="*/ 628650 h 785813"/>
              <a:gd name="connsiteX77-755" fmla="*/ 564356 w 695325"/>
              <a:gd name="connsiteY77-756" fmla="*/ 623888 h 785813"/>
              <a:gd name="connsiteX78-757" fmla="*/ 550069 w 695325"/>
              <a:gd name="connsiteY78-758" fmla="*/ 588169 h 785813"/>
              <a:gd name="connsiteX79-759" fmla="*/ 540544 w 695325"/>
              <a:gd name="connsiteY79-760" fmla="*/ 581025 h 785813"/>
              <a:gd name="connsiteX80-761" fmla="*/ 550069 w 695325"/>
              <a:gd name="connsiteY80-762" fmla="*/ 561975 h 785813"/>
              <a:gd name="connsiteX81-763" fmla="*/ 545306 w 695325"/>
              <a:gd name="connsiteY81-764" fmla="*/ 547688 h 785813"/>
              <a:gd name="connsiteX82-765" fmla="*/ 540544 w 695325"/>
              <a:gd name="connsiteY82-766" fmla="*/ 523875 h 785813"/>
              <a:gd name="connsiteX83-767" fmla="*/ 571500 w 695325"/>
              <a:gd name="connsiteY83-768" fmla="*/ 519113 h 785813"/>
              <a:gd name="connsiteX84-769" fmla="*/ 595313 w 695325"/>
              <a:gd name="connsiteY84-770" fmla="*/ 550069 h 785813"/>
              <a:gd name="connsiteX85-771" fmla="*/ 626269 w 695325"/>
              <a:gd name="connsiteY85-772" fmla="*/ 569119 h 785813"/>
              <a:gd name="connsiteX86-773" fmla="*/ 631031 w 695325"/>
              <a:gd name="connsiteY86-774" fmla="*/ 592932 h 785813"/>
              <a:gd name="connsiteX87-775" fmla="*/ 659606 w 695325"/>
              <a:gd name="connsiteY87-776" fmla="*/ 611982 h 785813"/>
              <a:gd name="connsiteX88-777" fmla="*/ 650081 w 695325"/>
              <a:gd name="connsiteY88-778" fmla="*/ 576263 h 785813"/>
              <a:gd name="connsiteX89-779" fmla="*/ 669131 w 695325"/>
              <a:gd name="connsiteY89-780" fmla="*/ 576263 h 785813"/>
              <a:gd name="connsiteX90-781" fmla="*/ 683419 w 695325"/>
              <a:gd name="connsiteY90-782" fmla="*/ 554832 h 785813"/>
              <a:gd name="connsiteX91-783" fmla="*/ 671513 w 695325"/>
              <a:gd name="connsiteY91-784" fmla="*/ 535782 h 785813"/>
              <a:gd name="connsiteX92-785" fmla="*/ 695325 w 695325"/>
              <a:gd name="connsiteY92-786" fmla="*/ 528638 h 785813"/>
              <a:gd name="connsiteX93-787" fmla="*/ 676275 w 695325"/>
              <a:gd name="connsiteY93-788" fmla="*/ 516732 h 785813"/>
              <a:gd name="connsiteX94-789" fmla="*/ 645319 w 695325"/>
              <a:gd name="connsiteY94-790" fmla="*/ 511969 h 785813"/>
              <a:gd name="connsiteX95-791" fmla="*/ 652463 w 695325"/>
              <a:gd name="connsiteY95-792" fmla="*/ 483394 h 785813"/>
              <a:gd name="connsiteX96-793" fmla="*/ 631031 w 695325"/>
              <a:gd name="connsiteY96-794" fmla="*/ 488157 h 785813"/>
              <a:gd name="connsiteX97-795" fmla="*/ 631031 w 695325"/>
              <a:gd name="connsiteY97-796" fmla="*/ 461963 h 785813"/>
              <a:gd name="connsiteX98-797" fmla="*/ 609600 w 695325"/>
              <a:gd name="connsiteY98-798" fmla="*/ 452438 h 785813"/>
              <a:gd name="connsiteX99-799" fmla="*/ 602456 w 695325"/>
              <a:gd name="connsiteY99-800" fmla="*/ 435769 h 785813"/>
              <a:gd name="connsiteX100-801" fmla="*/ 585788 w 695325"/>
              <a:gd name="connsiteY100-802" fmla="*/ 447675 h 785813"/>
              <a:gd name="connsiteX101-803" fmla="*/ 576263 w 695325"/>
              <a:gd name="connsiteY101-804" fmla="*/ 423863 h 785813"/>
              <a:gd name="connsiteX102-805" fmla="*/ 545306 w 695325"/>
              <a:gd name="connsiteY102-806" fmla="*/ 400050 h 785813"/>
              <a:gd name="connsiteX103-807" fmla="*/ 526256 w 695325"/>
              <a:gd name="connsiteY103-808" fmla="*/ 400050 h 785813"/>
              <a:gd name="connsiteX104-809" fmla="*/ 540544 w 695325"/>
              <a:gd name="connsiteY104-810" fmla="*/ 381000 h 785813"/>
              <a:gd name="connsiteX105-811" fmla="*/ 540544 w 695325"/>
              <a:gd name="connsiteY105-812" fmla="*/ 359569 h 785813"/>
              <a:gd name="connsiteX106-813" fmla="*/ 535781 w 695325"/>
              <a:gd name="connsiteY106-814" fmla="*/ 352425 h 785813"/>
              <a:gd name="connsiteX107-815" fmla="*/ 578644 w 695325"/>
              <a:gd name="connsiteY107-816" fmla="*/ 364332 h 785813"/>
              <a:gd name="connsiteX108-817" fmla="*/ 566738 w 695325"/>
              <a:gd name="connsiteY108-818" fmla="*/ 347663 h 785813"/>
              <a:gd name="connsiteX109-819" fmla="*/ 528638 w 695325"/>
              <a:gd name="connsiteY109-820" fmla="*/ 335757 h 785813"/>
              <a:gd name="connsiteX110-821" fmla="*/ 519113 w 695325"/>
              <a:gd name="connsiteY110-822" fmla="*/ 321469 h 785813"/>
              <a:gd name="connsiteX111-823" fmla="*/ 557213 w 695325"/>
              <a:gd name="connsiteY111-824" fmla="*/ 307182 h 785813"/>
              <a:gd name="connsiteX112-825" fmla="*/ 545306 w 695325"/>
              <a:gd name="connsiteY112-826" fmla="*/ 280988 h 785813"/>
              <a:gd name="connsiteX113-827" fmla="*/ 538163 w 695325"/>
              <a:gd name="connsiteY113-828" fmla="*/ 297657 h 785813"/>
              <a:gd name="connsiteX114-829" fmla="*/ 514350 w 695325"/>
              <a:gd name="connsiteY114-830" fmla="*/ 309563 h 785813"/>
              <a:gd name="connsiteX115-831" fmla="*/ 507206 w 695325"/>
              <a:gd name="connsiteY115-832" fmla="*/ 288132 h 785813"/>
              <a:gd name="connsiteX116-833" fmla="*/ 500063 w 695325"/>
              <a:gd name="connsiteY116-834" fmla="*/ 278607 h 785813"/>
              <a:gd name="connsiteX117-835" fmla="*/ 523875 w 695325"/>
              <a:gd name="connsiteY117-836" fmla="*/ 259557 h 785813"/>
              <a:gd name="connsiteX118-837" fmla="*/ 504825 w 695325"/>
              <a:gd name="connsiteY118-838" fmla="*/ 242888 h 785813"/>
              <a:gd name="connsiteX119-839" fmla="*/ 485775 w 695325"/>
              <a:gd name="connsiteY119-840" fmla="*/ 254794 h 785813"/>
              <a:gd name="connsiteX120-841" fmla="*/ 473869 w 695325"/>
              <a:gd name="connsiteY120-842" fmla="*/ 240507 h 785813"/>
              <a:gd name="connsiteX121-843" fmla="*/ 471488 w 695325"/>
              <a:gd name="connsiteY121-844" fmla="*/ 223838 h 785813"/>
              <a:gd name="connsiteX122-845" fmla="*/ 452438 w 695325"/>
              <a:gd name="connsiteY122-846" fmla="*/ 230982 h 785813"/>
              <a:gd name="connsiteX123-847" fmla="*/ 450056 w 695325"/>
              <a:gd name="connsiteY123-848" fmla="*/ 214313 h 785813"/>
              <a:gd name="connsiteX124-849" fmla="*/ 457200 w 695325"/>
              <a:gd name="connsiteY124-850" fmla="*/ 202407 h 785813"/>
              <a:gd name="connsiteX125-851" fmla="*/ 433388 w 695325"/>
              <a:gd name="connsiteY125-852" fmla="*/ 171450 h 785813"/>
              <a:gd name="connsiteX126-853" fmla="*/ 423863 w 695325"/>
              <a:gd name="connsiteY126-854" fmla="*/ 190500 h 785813"/>
              <a:gd name="connsiteX127-855" fmla="*/ 416719 w 695325"/>
              <a:gd name="connsiteY127-856" fmla="*/ 207169 h 785813"/>
              <a:gd name="connsiteX128-857" fmla="*/ 397669 w 695325"/>
              <a:gd name="connsiteY128-858" fmla="*/ 192882 h 785813"/>
              <a:gd name="connsiteX129-859" fmla="*/ 395288 w 695325"/>
              <a:gd name="connsiteY129-860" fmla="*/ 166688 h 785813"/>
              <a:gd name="connsiteX130-861" fmla="*/ 383381 w 695325"/>
              <a:gd name="connsiteY130-862" fmla="*/ 180975 h 785813"/>
              <a:gd name="connsiteX131-863" fmla="*/ 376238 w 695325"/>
              <a:gd name="connsiteY131-864" fmla="*/ 166688 h 785813"/>
              <a:gd name="connsiteX132-865" fmla="*/ 376238 w 695325"/>
              <a:gd name="connsiteY132-866" fmla="*/ 147638 h 785813"/>
              <a:gd name="connsiteX133-867" fmla="*/ 364331 w 695325"/>
              <a:gd name="connsiteY133-868" fmla="*/ 142875 h 785813"/>
              <a:gd name="connsiteX134-869" fmla="*/ 364331 w 695325"/>
              <a:gd name="connsiteY134-870" fmla="*/ 116682 h 785813"/>
              <a:gd name="connsiteX135-871" fmla="*/ 309563 w 695325"/>
              <a:gd name="connsiteY135-872" fmla="*/ 90488 h 785813"/>
              <a:gd name="connsiteX136-873" fmla="*/ 288131 w 695325"/>
              <a:gd name="connsiteY136-874" fmla="*/ 97632 h 785813"/>
              <a:gd name="connsiteX137-875" fmla="*/ 292894 w 695325"/>
              <a:gd name="connsiteY137-876" fmla="*/ 123825 h 785813"/>
              <a:gd name="connsiteX138-877" fmla="*/ 273844 w 695325"/>
              <a:gd name="connsiteY138-878" fmla="*/ 126207 h 785813"/>
              <a:gd name="connsiteX139-879" fmla="*/ 259556 w 695325"/>
              <a:gd name="connsiteY139-880" fmla="*/ 121444 h 785813"/>
              <a:gd name="connsiteX140-881" fmla="*/ 247650 w 695325"/>
              <a:gd name="connsiteY140-882" fmla="*/ 140494 h 785813"/>
              <a:gd name="connsiteX141-883" fmla="*/ 223838 w 695325"/>
              <a:gd name="connsiteY141-884" fmla="*/ 152400 h 785813"/>
              <a:gd name="connsiteX142-885" fmla="*/ 221456 w 695325"/>
              <a:gd name="connsiteY142-886" fmla="*/ 130969 h 785813"/>
              <a:gd name="connsiteX143-887" fmla="*/ 223838 w 695325"/>
              <a:gd name="connsiteY143-888" fmla="*/ 92869 h 785813"/>
              <a:gd name="connsiteX144-889" fmla="*/ 216694 w 695325"/>
              <a:gd name="connsiteY144-890" fmla="*/ 66675 h 785813"/>
              <a:gd name="connsiteX145-891" fmla="*/ 214313 w 695325"/>
              <a:gd name="connsiteY145-892" fmla="*/ 50007 h 785813"/>
              <a:gd name="connsiteX146-893" fmla="*/ 204788 w 695325"/>
              <a:gd name="connsiteY146-894" fmla="*/ 28575 h 785813"/>
              <a:gd name="connsiteX147-895" fmla="*/ 202406 w 695325"/>
              <a:gd name="connsiteY147-896" fmla="*/ 0 h 785813"/>
              <a:gd name="connsiteX148-897" fmla="*/ 183356 w 695325"/>
              <a:gd name="connsiteY148-898" fmla="*/ 7144 h 785813"/>
              <a:gd name="connsiteX149-899" fmla="*/ 161926 w 695325"/>
              <a:gd name="connsiteY149-900" fmla="*/ 23813 h 785813"/>
              <a:gd name="connsiteX150-901" fmla="*/ 114300 w 695325"/>
              <a:gd name="connsiteY150-902" fmla="*/ 223837 h 785813"/>
              <a:gd name="connsiteX0-903" fmla="*/ 114300 w 695325"/>
              <a:gd name="connsiteY0-904" fmla="*/ 223837 h 785813"/>
              <a:gd name="connsiteX1-905" fmla="*/ 54769 w 695325"/>
              <a:gd name="connsiteY1-906" fmla="*/ 4763 h 785813"/>
              <a:gd name="connsiteX2-907" fmla="*/ 21431 w 695325"/>
              <a:gd name="connsiteY2-908" fmla="*/ 38100 h 785813"/>
              <a:gd name="connsiteX3-909" fmla="*/ 21431 w 695325"/>
              <a:gd name="connsiteY3-910" fmla="*/ 69057 h 785813"/>
              <a:gd name="connsiteX4-911" fmla="*/ 11906 w 695325"/>
              <a:gd name="connsiteY4-912" fmla="*/ 88107 h 785813"/>
              <a:gd name="connsiteX5-913" fmla="*/ 7144 w 695325"/>
              <a:gd name="connsiteY5-914" fmla="*/ 126207 h 785813"/>
              <a:gd name="connsiteX6-915" fmla="*/ 7144 w 695325"/>
              <a:gd name="connsiteY6-916" fmla="*/ 126207 h 785813"/>
              <a:gd name="connsiteX7-917" fmla="*/ 0 w 695325"/>
              <a:gd name="connsiteY7-918" fmla="*/ 145257 h 785813"/>
              <a:gd name="connsiteX8-919" fmla="*/ 0 w 695325"/>
              <a:gd name="connsiteY8-920" fmla="*/ 190500 h 785813"/>
              <a:gd name="connsiteX9-921" fmla="*/ 38100 w 695325"/>
              <a:gd name="connsiteY9-922" fmla="*/ 200025 h 785813"/>
              <a:gd name="connsiteX10-923" fmla="*/ 64294 w 695325"/>
              <a:gd name="connsiteY10-924" fmla="*/ 219075 h 785813"/>
              <a:gd name="connsiteX11-925" fmla="*/ 66675 w 695325"/>
              <a:gd name="connsiteY11-926" fmla="*/ 233363 h 785813"/>
              <a:gd name="connsiteX12-927" fmla="*/ 35719 w 695325"/>
              <a:gd name="connsiteY12-928" fmla="*/ 228600 h 785813"/>
              <a:gd name="connsiteX13-929" fmla="*/ 9525 w 695325"/>
              <a:gd name="connsiteY13-930" fmla="*/ 216694 h 785813"/>
              <a:gd name="connsiteX14-931" fmla="*/ 47625 w 695325"/>
              <a:gd name="connsiteY14-932" fmla="*/ 276225 h 785813"/>
              <a:gd name="connsiteX15-933" fmla="*/ 76200 w 695325"/>
              <a:gd name="connsiteY15-934" fmla="*/ 257175 h 785813"/>
              <a:gd name="connsiteX16-935" fmla="*/ 102394 w 695325"/>
              <a:gd name="connsiteY16-936" fmla="*/ 288132 h 785813"/>
              <a:gd name="connsiteX17-937" fmla="*/ 147638 w 695325"/>
              <a:gd name="connsiteY17-938" fmla="*/ 300038 h 785813"/>
              <a:gd name="connsiteX18-939" fmla="*/ 188119 w 695325"/>
              <a:gd name="connsiteY18-940" fmla="*/ 307182 h 785813"/>
              <a:gd name="connsiteX19-941" fmla="*/ 209550 w 695325"/>
              <a:gd name="connsiteY19-942" fmla="*/ 295275 h 785813"/>
              <a:gd name="connsiteX20-943" fmla="*/ 197644 w 695325"/>
              <a:gd name="connsiteY20-944" fmla="*/ 285750 h 785813"/>
              <a:gd name="connsiteX21-945" fmla="*/ 219075 w 695325"/>
              <a:gd name="connsiteY21-946" fmla="*/ 285750 h 785813"/>
              <a:gd name="connsiteX22-947" fmla="*/ 247650 w 695325"/>
              <a:gd name="connsiteY22-948" fmla="*/ 314325 h 785813"/>
              <a:gd name="connsiteX23-949" fmla="*/ 266700 w 695325"/>
              <a:gd name="connsiteY23-950" fmla="*/ 292894 h 785813"/>
              <a:gd name="connsiteX24-951" fmla="*/ 252413 w 695325"/>
              <a:gd name="connsiteY24-952" fmla="*/ 266700 h 785813"/>
              <a:gd name="connsiteX25-953" fmla="*/ 266700 w 695325"/>
              <a:gd name="connsiteY25-954" fmla="*/ 261938 h 785813"/>
              <a:gd name="connsiteX26-955" fmla="*/ 345281 w 695325"/>
              <a:gd name="connsiteY26-956" fmla="*/ 342900 h 785813"/>
              <a:gd name="connsiteX27-957" fmla="*/ 352425 w 695325"/>
              <a:gd name="connsiteY27-958" fmla="*/ 357188 h 785813"/>
              <a:gd name="connsiteX28-959" fmla="*/ 330994 w 695325"/>
              <a:gd name="connsiteY28-960" fmla="*/ 383382 h 785813"/>
              <a:gd name="connsiteX29-961" fmla="*/ 373856 w 695325"/>
              <a:gd name="connsiteY29-962" fmla="*/ 371475 h 785813"/>
              <a:gd name="connsiteX30-963" fmla="*/ 395288 w 695325"/>
              <a:gd name="connsiteY30-964" fmla="*/ 371475 h 785813"/>
              <a:gd name="connsiteX31-965" fmla="*/ 381000 w 695325"/>
              <a:gd name="connsiteY31-966" fmla="*/ 388144 h 785813"/>
              <a:gd name="connsiteX32-967" fmla="*/ 395288 w 695325"/>
              <a:gd name="connsiteY32-968" fmla="*/ 397669 h 785813"/>
              <a:gd name="connsiteX33-969" fmla="*/ 421481 w 695325"/>
              <a:gd name="connsiteY33-970" fmla="*/ 426244 h 785813"/>
              <a:gd name="connsiteX34-971" fmla="*/ 438150 w 695325"/>
              <a:gd name="connsiteY34-972" fmla="*/ 461963 h 785813"/>
              <a:gd name="connsiteX35-973" fmla="*/ 440531 w 695325"/>
              <a:gd name="connsiteY35-974" fmla="*/ 492919 h 785813"/>
              <a:gd name="connsiteX36-975" fmla="*/ 423863 w 695325"/>
              <a:gd name="connsiteY36-976" fmla="*/ 511969 h 785813"/>
              <a:gd name="connsiteX37-977" fmla="*/ 423863 w 695325"/>
              <a:gd name="connsiteY37-978" fmla="*/ 535782 h 785813"/>
              <a:gd name="connsiteX38-979" fmla="*/ 402431 w 695325"/>
              <a:gd name="connsiteY38-980" fmla="*/ 535782 h 785813"/>
              <a:gd name="connsiteX39-981" fmla="*/ 383381 w 695325"/>
              <a:gd name="connsiteY39-982" fmla="*/ 547688 h 785813"/>
              <a:gd name="connsiteX40-983" fmla="*/ 407194 w 695325"/>
              <a:gd name="connsiteY40-984" fmla="*/ 583407 h 785813"/>
              <a:gd name="connsiteX41-985" fmla="*/ 395288 w 695325"/>
              <a:gd name="connsiteY41-986" fmla="*/ 611982 h 785813"/>
              <a:gd name="connsiteX42-987" fmla="*/ 359569 w 695325"/>
              <a:gd name="connsiteY42-988" fmla="*/ 611982 h 785813"/>
              <a:gd name="connsiteX43-989" fmla="*/ 328613 w 695325"/>
              <a:gd name="connsiteY43-990" fmla="*/ 609600 h 785813"/>
              <a:gd name="connsiteX44-991" fmla="*/ 309563 w 695325"/>
              <a:gd name="connsiteY44-992" fmla="*/ 597694 h 785813"/>
              <a:gd name="connsiteX45-993" fmla="*/ 297656 w 695325"/>
              <a:gd name="connsiteY45-994" fmla="*/ 621507 h 785813"/>
              <a:gd name="connsiteX46-995" fmla="*/ 297656 w 695325"/>
              <a:gd name="connsiteY46-996" fmla="*/ 645319 h 785813"/>
              <a:gd name="connsiteX47-997" fmla="*/ 330994 w 695325"/>
              <a:gd name="connsiteY47-998" fmla="*/ 661988 h 785813"/>
              <a:gd name="connsiteX48-999" fmla="*/ 354806 w 695325"/>
              <a:gd name="connsiteY48-1000" fmla="*/ 642938 h 785813"/>
              <a:gd name="connsiteX49-1001" fmla="*/ 371475 w 695325"/>
              <a:gd name="connsiteY49-1002" fmla="*/ 638175 h 785813"/>
              <a:gd name="connsiteX50-1003" fmla="*/ 378619 w 695325"/>
              <a:gd name="connsiteY50-1004" fmla="*/ 628650 h 785813"/>
              <a:gd name="connsiteX51-1005" fmla="*/ 400050 w 695325"/>
              <a:gd name="connsiteY51-1006" fmla="*/ 640557 h 785813"/>
              <a:gd name="connsiteX52-1007" fmla="*/ 414338 w 695325"/>
              <a:gd name="connsiteY52-1008" fmla="*/ 659607 h 785813"/>
              <a:gd name="connsiteX53-1009" fmla="*/ 438150 w 695325"/>
              <a:gd name="connsiteY53-1010" fmla="*/ 688182 h 785813"/>
              <a:gd name="connsiteX54-1011" fmla="*/ 452438 w 695325"/>
              <a:gd name="connsiteY54-1012" fmla="*/ 688182 h 785813"/>
              <a:gd name="connsiteX55-1013" fmla="*/ 464344 w 695325"/>
              <a:gd name="connsiteY55-1014" fmla="*/ 704850 h 785813"/>
              <a:gd name="connsiteX56-1015" fmla="*/ 450056 w 695325"/>
              <a:gd name="connsiteY56-1016" fmla="*/ 714375 h 785813"/>
              <a:gd name="connsiteX57-1017" fmla="*/ 481013 w 695325"/>
              <a:gd name="connsiteY57-1018" fmla="*/ 740569 h 785813"/>
              <a:gd name="connsiteX58-1019" fmla="*/ 497681 w 695325"/>
              <a:gd name="connsiteY58-1020" fmla="*/ 738188 h 785813"/>
              <a:gd name="connsiteX59-1021" fmla="*/ 526256 w 695325"/>
              <a:gd name="connsiteY59-1022" fmla="*/ 752475 h 785813"/>
              <a:gd name="connsiteX60-1023" fmla="*/ 566738 w 695325"/>
              <a:gd name="connsiteY60-1024" fmla="*/ 783432 h 785813"/>
              <a:gd name="connsiteX61-1025" fmla="*/ 578644 w 695325"/>
              <a:gd name="connsiteY61-1026" fmla="*/ 785813 h 785813"/>
              <a:gd name="connsiteX62-1027" fmla="*/ 588169 w 695325"/>
              <a:gd name="connsiteY62-1028" fmla="*/ 776288 h 785813"/>
              <a:gd name="connsiteX63-1029" fmla="*/ 566738 w 695325"/>
              <a:gd name="connsiteY63-1030" fmla="*/ 762000 h 785813"/>
              <a:gd name="connsiteX64-1031" fmla="*/ 535781 w 695325"/>
              <a:gd name="connsiteY64-1032" fmla="*/ 733425 h 785813"/>
              <a:gd name="connsiteX65-1033" fmla="*/ 523875 w 695325"/>
              <a:gd name="connsiteY65-1034" fmla="*/ 697707 h 785813"/>
              <a:gd name="connsiteX66-1035" fmla="*/ 531019 w 695325"/>
              <a:gd name="connsiteY66-1036" fmla="*/ 685800 h 785813"/>
              <a:gd name="connsiteX67-1037" fmla="*/ 557213 w 695325"/>
              <a:gd name="connsiteY67-1038" fmla="*/ 711994 h 785813"/>
              <a:gd name="connsiteX68-1039" fmla="*/ 597694 w 695325"/>
              <a:gd name="connsiteY68-1040" fmla="*/ 733425 h 785813"/>
              <a:gd name="connsiteX69-1041" fmla="*/ 619125 w 695325"/>
              <a:gd name="connsiteY69-1042" fmla="*/ 742950 h 785813"/>
              <a:gd name="connsiteX70-1043" fmla="*/ 611981 w 695325"/>
              <a:gd name="connsiteY70-1044" fmla="*/ 716757 h 785813"/>
              <a:gd name="connsiteX71-1045" fmla="*/ 623888 w 695325"/>
              <a:gd name="connsiteY71-1046" fmla="*/ 707232 h 785813"/>
              <a:gd name="connsiteX72-1047" fmla="*/ 619125 w 695325"/>
              <a:gd name="connsiteY72-1048" fmla="*/ 683419 h 785813"/>
              <a:gd name="connsiteX73-1049" fmla="*/ 602456 w 695325"/>
              <a:gd name="connsiteY73-1050" fmla="*/ 664369 h 785813"/>
              <a:gd name="connsiteX74-1051" fmla="*/ 607219 w 695325"/>
              <a:gd name="connsiteY74-1052" fmla="*/ 647700 h 785813"/>
              <a:gd name="connsiteX75-1053" fmla="*/ 592931 w 695325"/>
              <a:gd name="connsiteY75-1054" fmla="*/ 640557 h 785813"/>
              <a:gd name="connsiteX76-1055" fmla="*/ 585788 w 695325"/>
              <a:gd name="connsiteY76-1056" fmla="*/ 628650 h 785813"/>
              <a:gd name="connsiteX77-1057" fmla="*/ 564356 w 695325"/>
              <a:gd name="connsiteY77-1058" fmla="*/ 623888 h 785813"/>
              <a:gd name="connsiteX78-1059" fmla="*/ 550069 w 695325"/>
              <a:gd name="connsiteY78-1060" fmla="*/ 588169 h 785813"/>
              <a:gd name="connsiteX79-1061" fmla="*/ 540544 w 695325"/>
              <a:gd name="connsiteY79-1062" fmla="*/ 581025 h 785813"/>
              <a:gd name="connsiteX80-1063" fmla="*/ 550069 w 695325"/>
              <a:gd name="connsiteY80-1064" fmla="*/ 561975 h 785813"/>
              <a:gd name="connsiteX81-1065" fmla="*/ 545306 w 695325"/>
              <a:gd name="connsiteY81-1066" fmla="*/ 547688 h 785813"/>
              <a:gd name="connsiteX82-1067" fmla="*/ 540544 w 695325"/>
              <a:gd name="connsiteY82-1068" fmla="*/ 523875 h 785813"/>
              <a:gd name="connsiteX83-1069" fmla="*/ 571500 w 695325"/>
              <a:gd name="connsiteY83-1070" fmla="*/ 519113 h 785813"/>
              <a:gd name="connsiteX84-1071" fmla="*/ 595313 w 695325"/>
              <a:gd name="connsiteY84-1072" fmla="*/ 550069 h 785813"/>
              <a:gd name="connsiteX85-1073" fmla="*/ 626269 w 695325"/>
              <a:gd name="connsiteY85-1074" fmla="*/ 569119 h 785813"/>
              <a:gd name="connsiteX86-1075" fmla="*/ 631031 w 695325"/>
              <a:gd name="connsiteY86-1076" fmla="*/ 592932 h 785813"/>
              <a:gd name="connsiteX87-1077" fmla="*/ 659606 w 695325"/>
              <a:gd name="connsiteY87-1078" fmla="*/ 611982 h 785813"/>
              <a:gd name="connsiteX88-1079" fmla="*/ 650081 w 695325"/>
              <a:gd name="connsiteY88-1080" fmla="*/ 576263 h 785813"/>
              <a:gd name="connsiteX89-1081" fmla="*/ 669131 w 695325"/>
              <a:gd name="connsiteY89-1082" fmla="*/ 576263 h 785813"/>
              <a:gd name="connsiteX90-1083" fmla="*/ 683419 w 695325"/>
              <a:gd name="connsiteY90-1084" fmla="*/ 554832 h 785813"/>
              <a:gd name="connsiteX91-1085" fmla="*/ 671513 w 695325"/>
              <a:gd name="connsiteY91-1086" fmla="*/ 535782 h 785813"/>
              <a:gd name="connsiteX92-1087" fmla="*/ 695325 w 695325"/>
              <a:gd name="connsiteY92-1088" fmla="*/ 528638 h 785813"/>
              <a:gd name="connsiteX93-1089" fmla="*/ 676275 w 695325"/>
              <a:gd name="connsiteY93-1090" fmla="*/ 516732 h 785813"/>
              <a:gd name="connsiteX94-1091" fmla="*/ 645319 w 695325"/>
              <a:gd name="connsiteY94-1092" fmla="*/ 511969 h 785813"/>
              <a:gd name="connsiteX95-1093" fmla="*/ 652463 w 695325"/>
              <a:gd name="connsiteY95-1094" fmla="*/ 483394 h 785813"/>
              <a:gd name="connsiteX96-1095" fmla="*/ 631031 w 695325"/>
              <a:gd name="connsiteY96-1096" fmla="*/ 488157 h 785813"/>
              <a:gd name="connsiteX97-1097" fmla="*/ 631031 w 695325"/>
              <a:gd name="connsiteY97-1098" fmla="*/ 461963 h 785813"/>
              <a:gd name="connsiteX98-1099" fmla="*/ 609600 w 695325"/>
              <a:gd name="connsiteY98-1100" fmla="*/ 452438 h 785813"/>
              <a:gd name="connsiteX99-1101" fmla="*/ 602456 w 695325"/>
              <a:gd name="connsiteY99-1102" fmla="*/ 435769 h 785813"/>
              <a:gd name="connsiteX100-1103" fmla="*/ 585788 w 695325"/>
              <a:gd name="connsiteY100-1104" fmla="*/ 447675 h 785813"/>
              <a:gd name="connsiteX101-1105" fmla="*/ 576263 w 695325"/>
              <a:gd name="connsiteY101-1106" fmla="*/ 423863 h 785813"/>
              <a:gd name="connsiteX102-1107" fmla="*/ 545306 w 695325"/>
              <a:gd name="connsiteY102-1108" fmla="*/ 400050 h 785813"/>
              <a:gd name="connsiteX103-1109" fmla="*/ 526256 w 695325"/>
              <a:gd name="connsiteY103-1110" fmla="*/ 400050 h 785813"/>
              <a:gd name="connsiteX104-1111" fmla="*/ 540544 w 695325"/>
              <a:gd name="connsiteY104-1112" fmla="*/ 381000 h 785813"/>
              <a:gd name="connsiteX105-1113" fmla="*/ 540544 w 695325"/>
              <a:gd name="connsiteY105-1114" fmla="*/ 359569 h 785813"/>
              <a:gd name="connsiteX106-1115" fmla="*/ 535781 w 695325"/>
              <a:gd name="connsiteY106-1116" fmla="*/ 352425 h 785813"/>
              <a:gd name="connsiteX107-1117" fmla="*/ 578644 w 695325"/>
              <a:gd name="connsiteY107-1118" fmla="*/ 364332 h 785813"/>
              <a:gd name="connsiteX108-1119" fmla="*/ 566738 w 695325"/>
              <a:gd name="connsiteY108-1120" fmla="*/ 347663 h 785813"/>
              <a:gd name="connsiteX109-1121" fmla="*/ 528638 w 695325"/>
              <a:gd name="connsiteY109-1122" fmla="*/ 335757 h 785813"/>
              <a:gd name="connsiteX110-1123" fmla="*/ 519113 w 695325"/>
              <a:gd name="connsiteY110-1124" fmla="*/ 321469 h 785813"/>
              <a:gd name="connsiteX111-1125" fmla="*/ 557213 w 695325"/>
              <a:gd name="connsiteY111-1126" fmla="*/ 307182 h 785813"/>
              <a:gd name="connsiteX112-1127" fmla="*/ 545306 w 695325"/>
              <a:gd name="connsiteY112-1128" fmla="*/ 280988 h 785813"/>
              <a:gd name="connsiteX113-1129" fmla="*/ 538163 w 695325"/>
              <a:gd name="connsiteY113-1130" fmla="*/ 297657 h 785813"/>
              <a:gd name="connsiteX114-1131" fmla="*/ 514350 w 695325"/>
              <a:gd name="connsiteY114-1132" fmla="*/ 309563 h 785813"/>
              <a:gd name="connsiteX115-1133" fmla="*/ 507206 w 695325"/>
              <a:gd name="connsiteY115-1134" fmla="*/ 288132 h 785813"/>
              <a:gd name="connsiteX116-1135" fmla="*/ 500063 w 695325"/>
              <a:gd name="connsiteY116-1136" fmla="*/ 278607 h 785813"/>
              <a:gd name="connsiteX117-1137" fmla="*/ 523875 w 695325"/>
              <a:gd name="connsiteY117-1138" fmla="*/ 259557 h 785813"/>
              <a:gd name="connsiteX118-1139" fmla="*/ 504825 w 695325"/>
              <a:gd name="connsiteY118-1140" fmla="*/ 242888 h 785813"/>
              <a:gd name="connsiteX119-1141" fmla="*/ 485775 w 695325"/>
              <a:gd name="connsiteY119-1142" fmla="*/ 254794 h 785813"/>
              <a:gd name="connsiteX120-1143" fmla="*/ 473869 w 695325"/>
              <a:gd name="connsiteY120-1144" fmla="*/ 240507 h 785813"/>
              <a:gd name="connsiteX121-1145" fmla="*/ 471488 w 695325"/>
              <a:gd name="connsiteY121-1146" fmla="*/ 223838 h 785813"/>
              <a:gd name="connsiteX122-1147" fmla="*/ 452438 w 695325"/>
              <a:gd name="connsiteY122-1148" fmla="*/ 230982 h 785813"/>
              <a:gd name="connsiteX123-1149" fmla="*/ 450056 w 695325"/>
              <a:gd name="connsiteY123-1150" fmla="*/ 214313 h 785813"/>
              <a:gd name="connsiteX124-1151" fmla="*/ 457200 w 695325"/>
              <a:gd name="connsiteY124-1152" fmla="*/ 202407 h 785813"/>
              <a:gd name="connsiteX125-1153" fmla="*/ 433388 w 695325"/>
              <a:gd name="connsiteY125-1154" fmla="*/ 171450 h 785813"/>
              <a:gd name="connsiteX126-1155" fmla="*/ 423863 w 695325"/>
              <a:gd name="connsiteY126-1156" fmla="*/ 190500 h 785813"/>
              <a:gd name="connsiteX127-1157" fmla="*/ 416719 w 695325"/>
              <a:gd name="connsiteY127-1158" fmla="*/ 207169 h 785813"/>
              <a:gd name="connsiteX128-1159" fmla="*/ 397669 w 695325"/>
              <a:gd name="connsiteY128-1160" fmla="*/ 192882 h 785813"/>
              <a:gd name="connsiteX129-1161" fmla="*/ 395288 w 695325"/>
              <a:gd name="connsiteY129-1162" fmla="*/ 166688 h 785813"/>
              <a:gd name="connsiteX130-1163" fmla="*/ 383381 w 695325"/>
              <a:gd name="connsiteY130-1164" fmla="*/ 180975 h 785813"/>
              <a:gd name="connsiteX131-1165" fmla="*/ 376238 w 695325"/>
              <a:gd name="connsiteY131-1166" fmla="*/ 166688 h 785813"/>
              <a:gd name="connsiteX132-1167" fmla="*/ 376238 w 695325"/>
              <a:gd name="connsiteY132-1168" fmla="*/ 147638 h 785813"/>
              <a:gd name="connsiteX133-1169" fmla="*/ 364331 w 695325"/>
              <a:gd name="connsiteY133-1170" fmla="*/ 142875 h 785813"/>
              <a:gd name="connsiteX134-1171" fmla="*/ 364331 w 695325"/>
              <a:gd name="connsiteY134-1172" fmla="*/ 116682 h 785813"/>
              <a:gd name="connsiteX135-1173" fmla="*/ 309563 w 695325"/>
              <a:gd name="connsiteY135-1174" fmla="*/ 90488 h 785813"/>
              <a:gd name="connsiteX136-1175" fmla="*/ 288131 w 695325"/>
              <a:gd name="connsiteY136-1176" fmla="*/ 97632 h 785813"/>
              <a:gd name="connsiteX137-1177" fmla="*/ 292894 w 695325"/>
              <a:gd name="connsiteY137-1178" fmla="*/ 123825 h 785813"/>
              <a:gd name="connsiteX138-1179" fmla="*/ 273844 w 695325"/>
              <a:gd name="connsiteY138-1180" fmla="*/ 126207 h 785813"/>
              <a:gd name="connsiteX139-1181" fmla="*/ 259556 w 695325"/>
              <a:gd name="connsiteY139-1182" fmla="*/ 121444 h 785813"/>
              <a:gd name="connsiteX140-1183" fmla="*/ 247650 w 695325"/>
              <a:gd name="connsiteY140-1184" fmla="*/ 140494 h 785813"/>
              <a:gd name="connsiteX141-1185" fmla="*/ 223838 w 695325"/>
              <a:gd name="connsiteY141-1186" fmla="*/ 152400 h 785813"/>
              <a:gd name="connsiteX142-1187" fmla="*/ 221456 w 695325"/>
              <a:gd name="connsiteY142-1188" fmla="*/ 130969 h 785813"/>
              <a:gd name="connsiteX143-1189" fmla="*/ 223838 w 695325"/>
              <a:gd name="connsiteY143-1190" fmla="*/ 92869 h 785813"/>
              <a:gd name="connsiteX144-1191" fmla="*/ 216694 w 695325"/>
              <a:gd name="connsiteY144-1192" fmla="*/ 66675 h 785813"/>
              <a:gd name="connsiteX145-1193" fmla="*/ 214313 w 695325"/>
              <a:gd name="connsiteY145-1194" fmla="*/ 50007 h 785813"/>
              <a:gd name="connsiteX146-1195" fmla="*/ 204788 w 695325"/>
              <a:gd name="connsiteY146-1196" fmla="*/ 28575 h 785813"/>
              <a:gd name="connsiteX147-1197" fmla="*/ 202406 w 695325"/>
              <a:gd name="connsiteY147-1198" fmla="*/ 0 h 785813"/>
              <a:gd name="connsiteX148-1199" fmla="*/ 183356 w 695325"/>
              <a:gd name="connsiteY148-1200" fmla="*/ 7144 h 785813"/>
              <a:gd name="connsiteX149-1201" fmla="*/ 161926 w 695325"/>
              <a:gd name="connsiteY149-1202" fmla="*/ 23813 h 785813"/>
              <a:gd name="connsiteX150-1203" fmla="*/ 150019 w 695325"/>
              <a:gd name="connsiteY150-1204" fmla="*/ 57150 h 785813"/>
              <a:gd name="connsiteX151" fmla="*/ 114300 w 695325"/>
              <a:gd name="connsiteY151" fmla="*/ 223837 h 785813"/>
              <a:gd name="connsiteX0-1205" fmla="*/ 114300 w 695325"/>
              <a:gd name="connsiteY0-1206" fmla="*/ 223837 h 785813"/>
              <a:gd name="connsiteX1-1207" fmla="*/ 54769 w 695325"/>
              <a:gd name="connsiteY1-1208" fmla="*/ 4763 h 785813"/>
              <a:gd name="connsiteX2-1209" fmla="*/ 21431 w 695325"/>
              <a:gd name="connsiteY2-1210" fmla="*/ 38100 h 785813"/>
              <a:gd name="connsiteX3-1211" fmla="*/ 21431 w 695325"/>
              <a:gd name="connsiteY3-1212" fmla="*/ 69057 h 785813"/>
              <a:gd name="connsiteX4-1213" fmla="*/ 11906 w 695325"/>
              <a:gd name="connsiteY4-1214" fmla="*/ 88107 h 785813"/>
              <a:gd name="connsiteX5-1215" fmla="*/ 7144 w 695325"/>
              <a:gd name="connsiteY5-1216" fmla="*/ 126207 h 785813"/>
              <a:gd name="connsiteX6-1217" fmla="*/ 7144 w 695325"/>
              <a:gd name="connsiteY6-1218" fmla="*/ 126207 h 785813"/>
              <a:gd name="connsiteX7-1219" fmla="*/ 0 w 695325"/>
              <a:gd name="connsiteY7-1220" fmla="*/ 145257 h 785813"/>
              <a:gd name="connsiteX8-1221" fmla="*/ 0 w 695325"/>
              <a:gd name="connsiteY8-1222" fmla="*/ 190500 h 785813"/>
              <a:gd name="connsiteX9-1223" fmla="*/ 38100 w 695325"/>
              <a:gd name="connsiteY9-1224" fmla="*/ 200025 h 785813"/>
              <a:gd name="connsiteX10-1225" fmla="*/ 64294 w 695325"/>
              <a:gd name="connsiteY10-1226" fmla="*/ 219075 h 785813"/>
              <a:gd name="connsiteX11-1227" fmla="*/ 66675 w 695325"/>
              <a:gd name="connsiteY11-1228" fmla="*/ 233363 h 785813"/>
              <a:gd name="connsiteX12-1229" fmla="*/ 35719 w 695325"/>
              <a:gd name="connsiteY12-1230" fmla="*/ 228600 h 785813"/>
              <a:gd name="connsiteX13-1231" fmla="*/ 9525 w 695325"/>
              <a:gd name="connsiteY13-1232" fmla="*/ 216694 h 785813"/>
              <a:gd name="connsiteX14-1233" fmla="*/ 47625 w 695325"/>
              <a:gd name="connsiteY14-1234" fmla="*/ 276225 h 785813"/>
              <a:gd name="connsiteX15-1235" fmla="*/ 76200 w 695325"/>
              <a:gd name="connsiteY15-1236" fmla="*/ 257175 h 785813"/>
              <a:gd name="connsiteX16-1237" fmla="*/ 102394 w 695325"/>
              <a:gd name="connsiteY16-1238" fmla="*/ 288132 h 785813"/>
              <a:gd name="connsiteX17-1239" fmla="*/ 147638 w 695325"/>
              <a:gd name="connsiteY17-1240" fmla="*/ 300038 h 785813"/>
              <a:gd name="connsiteX18-1241" fmla="*/ 188119 w 695325"/>
              <a:gd name="connsiteY18-1242" fmla="*/ 307182 h 785813"/>
              <a:gd name="connsiteX19-1243" fmla="*/ 209550 w 695325"/>
              <a:gd name="connsiteY19-1244" fmla="*/ 295275 h 785813"/>
              <a:gd name="connsiteX20-1245" fmla="*/ 197644 w 695325"/>
              <a:gd name="connsiteY20-1246" fmla="*/ 285750 h 785813"/>
              <a:gd name="connsiteX21-1247" fmla="*/ 219075 w 695325"/>
              <a:gd name="connsiteY21-1248" fmla="*/ 285750 h 785813"/>
              <a:gd name="connsiteX22-1249" fmla="*/ 247650 w 695325"/>
              <a:gd name="connsiteY22-1250" fmla="*/ 314325 h 785813"/>
              <a:gd name="connsiteX23-1251" fmla="*/ 266700 w 695325"/>
              <a:gd name="connsiteY23-1252" fmla="*/ 292894 h 785813"/>
              <a:gd name="connsiteX24-1253" fmla="*/ 252413 w 695325"/>
              <a:gd name="connsiteY24-1254" fmla="*/ 266700 h 785813"/>
              <a:gd name="connsiteX25-1255" fmla="*/ 266700 w 695325"/>
              <a:gd name="connsiteY25-1256" fmla="*/ 261938 h 785813"/>
              <a:gd name="connsiteX26-1257" fmla="*/ 345281 w 695325"/>
              <a:gd name="connsiteY26-1258" fmla="*/ 342900 h 785813"/>
              <a:gd name="connsiteX27-1259" fmla="*/ 352425 w 695325"/>
              <a:gd name="connsiteY27-1260" fmla="*/ 357188 h 785813"/>
              <a:gd name="connsiteX28-1261" fmla="*/ 330994 w 695325"/>
              <a:gd name="connsiteY28-1262" fmla="*/ 383382 h 785813"/>
              <a:gd name="connsiteX29-1263" fmla="*/ 373856 w 695325"/>
              <a:gd name="connsiteY29-1264" fmla="*/ 371475 h 785813"/>
              <a:gd name="connsiteX30-1265" fmla="*/ 395288 w 695325"/>
              <a:gd name="connsiteY30-1266" fmla="*/ 371475 h 785813"/>
              <a:gd name="connsiteX31-1267" fmla="*/ 381000 w 695325"/>
              <a:gd name="connsiteY31-1268" fmla="*/ 388144 h 785813"/>
              <a:gd name="connsiteX32-1269" fmla="*/ 395288 w 695325"/>
              <a:gd name="connsiteY32-1270" fmla="*/ 397669 h 785813"/>
              <a:gd name="connsiteX33-1271" fmla="*/ 421481 w 695325"/>
              <a:gd name="connsiteY33-1272" fmla="*/ 426244 h 785813"/>
              <a:gd name="connsiteX34-1273" fmla="*/ 438150 w 695325"/>
              <a:gd name="connsiteY34-1274" fmla="*/ 461963 h 785813"/>
              <a:gd name="connsiteX35-1275" fmla="*/ 440531 w 695325"/>
              <a:gd name="connsiteY35-1276" fmla="*/ 492919 h 785813"/>
              <a:gd name="connsiteX36-1277" fmla="*/ 423863 w 695325"/>
              <a:gd name="connsiteY36-1278" fmla="*/ 511969 h 785813"/>
              <a:gd name="connsiteX37-1279" fmla="*/ 423863 w 695325"/>
              <a:gd name="connsiteY37-1280" fmla="*/ 535782 h 785813"/>
              <a:gd name="connsiteX38-1281" fmla="*/ 402431 w 695325"/>
              <a:gd name="connsiteY38-1282" fmla="*/ 535782 h 785813"/>
              <a:gd name="connsiteX39-1283" fmla="*/ 383381 w 695325"/>
              <a:gd name="connsiteY39-1284" fmla="*/ 547688 h 785813"/>
              <a:gd name="connsiteX40-1285" fmla="*/ 407194 w 695325"/>
              <a:gd name="connsiteY40-1286" fmla="*/ 583407 h 785813"/>
              <a:gd name="connsiteX41-1287" fmla="*/ 395288 w 695325"/>
              <a:gd name="connsiteY41-1288" fmla="*/ 611982 h 785813"/>
              <a:gd name="connsiteX42-1289" fmla="*/ 359569 w 695325"/>
              <a:gd name="connsiteY42-1290" fmla="*/ 611982 h 785813"/>
              <a:gd name="connsiteX43-1291" fmla="*/ 328613 w 695325"/>
              <a:gd name="connsiteY43-1292" fmla="*/ 609600 h 785813"/>
              <a:gd name="connsiteX44-1293" fmla="*/ 309563 w 695325"/>
              <a:gd name="connsiteY44-1294" fmla="*/ 597694 h 785813"/>
              <a:gd name="connsiteX45-1295" fmla="*/ 297656 w 695325"/>
              <a:gd name="connsiteY45-1296" fmla="*/ 621507 h 785813"/>
              <a:gd name="connsiteX46-1297" fmla="*/ 297656 w 695325"/>
              <a:gd name="connsiteY46-1298" fmla="*/ 645319 h 785813"/>
              <a:gd name="connsiteX47-1299" fmla="*/ 330994 w 695325"/>
              <a:gd name="connsiteY47-1300" fmla="*/ 661988 h 785813"/>
              <a:gd name="connsiteX48-1301" fmla="*/ 354806 w 695325"/>
              <a:gd name="connsiteY48-1302" fmla="*/ 642938 h 785813"/>
              <a:gd name="connsiteX49-1303" fmla="*/ 371475 w 695325"/>
              <a:gd name="connsiteY49-1304" fmla="*/ 638175 h 785813"/>
              <a:gd name="connsiteX50-1305" fmla="*/ 378619 w 695325"/>
              <a:gd name="connsiteY50-1306" fmla="*/ 628650 h 785813"/>
              <a:gd name="connsiteX51-1307" fmla="*/ 400050 w 695325"/>
              <a:gd name="connsiteY51-1308" fmla="*/ 640557 h 785813"/>
              <a:gd name="connsiteX52-1309" fmla="*/ 414338 w 695325"/>
              <a:gd name="connsiteY52-1310" fmla="*/ 659607 h 785813"/>
              <a:gd name="connsiteX53-1311" fmla="*/ 438150 w 695325"/>
              <a:gd name="connsiteY53-1312" fmla="*/ 688182 h 785813"/>
              <a:gd name="connsiteX54-1313" fmla="*/ 452438 w 695325"/>
              <a:gd name="connsiteY54-1314" fmla="*/ 688182 h 785813"/>
              <a:gd name="connsiteX55-1315" fmla="*/ 464344 w 695325"/>
              <a:gd name="connsiteY55-1316" fmla="*/ 704850 h 785813"/>
              <a:gd name="connsiteX56-1317" fmla="*/ 450056 w 695325"/>
              <a:gd name="connsiteY56-1318" fmla="*/ 714375 h 785813"/>
              <a:gd name="connsiteX57-1319" fmla="*/ 481013 w 695325"/>
              <a:gd name="connsiteY57-1320" fmla="*/ 740569 h 785813"/>
              <a:gd name="connsiteX58-1321" fmla="*/ 497681 w 695325"/>
              <a:gd name="connsiteY58-1322" fmla="*/ 738188 h 785813"/>
              <a:gd name="connsiteX59-1323" fmla="*/ 526256 w 695325"/>
              <a:gd name="connsiteY59-1324" fmla="*/ 752475 h 785813"/>
              <a:gd name="connsiteX60-1325" fmla="*/ 566738 w 695325"/>
              <a:gd name="connsiteY60-1326" fmla="*/ 783432 h 785813"/>
              <a:gd name="connsiteX61-1327" fmla="*/ 578644 w 695325"/>
              <a:gd name="connsiteY61-1328" fmla="*/ 785813 h 785813"/>
              <a:gd name="connsiteX62-1329" fmla="*/ 588169 w 695325"/>
              <a:gd name="connsiteY62-1330" fmla="*/ 776288 h 785813"/>
              <a:gd name="connsiteX63-1331" fmla="*/ 566738 w 695325"/>
              <a:gd name="connsiteY63-1332" fmla="*/ 762000 h 785813"/>
              <a:gd name="connsiteX64-1333" fmla="*/ 535781 w 695325"/>
              <a:gd name="connsiteY64-1334" fmla="*/ 733425 h 785813"/>
              <a:gd name="connsiteX65-1335" fmla="*/ 523875 w 695325"/>
              <a:gd name="connsiteY65-1336" fmla="*/ 697707 h 785813"/>
              <a:gd name="connsiteX66-1337" fmla="*/ 531019 w 695325"/>
              <a:gd name="connsiteY66-1338" fmla="*/ 685800 h 785813"/>
              <a:gd name="connsiteX67-1339" fmla="*/ 557213 w 695325"/>
              <a:gd name="connsiteY67-1340" fmla="*/ 711994 h 785813"/>
              <a:gd name="connsiteX68-1341" fmla="*/ 597694 w 695325"/>
              <a:gd name="connsiteY68-1342" fmla="*/ 733425 h 785813"/>
              <a:gd name="connsiteX69-1343" fmla="*/ 619125 w 695325"/>
              <a:gd name="connsiteY69-1344" fmla="*/ 742950 h 785813"/>
              <a:gd name="connsiteX70-1345" fmla="*/ 611981 w 695325"/>
              <a:gd name="connsiteY70-1346" fmla="*/ 716757 h 785813"/>
              <a:gd name="connsiteX71-1347" fmla="*/ 623888 w 695325"/>
              <a:gd name="connsiteY71-1348" fmla="*/ 707232 h 785813"/>
              <a:gd name="connsiteX72-1349" fmla="*/ 619125 w 695325"/>
              <a:gd name="connsiteY72-1350" fmla="*/ 683419 h 785813"/>
              <a:gd name="connsiteX73-1351" fmla="*/ 602456 w 695325"/>
              <a:gd name="connsiteY73-1352" fmla="*/ 664369 h 785813"/>
              <a:gd name="connsiteX74-1353" fmla="*/ 607219 w 695325"/>
              <a:gd name="connsiteY74-1354" fmla="*/ 647700 h 785813"/>
              <a:gd name="connsiteX75-1355" fmla="*/ 592931 w 695325"/>
              <a:gd name="connsiteY75-1356" fmla="*/ 640557 h 785813"/>
              <a:gd name="connsiteX76-1357" fmla="*/ 585788 w 695325"/>
              <a:gd name="connsiteY76-1358" fmla="*/ 628650 h 785813"/>
              <a:gd name="connsiteX77-1359" fmla="*/ 564356 w 695325"/>
              <a:gd name="connsiteY77-1360" fmla="*/ 623888 h 785813"/>
              <a:gd name="connsiteX78-1361" fmla="*/ 550069 w 695325"/>
              <a:gd name="connsiteY78-1362" fmla="*/ 588169 h 785813"/>
              <a:gd name="connsiteX79-1363" fmla="*/ 540544 w 695325"/>
              <a:gd name="connsiteY79-1364" fmla="*/ 581025 h 785813"/>
              <a:gd name="connsiteX80-1365" fmla="*/ 550069 w 695325"/>
              <a:gd name="connsiteY80-1366" fmla="*/ 561975 h 785813"/>
              <a:gd name="connsiteX81-1367" fmla="*/ 545306 w 695325"/>
              <a:gd name="connsiteY81-1368" fmla="*/ 547688 h 785813"/>
              <a:gd name="connsiteX82-1369" fmla="*/ 540544 w 695325"/>
              <a:gd name="connsiteY82-1370" fmla="*/ 523875 h 785813"/>
              <a:gd name="connsiteX83-1371" fmla="*/ 571500 w 695325"/>
              <a:gd name="connsiteY83-1372" fmla="*/ 519113 h 785813"/>
              <a:gd name="connsiteX84-1373" fmla="*/ 595313 w 695325"/>
              <a:gd name="connsiteY84-1374" fmla="*/ 550069 h 785813"/>
              <a:gd name="connsiteX85-1375" fmla="*/ 626269 w 695325"/>
              <a:gd name="connsiteY85-1376" fmla="*/ 569119 h 785813"/>
              <a:gd name="connsiteX86-1377" fmla="*/ 631031 w 695325"/>
              <a:gd name="connsiteY86-1378" fmla="*/ 592932 h 785813"/>
              <a:gd name="connsiteX87-1379" fmla="*/ 659606 w 695325"/>
              <a:gd name="connsiteY87-1380" fmla="*/ 611982 h 785813"/>
              <a:gd name="connsiteX88-1381" fmla="*/ 650081 w 695325"/>
              <a:gd name="connsiteY88-1382" fmla="*/ 576263 h 785813"/>
              <a:gd name="connsiteX89-1383" fmla="*/ 669131 w 695325"/>
              <a:gd name="connsiteY89-1384" fmla="*/ 576263 h 785813"/>
              <a:gd name="connsiteX90-1385" fmla="*/ 683419 w 695325"/>
              <a:gd name="connsiteY90-1386" fmla="*/ 554832 h 785813"/>
              <a:gd name="connsiteX91-1387" fmla="*/ 671513 w 695325"/>
              <a:gd name="connsiteY91-1388" fmla="*/ 535782 h 785813"/>
              <a:gd name="connsiteX92-1389" fmla="*/ 695325 w 695325"/>
              <a:gd name="connsiteY92-1390" fmla="*/ 528638 h 785813"/>
              <a:gd name="connsiteX93-1391" fmla="*/ 676275 w 695325"/>
              <a:gd name="connsiteY93-1392" fmla="*/ 516732 h 785813"/>
              <a:gd name="connsiteX94-1393" fmla="*/ 645319 w 695325"/>
              <a:gd name="connsiteY94-1394" fmla="*/ 511969 h 785813"/>
              <a:gd name="connsiteX95-1395" fmla="*/ 652463 w 695325"/>
              <a:gd name="connsiteY95-1396" fmla="*/ 483394 h 785813"/>
              <a:gd name="connsiteX96-1397" fmla="*/ 631031 w 695325"/>
              <a:gd name="connsiteY96-1398" fmla="*/ 488157 h 785813"/>
              <a:gd name="connsiteX97-1399" fmla="*/ 631031 w 695325"/>
              <a:gd name="connsiteY97-1400" fmla="*/ 461963 h 785813"/>
              <a:gd name="connsiteX98-1401" fmla="*/ 609600 w 695325"/>
              <a:gd name="connsiteY98-1402" fmla="*/ 452438 h 785813"/>
              <a:gd name="connsiteX99-1403" fmla="*/ 602456 w 695325"/>
              <a:gd name="connsiteY99-1404" fmla="*/ 435769 h 785813"/>
              <a:gd name="connsiteX100-1405" fmla="*/ 585788 w 695325"/>
              <a:gd name="connsiteY100-1406" fmla="*/ 447675 h 785813"/>
              <a:gd name="connsiteX101-1407" fmla="*/ 576263 w 695325"/>
              <a:gd name="connsiteY101-1408" fmla="*/ 423863 h 785813"/>
              <a:gd name="connsiteX102-1409" fmla="*/ 545306 w 695325"/>
              <a:gd name="connsiteY102-1410" fmla="*/ 400050 h 785813"/>
              <a:gd name="connsiteX103-1411" fmla="*/ 526256 w 695325"/>
              <a:gd name="connsiteY103-1412" fmla="*/ 400050 h 785813"/>
              <a:gd name="connsiteX104-1413" fmla="*/ 540544 w 695325"/>
              <a:gd name="connsiteY104-1414" fmla="*/ 381000 h 785813"/>
              <a:gd name="connsiteX105-1415" fmla="*/ 540544 w 695325"/>
              <a:gd name="connsiteY105-1416" fmla="*/ 359569 h 785813"/>
              <a:gd name="connsiteX106-1417" fmla="*/ 535781 w 695325"/>
              <a:gd name="connsiteY106-1418" fmla="*/ 352425 h 785813"/>
              <a:gd name="connsiteX107-1419" fmla="*/ 578644 w 695325"/>
              <a:gd name="connsiteY107-1420" fmla="*/ 364332 h 785813"/>
              <a:gd name="connsiteX108-1421" fmla="*/ 566738 w 695325"/>
              <a:gd name="connsiteY108-1422" fmla="*/ 347663 h 785813"/>
              <a:gd name="connsiteX109-1423" fmla="*/ 528638 w 695325"/>
              <a:gd name="connsiteY109-1424" fmla="*/ 335757 h 785813"/>
              <a:gd name="connsiteX110-1425" fmla="*/ 519113 w 695325"/>
              <a:gd name="connsiteY110-1426" fmla="*/ 321469 h 785813"/>
              <a:gd name="connsiteX111-1427" fmla="*/ 557213 w 695325"/>
              <a:gd name="connsiteY111-1428" fmla="*/ 307182 h 785813"/>
              <a:gd name="connsiteX112-1429" fmla="*/ 545306 w 695325"/>
              <a:gd name="connsiteY112-1430" fmla="*/ 280988 h 785813"/>
              <a:gd name="connsiteX113-1431" fmla="*/ 538163 w 695325"/>
              <a:gd name="connsiteY113-1432" fmla="*/ 297657 h 785813"/>
              <a:gd name="connsiteX114-1433" fmla="*/ 514350 w 695325"/>
              <a:gd name="connsiteY114-1434" fmla="*/ 309563 h 785813"/>
              <a:gd name="connsiteX115-1435" fmla="*/ 507206 w 695325"/>
              <a:gd name="connsiteY115-1436" fmla="*/ 288132 h 785813"/>
              <a:gd name="connsiteX116-1437" fmla="*/ 500063 w 695325"/>
              <a:gd name="connsiteY116-1438" fmla="*/ 278607 h 785813"/>
              <a:gd name="connsiteX117-1439" fmla="*/ 523875 w 695325"/>
              <a:gd name="connsiteY117-1440" fmla="*/ 259557 h 785813"/>
              <a:gd name="connsiteX118-1441" fmla="*/ 504825 w 695325"/>
              <a:gd name="connsiteY118-1442" fmla="*/ 242888 h 785813"/>
              <a:gd name="connsiteX119-1443" fmla="*/ 485775 w 695325"/>
              <a:gd name="connsiteY119-1444" fmla="*/ 254794 h 785813"/>
              <a:gd name="connsiteX120-1445" fmla="*/ 473869 w 695325"/>
              <a:gd name="connsiteY120-1446" fmla="*/ 240507 h 785813"/>
              <a:gd name="connsiteX121-1447" fmla="*/ 471488 w 695325"/>
              <a:gd name="connsiteY121-1448" fmla="*/ 223838 h 785813"/>
              <a:gd name="connsiteX122-1449" fmla="*/ 452438 w 695325"/>
              <a:gd name="connsiteY122-1450" fmla="*/ 230982 h 785813"/>
              <a:gd name="connsiteX123-1451" fmla="*/ 450056 w 695325"/>
              <a:gd name="connsiteY123-1452" fmla="*/ 214313 h 785813"/>
              <a:gd name="connsiteX124-1453" fmla="*/ 457200 w 695325"/>
              <a:gd name="connsiteY124-1454" fmla="*/ 202407 h 785813"/>
              <a:gd name="connsiteX125-1455" fmla="*/ 433388 w 695325"/>
              <a:gd name="connsiteY125-1456" fmla="*/ 171450 h 785813"/>
              <a:gd name="connsiteX126-1457" fmla="*/ 423863 w 695325"/>
              <a:gd name="connsiteY126-1458" fmla="*/ 190500 h 785813"/>
              <a:gd name="connsiteX127-1459" fmla="*/ 416719 w 695325"/>
              <a:gd name="connsiteY127-1460" fmla="*/ 207169 h 785813"/>
              <a:gd name="connsiteX128-1461" fmla="*/ 397669 w 695325"/>
              <a:gd name="connsiteY128-1462" fmla="*/ 192882 h 785813"/>
              <a:gd name="connsiteX129-1463" fmla="*/ 395288 w 695325"/>
              <a:gd name="connsiteY129-1464" fmla="*/ 166688 h 785813"/>
              <a:gd name="connsiteX130-1465" fmla="*/ 383381 w 695325"/>
              <a:gd name="connsiteY130-1466" fmla="*/ 180975 h 785813"/>
              <a:gd name="connsiteX131-1467" fmla="*/ 376238 w 695325"/>
              <a:gd name="connsiteY131-1468" fmla="*/ 166688 h 785813"/>
              <a:gd name="connsiteX132-1469" fmla="*/ 376238 w 695325"/>
              <a:gd name="connsiteY132-1470" fmla="*/ 147638 h 785813"/>
              <a:gd name="connsiteX133-1471" fmla="*/ 364331 w 695325"/>
              <a:gd name="connsiteY133-1472" fmla="*/ 142875 h 785813"/>
              <a:gd name="connsiteX134-1473" fmla="*/ 364331 w 695325"/>
              <a:gd name="connsiteY134-1474" fmla="*/ 116682 h 785813"/>
              <a:gd name="connsiteX135-1475" fmla="*/ 309563 w 695325"/>
              <a:gd name="connsiteY135-1476" fmla="*/ 90488 h 785813"/>
              <a:gd name="connsiteX136-1477" fmla="*/ 288131 w 695325"/>
              <a:gd name="connsiteY136-1478" fmla="*/ 97632 h 785813"/>
              <a:gd name="connsiteX137-1479" fmla="*/ 292894 w 695325"/>
              <a:gd name="connsiteY137-1480" fmla="*/ 123825 h 785813"/>
              <a:gd name="connsiteX138-1481" fmla="*/ 273844 w 695325"/>
              <a:gd name="connsiteY138-1482" fmla="*/ 126207 h 785813"/>
              <a:gd name="connsiteX139-1483" fmla="*/ 259556 w 695325"/>
              <a:gd name="connsiteY139-1484" fmla="*/ 121444 h 785813"/>
              <a:gd name="connsiteX140-1485" fmla="*/ 247650 w 695325"/>
              <a:gd name="connsiteY140-1486" fmla="*/ 140494 h 785813"/>
              <a:gd name="connsiteX141-1487" fmla="*/ 223838 w 695325"/>
              <a:gd name="connsiteY141-1488" fmla="*/ 152400 h 785813"/>
              <a:gd name="connsiteX142-1489" fmla="*/ 221456 w 695325"/>
              <a:gd name="connsiteY142-1490" fmla="*/ 130969 h 785813"/>
              <a:gd name="connsiteX143-1491" fmla="*/ 223838 w 695325"/>
              <a:gd name="connsiteY143-1492" fmla="*/ 92869 h 785813"/>
              <a:gd name="connsiteX144-1493" fmla="*/ 216694 w 695325"/>
              <a:gd name="connsiteY144-1494" fmla="*/ 66675 h 785813"/>
              <a:gd name="connsiteX145-1495" fmla="*/ 214313 w 695325"/>
              <a:gd name="connsiteY145-1496" fmla="*/ 50007 h 785813"/>
              <a:gd name="connsiteX146-1497" fmla="*/ 204788 w 695325"/>
              <a:gd name="connsiteY146-1498" fmla="*/ 28575 h 785813"/>
              <a:gd name="connsiteX147-1499" fmla="*/ 202406 w 695325"/>
              <a:gd name="connsiteY147-1500" fmla="*/ 0 h 785813"/>
              <a:gd name="connsiteX148-1501" fmla="*/ 183356 w 695325"/>
              <a:gd name="connsiteY148-1502" fmla="*/ 7144 h 785813"/>
              <a:gd name="connsiteX149-1503" fmla="*/ 161926 w 695325"/>
              <a:gd name="connsiteY149-1504" fmla="*/ 23813 h 785813"/>
              <a:gd name="connsiteX150-1505" fmla="*/ 147638 w 695325"/>
              <a:gd name="connsiteY150-1506" fmla="*/ 33338 h 785813"/>
              <a:gd name="connsiteX151-1507" fmla="*/ 114300 w 695325"/>
              <a:gd name="connsiteY151-1508" fmla="*/ 223837 h 785813"/>
              <a:gd name="connsiteX0-1509" fmla="*/ 114300 w 695325"/>
              <a:gd name="connsiteY0-1510" fmla="*/ 223837 h 785813"/>
              <a:gd name="connsiteX1-1511" fmla="*/ 140494 w 695325"/>
              <a:gd name="connsiteY1-1512" fmla="*/ 78582 h 785813"/>
              <a:gd name="connsiteX2-1513" fmla="*/ 54769 w 695325"/>
              <a:gd name="connsiteY2-1514" fmla="*/ 4763 h 785813"/>
              <a:gd name="connsiteX3-1515" fmla="*/ 21431 w 695325"/>
              <a:gd name="connsiteY3-1516" fmla="*/ 38100 h 785813"/>
              <a:gd name="connsiteX4-1517" fmla="*/ 21431 w 695325"/>
              <a:gd name="connsiteY4-1518" fmla="*/ 69057 h 785813"/>
              <a:gd name="connsiteX5-1519" fmla="*/ 11906 w 695325"/>
              <a:gd name="connsiteY5-1520" fmla="*/ 88107 h 785813"/>
              <a:gd name="connsiteX6-1521" fmla="*/ 7144 w 695325"/>
              <a:gd name="connsiteY6-1522" fmla="*/ 126207 h 785813"/>
              <a:gd name="connsiteX7-1523" fmla="*/ 7144 w 695325"/>
              <a:gd name="connsiteY7-1524" fmla="*/ 126207 h 785813"/>
              <a:gd name="connsiteX8-1525" fmla="*/ 0 w 695325"/>
              <a:gd name="connsiteY8-1526" fmla="*/ 145257 h 785813"/>
              <a:gd name="connsiteX9-1527" fmla="*/ 0 w 695325"/>
              <a:gd name="connsiteY9-1528" fmla="*/ 190500 h 785813"/>
              <a:gd name="connsiteX10-1529" fmla="*/ 38100 w 695325"/>
              <a:gd name="connsiteY10-1530" fmla="*/ 200025 h 785813"/>
              <a:gd name="connsiteX11-1531" fmla="*/ 64294 w 695325"/>
              <a:gd name="connsiteY11-1532" fmla="*/ 219075 h 785813"/>
              <a:gd name="connsiteX12-1533" fmla="*/ 66675 w 695325"/>
              <a:gd name="connsiteY12-1534" fmla="*/ 233363 h 785813"/>
              <a:gd name="connsiteX13-1535" fmla="*/ 35719 w 695325"/>
              <a:gd name="connsiteY13-1536" fmla="*/ 228600 h 785813"/>
              <a:gd name="connsiteX14-1537" fmla="*/ 9525 w 695325"/>
              <a:gd name="connsiteY14-1538" fmla="*/ 216694 h 785813"/>
              <a:gd name="connsiteX15-1539" fmla="*/ 47625 w 695325"/>
              <a:gd name="connsiteY15-1540" fmla="*/ 276225 h 785813"/>
              <a:gd name="connsiteX16-1541" fmla="*/ 76200 w 695325"/>
              <a:gd name="connsiteY16-1542" fmla="*/ 257175 h 785813"/>
              <a:gd name="connsiteX17-1543" fmla="*/ 102394 w 695325"/>
              <a:gd name="connsiteY17-1544" fmla="*/ 288132 h 785813"/>
              <a:gd name="connsiteX18-1545" fmla="*/ 147638 w 695325"/>
              <a:gd name="connsiteY18-1546" fmla="*/ 300038 h 785813"/>
              <a:gd name="connsiteX19-1547" fmla="*/ 188119 w 695325"/>
              <a:gd name="connsiteY19-1548" fmla="*/ 307182 h 785813"/>
              <a:gd name="connsiteX20-1549" fmla="*/ 209550 w 695325"/>
              <a:gd name="connsiteY20-1550" fmla="*/ 295275 h 785813"/>
              <a:gd name="connsiteX21-1551" fmla="*/ 197644 w 695325"/>
              <a:gd name="connsiteY21-1552" fmla="*/ 285750 h 785813"/>
              <a:gd name="connsiteX22-1553" fmla="*/ 219075 w 695325"/>
              <a:gd name="connsiteY22-1554" fmla="*/ 285750 h 785813"/>
              <a:gd name="connsiteX23-1555" fmla="*/ 247650 w 695325"/>
              <a:gd name="connsiteY23-1556" fmla="*/ 314325 h 785813"/>
              <a:gd name="connsiteX24-1557" fmla="*/ 266700 w 695325"/>
              <a:gd name="connsiteY24-1558" fmla="*/ 292894 h 785813"/>
              <a:gd name="connsiteX25-1559" fmla="*/ 252413 w 695325"/>
              <a:gd name="connsiteY25-1560" fmla="*/ 266700 h 785813"/>
              <a:gd name="connsiteX26-1561" fmla="*/ 266700 w 695325"/>
              <a:gd name="connsiteY26-1562" fmla="*/ 261938 h 785813"/>
              <a:gd name="connsiteX27-1563" fmla="*/ 345281 w 695325"/>
              <a:gd name="connsiteY27-1564" fmla="*/ 342900 h 785813"/>
              <a:gd name="connsiteX28-1565" fmla="*/ 352425 w 695325"/>
              <a:gd name="connsiteY28-1566" fmla="*/ 357188 h 785813"/>
              <a:gd name="connsiteX29-1567" fmla="*/ 330994 w 695325"/>
              <a:gd name="connsiteY29-1568" fmla="*/ 383382 h 785813"/>
              <a:gd name="connsiteX30-1569" fmla="*/ 373856 w 695325"/>
              <a:gd name="connsiteY30-1570" fmla="*/ 371475 h 785813"/>
              <a:gd name="connsiteX31-1571" fmla="*/ 395288 w 695325"/>
              <a:gd name="connsiteY31-1572" fmla="*/ 371475 h 785813"/>
              <a:gd name="connsiteX32-1573" fmla="*/ 381000 w 695325"/>
              <a:gd name="connsiteY32-1574" fmla="*/ 388144 h 785813"/>
              <a:gd name="connsiteX33-1575" fmla="*/ 395288 w 695325"/>
              <a:gd name="connsiteY33-1576" fmla="*/ 397669 h 785813"/>
              <a:gd name="connsiteX34-1577" fmla="*/ 421481 w 695325"/>
              <a:gd name="connsiteY34-1578" fmla="*/ 426244 h 785813"/>
              <a:gd name="connsiteX35-1579" fmla="*/ 438150 w 695325"/>
              <a:gd name="connsiteY35-1580" fmla="*/ 461963 h 785813"/>
              <a:gd name="connsiteX36-1581" fmla="*/ 440531 w 695325"/>
              <a:gd name="connsiteY36-1582" fmla="*/ 492919 h 785813"/>
              <a:gd name="connsiteX37-1583" fmla="*/ 423863 w 695325"/>
              <a:gd name="connsiteY37-1584" fmla="*/ 511969 h 785813"/>
              <a:gd name="connsiteX38-1585" fmla="*/ 423863 w 695325"/>
              <a:gd name="connsiteY38-1586" fmla="*/ 535782 h 785813"/>
              <a:gd name="connsiteX39-1587" fmla="*/ 402431 w 695325"/>
              <a:gd name="connsiteY39-1588" fmla="*/ 535782 h 785813"/>
              <a:gd name="connsiteX40-1589" fmla="*/ 383381 w 695325"/>
              <a:gd name="connsiteY40-1590" fmla="*/ 547688 h 785813"/>
              <a:gd name="connsiteX41-1591" fmla="*/ 407194 w 695325"/>
              <a:gd name="connsiteY41-1592" fmla="*/ 583407 h 785813"/>
              <a:gd name="connsiteX42-1593" fmla="*/ 395288 w 695325"/>
              <a:gd name="connsiteY42-1594" fmla="*/ 611982 h 785813"/>
              <a:gd name="connsiteX43-1595" fmla="*/ 359569 w 695325"/>
              <a:gd name="connsiteY43-1596" fmla="*/ 611982 h 785813"/>
              <a:gd name="connsiteX44-1597" fmla="*/ 328613 w 695325"/>
              <a:gd name="connsiteY44-1598" fmla="*/ 609600 h 785813"/>
              <a:gd name="connsiteX45-1599" fmla="*/ 309563 w 695325"/>
              <a:gd name="connsiteY45-1600" fmla="*/ 597694 h 785813"/>
              <a:gd name="connsiteX46-1601" fmla="*/ 297656 w 695325"/>
              <a:gd name="connsiteY46-1602" fmla="*/ 621507 h 785813"/>
              <a:gd name="connsiteX47-1603" fmla="*/ 297656 w 695325"/>
              <a:gd name="connsiteY47-1604" fmla="*/ 645319 h 785813"/>
              <a:gd name="connsiteX48-1605" fmla="*/ 330994 w 695325"/>
              <a:gd name="connsiteY48-1606" fmla="*/ 661988 h 785813"/>
              <a:gd name="connsiteX49-1607" fmla="*/ 354806 w 695325"/>
              <a:gd name="connsiteY49-1608" fmla="*/ 642938 h 785813"/>
              <a:gd name="connsiteX50-1609" fmla="*/ 371475 w 695325"/>
              <a:gd name="connsiteY50-1610" fmla="*/ 638175 h 785813"/>
              <a:gd name="connsiteX51-1611" fmla="*/ 378619 w 695325"/>
              <a:gd name="connsiteY51-1612" fmla="*/ 628650 h 785813"/>
              <a:gd name="connsiteX52-1613" fmla="*/ 400050 w 695325"/>
              <a:gd name="connsiteY52-1614" fmla="*/ 640557 h 785813"/>
              <a:gd name="connsiteX53-1615" fmla="*/ 414338 w 695325"/>
              <a:gd name="connsiteY53-1616" fmla="*/ 659607 h 785813"/>
              <a:gd name="connsiteX54-1617" fmla="*/ 438150 w 695325"/>
              <a:gd name="connsiteY54-1618" fmla="*/ 688182 h 785813"/>
              <a:gd name="connsiteX55-1619" fmla="*/ 452438 w 695325"/>
              <a:gd name="connsiteY55-1620" fmla="*/ 688182 h 785813"/>
              <a:gd name="connsiteX56-1621" fmla="*/ 464344 w 695325"/>
              <a:gd name="connsiteY56-1622" fmla="*/ 704850 h 785813"/>
              <a:gd name="connsiteX57-1623" fmla="*/ 450056 w 695325"/>
              <a:gd name="connsiteY57-1624" fmla="*/ 714375 h 785813"/>
              <a:gd name="connsiteX58-1625" fmla="*/ 481013 w 695325"/>
              <a:gd name="connsiteY58-1626" fmla="*/ 740569 h 785813"/>
              <a:gd name="connsiteX59-1627" fmla="*/ 497681 w 695325"/>
              <a:gd name="connsiteY59-1628" fmla="*/ 738188 h 785813"/>
              <a:gd name="connsiteX60-1629" fmla="*/ 526256 w 695325"/>
              <a:gd name="connsiteY60-1630" fmla="*/ 752475 h 785813"/>
              <a:gd name="connsiteX61-1631" fmla="*/ 566738 w 695325"/>
              <a:gd name="connsiteY61-1632" fmla="*/ 783432 h 785813"/>
              <a:gd name="connsiteX62-1633" fmla="*/ 578644 w 695325"/>
              <a:gd name="connsiteY62-1634" fmla="*/ 785813 h 785813"/>
              <a:gd name="connsiteX63-1635" fmla="*/ 588169 w 695325"/>
              <a:gd name="connsiteY63-1636" fmla="*/ 776288 h 785813"/>
              <a:gd name="connsiteX64-1637" fmla="*/ 566738 w 695325"/>
              <a:gd name="connsiteY64-1638" fmla="*/ 762000 h 785813"/>
              <a:gd name="connsiteX65-1639" fmla="*/ 535781 w 695325"/>
              <a:gd name="connsiteY65-1640" fmla="*/ 733425 h 785813"/>
              <a:gd name="connsiteX66-1641" fmla="*/ 523875 w 695325"/>
              <a:gd name="connsiteY66-1642" fmla="*/ 697707 h 785813"/>
              <a:gd name="connsiteX67-1643" fmla="*/ 531019 w 695325"/>
              <a:gd name="connsiteY67-1644" fmla="*/ 685800 h 785813"/>
              <a:gd name="connsiteX68-1645" fmla="*/ 557213 w 695325"/>
              <a:gd name="connsiteY68-1646" fmla="*/ 711994 h 785813"/>
              <a:gd name="connsiteX69-1647" fmla="*/ 597694 w 695325"/>
              <a:gd name="connsiteY69-1648" fmla="*/ 733425 h 785813"/>
              <a:gd name="connsiteX70-1649" fmla="*/ 619125 w 695325"/>
              <a:gd name="connsiteY70-1650" fmla="*/ 742950 h 785813"/>
              <a:gd name="connsiteX71-1651" fmla="*/ 611981 w 695325"/>
              <a:gd name="connsiteY71-1652" fmla="*/ 716757 h 785813"/>
              <a:gd name="connsiteX72-1653" fmla="*/ 623888 w 695325"/>
              <a:gd name="connsiteY72-1654" fmla="*/ 707232 h 785813"/>
              <a:gd name="connsiteX73-1655" fmla="*/ 619125 w 695325"/>
              <a:gd name="connsiteY73-1656" fmla="*/ 683419 h 785813"/>
              <a:gd name="connsiteX74-1657" fmla="*/ 602456 w 695325"/>
              <a:gd name="connsiteY74-1658" fmla="*/ 664369 h 785813"/>
              <a:gd name="connsiteX75-1659" fmla="*/ 607219 w 695325"/>
              <a:gd name="connsiteY75-1660" fmla="*/ 647700 h 785813"/>
              <a:gd name="connsiteX76-1661" fmla="*/ 592931 w 695325"/>
              <a:gd name="connsiteY76-1662" fmla="*/ 640557 h 785813"/>
              <a:gd name="connsiteX77-1663" fmla="*/ 585788 w 695325"/>
              <a:gd name="connsiteY77-1664" fmla="*/ 628650 h 785813"/>
              <a:gd name="connsiteX78-1665" fmla="*/ 564356 w 695325"/>
              <a:gd name="connsiteY78-1666" fmla="*/ 623888 h 785813"/>
              <a:gd name="connsiteX79-1667" fmla="*/ 550069 w 695325"/>
              <a:gd name="connsiteY79-1668" fmla="*/ 588169 h 785813"/>
              <a:gd name="connsiteX80-1669" fmla="*/ 540544 w 695325"/>
              <a:gd name="connsiteY80-1670" fmla="*/ 581025 h 785813"/>
              <a:gd name="connsiteX81-1671" fmla="*/ 550069 w 695325"/>
              <a:gd name="connsiteY81-1672" fmla="*/ 561975 h 785813"/>
              <a:gd name="connsiteX82-1673" fmla="*/ 545306 w 695325"/>
              <a:gd name="connsiteY82-1674" fmla="*/ 547688 h 785813"/>
              <a:gd name="connsiteX83-1675" fmla="*/ 540544 w 695325"/>
              <a:gd name="connsiteY83-1676" fmla="*/ 523875 h 785813"/>
              <a:gd name="connsiteX84-1677" fmla="*/ 571500 w 695325"/>
              <a:gd name="connsiteY84-1678" fmla="*/ 519113 h 785813"/>
              <a:gd name="connsiteX85-1679" fmla="*/ 595313 w 695325"/>
              <a:gd name="connsiteY85-1680" fmla="*/ 550069 h 785813"/>
              <a:gd name="connsiteX86-1681" fmla="*/ 626269 w 695325"/>
              <a:gd name="connsiteY86-1682" fmla="*/ 569119 h 785813"/>
              <a:gd name="connsiteX87-1683" fmla="*/ 631031 w 695325"/>
              <a:gd name="connsiteY87-1684" fmla="*/ 592932 h 785813"/>
              <a:gd name="connsiteX88-1685" fmla="*/ 659606 w 695325"/>
              <a:gd name="connsiteY88-1686" fmla="*/ 611982 h 785813"/>
              <a:gd name="connsiteX89-1687" fmla="*/ 650081 w 695325"/>
              <a:gd name="connsiteY89-1688" fmla="*/ 576263 h 785813"/>
              <a:gd name="connsiteX90-1689" fmla="*/ 669131 w 695325"/>
              <a:gd name="connsiteY90-1690" fmla="*/ 576263 h 785813"/>
              <a:gd name="connsiteX91-1691" fmla="*/ 683419 w 695325"/>
              <a:gd name="connsiteY91-1692" fmla="*/ 554832 h 785813"/>
              <a:gd name="connsiteX92-1693" fmla="*/ 671513 w 695325"/>
              <a:gd name="connsiteY92-1694" fmla="*/ 535782 h 785813"/>
              <a:gd name="connsiteX93-1695" fmla="*/ 695325 w 695325"/>
              <a:gd name="connsiteY93-1696" fmla="*/ 528638 h 785813"/>
              <a:gd name="connsiteX94-1697" fmla="*/ 676275 w 695325"/>
              <a:gd name="connsiteY94-1698" fmla="*/ 516732 h 785813"/>
              <a:gd name="connsiteX95-1699" fmla="*/ 645319 w 695325"/>
              <a:gd name="connsiteY95-1700" fmla="*/ 511969 h 785813"/>
              <a:gd name="connsiteX96-1701" fmla="*/ 652463 w 695325"/>
              <a:gd name="connsiteY96-1702" fmla="*/ 483394 h 785813"/>
              <a:gd name="connsiteX97-1703" fmla="*/ 631031 w 695325"/>
              <a:gd name="connsiteY97-1704" fmla="*/ 488157 h 785813"/>
              <a:gd name="connsiteX98-1705" fmla="*/ 631031 w 695325"/>
              <a:gd name="connsiteY98-1706" fmla="*/ 461963 h 785813"/>
              <a:gd name="connsiteX99-1707" fmla="*/ 609600 w 695325"/>
              <a:gd name="connsiteY99-1708" fmla="*/ 452438 h 785813"/>
              <a:gd name="connsiteX100-1709" fmla="*/ 602456 w 695325"/>
              <a:gd name="connsiteY100-1710" fmla="*/ 435769 h 785813"/>
              <a:gd name="connsiteX101-1711" fmla="*/ 585788 w 695325"/>
              <a:gd name="connsiteY101-1712" fmla="*/ 447675 h 785813"/>
              <a:gd name="connsiteX102-1713" fmla="*/ 576263 w 695325"/>
              <a:gd name="connsiteY102-1714" fmla="*/ 423863 h 785813"/>
              <a:gd name="connsiteX103-1715" fmla="*/ 545306 w 695325"/>
              <a:gd name="connsiteY103-1716" fmla="*/ 400050 h 785813"/>
              <a:gd name="connsiteX104-1717" fmla="*/ 526256 w 695325"/>
              <a:gd name="connsiteY104-1718" fmla="*/ 400050 h 785813"/>
              <a:gd name="connsiteX105-1719" fmla="*/ 540544 w 695325"/>
              <a:gd name="connsiteY105-1720" fmla="*/ 381000 h 785813"/>
              <a:gd name="connsiteX106-1721" fmla="*/ 540544 w 695325"/>
              <a:gd name="connsiteY106-1722" fmla="*/ 359569 h 785813"/>
              <a:gd name="connsiteX107-1723" fmla="*/ 535781 w 695325"/>
              <a:gd name="connsiteY107-1724" fmla="*/ 352425 h 785813"/>
              <a:gd name="connsiteX108-1725" fmla="*/ 578644 w 695325"/>
              <a:gd name="connsiteY108-1726" fmla="*/ 364332 h 785813"/>
              <a:gd name="connsiteX109-1727" fmla="*/ 566738 w 695325"/>
              <a:gd name="connsiteY109-1728" fmla="*/ 347663 h 785813"/>
              <a:gd name="connsiteX110-1729" fmla="*/ 528638 w 695325"/>
              <a:gd name="connsiteY110-1730" fmla="*/ 335757 h 785813"/>
              <a:gd name="connsiteX111-1731" fmla="*/ 519113 w 695325"/>
              <a:gd name="connsiteY111-1732" fmla="*/ 321469 h 785813"/>
              <a:gd name="connsiteX112-1733" fmla="*/ 557213 w 695325"/>
              <a:gd name="connsiteY112-1734" fmla="*/ 307182 h 785813"/>
              <a:gd name="connsiteX113-1735" fmla="*/ 545306 w 695325"/>
              <a:gd name="connsiteY113-1736" fmla="*/ 280988 h 785813"/>
              <a:gd name="connsiteX114-1737" fmla="*/ 538163 w 695325"/>
              <a:gd name="connsiteY114-1738" fmla="*/ 297657 h 785813"/>
              <a:gd name="connsiteX115-1739" fmla="*/ 514350 w 695325"/>
              <a:gd name="connsiteY115-1740" fmla="*/ 309563 h 785813"/>
              <a:gd name="connsiteX116-1741" fmla="*/ 507206 w 695325"/>
              <a:gd name="connsiteY116-1742" fmla="*/ 288132 h 785813"/>
              <a:gd name="connsiteX117-1743" fmla="*/ 500063 w 695325"/>
              <a:gd name="connsiteY117-1744" fmla="*/ 278607 h 785813"/>
              <a:gd name="connsiteX118-1745" fmla="*/ 523875 w 695325"/>
              <a:gd name="connsiteY118-1746" fmla="*/ 259557 h 785813"/>
              <a:gd name="connsiteX119-1747" fmla="*/ 504825 w 695325"/>
              <a:gd name="connsiteY119-1748" fmla="*/ 242888 h 785813"/>
              <a:gd name="connsiteX120-1749" fmla="*/ 485775 w 695325"/>
              <a:gd name="connsiteY120-1750" fmla="*/ 254794 h 785813"/>
              <a:gd name="connsiteX121-1751" fmla="*/ 473869 w 695325"/>
              <a:gd name="connsiteY121-1752" fmla="*/ 240507 h 785813"/>
              <a:gd name="connsiteX122-1753" fmla="*/ 471488 w 695325"/>
              <a:gd name="connsiteY122-1754" fmla="*/ 223838 h 785813"/>
              <a:gd name="connsiteX123-1755" fmla="*/ 452438 w 695325"/>
              <a:gd name="connsiteY123-1756" fmla="*/ 230982 h 785813"/>
              <a:gd name="connsiteX124-1757" fmla="*/ 450056 w 695325"/>
              <a:gd name="connsiteY124-1758" fmla="*/ 214313 h 785813"/>
              <a:gd name="connsiteX125-1759" fmla="*/ 457200 w 695325"/>
              <a:gd name="connsiteY125-1760" fmla="*/ 202407 h 785813"/>
              <a:gd name="connsiteX126-1761" fmla="*/ 433388 w 695325"/>
              <a:gd name="connsiteY126-1762" fmla="*/ 171450 h 785813"/>
              <a:gd name="connsiteX127-1763" fmla="*/ 423863 w 695325"/>
              <a:gd name="connsiteY127-1764" fmla="*/ 190500 h 785813"/>
              <a:gd name="connsiteX128-1765" fmla="*/ 416719 w 695325"/>
              <a:gd name="connsiteY128-1766" fmla="*/ 207169 h 785813"/>
              <a:gd name="connsiteX129-1767" fmla="*/ 397669 w 695325"/>
              <a:gd name="connsiteY129-1768" fmla="*/ 192882 h 785813"/>
              <a:gd name="connsiteX130-1769" fmla="*/ 395288 w 695325"/>
              <a:gd name="connsiteY130-1770" fmla="*/ 166688 h 785813"/>
              <a:gd name="connsiteX131-1771" fmla="*/ 383381 w 695325"/>
              <a:gd name="connsiteY131-1772" fmla="*/ 180975 h 785813"/>
              <a:gd name="connsiteX132-1773" fmla="*/ 376238 w 695325"/>
              <a:gd name="connsiteY132-1774" fmla="*/ 166688 h 785813"/>
              <a:gd name="connsiteX133-1775" fmla="*/ 376238 w 695325"/>
              <a:gd name="connsiteY133-1776" fmla="*/ 147638 h 785813"/>
              <a:gd name="connsiteX134-1777" fmla="*/ 364331 w 695325"/>
              <a:gd name="connsiteY134-1778" fmla="*/ 142875 h 785813"/>
              <a:gd name="connsiteX135-1779" fmla="*/ 364331 w 695325"/>
              <a:gd name="connsiteY135-1780" fmla="*/ 116682 h 785813"/>
              <a:gd name="connsiteX136-1781" fmla="*/ 309563 w 695325"/>
              <a:gd name="connsiteY136-1782" fmla="*/ 90488 h 785813"/>
              <a:gd name="connsiteX137-1783" fmla="*/ 288131 w 695325"/>
              <a:gd name="connsiteY137-1784" fmla="*/ 97632 h 785813"/>
              <a:gd name="connsiteX138-1785" fmla="*/ 292894 w 695325"/>
              <a:gd name="connsiteY138-1786" fmla="*/ 123825 h 785813"/>
              <a:gd name="connsiteX139-1787" fmla="*/ 273844 w 695325"/>
              <a:gd name="connsiteY139-1788" fmla="*/ 126207 h 785813"/>
              <a:gd name="connsiteX140-1789" fmla="*/ 259556 w 695325"/>
              <a:gd name="connsiteY140-1790" fmla="*/ 121444 h 785813"/>
              <a:gd name="connsiteX141-1791" fmla="*/ 247650 w 695325"/>
              <a:gd name="connsiteY141-1792" fmla="*/ 140494 h 785813"/>
              <a:gd name="connsiteX142-1793" fmla="*/ 223838 w 695325"/>
              <a:gd name="connsiteY142-1794" fmla="*/ 152400 h 785813"/>
              <a:gd name="connsiteX143-1795" fmla="*/ 221456 w 695325"/>
              <a:gd name="connsiteY143-1796" fmla="*/ 130969 h 785813"/>
              <a:gd name="connsiteX144-1797" fmla="*/ 223838 w 695325"/>
              <a:gd name="connsiteY144-1798" fmla="*/ 92869 h 785813"/>
              <a:gd name="connsiteX145-1799" fmla="*/ 216694 w 695325"/>
              <a:gd name="connsiteY145-1800" fmla="*/ 66675 h 785813"/>
              <a:gd name="connsiteX146-1801" fmla="*/ 214313 w 695325"/>
              <a:gd name="connsiteY146-1802" fmla="*/ 50007 h 785813"/>
              <a:gd name="connsiteX147-1803" fmla="*/ 204788 w 695325"/>
              <a:gd name="connsiteY147-1804" fmla="*/ 28575 h 785813"/>
              <a:gd name="connsiteX148-1805" fmla="*/ 202406 w 695325"/>
              <a:gd name="connsiteY148-1806" fmla="*/ 0 h 785813"/>
              <a:gd name="connsiteX149-1807" fmla="*/ 183356 w 695325"/>
              <a:gd name="connsiteY149-1808" fmla="*/ 7144 h 785813"/>
              <a:gd name="connsiteX150-1809" fmla="*/ 161926 w 695325"/>
              <a:gd name="connsiteY150-1810" fmla="*/ 23813 h 785813"/>
              <a:gd name="connsiteX151-1811" fmla="*/ 147638 w 695325"/>
              <a:gd name="connsiteY151-1812" fmla="*/ 33338 h 785813"/>
              <a:gd name="connsiteX152" fmla="*/ 114300 w 695325"/>
              <a:gd name="connsiteY152" fmla="*/ 223837 h 785813"/>
              <a:gd name="connsiteX0-1813" fmla="*/ 114300 w 695325"/>
              <a:gd name="connsiteY0-1814" fmla="*/ 223837 h 785813"/>
              <a:gd name="connsiteX1-1815" fmla="*/ 102394 w 695325"/>
              <a:gd name="connsiteY1-1816" fmla="*/ 1 h 785813"/>
              <a:gd name="connsiteX2-1817" fmla="*/ 54769 w 695325"/>
              <a:gd name="connsiteY2-1818" fmla="*/ 4763 h 785813"/>
              <a:gd name="connsiteX3-1819" fmla="*/ 21431 w 695325"/>
              <a:gd name="connsiteY3-1820" fmla="*/ 38100 h 785813"/>
              <a:gd name="connsiteX4-1821" fmla="*/ 21431 w 695325"/>
              <a:gd name="connsiteY4-1822" fmla="*/ 69057 h 785813"/>
              <a:gd name="connsiteX5-1823" fmla="*/ 11906 w 695325"/>
              <a:gd name="connsiteY5-1824" fmla="*/ 88107 h 785813"/>
              <a:gd name="connsiteX6-1825" fmla="*/ 7144 w 695325"/>
              <a:gd name="connsiteY6-1826" fmla="*/ 126207 h 785813"/>
              <a:gd name="connsiteX7-1827" fmla="*/ 7144 w 695325"/>
              <a:gd name="connsiteY7-1828" fmla="*/ 126207 h 785813"/>
              <a:gd name="connsiteX8-1829" fmla="*/ 0 w 695325"/>
              <a:gd name="connsiteY8-1830" fmla="*/ 145257 h 785813"/>
              <a:gd name="connsiteX9-1831" fmla="*/ 0 w 695325"/>
              <a:gd name="connsiteY9-1832" fmla="*/ 190500 h 785813"/>
              <a:gd name="connsiteX10-1833" fmla="*/ 38100 w 695325"/>
              <a:gd name="connsiteY10-1834" fmla="*/ 200025 h 785813"/>
              <a:gd name="connsiteX11-1835" fmla="*/ 64294 w 695325"/>
              <a:gd name="connsiteY11-1836" fmla="*/ 219075 h 785813"/>
              <a:gd name="connsiteX12-1837" fmla="*/ 66675 w 695325"/>
              <a:gd name="connsiteY12-1838" fmla="*/ 233363 h 785813"/>
              <a:gd name="connsiteX13-1839" fmla="*/ 35719 w 695325"/>
              <a:gd name="connsiteY13-1840" fmla="*/ 228600 h 785813"/>
              <a:gd name="connsiteX14-1841" fmla="*/ 9525 w 695325"/>
              <a:gd name="connsiteY14-1842" fmla="*/ 216694 h 785813"/>
              <a:gd name="connsiteX15-1843" fmla="*/ 47625 w 695325"/>
              <a:gd name="connsiteY15-1844" fmla="*/ 276225 h 785813"/>
              <a:gd name="connsiteX16-1845" fmla="*/ 76200 w 695325"/>
              <a:gd name="connsiteY16-1846" fmla="*/ 257175 h 785813"/>
              <a:gd name="connsiteX17-1847" fmla="*/ 102394 w 695325"/>
              <a:gd name="connsiteY17-1848" fmla="*/ 288132 h 785813"/>
              <a:gd name="connsiteX18-1849" fmla="*/ 147638 w 695325"/>
              <a:gd name="connsiteY18-1850" fmla="*/ 300038 h 785813"/>
              <a:gd name="connsiteX19-1851" fmla="*/ 188119 w 695325"/>
              <a:gd name="connsiteY19-1852" fmla="*/ 307182 h 785813"/>
              <a:gd name="connsiteX20-1853" fmla="*/ 209550 w 695325"/>
              <a:gd name="connsiteY20-1854" fmla="*/ 295275 h 785813"/>
              <a:gd name="connsiteX21-1855" fmla="*/ 197644 w 695325"/>
              <a:gd name="connsiteY21-1856" fmla="*/ 285750 h 785813"/>
              <a:gd name="connsiteX22-1857" fmla="*/ 219075 w 695325"/>
              <a:gd name="connsiteY22-1858" fmla="*/ 285750 h 785813"/>
              <a:gd name="connsiteX23-1859" fmla="*/ 247650 w 695325"/>
              <a:gd name="connsiteY23-1860" fmla="*/ 314325 h 785813"/>
              <a:gd name="connsiteX24-1861" fmla="*/ 266700 w 695325"/>
              <a:gd name="connsiteY24-1862" fmla="*/ 292894 h 785813"/>
              <a:gd name="connsiteX25-1863" fmla="*/ 252413 w 695325"/>
              <a:gd name="connsiteY25-1864" fmla="*/ 266700 h 785813"/>
              <a:gd name="connsiteX26-1865" fmla="*/ 266700 w 695325"/>
              <a:gd name="connsiteY26-1866" fmla="*/ 261938 h 785813"/>
              <a:gd name="connsiteX27-1867" fmla="*/ 345281 w 695325"/>
              <a:gd name="connsiteY27-1868" fmla="*/ 342900 h 785813"/>
              <a:gd name="connsiteX28-1869" fmla="*/ 352425 w 695325"/>
              <a:gd name="connsiteY28-1870" fmla="*/ 357188 h 785813"/>
              <a:gd name="connsiteX29-1871" fmla="*/ 330994 w 695325"/>
              <a:gd name="connsiteY29-1872" fmla="*/ 383382 h 785813"/>
              <a:gd name="connsiteX30-1873" fmla="*/ 373856 w 695325"/>
              <a:gd name="connsiteY30-1874" fmla="*/ 371475 h 785813"/>
              <a:gd name="connsiteX31-1875" fmla="*/ 395288 w 695325"/>
              <a:gd name="connsiteY31-1876" fmla="*/ 371475 h 785813"/>
              <a:gd name="connsiteX32-1877" fmla="*/ 381000 w 695325"/>
              <a:gd name="connsiteY32-1878" fmla="*/ 388144 h 785813"/>
              <a:gd name="connsiteX33-1879" fmla="*/ 395288 w 695325"/>
              <a:gd name="connsiteY33-1880" fmla="*/ 397669 h 785813"/>
              <a:gd name="connsiteX34-1881" fmla="*/ 421481 w 695325"/>
              <a:gd name="connsiteY34-1882" fmla="*/ 426244 h 785813"/>
              <a:gd name="connsiteX35-1883" fmla="*/ 438150 w 695325"/>
              <a:gd name="connsiteY35-1884" fmla="*/ 461963 h 785813"/>
              <a:gd name="connsiteX36-1885" fmla="*/ 440531 w 695325"/>
              <a:gd name="connsiteY36-1886" fmla="*/ 492919 h 785813"/>
              <a:gd name="connsiteX37-1887" fmla="*/ 423863 w 695325"/>
              <a:gd name="connsiteY37-1888" fmla="*/ 511969 h 785813"/>
              <a:gd name="connsiteX38-1889" fmla="*/ 423863 w 695325"/>
              <a:gd name="connsiteY38-1890" fmla="*/ 535782 h 785813"/>
              <a:gd name="connsiteX39-1891" fmla="*/ 402431 w 695325"/>
              <a:gd name="connsiteY39-1892" fmla="*/ 535782 h 785813"/>
              <a:gd name="connsiteX40-1893" fmla="*/ 383381 w 695325"/>
              <a:gd name="connsiteY40-1894" fmla="*/ 547688 h 785813"/>
              <a:gd name="connsiteX41-1895" fmla="*/ 407194 w 695325"/>
              <a:gd name="connsiteY41-1896" fmla="*/ 583407 h 785813"/>
              <a:gd name="connsiteX42-1897" fmla="*/ 395288 w 695325"/>
              <a:gd name="connsiteY42-1898" fmla="*/ 611982 h 785813"/>
              <a:gd name="connsiteX43-1899" fmla="*/ 359569 w 695325"/>
              <a:gd name="connsiteY43-1900" fmla="*/ 611982 h 785813"/>
              <a:gd name="connsiteX44-1901" fmla="*/ 328613 w 695325"/>
              <a:gd name="connsiteY44-1902" fmla="*/ 609600 h 785813"/>
              <a:gd name="connsiteX45-1903" fmla="*/ 309563 w 695325"/>
              <a:gd name="connsiteY45-1904" fmla="*/ 597694 h 785813"/>
              <a:gd name="connsiteX46-1905" fmla="*/ 297656 w 695325"/>
              <a:gd name="connsiteY46-1906" fmla="*/ 621507 h 785813"/>
              <a:gd name="connsiteX47-1907" fmla="*/ 297656 w 695325"/>
              <a:gd name="connsiteY47-1908" fmla="*/ 645319 h 785813"/>
              <a:gd name="connsiteX48-1909" fmla="*/ 330994 w 695325"/>
              <a:gd name="connsiteY48-1910" fmla="*/ 661988 h 785813"/>
              <a:gd name="connsiteX49-1911" fmla="*/ 354806 w 695325"/>
              <a:gd name="connsiteY49-1912" fmla="*/ 642938 h 785813"/>
              <a:gd name="connsiteX50-1913" fmla="*/ 371475 w 695325"/>
              <a:gd name="connsiteY50-1914" fmla="*/ 638175 h 785813"/>
              <a:gd name="connsiteX51-1915" fmla="*/ 378619 w 695325"/>
              <a:gd name="connsiteY51-1916" fmla="*/ 628650 h 785813"/>
              <a:gd name="connsiteX52-1917" fmla="*/ 400050 w 695325"/>
              <a:gd name="connsiteY52-1918" fmla="*/ 640557 h 785813"/>
              <a:gd name="connsiteX53-1919" fmla="*/ 414338 w 695325"/>
              <a:gd name="connsiteY53-1920" fmla="*/ 659607 h 785813"/>
              <a:gd name="connsiteX54-1921" fmla="*/ 438150 w 695325"/>
              <a:gd name="connsiteY54-1922" fmla="*/ 688182 h 785813"/>
              <a:gd name="connsiteX55-1923" fmla="*/ 452438 w 695325"/>
              <a:gd name="connsiteY55-1924" fmla="*/ 688182 h 785813"/>
              <a:gd name="connsiteX56-1925" fmla="*/ 464344 w 695325"/>
              <a:gd name="connsiteY56-1926" fmla="*/ 704850 h 785813"/>
              <a:gd name="connsiteX57-1927" fmla="*/ 450056 w 695325"/>
              <a:gd name="connsiteY57-1928" fmla="*/ 714375 h 785813"/>
              <a:gd name="connsiteX58-1929" fmla="*/ 481013 w 695325"/>
              <a:gd name="connsiteY58-1930" fmla="*/ 740569 h 785813"/>
              <a:gd name="connsiteX59-1931" fmla="*/ 497681 w 695325"/>
              <a:gd name="connsiteY59-1932" fmla="*/ 738188 h 785813"/>
              <a:gd name="connsiteX60-1933" fmla="*/ 526256 w 695325"/>
              <a:gd name="connsiteY60-1934" fmla="*/ 752475 h 785813"/>
              <a:gd name="connsiteX61-1935" fmla="*/ 566738 w 695325"/>
              <a:gd name="connsiteY61-1936" fmla="*/ 783432 h 785813"/>
              <a:gd name="connsiteX62-1937" fmla="*/ 578644 w 695325"/>
              <a:gd name="connsiteY62-1938" fmla="*/ 785813 h 785813"/>
              <a:gd name="connsiteX63-1939" fmla="*/ 588169 w 695325"/>
              <a:gd name="connsiteY63-1940" fmla="*/ 776288 h 785813"/>
              <a:gd name="connsiteX64-1941" fmla="*/ 566738 w 695325"/>
              <a:gd name="connsiteY64-1942" fmla="*/ 762000 h 785813"/>
              <a:gd name="connsiteX65-1943" fmla="*/ 535781 w 695325"/>
              <a:gd name="connsiteY65-1944" fmla="*/ 733425 h 785813"/>
              <a:gd name="connsiteX66-1945" fmla="*/ 523875 w 695325"/>
              <a:gd name="connsiteY66-1946" fmla="*/ 697707 h 785813"/>
              <a:gd name="connsiteX67-1947" fmla="*/ 531019 w 695325"/>
              <a:gd name="connsiteY67-1948" fmla="*/ 685800 h 785813"/>
              <a:gd name="connsiteX68-1949" fmla="*/ 557213 w 695325"/>
              <a:gd name="connsiteY68-1950" fmla="*/ 711994 h 785813"/>
              <a:gd name="connsiteX69-1951" fmla="*/ 597694 w 695325"/>
              <a:gd name="connsiteY69-1952" fmla="*/ 733425 h 785813"/>
              <a:gd name="connsiteX70-1953" fmla="*/ 619125 w 695325"/>
              <a:gd name="connsiteY70-1954" fmla="*/ 742950 h 785813"/>
              <a:gd name="connsiteX71-1955" fmla="*/ 611981 w 695325"/>
              <a:gd name="connsiteY71-1956" fmla="*/ 716757 h 785813"/>
              <a:gd name="connsiteX72-1957" fmla="*/ 623888 w 695325"/>
              <a:gd name="connsiteY72-1958" fmla="*/ 707232 h 785813"/>
              <a:gd name="connsiteX73-1959" fmla="*/ 619125 w 695325"/>
              <a:gd name="connsiteY73-1960" fmla="*/ 683419 h 785813"/>
              <a:gd name="connsiteX74-1961" fmla="*/ 602456 w 695325"/>
              <a:gd name="connsiteY74-1962" fmla="*/ 664369 h 785813"/>
              <a:gd name="connsiteX75-1963" fmla="*/ 607219 w 695325"/>
              <a:gd name="connsiteY75-1964" fmla="*/ 647700 h 785813"/>
              <a:gd name="connsiteX76-1965" fmla="*/ 592931 w 695325"/>
              <a:gd name="connsiteY76-1966" fmla="*/ 640557 h 785813"/>
              <a:gd name="connsiteX77-1967" fmla="*/ 585788 w 695325"/>
              <a:gd name="connsiteY77-1968" fmla="*/ 628650 h 785813"/>
              <a:gd name="connsiteX78-1969" fmla="*/ 564356 w 695325"/>
              <a:gd name="connsiteY78-1970" fmla="*/ 623888 h 785813"/>
              <a:gd name="connsiteX79-1971" fmla="*/ 550069 w 695325"/>
              <a:gd name="connsiteY79-1972" fmla="*/ 588169 h 785813"/>
              <a:gd name="connsiteX80-1973" fmla="*/ 540544 w 695325"/>
              <a:gd name="connsiteY80-1974" fmla="*/ 581025 h 785813"/>
              <a:gd name="connsiteX81-1975" fmla="*/ 550069 w 695325"/>
              <a:gd name="connsiteY81-1976" fmla="*/ 561975 h 785813"/>
              <a:gd name="connsiteX82-1977" fmla="*/ 545306 w 695325"/>
              <a:gd name="connsiteY82-1978" fmla="*/ 547688 h 785813"/>
              <a:gd name="connsiteX83-1979" fmla="*/ 540544 w 695325"/>
              <a:gd name="connsiteY83-1980" fmla="*/ 523875 h 785813"/>
              <a:gd name="connsiteX84-1981" fmla="*/ 571500 w 695325"/>
              <a:gd name="connsiteY84-1982" fmla="*/ 519113 h 785813"/>
              <a:gd name="connsiteX85-1983" fmla="*/ 595313 w 695325"/>
              <a:gd name="connsiteY85-1984" fmla="*/ 550069 h 785813"/>
              <a:gd name="connsiteX86-1985" fmla="*/ 626269 w 695325"/>
              <a:gd name="connsiteY86-1986" fmla="*/ 569119 h 785813"/>
              <a:gd name="connsiteX87-1987" fmla="*/ 631031 w 695325"/>
              <a:gd name="connsiteY87-1988" fmla="*/ 592932 h 785813"/>
              <a:gd name="connsiteX88-1989" fmla="*/ 659606 w 695325"/>
              <a:gd name="connsiteY88-1990" fmla="*/ 611982 h 785813"/>
              <a:gd name="connsiteX89-1991" fmla="*/ 650081 w 695325"/>
              <a:gd name="connsiteY89-1992" fmla="*/ 576263 h 785813"/>
              <a:gd name="connsiteX90-1993" fmla="*/ 669131 w 695325"/>
              <a:gd name="connsiteY90-1994" fmla="*/ 576263 h 785813"/>
              <a:gd name="connsiteX91-1995" fmla="*/ 683419 w 695325"/>
              <a:gd name="connsiteY91-1996" fmla="*/ 554832 h 785813"/>
              <a:gd name="connsiteX92-1997" fmla="*/ 671513 w 695325"/>
              <a:gd name="connsiteY92-1998" fmla="*/ 535782 h 785813"/>
              <a:gd name="connsiteX93-1999" fmla="*/ 695325 w 695325"/>
              <a:gd name="connsiteY93-2000" fmla="*/ 528638 h 785813"/>
              <a:gd name="connsiteX94-2001" fmla="*/ 676275 w 695325"/>
              <a:gd name="connsiteY94-2002" fmla="*/ 516732 h 785813"/>
              <a:gd name="connsiteX95-2003" fmla="*/ 645319 w 695325"/>
              <a:gd name="connsiteY95-2004" fmla="*/ 511969 h 785813"/>
              <a:gd name="connsiteX96-2005" fmla="*/ 652463 w 695325"/>
              <a:gd name="connsiteY96-2006" fmla="*/ 483394 h 785813"/>
              <a:gd name="connsiteX97-2007" fmla="*/ 631031 w 695325"/>
              <a:gd name="connsiteY97-2008" fmla="*/ 488157 h 785813"/>
              <a:gd name="connsiteX98-2009" fmla="*/ 631031 w 695325"/>
              <a:gd name="connsiteY98-2010" fmla="*/ 461963 h 785813"/>
              <a:gd name="connsiteX99-2011" fmla="*/ 609600 w 695325"/>
              <a:gd name="connsiteY99-2012" fmla="*/ 452438 h 785813"/>
              <a:gd name="connsiteX100-2013" fmla="*/ 602456 w 695325"/>
              <a:gd name="connsiteY100-2014" fmla="*/ 435769 h 785813"/>
              <a:gd name="connsiteX101-2015" fmla="*/ 585788 w 695325"/>
              <a:gd name="connsiteY101-2016" fmla="*/ 447675 h 785813"/>
              <a:gd name="connsiteX102-2017" fmla="*/ 576263 w 695325"/>
              <a:gd name="connsiteY102-2018" fmla="*/ 423863 h 785813"/>
              <a:gd name="connsiteX103-2019" fmla="*/ 545306 w 695325"/>
              <a:gd name="connsiteY103-2020" fmla="*/ 400050 h 785813"/>
              <a:gd name="connsiteX104-2021" fmla="*/ 526256 w 695325"/>
              <a:gd name="connsiteY104-2022" fmla="*/ 400050 h 785813"/>
              <a:gd name="connsiteX105-2023" fmla="*/ 540544 w 695325"/>
              <a:gd name="connsiteY105-2024" fmla="*/ 381000 h 785813"/>
              <a:gd name="connsiteX106-2025" fmla="*/ 540544 w 695325"/>
              <a:gd name="connsiteY106-2026" fmla="*/ 359569 h 785813"/>
              <a:gd name="connsiteX107-2027" fmla="*/ 535781 w 695325"/>
              <a:gd name="connsiteY107-2028" fmla="*/ 352425 h 785813"/>
              <a:gd name="connsiteX108-2029" fmla="*/ 578644 w 695325"/>
              <a:gd name="connsiteY108-2030" fmla="*/ 364332 h 785813"/>
              <a:gd name="connsiteX109-2031" fmla="*/ 566738 w 695325"/>
              <a:gd name="connsiteY109-2032" fmla="*/ 347663 h 785813"/>
              <a:gd name="connsiteX110-2033" fmla="*/ 528638 w 695325"/>
              <a:gd name="connsiteY110-2034" fmla="*/ 335757 h 785813"/>
              <a:gd name="connsiteX111-2035" fmla="*/ 519113 w 695325"/>
              <a:gd name="connsiteY111-2036" fmla="*/ 321469 h 785813"/>
              <a:gd name="connsiteX112-2037" fmla="*/ 557213 w 695325"/>
              <a:gd name="connsiteY112-2038" fmla="*/ 307182 h 785813"/>
              <a:gd name="connsiteX113-2039" fmla="*/ 545306 w 695325"/>
              <a:gd name="connsiteY113-2040" fmla="*/ 280988 h 785813"/>
              <a:gd name="connsiteX114-2041" fmla="*/ 538163 w 695325"/>
              <a:gd name="connsiteY114-2042" fmla="*/ 297657 h 785813"/>
              <a:gd name="connsiteX115-2043" fmla="*/ 514350 w 695325"/>
              <a:gd name="connsiteY115-2044" fmla="*/ 309563 h 785813"/>
              <a:gd name="connsiteX116-2045" fmla="*/ 507206 w 695325"/>
              <a:gd name="connsiteY116-2046" fmla="*/ 288132 h 785813"/>
              <a:gd name="connsiteX117-2047" fmla="*/ 500063 w 695325"/>
              <a:gd name="connsiteY117-2048" fmla="*/ 278607 h 785813"/>
              <a:gd name="connsiteX118-2049" fmla="*/ 523875 w 695325"/>
              <a:gd name="connsiteY118-2050" fmla="*/ 259557 h 785813"/>
              <a:gd name="connsiteX119-2051" fmla="*/ 504825 w 695325"/>
              <a:gd name="connsiteY119-2052" fmla="*/ 242888 h 785813"/>
              <a:gd name="connsiteX120-2053" fmla="*/ 485775 w 695325"/>
              <a:gd name="connsiteY120-2054" fmla="*/ 254794 h 785813"/>
              <a:gd name="connsiteX121-2055" fmla="*/ 473869 w 695325"/>
              <a:gd name="connsiteY121-2056" fmla="*/ 240507 h 785813"/>
              <a:gd name="connsiteX122-2057" fmla="*/ 471488 w 695325"/>
              <a:gd name="connsiteY122-2058" fmla="*/ 223838 h 785813"/>
              <a:gd name="connsiteX123-2059" fmla="*/ 452438 w 695325"/>
              <a:gd name="connsiteY123-2060" fmla="*/ 230982 h 785813"/>
              <a:gd name="connsiteX124-2061" fmla="*/ 450056 w 695325"/>
              <a:gd name="connsiteY124-2062" fmla="*/ 214313 h 785813"/>
              <a:gd name="connsiteX125-2063" fmla="*/ 457200 w 695325"/>
              <a:gd name="connsiteY125-2064" fmla="*/ 202407 h 785813"/>
              <a:gd name="connsiteX126-2065" fmla="*/ 433388 w 695325"/>
              <a:gd name="connsiteY126-2066" fmla="*/ 171450 h 785813"/>
              <a:gd name="connsiteX127-2067" fmla="*/ 423863 w 695325"/>
              <a:gd name="connsiteY127-2068" fmla="*/ 190500 h 785813"/>
              <a:gd name="connsiteX128-2069" fmla="*/ 416719 w 695325"/>
              <a:gd name="connsiteY128-2070" fmla="*/ 207169 h 785813"/>
              <a:gd name="connsiteX129-2071" fmla="*/ 397669 w 695325"/>
              <a:gd name="connsiteY129-2072" fmla="*/ 192882 h 785813"/>
              <a:gd name="connsiteX130-2073" fmla="*/ 395288 w 695325"/>
              <a:gd name="connsiteY130-2074" fmla="*/ 166688 h 785813"/>
              <a:gd name="connsiteX131-2075" fmla="*/ 383381 w 695325"/>
              <a:gd name="connsiteY131-2076" fmla="*/ 180975 h 785813"/>
              <a:gd name="connsiteX132-2077" fmla="*/ 376238 w 695325"/>
              <a:gd name="connsiteY132-2078" fmla="*/ 166688 h 785813"/>
              <a:gd name="connsiteX133-2079" fmla="*/ 376238 w 695325"/>
              <a:gd name="connsiteY133-2080" fmla="*/ 147638 h 785813"/>
              <a:gd name="connsiteX134-2081" fmla="*/ 364331 w 695325"/>
              <a:gd name="connsiteY134-2082" fmla="*/ 142875 h 785813"/>
              <a:gd name="connsiteX135-2083" fmla="*/ 364331 w 695325"/>
              <a:gd name="connsiteY135-2084" fmla="*/ 116682 h 785813"/>
              <a:gd name="connsiteX136-2085" fmla="*/ 309563 w 695325"/>
              <a:gd name="connsiteY136-2086" fmla="*/ 90488 h 785813"/>
              <a:gd name="connsiteX137-2087" fmla="*/ 288131 w 695325"/>
              <a:gd name="connsiteY137-2088" fmla="*/ 97632 h 785813"/>
              <a:gd name="connsiteX138-2089" fmla="*/ 292894 w 695325"/>
              <a:gd name="connsiteY138-2090" fmla="*/ 123825 h 785813"/>
              <a:gd name="connsiteX139-2091" fmla="*/ 273844 w 695325"/>
              <a:gd name="connsiteY139-2092" fmla="*/ 126207 h 785813"/>
              <a:gd name="connsiteX140-2093" fmla="*/ 259556 w 695325"/>
              <a:gd name="connsiteY140-2094" fmla="*/ 121444 h 785813"/>
              <a:gd name="connsiteX141-2095" fmla="*/ 247650 w 695325"/>
              <a:gd name="connsiteY141-2096" fmla="*/ 140494 h 785813"/>
              <a:gd name="connsiteX142-2097" fmla="*/ 223838 w 695325"/>
              <a:gd name="connsiteY142-2098" fmla="*/ 152400 h 785813"/>
              <a:gd name="connsiteX143-2099" fmla="*/ 221456 w 695325"/>
              <a:gd name="connsiteY143-2100" fmla="*/ 130969 h 785813"/>
              <a:gd name="connsiteX144-2101" fmla="*/ 223838 w 695325"/>
              <a:gd name="connsiteY144-2102" fmla="*/ 92869 h 785813"/>
              <a:gd name="connsiteX145-2103" fmla="*/ 216694 w 695325"/>
              <a:gd name="connsiteY145-2104" fmla="*/ 66675 h 785813"/>
              <a:gd name="connsiteX146-2105" fmla="*/ 214313 w 695325"/>
              <a:gd name="connsiteY146-2106" fmla="*/ 50007 h 785813"/>
              <a:gd name="connsiteX147-2107" fmla="*/ 204788 w 695325"/>
              <a:gd name="connsiteY147-2108" fmla="*/ 28575 h 785813"/>
              <a:gd name="connsiteX148-2109" fmla="*/ 202406 w 695325"/>
              <a:gd name="connsiteY148-2110" fmla="*/ 0 h 785813"/>
              <a:gd name="connsiteX149-2111" fmla="*/ 183356 w 695325"/>
              <a:gd name="connsiteY149-2112" fmla="*/ 7144 h 785813"/>
              <a:gd name="connsiteX150-2113" fmla="*/ 161926 w 695325"/>
              <a:gd name="connsiteY150-2114" fmla="*/ 23813 h 785813"/>
              <a:gd name="connsiteX151-2115" fmla="*/ 147638 w 695325"/>
              <a:gd name="connsiteY151-2116" fmla="*/ 33338 h 785813"/>
              <a:gd name="connsiteX152-2117" fmla="*/ 114300 w 695325"/>
              <a:gd name="connsiteY152-2118" fmla="*/ 223837 h 785813"/>
              <a:gd name="connsiteX0-2119" fmla="*/ 114300 w 695325"/>
              <a:gd name="connsiteY0-2120" fmla="*/ 223837 h 785813"/>
              <a:gd name="connsiteX1-2121" fmla="*/ 104775 w 695325"/>
              <a:gd name="connsiteY1-2122" fmla="*/ 64294 h 785813"/>
              <a:gd name="connsiteX2-2123" fmla="*/ 102394 w 695325"/>
              <a:gd name="connsiteY2-2124" fmla="*/ 1 h 785813"/>
              <a:gd name="connsiteX3-2125" fmla="*/ 54769 w 695325"/>
              <a:gd name="connsiteY3-2126" fmla="*/ 4763 h 785813"/>
              <a:gd name="connsiteX4-2127" fmla="*/ 21431 w 695325"/>
              <a:gd name="connsiteY4-2128" fmla="*/ 38100 h 785813"/>
              <a:gd name="connsiteX5-2129" fmla="*/ 21431 w 695325"/>
              <a:gd name="connsiteY5-2130" fmla="*/ 69057 h 785813"/>
              <a:gd name="connsiteX6-2131" fmla="*/ 11906 w 695325"/>
              <a:gd name="connsiteY6-2132" fmla="*/ 88107 h 785813"/>
              <a:gd name="connsiteX7-2133" fmla="*/ 7144 w 695325"/>
              <a:gd name="connsiteY7-2134" fmla="*/ 126207 h 785813"/>
              <a:gd name="connsiteX8-2135" fmla="*/ 7144 w 695325"/>
              <a:gd name="connsiteY8-2136" fmla="*/ 126207 h 785813"/>
              <a:gd name="connsiteX9-2137" fmla="*/ 0 w 695325"/>
              <a:gd name="connsiteY9-2138" fmla="*/ 145257 h 785813"/>
              <a:gd name="connsiteX10-2139" fmla="*/ 0 w 695325"/>
              <a:gd name="connsiteY10-2140" fmla="*/ 190500 h 785813"/>
              <a:gd name="connsiteX11-2141" fmla="*/ 38100 w 695325"/>
              <a:gd name="connsiteY11-2142" fmla="*/ 200025 h 785813"/>
              <a:gd name="connsiteX12-2143" fmla="*/ 64294 w 695325"/>
              <a:gd name="connsiteY12-2144" fmla="*/ 219075 h 785813"/>
              <a:gd name="connsiteX13-2145" fmla="*/ 66675 w 695325"/>
              <a:gd name="connsiteY13-2146" fmla="*/ 233363 h 785813"/>
              <a:gd name="connsiteX14-2147" fmla="*/ 35719 w 695325"/>
              <a:gd name="connsiteY14-2148" fmla="*/ 228600 h 785813"/>
              <a:gd name="connsiteX15-2149" fmla="*/ 9525 w 695325"/>
              <a:gd name="connsiteY15-2150" fmla="*/ 216694 h 785813"/>
              <a:gd name="connsiteX16-2151" fmla="*/ 47625 w 695325"/>
              <a:gd name="connsiteY16-2152" fmla="*/ 276225 h 785813"/>
              <a:gd name="connsiteX17-2153" fmla="*/ 76200 w 695325"/>
              <a:gd name="connsiteY17-2154" fmla="*/ 257175 h 785813"/>
              <a:gd name="connsiteX18-2155" fmla="*/ 102394 w 695325"/>
              <a:gd name="connsiteY18-2156" fmla="*/ 288132 h 785813"/>
              <a:gd name="connsiteX19-2157" fmla="*/ 147638 w 695325"/>
              <a:gd name="connsiteY19-2158" fmla="*/ 300038 h 785813"/>
              <a:gd name="connsiteX20-2159" fmla="*/ 188119 w 695325"/>
              <a:gd name="connsiteY20-2160" fmla="*/ 307182 h 785813"/>
              <a:gd name="connsiteX21-2161" fmla="*/ 209550 w 695325"/>
              <a:gd name="connsiteY21-2162" fmla="*/ 295275 h 785813"/>
              <a:gd name="connsiteX22-2163" fmla="*/ 197644 w 695325"/>
              <a:gd name="connsiteY22-2164" fmla="*/ 285750 h 785813"/>
              <a:gd name="connsiteX23-2165" fmla="*/ 219075 w 695325"/>
              <a:gd name="connsiteY23-2166" fmla="*/ 285750 h 785813"/>
              <a:gd name="connsiteX24-2167" fmla="*/ 247650 w 695325"/>
              <a:gd name="connsiteY24-2168" fmla="*/ 314325 h 785813"/>
              <a:gd name="connsiteX25-2169" fmla="*/ 266700 w 695325"/>
              <a:gd name="connsiteY25-2170" fmla="*/ 292894 h 785813"/>
              <a:gd name="connsiteX26-2171" fmla="*/ 252413 w 695325"/>
              <a:gd name="connsiteY26-2172" fmla="*/ 266700 h 785813"/>
              <a:gd name="connsiteX27-2173" fmla="*/ 266700 w 695325"/>
              <a:gd name="connsiteY27-2174" fmla="*/ 261938 h 785813"/>
              <a:gd name="connsiteX28-2175" fmla="*/ 345281 w 695325"/>
              <a:gd name="connsiteY28-2176" fmla="*/ 342900 h 785813"/>
              <a:gd name="connsiteX29-2177" fmla="*/ 352425 w 695325"/>
              <a:gd name="connsiteY29-2178" fmla="*/ 357188 h 785813"/>
              <a:gd name="connsiteX30-2179" fmla="*/ 330994 w 695325"/>
              <a:gd name="connsiteY30-2180" fmla="*/ 383382 h 785813"/>
              <a:gd name="connsiteX31-2181" fmla="*/ 373856 w 695325"/>
              <a:gd name="connsiteY31-2182" fmla="*/ 371475 h 785813"/>
              <a:gd name="connsiteX32-2183" fmla="*/ 395288 w 695325"/>
              <a:gd name="connsiteY32-2184" fmla="*/ 371475 h 785813"/>
              <a:gd name="connsiteX33-2185" fmla="*/ 381000 w 695325"/>
              <a:gd name="connsiteY33-2186" fmla="*/ 388144 h 785813"/>
              <a:gd name="connsiteX34-2187" fmla="*/ 395288 w 695325"/>
              <a:gd name="connsiteY34-2188" fmla="*/ 397669 h 785813"/>
              <a:gd name="connsiteX35-2189" fmla="*/ 421481 w 695325"/>
              <a:gd name="connsiteY35-2190" fmla="*/ 426244 h 785813"/>
              <a:gd name="connsiteX36-2191" fmla="*/ 438150 w 695325"/>
              <a:gd name="connsiteY36-2192" fmla="*/ 461963 h 785813"/>
              <a:gd name="connsiteX37-2193" fmla="*/ 440531 w 695325"/>
              <a:gd name="connsiteY37-2194" fmla="*/ 492919 h 785813"/>
              <a:gd name="connsiteX38-2195" fmla="*/ 423863 w 695325"/>
              <a:gd name="connsiteY38-2196" fmla="*/ 511969 h 785813"/>
              <a:gd name="connsiteX39-2197" fmla="*/ 423863 w 695325"/>
              <a:gd name="connsiteY39-2198" fmla="*/ 535782 h 785813"/>
              <a:gd name="connsiteX40-2199" fmla="*/ 402431 w 695325"/>
              <a:gd name="connsiteY40-2200" fmla="*/ 535782 h 785813"/>
              <a:gd name="connsiteX41-2201" fmla="*/ 383381 w 695325"/>
              <a:gd name="connsiteY41-2202" fmla="*/ 547688 h 785813"/>
              <a:gd name="connsiteX42-2203" fmla="*/ 407194 w 695325"/>
              <a:gd name="connsiteY42-2204" fmla="*/ 583407 h 785813"/>
              <a:gd name="connsiteX43-2205" fmla="*/ 395288 w 695325"/>
              <a:gd name="connsiteY43-2206" fmla="*/ 611982 h 785813"/>
              <a:gd name="connsiteX44-2207" fmla="*/ 359569 w 695325"/>
              <a:gd name="connsiteY44-2208" fmla="*/ 611982 h 785813"/>
              <a:gd name="connsiteX45-2209" fmla="*/ 328613 w 695325"/>
              <a:gd name="connsiteY45-2210" fmla="*/ 609600 h 785813"/>
              <a:gd name="connsiteX46-2211" fmla="*/ 309563 w 695325"/>
              <a:gd name="connsiteY46-2212" fmla="*/ 597694 h 785813"/>
              <a:gd name="connsiteX47-2213" fmla="*/ 297656 w 695325"/>
              <a:gd name="connsiteY47-2214" fmla="*/ 621507 h 785813"/>
              <a:gd name="connsiteX48-2215" fmla="*/ 297656 w 695325"/>
              <a:gd name="connsiteY48-2216" fmla="*/ 645319 h 785813"/>
              <a:gd name="connsiteX49-2217" fmla="*/ 330994 w 695325"/>
              <a:gd name="connsiteY49-2218" fmla="*/ 661988 h 785813"/>
              <a:gd name="connsiteX50-2219" fmla="*/ 354806 w 695325"/>
              <a:gd name="connsiteY50-2220" fmla="*/ 642938 h 785813"/>
              <a:gd name="connsiteX51-2221" fmla="*/ 371475 w 695325"/>
              <a:gd name="connsiteY51-2222" fmla="*/ 638175 h 785813"/>
              <a:gd name="connsiteX52-2223" fmla="*/ 378619 w 695325"/>
              <a:gd name="connsiteY52-2224" fmla="*/ 628650 h 785813"/>
              <a:gd name="connsiteX53-2225" fmla="*/ 400050 w 695325"/>
              <a:gd name="connsiteY53-2226" fmla="*/ 640557 h 785813"/>
              <a:gd name="connsiteX54-2227" fmla="*/ 414338 w 695325"/>
              <a:gd name="connsiteY54-2228" fmla="*/ 659607 h 785813"/>
              <a:gd name="connsiteX55-2229" fmla="*/ 438150 w 695325"/>
              <a:gd name="connsiteY55-2230" fmla="*/ 688182 h 785813"/>
              <a:gd name="connsiteX56-2231" fmla="*/ 452438 w 695325"/>
              <a:gd name="connsiteY56-2232" fmla="*/ 688182 h 785813"/>
              <a:gd name="connsiteX57-2233" fmla="*/ 464344 w 695325"/>
              <a:gd name="connsiteY57-2234" fmla="*/ 704850 h 785813"/>
              <a:gd name="connsiteX58-2235" fmla="*/ 450056 w 695325"/>
              <a:gd name="connsiteY58-2236" fmla="*/ 714375 h 785813"/>
              <a:gd name="connsiteX59-2237" fmla="*/ 481013 w 695325"/>
              <a:gd name="connsiteY59-2238" fmla="*/ 740569 h 785813"/>
              <a:gd name="connsiteX60-2239" fmla="*/ 497681 w 695325"/>
              <a:gd name="connsiteY60-2240" fmla="*/ 738188 h 785813"/>
              <a:gd name="connsiteX61-2241" fmla="*/ 526256 w 695325"/>
              <a:gd name="connsiteY61-2242" fmla="*/ 752475 h 785813"/>
              <a:gd name="connsiteX62-2243" fmla="*/ 566738 w 695325"/>
              <a:gd name="connsiteY62-2244" fmla="*/ 783432 h 785813"/>
              <a:gd name="connsiteX63-2245" fmla="*/ 578644 w 695325"/>
              <a:gd name="connsiteY63-2246" fmla="*/ 785813 h 785813"/>
              <a:gd name="connsiteX64-2247" fmla="*/ 588169 w 695325"/>
              <a:gd name="connsiteY64-2248" fmla="*/ 776288 h 785813"/>
              <a:gd name="connsiteX65-2249" fmla="*/ 566738 w 695325"/>
              <a:gd name="connsiteY65-2250" fmla="*/ 762000 h 785813"/>
              <a:gd name="connsiteX66-2251" fmla="*/ 535781 w 695325"/>
              <a:gd name="connsiteY66-2252" fmla="*/ 733425 h 785813"/>
              <a:gd name="connsiteX67-2253" fmla="*/ 523875 w 695325"/>
              <a:gd name="connsiteY67-2254" fmla="*/ 697707 h 785813"/>
              <a:gd name="connsiteX68-2255" fmla="*/ 531019 w 695325"/>
              <a:gd name="connsiteY68-2256" fmla="*/ 685800 h 785813"/>
              <a:gd name="connsiteX69-2257" fmla="*/ 557213 w 695325"/>
              <a:gd name="connsiteY69-2258" fmla="*/ 711994 h 785813"/>
              <a:gd name="connsiteX70-2259" fmla="*/ 597694 w 695325"/>
              <a:gd name="connsiteY70-2260" fmla="*/ 733425 h 785813"/>
              <a:gd name="connsiteX71-2261" fmla="*/ 619125 w 695325"/>
              <a:gd name="connsiteY71-2262" fmla="*/ 742950 h 785813"/>
              <a:gd name="connsiteX72-2263" fmla="*/ 611981 w 695325"/>
              <a:gd name="connsiteY72-2264" fmla="*/ 716757 h 785813"/>
              <a:gd name="connsiteX73-2265" fmla="*/ 623888 w 695325"/>
              <a:gd name="connsiteY73-2266" fmla="*/ 707232 h 785813"/>
              <a:gd name="connsiteX74-2267" fmla="*/ 619125 w 695325"/>
              <a:gd name="connsiteY74-2268" fmla="*/ 683419 h 785813"/>
              <a:gd name="connsiteX75-2269" fmla="*/ 602456 w 695325"/>
              <a:gd name="connsiteY75-2270" fmla="*/ 664369 h 785813"/>
              <a:gd name="connsiteX76-2271" fmla="*/ 607219 w 695325"/>
              <a:gd name="connsiteY76-2272" fmla="*/ 647700 h 785813"/>
              <a:gd name="connsiteX77-2273" fmla="*/ 592931 w 695325"/>
              <a:gd name="connsiteY77-2274" fmla="*/ 640557 h 785813"/>
              <a:gd name="connsiteX78-2275" fmla="*/ 585788 w 695325"/>
              <a:gd name="connsiteY78-2276" fmla="*/ 628650 h 785813"/>
              <a:gd name="connsiteX79-2277" fmla="*/ 564356 w 695325"/>
              <a:gd name="connsiteY79-2278" fmla="*/ 623888 h 785813"/>
              <a:gd name="connsiteX80-2279" fmla="*/ 550069 w 695325"/>
              <a:gd name="connsiteY80-2280" fmla="*/ 588169 h 785813"/>
              <a:gd name="connsiteX81-2281" fmla="*/ 540544 w 695325"/>
              <a:gd name="connsiteY81-2282" fmla="*/ 581025 h 785813"/>
              <a:gd name="connsiteX82-2283" fmla="*/ 550069 w 695325"/>
              <a:gd name="connsiteY82-2284" fmla="*/ 561975 h 785813"/>
              <a:gd name="connsiteX83-2285" fmla="*/ 545306 w 695325"/>
              <a:gd name="connsiteY83-2286" fmla="*/ 547688 h 785813"/>
              <a:gd name="connsiteX84-2287" fmla="*/ 540544 w 695325"/>
              <a:gd name="connsiteY84-2288" fmla="*/ 523875 h 785813"/>
              <a:gd name="connsiteX85-2289" fmla="*/ 571500 w 695325"/>
              <a:gd name="connsiteY85-2290" fmla="*/ 519113 h 785813"/>
              <a:gd name="connsiteX86-2291" fmla="*/ 595313 w 695325"/>
              <a:gd name="connsiteY86-2292" fmla="*/ 550069 h 785813"/>
              <a:gd name="connsiteX87-2293" fmla="*/ 626269 w 695325"/>
              <a:gd name="connsiteY87-2294" fmla="*/ 569119 h 785813"/>
              <a:gd name="connsiteX88-2295" fmla="*/ 631031 w 695325"/>
              <a:gd name="connsiteY88-2296" fmla="*/ 592932 h 785813"/>
              <a:gd name="connsiteX89-2297" fmla="*/ 659606 w 695325"/>
              <a:gd name="connsiteY89-2298" fmla="*/ 611982 h 785813"/>
              <a:gd name="connsiteX90-2299" fmla="*/ 650081 w 695325"/>
              <a:gd name="connsiteY90-2300" fmla="*/ 576263 h 785813"/>
              <a:gd name="connsiteX91-2301" fmla="*/ 669131 w 695325"/>
              <a:gd name="connsiteY91-2302" fmla="*/ 576263 h 785813"/>
              <a:gd name="connsiteX92-2303" fmla="*/ 683419 w 695325"/>
              <a:gd name="connsiteY92-2304" fmla="*/ 554832 h 785813"/>
              <a:gd name="connsiteX93-2305" fmla="*/ 671513 w 695325"/>
              <a:gd name="connsiteY93-2306" fmla="*/ 535782 h 785813"/>
              <a:gd name="connsiteX94-2307" fmla="*/ 695325 w 695325"/>
              <a:gd name="connsiteY94-2308" fmla="*/ 528638 h 785813"/>
              <a:gd name="connsiteX95-2309" fmla="*/ 676275 w 695325"/>
              <a:gd name="connsiteY95-2310" fmla="*/ 516732 h 785813"/>
              <a:gd name="connsiteX96-2311" fmla="*/ 645319 w 695325"/>
              <a:gd name="connsiteY96-2312" fmla="*/ 511969 h 785813"/>
              <a:gd name="connsiteX97-2313" fmla="*/ 652463 w 695325"/>
              <a:gd name="connsiteY97-2314" fmla="*/ 483394 h 785813"/>
              <a:gd name="connsiteX98-2315" fmla="*/ 631031 w 695325"/>
              <a:gd name="connsiteY98-2316" fmla="*/ 488157 h 785813"/>
              <a:gd name="connsiteX99-2317" fmla="*/ 631031 w 695325"/>
              <a:gd name="connsiteY99-2318" fmla="*/ 461963 h 785813"/>
              <a:gd name="connsiteX100-2319" fmla="*/ 609600 w 695325"/>
              <a:gd name="connsiteY100-2320" fmla="*/ 452438 h 785813"/>
              <a:gd name="connsiteX101-2321" fmla="*/ 602456 w 695325"/>
              <a:gd name="connsiteY101-2322" fmla="*/ 435769 h 785813"/>
              <a:gd name="connsiteX102-2323" fmla="*/ 585788 w 695325"/>
              <a:gd name="connsiteY102-2324" fmla="*/ 447675 h 785813"/>
              <a:gd name="connsiteX103-2325" fmla="*/ 576263 w 695325"/>
              <a:gd name="connsiteY103-2326" fmla="*/ 423863 h 785813"/>
              <a:gd name="connsiteX104-2327" fmla="*/ 545306 w 695325"/>
              <a:gd name="connsiteY104-2328" fmla="*/ 400050 h 785813"/>
              <a:gd name="connsiteX105-2329" fmla="*/ 526256 w 695325"/>
              <a:gd name="connsiteY105-2330" fmla="*/ 400050 h 785813"/>
              <a:gd name="connsiteX106-2331" fmla="*/ 540544 w 695325"/>
              <a:gd name="connsiteY106-2332" fmla="*/ 381000 h 785813"/>
              <a:gd name="connsiteX107-2333" fmla="*/ 540544 w 695325"/>
              <a:gd name="connsiteY107-2334" fmla="*/ 359569 h 785813"/>
              <a:gd name="connsiteX108-2335" fmla="*/ 535781 w 695325"/>
              <a:gd name="connsiteY108-2336" fmla="*/ 352425 h 785813"/>
              <a:gd name="connsiteX109-2337" fmla="*/ 578644 w 695325"/>
              <a:gd name="connsiteY109-2338" fmla="*/ 364332 h 785813"/>
              <a:gd name="connsiteX110-2339" fmla="*/ 566738 w 695325"/>
              <a:gd name="connsiteY110-2340" fmla="*/ 347663 h 785813"/>
              <a:gd name="connsiteX111-2341" fmla="*/ 528638 w 695325"/>
              <a:gd name="connsiteY111-2342" fmla="*/ 335757 h 785813"/>
              <a:gd name="connsiteX112-2343" fmla="*/ 519113 w 695325"/>
              <a:gd name="connsiteY112-2344" fmla="*/ 321469 h 785813"/>
              <a:gd name="connsiteX113-2345" fmla="*/ 557213 w 695325"/>
              <a:gd name="connsiteY113-2346" fmla="*/ 307182 h 785813"/>
              <a:gd name="connsiteX114-2347" fmla="*/ 545306 w 695325"/>
              <a:gd name="connsiteY114-2348" fmla="*/ 280988 h 785813"/>
              <a:gd name="connsiteX115-2349" fmla="*/ 538163 w 695325"/>
              <a:gd name="connsiteY115-2350" fmla="*/ 297657 h 785813"/>
              <a:gd name="connsiteX116-2351" fmla="*/ 514350 w 695325"/>
              <a:gd name="connsiteY116-2352" fmla="*/ 309563 h 785813"/>
              <a:gd name="connsiteX117-2353" fmla="*/ 507206 w 695325"/>
              <a:gd name="connsiteY117-2354" fmla="*/ 288132 h 785813"/>
              <a:gd name="connsiteX118-2355" fmla="*/ 500063 w 695325"/>
              <a:gd name="connsiteY118-2356" fmla="*/ 278607 h 785813"/>
              <a:gd name="connsiteX119-2357" fmla="*/ 523875 w 695325"/>
              <a:gd name="connsiteY119-2358" fmla="*/ 259557 h 785813"/>
              <a:gd name="connsiteX120-2359" fmla="*/ 504825 w 695325"/>
              <a:gd name="connsiteY120-2360" fmla="*/ 242888 h 785813"/>
              <a:gd name="connsiteX121-2361" fmla="*/ 485775 w 695325"/>
              <a:gd name="connsiteY121-2362" fmla="*/ 254794 h 785813"/>
              <a:gd name="connsiteX122-2363" fmla="*/ 473869 w 695325"/>
              <a:gd name="connsiteY122-2364" fmla="*/ 240507 h 785813"/>
              <a:gd name="connsiteX123-2365" fmla="*/ 471488 w 695325"/>
              <a:gd name="connsiteY123-2366" fmla="*/ 223838 h 785813"/>
              <a:gd name="connsiteX124-2367" fmla="*/ 452438 w 695325"/>
              <a:gd name="connsiteY124-2368" fmla="*/ 230982 h 785813"/>
              <a:gd name="connsiteX125-2369" fmla="*/ 450056 w 695325"/>
              <a:gd name="connsiteY125-2370" fmla="*/ 214313 h 785813"/>
              <a:gd name="connsiteX126-2371" fmla="*/ 457200 w 695325"/>
              <a:gd name="connsiteY126-2372" fmla="*/ 202407 h 785813"/>
              <a:gd name="connsiteX127-2373" fmla="*/ 433388 w 695325"/>
              <a:gd name="connsiteY127-2374" fmla="*/ 171450 h 785813"/>
              <a:gd name="connsiteX128-2375" fmla="*/ 423863 w 695325"/>
              <a:gd name="connsiteY128-2376" fmla="*/ 190500 h 785813"/>
              <a:gd name="connsiteX129-2377" fmla="*/ 416719 w 695325"/>
              <a:gd name="connsiteY129-2378" fmla="*/ 207169 h 785813"/>
              <a:gd name="connsiteX130-2379" fmla="*/ 397669 w 695325"/>
              <a:gd name="connsiteY130-2380" fmla="*/ 192882 h 785813"/>
              <a:gd name="connsiteX131-2381" fmla="*/ 395288 w 695325"/>
              <a:gd name="connsiteY131-2382" fmla="*/ 166688 h 785813"/>
              <a:gd name="connsiteX132-2383" fmla="*/ 383381 w 695325"/>
              <a:gd name="connsiteY132-2384" fmla="*/ 180975 h 785813"/>
              <a:gd name="connsiteX133-2385" fmla="*/ 376238 w 695325"/>
              <a:gd name="connsiteY133-2386" fmla="*/ 166688 h 785813"/>
              <a:gd name="connsiteX134-2387" fmla="*/ 376238 w 695325"/>
              <a:gd name="connsiteY134-2388" fmla="*/ 147638 h 785813"/>
              <a:gd name="connsiteX135-2389" fmla="*/ 364331 w 695325"/>
              <a:gd name="connsiteY135-2390" fmla="*/ 142875 h 785813"/>
              <a:gd name="connsiteX136-2391" fmla="*/ 364331 w 695325"/>
              <a:gd name="connsiteY136-2392" fmla="*/ 116682 h 785813"/>
              <a:gd name="connsiteX137-2393" fmla="*/ 309563 w 695325"/>
              <a:gd name="connsiteY137-2394" fmla="*/ 90488 h 785813"/>
              <a:gd name="connsiteX138-2395" fmla="*/ 288131 w 695325"/>
              <a:gd name="connsiteY138-2396" fmla="*/ 97632 h 785813"/>
              <a:gd name="connsiteX139-2397" fmla="*/ 292894 w 695325"/>
              <a:gd name="connsiteY139-2398" fmla="*/ 123825 h 785813"/>
              <a:gd name="connsiteX140-2399" fmla="*/ 273844 w 695325"/>
              <a:gd name="connsiteY140-2400" fmla="*/ 126207 h 785813"/>
              <a:gd name="connsiteX141-2401" fmla="*/ 259556 w 695325"/>
              <a:gd name="connsiteY141-2402" fmla="*/ 121444 h 785813"/>
              <a:gd name="connsiteX142-2403" fmla="*/ 247650 w 695325"/>
              <a:gd name="connsiteY142-2404" fmla="*/ 140494 h 785813"/>
              <a:gd name="connsiteX143-2405" fmla="*/ 223838 w 695325"/>
              <a:gd name="connsiteY143-2406" fmla="*/ 152400 h 785813"/>
              <a:gd name="connsiteX144-2407" fmla="*/ 221456 w 695325"/>
              <a:gd name="connsiteY144-2408" fmla="*/ 130969 h 785813"/>
              <a:gd name="connsiteX145-2409" fmla="*/ 223838 w 695325"/>
              <a:gd name="connsiteY145-2410" fmla="*/ 92869 h 785813"/>
              <a:gd name="connsiteX146-2411" fmla="*/ 216694 w 695325"/>
              <a:gd name="connsiteY146-2412" fmla="*/ 66675 h 785813"/>
              <a:gd name="connsiteX147-2413" fmla="*/ 214313 w 695325"/>
              <a:gd name="connsiteY147-2414" fmla="*/ 50007 h 785813"/>
              <a:gd name="connsiteX148-2415" fmla="*/ 204788 w 695325"/>
              <a:gd name="connsiteY148-2416" fmla="*/ 28575 h 785813"/>
              <a:gd name="connsiteX149-2417" fmla="*/ 202406 w 695325"/>
              <a:gd name="connsiteY149-2418" fmla="*/ 0 h 785813"/>
              <a:gd name="connsiteX150-2419" fmla="*/ 183356 w 695325"/>
              <a:gd name="connsiteY150-2420" fmla="*/ 7144 h 785813"/>
              <a:gd name="connsiteX151-2421" fmla="*/ 161926 w 695325"/>
              <a:gd name="connsiteY151-2422" fmla="*/ 23813 h 785813"/>
              <a:gd name="connsiteX152-2423" fmla="*/ 147638 w 695325"/>
              <a:gd name="connsiteY152-2424" fmla="*/ 33338 h 785813"/>
              <a:gd name="connsiteX153" fmla="*/ 114300 w 695325"/>
              <a:gd name="connsiteY153" fmla="*/ 223837 h 785813"/>
              <a:gd name="connsiteX0-2425" fmla="*/ 114300 w 695325"/>
              <a:gd name="connsiteY0-2426" fmla="*/ 223837 h 785813"/>
              <a:gd name="connsiteX1-2427" fmla="*/ 78582 w 695325"/>
              <a:gd name="connsiteY1-2428" fmla="*/ 71438 h 785813"/>
              <a:gd name="connsiteX2-2429" fmla="*/ 102394 w 695325"/>
              <a:gd name="connsiteY2-2430" fmla="*/ 1 h 785813"/>
              <a:gd name="connsiteX3-2431" fmla="*/ 54769 w 695325"/>
              <a:gd name="connsiteY3-2432" fmla="*/ 4763 h 785813"/>
              <a:gd name="connsiteX4-2433" fmla="*/ 21431 w 695325"/>
              <a:gd name="connsiteY4-2434" fmla="*/ 38100 h 785813"/>
              <a:gd name="connsiteX5-2435" fmla="*/ 21431 w 695325"/>
              <a:gd name="connsiteY5-2436" fmla="*/ 69057 h 785813"/>
              <a:gd name="connsiteX6-2437" fmla="*/ 11906 w 695325"/>
              <a:gd name="connsiteY6-2438" fmla="*/ 88107 h 785813"/>
              <a:gd name="connsiteX7-2439" fmla="*/ 7144 w 695325"/>
              <a:gd name="connsiteY7-2440" fmla="*/ 126207 h 785813"/>
              <a:gd name="connsiteX8-2441" fmla="*/ 7144 w 695325"/>
              <a:gd name="connsiteY8-2442" fmla="*/ 126207 h 785813"/>
              <a:gd name="connsiteX9-2443" fmla="*/ 0 w 695325"/>
              <a:gd name="connsiteY9-2444" fmla="*/ 145257 h 785813"/>
              <a:gd name="connsiteX10-2445" fmla="*/ 0 w 695325"/>
              <a:gd name="connsiteY10-2446" fmla="*/ 190500 h 785813"/>
              <a:gd name="connsiteX11-2447" fmla="*/ 38100 w 695325"/>
              <a:gd name="connsiteY11-2448" fmla="*/ 200025 h 785813"/>
              <a:gd name="connsiteX12-2449" fmla="*/ 64294 w 695325"/>
              <a:gd name="connsiteY12-2450" fmla="*/ 219075 h 785813"/>
              <a:gd name="connsiteX13-2451" fmla="*/ 66675 w 695325"/>
              <a:gd name="connsiteY13-2452" fmla="*/ 233363 h 785813"/>
              <a:gd name="connsiteX14-2453" fmla="*/ 35719 w 695325"/>
              <a:gd name="connsiteY14-2454" fmla="*/ 228600 h 785813"/>
              <a:gd name="connsiteX15-2455" fmla="*/ 9525 w 695325"/>
              <a:gd name="connsiteY15-2456" fmla="*/ 216694 h 785813"/>
              <a:gd name="connsiteX16-2457" fmla="*/ 47625 w 695325"/>
              <a:gd name="connsiteY16-2458" fmla="*/ 276225 h 785813"/>
              <a:gd name="connsiteX17-2459" fmla="*/ 76200 w 695325"/>
              <a:gd name="connsiteY17-2460" fmla="*/ 257175 h 785813"/>
              <a:gd name="connsiteX18-2461" fmla="*/ 102394 w 695325"/>
              <a:gd name="connsiteY18-2462" fmla="*/ 288132 h 785813"/>
              <a:gd name="connsiteX19-2463" fmla="*/ 147638 w 695325"/>
              <a:gd name="connsiteY19-2464" fmla="*/ 300038 h 785813"/>
              <a:gd name="connsiteX20-2465" fmla="*/ 188119 w 695325"/>
              <a:gd name="connsiteY20-2466" fmla="*/ 307182 h 785813"/>
              <a:gd name="connsiteX21-2467" fmla="*/ 209550 w 695325"/>
              <a:gd name="connsiteY21-2468" fmla="*/ 295275 h 785813"/>
              <a:gd name="connsiteX22-2469" fmla="*/ 197644 w 695325"/>
              <a:gd name="connsiteY22-2470" fmla="*/ 285750 h 785813"/>
              <a:gd name="connsiteX23-2471" fmla="*/ 219075 w 695325"/>
              <a:gd name="connsiteY23-2472" fmla="*/ 285750 h 785813"/>
              <a:gd name="connsiteX24-2473" fmla="*/ 247650 w 695325"/>
              <a:gd name="connsiteY24-2474" fmla="*/ 314325 h 785813"/>
              <a:gd name="connsiteX25-2475" fmla="*/ 266700 w 695325"/>
              <a:gd name="connsiteY25-2476" fmla="*/ 292894 h 785813"/>
              <a:gd name="connsiteX26-2477" fmla="*/ 252413 w 695325"/>
              <a:gd name="connsiteY26-2478" fmla="*/ 266700 h 785813"/>
              <a:gd name="connsiteX27-2479" fmla="*/ 266700 w 695325"/>
              <a:gd name="connsiteY27-2480" fmla="*/ 261938 h 785813"/>
              <a:gd name="connsiteX28-2481" fmla="*/ 345281 w 695325"/>
              <a:gd name="connsiteY28-2482" fmla="*/ 342900 h 785813"/>
              <a:gd name="connsiteX29-2483" fmla="*/ 352425 w 695325"/>
              <a:gd name="connsiteY29-2484" fmla="*/ 357188 h 785813"/>
              <a:gd name="connsiteX30-2485" fmla="*/ 330994 w 695325"/>
              <a:gd name="connsiteY30-2486" fmla="*/ 383382 h 785813"/>
              <a:gd name="connsiteX31-2487" fmla="*/ 373856 w 695325"/>
              <a:gd name="connsiteY31-2488" fmla="*/ 371475 h 785813"/>
              <a:gd name="connsiteX32-2489" fmla="*/ 395288 w 695325"/>
              <a:gd name="connsiteY32-2490" fmla="*/ 371475 h 785813"/>
              <a:gd name="connsiteX33-2491" fmla="*/ 381000 w 695325"/>
              <a:gd name="connsiteY33-2492" fmla="*/ 388144 h 785813"/>
              <a:gd name="connsiteX34-2493" fmla="*/ 395288 w 695325"/>
              <a:gd name="connsiteY34-2494" fmla="*/ 397669 h 785813"/>
              <a:gd name="connsiteX35-2495" fmla="*/ 421481 w 695325"/>
              <a:gd name="connsiteY35-2496" fmla="*/ 426244 h 785813"/>
              <a:gd name="connsiteX36-2497" fmla="*/ 438150 w 695325"/>
              <a:gd name="connsiteY36-2498" fmla="*/ 461963 h 785813"/>
              <a:gd name="connsiteX37-2499" fmla="*/ 440531 w 695325"/>
              <a:gd name="connsiteY37-2500" fmla="*/ 492919 h 785813"/>
              <a:gd name="connsiteX38-2501" fmla="*/ 423863 w 695325"/>
              <a:gd name="connsiteY38-2502" fmla="*/ 511969 h 785813"/>
              <a:gd name="connsiteX39-2503" fmla="*/ 423863 w 695325"/>
              <a:gd name="connsiteY39-2504" fmla="*/ 535782 h 785813"/>
              <a:gd name="connsiteX40-2505" fmla="*/ 402431 w 695325"/>
              <a:gd name="connsiteY40-2506" fmla="*/ 535782 h 785813"/>
              <a:gd name="connsiteX41-2507" fmla="*/ 383381 w 695325"/>
              <a:gd name="connsiteY41-2508" fmla="*/ 547688 h 785813"/>
              <a:gd name="connsiteX42-2509" fmla="*/ 407194 w 695325"/>
              <a:gd name="connsiteY42-2510" fmla="*/ 583407 h 785813"/>
              <a:gd name="connsiteX43-2511" fmla="*/ 395288 w 695325"/>
              <a:gd name="connsiteY43-2512" fmla="*/ 611982 h 785813"/>
              <a:gd name="connsiteX44-2513" fmla="*/ 359569 w 695325"/>
              <a:gd name="connsiteY44-2514" fmla="*/ 611982 h 785813"/>
              <a:gd name="connsiteX45-2515" fmla="*/ 328613 w 695325"/>
              <a:gd name="connsiteY45-2516" fmla="*/ 609600 h 785813"/>
              <a:gd name="connsiteX46-2517" fmla="*/ 309563 w 695325"/>
              <a:gd name="connsiteY46-2518" fmla="*/ 597694 h 785813"/>
              <a:gd name="connsiteX47-2519" fmla="*/ 297656 w 695325"/>
              <a:gd name="connsiteY47-2520" fmla="*/ 621507 h 785813"/>
              <a:gd name="connsiteX48-2521" fmla="*/ 297656 w 695325"/>
              <a:gd name="connsiteY48-2522" fmla="*/ 645319 h 785813"/>
              <a:gd name="connsiteX49-2523" fmla="*/ 330994 w 695325"/>
              <a:gd name="connsiteY49-2524" fmla="*/ 661988 h 785813"/>
              <a:gd name="connsiteX50-2525" fmla="*/ 354806 w 695325"/>
              <a:gd name="connsiteY50-2526" fmla="*/ 642938 h 785813"/>
              <a:gd name="connsiteX51-2527" fmla="*/ 371475 w 695325"/>
              <a:gd name="connsiteY51-2528" fmla="*/ 638175 h 785813"/>
              <a:gd name="connsiteX52-2529" fmla="*/ 378619 w 695325"/>
              <a:gd name="connsiteY52-2530" fmla="*/ 628650 h 785813"/>
              <a:gd name="connsiteX53-2531" fmla="*/ 400050 w 695325"/>
              <a:gd name="connsiteY53-2532" fmla="*/ 640557 h 785813"/>
              <a:gd name="connsiteX54-2533" fmla="*/ 414338 w 695325"/>
              <a:gd name="connsiteY54-2534" fmla="*/ 659607 h 785813"/>
              <a:gd name="connsiteX55-2535" fmla="*/ 438150 w 695325"/>
              <a:gd name="connsiteY55-2536" fmla="*/ 688182 h 785813"/>
              <a:gd name="connsiteX56-2537" fmla="*/ 452438 w 695325"/>
              <a:gd name="connsiteY56-2538" fmla="*/ 688182 h 785813"/>
              <a:gd name="connsiteX57-2539" fmla="*/ 464344 w 695325"/>
              <a:gd name="connsiteY57-2540" fmla="*/ 704850 h 785813"/>
              <a:gd name="connsiteX58-2541" fmla="*/ 450056 w 695325"/>
              <a:gd name="connsiteY58-2542" fmla="*/ 714375 h 785813"/>
              <a:gd name="connsiteX59-2543" fmla="*/ 481013 w 695325"/>
              <a:gd name="connsiteY59-2544" fmla="*/ 740569 h 785813"/>
              <a:gd name="connsiteX60-2545" fmla="*/ 497681 w 695325"/>
              <a:gd name="connsiteY60-2546" fmla="*/ 738188 h 785813"/>
              <a:gd name="connsiteX61-2547" fmla="*/ 526256 w 695325"/>
              <a:gd name="connsiteY61-2548" fmla="*/ 752475 h 785813"/>
              <a:gd name="connsiteX62-2549" fmla="*/ 566738 w 695325"/>
              <a:gd name="connsiteY62-2550" fmla="*/ 783432 h 785813"/>
              <a:gd name="connsiteX63-2551" fmla="*/ 578644 w 695325"/>
              <a:gd name="connsiteY63-2552" fmla="*/ 785813 h 785813"/>
              <a:gd name="connsiteX64-2553" fmla="*/ 588169 w 695325"/>
              <a:gd name="connsiteY64-2554" fmla="*/ 776288 h 785813"/>
              <a:gd name="connsiteX65-2555" fmla="*/ 566738 w 695325"/>
              <a:gd name="connsiteY65-2556" fmla="*/ 762000 h 785813"/>
              <a:gd name="connsiteX66-2557" fmla="*/ 535781 w 695325"/>
              <a:gd name="connsiteY66-2558" fmla="*/ 733425 h 785813"/>
              <a:gd name="connsiteX67-2559" fmla="*/ 523875 w 695325"/>
              <a:gd name="connsiteY67-2560" fmla="*/ 697707 h 785813"/>
              <a:gd name="connsiteX68-2561" fmla="*/ 531019 w 695325"/>
              <a:gd name="connsiteY68-2562" fmla="*/ 685800 h 785813"/>
              <a:gd name="connsiteX69-2563" fmla="*/ 557213 w 695325"/>
              <a:gd name="connsiteY69-2564" fmla="*/ 711994 h 785813"/>
              <a:gd name="connsiteX70-2565" fmla="*/ 597694 w 695325"/>
              <a:gd name="connsiteY70-2566" fmla="*/ 733425 h 785813"/>
              <a:gd name="connsiteX71-2567" fmla="*/ 619125 w 695325"/>
              <a:gd name="connsiteY71-2568" fmla="*/ 742950 h 785813"/>
              <a:gd name="connsiteX72-2569" fmla="*/ 611981 w 695325"/>
              <a:gd name="connsiteY72-2570" fmla="*/ 716757 h 785813"/>
              <a:gd name="connsiteX73-2571" fmla="*/ 623888 w 695325"/>
              <a:gd name="connsiteY73-2572" fmla="*/ 707232 h 785813"/>
              <a:gd name="connsiteX74-2573" fmla="*/ 619125 w 695325"/>
              <a:gd name="connsiteY74-2574" fmla="*/ 683419 h 785813"/>
              <a:gd name="connsiteX75-2575" fmla="*/ 602456 w 695325"/>
              <a:gd name="connsiteY75-2576" fmla="*/ 664369 h 785813"/>
              <a:gd name="connsiteX76-2577" fmla="*/ 607219 w 695325"/>
              <a:gd name="connsiteY76-2578" fmla="*/ 647700 h 785813"/>
              <a:gd name="connsiteX77-2579" fmla="*/ 592931 w 695325"/>
              <a:gd name="connsiteY77-2580" fmla="*/ 640557 h 785813"/>
              <a:gd name="connsiteX78-2581" fmla="*/ 585788 w 695325"/>
              <a:gd name="connsiteY78-2582" fmla="*/ 628650 h 785813"/>
              <a:gd name="connsiteX79-2583" fmla="*/ 564356 w 695325"/>
              <a:gd name="connsiteY79-2584" fmla="*/ 623888 h 785813"/>
              <a:gd name="connsiteX80-2585" fmla="*/ 550069 w 695325"/>
              <a:gd name="connsiteY80-2586" fmla="*/ 588169 h 785813"/>
              <a:gd name="connsiteX81-2587" fmla="*/ 540544 w 695325"/>
              <a:gd name="connsiteY81-2588" fmla="*/ 581025 h 785813"/>
              <a:gd name="connsiteX82-2589" fmla="*/ 550069 w 695325"/>
              <a:gd name="connsiteY82-2590" fmla="*/ 561975 h 785813"/>
              <a:gd name="connsiteX83-2591" fmla="*/ 545306 w 695325"/>
              <a:gd name="connsiteY83-2592" fmla="*/ 547688 h 785813"/>
              <a:gd name="connsiteX84-2593" fmla="*/ 540544 w 695325"/>
              <a:gd name="connsiteY84-2594" fmla="*/ 523875 h 785813"/>
              <a:gd name="connsiteX85-2595" fmla="*/ 571500 w 695325"/>
              <a:gd name="connsiteY85-2596" fmla="*/ 519113 h 785813"/>
              <a:gd name="connsiteX86-2597" fmla="*/ 595313 w 695325"/>
              <a:gd name="connsiteY86-2598" fmla="*/ 550069 h 785813"/>
              <a:gd name="connsiteX87-2599" fmla="*/ 626269 w 695325"/>
              <a:gd name="connsiteY87-2600" fmla="*/ 569119 h 785813"/>
              <a:gd name="connsiteX88-2601" fmla="*/ 631031 w 695325"/>
              <a:gd name="connsiteY88-2602" fmla="*/ 592932 h 785813"/>
              <a:gd name="connsiteX89-2603" fmla="*/ 659606 w 695325"/>
              <a:gd name="connsiteY89-2604" fmla="*/ 611982 h 785813"/>
              <a:gd name="connsiteX90-2605" fmla="*/ 650081 w 695325"/>
              <a:gd name="connsiteY90-2606" fmla="*/ 576263 h 785813"/>
              <a:gd name="connsiteX91-2607" fmla="*/ 669131 w 695325"/>
              <a:gd name="connsiteY91-2608" fmla="*/ 576263 h 785813"/>
              <a:gd name="connsiteX92-2609" fmla="*/ 683419 w 695325"/>
              <a:gd name="connsiteY92-2610" fmla="*/ 554832 h 785813"/>
              <a:gd name="connsiteX93-2611" fmla="*/ 671513 w 695325"/>
              <a:gd name="connsiteY93-2612" fmla="*/ 535782 h 785813"/>
              <a:gd name="connsiteX94-2613" fmla="*/ 695325 w 695325"/>
              <a:gd name="connsiteY94-2614" fmla="*/ 528638 h 785813"/>
              <a:gd name="connsiteX95-2615" fmla="*/ 676275 w 695325"/>
              <a:gd name="connsiteY95-2616" fmla="*/ 516732 h 785813"/>
              <a:gd name="connsiteX96-2617" fmla="*/ 645319 w 695325"/>
              <a:gd name="connsiteY96-2618" fmla="*/ 511969 h 785813"/>
              <a:gd name="connsiteX97-2619" fmla="*/ 652463 w 695325"/>
              <a:gd name="connsiteY97-2620" fmla="*/ 483394 h 785813"/>
              <a:gd name="connsiteX98-2621" fmla="*/ 631031 w 695325"/>
              <a:gd name="connsiteY98-2622" fmla="*/ 488157 h 785813"/>
              <a:gd name="connsiteX99-2623" fmla="*/ 631031 w 695325"/>
              <a:gd name="connsiteY99-2624" fmla="*/ 461963 h 785813"/>
              <a:gd name="connsiteX100-2625" fmla="*/ 609600 w 695325"/>
              <a:gd name="connsiteY100-2626" fmla="*/ 452438 h 785813"/>
              <a:gd name="connsiteX101-2627" fmla="*/ 602456 w 695325"/>
              <a:gd name="connsiteY101-2628" fmla="*/ 435769 h 785813"/>
              <a:gd name="connsiteX102-2629" fmla="*/ 585788 w 695325"/>
              <a:gd name="connsiteY102-2630" fmla="*/ 447675 h 785813"/>
              <a:gd name="connsiteX103-2631" fmla="*/ 576263 w 695325"/>
              <a:gd name="connsiteY103-2632" fmla="*/ 423863 h 785813"/>
              <a:gd name="connsiteX104-2633" fmla="*/ 545306 w 695325"/>
              <a:gd name="connsiteY104-2634" fmla="*/ 400050 h 785813"/>
              <a:gd name="connsiteX105-2635" fmla="*/ 526256 w 695325"/>
              <a:gd name="connsiteY105-2636" fmla="*/ 400050 h 785813"/>
              <a:gd name="connsiteX106-2637" fmla="*/ 540544 w 695325"/>
              <a:gd name="connsiteY106-2638" fmla="*/ 381000 h 785813"/>
              <a:gd name="connsiteX107-2639" fmla="*/ 540544 w 695325"/>
              <a:gd name="connsiteY107-2640" fmla="*/ 359569 h 785813"/>
              <a:gd name="connsiteX108-2641" fmla="*/ 535781 w 695325"/>
              <a:gd name="connsiteY108-2642" fmla="*/ 352425 h 785813"/>
              <a:gd name="connsiteX109-2643" fmla="*/ 578644 w 695325"/>
              <a:gd name="connsiteY109-2644" fmla="*/ 364332 h 785813"/>
              <a:gd name="connsiteX110-2645" fmla="*/ 566738 w 695325"/>
              <a:gd name="connsiteY110-2646" fmla="*/ 347663 h 785813"/>
              <a:gd name="connsiteX111-2647" fmla="*/ 528638 w 695325"/>
              <a:gd name="connsiteY111-2648" fmla="*/ 335757 h 785813"/>
              <a:gd name="connsiteX112-2649" fmla="*/ 519113 w 695325"/>
              <a:gd name="connsiteY112-2650" fmla="*/ 321469 h 785813"/>
              <a:gd name="connsiteX113-2651" fmla="*/ 557213 w 695325"/>
              <a:gd name="connsiteY113-2652" fmla="*/ 307182 h 785813"/>
              <a:gd name="connsiteX114-2653" fmla="*/ 545306 w 695325"/>
              <a:gd name="connsiteY114-2654" fmla="*/ 280988 h 785813"/>
              <a:gd name="connsiteX115-2655" fmla="*/ 538163 w 695325"/>
              <a:gd name="connsiteY115-2656" fmla="*/ 297657 h 785813"/>
              <a:gd name="connsiteX116-2657" fmla="*/ 514350 w 695325"/>
              <a:gd name="connsiteY116-2658" fmla="*/ 309563 h 785813"/>
              <a:gd name="connsiteX117-2659" fmla="*/ 507206 w 695325"/>
              <a:gd name="connsiteY117-2660" fmla="*/ 288132 h 785813"/>
              <a:gd name="connsiteX118-2661" fmla="*/ 500063 w 695325"/>
              <a:gd name="connsiteY118-2662" fmla="*/ 278607 h 785813"/>
              <a:gd name="connsiteX119-2663" fmla="*/ 523875 w 695325"/>
              <a:gd name="connsiteY119-2664" fmla="*/ 259557 h 785813"/>
              <a:gd name="connsiteX120-2665" fmla="*/ 504825 w 695325"/>
              <a:gd name="connsiteY120-2666" fmla="*/ 242888 h 785813"/>
              <a:gd name="connsiteX121-2667" fmla="*/ 485775 w 695325"/>
              <a:gd name="connsiteY121-2668" fmla="*/ 254794 h 785813"/>
              <a:gd name="connsiteX122-2669" fmla="*/ 473869 w 695325"/>
              <a:gd name="connsiteY122-2670" fmla="*/ 240507 h 785813"/>
              <a:gd name="connsiteX123-2671" fmla="*/ 471488 w 695325"/>
              <a:gd name="connsiteY123-2672" fmla="*/ 223838 h 785813"/>
              <a:gd name="connsiteX124-2673" fmla="*/ 452438 w 695325"/>
              <a:gd name="connsiteY124-2674" fmla="*/ 230982 h 785813"/>
              <a:gd name="connsiteX125-2675" fmla="*/ 450056 w 695325"/>
              <a:gd name="connsiteY125-2676" fmla="*/ 214313 h 785813"/>
              <a:gd name="connsiteX126-2677" fmla="*/ 457200 w 695325"/>
              <a:gd name="connsiteY126-2678" fmla="*/ 202407 h 785813"/>
              <a:gd name="connsiteX127-2679" fmla="*/ 433388 w 695325"/>
              <a:gd name="connsiteY127-2680" fmla="*/ 171450 h 785813"/>
              <a:gd name="connsiteX128-2681" fmla="*/ 423863 w 695325"/>
              <a:gd name="connsiteY128-2682" fmla="*/ 190500 h 785813"/>
              <a:gd name="connsiteX129-2683" fmla="*/ 416719 w 695325"/>
              <a:gd name="connsiteY129-2684" fmla="*/ 207169 h 785813"/>
              <a:gd name="connsiteX130-2685" fmla="*/ 397669 w 695325"/>
              <a:gd name="connsiteY130-2686" fmla="*/ 192882 h 785813"/>
              <a:gd name="connsiteX131-2687" fmla="*/ 395288 w 695325"/>
              <a:gd name="connsiteY131-2688" fmla="*/ 166688 h 785813"/>
              <a:gd name="connsiteX132-2689" fmla="*/ 383381 w 695325"/>
              <a:gd name="connsiteY132-2690" fmla="*/ 180975 h 785813"/>
              <a:gd name="connsiteX133-2691" fmla="*/ 376238 w 695325"/>
              <a:gd name="connsiteY133-2692" fmla="*/ 166688 h 785813"/>
              <a:gd name="connsiteX134-2693" fmla="*/ 376238 w 695325"/>
              <a:gd name="connsiteY134-2694" fmla="*/ 147638 h 785813"/>
              <a:gd name="connsiteX135-2695" fmla="*/ 364331 w 695325"/>
              <a:gd name="connsiteY135-2696" fmla="*/ 142875 h 785813"/>
              <a:gd name="connsiteX136-2697" fmla="*/ 364331 w 695325"/>
              <a:gd name="connsiteY136-2698" fmla="*/ 116682 h 785813"/>
              <a:gd name="connsiteX137-2699" fmla="*/ 309563 w 695325"/>
              <a:gd name="connsiteY137-2700" fmla="*/ 90488 h 785813"/>
              <a:gd name="connsiteX138-2701" fmla="*/ 288131 w 695325"/>
              <a:gd name="connsiteY138-2702" fmla="*/ 97632 h 785813"/>
              <a:gd name="connsiteX139-2703" fmla="*/ 292894 w 695325"/>
              <a:gd name="connsiteY139-2704" fmla="*/ 123825 h 785813"/>
              <a:gd name="connsiteX140-2705" fmla="*/ 273844 w 695325"/>
              <a:gd name="connsiteY140-2706" fmla="*/ 126207 h 785813"/>
              <a:gd name="connsiteX141-2707" fmla="*/ 259556 w 695325"/>
              <a:gd name="connsiteY141-2708" fmla="*/ 121444 h 785813"/>
              <a:gd name="connsiteX142-2709" fmla="*/ 247650 w 695325"/>
              <a:gd name="connsiteY142-2710" fmla="*/ 140494 h 785813"/>
              <a:gd name="connsiteX143-2711" fmla="*/ 223838 w 695325"/>
              <a:gd name="connsiteY143-2712" fmla="*/ 152400 h 785813"/>
              <a:gd name="connsiteX144-2713" fmla="*/ 221456 w 695325"/>
              <a:gd name="connsiteY144-2714" fmla="*/ 130969 h 785813"/>
              <a:gd name="connsiteX145-2715" fmla="*/ 223838 w 695325"/>
              <a:gd name="connsiteY145-2716" fmla="*/ 92869 h 785813"/>
              <a:gd name="connsiteX146-2717" fmla="*/ 216694 w 695325"/>
              <a:gd name="connsiteY146-2718" fmla="*/ 66675 h 785813"/>
              <a:gd name="connsiteX147-2719" fmla="*/ 214313 w 695325"/>
              <a:gd name="connsiteY147-2720" fmla="*/ 50007 h 785813"/>
              <a:gd name="connsiteX148-2721" fmla="*/ 204788 w 695325"/>
              <a:gd name="connsiteY148-2722" fmla="*/ 28575 h 785813"/>
              <a:gd name="connsiteX149-2723" fmla="*/ 202406 w 695325"/>
              <a:gd name="connsiteY149-2724" fmla="*/ 0 h 785813"/>
              <a:gd name="connsiteX150-2725" fmla="*/ 183356 w 695325"/>
              <a:gd name="connsiteY150-2726" fmla="*/ 7144 h 785813"/>
              <a:gd name="connsiteX151-2727" fmla="*/ 161926 w 695325"/>
              <a:gd name="connsiteY151-2728" fmla="*/ 23813 h 785813"/>
              <a:gd name="connsiteX152-2729" fmla="*/ 147638 w 695325"/>
              <a:gd name="connsiteY152-2730" fmla="*/ 33338 h 785813"/>
              <a:gd name="connsiteX153-2731" fmla="*/ 114300 w 695325"/>
              <a:gd name="connsiteY153-2732" fmla="*/ 223837 h 785813"/>
              <a:gd name="connsiteX0-2733" fmla="*/ 114300 w 695325"/>
              <a:gd name="connsiteY0-2734" fmla="*/ 223837 h 785813"/>
              <a:gd name="connsiteX1-2735" fmla="*/ 64295 w 695325"/>
              <a:gd name="connsiteY1-2736" fmla="*/ 71438 h 785813"/>
              <a:gd name="connsiteX2-2737" fmla="*/ 102394 w 695325"/>
              <a:gd name="connsiteY2-2738" fmla="*/ 1 h 785813"/>
              <a:gd name="connsiteX3-2739" fmla="*/ 54769 w 695325"/>
              <a:gd name="connsiteY3-2740" fmla="*/ 4763 h 785813"/>
              <a:gd name="connsiteX4-2741" fmla="*/ 21431 w 695325"/>
              <a:gd name="connsiteY4-2742" fmla="*/ 38100 h 785813"/>
              <a:gd name="connsiteX5-2743" fmla="*/ 21431 w 695325"/>
              <a:gd name="connsiteY5-2744" fmla="*/ 69057 h 785813"/>
              <a:gd name="connsiteX6-2745" fmla="*/ 11906 w 695325"/>
              <a:gd name="connsiteY6-2746" fmla="*/ 88107 h 785813"/>
              <a:gd name="connsiteX7-2747" fmla="*/ 7144 w 695325"/>
              <a:gd name="connsiteY7-2748" fmla="*/ 126207 h 785813"/>
              <a:gd name="connsiteX8-2749" fmla="*/ 7144 w 695325"/>
              <a:gd name="connsiteY8-2750" fmla="*/ 126207 h 785813"/>
              <a:gd name="connsiteX9-2751" fmla="*/ 0 w 695325"/>
              <a:gd name="connsiteY9-2752" fmla="*/ 145257 h 785813"/>
              <a:gd name="connsiteX10-2753" fmla="*/ 0 w 695325"/>
              <a:gd name="connsiteY10-2754" fmla="*/ 190500 h 785813"/>
              <a:gd name="connsiteX11-2755" fmla="*/ 38100 w 695325"/>
              <a:gd name="connsiteY11-2756" fmla="*/ 200025 h 785813"/>
              <a:gd name="connsiteX12-2757" fmla="*/ 64294 w 695325"/>
              <a:gd name="connsiteY12-2758" fmla="*/ 219075 h 785813"/>
              <a:gd name="connsiteX13-2759" fmla="*/ 66675 w 695325"/>
              <a:gd name="connsiteY13-2760" fmla="*/ 233363 h 785813"/>
              <a:gd name="connsiteX14-2761" fmla="*/ 35719 w 695325"/>
              <a:gd name="connsiteY14-2762" fmla="*/ 228600 h 785813"/>
              <a:gd name="connsiteX15-2763" fmla="*/ 9525 w 695325"/>
              <a:gd name="connsiteY15-2764" fmla="*/ 216694 h 785813"/>
              <a:gd name="connsiteX16-2765" fmla="*/ 47625 w 695325"/>
              <a:gd name="connsiteY16-2766" fmla="*/ 276225 h 785813"/>
              <a:gd name="connsiteX17-2767" fmla="*/ 76200 w 695325"/>
              <a:gd name="connsiteY17-2768" fmla="*/ 257175 h 785813"/>
              <a:gd name="connsiteX18-2769" fmla="*/ 102394 w 695325"/>
              <a:gd name="connsiteY18-2770" fmla="*/ 288132 h 785813"/>
              <a:gd name="connsiteX19-2771" fmla="*/ 147638 w 695325"/>
              <a:gd name="connsiteY19-2772" fmla="*/ 300038 h 785813"/>
              <a:gd name="connsiteX20-2773" fmla="*/ 188119 w 695325"/>
              <a:gd name="connsiteY20-2774" fmla="*/ 307182 h 785813"/>
              <a:gd name="connsiteX21-2775" fmla="*/ 209550 w 695325"/>
              <a:gd name="connsiteY21-2776" fmla="*/ 295275 h 785813"/>
              <a:gd name="connsiteX22-2777" fmla="*/ 197644 w 695325"/>
              <a:gd name="connsiteY22-2778" fmla="*/ 285750 h 785813"/>
              <a:gd name="connsiteX23-2779" fmla="*/ 219075 w 695325"/>
              <a:gd name="connsiteY23-2780" fmla="*/ 285750 h 785813"/>
              <a:gd name="connsiteX24-2781" fmla="*/ 247650 w 695325"/>
              <a:gd name="connsiteY24-2782" fmla="*/ 314325 h 785813"/>
              <a:gd name="connsiteX25-2783" fmla="*/ 266700 w 695325"/>
              <a:gd name="connsiteY25-2784" fmla="*/ 292894 h 785813"/>
              <a:gd name="connsiteX26-2785" fmla="*/ 252413 w 695325"/>
              <a:gd name="connsiteY26-2786" fmla="*/ 266700 h 785813"/>
              <a:gd name="connsiteX27-2787" fmla="*/ 266700 w 695325"/>
              <a:gd name="connsiteY27-2788" fmla="*/ 261938 h 785813"/>
              <a:gd name="connsiteX28-2789" fmla="*/ 345281 w 695325"/>
              <a:gd name="connsiteY28-2790" fmla="*/ 342900 h 785813"/>
              <a:gd name="connsiteX29-2791" fmla="*/ 352425 w 695325"/>
              <a:gd name="connsiteY29-2792" fmla="*/ 357188 h 785813"/>
              <a:gd name="connsiteX30-2793" fmla="*/ 330994 w 695325"/>
              <a:gd name="connsiteY30-2794" fmla="*/ 383382 h 785813"/>
              <a:gd name="connsiteX31-2795" fmla="*/ 373856 w 695325"/>
              <a:gd name="connsiteY31-2796" fmla="*/ 371475 h 785813"/>
              <a:gd name="connsiteX32-2797" fmla="*/ 395288 w 695325"/>
              <a:gd name="connsiteY32-2798" fmla="*/ 371475 h 785813"/>
              <a:gd name="connsiteX33-2799" fmla="*/ 381000 w 695325"/>
              <a:gd name="connsiteY33-2800" fmla="*/ 388144 h 785813"/>
              <a:gd name="connsiteX34-2801" fmla="*/ 395288 w 695325"/>
              <a:gd name="connsiteY34-2802" fmla="*/ 397669 h 785813"/>
              <a:gd name="connsiteX35-2803" fmla="*/ 421481 w 695325"/>
              <a:gd name="connsiteY35-2804" fmla="*/ 426244 h 785813"/>
              <a:gd name="connsiteX36-2805" fmla="*/ 438150 w 695325"/>
              <a:gd name="connsiteY36-2806" fmla="*/ 461963 h 785813"/>
              <a:gd name="connsiteX37-2807" fmla="*/ 440531 w 695325"/>
              <a:gd name="connsiteY37-2808" fmla="*/ 492919 h 785813"/>
              <a:gd name="connsiteX38-2809" fmla="*/ 423863 w 695325"/>
              <a:gd name="connsiteY38-2810" fmla="*/ 511969 h 785813"/>
              <a:gd name="connsiteX39-2811" fmla="*/ 423863 w 695325"/>
              <a:gd name="connsiteY39-2812" fmla="*/ 535782 h 785813"/>
              <a:gd name="connsiteX40-2813" fmla="*/ 402431 w 695325"/>
              <a:gd name="connsiteY40-2814" fmla="*/ 535782 h 785813"/>
              <a:gd name="connsiteX41-2815" fmla="*/ 383381 w 695325"/>
              <a:gd name="connsiteY41-2816" fmla="*/ 547688 h 785813"/>
              <a:gd name="connsiteX42-2817" fmla="*/ 407194 w 695325"/>
              <a:gd name="connsiteY42-2818" fmla="*/ 583407 h 785813"/>
              <a:gd name="connsiteX43-2819" fmla="*/ 395288 w 695325"/>
              <a:gd name="connsiteY43-2820" fmla="*/ 611982 h 785813"/>
              <a:gd name="connsiteX44-2821" fmla="*/ 359569 w 695325"/>
              <a:gd name="connsiteY44-2822" fmla="*/ 611982 h 785813"/>
              <a:gd name="connsiteX45-2823" fmla="*/ 328613 w 695325"/>
              <a:gd name="connsiteY45-2824" fmla="*/ 609600 h 785813"/>
              <a:gd name="connsiteX46-2825" fmla="*/ 309563 w 695325"/>
              <a:gd name="connsiteY46-2826" fmla="*/ 597694 h 785813"/>
              <a:gd name="connsiteX47-2827" fmla="*/ 297656 w 695325"/>
              <a:gd name="connsiteY47-2828" fmla="*/ 621507 h 785813"/>
              <a:gd name="connsiteX48-2829" fmla="*/ 297656 w 695325"/>
              <a:gd name="connsiteY48-2830" fmla="*/ 645319 h 785813"/>
              <a:gd name="connsiteX49-2831" fmla="*/ 330994 w 695325"/>
              <a:gd name="connsiteY49-2832" fmla="*/ 661988 h 785813"/>
              <a:gd name="connsiteX50-2833" fmla="*/ 354806 w 695325"/>
              <a:gd name="connsiteY50-2834" fmla="*/ 642938 h 785813"/>
              <a:gd name="connsiteX51-2835" fmla="*/ 371475 w 695325"/>
              <a:gd name="connsiteY51-2836" fmla="*/ 638175 h 785813"/>
              <a:gd name="connsiteX52-2837" fmla="*/ 378619 w 695325"/>
              <a:gd name="connsiteY52-2838" fmla="*/ 628650 h 785813"/>
              <a:gd name="connsiteX53-2839" fmla="*/ 400050 w 695325"/>
              <a:gd name="connsiteY53-2840" fmla="*/ 640557 h 785813"/>
              <a:gd name="connsiteX54-2841" fmla="*/ 414338 w 695325"/>
              <a:gd name="connsiteY54-2842" fmla="*/ 659607 h 785813"/>
              <a:gd name="connsiteX55-2843" fmla="*/ 438150 w 695325"/>
              <a:gd name="connsiteY55-2844" fmla="*/ 688182 h 785813"/>
              <a:gd name="connsiteX56-2845" fmla="*/ 452438 w 695325"/>
              <a:gd name="connsiteY56-2846" fmla="*/ 688182 h 785813"/>
              <a:gd name="connsiteX57-2847" fmla="*/ 464344 w 695325"/>
              <a:gd name="connsiteY57-2848" fmla="*/ 704850 h 785813"/>
              <a:gd name="connsiteX58-2849" fmla="*/ 450056 w 695325"/>
              <a:gd name="connsiteY58-2850" fmla="*/ 714375 h 785813"/>
              <a:gd name="connsiteX59-2851" fmla="*/ 481013 w 695325"/>
              <a:gd name="connsiteY59-2852" fmla="*/ 740569 h 785813"/>
              <a:gd name="connsiteX60-2853" fmla="*/ 497681 w 695325"/>
              <a:gd name="connsiteY60-2854" fmla="*/ 738188 h 785813"/>
              <a:gd name="connsiteX61-2855" fmla="*/ 526256 w 695325"/>
              <a:gd name="connsiteY61-2856" fmla="*/ 752475 h 785813"/>
              <a:gd name="connsiteX62-2857" fmla="*/ 566738 w 695325"/>
              <a:gd name="connsiteY62-2858" fmla="*/ 783432 h 785813"/>
              <a:gd name="connsiteX63-2859" fmla="*/ 578644 w 695325"/>
              <a:gd name="connsiteY63-2860" fmla="*/ 785813 h 785813"/>
              <a:gd name="connsiteX64-2861" fmla="*/ 588169 w 695325"/>
              <a:gd name="connsiteY64-2862" fmla="*/ 776288 h 785813"/>
              <a:gd name="connsiteX65-2863" fmla="*/ 566738 w 695325"/>
              <a:gd name="connsiteY65-2864" fmla="*/ 762000 h 785813"/>
              <a:gd name="connsiteX66-2865" fmla="*/ 535781 w 695325"/>
              <a:gd name="connsiteY66-2866" fmla="*/ 733425 h 785813"/>
              <a:gd name="connsiteX67-2867" fmla="*/ 523875 w 695325"/>
              <a:gd name="connsiteY67-2868" fmla="*/ 697707 h 785813"/>
              <a:gd name="connsiteX68-2869" fmla="*/ 531019 w 695325"/>
              <a:gd name="connsiteY68-2870" fmla="*/ 685800 h 785813"/>
              <a:gd name="connsiteX69-2871" fmla="*/ 557213 w 695325"/>
              <a:gd name="connsiteY69-2872" fmla="*/ 711994 h 785813"/>
              <a:gd name="connsiteX70-2873" fmla="*/ 597694 w 695325"/>
              <a:gd name="connsiteY70-2874" fmla="*/ 733425 h 785813"/>
              <a:gd name="connsiteX71-2875" fmla="*/ 619125 w 695325"/>
              <a:gd name="connsiteY71-2876" fmla="*/ 742950 h 785813"/>
              <a:gd name="connsiteX72-2877" fmla="*/ 611981 w 695325"/>
              <a:gd name="connsiteY72-2878" fmla="*/ 716757 h 785813"/>
              <a:gd name="connsiteX73-2879" fmla="*/ 623888 w 695325"/>
              <a:gd name="connsiteY73-2880" fmla="*/ 707232 h 785813"/>
              <a:gd name="connsiteX74-2881" fmla="*/ 619125 w 695325"/>
              <a:gd name="connsiteY74-2882" fmla="*/ 683419 h 785813"/>
              <a:gd name="connsiteX75-2883" fmla="*/ 602456 w 695325"/>
              <a:gd name="connsiteY75-2884" fmla="*/ 664369 h 785813"/>
              <a:gd name="connsiteX76-2885" fmla="*/ 607219 w 695325"/>
              <a:gd name="connsiteY76-2886" fmla="*/ 647700 h 785813"/>
              <a:gd name="connsiteX77-2887" fmla="*/ 592931 w 695325"/>
              <a:gd name="connsiteY77-2888" fmla="*/ 640557 h 785813"/>
              <a:gd name="connsiteX78-2889" fmla="*/ 585788 w 695325"/>
              <a:gd name="connsiteY78-2890" fmla="*/ 628650 h 785813"/>
              <a:gd name="connsiteX79-2891" fmla="*/ 564356 w 695325"/>
              <a:gd name="connsiteY79-2892" fmla="*/ 623888 h 785813"/>
              <a:gd name="connsiteX80-2893" fmla="*/ 550069 w 695325"/>
              <a:gd name="connsiteY80-2894" fmla="*/ 588169 h 785813"/>
              <a:gd name="connsiteX81-2895" fmla="*/ 540544 w 695325"/>
              <a:gd name="connsiteY81-2896" fmla="*/ 581025 h 785813"/>
              <a:gd name="connsiteX82-2897" fmla="*/ 550069 w 695325"/>
              <a:gd name="connsiteY82-2898" fmla="*/ 561975 h 785813"/>
              <a:gd name="connsiteX83-2899" fmla="*/ 545306 w 695325"/>
              <a:gd name="connsiteY83-2900" fmla="*/ 547688 h 785813"/>
              <a:gd name="connsiteX84-2901" fmla="*/ 540544 w 695325"/>
              <a:gd name="connsiteY84-2902" fmla="*/ 523875 h 785813"/>
              <a:gd name="connsiteX85-2903" fmla="*/ 571500 w 695325"/>
              <a:gd name="connsiteY85-2904" fmla="*/ 519113 h 785813"/>
              <a:gd name="connsiteX86-2905" fmla="*/ 595313 w 695325"/>
              <a:gd name="connsiteY86-2906" fmla="*/ 550069 h 785813"/>
              <a:gd name="connsiteX87-2907" fmla="*/ 626269 w 695325"/>
              <a:gd name="connsiteY87-2908" fmla="*/ 569119 h 785813"/>
              <a:gd name="connsiteX88-2909" fmla="*/ 631031 w 695325"/>
              <a:gd name="connsiteY88-2910" fmla="*/ 592932 h 785813"/>
              <a:gd name="connsiteX89-2911" fmla="*/ 659606 w 695325"/>
              <a:gd name="connsiteY89-2912" fmla="*/ 611982 h 785813"/>
              <a:gd name="connsiteX90-2913" fmla="*/ 650081 w 695325"/>
              <a:gd name="connsiteY90-2914" fmla="*/ 576263 h 785813"/>
              <a:gd name="connsiteX91-2915" fmla="*/ 669131 w 695325"/>
              <a:gd name="connsiteY91-2916" fmla="*/ 576263 h 785813"/>
              <a:gd name="connsiteX92-2917" fmla="*/ 683419 w 695325"/>
              <a:gd name="connsiteY92-2918" fmla="*/ 554832 h 785813"/>
              <a:gd name="connsiteX93-2919" fmla="*/ 671513 w 695325"/>
              <a:gd name="connsiteY93-2920" fmla="*/ 535782 h 785813"/>
              <a:gd name="connsiteX94-2921" fmla="*/ 695325 w 695325"/>
              <a:gd name="connsiteY94-2922" fmla="*/ 528638 h 785813"/>
              <a:gd name="connsiteX95-2923" fmla="*/ 676275 w 695325"/>
              <a:gd name="connsiteY95-2924" fmla="*/ 516732 h 785813"/>
              <a:gd name="connsiteX96-2925" fmla="*/ 645319 w 695325"/>
              <a:gd name="connsiteY96-2926" fmla="*/ 511969 h 785813"/>
              <a:gd name="connsiteX97-2927" fmla="*/ 652463 w 695325"/>
              <a:gd name="connsiteY97-2928" fmla="*/ 483394 h 785813"/>
              <a:gd name="connsiteX98-2929" fmla="*/ 631031 w 695325"/>
              <a:gd name="connsiteY98-2930" fmla="*/ 488157 h 785813"/>
              <a:gd name="connsiteX99-2931" fmla="*/ 631031 w 695325"/>
              <a:gd name="connsiteY99-2932" fmla="*/ 461963 h 785813"/>
              <a:gd name="connsiteX100-2933" fmla="*/ 609600 w 695325"/>
              <a:gd name="connsiteY100-2934" fmla="*/ 452438 h 785813"/>
              <a:gd name="connsiteX101-2935" fmla="*/ 602456 w 695325"/>
              <a:gd name="connsiteY101-2936" fmla="*/ 435769 h 785813"/>
              <a:gd name="connsiteX102-2937" fmla="*/ 585788 w 695325"/>
              <a:gd name="connsiteY102-2938" fmla="*/ 447675 h 785813"/>
              <a:gd name="connsiteX103-2939" fmla="*/ 576263 w 695325"/>
              <a:gd name="connsiteY103-2940" fmla="*/ 423863 h 785813"/>
              <a:gd name="connsiteX104-2941" fmla="*/ 545306 w 695325"/>
              <a:gd name="connsiteY104-2942" fmla="*/ 400050 h 785813"/>
              <a:gd name="connsiteX105-2943" fmla="*/ 526256 w 695325"/>
              <a:gd name="connsiteY105-2944" fmla="*/ 400050 h 785813"/>
              <a:gd name="connsiteX106-2945" fmla="*/ 540544 w 695325"/>
              <a:gd name="connsiteY106-2946" fmla="*/ 381000 h 785813"/>
              <a:gd name="connsiteX107-2947" fmla="*/ 540544 w 695325"/>
              <a:gd name="connsiteY107-2948" fmla="*/ 359569 h 785813"/>
              <a:gd name="connsiteX108-2949" fmla="*/ 535781 w 695325"/>
              <a:gd name="connsiteY108-2950" fmla="*/ 352425 h 785813"/>
              <a:gd name="connsiteX109-2951" fmla="*/ 578644 w 695325"/>
              <a:gd name="connsiteY109-2952" fmla="*/ 364332 h 785813"/>
              <a:gd name="connsiteX110-2953" fmla="*/ 566738 w 695325"/>
              <a:gd name="connsiteY110-2954" fmla="*/ 347663 h 785813"/>
              <a:gd name="connsiteX111-2955" fmla="*/ 528638 w 695325"/>
              <a:gd name="connsiteY111-2956" fmla="*/ 335757 h 785813"/>
              <a:gd name="connsiteX112-2957" fmla="*/ 519113 w 695325"/>
              <a:gd name="connsiteY112-2958" fmla="*/ 321469 h 785813"/>
              <a:gd name="connsiteX113-2959" fmla="*/ 557213 w 695325"/>
              <a:gd name="connsiteY113-2960" fmla="*/ 307182 h 785813"/>
              <a:gd name="connsiteX114-2961" fmla="*/ 545306 w 695325"/>
              <a:gd name="connsiteY114-2962" fmla="*/ 280988 h 785813"/>
              <a:gd name="connsiteX115-2963" fmla="*/ 538163 w 695325"/>
              <a:gd name="connsiteY115-2964" fmla="*/ 297657 h 785813"/>
              <a:gd name="connsiteX116-2965" fmla="*/ 514350 w 695325"/>
              <a:gd name="connsiteY116-2966" fmla="*/ 309563 h 785813"/>
              <a:gd name="connsiteX117-2967" fmla="*/ 507206 w 695325"/>
              <a:gd name="connsiteY117-2968" fmla="*/ 288132 h 785813"/>
              <a:gd name="connsiteX118-2969" fmla="*/ 500063 w 695325"/>
              <a:gd name="connsiteY118-2970" fmla="*/ 278607 h 785813"/>
              <a:gd name="connsiteX119-2971" fmla="*/ 523875 w 695325"/>
              <a:gd name="connsiteY119-2972" fmla="*/ 259557 h 785813"/>
              <a:gd name="connsiteX120-2973" fmla="*/ 504825 w 695325"/>
              <a:gd name="connsiteY120-2974" fmla="*/ 242888 h 785813"/>
              <a:gd name="connsiteX121-2975" fmla="*/ 485775 w 695325"/>
              <a:gd name="connsiteY121-2976" fmla="*/ 254794 h 785813"/>
              <a:gd name="connsiteX122-2977" fmla="*/ 473869 w 695325"/>
              <a:gd name="connsiteY122-2978" fmla="*/ 240507 h 785813"/>
              <a:gd name="connsiteX123-2979" fmla="*/ 471488 w 695325"/>
              <a:gd name="connsiteY123-2980" fmla="*/ 223838 h 785813"/>
              <a:gd name="connsiteX124-2981" fmla="*/ 452438 w 695325"/>
              <a:gd name="connsiteY124-2982" fmla="*/ 230982 h 785813"/>
              <a:gd name="connsiteX125-2983" fmla="*/ 450056 w 695325"/>
              <a:gd name="connsiteY125-2984" fmla="*/ 214313 h 785813"/>
              <a:gd name="connsiteX126-2985" fmla="*/ 457200 w 695325"/>
              <a:gd name="connsiteY126-2986" fmla="*/ 202407 h 785813"/>
              <a:gd name="connsiteX127-2987" fmla="*/ 433388 w 695325"/>
              <a:gd name="connsiteY127-2988" fmla="*/ 171450 h 785813"/>
              <a:gd name="connsiteX128-2989" fmla="*/ 423863 w 695325"/>
              <a:gd name="connsiteY128-2990" fmla="*/ 190500 h 785813"/>
              <a:gd name="connsiteX129-2991" fmla="*/ 416719 w 695325"/>
              <a:gd name="connsiteY129-2992" fmla="*/ 207169 h 785813"/>
              <a:gd name="connsiteX130-2993" fmla="*/ 397669 w 695325"/>
              <a:gd name="connsiteY130-2994" fmla="*/ 192882 h 785813"/>
              <a:gd name="connsiteX131-2995" fmla="*/ 395288 w 695325"/>
              <a:gd name="connsiteY131-2996" fmla="*/ 166688 h 785813"/>
              <a:gd name="connsiteX132-2997" fmla="*/ 383381 w 695325"/>
              <a:gd name="connsiteY132-2998" fmla="*/ 180975 h 785813"/>
              <a:gd name="connsiteX133-2999" fmla="*/ 376238 w 695325"/>
              <a:gd name="connsiteY133-3000" fmla="*/ 166688 h 785813"/>
              <a:gd name="connsiteX134-3001" fmla="*/ 376238 w 695325"/>
              <a:gd name="connsiteY134-3002" fmla="*/ 147638 h 785813"/>
              <a:gd name="connsiteX135-3003" fmla="*/ 364331 w 695325"/>
              <a:gd name="connsiteY135-3004" fmla="*/ 142875 h 785813"/>
              <a:gd name="connsiteX136-3005" fmla="*/ 364331 w 695325"/>
              <a:gd name="connsiteY136-3006" fmla="*/ 116682 h 785813"/>
              <a:gd name="connsiteX137-3007" fmla="*/ 309563 w 695325"/>
              <a:gd name="connsiteY137-3008" fmla="*/ 90488 h 785813"/>
              <a:gd name="connsiteX138-3009" fmla="*/ 288131 w 695325"/>
              <a:gd name="connsiteY138-3010" fmla="*/ 97632 h 785813"/>
              <a:gd name="connsiteX139-3011" fmla="*/ 292894 w 695325"/>
              <a:gd name="connsiteY139-3012" fmla="*/ 123825 h 785813"/>
              <a:gd name="connsiteX140-3013" fmla="*/ 273844 w 695325"/>
              <a:gd name="connsiteY140-3014" fmla="*/ 126207 h 785813"/>
              <a:gd name="connsiteX141-3015" fmla="*/ 259556 w 695325"/>
              <a:gd name="connsiteY141-3016" fmla="*/ 121444 h 785813"/>
              <a:gd name="connsiteX142-3017" fmla="*/ 247650 w 695325"/>
              <a:gd name="connsiteY142-3018" fmla="*/ 140494 h 785813"/>
              <a:gd name="connsiteX143-3019" fmla="*/ 223838 w 695325"/>
              <a:gd name="connsiteY143-3020" fmla="*/ 152400 h 785813"/>
              <a:gd name="connsiteX144-3021" fmla="*/ 221456 w 695325"/>
              <a:gd name="connsiteY144-3022" fmla="*/ 130969 h 785813"/>
              <a:gd name="connsiteX145-3023" fmla="*/ 223838 w 695325"/>
              <a:gd name="connsiteY145-3024" fmla="*/ 92869 h 785813"/>
              <a:gd name="connsiteX146-3025" fmla="*/ 216694 w 695325"/>
              <a:gd name="connsiteY146-3026" fmla="*/ 66675 h 785813"/>
              <a:gd name="connsiteX147-3027" fmla="*/ 214313 w 695325"/>
              <a:gd name="connsiteY147-3028" fmla="*/ 50007 h 785813"/>
              <a:gd name="connsiteX148-3029" fmla="*/ 204788 w 695325"/>
              <a:gd name="connsiteY148-3030" fmla="*/ 28575 h 785813"/>
              <a:gd name="connsiteX149-3031" fmla="*/ 202406 w 695325"/>
              <a:gd name="connsiteY149-3032" fmla="*/ 0 h 785813"/>
              <a:gd name="connsiteX150-3033" fmla="*/ 183356 w 695325"/>
              <a:gd name="connsiteY150-3034" fmla="*/ 7144 h 785813"/>
              <a:gd name="connsiteX151-3035" fmla="*/ 161926 w 695325"/>
              <a:gd name="connsiteY151-3036" fmla="*/ 23813 h 785813"/>
              <a:gd name="connsiteX152-3037" fmla="*/ 147638 w 695325"/>
              <a:gd name="connsiteY152-3038" fmla="*/ 33338 h 785813"/>
              <a:gd name="connsiteX153-3039" fmla="*/ 114300 w 695325"/>
              <a:gd name="connsiteY153-3040" fmla="*/ 223837 h 785813"/>
              <a:gd name="connsiteX0-3041" fmla="*/ 114300 w 695325"/>
              <a:gd name="connsiteY0-3042" fmla="*/ 223837 h 785813"/>
              <a:gd name="connsiteX1-3043" fmla="*/ 64295 w 695325"/>
              <a:gd name="connsiteY1-3044" fmla="*/ 71438 h 785813"/>
              <a:gd name="connsiteX2-3045" fmla="*/ 90488 w 695325"/>
              <a:gd name="connsiteY2-3046" fmla="*/ 138113 h 785813"/>
              <a:gd name="connsiteX3-3047" fmla="*/ 102394 w 695325"/>
              <a:gd name="connsiteY3-3048" fmla="*/ 1 h 785813"/>
              <a:gd name="connsiteX4-3049" fmla="*/ 54769 w 695325"/>
              <a:gd name="connsiteY4-3050" fmla="*/ 4763 h 785813"/>
              <a:gd name="connsiteX5-3051" fmla="*/ 21431 w 695325"/>
              <a:gd name="connsiteY5-3052" fmla="*/ 38100 h 785813"/>
              <a:gd name="connsiteX6-3053" fmla="*/ 21431 w 695325"/>
              <a:gd name="connsiteY6-3054" fmla="*/ 69057 h 785813"/>
              <a:gd name="connsiteX7-3055" fmla="*/ 11906 w 695325"/>
              <a:gd name="connsiteY7-3056" fmla="*/ 88107 h 785813"/>
              <a:gd name="connsiteX8-3057" fmla="*/ 7144 w 695325"/>
              <a:gd name="connsiteY8-3058" fmla="*/ 126207 h 785813"/>
              <a:gd name="connsiteX9-3059" fmla="*/ 7144 w 695325"/>
              <a:gd name="connsiteY9-3060" fmla="*/ 126207 h 785813"/>
              <a:gd name="connsiteX10-3061" fmla="*/ 0 w 695325"/>
              <a:gd name="connsiteY10-3062" fmla="*/ 145257 h 785813"/>
              <a:gd name="connsiteX11-3063" fmla="*/ 0 w 695325"/>
              <a:gd name="connsiteY11-3064" fmla="*/ 190500 h 785813"/>
              <a:gd name="connsiteX12-3065" fmla="*/ 38100 w 695325"/>
              <a:gd name="connsiteY12-3066" fmla="*/ 200025 h 785813"/>
              <a:gd name="connsiteX13-3067" fmla="*/ 64294 w 695325"/>
              <a:gd name="connsiteY13-3068" fmla="*/ 219075 h 785813"/>
              <a:gd name="connsiteX14-3069" fmla="*/ 66675 w 695325"/>
              <a:gd name="connsiteY14-3070" fmla="*/ 233363 h 785813"/>
              <a:gd name="connsiteX15-3071" fmla="*/ 35719 w 695325"/>
              <a:gd name="connsiteY15-3072" fmla="*/ 228600 h 785813"/>
              <a:gd name="connsiteX16-3073" fmla="*/ 9525 w 695325"/>
              <a:gd name="connsiteY16-3074" fmla="*/ 216694 h 785813"/>
              <a:gd name="connsiteX17-3075" fmla="*/ 47625 w 695325"/>
              <a:gd name="connsiteY17-3076" fmla="*/ 276225 h 785813"/>
              <a:gd name="connsiteX18-3077" fmla="*/ 76200 w 695325"/>
              <a:gd name="connsiteY18-3078" fmla="*/ 257175 h 785813"/>
              <a:gd name="connsiteX19-3079" fmla="*/ 102394 w 695325"/>
              <a:gd name="connsiteY19-3080" fmla="*/ 288132 h 785813"/>
              <a:gd name="connsiteX20-3081" fmla="*/ 147638 w 695325"/>
              <a:gd name="connsiteY20-3082" fmla="*/ 300038 h 785813"/>
              <a:gd name="connsiteX21-3083" fmla="*/ 188119 w 695325"/>
              <a:gd name="connsiteY21-3084" fmla="*/ 307182 h 785813"/>
              <a:gd name="connsiteX22-3085" fmla="*/ 209550 w 695325"/>
              <a:gd name="connsiteY22-3086" fmla="*/ 295275 h 785813"/>
              <a:gd name="connsiteX23-3087" fmla="*/ 197644 w 695325"/>
              <a:gd name="connsiteY23-3088" fmla="*/ 285750 h 785813"/>
              <a:gd name="connsiteX24-3089" fmla="*/ 219075 w 695325"/>
              <a:gd name="connsiteY24-3090" fmla="*/ 285750 h 785813"/>
              <a:gd name="connsiteX25-3091" fmla="*/ 247650 w 695325"/>
              <a:gd name="connsiteY25-3092" fmla="*/ 314325 h 785813"/>
              <a:gd name="connsiteX26-3093" fmla="*/ 266700 w 695325"/>
              <a:gd name="connsiteY26-3094" fmla="*/ 292894 h 785813"/>
              <a:gd name="connsiteX27-3095" fmla="*/ 252413 w 695325"/>
              <a:gd name="connsiteY27-3096" fmla="*/ 266700 h 785813"/>
              <a:gd name="connsiteX28-3097" fmla="*/ 266700 w 695325"/>
              <a:gd name="connsiteY28-3098" fmla="*/ 261938 h 785813"/>
              <a:gd name="connsiteX29-3099" fmla="*/ 345281 w 695325"/>
              <a:gd name="connsiteY29-3100" fmla="*/ 342900 h 785813"/>
              <a:gd name="connsiteX30-3101" fmla="*/ 352425 w 695325"/>
              <a:gd name="connsiteY30-3102" fmla="*/ 357188 h 785813"/>
              <a:gd name="connsiteX31-3103" fmla="*/ 330994 w 695325"/>
              <a:gd name="connsiteY31-3104" fmla="*/ 383382 h 785813"/>
              <a:gd name="connsiteX32-3105" fmla="*/ 373856 w 695325"/>
              <a:gd name="connsiteY32-3106" fmla="*/ 371475 h 785813"/>
              <a:gd name="connsiteX33-3107" fmla="*/ 395288 w 695325"/>
              <a:gd name="connsiteY33-3108" fmla="*/ 371475 h 785813"/>
              <a:gd name="connsiteX34-3109" fmla="*/ 381000 w 695325"/>
              <a:gd name="connsiteY34-3110" fmla="*/ 388144 h 785813"/>
              <a:gd name="connsiteX35-3111" fmla="*/ 395288 w 695325"/>
              <a:gd name="connsiteY35-3112" fmla="*/ 397669 h 785813"/>
              <a:gd name="connsiteX36-3113" fmla="*/ 421481 w 695325"/>
              <a:gd name="connsiteY36-3114" fmla="*/ 426244 h 785813"/>
              <a:gd name="connsiteX37-3115" fmla="*/ 438150 w 695325"/>
              <a:gd name="connsiteY37-3116" fmla="*/ 461963 h 785813"/>
              <a:gd name="connsiteX38-3117" fmla="*/ 440531 w 695325"/>
              <a:gd name="connsiteY38-3118" fmla="*/ 492919 h 785813"/>
              <a:gd name="connsiteX39-3119" fmla="*/ 423863 w 695325"/>
              <a:gd name="connsiteY39-3120" fmla="*/ 511969 h 785813"/>
              <a:gd name="connsiteX40-3121" fmla="*/ 423863 w 695325"/>
              <a:gd name="connsiteY40-3122" fmla="*/ 535782 h 785813"/>
              <a:gd name="connsiteX41-3123" fmla="*/ 402431 w 695325"/>
              <a:gd name="connsiteY41-3124" fmla="*/ 535782 h 785813"/>
              <a:gd name="connsiteX42-3125" fmla="*/ 383381 w 695325"/>
              <a:gd name="connsiteY42-3126" fmla="*/ 547688 h 785813"/>
              <a:gd name="connsiteX43-3127" fmla="*/ 407194 w 695325"/>
              <a:gd name="connsiteY43-3128" fmla="*/ 583407 h 785813"/>
              <a:gd name="connsiteX44-3129" fmla="*/ 395288 w 695325"/>
              <a:gd name="connsiteY44-3130" fmla="*/ 611982 h 785813"/>
              <a:gd name="connsiteX45-3131" fmla="*/ 359569 w 695325"/>
              <a:gd name="connsiteY45-3132" fmla="*/ 611982 h 785813"/>
              <a:gd name="connsiteX46-3133" fmla="*/ 328613 w 695325"/>
              <a:gd name="connsiteY46-3134" fmla="*/ 609600 h 785813"/>
              <a:gd name="connsiteX47-3135" fmla="*/ 309563 w 695325"/>
              <a:gd name="connsiteY47-3136" fmla="*/ 597694 h 785813"/>
              <a:gd name="connsiteX48-3137" fmla="*/ 297656 w 695325"/>
              <a:gd name="connsiteY48-3138" fmla="*/ 621507 h 785813"/>
              <a:gd name="connsiteX49-3139" fmla="*/ 297656 w 695325"/>
              <a:gd name="connsiteY49-3140" fmla="*/ 645319 h 785813"/>
              <a:gd name="connsiteX50-3141" fmla="*/ 330994 w 695325"/>
              <a:gd name="connsiteY50-3142" fmla="*/ 661988 h 785813"/>
              <a:gd name="connsiteX51-3143" fmla="*/ 354806 w 695325"/>
              <a:gd name="connsiteY51-3144" fmla="*/ 642938 h 785813"/>
              <a:gd name="connsiteX52-3145" fmla="*/ 371475 w 695325"/>
              <a:gd name="connsiteY52-3146" fmla="*/ 638175 h 785813"/>
              <a:gd name="connsiteX53-3147" fmla="*/ 378619 w 695325"/>
              <a:gd name="connsiteY53-3148" fmla="*/ 628650 h 785813"/>
              <a:gd name="connsiteX54-3149" fmla="*/ 400050 w 695325"/>
              <a:gd name="connsiteY54-3150" fmla="*/ 640557 h 785813"/>
              <a:gd name="connsiteX55-3151" fmla="*/ 414338 w 695325"/>
              <a:gd name="connsiteY55-3152" fmla="*/ 659607 h 785813"/>
              <a:gd name="connsiteX56-3153" fmla="*/ 438150 w 695325"/>
              <a:gd name="connsiteY56-3154" fmla="*/ 688182 h 785813"/>
              <a:gd name="connsiteX57-3155" fmla="*/ 452438 w 695325"/>
              <a:gd name="connsiteY57-3156" fmla="*/ 688182 h 785813"/>
              <a:gd name="connsiteX58-3157" fmla="*/ 464344 w 695325"/>
              <a:gd name="connsiteY58-3158" fmla="*/ 704850 h 785813"/>
              <a:gd name="connsiteX59-3159" fmla="*/ 450056 w 695325"/>
              <a:gd name="connsiteY59-3160" fmla="*/ 714375 h 785813"/>
              <a:gd name="connsiteX60-3161" fmla="*/ 481013 w 695325"/>
              <a:gd name="connsiteY60-3162" fmla="*/ 740569 h 785813"/>
              <a:gd name="connsiteX61-3163" fmla="*/ 497681 w 695325"/>
              <a:gd name="connsiteY61-3164" fmla="*/ 738188 h 785813"/>
              <a:gd name="connsiteX62-3165" fmla="*/ 526256 w 695325"/>
              <a:gd name="connsiteY62-3166" fmla="*/ 752475 h 785813"/>
              <a:gd name="connsiteX63-3167" fmla="*/ 566738 w 695325"/>
              <a:gd name="connsiteY63-3168" fmla="*/ 783432 h 785813"/>
              <a:gd name="connsiteX64-3169" fmla="*/ 578644 w 695325"/>
              <a:gd name="connsiteY64-3170" fmla="*/ 785813 h 785813"/>
              <a:gd name="connsiteX65-3171" fmla="*/ 588169 w 695325"/>
              <a:gd name="connsiteY65-3172" fmla="*/ 776288 h 785813"/>
              <a:gd name="connsiteX66-3173" fmla="*/ 566738 w 695325"/>
              <a:gd name="connsiteY66-3174" fmla="*/ 762000 h 785813"/>
              <a:gd name="connsiteX67-3175" fmla="*/ 535781 w 695325"/>
              <a:gd name="connsiteY67-3176" fmla="*/ 733425 h 785813"/>
              <a:gd name="connsiteX68-3177" fmla="*/ 523875 w 695325"/>
              <a:gd name="connsiteY68-3178" fmla="*/ 697707 h 785813"/>
              <a:gd name="connsiteX69-3179" fmla="*/ 531019 w 695325"/>
              <a:gd name="connsiteY69-3180" fmla="*/ 685800 h 785813"/>
              <a:gd name="connsiteX70-3181" fmla="*/ 557213 w 695325"/>
              <a:gd name="connsiteY70-3182" fmla="*/ 711994 h 785813"/>
              <a:gd name="connsiteX71-3183" fmla="*/ 597694 w 695325"/>
              <a:gd name="connsiteY71-3184" fmla="*/ 733425 h 785813"/>
              <a:gd name="connsiteX72-3185" fmla="*/ 619125 w 695325"/>
              <a:gd name="connsiteY72-3186" fmla="*/ 742950 h 785813"/>
              <a:gd name="connsiteX73-3187" fmla="*/ 611981 w 695325"/>
              <a:gd name="connsiteY73-3188" fmla="*/ 716757 h 785813"/>
              <a:gd name="connsiteX74-3189" fmla="*/ 623888 w 695325"/>
              <a:gd name="connsiteY74-3190" fmla="*/ 707232 h 785813"/>
              <a:gd name="connsiteX75-3191" fmla="*/ 619125 w 695325"/>
              <a:gd name="connsiteY75-3192" fmla="*/ 683419 h 785813"/>
              <a:gd name="connsiteX76-3193" fmla="*/ 602456 w 695325"/>
              <a:gd name="connsiteY76-3194" fmla="*/ 664369 h 785813"/>
              <a:gd name="connsiteX77-3195" fmla="*/ 607219 w 695325"/>
              <a:gd name="connsiteY77-3196" fmla="*/ 647700 h 785813"/>
              <a:gd name="connsiteX78-3197" fmla="*/ 592931 w 695325"/>
              <a:gd name="connsiteY78-3198" fmla="*/ 640557 h 785813"/>
              <a:gd name="connsiteX79-3199" fmla="*/ 585788 w 695325"/>
              <a:gd name="connsiteY79-3200" fmla="*/ 628650 h 785813"/>
              <a:gd name="connsiteX80-3201" fmla="*/ 564356 w 695325"/>
              <a:gd name="connsiteY80-3202" fmla="*/ 623888 h 785813"/>
              <a:gd name="connsiteX81-3203" fmla="*/ 550069 w 695325"/>
              <a:gd name="connsiteY81-3204" fmla="*/ 588169 h 785813"/>
              <a:gd name="connsiteX82-3205" fmla="*/ 540544 w 695325"/>
              <a:gd name="connsiteY82-3206" fmla="*/ 581025 h 785813"/>
              <a:gd name="connsiteX83-3207" fmla="*/ 550069 w 695325"/>
              <a:gd name="connsiteY83-3208" fmla="*/ 561975 h 785813"/>
              <a:gd name="connsiteX84-3209" fmla="*/ 545306 w 695325"/>
              <a:gd name="connsiteY84-3210" fmla="*/ 547688 h 785813"/>
              <a:gd name="connsiteX85-3211" fmla="*/ 540544 w 695325"/>
              <a:gd name="connsiteY85-3212" fmla="*/ 523875 h 785813"/>
              <a:gd name="connsiteX86-3213" fmla="*/ 571500 w 695325"/>
              <a:gd name="connsiteY86-3214" fmla="*/ 519113 h 785813"/>
              <a:gd name="connsiteX87-3215" fmla="*/ 595313 w 695325"/>
              <a:gd name="connsiteY87-3216" fmla="*/ 550069 h 785813"/>
              <a:gd name="connsiteX88-3217" fmla="*/ 626269 w 695325"/>
              <a:gd name="connsiteY88-3218" fmla="*/ 569119 h 785813"/>
              <a:gd name="connsiteX89-3219" fmla="*/ 631031 w 695325"/>
              <a:gd name="connsiteY89-3220" fmla="*/ 592932 h 785813"/>
              <a:gd name="connsiteX90-3221" fmla="*/ 659606 w 695325"/>
              <a:gd name="connsiteY90-3222" fmla="*/ 611982 h 785813"/>
              <a:gd name="connsiteX91-3223" fmla="*/ 650081 w 695325"/>
              <a:gd name="connsiteY91-3224" fmla="*/ 576263 h 785813"/>
              <a:gd name="connsiteX92-3225" fmla="*/ 669131 w 695325"/>
              <a:gd name="connsiteY92-3226" fmla="*/ 576263 h 785813"/>
              <a:gd name="connsiteX93-3227" fmla="*/ 683419 w 695325"/>
              <a:gd name="connsiteY93-3228" fmla="*/ 554832 h 785813"/>
              <a:gd name="connsiteX94-3229" fmla="*/ 671513 w 695325"/>
              <a:gd name="connsiteY94-3230" fmla="*/ 535782 h 785813"/>
              <a:gd name="connsiteX95-3231" fmla="*/ 695325 w 695325"/>
              <a:gd name="connsiteY95-3232" fmla="*/ 528638 h 785813"/>
              <a:gd name="connsiteX96-3233" fmla="*/ 676275 w 695325"/>
              <a:gd name="connsiteY96-3234" fmla="*/ 516732 h 785813"/>
              <a:gd name="connsiteX97-3235" fmla="*/ 645319 w 695325"/>
              <a:gd name="connsiteY97-3236" fmla="*/ 511969 h 785813"/>
              <a:gd name="connsiteX98-3237" fmla="*/ 652463 w 695325"/>
              <a:gd name="connsiteY98-3238" fmla="*/ 483394 h 785813"/>
              <a:gd name="connsiteX99-3239" fmla="*/ 631031 w 695325"/>
              <a:gd name="connsiteY99-3240" fmla="*/ 488157 h 785813"/>
              <a:gd name="connsiteX100-3241" fmla="*/ 631031 w 695325"/>
              <a:gd name="connsiteY100-3242" fmla="*/ 461963 h 785813"/>
              <a:gd name="connsiteX101-3243" fmla="*/ 609600 w 695325"/>
              <a:gd name="connsiteY101-3244" fmla="*/ 452438 h 785813"/>
              <a:gd name="connsiteX102-3245" fmla="*/ 602456 w 695325"/>
              <a:gd name="connsiteY102-3246" fmla="*/ 435769 h 785813"/>
              <a:gd name="connsiteX103-3247" fmla="*/ 585788 w 695325"/>
              <a:gd name="connsiteY103-3248" fmla="*/ 447675 h 785813"/>
              <a:gd name="connsiteX104-3249" fmla="*/ 576263 w 695325"/>
              <a:gd name="connsiteY104-3250" fmla="*/ 423863 h 785813"/>
              <a:gd name="connsiteX105-3251" fmla="*/ 545306 w 695325"/>
              <a:gd name="connsiteY105-3252" fmla="*/ 400050 h 785813"/>
              <a:gd name="connsiteX106-3253" fmla="*/ 526256 w 695325"/>
              <a:gd name="connsiteY106-3254" fmla="*/ 400050 h 785813"/>
              <a:gd name="connsiteX107-3255" fmla="*/ 540544 w 695325"/>
              <a:gd name="connsiteY107-3256" fmla="*/ 381000 h 785813"/>
              <a:gd name="connsiteX108-3257" fmla="*/ 540544 w 695325"/>
              <a:gd name="connsiteY108-3258" fmla="*/ 359569 h 785813"/>
              <a:gd name="connsiteX109-3259" fmla="*/ 535781 w 695325"/>
              <a:gd name="connsiteY109-3260" fmla="*/ 352425 h 785813"/>
              <a:gd name="connsiteX110-3261" fmla="*/ 578644 w 695325"/>
              <a:gd name="connsiteY110-3262" fmla="*/ 364332 h 785813"/>
              <a:gd name="connsiteX111-3263" fmla="*/ 566738 w 695325"/>
              <a:gd name="connsiteY111-3264" fmla="*/ 347663 h 785813"/>
              <a:gd name="connsiteX112-3265" fmla="*/ 528638 w 695325"/>
              <a:gd name="connsiteY112-3266" fmla="*/ 335757 h 785813"/>
              <a:gd name="connsiteX113-3267" fmla="*/ 519113 w 695325"/>
              <a:gd name="connsiteY113-3268" fmla="*/ 321469 h 785813"/>
              <a:gd name="connsiteX114-3269" fmla="*/ 557213 w 695325"/>
              <a:gd name="connsiteY114-3270" fmla="*/ 307182 h 785813"/>
              <a:gd name="connsiteX115-3271" fmla="*/ 545306 w 695325"/>
              <a:gd name="connsiteY115-3272" fmla="*/ 280988 h 785813"/>
              <a:gd name="connsiteX116-3273" fmla="*/ 538163 w 695325"/>
              <a:gd name="connsiteY116-3274" fmla="*/ 297657 h 785813"/>
              <a:gd name="connsiteX117-3275" fmla="*/ 514350 w 695325"/>
              <a:gd name="connsiteY117-3276" fmla="*/ 309563 h 785813"/>
              <a:gd name="connsiteX118-3277" fmla="*/ 507206 w 695325"/>
              <a:gd name="connsiteY118-3278" fmla="*/ 288132 h 785813"/>
              <a:gd name="connsiteX119-3279" fmla="*/ 500063 w 695325"/>
              <a:gd name="connsiteY119-3280" fmla="*/ 278607 h 785813"/>
              <a:gd name="connsiteX120-3281" fmla="*/ 523875 w 695325"/>
              <a:gd name="connsiteY120-3282" fmla="*/ 259557 h 785813"/>
              <a:gd name="connsiteX121-3283" fmla="*/ 504825 w 695325"/>
              <a:gd name="connsiteY121-3284" fmla="*/ 242888 h 785813"/>
              <a:gd name="connsiteX122-3285" fmla="*/ 485775 w 695325"/>
              <a:gd name="connsiteY122-3286" fmla="*/ 254794 h 785813"/>
              <a:gd name="connsiteX123-3287" fmla="*/ 473869 w 695325"/>
              <a:gd name="connsiteY123-3288" fmla="*/ 240507 h 785813"/>
              <a:gd name="connsiteX124-3289" fmla="*/ 471488 w 695325"/>
              <a:gd name="connsiteY124-3290" fmla="*/ 223838 h 785813"/>
              <a:gd name="connsiteX125-3291" fmla="*/ 452438 w 695325"/>
              <a:gd name="connsiteY125-3292" fmla="*/ 230982 h 785813"/>
              <a:gd name="connsiteX126-3293" fmla="*/ 450056 w 695325"/>
              <a:gd name="connsiteY126-3294" fmla="*/ 214313 h 785813"/>
              <a:gd name="connsiteX127-3295" fmla="*/ 457200 w 695325"/>
              <a:gd name="connsiteY127-3296" fmla="*/ 202407 h 785813"/>
              <a:gd name="connsiteX128-3297" fmla="*/ 433388 w 695325"/>
              <a:gd name="connsiteY128-3298" fmla="*/ 171450 h 785813"/>
              <a:gd name="connsiteX129-3299" fmla="*/ 423863 w 695325"/>
              <a:gd name="connsiteY129-3300" fmla="*/ 190500 h 785813"/>
              <a:gd name="connsiteX130-3301" fmla="*/ 416719 w 695325"/>
              <a:gd name="connsiteY130-3302" fmla="*/ 207169 h 785813"/>
              <a:gd name="connsiteX131-3303" fmla="*/ 397669 w 695325"/>
              <a:gd name="connsiteY131-3304" fmla="*/ 192882 h 785813"/>
              <a:gd name="connsiteX132-3305" fmla="*/ 395288 w 695325"/>
              <a:gd name="connsiteY132-3306" fmla="*/ 166688 h 785813"/>
              <a:gd name="connsiteX133-3307" fmla="*/ 383381 w 695325"/>
              <a:gd name="connsiteY133-3308" fmla="*/ 180975 h 785813"/>
              <a:gd name="connsiteX134-3309" fmla="*/ 376238 w 695325"/>
              <a:gd name="connsiteY134-3310" fmla="*/ 166688 h 785813"/>
              <a:gd name="connsiteX135-3311" fmla="*/ 376238 w 695325"/>
              <a:gd name="connsiteY135-3312" fmla="*/ 147638 h 785813"/>
              <a:gd name="connsiteX136-3313" fmla="*/ 364331 w 695325"/>
              <a:gd name="connsiteY136-3314" fmla="*/ 142875 h 785813"/>
              <a:gd name="connsiteX137-3315" fmla="*/ 364331 w 695325"/>
              <a:gd name="connsiteY137-3316" fmla="*/ 116682 h 785813"/>
              <a:gd name="connsiteX138-3317" fmla="*/ 309563 w 695325"/>
              <a:gd name="connsiteY138-3318" fmla="*/ 90488 h 785813"/>
              <a:gd name="connsiteX139-3319" fmla="*/ 288131 w 695325"/>
              <a:gd name="connsiteY139-3320" fmla="*/ 97632 h 785813"/>
              <a:gd name="connsiteX140-3321" fmla="*/ 292894 w 695325"/>
              <a:gd name="connsiteY140-3322" fmla="*/ 123825 h 785813"/>
              <a:gd name="connsiteX141-3323" fmla="*/ 273844 w 695325"/>
              <a:gd name="connsiteY141-3324" fmla="*/ 126207 h 785813"/>
              <a:gd name="connsiteX142-3325" fmla="*/ 259556 w 695325"/>
              <a:gd name="connsiteY142-3326" fmla="*/ 121444 h 785813"/>
              <a:gd name="connsiteX143-3327" fmla="*/ 247650 w 695325"/>
              <a:gd name="connsiteY143-3328" fmla="*/ 140494 h 785813"/>
              <a:gd name="connsiteX144-3329" fmla="*/ 223838 w 695325"/>
              <a:gd name="connsiteY144-3330" fmla="*/ 152400 h 785813"/>
              <a:gd name="connsiteX145-3331" fmla="*/ 221456 w 695325"/>
              <a:gd name="connsiteY145-3332" fmla="*/ 130969 h 785813"/>
              <a:gd name="connsiteX146-3333" fmla="*/ 223838 w 695325"/>
              <a:gd name="connsiteY146-3334" fmla="*/ 92869 h 785813"/>
              <a:gd name="connsiteX147-3335" fmla="*/ 216694 w 695325"/>
              <a:gd name="connsiteY147-3336" fmla="*/ 66675 h 785813"/>
              <a:gd name="connsiteX148-3337" fmla="*/ 214313 w 695325"/>
              <a:gd name="connsiteY148-3338" fmla="*/ 50007 h 785813"/>
              <a:gd name="connsiteX149-3339" fmla="*/ 204788 w 695325"/>
              <a:gd name="connsiteY149-3340" fmla="*/ 28575 h 785813"/>
              <a:gd name="connsiteX150-3341" fmla="*/ 202406 w 695325"/>
              <a:gd name="connsiteY150-3342" fmla="*/ 0 h 785813"/>
              <a:gd name="connsiteX151-3343" fmla="*/ 183356 w 695325"/>
              <a:gd name="connsiteY151-3344" fmla="*/ 7144 h 785813"/>
              <a:gd name="connsiteX152-3345" fmla="*/ 161926 w 695325"/>
              <a:gd name="connsiteY152-3346" fmla="*/ 23813 h 785813"/>
              <a:gd name="connsiteX153-3347" fmla="*/ 147638 w 695325"/>
              <a:gd name="connsiteY153-3348" fmla="*/ 33338 h 785813"/>
              <a:gd name="connsiteX154" fmla="*/ 114300 w 695325"/>
              <a:gd name="connsiteY154" fmla="*/ 223837 h 785813"/>
              <a:gd name="connsiteX0-3349" fmla="*/ 114300 w 695325"/>
              <a:gd name="connsiteY0-3350" fmla="*/ 223837 h 785813"/>
              <a:gd name="connsiteX1-3351" fmla="*/ 64295 w 695325"/>
              <a:gd name="connsiteY1-3352" fmla="*/ 71438 h 785813"/>
              <a:gd name="connsiteX2-3353" fmla="*/ 80963 w 695325"/>
              <a:gd name="connsiteY2-3354" fmla="*/ 30957 h 785813"/>
              <a:gd name="connsiteX3-3355" fmla="*/ 102394 w 695325"/>
              <a:gd name="connsiteY3-3356" fmla="*/ 1 h 785813"/>
              <a:gd name="connsiteX4-3357" fmla="*/ 54769 w 695325"/>
              <a:gd name="connsiteY4-3358" fmla="*/ 4763 h 785813"/>
              <a:gd name="connsiteX5-3359" fmla="*/ 21431 w 695325"/>
              <a:gd name="connsiteY5-3360" fmla="*/ 38100 h 785813"/>
              <a:gd name="connsiteX6-3361" fmla="*/ 21431 w 695325"/>
              <a:gd name="connsiteY6-3362" fmla="*/ 69057 h 785813"/>
              <a:gd name="connsiteX7-3363" fmla="*/ 11906 w 695325"/>
              <a:gd name="connsiteY7-3364" fmla="*/ 88107 h 785813"/>
              <a:gd name="connsiteX8-3365" fmla="*/ 7144 w 695325"/>
              <a:gd name="connsiteY8-3366" fmla="*/ 126207 h 785813"/>
              <a:gd name="connsiteX9-3367" fmla="*/ 7144 w 695325"/>
              <a:gd name="connsiteY9-3368" fmla="*/ 126207 h 785813"/>
              <a:gd name="connsiteX10-3369" fmla="*/ 0 w 695325"/>
              <a:gd name="connsiteY10-3370" fmla="*/ 145257 h 785813"/>
              <a:gd name="connsiteX11-3371" fmla="*/ 0 w 695325"/>
              <a:gd name="connsiteY11-3372" fmla="*/ 190500 h 785813"/>
              <a:gd name="connsiteX12-3373" fmla="*/ 38100 w 695325"/>
              <a:gd name="connsiteY12-3374" fmla="*/ 200025 h 785813"/>
              <a:gd name="connsiteX13-3375" fmla="*/ 64294 w 695325"/>
              <a:gd name="connsiteY13-3376" fmla="*/ 219075 h 785813"/>
              <a:gd name="connsiteX14-3377" fmla="*/ 66675 w 695325"/>
              <a:gd name="connsiteY14-3378" fmla="*/ 233363 h 785813"/>
              <a:gd name="connsiteX15-3379" fmla="*/ 35719 w 695325"/>
              <a:gd name="connsiteY15-3380" fmla="*/ 228600 h 785813"/>
              <a:gd name="connsiteX16-3381" fmla="*/ 9525 w 695325"/>
              <a:gd name="connsiteY16-3382" fmla="*/ 216694 h 785813"/>
              <a:gd name="connsiteX17-3383" fmla="*/ 47625 w 695325"/>
              <a:gd name="connsiteY17-3384" fmla="*/ 276225 h 785813"/>
              <a:gd name="connsiteX18-3385" fmla="*/ 76200 w 695325"/>
              <a:gd name="connsiteY18-3386" fmla="*/ 257175 h 785813"/>
              <a:gd name="connsiteX19-3387" fmla="*/ 102394 w 695325"/>
              <a:gd name="connsiteY19-3388" fmla="*/ 288132 h 785813"/>
              <a:gd name="connsiteX20-3389" fmla="*/ 147638 w 695325"/>
              <a:gd name="connsiteY20-3390" fmla="*/ 300038 h 785813"/>
              <a:gd name="connsiteX21-3391" fmla="*/ 188119 w 695325"/>
              <a:gd name="connsiteY21-3392" fmla="*/ 307182 h 785813"/>
              <a:gd name="connsiteX22-3393" fmla="*/ 209550 w 695325"/>
              <a:gd name="connsiteY22-3394" fmla="*/ 295275 h 785813"/>
              <a:gd name="connsiteX23-3395" fmla="*/ 197644 w 695325"/>
              <a:gd name="connsiteY23-3396" fmla="*/ 285750 h 785813"/>
              <a:gd name="connsiteX24-3397" fmla="*/ 219075 w 695325"/>
              <a:gd name="connsiteY24-3398" fmla="*/ 285750 h 785813"/>
              <a:gd name="connsiteX25-3399" fmla="*/ 247650 w 695325"/>
              <a:gd name="connsiteY25-3400" fmla="*/ 314325 h 785813"/>
              <a:gd name="connsiteX26-3401" fmla="*/ 266700 w 695325"/>
              <a:gd name="connsiteY26-3402" fmla="*/ 292894 h 785813"/>
              <a:gd name="connsiteX27-3403" fmla="*/ 252413 w 695325"/>
              <a:gd name="connsiteY27-3404" fmla="*/ 266700 h 785813"/>
              <a:gd name="connsiteX28-3405" fmla="*/ 266700 w 695325"/>
              <a:gd name="connsiteY28-3406" fmla="*/ 261938 h 785813"/>
              <a:gd name="connsiteX29-3407" fmla="*/ 345281 w 695325"/>
              <a:gd name="connsiteY29-3408" fmla="*/ 342900 h 785813"/>
              <a:gd name="connsiteX30-3409" fmla="*/ 352425 w 695325"/>
              <a:gd name="connsiteY30-3410" fmla="*/ 357188 h 785813"/>
              <a:gd name="connsiteX31-3411" fmla="*/ 330994 w 695325"/>
              <a:gd name="connsiteY31-3412" fmla="*/ 383382 h 785813"/>
              <a:gd name="connsiteX32-3413" fmla="*/ 373856 w 695325"/>
              <a:gd name="connsiteY32-3414" fmla="*/ 371475 h 785813"/>
              <a:gd name="connsiteX33-3415" fmla="*/ 395288 w 695325"/>
              <a:gd name="connsiteY33-3416" fmla="*/ 371475 h 785813"/>
              <a:gd name="connsiteX34-3417" fmla="*/ 381000 w 695325"/>
              <a:gd name="connsiteY34-3418" fmla="*/ 388144 h 785813"/>
              <a:gd name="connsiteX35-3419" fmla="*/ 395288 w 695325"/>
              <a:gd name="connsiteY35-3420" fmla="*/ 397669 h 785813"/>
              <a:gd name="connsiteX36-3421" fmla="*/ 421481 w 695325"/>
              <a:gd name="connsiteY36-3422" fmla="*/ 426244 h 785813"/>
              <a:gd name="connsiteX37-3423" fmla="*/ 438150 w 695325"/>
              <a:gd name="connsiteY37-3424" fmla="*/ 461963 h 785813"/>
              <a:gd name="connsiteX38-3425" fmla="*/ 440531 w 695325"/>
              <a:gd name="connsiteY38-3426" fmla="*/ 492919 h 785813"/>
              <a:gd name="connsiteX39-3427" fmla="*/ 423863 w 695325"/>
              <a:gd name="connsiteY39-3428" fmla="*/ 511969 h 785813"/>
              <a:gd name="connsiteX40-3429" fmla="*/ 423863 w 695325"/>
              <a:gd name="connsiteY40-3430" fmla="*/ 535782 h 785813"/>
              <a:gd name="connsiteX41-3431" fmla="*/ 402431 w 695325"/>
              <a:gd name="connsiteY41-3432" fmla="*/ 535782 h 785813"/>
              <a:gd name="connsiteX42-3433" fmla="*/ 383381 w 695325"/>
              <a:gd name="connsiteY42-3434" fmla="*/ 547688 h 785813"/>
              <a:gd name="connsiteX43-3435" fmla="*/ 407194 w 695325"/>
              <a:gd name="connsiteY43-3436" fmla="*/ 583407 h 785813"/>
              <a:gd name="connsiteX44-3437" fmla="*/ 395288 w 695325"/>
              <a:gd name="connsiteY44-3438" fmla="*/ 611982 h 785813"/>
              <a:gd name="connsiteX45-3439" fmla="*/ 359569 w 695325"/>
              <a:gd name="connsiteY45-3440" fmla="*/ 611982 h 785813"/>
              <a:gd name="connsiteX46-3441" fmla="*/ 328613 w 695325"/>
              <a:gd name="connsiteY46-3442" fmla="*/ 609600 h 785813"/>
              <a:gd name="connsiteX47-3443" fmla="*/ 309563 w 695325"/>
              <a:gd name="connsiteY47-3444" fmla="*/ 597694 h 785813"/>
              <a:gd name="connsiteX48-3445" fmla="*/ 297656 w 695325"/>
              <a:gd name="connsiteY48-3446" fmla="*/ 621507 h 785813"/>
              <a:gd name="connsiteX49-3447" fmla="*/ 297656 w 695325"/>
              <a:gd name="connsiteY49-3448" fmla="*/ 645319 h 785813"/>
              <a:gd name="connsiteX50-3449" fmla="*/ 330994 w 695325"/>
              <a:gd name="connsiteY50-3450" fmla="*/ 661988 h 785813"/>
              <a:gd name="connsiteX51-3451" fmla="*/ 354806 w 695325"/>
              <a:gd name="connsiteY51-3452" fmla="*/ 642938 h 785813"/>
              <a:gd name="connsiteX52-3453" fmla="*/ 371475 w 695325"/>
              <a:gd name="connsiteY52-3454" fmla="*/ 638175 h 785813"/>
              <a:gd name="connsiteX53-3455" fmla="*/ 378619 w 695325"/>
              <a:gd name="connsiteY53-3456" fmla="*/ 628650 h 785813"/>
              <a:gd name="connsiteX54-3457" fmla="*/ 400050 w 695325"/>
              <a:gd name="connsiteY54-3458" fmla="*/ 640557 h 785813"/>
              <a:gd name="connsiteX55-3459" fmla="*/ 414338 w 695325"/>
              <a:gd name="connsiteY55-3460" fmla="*/ 659607 h 785813"/>
              <a:gd name="connsiteX56-3461" fmla="*/ 438150 w 695325"/>
              <a:gd name="connsiteY56-3462" fmla="*/ 688182 h 785813"/>
              <a:gd name="connsiteX57-3463" fmla="*/ 452438 w 695325"/>
              <a:gd name="connsiteY57-3464" fmla="*/ 688182 h 785813"/>
              <a:gd name="connsiteX58-3465" fmla="*/ 464344 w 695325"/>
              <a:gd name="connsiteY58-3466" fmla="*/ 704850 h 785813"/>
              <a:gd name="connsiteX59-3467" fmla="*/ 450056 w 695325"/>
              <a:gd name="connsiteY59-3468" fmla="*/ 714375 h 785813"/>
              <a:gd name="connsiteX60-3469" fmla="*/ 481013 w 695325"/>
              <a:gd name="connsiteY60-3470" fmla="*/ 740569 h 785813"/>
              <a:gd name="connsiteX61-3471" fmla="*/ 497681 w 695325"/>
              <a:gd name="connsiteY61-3472" fmla="*/ 738188 h 785813"/>
              <a:gd name="connsiteX62-3473" fmla="*/ 526256 w 695325"/>
              <a:gd name="connsiteY62-3474" fmla="*/ 752475 h 785813"/>
              <a:gd name="connsiteX63-3475" fmla="*/ 566738 w 695325"/>
              <a:gd name="connsiteY63-3476" fmla="*/ 783432 h 785813"/>
              <a:gd name="connsiteX64-3477" fmla="*/ 578644 w 695325"/>
              <a:gd name="connsiteY64-3478" fmla="*/ 785813 h 785813"/>
              <a:gd name="connsiteX65-3479" fmla="*/ 588169 w 695325"/>
              <a:gd name="connsiteY65-3480" fmla="*/ 776288 h 785813"/>
              <a:gd name="connsiteX66-3481" fmla="*/ 566738 w 695325"/>
              <a:gd name="connsiteY66-3482" fmla="*/ 762000 h 785813"/>
              <a:gd name="connsiteX67-3483" fmla="*/ 535781 w 695325"/>
              <a:gd name="connsiteY67-3484" fmla="*/ 733425 h 785813"/>
              <a:gd name="connsiteX68-3485" fmla="*/ 523875 w 695325"/>
              <a:gd name="connsiteY68-3486" fmla="*/ 697707 h 785813"/>
              <a:gd name="connsiteX69-3487" fmla="*/ 531019 w 695325"/>
              <a:gd name="connsiteY69-3488" fmla="*/ 685800 h 785813"/>
              <a:gd name="connsiteX70-3489" fmla="*/ 557213 w 695325"/>
              <a:gd name="connsiteY70-3490" fmla="*/ 711994 h 785813"/>
              <a:gd name="connsiteX71-3491" fmla="*/ 597694 w 695325"/>
              <a:gd name="connsiteY71-3492" fmla="*/ 733425 h 785813"/>
              <a:gd name="connsiteX72-3493" fmla="*/ 619125 w 695325"/>
              <a:gd name="connsiteY72-3494" fmla="*/ 742950 h 785813"/>
              <a:gd name="connsiteX73-3495" fmla="*/ 611981 w 695325"/>
              <a:gd name="connsiteY73-3496" fmla="*/ 716757 h 785813"/>
              <a:gd name="connsiteX74-3497" fmla="*/ 623888 w 695325"/>
              <a:gd name="connsiteY74-3498" fmla="*/ 707232 h 785813"/>
              <a:gd name="connsiteX75-3499" fmla="*/ 619125 w 695325"/>
              <a:gd name="connsiteY75-3500" fmla="*/ 683419 h 785813"/>
              <a:gd name="connsiteX76-3501" fmla="*/ 602456 w 695325"/>
              <a:gd name="connsiteY76-3502" fmla="*/ 664369 h 785813"/>
              <a:gd name="connsiteX77-3503" fmla="*/ 607219 w 695325"/>
              <a:gd name="connsiteY77-3504" fmla="*/ 647700 h 785813"/>
              <a:gd name="connsiteX78-3505" fmla="*/ 592931 w 695325"/>
              <a:gd name="connsiteY78-3506" fmla="*/ 640557 h 785813"/>
              <a:gd name="connsiteX79-3507" fmla="*/ 585788 w 695325"/>
              <a:gd name="connsiteY79-3508" fmla="*/ 628650 h 785813"/>
              <a:gd name="connsiteX80-3509" fmla="*/ 564356 w 695325"/>
              <a:gd name="connsiteY80-3510" fmla="*/ 623888 h 785813"/>
              <a:gd name="connsiteX81-3511" fmla="*/ 550069 w 695325"/>
              <a:gd name="connsiteY81-3512" fmla="*/ 588169 h 785813"/>
              <a:gd name="connsiteX82-3513" fmla="*/ 540544 w 695325"/>
              <a:gd name="connsiteY82-3514" fmla="*/ 581025 h 785813"/>
              <a:gd name="connsiteX83-3515" fmla="*/ 550069 w 695325"/>
              <a:gd name="connsiteY83-3516" fmla="*/ 561975 h 785813"/>
              <a:gd name="connsiteX84-3517" fmla="*/ 545306 w 695325"/>
              <a:gd name="connsiteY84-3518" fmla="*/ 547688 h 785813"/>
              <a:gd name="connsiteX85-3519" fmla="*/ 540544 w 695325"/>
              <a:gd name="connsiteY85-3520" fmla="*/ 523875 h 785813"/>
              <a:gd name="connsiteX86-3521" fmla="*/ 571500 w 695325"/>
              <a:gd name="connsiteY86-3522" fmla="*/ 519113 h 785813"/>
              <a:gd name="connsiteX87-3523" fmla="*/ 595313 w 695325"/>
              <a:gd name="connsiteY87-3524" fmla="*/ 550069 h 785813"/>
              <a:gd name="connsiteX88-3525" fmla="*/ 626269 w 695325"/>
              <a:gd name="connsiteY88-3526" fmla="*/ 569119 h 785813"/>
              <a:gd name="connsiteX89-3527" fmla="*/ 631031 w 695325"/>
              <a:gd name="connsiteY89-3528" fmla="*/ 592932 h 785813"/>
              <a:gd name="connsiteX90-3529" fmla="*/ 659606 w 695325"/>
              <a:gd name="connsiteY90-3530" fmla="*/ 611982 h 785813"/>
              <a:gd name="connsiteX91-3531" fmla="*/ 650081 w 695325"/>
              <a:gd name="connsiteY91-3532" fmla="*/ 576263 h 785813"/>
              <a:gd name="connsiteX92-3533" fmla="*/ 669131 w 695325"/>
              <a:gd name="connsiteY92-3534" fmla="*/ 576263 h 785813"/>
              <a:gd name="connsiteX93-3535" fmla="*/ 683419 w 695325"/>
              <a:gd name="connsiteY93-3536" fmla="*/ 554832 h 785813"/>
              <a:gd name="connsiteX94-3537" fmla="*/ 671513 w 695325"/>
              <a:gd name="connsiteY94-3538" fmla="*/ 535782 h 785813"/>
              <a:gd name="connsiteX95-3539" fmla="*/ 695325 w 695325"/>
              <a:gd name="connsiteY95-3540" fmla="*/ 528638 h 785813"/>
              <a:gd name="connsiteX96-3541" fmla="*/ 676275 w 695325"/>
              <a:gd name="connsiteY96-3542" fmla="*/ 516732 h 785813"/>
              <a:gd name="connsiteX97-3543" fmla="*/ 645319 w 695325"/>
              <a:gd name="connsiteY97-3544" fmla="*/ 511969 h 785813"/>
              <a:gd name="connsiteX98-3545" fmla="*/ 652463 w 695325"/>
              <a:gd name="connsiteY98-3546" fmla="*/ 483394 h 785813"/>
              <a:gd name="connsiteX99-3547" fmla="*/ 631031 w 695325"/>
              <a:gd name="connsiteY99-3548" fmla="*/ 488157 h 785813"/>
              <a:gd name="connsiteX100-3549" fmla="*/ 631031 w 695325"/>
              <a:gd name="connsiteY100-3550" fmla="*/ 461963 h 785813"/>
              <a:gd name="connsiteX101-3551" fmla="*/ 609600 w 695325"/>
              <a:gd name="connsiteY101-3552" fmla="*/ 452438 h 785813"/>
              <a:gd name="connsiteX102-3553" fmla="*/ 602456 w 695325"/>
              <a:gd name="connsiteY102-3554" fmla="*/ 435769 h 785813"/>
              <a:gd name="connsiteX103-3555" fmla="*/ 585788 w 695325"/>
              <a:gd name="connsiteY103-3556" fmla="*/ 447675 h 785813"/>
              <a:gd name="connsiteX104-3557" fmla="*/ 576263 w 695325"/>
              <a:gd name="connsiteY104-3558" fmla="*/ 423863 h 785813"/>
              <a:gd name="connsiteX105-3559" fmla="*/ 545306 w 695325"/>
              <a:gd name="connsiteY105-3560" fmla="*/ 400050 h 785813"/>
              <a:gd name="connsiteX106-3561" fmla="*/ 526256 w 695325"/>
              <a:gd name="connsiteY106-3562" fmla="*/ 400050 h 785813"/>
              <a:gd name="connsiteX107-3563" fmla="*/ 540544 w 695325"/>
              <a:gd name="connsiteY107-3564" fmla="*/ 381000 h 785813"/>
              <a:gd name="connsiteX108-3565" fmla="*/ 540544 w 695325"/>
              <a:gd name="connsiteY108-3566" fmla="*/ 359569 h 785813"/>
              <a:gd name="connsiteX109-3567" fmla="*/ 535781 w 695325"/>
              <a:gd name="connsiteY109-3568" fmla="*/ 352425 h 785813"/>
              <a:gd name="connsiteX110-3569" fmla="*/ 578644 w 695325"/>
              <a:gd name="connsiteY110-3570" fmla="*/ 364332 h 785813"/>
              <a:gd name="connsiteX111-3571" fmla="*/ 566738 w 695325"/>
              <a:gd name="connsiteY111-3572" fmla="*/ 347663 h 785813"/>
              <a:gd name="connsiteX112-3573" fmla="*/ 528638 w 695325"/>
              <a:gd name="connsiteY112-3574" fmla="*/ 335757 h 785813"/>
              <a:gd name="connsiteX113-3575" fmla="*/ 519113 w 695325"/>
              <a:gd name="connsiteY113-3576" fmla="*/ 321469 h 785813"/>
              <a:gd name="connsiteX114-3577" fmla="*/ 557213 w 695325"/>
              <a:gd name="connsiteY114-3578" fmla="*/ 307182 h 785813"/>
              <a:gd name="connsiteX115-3579" fmla="*/ 545306 w 695325"/>
              <a:gd name="connsiteY115-3580" fmla="*/ 280988 h 785813"/>
              <a:gd name="connsiteX116-3581" fmla="*/ 538163 w 695325"/>
              <a:gd name="connsiteY116-3582" fmla="*/ 297657 h 785813"/>
              <a:gd name="connsiteX117-3583" fmla="*/ 514350 w 695325"/>
              <a:gd name="connsiteY117-3584" fmla="*/ 309563 h 785813"/>
              <a:gd name="connsiteX118-3585" fmla="*/ 507206 w 695325"/>
              <a:gd name="connsiteY118-3586" fmla="*/ 288132 h 785813"/>
              <a:gd name="connsiteX119-3587" fmla="*/ 500063 w 695325"/>
              <a:gd name="connsiteY119-3588" fmla="*/ 278607 h 785813"/>
              <a:gd name="connsiteX120-3589" fmla="*/ 523875 w 695325"/>
              <a:gd name="connsiteY120-3590" fmla="*/ 259557 h 785813"/>
              <a:gd name="connsiteX121-3591" fmla="*/ 504825 w 695325"/>
              <a:gd name="connsiteY121-3592" fmla="*/ 242888 h 785813"/>
              <a:gd name="connsiteX122-3593" fmla="*/ 485775 w 695325"/>
              <a:gd name="connsiteY122-3594" fmla="*/ 254794 h 785813"/>
              <a:gd name="connsiteX123-3595" fmla="*/ 473869 w 695325"/>
              <a:gd name="connsiteY123-3596" fmla="*/ 240507 h 785813"/>
              <a:gd name="connsiteX124-3597" fmla="*/ 471488 w 695325"/>
              <a:gd name="connsiteY124-3598" fmla="*/ 223838 h 785813"/>
              <a:gd name="connsiteX125-3599" fmla="*/ 452438 w 695325"/>
              <a:gd name="connsiteY125-3600" fmla="*/ 230982 h 785813"/>
              <a:gd name="connsiteX126-3601" fmla="*/ 450056 w 695325"/>
              <a:gd name="connsiteY126-3602" fmla="*/ 214313 h 785813"/>
              <a:gd name="connsiteX127-3603" fmla="*/ 457200 w 695325"/>
              <a:gd name="connsiteY127-3604" fmla="*/ 202407 h 785813"/>
              <a:gd name="connsiteX128-3605" fmla="*/ 433388 w 695325"/>
              <a:gd name="connsiteY128-3606" fmla="*/ 171450 h 785813"/>
              <a:gd name="connsiteX129-3607" fmla="*/ 423863 w 695325"/>
              <a:gd name="connsiteY129-3608" fmla="*/ 190500 h 785813"/>
              <a:gd name="connsiteX130-3609" fmla="*/ 416719 w 695325"/>
              <a:gd name="connsiteY130-3610" fmla="*/ 207169 h 785813"/>
              <a:gd name="connsiteX131-3611" fmla="*/ 397669 w 695325"/>
              <a:gd name="connsiteY131-3612" fmla="*/ 192882 h 785813"/>
              <a:gd name="connsiteX132-3613" fmla="*/ 395288 w 695325"/>
              <a:gd name="connsiteY132-3614" fmla="*/ 166688 h 785813"/>
              <a:gd name="connsiteX133-3615" fmla="*/ 383381 w 695325"/>
              <a:gd name="connsiteY133-3616" fmla="*/ 180975 h 785813"/>
              <a:gd name="connsiteX134-3617" fmla="*/ 376238 w 695325"/>
              <a:gd name="connsiteY134-3618" fmla="*/ 166688 h 785813"/>
              <a:gd name="connsiteX135-3619" fmla="*/ 376238 w 695325"/>
              <a:gd name="connsiteY135-3620" fmla="*/ 147638 h 785813"/>
              <a:gd name="connsiteX136-3621" fmla="*/ 364331 w 695325"/>
              <a:gd name="connsiteY136-3622" fmla="*/ 142875 h 785813"/>
              <a:gd name="connsiteX137-3623" fmla="*/ 364331 w 695325"/>
              <a:gd name="connsiteY137-3624" fmla="*/ 116682 h 785813"/>
              <a:gd name="connsiteX138-3625" fmla="*/ 309563 w 695325"/>
              <a:gd name="connsiteY138-3626" fmla="*/ 90488 h 785813"/>
              <a:gd name="connsiteX139-3627" fmla="*/ 288131 w 695325"/>
              <a:gd name="connsiteY139-3628" fmla="*/ 97632 h 785813"/>
              <a:gd name="connsiteX140-3629" fmla="*/ 292894 w 695325"/>
              <a:gd name="connsiteY140-3630" fmla="*/ 123825 h 785813"/>
              <a:gd name="connsiteX141-3631" fmla="*/ 273844 w 695325"/>
              <a:gd name="connsiteY141-3632" fmla="*/ 126207 h 785813"/>
              <a:gd name="connsiteX142-3633" fmla="*/ 259556 w 695325"/>
              <a:gd name="connsiteY142-3634" fmla="*/ 121444 h 785813"/>
              <a:gd name="connsiteX143-3635" fmla="*/ 247650 w 695325"/>
              <a:gd name="connsiteY143-3636" fmla="*/ 140494 h 785813"/>
              <a:gd name="connsiteX144-3637" fmla="*/ 223838 w 695325"/>
              <a:gd name="connsiteY144-3638" fmla="*/ 152400 h 785813"/>
              <a:gd name="connsiteX145-3639" fmla="*/ 221456 w 695325"/>
              <a:gd name="connsiteY145-3640" fmla="*/ 130969 h 785813"/>
              <a:gd name="connsiteX146-3641" fmla="*/ 223838 w 695325"/>
              <a:gd name="connsiteY146-3642" fmla="*/ 92869 h 785813"/>
              <a:gd name="connsiteX147-3643" fmla="*/ 216694 w 695325"/>
              <a:gd name="connsiteY147-3644" fmla="*/ 66675 h 785813"/>
              <a:gd name="connsiteX148-3645" fmla="*/ 214313 w 695325"/>
              <a:gd name="connsiteY148-3646" fmla="*/ 50007 h 785813"/>
              <a:gd name="connsiteX149-3647" fmla="*/ 204788 w 695325"/>
              <a:gd name="connsiteY149-3648" fmla="*/ 28575 h 785813"/>
              <a:gd name="connsiteX150-3649" fmla="*/ 202406 w 695325"/>
              <a:gd name="connsiteY150-3650" fmla="*/ 0 h 785813"/>
              <a:gd name="connsiteX151-3651" fmla="*/ 183356 w 695325"/>
              <a:gd name="connsiteY151-3652" fmla="*/ 7144 h 785813"/>
              <a:gd name="connsiteX152-3653" fmla="*/ 161926 w 695325"/>
              <a:gd name="connsiteY152-3654" fmla="*/ 23813 h 785813"/>
              <a:gd name="connsiteX153-3655" fmla="*/ 147638 w 695325"/>
              <a:gd name="connsiteY153-3656" fmla="*/ 33338 h 785813"/>
              <a:gd name="connsiteX154-3657" fmla="*/ 114300 w 695325"/>
              <a:gd name="connsiteY154-3658" fmla="*/ 223837 h 785813"/>
              <a:gd name="connsiteX0-3659" fmla="*/ 114300 w 695325"/>
              <a:gd name="connsiteY0-3660" fmla="*/ 223837 h 785813"/>
              <a:gd name="connsiteX1-3661" fmla="*/ 57151 w 695325"/>
              <a:gd name="connsiteY1-3662" fmla="*/ 142876 h 785813"/>
              <a:gd name="connsiteX2-3663" fmla="*/ 80963 w 695325"/>
              <a:gd name="connsiteY2-3664" fmla="*/ 30957 h 785813"/>
              <a:gd name="connsiteX3-3665" fmla="*/ 102394 w 695325"/>
              <a:gd name="connsiteY3-3666" fmla="*/ 1 h 785813"/>
              <a:gd name="connsiteX4-3667" fmla="*/ 54769 w 695325"/>
              <a:gd name="connsiteY4-3668" fmla="*/ 4763 h 785813"/>
              <a:gd name="connsiteX5-3669" fmla="*/ 21431 w 695325"/>
              <a:gd name="connsiteY5-3670" fmla="*/ 38100 h 785813"/>
              <a:gd name="connsiteX6-3671" fmla="*/ 21431 w 695325"/>
              <a:gd name="connsiteY6-3672" fmla="*/ 69057 h 785813"/>
              <a:gd name="connsiteX7-3673" fmla="*/ 11906 w 695325"/>
              <a:gd name="connsiteY7-3674" fmla="*/ 88107 h 785813"/>
              <a:gd name="connsiteX8-3675" fmla="*/ 7144 w 695325"/>
              <a:gd name="connsiteY8-3676" fmla="*/ 126207 h 785813"/>
              <a:gd name="connsiteX9-3677" fmla="*/ 7144 w 695325"/>
              <a:gd name="connsiteY9-3678" fmla="*/ 126207 h 785813"/>
              <a:gd name="connsiteX10-3679" fmla="*/ 0 w 695325"/>
              <a:gd name="connsiteY10-3680" fmla="*/ 145257 h 785813"/>
              <a:gd name="connsiteX11-3681" fmla="*/ 0 w 695325"/>
              <a:gd name="connsiteY11-3682" fmla="*/ 190500 h 785813"/>
              <a:gd name="connsiteX12-3683" fmla="*/ 38100 w 695325"/>
              <a:gd name="connsiteY12-3684" fmla="*/ 200025 h 785813"/>
              <a:gd name="connsiteX13-3685" fmla="*/ 64294 w 695325"/>
              <a:gd name="connsiteY13-3686" fmla="*/ 219075 h 785813"/>
              <a:gd name="connsiteX14-3687" fmla="*/ 66675 w 695325"/>
              <a:gd name="connsiteY14-3688" fmla="*/ 233363 h 785813"/>
              <a:gd name="connsiteX15-3689" fmla="*/ 35719 w 695325"/>
              <a:gd name="connsiteY15-3690" fmla="*/ 228600 h 785813"/>
              <a:gd name="connsiteX16-3691" fmla="*/ 9525 w 695325"/>
              <a:gd name="connsiteY16-3692" fmla="*/ 216694 h 785813"/>
              <a:gd name="connsiteX17-3693" fmla="*/ 47625 w 695325"/>
              <a:gd name="connsiteY17-3694" fmla="*/ 276225 h 785813"/>
              <a:gd name="connsiteX18-3695" fmla="*/ 76200 w 695325"/>
              <a:gd name="connsiteY18-3696" fmla="*/ 257175 h 785813"/>
              <a:gd name="connsiteX19-3697" fmla="*/ 102394 w 695325"/>
              <a:gd name="connsiteY19-3698" fmla="*/ 288132 h 785813"/>
              <a:gd name="connsiteX20-3699" fmla="*/ 147638 w 695325"/>
              <a:gd name="connsiteY20-3700" fmla="*/ 300038 h 785813"/>
              <a:gd name="connsiteX21-3701" fmla="*/ 188119 w 695325"/>
              <a:gd name="connsiteY21-3702" fmla="*/ 307182 h 785813"/>
              <a:gd name="connsiteX22-3703" fmla="*/ 209550 w 695325"/>
              <a:gd name="connsiteY22-3704" fmla="*/ 295275 h 785813"/>
              <a:gd name="connsiteX23-3705" fmla="*/ 197644 w 695325"/>
              <a:gd name="connsiteY23-3706" fmla="*/ 285750 h 785813"/>
              <a:gd name="connsiteX24-3707" fmla="*/ 219075 w 695325"/>
              <a:gd name="connsiteY24-3708" fmla="*/ 285750 h 785813"/>
              <a:gd name="connsiteX25-3709" fmla="*/ 247650 w 695325"/>
              <a:gd name="connsiteY25-3710" fmla="*/ 314325 h 785813"/>
              <a:gd name="connsiteX26-3711" fmla="*/ 266700 w 695325"/>
              <a:gd name="connsiteY26-3712" fmla="*/ 292894 h 785813"/>
              <a:gd name="connsiteX27-3713" fmla="*/ 252413 w 695325"/>
              <a:gd name="connsiteY27-3714" fmla="*/ 266700 h 785813"/>
              <a:gd name="connsiteX28-3715" fmla="*/ 266700 w 695325"/>
              <a:gd name="connsiteY28-3716" fmla="*/ 261938 h 785813"/>
              <a:gd name="connsiteX29-3717" fmla="*/ 345281 w 695325"/>
              <a:gd name="connsiteY29-3718" fmla="*/ 342900 h 785813"/>
              <a:gd name="connsiteX30-3719" fmla="*/ 352425 w 695325"/>
              <a:gd name="connsiteY30-3720" fmla="*/ 357188 h 785813"/>
              <a:gd name="connsiteX31-3721" fmla="*/ 330994 w 695325"/>
              <a:gd name="connsiteY31-3722" fmla="*/ 383382 h 785813"/>
              <a:gd name="connsiteX32-3723" fmla="*/ 373856 w 695325"/>
              <a:gd name="connsiteY32-3724" fmla="*/ 371475 h 785813"/>
              <a:gd name="connsiteX33-3725" fmla="*/ 395288 w 695325"/>
              <a:gd name="connsiteY33-3726" fmla="*/ 371475 h 785813"/>
              <a:gd name="connsiteX34-3727" fmla="*/ 381000 w 695325"/>
              <a:gd name="connsiteY34-3728" fmla="*/ 388144 h 785813"/>
              <a:gd name="connsiteX35-3729" fmla="*/ 395288 w 695325"/>
              <a:gd name="connsiteY35-3730" fmla="*/ 397669 h 785813"/>
              <a:gd name="connsiteX36-3731" fmla="*/ 421481 w 695325"/>
              <a:gd name="connsiteY36-3732" fmla="*/ 426244 h 785813"/>
              <a:gd name="connsiteX37-3733" fmla="*/ 438150 w 695325"/>
              <a:gd name="connsiteY37-3734" fmla="*/ 461963 h 785813"/>
              <a:gd name="connsiteX38-3735" fmla="*/ 440531 w 695325"/>
              <a:gd name="connsiteY38-3736" fmla="*/ 492919 h 785813"/>
              <a:gd name="connsiteX39-3737" fmla="*/ 423863 w 695325"/>
              <a:gd name="connsiteY39-3738" fmla="*/ 511969 h 785813"/>
              <a:gd name="connsiteX40-3739" fmla="*/ 423863 w 695325"/>
              <a:gd name="connsiteY40-3740" fmla="*/ 535782 h 785813"/>
              <a:gd name="connsiteX41-3741" fmla="*/ 402431 w 695325"/>
              <a:gd name="connsiteY41-3742" fmla="*/ 535782 h 785813"/>
              <a:gd name="connsiteX42-3743" fmla="*/ 383381 w 695325"/>
              <a:gd name="connsiteY42-3744" fmla="*/ 547688 h 785813"/>
              <a:gd name="connsiteX43-3745" fmla="*/ 407194 w 695325"/>
              <a:gd name="connsiteY43-3746" fmla="*/ 583407 h 785813"/>
              <a:gd name="connsiteX44-3747" fmla="*/ 395288 w 695325"/>
              <a:gd name="connsiteY44-3748" fmla="*/ 611982 h 785813"/>
              <a:gd name="connsiteX45-3749" fmla="*/ 359569 w 695325"/>
              <a:gd name="connsiteY45-3750" fmla="*/ 611982 h 785813"/>
              <a:gd name="connsiteX46-3751" fmla="*/ 328613 w 695325"/>
              <a:gd name="connsiteY46-3752" fmla="*/ 609600 h 785813"/>
              <a:gd name="connsiteX47-3753" fmla="*/ 309563 w 695325"/>
              <a:gd name="connsiteY47-3754" fmla="*/ 597694 h 785813"/>
              <a:gd name="connsiteX48-3755" fmla="*/ 297656 w 695325"/>
              <a:gd name="connsiteY48-3756" fmla="*/ 621507 h 785813"/>
              <a:gd name="connsiteX49-3757" fmla="*/ 297656 w 695325"/>
              <a:gd name="connsiteY49-3758" fmla="*/ 645319 h 785813"/>
              <a:gd name="connsiteX50-3759" fmla="*/ 330994 w 695325"/>
              <a:gd name="connsiteY50-3760" fmla="*/ 661988 h 785813"/>
              <a:gd name="connsiteX51-3761" fmla="*/ 354806 w 695325"/>
              <a:gd name="connsiteY51-3762" fmla="*/ 642938 h 785813"/>
              <a:gd name="connsiteX52-3763" fmla="*/ 371475 w 695325"/>
              <a:gd name="connsiteY52-3764" fmla="*/ 638175 h 785813"/>
              <a:gd name="connsiteX53-3765" fmla="*/ 378619 w 695325"/>
              <a:gd name="connsiteY53-3766" fmla="*/ 628650 h 785813"/>
              <a:gd name="connsiteX54-3767" fmla="*/ 400050 w 695325"/>
              <a:gd name="connsiteY54-3768" fmla="*/ 640557 h 785813"/>
              <a:gd name="connsiteX55-3769" fmla="*/ 414338 w 695325"/>
              <a:gd name="connsiteY55-3770" fmla="*/ 659607 h 785813"/>
              <a:gd name="connsiteX56-3771" fmla="*/ 438150 w 695325"/>
              <a:gd name="connsiteY56-3772" fmla="*/ 688182 h 785813"/>
              <a:gd name="connsiteX57-3773" fmla="*/ 452438 w 695325"/>
              <a:gd name="connsiteY57-3774" fmla="*/ 688182 h 785813"/>
              <a:gd name="connsiteX58-3775" fmla="*/ 464344 w 695325"/>
              <a:gd name="connsiteY58-3776" fmla="*/ 704850 h 785813"/>
              <a:gd name="connsiteX59-3777" fmla="*/ 450056 w 695325"/>
              <a:gd name="connsiteY59-3778" fmla="*/ 714375 h 785813"/>
              <a:gd name="connsiteX60-3779" fmla="*/ 481013 w 695325"/>
              <a:gd name="connsiteY60-3780" fmla="*/ 740569 h 785813"/>
              <a:gd name="connsiteX61-3781" fmla="*/ 497681 w 695325"/>
              <a:gd name="connsiteY61-3782" fmla="*/ 738188 h 785813"/>
              <a:gd name="connsiteX62-3783" fmla="*/ 526256 w 695325"/>
              <a:gd name="connsiteY62-3784" fmla="*/ 752475 h 785813"/>
              <a:gd name="connsiteX63-3785" fmla="*/ 566738 w 695325"/>
              <a:gd name="connsiteY63-3786" fmla="*/ 783432 h 785813"/>
              <a:gd name="connsiteX64-3787" fmla="*/ 578644 w 695325"/>
              <a:gd name="connsiteY64-3788" fmla="*/ 785813 h 785813"/>
              <a:gd name="connsiteX65-3789" fmla="*/ 588169 w 695325"/>
              <a:gd name="connsiteY65-3790" fmla="*/ 776288 h 785813"/>
              <a:gd name="connsiteX66-3791" fmla="*/ 566738 w 695325"/>
              <a:gd name="connsiteY66-3792" fmla="*/ 762000 h 785813"/>
              <a:gd name="connsiteX67-3793" fmla="*/ 535781 w 695325"/>
              <a:gd name="connsiteY67-3794" fmla="*/ 733425 h 785813"/>
              <a:gd name="connsiteX68-3795" fmla="*/ 523875 w 695325"/>
              <a:gd name="connsiteY68-3796" fmla="*/ 697707 h 785813"/>
              <a:gd name="connsiteX69-3797" fmla="*/ 531019 w 695325"/>
              <a:gd name="connsiteY69-3798" fmla="*/ 685800 h 785813"/>
              <a:gd name="connsiteX70-3799" fmla="*/ 557213 w 695325"/>
              <a:gd name="connsiteY70-3800" fmla="*/ 711994 h 785813"/>
              <a:gd name="connsiteX71-3801" fmla="*/ 597694 w 695325"/>
              <a:gd name="connsiteY71-3802" fmla="*/ 733425 h 785813"/>
              <a:gd name="connsiteX72-3803" fmla="*/ 619125 w 695325"/>
              <a:gd name="connsiteY72-3804" fmla="*/ 742950 h 785813"/>
              <a:gd name="connsiteX73-3805" fmla="*/ 611981 w 695325"/>
              <a:gd name="connsiteY73-3806" fmla="*/ 716757 h 785813"/>
              <a:gd name="connsiteX74-3807" fmla="*/ 623888 w 695325"/>
              <a:gd name="connsiteY74-3808" fmla="*/ 707232 h 785813"/>
              <a:gd name="connsiteX75-3809" fmla="*/ 619125 w 695325"/>
              <a:gd name="connsiteY75-3810" fmla="*/ 683419 h 785813"/>
              <a:gd name="connsiteX76-3811" fmla="*/ 602456 w 695325"/>
              <a:gd name="connsiteY76-3812" fmla="*/ 664369 h 785813"/>
              <a:gd name="connsiteX77-3813" fmla="*/ 607219 w 695325"/>
              <a:gd name="connsiteY77-3814" fmla="*/ 647700 h 785813"/>
              <a:gd name="connsiteX78-3815" fmla="*/ 592931 w 695325"/>
              <a:gd name="connsiteY78-3816" fmla="*/ 640557 h 785813"/>
              <a:gd name="connsiteX79-3817" fmla="*/ 585788 w 695325"/>
              <a:gd name="connsiteY79-3818" fmla="*/ 628650 h 785813"/>
              <a:gd name="connsiteX80-3819" fmla="*/ 564356 w 695325"/>
              <a:gd name="connsiteY80-3820" fmla="*/ 623888 h 785813"/>
              <a:gd name="connsiteX81-3821" fmla="*/ 550069 w 695325"/>
              <a:gd name="connsiteY81-3822" fmla="*/ 588169 h 785813"/>
              <a:gd name="connsiteX82-3823" fmla="*/ 540544 w 695325"/>
              <a:gd name="connsiteY82-3824" fmla="*/ 581025 h 785813"/>
              <a:gd name="connsiteX83-3825" fmla="*/ 550069 w 695325"/>
              <a:gd name="connsiteY83-3826" fmla="*/ 561975 h 785813"/>
              <a:gd name="connsiteX84-3827" fmla="*/ 545306 w 695325"/>
              <a:gd name="connsiteY84-3828" fmla="*/ 547688 h 785813"/>
              <a:gd name="connsiteX85-3829" fmla="*/ 540544 w 695325"/>
              <a:gd name="connsiteY85-3830" fmla="*/ 523875 h 785813"/>
              <a:gd name="connsiteX86-3831" fmla="*/ 571500 w 695325"/>
              <a:gd name="connsiteY86-3832" fmla="*/ 519113 h 785813"/>
              <a:gd name="connsiteX87-3833" fmla="*/ 595313 w 695325"/>
              <a:gd name="connsiteY87-3834" fmla="*/ 550069 h 785813"/>
              <a:gd name="connsiteX88-3835" fmla="*/ 626269 w 695325"/>
              <a:gd name="connsiteY88-3836" fmla="*/ 569119 h 785813"/>
              <a:gd name="connsiteX89-3837" fmla="*/ 631031 w 695325"/>
              <a:gd name="connsiteY89-3838" fmla="*/ 592932 h 785813"/>
              <a:gd name="connsiteX90-3839" fmla="*/ 659606 w 695325"/>
              <a:gd name="connsiteY90-3840" fmla="*/ 611982 h 785813"/>
              <a:gd name="connsiteX91-3841" fmla="*/ 650081 w 695325"/>
              <a:gd name="connsiteY91-3842" fmla="*/ 576263 h 785813"/>
              <a:gd name="connsiteX92-3843" fmla="*/ 669131 w 695325"/>
              <a:gd name="connsiteY92-3844" fmla="*/ 576263 h 785813"/>
              <a:gd name="connsiteX93-3845" fmla="*/ 683419 w 695325"/>
              <a:gd name="connsiteY93-3846" fmla="*/ 554832 h 785813"/>
              <a:gd name="connsiteX94-3847" fmla="*/ 671513 w 695325"/>
              <a:gd name="connsiteY94-3848" fmla="*/ 535782 h 785813"/>
              <a:gd name="connsiteX95-3849" fmla="*/ 695325 w 695325"/>
              <a:gd name="connsiteY95-3850" fmla="*/ 528638 h 785813"/>
              <a:gd name="connsiteX96-3851" fmla="*/ 676275 w 695325"/>
              <a:gd name="connsiteY96-3852" fmla="*/ 516732 h 785813"/>
              <a:gd name="connsiteX97-3853" fmla="*/ 645319 w 695325"/>
              <a:gd name="connsiteY97-3854" fmla="*/ 511969 h 785813"/>
              <a:gd name="connsiteX98-3855" fmla="*/ 652463 w 695325"/>
              <a:gd name="connsiteY98-3856" fmla="*/ 483394 h 785813"/>
              <a:gd name="connsiteX99-3857" fmla="*/ 631031 w 695325"/>
              <a:gd name="connsiteY99-3858" fmla="*/ 488157 h 785813"/>
              <a:gd name="connsiteX100-3859" fmla="*/ 631031 w 695325"/>
              <a:gd name="connsiteY100-3860" fmla="*/ 461963 h 785813"/>
              <a:gd name="connsiteX101-3861" fmla="*/ 609600 w 695325"/>
              <a:gd name="connsiteY101-3862" fmla="*/ 452438 h 785813"/>
              <a:gd name="connsiteX102-3863" fmla="*/ 602456 w 695325"/>
              <a:gd name="connsiteY102-3864" fmla="*/ 435769 h 785813"/>
              <a:gd name="connsiteX103-3865" fmla="*/ 585788 w 695325"/>
              <a:gd name="connsiteY103-3866" fmla="*/ 447675 h 785813"/>
              <a:gd name="connsiteX104-3867" fmla="*/ 576263 w 695325"/>
              <a:gd name="connsiteY104-3868" fmla="*/ 423863 h 785813"/>
              <a:gd name="connsiteX105-3869" fmla="*/ 545306 w 695325"/>
              <a:gd name="connsiteY105-3870" fmla="*/ 400050 h 785813"/>
              <a:gd name="connsiteX106-3871" fmla="*/ 526256 w 695325"/>
              <a:gd name="connsiteY106-3872" fmla="*/ 400050 h 785813"/>
              <a:gd name="connsiteX107-3873" fmla="*/ 540544 w 695325"/>
              <a:gd name="connsiteY107-3874" fmla="*/ 381000 h 785813"/>
              <a:gd name="connsiteX108-3875" fmla="*/ 540544 w 695325"/>
              <a:gd name="connsiteY108-3876" fmla="*/ 359569 h 785813"/>
              <a:gd name="connsiteX109-3877" fmla="*/ 535781 w 695325"/>
              <a:gd name="connsiteY109-3878" fmla="*/ 352425 h 785813"/>
              <a:gd name="connsiteX110-3879" fmla="*/ 578644 w 695325"/>
              <a:gd name="connsiteY110-3880" fmla="*/ 364332 h 785813"/>
              <a:gd name="connsiteX111-3881" fmla="*/ 566738 w 695325"/>
              <a:gd name="connsiteY111-3882" fmla="*/ 347663 h 785813"/>
              <a:gd name="connsiteX112-3883" fmla="*/ 528638 w 695325"/>
              <a:gd name="connsiteY112-3884" fmla="*/ 335757 h 785813"/>
              <a:gd name="connsiteX113-3885" fmla="*/ 519113 w 695325"/>
              <a:gd name="connsiteY113-3886" fmla="*/ 321469 h 785813"/>
              <a:gd name="connsiteX114-3887" fmla="*/ 557213 w 695325"/>
              <a:gd name="connsiteY114-3888" fmla="*/ 307182 h 785813"/>
              <a:gd name="connsiteX115-3889" fmla="*/ 545306 w 695325"/>
              <a:gd name="connsiteY115-3890" fmla="*/ 280988 h 785813"/>
              <a:gd name="connsiteX116-3891" fmla="*/ 538163 w 695325"/>
              <a:gd name="connsiteY116-3892" fmla="*/ 297657 h 785813"/>
              <a:gd name="connsiteX117-3893" fmla="*/ 514350 w 695325"/>
              <a:gd name="connsiteY117-3894" fmla="*/ 309563 h 785813"/>
              <a:gd name="connsiteX118-3895" fmla="*/ 507206 w 695325"/>
              <a:gd name="connsiteY118-3896" fmla="*/ 288132 h 785813"/>
              <a:gd name="connsiteX119-3897" fmla="*/ 500063 w 695325"/>
              <a:gd name="connsiteY119-3898" fmla="*/ 278607 h 785813"/>
              <a:gd name="connsiteX120-3899" fmla="*/ 523875 w 695325"/>
              <a:gd name="connsiteY120-3900" fmla="*/ 259557 h 785813"/>
              <a:gd name="connsiteX121-3901" fmla="*/ 504825 w 695325"/>
              <a:gd name="connsiteY121-3902" fmla="*/ 242888 h 785813"/>
              <a:gd name="connsiteX122-3903" fmla="*/ 485775 w 695325"/>
              <a:gd name="connsiteY122-3904" fmla="*/ 254794 h 785813"/>
              <a:gd name="connsiteX123-3905" fmla="*/ 473869 w 695325"/>
              <a:gd name="connsiteY123-3906" fmla="*/ 240507 h 785813"/>
              <a:gd name="connsiteX124-3907" fmla="*/ 471488 w 695325"/>
              <a:gd name="connsiteY124-3908" fmla="*/ 223838 h 785813"/>
              <a:gd name="connsiteX125-3909" fmla="*/ 452438 w 695325"/>
              <a:gd name="connsiteY125-3910" fmla="*/ 230982 h 785813"/>
              <a:gd name="connsiteX126-3911" fmla="*/ 450056 w 695325"/>
              <a:gd name="connsiteY126-3912" fmla="*/ 214313 h 785813"/>
              <a:gd name="connsiteX127-3913" fmla="*/ 457200 w 695325"/>
              <a:gd name="connsiteY127-3914" fmla="*/ 202407 h 785813"/>
              <a:gd name="connsiteX128-3915" fmla="*/ 433388 w 695325"/>
              <a:gd name="connsiteY128-3916" fmla="*/ 171450 h 785813"/>
              <a:gd name="connsiteX129-3917" fmla="*/ 423863 w 695325"/>
              <a:gd name="connsiteY129-3918" fmla="*/ 190500 h 785813"/>
              <a:gd name="connsiteX130-3919" fmla="*/ 416719 w 695325"/>
              <a:gd name="connsiteY130-3920" fmla="*/ 207169 h 785813"/>
              <a:gd name="connsiteX131-3921" fmla="*/ 397669 w 695325"/>
              <a:gd name="connsiteY131-3922" fmla="*/ 192882 h 785813"/>
              <a:gd name="connsiteX132-3923" fmla="*/ 395288 w 695325"/>
              <a:gd name="connsiteY132-3924" fmla="*/ 166688 h 785813"/>
              <a:gd name="connsiteX133-3925" fmla="*/ 383381 w 695325"/>
              <a:gd name="connsiteY133-3926" fmla="*/ 180975 h 785813"/>
              <a:gd name="connsiteX134-3927" fmla="*/ 376238 w 695325"/>
              <a:gd name="connsiteY134-3928" fmla="*/ 166688 h 785813"/>
              <a:gd name="connsiteX135-3929" fmla="*/ 376238 w 695325"/>
              <a:gd name="connsiteY135-3930" fmla="*/ 147638 h 785813"/>
              <a:gd name="connsiteX136-3931" fmla="*/ 364331 w 695325"/>
              <a:gd name="connsiteY136-3932" fmla="*/ 142875 h 785813"/>
              <a:gd name="connsiteX137-3933" fmla="*/ 364331 w 695325"/>
              <a:gd name="connsiteY137-3934" fmla="*/ 116682 h 785813"/>
              <a:gd name="connsiteX138-3935" fmla="*/ 309563 w 695325"/>
              <a:gd name="connsiteY138-3936" fmla="*/ 90488 h 785813"/>
              <a:gd name="connsiteX139-3937" fmla="*/ 288131 w 695325"/>
              <a:gd name="connsiteY139-3938" fmla="*/ 97632 h 785813"/>
              <a:gd name="connsiteX140-3939" fmla="*/ 292894 w 695325"/>
              <a:gd name="connsiteY140-3940" fmla="*/ 123825 h 785813"/>
              <a:gd name="connsiteX141-3941" fmla="*/ 273844 w 695325"/>
              <a:gd name="connsiteY141-3942" fmla="*/ 126207 h 785813"/>
              <a:gd name="connsiteX142-3943" fmla="*/ 259556 w 695325"/>
              <a:gd name="connsiteY142-3944" fmla="*/ 121444 h 785813"/>
              <a:gd name="connsiteX143-3945" fmla="*/ 247650 w 695325"/>
              <a:gd name="connsiteY143-3946" fmla="*/ 140494 h 785813"/>
              <a:gd name="connsiteX144-3947" fmla="*/ 223838 w 695325"/>
              <a:gd name="connsiteY144-3948" fmla="*/ 152400 h 785813"/>
              <a:gd name="connsiteX145-3949" fmla="*/ 221456 w 695325"/>
              <a:gd name="connsiteY145-3950" fmla="*/ 130969 h 785813"/>
              <a:gd name="connsiteX146-3951" fmla="*/ 223838 w 695325"/>
              <a:gd name="connsiteY146-3952" fmla="*/ 92869 h 785813"/>
              <a:gd name="connsiteX147-3953" fmla="*/ 216694 w 695325"/>
              <a:gd name="connsiteY147-3954" fmla="*/ 66675 h 785813"/>
              <a:gd name="connsiteX148-3955" fmla="*/ 214313 w 695325"/>
              <a:gd name="connsiteY148-3956" fmla="*/ 50007 h 785813"/>
              <a:gd name="connsiteX149-3957" fmla="*/ 204788 w 695325"/>
              <a:gd name="connsiteY149-3958" fmla="*/ 28575 h 785813"/>
              <a:gd name="connsiteX150-3959" fmla="*/ 202406 w 695325"/>
              <a:gd name="connsiteY150-3960" fmla="*/ 0 h 785813"/>
              <a:gd name="connsiteX151-3961" fmla="*/ 183356 w 695325"/>
              <a:gd name="connsiteY151-3962" fmla="*/ 7144 h 785813"/>
              <a:gd name="connsiteX152-3963" fmla="*/ 161926 w 695325"/>
              <a:gd name="connsiteY152-3964" fmla="*/ 23813 h 785813"/>
              <a:gd name="connsiteX153-3965" fmla="*/ 147638 w 695325"/>
              <a:gd name="connsiteY153-3966" fmla="*/ 33338 h 785813"/>
              <a:gd name="connsiteX154-3967" fmla="*/ 114300 w 695325"/>
              <a:gd name="connsiteY154-3968" fmla="*/ 223837 h 785813"/>
              <a:gd name="connsiteX0-3969" fmla="*/ 114300 w 695325"/>
              <a:gd name="connsiteY0-3970" fmla="*/ 223837 h 785813"/>
              <a:gd name="connsiteX1-3971" fmla="*/ 66676 w 695325"/>
              <a:gd name="connsiteY1-3972" fmla="*/ 116682 h 785813"/>
              <a:gd name="connsiteX2-3973" fmla="*/ 80963 w 695325"/>
              <a:gd name="connsiteY2-3974" fmla="*/ 30957 h 785813"/>
              <a:gd name="connsiteX3-3975" fmla="*/ 102394 w 695325"/>
              <a:gd name="connsiteY3-3976" fmla="*/ 1 h 785813"/>
              <a:gd name="connsiteX4-3977" fmla="*/ 54769 w 695325"/>
              <a:gd name="connsiteY4-3978" fmla="*/ 4763 h 785813"/>
              <a:gd name="connsiteX5-3979" fmla="*/ 21431 w 695325"/>
              <a:gd name="connsiteY5-3980" fmla="*/ 38100 h 785813"/>
              <a:gd name="connsiteX6-3981" fmla="*/ 21431 w 695325"/>
              <a:gd name="connsiteY6-3982" fmla="*/ 69057 h 785813"/>
              <a:gd name="connsiteX7-3983" fmla="*/ 11906 w 695325"/>
              <a:gd name="connsiteY7-3984" fmla="*/ 88107 h 785813"/>
              <a:gd name="connsiteX8-3985" fmla="*/ 7144 w 695325"/>
              <a:gd name="connsiteY8-3986" fmla="*/ 126207 h 785813"/>
              <a:gd name="connsiteX9-3987" fmla="*/ 7144 w 695325"/>
              <a:gd name="connsiteY9-3988" fmla="*/ 126207 h 785813"/>
              <a:gd name="connsiteX10-3989" fmla="*/ 0 w 695325"/>
              <a:gd name="connsiteY10-3990" fmla="*/ 145257 h 785813"/>
              <a:gd name="connsiteX11-3991" fmla="*/ 0 w 695325"/>
              <a:gd name="connsiteY11-3992" fmla="*/ 190500 h 785813"/>
              <a:gd name="connsiteX12-3993" fmla="*/ 38100 w 695325"/>
              <a:gd name="connsiteY12-3994" fmla="*/ 200025 h 785813"/>
              <a:gd name="connsiteX13-3995" fmla="*/ 64294 w 695325"/>
              <a:gd name="connsiteY13-3996" fmla="*/ 219075 h 785813"/>
              <a:gd name="connsiteX14-3997" fmla="*/ 66675 w 695325"/>
              <a:gd name="connsiteY14-3998" fmla="*/ 233363 h 785813"/>
              <a:gd name="connsiteX15-3999" fmla="*/ 35719 w 695325"/>
              <a:gd name="connsiteY15-4000" fmla="*/ 228600 h 785813"/>
              <a:gd name="connsiteX16-4001" fmla="*/ 9525 w 695325"/>
              <a:gd name="connsiteY16-4002" fmla="*/ 216694 h 785813"/>
              <a:gd name="connsiteX17-4003" fmla="*/ 47625 w 695325"/>
              <a:gd name="connsiteY17-4004" fmla="*/ 276225 h 785813"/>
              <a:gd name="connsiteX18-4005" fmla="*/ 76200 w 695325"/>
              <a:gd name="connsiteY18-4006" fmla="*/ 257175 h 785813"/>
              <a:gd name="connsiteX19-4007" fmla="*/ 102394 w 695325"/>
              <a:gd name="connsiteY19-4008" fmla="*/ 288132 h 785813"/>
              <a:gd name="connsiteX20-4009" fmla="*/ 147638 w 695325"/>
              <a:gd name="connsiteY20-4010" fmla="*/ 300038 h 785813"/>
              <a:gd name="connsiteX21-4011" fmla="*/ 188119 w 695325"/>
              <a:gd name="connsiteY21-4012" fmla="*/ 307182 h 785813"/>
              <a:gd name="connsiteX22-4013" fmla="*/ 209550 w 695325"/>
              <a:gd name="connsiteY22-4014" fmla="*/ 295275 h 785813"/>
              <a:gd name="connsiteX23-4015" fmla="*/ 197644 w 695325"/>
              <a:gd name="connsiteY23-4016" fmla="*/ 285750 h 785813"/>
              <a:gd name="connsiteX24-4017" fmla="*/ 219075 w 695325"/>
              <a:gd name="connsiteY24-4018" fmla="*/ 285750 h 785813"/>
              <a:gd name="connsiteX25-4019" fmla="*/ 247650 w 695325"/>
              <a:gd name="connsiteY25-4020" fmla="*/ 314325 h 785813"/>
              <a:gd name="connsiteX26-4021" fmla="*/ 266700 w 695325"/>
              <a:gd name="connsiteY26-4022" fmla="*/ 292894 h 785813"/>
              <a:gd name="connsiteX27-4023" fmla="*/ 252413 w 695325"/>
              <a:gd name="connsiteY27-4024" fmla="*/ 266700 h 785813"/>
              <a:gd name="connsiteX28-4025" fmla="*/ 266700 w 695325"/>
              <a:gd name="connsiteY28-4026" fmla="*/ 261938 h 785813"/>
              <a:gd name="connsiteX29-4027" fmla="*/ 345281 w 695325"/>
              <a:gd name="connsiteY29-4028" fmla="*/ 342900 h 785813"/>
              <a:gd name="connsiteX30-4029" fmla="*/ 352425 w 695325"/>
              <a:gd name="connsiteY30-4030" fmla="*/ 357188 h 785813"/>
              <a:gd name="connsiteX31-4031" fmla="*/ 330994 w 695325"/>
              <a:gd name="connsiteY31-4032" fmla="*/ 383382 h 785813"/>
              <a:gd name="connsiteX32-4033" fmla="*/ 373856 w 695325"/>
              <a:gd name="connsiteY32-4034" fmla="*/ 371475 h 785813"/>
              <a:gd name="connsiteX33-4035" fmla="*/ 395288 w 695325"/>
              <a:gd name="connsiteY33-4036" fmla="*/ 371475 h 785813"/>
              <a:gd name="connsiteX34-4037" fmla="*/ 381000 w 695325"/>
              <a:gd name="connsiteY34-4038" fmla="*/ 388144 h 785813"/>
              <a:gd name="connsiteX35-4039" fmla="*/ 395288 w 695325"/>
              <a:gd name="connsiteY35-4040" fmla="*/ 397669 h 785813"/>
              <a:gd name="connsiteX36-4041" fmla="*/ 421481 w 695325"/>
              <a:gd name="connsiteY36-4042" fmla="*/ 426244 h 785813"/>
              <a:gd name="connsiteX37-4043" fmla="*/ 438150 w 695325"/>
              <a:gd name="connsiteY37-4044" fmla="*/ 461963 h 785813"/>
              <a:gd name="connsiteX38-4045" fmla="*/ 440531 w 695325"/>
              <a:gd name="connsiteY38-4046" fmla="*/ 492919 h 785813"/>
              <a:gd name="connsiteX39-4047" fmla="*/ 423863 w 695325"/>
              <a:gd name="connsiteY39-4048" fmla="*/ 511969 h 785813"/>
              <a:gd name="connsiteX40-4049" fmla="*/ 423863 w 695325"/>
              <a:gd name="connsiteY40-4050" fmla="*/ 535782 h 785813"/>
              <a:gd name="connsiteX41-4051" fmla="*/ 402431 w 695325"/>
              <a:gd name="connsiteY41-4052" fmla="*/ 535782 h 785813"/>
              <a:gd name="connsiteX42-4053" fmla="*/ 383381 w 695325"/>
              <a:gd name="connsiteY42-4054" fmla="*/ 547688 h 785813"/>
              <a:gd name="connsiteX43-4055" fmla="*/ 407194 w 695325"/>
              <a:gd name="connsiteY43-4056" fmla="*/ 583407 h 785813"/>
              <a:gd name="connsiteX44-4057" fmla="*/ 395288 w 695325"/>
              <a:gd name="connsiteY44-4058" fmla="*/ 611982 h 785813"/>
              <a:gd name="connsiteX45-4059" fmla="*/ 359569 w 695325"/>
              <a:gd name="connsiteY45-4060" fmla="*/ 611982 h 785813"/>
              <a:gd name="connsiteX46-4061" fmla="*/ 328613 w 695325"/>
              <a:gd name="connsiteY46-4062" fmla="*/ 609600 h 785813"/>
              <a:gd name="connsiteX47-4063" fmla="*/ 309563 w 695325"/>
              <a:gd name="connsiteY47-4064" fmla="*/ 597694 h 785813"/>
              <a:gd name="connsiteX48-4065" fmla="*/ 297656 w 695325"/>
              <a:gd name="connsiteY48-4066" fmla="*/ 621507 h 785813"/>
              <a:gd name="connsiteX49-4067" fmla="*/ 297656 w 695325"/>
              <a:gd name="connsiteY49-4068" fmla="*/ 645319 h 785813"/>
              <a:gd name="connsiteX50-4069" fmla="*/ 330994 w 695325"/>
              <a:gd name="connsiteY50-4070" fmla="*/ 661988 h 785813"/>
              <a:gd name="connsiteX51-4071" fmla="*/ 354806 w 695325"/>
              <a:gd name="connsiteY51-4072" fmla="*/ 642938 h 785813"/>
              <a:gd name="connsiteX52-4073" fmla="*/ 371475 w 695325"/>
              <a:gd name="connsiteY52-4074" fmla="*/ 638175 h 785813"/>
              <a:gd name="connsiteX53-4075" fmla="*/ 378619 w 695325"/>
              <a:gd name="connsiteY53-4076" fmla="*/ 628650 h 785813"/>
              <a:gd name="connsiteX54-4077" fmla="*/ 400050 w 695325"/>
              <a:gd name="connsiteY54-4078" fmla="*/ 640557 h 785813"/>
              <a:gd name="connsiteX55-4079" fmla="*/ 414338 w 695325"/>
              <a:gd name="connsiteY55-4080" fmla="*/ 659607 h 785813"/>
              <a:gd name="connsiteX56-4081" fmla="*/ 438150 w 695325"/>
              <a:gd name="connsiteY56-4082" fmla="*/ 688182 h 785813"/>
              <a:gd name="connsiteX57-4083" fmla="*/ 452438 w 695325"/>
              <a:gd name="connsiteY57-4084" fmla="*/ 688182 h 785813"/>
              <a:gd name="connsiteX58-4085" fmla="*/ 464344 w 695325"/>
              <a:gd name="connsiteY58-4086" fmla="*/ 704850 h 785813"/>
              <a:gd name="connsiteX59-4087" fmla="*/ 450056 w 695325"/>
              <a:gd name="connsiteY59-4088" fmla="*/ 714375 h 785813"/>
              <a:gd name="connsiteX60-4089" fmla="*/ 481013 w 695325"/>
              <a:gd name="connsiteY60-4090" fmla="*/ 740569 h 785813"/>
              <a:gd name="connsiteX61-4091" fmla="*/ 497681 w 695325"/>
              <a:gd name="connsiteY61-4092" fmla="*/ 738188 h 785813"/>
              <a:gd name="connsiteX62-4093" fmla="*/ 526256 w 695325"/>
              <a:gd name="connsiteY62-4094" fmla="*/ 752475 h 785813"/>
              <a:gd name="connsiteX63-4095" fmla="*/ 566738 w 695325"/>
              <a:gd name="connsiteY63-4096" fmla="*/ 783432 h 785813"/>
              <a:gd name="connsiteX64-4097" fmla="*/ 578644 w 695325"/>
              <a:gd name="connsiteY64-4098" fmla="*/ 785813 h 785813"/>
              <a:gd name="connsiteX65-4099" fmla="*/ 588169 w 695325"/>
              <a:gd name="connsiteY65-4100" fmla="*/ 776288 h 785813"/>
              <a:gd name="connsiteX66-4101" fmla="*/ 566738 w 695325"/>
              <a:gd name="connsiteY66-4102" fmla="*/ 762000 h 785813"/>
              <a:gd name="connsiteX67-4103" fmla="*/ 535781 w 695325"/>
              <a:gd name="connsiteY67-4104" fmla="*/ 733425 h 785813"/>
              <a:gd name="connsiteX68-4105" fmla="*/ 523875 w 695325"/>
              <a:gd name="connsiteY68-4106" fmla="*/ 697707 h 785813"/>
              <a:gd name="connsiteX69-4107" fmla="*/ 531019 w 695325"/>
              <a:gd name="connsiteY69-4108" fmla="*/ 685800 h 785813"/>
              <a:gd name="connsiteX70-4109" fmla="*/ 557213 w 695325"/>
              <a:gd name="connsiteY70-4110" fmla="*/ 711994 h 785813"/>
              <a:gd name="connsiteX71-4111" fmla="*/ 597694 w 695325"/>
              <a:gd name="connsiteY71-4112" fmla="*/ 733425 h 785813"/>
              <a:gd name="connsiteX72-4113" fmla="*/ 619125 w 695325"/>
              <a:gd name="connsiteY72-4114" fmla="*/ 742950 h 785813"/>
              <a:gd name="connsiteX73-4115" fmla="*/ 611981 w 695325"/>
              <a:gd name="connsiteY73-4116" fmla="*/ 716757 h 785813"/>
              <a:gd name="connsiteX74-4117" fmla="*/ 623888 w 695325"/>
              <a:gd name="connsiteY74-4118" fmla="*/ 707232 h 785813"/>
              <a:gd name="connsiteX75-4119" fmla="*/ 619125 w 695325"/>
              <a:gd name="connsiteY75-4120" fmla="*/ 683419 h 785813"/>
              <a:gd name="connsiteX76-4121" fmla="*/ 602456 w 695325"/>
              <a:gd name="connsiteY76-4122" fmla="*/ 664369 h 785813"/>
              <a:gd name="connsiteX77-4123" fmla="*/ 607219 w 695325"/>
              <a:gd name="connsiteY77-4124" fmla="*/ 647700 h 785813"/>
              <a:gd name="connsiteX78-4125" fmla="*/ 592931 w 695325"/>
              <a:gd name="connsiteY78-4126" fmla="*/ 640557 h 785813"/>
              <a:gd name="connsiteX79-4127" fmla="*/ 585788 w 695325"/>
              <a:gd name="connsiteY79-4128" fmla="*/ 628650 h 785813"/>
              <a:gd name="connsiteX80-4129" fmla="*/ 564356 w 695325"/>
              <a:gd name="connsiteY80-4130" fmla="*/ 623888 h 785813"/>
              <a:gd name="connsiteX81-4131" fmla="*/ 550069 w 695325"/>
              <a:gd name="connsiteY81-4132" fmla="*/ 588169 h 785813"/>
              <a:gd name="connsiteX82-4133" fmla="*/ 540544 w 695325"/>
              <a:gd name="connsiteY82-4134" fmla="*/ 581025 h 785813"/>
              <a:gd name="connsiteX83-4135" fmla="*/ 550069 w 695325"/>
              <a:gd name="connsiteY83-4136" fmla="*/ 561975 h 785813"/>
              <a:gd name="connsiteX84-4137" fmla="*/ 545306 w 695325"/>
              <a:gd name="connsiteY84-4138" fmla="*/ 547688 h 785813"/>
              <a:gd name="connsiteX85-4139" fmla="*/ 540544 w 695325"/>
              <a:gd name="connsiteY85-4140" fmla="*/ 523875 h 785813"/>
              <a:gd name="connsiteX86-4141" fmla="*/ 571500 w 695325"/>
              <a:gd name="connsiteY86-4142" fmla="*/ 519113 h 785813"/>
              <a:gd name="connsiteX87-4143" fmla="*/ 595313 w 695325"/>
              <a:gd name="connsiteY87-4144" fmla="*/ 550069 h 785813"/>
              <a:gd name="connsiteX88-4145" fmla="*/ 626269 w 695325"/>
              <a:gd name="connsiteY88-4146" fmla="*/ 569119 h 785813"/>
              <a:gd name="connsiteX89-4147" fmla="*/ 631031 w 695325"/>
              <a:gd name="connsiteY89-4148" fmla="*/ 592932 h 785813"/>
              <a:gd name="connsiteX90-4149" fmla="*/ 659606 w 695325"/>
              <a:gd name="connsiteY90-4150" fmla="*/ 611982 h 785813"/>
              <a:gd name="connsiteX91-4151" fmla="*/ 650081 w 695325"/>
              <a:gd name="connsiteY91-4152" fmla="*/ 576263 h 785813"/>
              <a:gd name="connsiteX92-4153" fmla="*/ 669131 w 695325"/>
              <a:gd name="connsiteY92-4154" fmla="*/ 576263 h 785813"/>
              <a:gd name="connsiteX93-4155" fmla="*/ 683419 w 695325"/>
              <a:gd name="connsiteY93-4156" fmla="*/ 554832 h 785813"/>
              <a:gd name="connsiteX94-4157" fmla="*/ 671513 w 695325"/>
              <a:gd name="connsiteY94-4158" fmla="*/ 535782 h 785813"/>
              <a:gd name="connsiteX95-4159" fmla="*/ 695325 w 695325"/>
              <a:gd name="connsiteY95-4160" fmla="*/ 528638 h 785813"/>
              <a:gd name="connsiteX96-4161" fmla="*/ 676275 w 695325"/>
              <a:gd name="connsiteY96-4162" fmla="*/ 516732 h 785813"/>
              <a:gd name="connsiteX97-4163" fmla="*/ 645319 w 695325"/>
              <a:gd name="connsiteY97-4164" fmla="*/ 511969 h 785813"/>
              <a:gd name="connsiteX98-4165" fmla="*/ 652463 w 695325"/>
              <a:gd name="connsiteY98-4166" fmla="*/ 483394 h 785813"/>
              <a:gd name="connsiteX99-4167" fmla="*/ 631031 w 695325"/>
              <a:gd name="connsiteY99-4168" fmla="*/ 488157 h 785813"/>
              <a:gd name="connsiteX100-4169" fmla="*/ 631031 w 695325"/>
              <a:gd name="connsiteY100-4170" fmla="*/ 461963 h 785813"/>
              <a:gd name="connsiteX101-4171" fmla="*/ 609600 w 695325"/>
              <a:gd name="connsiteY101-4172" fmla="*/ 452438 h 785813"/>
              <a:gd name="connsiteX102-4173" fmla="*/ 602456 w 695325"/>
              <a:gd name="connsiteY102-4174" fmla="*/ 435769 h 785813"/>
              <a:gd name="connsiteX103-4175" fmla="*/ 585788 w 695325"/>
              <a:gd name="connsiteY103-4176" fmla="*/ 447675 h 785813"/>
              <a:gd name="connsiteX104-4177" fmla="*/ 576263 w 695325"/>
              <a:gd name="connsiteY104-4178" fmla="*/ 423863 h 785813"/>
              <a:gd name="connsiteX105-4179" fmla="*/ 545306 w 695325"/>
              <a:gd name="connsiteY105-4180" fmla="*/ 400050 h 785813"/>
              <a:gd name="connsiteX106-4181" fmla="*/ 526256 w 695325"/>
              <a:gd name="connsiteY106-4182" fmla="*/ 400050 h 785813"/>
              <a:gd name="connsiteX107-4183" fmla="*/ 540544 w 695325"/>
              <a:gd name="connsiteY107-4184" fmla="*/ 381000 h 785813"/>
              <a:gd name="connsiteX108-4185" fmla="*/ 540544 w 695325"/>
              <a:gd name="connsiteY108-4186" fmla="*/ 359569 h 785813"/>
              <a:gd name="connsiteX109-4187" fmla="*/ 535781 w 695325"/>
              <a:gd name="connsiteY109-4188" fmla="*/ 352425 h 785813"/>
              <a:gd name="connsiteX110-4189" fmla="*/ 578644 w 695325"/>
              <a:gd name="connsiteY110-4190" fmla="*/ 364332 h 785813"/>
              <a:gd name="connsiteX111-4191" fmla="*/ 566738 w 695325"/>
              <a:gd name="connsiteY111-4192" fmla="*/ 347663 h 785813"/>
              <a:gd name="connsiteX112-4193" fmla="*/ 528638 w 695325"/>
              <a:gd name="connsiteY112-4194" fmla="*/ 335757 h 785813"/>
              <a:gd name="connsiteX113-4195" fmla="*/ 519113 w 695325"/>
              <a:gd name="connsiteY113-4196" fmla="*/ 321469 h 785813"/>
              <a:gd name="connsiteX114-4197" fmla="*/ 557213 w 695325"/>
              <a:gd name="connsiteY114-4198" fmla="*/ 307182 h 785813"/>
              <a:gd name="connsiteX115-4199" fmla="*/ 545306 w 695325"/>
              <a:gd name="connsiteY115-4200" fmla="*/ 280988 h 785813"/>
              <a:gd name="connsiteX116-4201" fmla="*/ 538163 w 695325"/>
              <a:gd name="connsiteY116-4202" fmla="*/ 297657 h 785813"/>
              <a:gd name="connsiteX117-4203" fmla="*/ 514350 w 695325"/>
              <a:gd name="connsiteY117-4204" fmla="*/ 309563 h 785813"/>
              <a:gd name="connsiteX118-4205" fmla="*/ 507206 w 695325"/>
              <a:gd name="connsiteY118-4206" fmla="*/ 288132 h 785813"/>
              <a:gd name="connsiteX119-4207" fmla="*/ 500063 w 695325"/>
              <a:gd name="connsiteY119-4208" fmla="*/ 278607 h 785813"/>
              <a:gd name="connsiteX120-4209" fmla="*/ 523875 w 695325"/>
              <a:gd name="connsiteY120-4210" fmla="*/ 259557 h 785813"/>
              <a:gd name="connsiteX121-4211" fmla="*/ 504825 w 695325"/>
              <a:gd name="connsiteY121-4212" fmla="*/ 242888 h 785813"/>
              <a:gd name="connsiteX122-4213" fmla="*/ 485775 w 695325"/>
              <a:gd name="connsiteY122-4214" fmla="*/ 254794 h 785813"/>
              <a:gd name="connsiteX123-4215" fmla="*/ 473869 w 695325"/>
              <a:gd name="connsiteY123-4216" fmla="*/ 240507 h 785813"/>
              <a:gd name="connsiteX124-4217" fmla="*/ 471488 w 695325"/>
              <a:gd name="connsiteY124-4218" fmla="*/ 223838 h 785813"/>
              <a:gd name="connsiteX125-4219" fmla="*/ 452438 w 695325"/>
              <a:gd name="connsiteY125-4220" fmla="*/ 230982 h 785813"/>
              <a:gd name="connsiteX126-4221" fmla="*/ 450056 w 695325"/>
              <a:gd name="connsiteY126-4222" fmla="*/ 214313 h 785813"/>
              <a:gd name="connsiteX127-4223" fmla="*/ 457200 w 695325"/>
              <a:gd name="connsiteY127-4224" fmla="*/ 202407 h 785813"/>
              <a:gd name="connsiteX128-4225" fmla="*/ 433388 w 695325"/>
              <a:gd name="connsiteY128-4226" fmla="*/ 171450 h 785813"/>
              <a:gd name="connsiteX129-4227" fmla="*/ 423863 w 695325"/>
              <a:gd name="connsiteY129-4228" fmla="*/ 190500 h 785813"/>
              <a:gd name="connsiteX130-4229" fmla="*/ 416719 w 695325"/>
              <a:gd name="connsiteY130-4230" fmla="*/ 207169 h 785813"/>
              <a:gd name="connsiteX131-4231" fmla="*/ 397669 w 695325"/>
              <a:gd name="connsiteY131-4232" fmla="*/ 192882 h 785813"/>
              <a:gd name="connsiteX132-4233" fmla="*/ 395288 w 695325"/>
              <a:gd name="connsiteY132-4234" fmla="*/ 166688 h 785813"/>
              <a:gd name="connsiteX133-4235" fmla="*/ 383381 w 695325"/>
              <a:gd name="connsiteY133-4236" fmla="*/ 180975 h 785813"/>
              <a:gd name="connsiteX134-4237" fmla="*/ 376238 w 695325"/>
              <a:gd name="connsiteY134-4238" fmla="*/ 166688 h 785813"/>
              <a:gd name="connsiteX135-4239" fmla="*/ 376238 w 695325"/>
              <a:gd name="connsiteY135-4240" fmla="*/ 147638 h 785813"/>
              <a:gd name="connsiteX136-4241" fmla="*/ 364331 w 695325"/>
              <a:gd name="connsiteY136-4242" fmla="*/ 142875 h 785813"/>
              <a:gd name="connsiteX137-4243" fmla="*/ 364331 w 695325"/>
              <a:gd name="connsiteY137-4244" fmla="*/ 116682 h 785813"/>
              <a:gd name="connsiteX138-4245" fmla="*/ 309563 w 695325"/>
              <a:gd name="connsiteY138-4246" fmla="*/ 90488 h 785813"/>
              <a:gd name="connsiteX139-4247" fmla="*/ 288131 w 695325"/>
              <a:gd name="connsiteY139-4248" fmla="*/ 97632 h 785813"/>
              <a:gd name="connsiteX140-4249" fmla="*/ 292894 w 695325"/>
              <a:gd name="connsiteY140-4250" fmla="*/ 123825 h 785813"/>
              <a:gd name="connsiteX141-4251" fmla="*/ 273844 w 695325"/>
              <a:gd name="connsiteY141-4252" fmla="*/ 126207 h 785813"/>
              <a:gd name="connsiteX142-4253" fmla="*/ 259556 w 695325"/>
              <a:gd name="connsiteY142-4254" fmla="*/ 121444 h 785813"/>
              <a:gd name="connsiteX143-4255" fmla="*/ 247650 w 695325"/>
              <a:gd name="connsiteY143-4256" fmla="*/ 140494 h 785813"/>
              <a:gd name="connsiteX144-4257" fmla="*/ 223838 w 695325"/>
              <a:gd name="connsiteY144-4258" fmla="*/ 152400 h 785813"/>
              <a:gd name="connsiteX145-4259" fmla="*/ 221456 w 695325"/>
              <a:gd name="connsiteY145-4260" fmla="*/ 130969 h 785813"/>
              <a:gd name="connsiteX146-4261" fmla="*/ 223838 w 695325"/>
              <a:gd name="connsiteY146-4262" fmla="*/ 92869 h 785813"/>
              <a:gd name="connsiteX147-4263" fmla="*/ 216694 w 695325"/>
              <a:gd name="connsiteY147-4264" fmla="*/ 66675 h 785813"/>
              <a:gd name="connsiteX148-4265" fmla="*/ 214313 w 695325"/>
              <a:gd name="connsiteY148-4266" fmla="*/ 50007 h 785813"/>
              <a:gd name="connsiteX149-4267" fmla="*/ 204788 w 695325"/>
              <a:gd name="connsiteY149-4268" fmla="*/ 28575 h 785813"/>
              <a:gd name="connsiteX150-4269" fmla="*/ 202406 w 695325"/>
              <a:gd name="connsiteY150-4270" fmla="*/ 0 h 785813"/>
              <a:gd name="connsiteX151-4271" fmla="*/ 183356 w 695325"/>
              <a:gd name="connsiteY151-4272" fmla="*/ 7144 h 785813"/>
              <a:gd name="connsiteX152-4273" fmla="*/ 161926 w 695325"/>
              <a:gd name="connsiteY152-4274" fmla="*/ 23813 h 785813"/>
              <a:gd name="connsiteX153-4275" fmla="*/ 147638 w 695325"/>
              <a:gd name="connsiteY153-4276" fmla="*/ 33338 h 785813"/>
              <a:gd name="connsiteX154-4277" fmla="*/ 114300 w 695325"/>
              <a:gd name="connsiteY154-4278" fmla="*/ 223837 h 785813"/>
              <a:gd name="connsiteX0-4279" fmla="*/ 114300 w 695325"/>
              <a:gd name="connsiteY0-4280" fmla="*/ 223837 h 785813"/>
              <a:gd name="connsiteX1-4281" fmla="*/ 85725 w 695325"/>
              <a:gd name="connsiteY1-4282" fmla="*/ 176213 h 785813"/>
              <a:gd name="connsiteX2-4283" fmla="*/ 66676 w 695325"/>
              <a:gd name="connsiteY2-4284" fmla="*/ 116682 h 785813"/>
              <a:gd name="connsiteX3-4285" fmla="*/ 80963 w 695325"/>
              <a:gd name="connsiteY3-4286" fmla="*/ 30957 h 785813"/>
              <a:gd name="connsiteX4-4287" fmla="*/ 102394 w 695325"/>
              <a:gd name="connsiteY4-4288" fmla="*/ 1 h 785813"/>
              <a:gd name="connsiteX5-4289" fmla="*/ 54769 w 695325"/>
              <a:gd name="connsiteY5-4290" fmla="*/ 4763 h 785813"/>
              <a:gd name="connsiteX6-4291" fmla="*/ 21431 w 695325"/>
              <a:gd name="connsiteY6-4292" fmla="*/ 38100 h 785813"/>
              <a:gd name="connsiteX7-4293" fmla="*/ 21431 w 695325"/>
              <a:gd name="connsiteY7-4294" fmla="*/ 69057 h 785813"/>
              <a:gd name="connsiteX8-4295" fmla="*/ 11906 w 695325"/>
              <a:gd name="connsiteY8-4296" fmla="*/ 88107 h 785813"/>
              <a:gd name="connsiteX9-4297" fmla="*/ 7144 w 695325"/>
              <a:gd name="connsiteY9-4298" fmla="*/ 126207 h 785813"/>
              <a:gd name="connsiteX10-4299" fmla="*/ 7144 w 695325"/>
              <a:gd name="connsiteY10-4300" fmla="*/ 126207 h 785813"/>
              <a:gd name="connsiteX11-4301" fmla="*/ 0 w 695325"/>
              <a:gd name="connsiteY11-4302" fmla="*/ 145257 h 785813"/>
              <a:gd name="connsiteX12-4303" fmla="*/ 0 w 695325"/>
              <a:gd name="connsiteY12-4304" fmla="*/ 190500 h 785813"/>
              <a:gd name="connsiteX13-4305" fmla="*/ 38100 w 695325"/>
              <a:gd name="connsiteY13-4306" fmla="*/ 200025 h 785813"/>
              <a:gd name="connsiteX14-4307" fmla="*/ 64294 w 695325"/>
              <a:gd name="connsiteY14-4308" fmla="*/ 219075 h 785813"/>
              <a:gd name="connsiteX15-4309" fmla="*/ 66675 w 695325"/>
              <a:gd name="connsiteY15-4310" fmla="*/ 233363 h 785813"/>
              <a:gd name="connsiteX16-4311" fmla="*/ 35719 w 695325"/>
              <a:gd name="connsiteY16-4312" fmla="*/ 228600 h 785813"/>
              <a:gd name="connsiteX17-4313" fmla="*/ 9525 w 695325"/>
              <a:gd name="connsiteY17-4314" fmla="*/ 216694 h 785813"/>
              <a:gd name="connsiteX18-4315" fmla="*/ 47625 w 695325"/>
              <a:gd name="connsiteY18-4316" fmla="*/ 276225 h 785813"/>
              <a:gd name="connsiteX19-4317" fmla="*/ 76200 w 695325"/>
              <a:gd name="connsiteY19-4318" fmla="*/ 257175 h 785813"/>
              <a:gd name="connsiteX20-4319" fmla="*/ 102394 w 695325"/>
              <a:gd name="connsiteY20-4320" fmla="*/ 288132 h 785813"/>
              <a:gd name="connsiteX21-4321" fmla="*/ 147638 w 695325"/>
              <a:gd name="connsiteY21-4322" fmla="*/ 300038 h 785813"/>
              <a:gd name="connsiteX22-4323" fmla="*/ 188119 w 695325"/>
              <a:gd name="connsiteY22-4324" fmla="*/ 307182 h 785813"/>
              <a:gd name="connsiteX23-4325" fmla="*/ 209550 w 695325"/>
              <a:gd name="connsiteY23-4326" fmla="*/ 295275 h 785813"/>
              <a:gd name="connsiteX24-4327" fmla="*/ 197644 w 695325"/>
              <a:gd name="connsiteY24-4328" fmla="*/ 285750 h 785813"/>
              <a:gd name="connsiteX25-4329" fmla="*/ 219075 w 695325"/>
              <a:gd name="connsiteY25-4330" fmla="*/ 285750 h 785813"/>
              <a:gd name="connsiteX26-4331" fmla="*/ 247650 w 695325"/>
              <a:gd name="connsiteY26-4332" fmla="*/ 314325 h 785813"/>
              <a:gd name="connsiteX27-4333" fmla="*/ 266700 w 695325"/>
              <a:gd name="connsiteY27-4334" fmla="*/ 292894 h 785813"/>
              <a:gd name="connsiteX28-4335" fmla="*/ 252413 w 695325"/>
              <a:gd name="connsiteY28-4336" fmla="*/ 266700 h 785813"/>
              <a:gd name="connsiteX29-4337" fmla="*/ 266700 w 695325"/>
              <a:gd name="connsiteY29-4338" fmla="*/ 261938 h 785813"/>
              <a:gd name="connsiteX30-4339" fmla="*/ 345281 w 695325"/>
              <a:gd name="connsiteY30-4340" fmla="*/ 342900 h 785813"/>
              <a:gd name="connsiteX31-4341" fmla="*/ 352425 w 695325"/>
              <a:gd name="connsiteY31-4342" fmla="*/ 357188 h 785813"/>
              <a:gd name="connsiteX32-4343" fmla="*/ 330994 w 695325"/>
              <a:gd name="connsiteY32-4344" fmla="*/ 383382 h 785813"/>
              <a:gd name="connsiteX33-4345" fmla="*/ 373856 w 695325"/>
              <a:gd name="connsiteY33-4346" fmla="*/ 371475 h 785813"/>
              <a:gd name="connsiteX34-4347" fmla="*/ 395288 w 695325"/>
              <a:gd name="connsiteY34-4348" fmla="*/ 371475 h 785813"/>
              <a:gd name="connsiteX35-4349" fmla="*/ 381000 w 695325"/>
              <a:gd name="connsiteY35-4350" fmla="*/ 388144 h 785813"/>
              <a:gd name="connsiteX36-4351" fmla="*/ 395288 w 695325"/>
              <a:gd name="connsiteY36-4352" fmla="*/ 397669 h 785813"/>
              <a:gd name="connsiteX37-4353" fmla="*/ 421481 w 695325"/>
              <a:gd name="connsiteY37-4354" fmla="*/ 426244 h 785813"/>
              <a:gd name="connsiteX38-4355" fmla="*/ 438150 w 695325"/>
              <a:gd name="connsiteY38-4356" fmla="*/ 461963 h 785813"/>
              <a:gd name="connsiteX39-4357" fmla="*/ 440531 w 695325"/>
              <a:gd name="connsiteY39-4358" fmla="*/ 492919 h 785813"/>
              <a:gd name="connsiteX40-4359" fmla="*/ 423863 w 695325"/>
              <a:gd name="connsiteY40-4360" fmla="*/ 511969 h 785813"/>
              <a:gd name="connsiteX41-4361" fmla="*/ 423863 w 695325"/>
              <a:gd name="connsiteY41-4362" fmla="*/ 535782 h 785813"/>
              <a:gd name="connsiteX42-4363" fmla="*/ 402431 w 695325"/>
              <a:gd name="connsiteY42-4364" fmla="*/ 535782 h 785813"/>
              <a:gd name="connsiteX43-4365" fmla="*/ 383381 w 695325"/>
              <a:gd name="connsiteY43-4366" fmla="*/ 547688 h 785813"/>
              <a:gd name="connsiteX44-4367" fmla="*/ 407194 w 695325"/>
              <a:gd name="connsiteY44-4368" fmla="*/ 583407 h 785813"/>
              <a:gd name="connsiteX45-4369" fmla="*/ 395288 w 695325"/>
              <a:gd name="connsiteY45-4370" fmla="*/ 611982 h 785813"/>
              <a:gd name="connsiteX46-4371" fmla="*/ 359569 w 695325"/>
              <a:gd name="connsiteY46-4372" fmla="*/ 611982 h 785813"/>
              <a:gd name="connsiteX47-4373" fmla="*/ 328613 w 695325"/>
              <a:gd name="connsiteY47-4374" fmla="*/ 609600 h 785813"/>
              <a:gd name="connsiteX48-4375" fmla="*/ 309563 w 695325"/>
              <a:gd name="connsiteY48-4376" fmla="*/ 597694 h 785813"/>
              <a:gd name="connsiteX49-4377" fmla="*/ 297656 w 695325"/>
              <a:gd name="connsiteY49-4378" fmla="*/ 621507 h 785813"/>
              <a:gd name="connsiteX50-4379" fmla="*/ 297656 w 695325"/>
              <a:gd name="connsiteY50-4380" fmla="*/ 645319 h 785813"/>
              <a:gd name="connsiteX51-4381" fmla="*/ 330994 w 695325"/>
              <a:gd name="connsiteY51-4382" fmla="*/ 661988 h 785813"/>
              <a:gd name="connsiteX52-4383" fmla="*/ 354806 w 695325"/>
              <a:gd name="connsiteY52-4384" fmla="*/ 642938 h 785813"/>
              <a:gd name="connsiteX53-4385" fmla="*/ 371475 w 695325"/>
              <a:gd name="connsiteY53-4386" fmla="*/ 638175 h 785813"/>
              <a:gd name="connsiteX54-4387" fmla="*/ 378619 w 695325"/>
              <a:gd name="connsiteY54-4388" fmla="*/ 628650 h 785813"/>
              <a:gd name="connsiteX55-4389" fmla="*/ 400050 w 695325"/>
              <a:gd name="connsiteY55-4390" fmla="*/ 640557 h 785813"/>
              <a:gd name="connsiteX56-4391" fmla="*/ 414338 w 695325"/>
              <a:gd name="connsiteY56-4392" fmla="*/ 659607 h 785813"/>
              <a:gd name="connsiteX57-4393" fmla="*/ 438150 w 695325"/>
              <a:gd name="connsiteY57-4394" fmla="*/ 688182 h 785813"/>
              <a:gd name="connsiteX58-4395" fmla="*/ 452438 w 695325"/>
              <a:gd name="connsiteY58-4396" fmla="*/ 688182 h 785813"/>
              <a:gd name="connsiteX59-4397" fmla="*/ 464344 w 695325"/>
              <a:gd name="connsiteY59-4398" fmla="*/ 704850 h 785813"/>
              <a:gd name="connsiteX60-4399" fmla="*/ 450056 w 695325"/>
              <a:gd name="connsiteY60-4400" fmla="*/ 714375 h 785813"/>
              <a:gd name="connsiteX61-4401" fmla="*/ 481013 w 695325"/>
              <a:gd name="connsiteY61-4402" fmla="*/ 740569 h 785813"/>
              <a:gd name="connsiteX62-4403" fmla="*/ 497681 w 695325"/>
              <a:gd name="connsiteY62-4404" fmla="*/ 738188 h 785813"/>
              <a:gd name="connsiteX63-4405" fmla="*/ 526256 w 695325"/>
              <a:gd name="connsiteY63-4406" fmla="*/ 752475 h 785813"/>
              <a:gd name="connsiteX64-4407" fmla="*/ 566738 w 695325"/>
              <a:gd name="connsiteY64-4408" fmla="*/ 783432 h 785813"/>
              <a:gd name="connsiteX65-4409" fmla="*/ 578644 w 695325"/>
              <a:gd name="connsiteY65-4410" fmla="*/ 785813 h 785813"/>
              <a:gd name="connsiteX66-4411" fmla="*/ 588169 w 695325"/>
              <a:gd name="connsiteY66-4412" fmla="*/ 776288 h 785813"/>
              <a:gd name="connsiteX67-4413" fmla="*/ 566738 w 695325"/>
              <a:gd name="connsiteY67-4414" fmla="*/ 762000 h 785813"/>
              <a:gd name="connsiteX68-4415" fmla="*/ 535781 w 695325"/>
              <a:gd name="connsiteY68-4416" fmla="*/ 733425 h 785813"/>
              <a:gd name="connsiteX69-4417" fmla="*/ 523875 w 695325"/>
              <a:gd name="connsiteY69-4418" fmla="*/ 697707 h 785813"/>
              <a:gd name="connsiteX70-4419" fmla="*/ 531019 w 695325"/>
              <a:gd name="connsiteY70-4420" fmla="*/ 685800 h 785813"/>
              <a:gd name="connsiteX71-4421" fmla="*/ 557213 w 695325"/>
              <a:gd name="connsiteY71-4422" fmla="*/ 711994 h 785813"/>
              <a:gd name="connsiteX72-4423" fmla="*/ 597694 w 695325"/>
              <a:gd name="connsiteY72-4424" fmla="*/ 733425 h 785813"/>
              <a:gd name="connsiteX73-4425" fmla="*/ 619125 w 695325"/>
              <a:gd name="connsiteY73-4426" fmla="*/ 742950 h 785813"/>
              <a:gd name="connsiteX74-4427" fmla="*/ 611981 w 695325"/>
              <a:gd name="connsiteY74-4428" fmla="*/ 716757 h 785813"/>
              <a:gd name="connsiteX75-4429" fmla="*/ 623888 w 695325"/>
              <a:gd name="connsiteY75-4430" fmla="*/ 707232 h 785813"/>
              <a:gd name="connsiteX76-4431" fmla="*/ 619125 w 695325"/>
              <a:gd name="connsiteY76-4432" fmla="*/ 683419 h 785813"/>
              <a:gd name="connsiteX77-4433" fmla="*/ 602456 w 695325"/>
              <a:gd name="connsiteY77-4434" fmla="*/ 664369 h 785813"/>
              <a:gd name="connsiteX78-4435" fmla="*/ 607219 w 695325"/>
              <a:gd name="connsiteY78-4436" fmla="*/ 647700 h 785813"/>
              <a:gd name="connsiteX79-4437" fmla="*/ 592931 w 695325"/>
              <a:gd name="connsiteY79-4438" fmla="*/ 640557 h 785813"/>
              <a:gd name="connsiteX80-4439" fmla="*/ 585788 w 695325"/>
              <a:gd name="connsiteY80-4440" fmla="*/ 628650 h 785813"/>
              <a:gd name="connsiteX81-4441" fmla="*/ 564356 w 695325"/>
              <a:gd name="connsiteY81-4442" fmla="*/ 623888 h 785813"/>
              <a:gd name="connsiteX82-4443" fmla="*/ 550069 w 695325"/>
              <a:gd name="connsiteY82-4444" fmla="*/ 588169 h 785813"/>
              <a:gd name="connsiteX83-4445" fmla="*/ 540544 w 695325"/>
              <a:gd name="connsiteY83-4446" fmla="*/ 581025 h 785813"/>
              <a:gd name="connsiteX84-4447" fmla="*/ 550069 w 695325"/>
              <a:gd name="connsiteY84-4448" fmla="*/ 561975 h 785813"/>
              <a:gd name="connsiteX85-4449" fmla="*/ 545306 w 695325"/>
              <a:gd name="connsiteY85-4450" fmla="*/ 547688 h 785813"/>
              <a:gd name="connsiteX86-4451" fmla="*/ 540544 w 695325"/>
              <a:gd name="connsiteY86-4452" fmla="*/ 523875 h 785813"/>
              <a:gd name="connsiteX87-4453" fmla="*/ 571500 w 695325"/>
              <a:gd name="connsiteY87-4454" fmla="*/ 519113 h 785813"/>
              <a:gd name="connsiteX88-4455" fmla="*/ 595313 w 695325"/>
              <a:gd name="connsiteY88-4456" fmla="*/ 550069 h 785813"/>
              <a:gd name="connsiteX89-4457" fmla="*/ 626269 w 695325"/>
              <a:gd name="connsiteY89-4458" fmla="*/ 569119 h 785813"/>
              <a:gd name="connsiteX90-4459" fmla="*/ 631031 w 695325"/>
              <a:gd name="connsiteY90-4460" fmla="*/ 592932 h 785813"/>
              <a:gd name="connsiteX91-4461" fmla="*/ 659606 w 695325"/>
              <a:gd name="connsiteY91-4462" fmla="*/ 611982 h 785813"/>
              <a:gd name="connsiteX92-4463" fmla="*/ 650081 w 695325"/>
              <a:gd name="connsiteY92-4464" fmla="*/ 576263 h 785813"/>
              <a:gd name="connsiteX93-4465" fmla="*/ 669131 w 695325"/>
              <a:gd name="connsiteY93-4466" fmla="*/ 576263 h 785813"/>
              <a:gd name="connsiteX94-4467" fmla="*/ 683419 w 695325"/>
              <a:gd name="connsiteY94-4468" fmla="*/ 554832 h 785813"/>
              <a:gd name="connsiteX95-4469" fmla="*/ 671513 w 695325"/>
              <a:gd name="connsiteY95-4470" fmla="*/ 535782 h 785813"/>
              <a:gd name="connsiteX96-4471" fmla="*/ 695325 w 695325"/>
              <a:gd name="connsiteY96-4472" fmla="*/ 528638 h 785813"/>
              <a:gd name="connsiteX97-4473" fmla="*/ 676275 w 695325"/>
              <a:gd name="connsiteY97-4474" fmla="*/ 516732 h 785813"/>
              <a:gd name="connsiteX98-4475" fmla="*/ 645319 w 695325"/>
              <a:gd name="connsiteY98-4476" fmla="*/ 511969 h 785813"/>
              <a:gd name="connsiteX99-4477" fmla="*/ 652463 w 695325"/>
              <a:gd name="connsiteY99-4478" fmla="*/ 483394 h 785813"/>
              <a:gd name="connsiteX100-4479" fmla="*/ 631031 w 695325"/>
              <a:gd name="connsiteY100-4480" fmla="*/ 488157 h 785813"/>
              <a:gd name="connsiteX101-4481" fmla="*/ 631031 w 695325"/>
              <a:gd name="connsiteY101-4482" fmla="*/ 461963 h 785813"/>
              <a:gd name="connsiteX102-4483" fmla="*/ 609600 w 695325"/>
              <a:gd name="connsiteY102-4484" fmla="*/ 452438 h 785813"/>
              <a:gd name="connsiteX103-4485" fmla="*/ 602456 w 695325"/>
              <a:gd name="connsiteY103-4486" fmla="*/ 435769 h 785813"/>
              <a:gd name="connsiteX104-4487" fmla="*/ 585788 w 695325"/>
              <a:gd name="connsiteY104-4488" fmla="*/ 447675 h 785813"/>
              <a:gd name="connsiteX105-4489" fmla="*/ 576263 w 695325"/>
              <a:gd name="connsiteY105-4490" fmla="*/ 423863 h 785813"/>
              <a:gd name="connsiteX106-4491" fmla="*/ 545306 w 695325"/>
              <a:gd name="connsiteY106-4492" fmla="*/ 400050 h 785813"/>
              <a:gd name="connsiteX107-4493" fmla="*/ 526256 w 695325"/>
              <a:gd name="connsiteY107-4494" fmla="*/ 400050 h 785813"/>
              <a:gd name="connsiteX108-4495" fmla="*/ 540544 w 695325"/>
              <a:gd name="connsiteY108-4496" fmla="*/ 381000 h 785813"/>
              <a:gd name="connsiteX109-4497" fmla="*/ 540544 w 695325"/>
              <a:gd name="connsiteY109-4498" fmla="*/ 359569 h 785813"/>
              <a:gd name="connsiteX110-4499" fmla="*/ 535781 w 695325"/>
              <a:gd name="connsiteY110-4500" fmla="*/ 352425 h 785813"/>
              <a:gd name="connsiteX111-4501" fmla="*/ 578644 w 695325"/>
              <a:gd name="connsiteY111-4502" fmla="*/ 364332 h 785813"/>
              <a:gd name="connsiteX112-4503" fmla="*/ 566738 w 695325"/>
              <a:gd name="connsiteY112-4504" fmla="*/ 347663 h 785813"/>
              <a:gd name="connsiteX113-4505" fmla="*/ 528638 w 695325"/>
              <a:gd name="connsiteY113-4506" fmla="*/ 335757 h 785813"/>
              <a:gd name="connsiteX114-4507" fmla="*/ 519113 w 695325"/>
              <a:gd name="connsiteY114-4508" fmla="*/ 321469 h 785813"/>
              <a:gd name="connsiteX115-4509" fmla="*/ 557213 w 695325"/>
              <a:gd name="connsiteY115-4510" fmla="*/ 307182 h 785813"/>
              <a:gd name="connsiteX116-4511" fmla="*/ 545306 w 695325"/>
              <a:gd name="connsiteY116-4512" fmla="*/ 280988 h 785813"/>
              <a:gd name="connsiteX117-4513" fmla="*/ 538163 w 695325"/>
              <a:gd name="connsiteY117-4514" fmla="*/ 297657 h 785813"/>
              <a:gd name="connsiteX118-4515" fmla="*/ 514350 w 695325"/>
              <a:gd name="connsiteY118-4516" fmla="*/ 309563 h 785813"/>
              <a:gd name="connsiteX119-4517" fmla="*/ 507206 w 695325"/>
              <a:gd name="connsiteY119-4518" fmla="*/ 288132 h 785813"/>
              <a:gd name="connsiteX120-4519" fmla="*/ 500063 w 695325"/>
              <a:gd name="connsiteY120-4520" fmla="*/ 278607 h 785813"/>
              <a:gd name="connsiteX121-4521" fmla="*/ 523875 w 695325"/>
              <a:gd name="connsiteY121-4522" fmla="*/ 259557 h 785813"/>
              <a:gd name="connsiteX122-4523" fmla="*/ 504825 w 695325"/>
              <a:gd name="connsiteY122-4524" fmla="*/ 242888 h 785813"/>
              <a:gd name="connsiteX123-4525" fmla="*/ 485775 w 695325"/>
              <a:gd name="connsiteY123-4526" fmla="*/ 254794 h 785813"/>
              <a:gd name="connsiteX124-4527" fmla="*/ 473869 w 695325"/>
              <a:gd name="connsiteY124-4528" fmla="*/ 240507 h 785813"/>
              <a:gd name="connsiteX125-4529" fmla="*/ 471488 w 695325"/>
              <a:gd name="connsiteY125-4530" fmla="*/ 223838 h 785813"/>
              <a:gd name="connsiteX126-4531" fmla="*/ 452438 w 695325"/>
              <a:gd name="connsiteY126-4532" fmla="*/ 230982 h 785813"/>
              <a:gd name="connsiteX127-4533" fmla="*/ 450056 w 695325"/>
              <a:gd name="connsiteY127-4534" fmla="*/ 214313 h 785813"/>
              <a:gd name="connsiteX128-4535" fmla="*/ 457200 w 695325"/>
              <a:gd name="connsiteY128-4536" fmla="*/ 202407 h 785813"/>
              <a:gd name="connsiteX129-4537" fmla="*/ 433388 w 695325"/>
              <a:gd name="connsiteY129-4538" fmla="*/ 171450 h 785813"/>
              <a:gd name="connsiteX130-4539" fmla="*/ 423863 w 695325"/>
              <a:gd name="connsiteY130-4540" fmla="*/ 190500 h 785813"/>
              <a:gd name="connsiteX131-4541" fmla="*/ 416719 w 695325"/>
              <a:gd name="connsiteY131-4542" fmla="*/ 207169 h 785813"/>
              <a:gd name="connsiteX132-4543" fmla="*/ 397669 w 695325"/>
              <a:gd name="connsiteY132-4544" fmla="*/ 192882 h 785813"/>
              <a:gd name="connsiteX133-4545" fmla="*/ 395288 w 695325"/>
              <a:gd name="connsiteY133-4546" fmla="*/ 166688 h 785813"/>
              <a:gd name="connsiteX134-4547" fmla="*/ 383381 w 695325"/>
              <a:gd name="connsiteY134-4548" fmla="*/ 180975 h 785813"/>
              <a:gd name="connsiteX135-4549" fmla="*/ 376238 w 695325"/>
              <a:gd name="connsiteY135-4550" fmla="*/ 166688 h 785813"/>
              <a:gd name="connsiteX136-4551" fmla="*/ 376238 w 695325"/>
              <a:gd name="connsiteY136-4552" fmla="*/ 147638 h 785813"/>
              <a:gd name="connsiteX137-4553" fmla="*/ 364331 w 695325"/>
              <a:gd name="connsiteY137-4554" fmla="*/ 142875 h 785813"/>
              <a:gd name="connsiteX138-4555" fmla="*/ 364331 w 695325"/>
              <a:gd name="connsiteY138-4556" fmla="*/ 116682 h 785813"/>
              <a:gd name="connsiteX139-4557" fmla="*/ 309563 w 695325"/>
              <a:gd name="connsiteY139-4558" fmla="*/ 90488 h 785813"/>
              <a:gd name="connsiteX140-4559" fmla="*/ 288131 w 695325"/>
              <a:gd name="connsiteY140-4560" fmla="*/ 97632 h 785813"/>
              <a:gd name="connsiteX141-4561" fmla="*/ 292894 w 695325"/>
              <a:gd name="connsiteY141-4562" fmla="*/ 123825 h 785813"/>
              <a:gd name="connsiteX142-4563" fmla="*/ 273844 w 695325"/>
              <a:gd name="connsiteY142-4564" fmla="*/ 126207 h 785813"/>
              <a:gd name="connsiteX143-4565" fmla="*/ 259556 w 695325"/>
              <a:gd name="connsiteY143-4566" fmla="*/ 121444 h 785813"/>
              <a:gd name="connsiteX144-4567" fmla="*/ 247650 w 695325"/>
              <a:gd name="connsiteY144-4568" fmla="*/ 140494 h 785813"/>
              <a:gd name="connsiteX145-4569" fmla="*/ 223838 w 695325"/>
              <a:gd name="connsiteY145-4570" fmla="*/ 152400 h 785813"/>
              <a:gd name="connsiteX146-4571" fmla="*/ 221456 w 695325"/>
              <a:gd name="connsiteY146-4572" fmla="*/ 130969 h 785813"/>
              <a:gd name="connsiteX147-4573" fmla="*/ 223838 w 695325"/>
              <a:gd name="connsiteY147-4574" fmla="*/ 92869 h 785813"/>
              <a:gd name="connsiteX148-4575" fmla="*/ 216694 w 695325"/>
              <a:gd name="connsiteY148-4576" fmla="*/ 66675 h 785813"/>
              <a:gd name="connsiteX149-4577" fmla="*/ 214313 w 695325"/>
              <a:gd name="connsiteY149-4578" fmla="*/ 50007 h 785813"/>
              <a:gd name="connsiteX150-4579" fmla="*/ 204788 w 695325"/>
              <a:gd name="connsiteY150-4580" fmla="*/ 28575 h 785813"/>
              <a:gd name="connsiteX151-4581" fmla="*/ 202406 w 695325"/>
              <a:gd name="connsiteY151-4582" fmla="*/ 0 h 785813"/>
              <a:gd name="connsiteX152-4583" fmla="*/ 183356 w 695325"/>
              <a:gd name="connsiteY152-4584" fmla="*/ 7144 h 785813"/>
              <a:gd name="connsiteX153-4585" fmla="*/ 161926 w 695325"/>
              <a:gd name="connsiteY153-4586" fmla="*/ 23813 h 785813"/>
              <a:gd name="connsiteX154-4587" fmla="*/ 147638 w 695325"/>
              <a:gd name="connsiteY154-4588" fmla="*/ 33338 h 785813"/>
              <a:gd name="connsiteX155" fmla="*/ 114300 w 695325"/>
              <a:gd name="connsiteY155" fmla="*/ 223837 h 785813"/>
              <a:gd name="connsiteX0-4589" fmla="*/ 114300 w 695325"/>
              <a:gd name="connsiteY0-4590" fmla="*/ 223837 h 785813"/>
              <a:gd name="connsiteX1-4591" fmla="*/ 47625 w 695325"/>
              <a:gd name="connsiteY1-4592" fmla="*/ 185738 h 785813"/>
              <a:gd name="connsiteX2-4593" fmla="*/ 66676 w 695325"/>
              <a:gd name="connsiteY2-4594" fmla="*/ 116682 h 785813"/>
              <a:gd name="connsiteX3-4595" fmla="*/ 80963 w 695325"/>
              <a:gd name="connsiteY3-4596" fmla="*/ 30957 h 785813"/>
              <a:gd name="connsiteX4-4597" fmla="*/ 102394 w 695325"/>
              <a:gd name="connsiteY4-4598" fmla="*/ 1 h 785813"/>
              <a:gd name="connsiteX5-4599" fmla="*/ 54769 w 695325"/>
              <a:gd name="connsiteY5-4600" fmla="*/ 4763 h 785813"/>
              <a:gd name="connsiteX6-4601" fmla="*/ 21431 w 695325"/>
              <a:gd name="connsiteY6-4602" fmla="*/ 38100 h 785813"/>
              <a:gd name="connsiteX7-4603" fmla="*/ 21431 w 695325"/>
              <a:gd name="connsiteY7-4604" fmla="*/ 69057 h 785813"/>
              <a:gd name="connsiteX8-4605" fmla="*/ 11906 w 695325"/>
              <a:gd name="connsiteY8-4606" fmla="*/ 88107 h 785813"/>
              <a:gd name="connsiteX9-4607" fmla="*/ 7144 w 695325"/>
              <a:gd name="connsiteY9-4608" fmla="*/ 126207 h 785813"/>
              <a:gd name="connsiteX10-4609" fmla="*/ 7144 w 695325"/>
              <a:gd name="connsiteY10-4610" fmla="*/ 126207 h 785813"/>
              <a:gd name="connsiteX11-4611" fmla="*/ 0 w 695325"/>
              <a:gd name="connsiteY11-4612" fmla="*/ 145257 h 785813"/>
              <a:gd name="connsiteX12-4613" fmla="*/ 0 w 695325"/>
              <a:gd name="connsiteY12-4614" fmla="*/ 190500 h 785813"/>
              <a:gd name="connsiteX13-4615" fmla="*/ 38100 w 695325"/>
              <a:gd name="connsiteY13-4616" fmla="*/ 200025 h 785813"/>
              <a:gd name="connsiteX14-4617" fmla="*/ 64294 w 695325"/>
              <a:gd name="connsiteY14-4618" fmla="*/ 219075 h 785813"/>
              <a:gd name="connsiteX15-4619" fmla="*/ 66675 w 695325"/>
              <a:gd name="connsiteY15-4620" fmla="*/ 233363 h 785813"/>
              <a:gd name="connsiteX16-4621" fmla="*/ 35719 w 695325"/>
              <a:gd name="connsiteY16-4622" fmla="*/ 228600 h 785813"/>
              <a:gd name="connsiteX17-4623" fmla="*/ 9525 w 695325"/>
              <a:gd name="connsiteY17-4624" fmla="*/ 216694 h 785813"/>
              <a:gd name="connsiteX18-4625" fmla="*/ 47625 w 695325"/>
              <a:gd name="connsiteY18-4626" fmla="*/ 276225 h 785813"/>
              <a:gd name="connsiteX19-4627" fmla="*/ 76200 w 695325"/>
              <a:gd name="connsiteY19-4628" fmla="*/ 257175 h 785813"/>
              <a:gd name="connsiteX20-4629" fmla="*/ 102394 w 695325"/>
              <a:gd name="connsiteY20-4630" fmla="*/ 288132 h 785813"/>
              <a:gd name="connsiteX21-4631" fmla="*/ 147638 w 695325"/>
              <a:gd name="connsiteY21-4632" fmla="*/ 300038 h 785813"/>
              <a:gd name="connsiteX22-4633" fmla="*/ 188119 w 695325"/>
              <a:gd name="connsiteY22-4634" fmla="*/ 307182 h 785813"/>
              <a:gd name="connsiteX23-4635" fmla="*/ 209550 w 695325"/>
              <a:gd name="connsiteY23-4636" fmla="*/ 295275 h 785813"/>
              <a:gd name="connsiteX24-4637" fmla="*/ 197644 w 695325"/>
              <a:gd name="connsiteY24-4638" fmla="*/ 285750 h 785813"/>
              <a:gd name="connsiteX25-4639" fmla="*/ 219075 w 695325"/>
              <a:gd name="connsiteY25-4640" fmla="*/ 285750 h 785813"/>
              <a:gd name="connsiteX26-4641" fmla="*/ 247650 w 695325"/>
              <a:gd name="connsiteY26-4642" fmla="*/ 314325 h 785813"/>
              <a:gd name="connsiteX27-4643" fmla="*/ 266700 w 695325"/>
              <a:gd name="connsiteY27-4644" fmla="*/ 292894 h 785813"/>
              <a:gd name="connsiteX28-4645" fmla="*/ 252413 w 695325"/>
              <a:gd name="connsiteY28-4646" fmla="*/ 266700 h 785813"/>
              <a:gd name="connsiteX29-4647" fmla="*/ 266700 w 695325"/>
              <a:gd name="connsiteY29-4648" fmla="*/ 261938 h 785813"/>
              <a:gd name="connsiteX30-4649" fmla="*/ 345281 w 695325"/>
              <a:gd name="connsiteY30-4650" fmla="*/ 342900 h 785813"/>
              <a:gd name="connsiteX31-4651" fmla="*/ 352425 w 695325"/>
              <a:gd name="connsiteY31-4652" fmla="*/ 357188 h 785813"/>
              <a:gd name="connsiteX32-4653" fmla="*/ 330994 w 695325"/>
              <a:gd name="connsiteY32-4654" fmla="*/ 383382 h 785813"/>
              <a:gd name="connsiteX33-4655" fmla="*/ 373856 w 695325"/>
              <a:gd name="connsiteY33-4656" fmla="*/ 371475 h 785813"/>
              <a:gd name="connsiteX34-4657" fmla="*/ 395288 w 695325"/>
              <a:gd name="connsiteY34-4658" fmla="*/ 371475 h 785813"/>
              <a:gd name="connsiteX35-4659" fmla="*/ 381000 w 695325"/>
              <a:gd name="connsiteY35-4660" fmla="*/ 388144 h 785813"/>
              <a:gd name="connsiteX36-4661" fmla="*/ 395288 w 695325"/>
              <a:gd name="connsiteY36-4662" fmla="*/ 397669 h 785813"/>
              <a:gd name="connsiteX37-4663" fmla="*/ 421481 w 695325"/>
              <a:gd name="connsiteY37-4664" fmla="*/ 426244 h 785813"/>
              <a:gd name="connsiteX38-4665" fmla="*/ 438150 w 695325"/>
              <a:gd name="connsiteY38-4666" fmla="*/ 461963 h 785813"/>
              <a:gd name="connsiteX39-4667" fmla="*/ 440531 w 695325"/>
              <a:gd name="connsiteY39-4668" fmla="*/ 492919 h 785813"/>
              <a:gd name="connsiteX40-4669" fmla="*/ 423863 w 695325"/>
              <a:gd name="connsiteY40-4670" fmla="*/ 511969 h 785813"/>
              <a:gd name="connsiteX41-4671" fmla="*/ 423863 w 695325"/>
              <a:gd name="connsiteY41-4672" fmla="*/ 535782 h 785813"/>
              <a:gd name="connsiteX42-4673" fmla="*/ 402431 w 695325"/>
              <a:gd name="connsiteY42-4674" fmla="*/ 535782 h 785813"/>
              <a:gd name="connsiteX43-4675" fmla="*/ 383381 w 695325"/>
              <a:gd name="connsiteY43-4676" fmla="*/ 547688 h 785813"/>
              <a:gd name="connsiteX44-4677" fmla="*/ 407194 w 695325"/>
              <a:gd name="connsiteY44-4678" fmla="*/ 583407 h 785813"/>
              <a:gd name="connsiteX45-4679" fmla="*/ 395288 w 695325"/>
              <a:gd name="connsiteY45-4680" fmla="*/ 611982 h 785813"/>
              <a:gd name="connsiteX46-4681" fmla="*/ 359569 w 695325"/>
              <a:gd name="connsiteY46-4682" fmla="*/ 611982 h 785813"/>
              <a:gd name="connsiteX47-4683" fmla="*/ 328613 w 695325"/>
              <a:gd name="connsiteY47-4684" fmla="*/ 609600 h 785813"/>
              <a:gd name="connsiteX48-4685" fmla="*/ 309563 w 695325"/>
              <a:gd name="connsiteY48-4686" fmla="*/ 597694 h 785813"/>
              <a:gd name="connsiteX49-4687" fmla="*/ 297656 w 695325"/>
              <a:gd name="connsiteY49-4688" fmla="*/ 621507 h 785813"/>
              <a:gd name="connsiteX50-4689" fmla="*/ 297656 w 695325"/>
              <a:gd name="connsiteY50-4690" fmla="*/ 645319 h 785813"/>
              <a:gd name="connsiteX51-4691" fmla="*/ 330994 w 695325"/>
              <a:gd name="connsiteY51-4692" fmla="*/ 661988 h 785813"/>
              <a:gd name="connsiteX52-4693" fmla="*/ 354806 w 695325"/>
              <a:gd name="connsiteY52-4694" fmla="*/ 642938 h 785813"/>
              <a:gd name="connsiteX53-4695" fmla="*/ 371475 w 695325"/>
              <a:gd name="connsiteY53-4696" fmla="*/ 638175 h 785813"/>
              <a:gd name="connsiteX54-4697" fmla="*/ 378619 w 695325"/>
              <a:gd name="connsiteY54-4698" fmla="*/ 628650 h 785813"/>
              <a:gd name="connsiteX55-4699" fmla="*/ 400050 w 695325"/>
              <a:gd name="connsiteY55-4700" fmla="*/ 640557 h 785813"/>
              <a:gd name="connsiteX56-4701" fmla="*/ 414338 w 695325"/>
              <a:gd name="connsiteY56-4702" fmla="*/ 659607 h 785813"/>
              <a:gd name="connsiteX57-4703" fmla="*/ 438150 w 695325"/>
              <a:gd name="connsiteY57-4704" fmla="*/ 688182 h 785813"/>
              <a:gd name="connsiteX58-4705" fmla="*/ 452438 w 695325"/>
              <a:gd name="connsiteY58-4706" fmla="*/ 688182 h 785813"/>
              <a:gd name="connsiteX59-4707" fmla="*/ 464344 w 695325"/>
              <a:gd name="connsiteY59-4708" fmla="*/ 704850 h 785813"/>
              <a:gd name="connsiteX60-4709" fmla="*/ 450056 w 695325"/>
              <a:gd name="connsiteY60-4710" fmla="*/ 714375 h 785813"/>
              <a:gd name="connsiteX61-4711" fmla="*/ 481013 w 695325"/>
              <a:gd name="connsiteY61-4712" fmla="*/ 740569 h 785813"/>
              <a:gd name="connsiteX62-4713" fmla="*/ 497681 w 695325"/>
              <a:gd name="connsiteY62-4714" fmla="*/ 738188 h 785813"/>
              <a:gd name="connsiteX63-4715" fmla="*/ 526256 w 695325"/>
              <a:gd name="connsiteY63-4716" fmla="*/ 752475 h 785813"/>
              <a:gd name="connsiteX64-4717" fmla="*/ 566738 w 695325"/>
              <a:gd name="connsiteY64-4718" fmla="*/ 783432 h 785813"/>
              <a:gd name="connsiteX65-4719" fmla="*/ 578644 w 695325"/>
              <a:gd name="connsiteY65-4720" fmla="*/ 785813 h 785813"/>
              <a:gd name="connsiteX66-4721" fmla="*/ 588169 w 695325"/>
              <a:gd name="connsiteY66-4722" fmla="*/ 776288 h 785813"/>
              <a:gd name="connsiteX67-4723" fmla="*/ 566738 w 695325"/>
              <a:gd name="connsiteY67-4724" fmla="*/ 762000 h 785813"/>
              <a:gd name="connsiteX68-4725" fmla="*/ 535781 w 695325"/>
              <a:gd name="connsiteY68-4726" fmla="*/ 733425 h 785813"/>
              <a:gd name="connsiteX69-4727" fmla="*/ 523875 w 695325"/>
              <a:gd name="connsiteY69-4728" fmla="*/ 697707 h 785813"/>
              <a:gd name="connsiteX70-4729" fmla="*/ 531019 w 695325"/>
              <a:gd name="connsiteY70-4730" fmla="*/ 685800 h 785813"/>
              <a:gd name="connsiteX71-4731" fmla="*/ 557213 w 695325"/>
              <a:gd name="connsiteY71-4732" fmla="*/ 711994 h 785813"/>
              <a:gd name="connsiteX72-4733" fmla="*/ 597694 w 695325"/>
              <a:gd name="connsiteY72-4734" fmla="*/ 733425 h 785813"/>
              <a:gd name="connsiteX73-4735" fmla="*/ 619125 w 695325"/>
              <a:gd name="connsiteY73-4736" fmla="*/ 742950 h 785813"/>
              <a:gd name="connsiteX74-4737" fmla="*/ 611981 w 695325"/>
              <a:gd name="connsiteY74-4738" fmla="*/ 716757 h 785813"/>
              <a:gd name="connsiteX75-4739" fmla="*/ 623888 w 695325"/>
              <a:gd name="connsiteY75-4740" fmla="*/ 707232 h 785813"/>
              <a:gd name="connsiteX76-4741" fmla="*/ 619125 w 695325"/>
              <a:gd name="connsiteY76-4742" fmla="*/ 683419 h 785813"/>
              <a:gd name="connsiteX77-4743" fmla="*/ 602456 w 695325"/>
              <a:gd name="connsiteY77-4744" fmla="*/ 664369 h 785813"/>
              <a:gd name="connsiteX78-4745" fmla="*/ 607219 w 695325"/>
              <a:gd name="connsiteY78-4746" fmla="*/ 647700 h 785813"/>
              <a:gd name="connsiteX79-4747" fmla="*/ 592931 w 695325"/>
              <a:gd name="connsiteY79-4748" fmla="*/ 640557 h 785813"/>
              <a:gd name="connsiteX80-4749" fmla="*/ 585788 w 695325"/>
              <a:gd name="connsiteY80-4750" fmla="*/ 628650 h 785813"/>
              <a:gd name="connsiteX81-4751" fmla="*/ 564356 w 695325"/>
              <a:gd name="connsiteY81-4752" fmla="*/ 623888 h 785813"/>
              <a:gd name="connsiteX82-4753" fmla="*/ 550069 w 695325"/>
              <a:gd name="connsiteY82-4754" fmla="*/ 588169 h 785813"/>
              <a:gd name="connsiteX83-4755" fmla="*/ 540544 w 695325"/>
              <a:gd name="connsiteY83-4756" fmla="*/ 581025 h 785813"/>
              <a:gd name="connsiteX84-4757" fmla="*/ 550069 w 695325"/>
              <a:gd name="connsiteY84-4758" fmla="*/ 561975 h 785813"/>
              <a:gd name="connsiteX85-4759" fmla="*/ 545306 w 695325"/>
              <a:gd name="connsiteY85-4760" fmla="*/ 547688 h 785813"/>
              <a:gd name="connsiteX86-4761" fmla="*/ 540544 w 695325"/>
              <a:gd name="connsiteY86-4762" fmla="*/ 523875 h 785813"/>
              <a:gd name="connsiteX87-4763" fmla="*/ 571500 w 695325"/>
              <a:gd name="connsiteY87-4764" fmla="*/ 519113 h 785813"/>
              <a:gd name="connsiteX88-4765" fmla="*/ 595313 w 695325"/>
              <a:gd name="connsiteY88-4766" fmla="*/ 550069 h 785813"/>
              <a:gd name="connsiteX89-4767" fmla="*/ 626269 w 695325"/>
              <a:gd name="connsiteY89-4768" fmla="*/ 569119 h 785813"/>
              <a:gd name="connsiteX90-4769" fmla="*/ 631031 w 695325"/>
              <a:gd name="connsiteY90-4770" fmla="*/ 592932 h 785813"/>
              <a:gd name="connsiteX91-4771" fmla="*/ 659606 w 695325"/>
              <a:gd name="connsiteY91-4772" fmla="*/ 611982 h 785813"/>
              <a:gd name="connsiteX92-4773" fmla="*/ 650081 w 695325"/>
              <a:gd name="connsiteY92-4774" fmla="*/ 576263 h 785813"/>
              <a:gd name="connsiteX93-4775" fmla="*/ 669131 w 695325"/>
              <a:gd name="connsiteY93-4776" fmla="*/ 576263 h 785813"/>
              <a:gd name="connsiteX94-4777" fmla="*/ 683419 w 695325"/>
              <a:gd name="connsiteY94-4778" fmla="*/ 554832 h 785813"/>
              <a:gd name="connsiteX95-4779" fmla="*/ 671513 w 695325"/>
              <a:gd name="connsiteY95-4780" fmla="*/ 535782 h 785813"/>
              <a:gd name="connsiteX96-4781" fmla="*/ 695325 w 695325"/>
              <a:gd name="connsiteY96-4782" fmla="*/ 528638 h 785813"/>
              <a:gd name="connsiteX97-4783" fmla="*/ 676275 w 695325"/>
              <a:gd name="connsiteY97-4784" fmla="*/ 516732 h 785813"/>
              <a:gd name="connsiteX98-4785" fmla="*/ 645319 w 695325"/>
              <a:gd name="connsiteY98-4786" fmla="*/ 511969 h 785813"/>
              <a:gd name="connsiteX99-4787" fmla="*/ 652463 w 695325"/>
              <a:gd name="connsiteY99-4788" fmla="*/ 483394 h 785813"/>
              <a:gd name="connsiteX100-4789" fmla="*/ 631031 w 695325"/>
              <a:gd name="connsiteY100-4790" fmla="*/ 488157 h 785813"/>
              <a:gd name="connsiteX101-4791" fmla="*/ 631031 w 695325"/>
              <a:gd name="connsiteY101-4792" fmla="*/ 461963 h 785813"/>
              <a:gd name="connsiteX102-4793" fmla="*/ 609600 w 695325"/>
              <a:gd name="connsiteY102-4794" fmla="*/ 452438 h 785813"/>
              <a:gd name="connsiteX103-4795" fmla="*/ 602456 w 695325"/>
              <a:gd name="connsiteY103-4796" fmla="*/ 435769 h 785813"/>
              <a:gd name="connsiteX104-4797" fmla="*/ 585788 w 695325"/>
              <a:gd name="connsiteY104-4798" fmla="*/ 447675 h 785813"/>
              <a:gd name="connsiteX105-4799" fmla="*/ 576263 w 695325"/>
              <a:gd name="connsiteY105-4800" fmla="*/ 423863 h 785813"/>
              <a:gd name="connsiteX106-4801" fmla="*/ 545306 w 695325"/>
              <a:gd name="connsiteY106-4802" fmla="*/ 400050 h 785813"/>
              <a:gd name="connsiteX107-4803" fmla="*/ 526256 w 695325"/>
              <a:gd name="connsiteY107-4804" fmla="*/ 400050 h 785813"/>
              <a:gd name="connsiteX108-4805" fmla="*/ 540544 w 695325"/>
              <a:gd name="connsiteY108-4806" fmla="*/ 381000 h 785813"/>
              <a:gd name="connsiteX109-4807" fmla="*/ 540544 w 695325"/>
              <a:gd name="connsiteY109-4808" fmla="*/ 359569 h 785813"/>
              <a:gd name="connsiteX110-4809" fmla="*/ 535781 w 695325"/>
              <a:gd name="connsiteY110-4810" fmla="*/ 352425 h 785813"/>
              <a:gd name="connsiteX111-4811" fmla="*/ 578644 w 695325"/>
              <a:gd name="connsiteY111-4812" fmla="*/ 364332 h 785813"/>
              <a:gd name="connsiteX112-4813" fmla="*/ 566738 w 695325"/>
              <a:gd name="connsiteY112-4814" fmla="*/ 347663 h 785813"/>
              <a:gd name="connsiteX113-4815" fmla="*/ 528638 w 695325"/>
              <a:gd name="connsiteY113-4816" fmla="*/ 335757 h 785813"/>
              <a:gd name="connsiteX114-4817" fmla="*/ 519113 w 695325"/>
              <a:gd name="connsiteY114-4818" fmla="*/ 321469 h 785813"/>
              <a:gd name="connsiteX115-4819" fmla="*/ 557213 w 695325"/>
              <a:gd name="connsiteY115-4820" fmla="*/ 307182 h 785813"/>
              <a:gd name="connsiteX116-4821" fmla="*/ 545306 w 695325"/>
              <a:gd name="connsiteY116-4822" fmla="*/ 280988 h 785813"/>
              <a:gd name="connsiteX117-4823" fmla="*/ 538163 w 695325"/>
              <a:gd name="connsiteY117-4824" fmla="*/ 297657 h 785813"/>
              <a:gd name="connsiteX118-4825" fmla="*/ 514350 w 695325"/>
              <a:gd name="connsiteY118-4826" fmla="*/ 309563 h 785813"/>
              <a:gd name="connsiteX119-4827" fmla="*/ 507206 w 695325"/>
              <a:gd name="connsiteY119-4828" fmla="*/ 288132 h 785813"/>
              <a:gd name="connsiteX120-4829" fmla="*/ 500063 w 695325"/>
              <a:gd name="connsiteY120-4830" fmla="*/ 278607 h 785813"/>
              <a:gd name="connsiteX121-4831" fmla="*/ 523875 w 695325"/>
              <a:gd name="connsiteY121-4832" fmla="*/ 259557 h 785813"/>
              <a:gd name="connsiteX122-4833" fmla="*/ 504825 w 695325"/>
              <a:gd name="connsiteY122-4834" fmla="*/ 242888 h 785813"/>
              <a:gd name="connsiteX123-4835" fmla="*/ 485775 w 695325"/>
              <a:gd name="connsiteY123-4836" fmla="*/ 254794 h 785813"/>
              <a:gd name="connsiteX124-4837" fmla="*/ 473869 w 695325"/>
              <a:gd name="connsiteY124-4838" fmla="*/ 240507 h 785813"/>
              <a:gd name="connsiteX125-4839" fmla="*/ 471488 w 695325"/>
              <a:gd name="connsiteY125-4840" fmla="*/ 223838 h 785813"/>
              <a:gd name="connsiteX126-4841" fmla="*/ 452438 w 695325"/>
              <a:gd name="connsiteY126-4842" fmla="*/ 230982 h 785813"/>
              <a:gd name="connsiteX127-4843" fmla="*/ 450056 w 695325"/>
              <a:gd name="connsiteY127-4844" fmla="*/ 214313 h 785813"/>
              <a:gd name="connsiteX128-4845" fmla="*/ 457200 w 695325"/>
              <a:gd name="connsiteY128-4846" fmla="*/ 202407 h 785813"/>
              <a:gd name="connsiteX129-4847" fmla="*/ 433388 w 695325"/>
              <a:gd name="connsiteY129-4848" fmla="*/ 171450 h 785813"/>
              <a:gd name="connsiteX130-4849" fmla="*/ 423863 w 695325"/>
              <a:gd name="connsiteY130-4850" fmla="*/ 190500 h 785813"/>
              <a:gd name="connsiteX131-4851" fmla="*/ 416719 w 695325"/>
              <a:gd name="connsiteY131-4852" fmla="*/ 207169 h 785813"/>
              <a:gd name="connsiteX132-4853" fmla="*/ 397669 w 695325"/>
              <a:gd name="connsiteY132-4854" fmla="*/ 192882 h 785813"/>
              <a:gd name="connsiteX133-4855" fmla="*/ 395288 w 695325"/>
              <a:gd name="connsiteY133-4856" fmla="*/ 166688 h 785813"/>
              <a:gd name="connsiteX134-4857" fmla="*/ 383381 w 695325"/>
              <a:gd name="connsiteY134-4858" fmla="*/ 180975 h 785813"/>
              <a:gd name="connsiteX135-4859" fmla="*/ 376238 w 695325"/>
              <a:gd name="connsiteY135-4860" fmla="*/ 166688 h 785813"/>
              <a:gd name="connsiteX136-4861" fmla="*/ 376238 w 695325"/>
              <a:gd name="connsiteY136-4862" fmla="*/ 147638 h 785813"/>
              <a:gd name="connsiteX137-4863" fmla="*/ 364331 w 695325"/>
              <a:gd name="connsiteY137-4864" fmla="*/ 142875 h 785813"/>
              <a:gd name="connsiteX138-4865" fmla="*/ 364331 w 695325"/>
              <a:gd name="connsiteY138-4866" fmla="*/ 116682 h 785813"/>
              <a:gd name="connsiteX139-4867" fmla="*/ 309563 w 695325"/>
              <a:gd name="connsiteY139-4868" fmla="*/ 90488 h 785813"/>
              <a:gd name="connsiteX140-4869" fmla="*/ 288131 w 695325"/>
              <a:gd name="connsiteY140-4870" fmla="*/ 97632 h 785813"/>
              <a:gd name="connsiteX141-4871" fmla="*/ 292894 w 695325"/>
              <a:gd name="connsiteY141-4872" fmla="*/ 123825 h 785813"/>
              <a:gd name="connsiteX142-4873" fmla="*/ 273844 w 695325"/>
              <a:gd name="connsiteY142-4874" fmla="*/ 126207 h 785813"/>
              <a:gd name="connsiteX143-4875" fmla="*/ 259556 w 695325"/>
              <a:gd name="connsiteY143-4876" fmla="*/ 121444 h 785813"/>
              <a:gd name="connsiteX144-4877" fmla="*/ 247650 w 695325"/>
              <a:gd name="connsiteY144-4878" fmla="*/ 140494 h 785813"/>
              <a:gd name="connsiteX145-4879" fmla="*/ 223838 w 695325"/>
              <a:gd name="connsiteY145-4880" fmla="*/ 152400 h 785813"/>
              <a:gd name="connsiteX146-4881" fmla="*/ 221456 w 695325"/>
              <a:gd name="connsiteY146-4882" fmla="*/ 130969 h 785813"/>
              <a:gd name="connsiteX147-4883" fmla="*/ 223838 w 695325"/>
              <a:gd name="connsiteY147-4884" fmla="*/ 92869 h 785813"/>
              <a:gd name="connsiteX148-4885" fmla="*/ 216694 w 695325"/>
              <a:gd name="connsiteY148-4886" fmla="*/ 66675 h 785813"/>
              <a:gd name="connsiteX149-4887" fmla="*/ 214313 w 695325"/>
              <a:gd name="connsiteY149-4888" fmla="*/ 50007 h 785813"/>
              <a:gd name="connsiteX150-4889" fmla="*/ 204788 w 695325"/>
              <a:gd name="connsiteY150-4890" fmla="*/ 28575 h 785813"/>
              <a:gd name="connsiteX151-4891" fmla="*/ 202406 w 695325"/>
              <a:gd name="connsiteY151-4892" fmla="*/ 0 h 785813"/>
              <a:gd name="connsiteX152-4893" fmla="*/ 183356 w 695325"/>
              <a:gd name="connsiteY152-4894" fmla="*/ 7144 h 785813"/>
              <a:gd name="connsiteX153-4895" fmla="*/ 161926 w 695325"/>
              <a:gd name="connsiteY153-4896" fmla="*/ 23813 h 785813"/>
              <a:gd name="connsiteX154-4897" fmla="*/ 147638 w 695325"/>
              <a:gd name="connsiteY154-4898" fmla="*/ 33338 h 785813"/>
              <a:gd name="connsiteX155-4899" fmla="*/ 114300 w 695325"/>
              <a:gd name="connsiteY155-4900" fmla="*/ 223837 h 785813"/>
              <a:gd name="connsiteX0-4901" fmla="*/ 114300 w 695325"/>
              <a:gd name="connsiteY0-4902" fmla="*/ 223837 h 785813"/>
              <a:gd name="connsiteX1-4903" fmla="*/ 100012 w 695325"/>
              <a:gd name="connsiteY1-4904" fmla="*/ 204788 h 785813"/>
              <a:gd name="connsiteX2-4905" fmla="*/ 66676 w 695325"/>
              <a:gd name="connsiteY2-4906" fmla="*/ 116682 h 785813"/>
              <a:gd name="connsiteX3-4907" fmla="*/ 80963 w 695325"/>
              <a:gd name="connsiteY3-4908" fmla="*/ 30957 h 785813"/>
              <a:gd name="connsiteX4-4909" fmla="*/ 102394 w 695325"/>
              <a:gd name="connsiteY4-4910" fmla="*/ 1 h 785813"/>
              <a:gd name="connsiteX5-4911" fmla="*/ 54769 w 695325"/>
              <a:gd name="connsiteY5-4912" fmla="*/ 4763 h 785813"/>
              <a:gd name="connsiteX6-4913" fmla="*/ 21431 w 695325"/>
              <a:gd name="connsiteY6-4914" fmla="*/ 38100 h 785813"/>
              <a:gd name="connsiteX7-4915" fmla="*/ 21431 w 695325"/>
              <a:gd name="connsiteY7-4916" fmla="*/ 69057 h 785813"/>
              <a:gd name="connsiteX8-4917" fmla="*/ 11906 w 695325"/>
              <a:gd name="connsiteY8-4918" fmla="*/ 88107 h 785813"/>
              <a:gd name="connsiteX9-4919" fmla="*/ 7144 w 695325"/>
              <a:gd name="connsiteY9-4920" fmla="*/ 126207 h 785813"/>
              <a:gd name="connsiteX10-4921" fmla="*/ 7144 w 695325"/>
              <a:gd name="connsiteY10-4922" fmla="*/ 126207 h 785813"/>
              <a:gd name="connsiteX11-4923" fmla="*/ 0 w 695325"/>
              <a:gd name="connsiteY11-4924" fmla="*/ 145257 h 785813"/>
              <a:gd name="connsiteX12-4925" fmla="*/ 0 w 695325"/>
              <a:gd name="connsiteY12-4926" fmla="*/ 190500 h 785813"/>
              <a:gd name="connsiteX13-4927" fmla="*/ 38100 w 695325"/>
              <a:gd name="connsiteY13-4928" fmla="*/ 200025 h 785813"/>
              <a:gd name="connsiteX14-4929" fmla="*/ 64294 w 695325"/>
              <a:gd name="connsiteY14-4930" fmla="*/ 219075 h 785813"/>
              <a:gd name="connsiteX15-4931" fmla="*/ 66675 w 695325"/>
              <a:gd name="connsiteY15-4932" fmla="*/ 233363 h 785813"/>
              <a:gd name="connsiteX16-4933" fmla="*/ 35719 w 695325"/>
              <a:gd name="connsiteY16-4934" fmla="*/ 228600 h 785813"/>
              <a:gd name="connsiteX17-4935" fmla="*/ 9525 w 695325"/>
              <a:gd name="connsiteY17-4936" fmla="*/ 216694 h 785813"/>
              <a:gd name="connsiteX18-4937" fmla="*/ 47625 w 695325"/>
              <a:gd name="connsiteY18-4938" fmla="*/ 276225 h 785813"/>
              <a:gd name="connsiteX19-4939" fmla="*/ 76200 w 695325"/>
              <a:gd name="connsiteY19-4940" fmla="*/ 257175 h 785813"/>
              <a:gd name="connsiteX20-4941" fmla="*/ 102394 w 695325"/>
              <a:gd name="connsiteY20-4942" fmla="*/ 288132 h 785813"/>
              <a:gd name="connsiteX21-4943" fmla="*/ 147638 w 695325"/>
              <a:gd name="connsiteY21-4944" fmla="*/ 300038 h 785813"/>
              <a:gd name="connsiteX22-4945" fmla="*/ 188119 w 695325"/>
              <a:gd name="connsiteY22-4946" fmla="*/ 307182 h 785813"/>
              <a:gd name="connsiteX23-4947" fmla="*/ 209550 w 695325"/>
              <a:gd name="connsiteY23-4948" fmla="*/ 295275 h 785813"/>
              <a:gd name="connsiteX24-4949" fmla="*/ 197644 w 695325"/>
              <a:gd name="connsiteY24-4950" fmla="*/ 285750 h 785813"/>
              <a:gd name="connsiteX25-4951" fmla="*/ 219075 w 695325"/>
              <a:gd name="connsiteY25-4952" fmla="*/ 285750 h 785813"/>
              <a:gd name="connsiteX26-4953" fmla="*/ 247650 w 695325"/>
              <a:gd name="connsiteY26-4954" fmla="*/ 314325 h 785813"/>
              <a:gd name="connsiteX27-4955" fmla="*/ 266700 w 695325"/>
              <a:gd name="connsiteY27-4956" fmla="*/ 292894 h 785813"/>
              <a:gd name="connsiteX28-4957" fmla="*/ 252413 w 695325"/>
              <a:gd name="connsiteY28-4958" fmla="*/ 266700 h 785813"/>
              <a:gd name="connsiteX29-4959" fmla="*/ 266700 w 695325"/>
              <a:gd name="connsiteY29-4960" fmla="*/ 261938 h 785813"/>
              <a:gd name="connsiteX30-4961" fmla="*/ 345281 w 695325"/>
              <a:gd name="connsiteY30-4962" fmla="*/ 342900 h 785813"/>
              <a:gd name="connsiteX31-4963" fmla="*/ 352425 w 695325"/>
              <a:gd name="connsiteY31-4964" fmla="*/ 357188 h 785813"/>
              <a:gd name="connsiteX32-4965" fmla="*/ 330994 w 695325"/>
              <a:gd name="connsiteY32-4966" fmla="*/ 383382 h 785813"/>
              <a:gd name="connsiteX33-4967" fmla="*/ 373856 w 695325"/>
              <a:gd name="connsiteY33-4968" fmla="*/ 371475 h 785813"/>
              <a:gd name="connsiteX34-4969" fmla="*/ 395288 w 695325"/>
              <a:gd name="connsiteY34-4970" fmla="*/ 371475 h 785813"/>
              <a:gd name="connsiteX35-4971" fmla="*/ 381000 w 695325"/>
              <a:gd name="connsiteY35-4972" fmla="*/ 388144 h 785813"/>
              <a:gd name="connsiteX36-4973" fmla="*/ 395288 w 695325"/>
              <a:gd name="connsiteY36-4974" fmla="*/ 397669 h 785813"/>
              <a:gd name="connsiteX37-4975" fmla="*/ 421481 w 695325"/>
              <a:gd name="connsiteY37-4976" fmla="*/ 426244 h 785813"/>
              <a:gd name="connsiteX38-4977" fmla="*/ 438150 w 695325"/>
              <a:gd name="connsiteY38-4978" fmla="*/ 461963 h 785813"/>
              <a:gd name="connsiteX39-4979" fmla="*/ 440531 w 695325"/>
              <a:gd name="connsiteY39-4980" fmla="*/ 492919 h 785813"/>
              <a:gd name="connsiteX40-4981" fmla="*/ 423863 w 695325"/>
              <a:gd name="connsiteY40-4982" fmla="*/ 511969 h 785813"/>
              <a:gd name="connsiteX41-4983" fmla="*/ 423863 w 695325"/>
              <a:gd name="connsiteY41-4984" fmla="*/ 535782 h 785813"/>
              <a:gd name="connsiteX42-4985" fmla="*/ 402431 w 695325"/>
              <a:gd name="connsiteY42-4986" fmla="*/ 535782 h 785813"/>
              <a:gd name="connsiteX43-4987" fmla="*/ 383381 w 695325"/>
              <a:gd name="connsiteY43-4988" fmla="*/ 547688 h 785813"/>
              <a:gd name="connsiteX44-4989" fmla="*/ 407194 w 695325"/>
              <a:gd name="connsiteY44-4990" fmla="*/ 583407 h 785813"/>
              <a:gd name="connsiteX45-4991" fmla="*/ 395288 w 695325"/>
              <a:gd name="connsiteY45-4992" fmla="*/ 611982 h 785813"/>
              <a:gd name="connsiteX46-4993" fmla="*/ 359569 w 695325"/>
              <a:gd name="connsiteY46-4994" fmla="*/ 611982 h 785813"/>
              <a:gd name="connsiteX47-4995" fmla="*/ 328613 w 695325"/>
              <a:gd name="connsiteY47-4996" fmla="*/ 609600 h 785813"/>
              <a:gd name="connsiteX48-4997" fmla="*/ 309563 w 695325"/>
              <a:gd name="connsiteY48-4998" fmla="*/ 597694 h 785813"/>
              <a:gd name="connsiteX49-4999" fmla="*/ 297656 w 695325"/>
              <a:gd name="connsiteY49-5000" fmla="*/ 621507 h 785813"/>
              <a:gd name="connsiteX50-5001" fmla="*/ 297656 w 695325"/>
              <a:gd name="connsiteY50-5002" fmla="*/ 645319 h 785813"/>
              <a:gd name="connsiteX51-5003" fmla="*/ 330994 w 695325"/>
              <a:gd name="connsiteY51-5004" fmla="*/ 661988 h 785813"/>
              <a:gd name="connsiteX52-5005" fmla="*/ 354806 w 695325"/>
              <a:gd name="connsiteY52-5006" fmla="*/ 642938 h 785813"/>
              <a:gd name="connsiteX53-5007" fmla="*/ 371475 w 695325"/>
              <a:gd name="connsiteY53-5008" fmla="*/ 638175 h 785813"/>
              <a:gd name="connsiteX54-5009" fmla="*/ 378619 w 695325"/>
              <a:gd name="connsiteY54-5010" fmla="*/ 628650 h 785813"/>
              <a:gd name="connsiteX55-5011" fmla="*/ 400050 w 695325"/>
              <a:gd name="connsiteY55-5012" fmla="*/ 640557 h 785813"/>
              <a:gd name="connsiteX56-5013" fmla="*/ 414338 w 695325"/>
              <a:gd name="connsiteY56-5014" fmla="*/ 659607 h 785813"/>
              <a:gd name="connsiteX57-5015" fmla="*/ 438150 w 695325"/>
              <a:gd name="connsiteY57-5016" fmla="*/ 688182 h 785813"/>
              <a:gd name="connsiteX58-5017" fmla="*/ 452438 w 695325"/>
              <a:gd name="connsiteY58-5018" fmla="*/ 688182 h 785813"/>
              <a:gd name="connsiteX59-5019" fmla="*/ 464344 w 695325"/>
              <a:gd name="connsiteY59-5020" fmla="*/ 704850 h 785813"/>
              <a:gd name="connsiteX60-5021" fmla="*/ 450056 w 695325"/>
              <a:gd name="connsiteY60-5022" fmla="*/ 714375 h 785813"/>
              <a:gd name="connsiteX61-5023" fmla="*/ 481013 w 695325"/>
              <a:gd name="connsiteY61-5024" fmla="*/ 740569 h 785813"/>
              <a:gd name="connsiteX62-5025" fmla="*/ 497681 w 695325"/>
              <a:gd name="connsiteY62-5026" fmla="*/ 738188 h 785813"/>
              <a:gd name="connsiteX63-5027" fmla="*/ 526256 w 695325"/>
              <a:gd name="connsiteY63-5028" fmla="*/ 752475 h 785813"/>
              <a:gd name="connsiteX64-5029" fmla="*/ 566738 w 695325"/>
              <a:gd name="connsiteY64-5030" fmla="*/ 783432 h 785813"/>
              <a:gd name="connsiteX65-5031" fmla="*/ 578644 w 695325"/>
              <a:gd name="connsiteY65-5032" fmla="*/ 785813 h 785813"/>
              <a:gd name="connsiteX66-5033" fmla="*/ 588169 w 695325"/>
              <a:gd name="connsiteY66-5034" fmla="*/ 776288 h 785813"/>
              <a:gd name="connsiteX67-5035" fmla="*/ 566738 w 695325"/>
              <a:gd name="connsiteY67-5036" fmla="*/ 762000 h 785813"/>
              <a:gd name="connsiteX68-5037" fmla="*/ 535781 w 695325"/>
              <a:gd name="connsiteY68-5038" fmla="*/ 733425 h 785813"/>
              <a:gd name="connsiteX69-5039" fmla="*/ 523875 w 695325"/>
              <a:gd name="connsiteY69-5040" fmla="*/ 697707 h 785813"/>
              <a:gd name="connsiteX70-5041" fmla="*/ 531019 w 695325"/>
              <a:gd name="connsiteY70-5042" fmla="*/ 685800 h 785813"/>
              <a:gd name="connsiteX71-5043" fmla="*/ 557213 w 695325"/>
              <a:gd name="connsiteY71-5044" fmla="*/ 711994 h 785813"/>
              <a:gd name="connsiteX72-5045" fmla="*/ 597694 w 695325"/>
              <a:gd name="connsiteY72-5046" fmla="*/ 733425 h 785813"/>
              <a:gd name="connsiteX73-5047" fmla="*/ 619125 w 695325"/>
              <a:gd name="connsiteY73-5048" fmla="*/ 742950 h 785813"/>
              <a:gd name="connsiteX74-5049" fmla="*/ 611981 w 695325"/>
              <a:gd name="connsiteY74-5050" fmla="*/ 716757 h 785813"/>
              <a:gd name="connsiteX75-5051" fmla="*/ 623888 w 695325"/>
              <a:gd name="connsiteY75-5052" fmla="*/ 707232 h 785813"/>
              <a:gd name="connsiteX76-5053" fmla="*/ 619125 w 695325"/>
              <a:gd name="connsiteY76-5054" fmla="*/ 683419 h 785813"/>
              <a:gd name="connsiteX77-5055" fmla="*/ 602456 w 695325"/>
              <a:gd name="connsiteY77-5056" fmla="*/ 664369 h 785813"/>
              <a:gd name="connsiteX78-5057" fmla="*/ 607219 w 695325"/>
              <a:gd name="connsiteY78-5058" fmla="*/ 647700 h 785813"/>
              <a:gd name="connsiteX79-5059" fmla="*/ 592931 w 695325"/>
              <a:gd name="connsiteY79-5060" fmla="*/ 640557 h 785813"/>
              <a:gd name="connsiteX80-5061" fmla="*/ 585788 w 695325"/>
              <a:gd name="connsiteY80-5062" fmla="*/ 628650 h 785813"/>
              <a:gd name="connsiteX81-5063" fmla="*/ 564356 w 695325"/>
              <a:gd name="connsiteY81-5064" fmla="*/ 623888 h 785813"/>
              <a:gd name="connsiteX82-5065" fmla="*/ 550069 w 695325"/>
              <a:gd name="connsiteY82-5066" fmla="*/ 588169 h 785813"/>
              <a:gd name="connsiteX83-5067" fmla="*/ 540544 w 695325"/>
              <a:gd name="connsiteY83-5068" fmla="*/ 581025 h 785813"/>
              <a:gd name="connsiteX84-5069" fmla="*/ 550069 w 695325"/>
              <a:gd name="connsiteY84-5070" fmla="*/ 561975 h 785813"/>
              <a:gd name="connsiteX85-5071" fmla="*/ 545306 w 695325"/>
              <a:gd name="connsiteY85-5072" fmla="*/ 547688 h 785813"/>
              <a:gd name="connsiteX86-5073" fmla="*/ 540544 w 695325"/>
              <a:gd name="connsiteY86-5074" fmla="*/ 523875 h 785813"/>
              <a:gd name="connsiteX87-5075" fmla="*/ 571500 w 695325"/>
              <a:gd name="connsiteY87-5076" fmla="*/ 519113 h 785813"/>
              <a:gd name="connsiteX88-5077" fmla="*/ 595313 w 695325"/>
              <a:gd name="connsiteY88-5078" fmla="*/ 550069 h 785813"/>
              <a:gd name="connsiteX89-5079" fmla="*/ 626269 w 695325"/>
              <a:gd name="connsiteY89-5080" fmla="*/ 569119 h 785813"/>
              <a:gd name="connsiteX90-5081" fmla="*/ 631031 w 695325"/>
              <a:gd name="connsiteY90-5082" fmla="*/ 592932 h 785813"/>
              <a:gd name="connsiteX91-5083" fmla="*/ 659606 w 695325"/>
              <a:gd name="connsiteY91-5084" fmla="*/ 611982 h 785813"/>
              <a:gd name="connsiteX92-5085" fmla="*/ 650081 w 695325"/>
              <a:gd name="connsiteY92-5086" fmla="*/ 576263 h 785813"/>
              <a:gd name="connsiteX93-5087" fmla="*/ 669131 w 695325"/>
              <a:gd name="connsiteY93-5088" fmla="*/ 576263 h 785813"/>
              <a:gd name="connsiteX94-5089" fmla="*/ 683419 w 695325"/>
              <a:gd name="connsiteY94-5090" fmla="*/ 554832 h 785813"/>
              <a:gd name="connsiteX95-5091" fmla="*/ 671513 w 695325"/>
              <a:gd name="connsiteY95-5092" fmla="*/ 535782 h 785813"/>
              <a:gd name="connsiteX96-5093" fmla="*/ 695325 w 695325"/>
              <a:gd name="connsiteY96-5094" fmla="*/ 528638 h 785813"/>
              <a:gd name="connsiteX97-5095" fmla="*/ 676275 w 695325"/>
              <a:gd name="connsiteY97-5096" fmla="*/ 516732 h 785813"/>
              <a:gd name="connsiteX98-5097" fmla="*/ 645319 w 695325"/>
              <a:gd name="connsiteY98-5098" fmla="*/ 511969 h 785813"/>
              <a:gd name="connsiteX99-5099" fmla="*/ 652463 w 695325"/>
              <a:gd name="connsiteY99-5100" fmla="*/ 483394 h 785813"/>
              <a:gd name="connsiteX100-5101" fmla="*/ 631031 w 695325"/>
              <a:gd name="connsiteY100-5102" fmla="*/ 488157 h 785813"/>
              <a:gd name="connsiteX101-5103" fmla="*/ 631031 w 695325"/>
              <a:gd name="connsiteY101-5104" fmla="*/ 461963 h 785813"/>
              <a:gd name="connsiteX102-5105" fmla="*/ 609600 w 695325"/>
              <a:gd name="connsiteY102-5106" fmla="*/ 452438 h 785813"/>
              <a:gd name="connsiteX103-5107" fmla="*/ 602456 w 695325"/>
              <a:gd name="connsiteY103-5108" fmla="*/ 435769 h 785813"/>
              <a:gd name="connsiteX104-5109" fmla="*/ 585788 w 695325"/>
              <a:gd name="connsiteY104-5110" fmla="*/ 447675 h 785813"/>
              <a:gd name="connsiteX105-5111" fmla="*/ 576263 w 695325"/>
              <a:gd name="connsiteY105-5112" fmla="*/ 423863 h 785813"/>
              <a:gd name="connsiteX106-5113" fmla="*/ 545306 w 695325"/>
              <a:gd name="connsiteY106-5114" fmla="*/ 400050 h 785813"/>
              <a:gd name="connsiteX107-5115" fmla="*/ 526256 w 695325"/>
              <a:gd name="connsiteY107-5116" fmla="*/ 400050 h 785813"/>
              <a:gd name="connsiteX108-5117" fmla="*/ 540544 w 695325"/>
              <a:gd name="connsiteY108-5118" fmla="*/ 381000 h 785813"/>
              <a:gd name="connsiteX109-5119" fmla="*/ 540544 w 695325"/>
              <a:gd name="connsiteY109-5120" fmla="*/ 359569 h 785813"/>
              <a:gd name="connsiteX110-5121" fmla="*/ 535781 w 695325"/>
              <a:gd name="connsiteY110-5122" fmla="*/ 352425 h 785813"/>
              <a:gd name="connsiteX111-5123" fmla="*/ 578644 w 695325"/>
              <a:gd name="connsiteY111-5124" fmla="*/ 364332 h 785813"/>
              <a:gd name="connsiteX112-5125" fmla="*/ 566738 w 695325"/>
              <a:gd name="connsiteY112-5126" fmla="*/ 347663 h 785813"/>
              <a:gd name="connsiteX113-5127" fmla="*/ 528638 w 695325"/>
              <a:gd name="connsiteY113-5128" fmla="*/ 335757 h 785813"/>
              <a:gd name="connsiteX114-5129" fmla="*/ 519113 w 695325"/>
              <a:gd name="connsiteY114-5130" fmla="*/ 321469 h 785813"/>
              <a:gd name="connsiteX115-5131" fmla="*/ 557213 w 695325"/>
              <a:gd name="connsiteY115-5132" fmla="*/ 307182 h 785813"/>
              <a:gd name="connsiteX116-5133" fmla="*/ 545306 w 695325"/>
              <a:gd name="connsiteY116-5134" fmla="*/ 280988 h 785813"/>
              <a:gd name="connsiteX117-5135" fmla="*/ 538163 w 695325"/>
              <a:gd name="connsiteY117-5136" fmla="*/ 297657 h 785813"/>
              <a:gd name="connsiteX118-5137" fmla="*/ 514350 w 695325"/>
              <a:gd name="connsiteY118-5138" fmla="*/ 309563 h 785813"/>
              <a:gd name="connsiteX119-5139" fmla="*/ 507206 w 695325"/>
              <a:gd name="connsiteY119-5140" fmla="*/ 288132 h 785813"/>
              <a:gd name="connsiteX120-5141" fmla="*/ 500063 w 695325"/>
              <a:gd name="connsiteY120-5142" fmla="*/ 278607 h 785813"/>
              <a:gd name="connsiteX121-5143" fmla="*/ 523875 w 695325"/>
              <a:gd name="connsiteY121-5144" fmla="*/ 259557 h 785813"/>
              <a:gd name="connsiteX122-5145" fmla="*/ 504825 w 695325"/>
              <a:gd name="connsiteY122-5146" fmla="*/ 242888 h 785813"/>
              <a:gd name="connsiteX123-5147" fmla="*/ 485775 w 695325"/>
              <a:gd name="connsiteY123-5148" fmla="*/ 254794 h 785813"/>
              <a:gd name="connsiteX124-5149" fmla="*/ 473869 w 695325"/>
              <a:gd name="connsiteY124-5150" fmla="*/ 240507 h 785813"/>
              <a:gd name="connsiteX125-5151" fmla="*/ 471488 w 695325"/>
              <a:gd name="connsiteY125-5152" fmla="*/ 223838 h 785813"/>
              <a:gd name="connsiteX126-5153" fmla="*/ 452438 w 695325"/>
              <a:gd name="connsiteY126-5154" fmla="*/ 230982 h 785813"/>
              <a:gd name="connsiteX127-5155" fmla="*/ 450056 w 695325"/>
              <a:gd name="connsiteY127-5156" fmla="*/ 214313 h 785813"/>
              <a:gd name="connsiteX128-5157" fmla="*/ 457200 w 695325"/>
              <a:gd name="connsiteY128-5158" fmla="*/ 202407 h 785813"/>
              <a:gd name="connsiteX129-5159" fmla="*/ 433388 w 695325"/>
              <a:gd name="connsiteY129-5160" fmla="*/ 171450 h 785813"/>
              <a:gd name="connsiteX130-5161" fmla="*/ 423863 w 695325"/>
              <a:gd name="connsiteY130-5162" fmla="*/ 190500 h 785813"/>
              <a:gd name="connsiteX131-5163" fmla="*/ 416719 w 695325"/>
              <a:gd name="connsiteY131-5164" fmla="*/ 207169 h 785813"/>
              <a:gd name="connsiteX132-5165" fmla="*/ 397669 w 695325"/>
              <a:gd name="connsiteY132-5166" fmla="*/ 192882 h 785813"/>
              <a:gd name="connsiteX133-5167" fmla="*/ 395288 w 695325"/>
              <a:gd name="connsiteY133-5168" fmla="*/ 166688 h 785813"/>
              <a:gd name="connsiteX134-5169" fmla="*/ 383381 w 695325"/>
              <a:gd name="connsiteY134-5170" fmla="*/ 180975 h 785813"/>
              <a:gd name="connsiteX135-5171" fmla="*/ 376238 w 695325"/>
              <a:gd name="connsiteY135-5172" fmla="*/ 166688 h 785813"/>
              <a:gd name="connsiteX136-5173" fmla="*/ 376238 w 695325"/>
              <a:gd name="connsiteY136-5174" fmla="*/ 147638 h 785813"/>
              <a:gd name="connsiteX137-5175" fmla="*/ 364331 w 695325"/>
              <a:gd name="connsiteY137-5176" fmla="*/ 142875 h 785813"/>
              <a:gd name="connsiteX138-5177" fmla="*/ 364331 w 695325"/>
              <a:gd name="connsiteY138-5178" fmla="*/ 116682 h 785813"/>
              <a:gd name="connsiteX139-5179" fmla="*/ 309563 w 695325"/>
              <a:gd name="connsiteY139-5180" fmla="*/ 90488 h 785813"/>
              <a:gd name="connsiteX140-5181" fmla="*/ 288131 w 695325"/>
              <a:gd name="connsiteY140-5182" fmla="*/ 97632 h 785813"/>
              <a:gd name="connsiteX141-5183" fmla="*/ 292894 w 695325"/>
              <a:gd name="connsiteY141-5184" fmla="*/ 123825 h 785813"/>
              <a:gd name="connsiteX142-5185" fmla="*/ 273844 w 695325"/>
              <a:gd name="connsiteY142-5186" fmla="*/ 126207 h 785813"/>
              <a:gd name="connsiteX143-5187" fmla="*/ 259556 w 695325"/>
              <a:gd name="connsiteY143-5188" fmla="*/ 121444 h 785813"/>
              <a:gd name="connsiteX144-5189" fmla="*/ 247650 w 695325"/>
              <a:gd name="connsiteY144-5190" fmla="*/ 140494 h 785813"/>
              <a:gd name="connsiteX145-5191" fmla="*/ 223838 w 695325"/>
              <a:gd name="connsiteY145-5192" fmla="*/ 152400 h 785813"/>
              <a:gd name="connsiteX146-5193" fmla="*/ 221456 w 695325"/>
              <a:gd name="connsiteY146-5194" fmla="*/ 130969 h 785813"/>
              <a:gd name="connsiteX147-5195" fmla="*/ 223838 w 695325"/>
              <a:gd name="connsiteY147-5196" fmla="*/ 92869 h 785813"/>
              <a:gd name="connsiteX148-5197" fmla="*/ 216694 w 695325"/>
              <a:gd name="connsiteY148-5198" fmla="*/ 66675 h 785813"/>
              <a:gd name="connsiteX149-5199" fmla="*/ 214313 w 695325"/>
              <a:gd name="connsiteY149-5200" fmla="*/ 50007 h 785813"/>
              <a:gd name="connsiteX150-5201" fmla="*/ 204788 w 695325"/>
              <a:gd name="connsiteY150-5202" fmla="*/ 28575 h 785813"/>
              <a:gd name="connsiteX151-5203" fmla="*/ 202406 w 695325"/>
              <a:gd name="connsiteY151-5204" fmla="*/ 0 h 785813"/>
              <a:gd name="connsiteX152-5205" fmla="*/ 183356 w 695325"/>
              <a:gd name="connsiteY152-5206" fmla="*/ 7144 h 785813"/>
              <a:gd name="connsiteX153-5207" fmla="*/ 161926 w 695325"/>
              <a:gd name="connsiteY153-5208" fmla="*/ 23813 h 785813"/>
              <a:gd name="connsiteX154-5209" fmla="*/ 147638 w 695325"/>
              <a:gd name="connsiteY154-5210" fmla="*/ 33338 h 785813"/>
              <a:gd name="connsiteX155-5211" fmla="*/ 114300 w 695325"/>
              <a:gd name="connsiteY155-5212" fmla="*/ 223837 h 785813"/>
              <a:gd name="connsiteX0-5213" fmla="*/ 114300 w 695325"/>
              <a:gd name="connsiteY0-5214" fmla="*/ 223837 h 785813"/>
              <a:gd name="connsiteX1-5215" fmla="*/ 100012 w 695325"/>
              <a:gd name="connsiteY1-5216" fmla="*/ 204788 h 785813"/>
              <a:gd name="connsiteX2-5217" fmla="*/ 66676 w 695325"/>
              <a:gd name="connsiteY2-5218" fmla="*/ 116682 h 785813"/>
              <a:gd name="connsiteX3-5219" fmla="*/ 80963 w 695325"/>
              <a:gd name="connsiteY3-5220" fmla="*/ 30957 h 785813"/>
              <a:gd name="connsiteX4-5221" fmla="*/ 102394 w 695325"/>
              <a:gd name="connsiteY4-5222" fmla="*/ 1 h 785813"/>
              <a:gd name="connsiteX5-5223" fmla="*/ 54769 w 695325"/>
              <a:gd name="connsiteY5-5224" fmla="*/ 4763 h 785813"/>
              <a:gd name="connsiteX6-5225" fmla="*/ 21431 w 695325"/>
              <a:gd name="connsiteY6-5226" fmla="*/ 38100 h 785813"/>
              <a:gd name="connsiteX7-5227" fmla="*/ 21431 w 695325"/>
              <a:gd name="connsiteY7-5228" fmla="*/ 69057 h 785813"/>
              <a:gd name="connsiteX8-5229" fmla="*/ 11906 w 695325"/>
              <a:gd name="connsiteY8-5230" fmla="*/ 88107 h 785813"/>
              <a:gd name="connsiteX9-5231" fmla="*/ 7144 w 695325"/>
              <a:gd name="connsiteY9-5232" fmla="*/ 126207 h 785813"/>
              <a:gd name="connsiteX10-5233" fmla="*/ 7144 w 695325"/>
              <a:gd name="connsiteY10-5234" fmla="*/ 126207 h 785813"/>
              <a:gd name="connsiteX11-5235" fmla="*/ 0 w 695325"/>
              <a:gd name="connsiteY11-5236" fmla="*/ 145257 h 785813"/>
              <a:gd name="connsiteX12-5237" fmla="*/ 0 w 695325"/>
              <a:gd name="connsiteY12-5238" fmla="*/ 190500 h 785813"/>
              <a:gd name="connsiteX13-5239" fmla="*/ 38100 w 695325"/>
              <a:gd name="connsiteY13-5240" fmla="*/ 200025 h 785813"/>
              <a:gd name="connsiteX14-5241" fmla="*/ 64294 w 695325"/>
              <a:gd name="connsiteY14-5242" fmla="*/ 219075 h 785813"/>
              <a:gd name="connsiteX15-5243" fmla="*/ 66675 w 695325"/>
              <a:gd name="connsiteY15-5244" fmla="*/ 233363 h 785813"/>
              <a:gd name="connsiteX16-5245" fmla="*/ 35719 w 695325"/>
              <a:gd name="connsiteY16-5246" fmla="*/ 228600 h 785813"/>
              <a:gd name="connsiteX17-5247" fmla="*/ 9525 w 695325"/>
              <a:gd name="connsiteY17-5248" fmla="*/ 216694 h 785813"/>
              <a:gd name="connsiteX18-5249" fmla="*/ 47625 w 695325"/>
              <a:gd name="connsiteY18-5250" fmla="*/ 276225 h 785813"/>
              <a:gd name="connsiteX19-5251" fmla="*/ 76200 w 695325"/>
              <a:gd name="connsiteY19-5252" fmla="*/ 257175 h 785813"/>
              <a:gd name="connsiteX20-5253" fmla="*/ 102394 w 695325"/>
              <a:gd name="connsiteY20-5254" fmla="*/ 288132 h 785813"/>
              <a:gd name="connsiteX21-5255" fmla="*/ 147638 w 695325"/>
              <a:gd name="connsiteY21-5256" fmla="*/ 300038 h 785813"/>
              <a:gd name="connsiteX22-5257" fmla="*/ 188119 w 695325"/>
              <a:gd name="connsiteY22-5258" fmla="*/ 307182 h 785813"/>
              <a:gd name="connsiteX23-5259" fmla="*/ 209550 w 695325"/>
              <a:gd name="connsiteY23-5260" fmla="*/ 295275 h 785813"/>
              <a:gd name="connsiteX24-5261" fmla="*/ 197644 w 695325"/>
              <a:gd name="connsiteY24-5262" fmla="*/ 285750 h 785813"/>
              <a:gd name="connsiteX25-5263" fmla="*/ 219075 w 695325"/>
              <a:gd name="connsiteY25-5264" fmla="*/ 285750 h 785813"/>
              <a:gd name="connsiteX26-5265" fmla="*/ 247650 w 695325"/>
              <a:gd name="connsiteY26-5266" fmla="*/ 314325 h 785813"/>
              <a:gd name="connsiteX27-5267" fmla="*/ 266700 w 695325"/>
              <a:gd name="connsiteY27-5268" fmla="*/ 292894 h 785813"/>
              <a:gd name="connsiteX28-5269" fmla="*/ 252413 w 695325"/>
              <a:gd name="connsiteY28-5270" fmla="*/ 266700 h 785813"/>
              <a:gd name="connsiteX29-5271" fmla="*/ 266700 w 695325"/>
              <a:gd name="connsiteY29-5272" fmla="*/ 261938 h 785813"/>
              <a:gd name="connsiteX30-5273" fmla="*/ 345281 w 695325"/>
              <a:gd name="connsiteY30-5274" fmla="*/ 342900 h 785813"/>
              <a:gd name="connsiteX31-5275" fmla="*/ 352425 w 695325"/>
              <a:gd name="connsiteY31-5276" fmla="*/ 357188 h 785813"/>
              <a:gd name="connsiteX32-5277" fmla="*/ 330994 w 695325"/>
              <a:gd name="connsiteY32-5278" fmla="*/ 383382 h 785813"/>
              <a:gd name="connsiteX33-5279" fmla="*/ 373856 w 695325"/>
              <a:gd name="connsiteY33-5280" fmla="*/ 371475 h 785813"/>
              <a:gd name="connsiteX34-5281" fmla="*/ 395288 w 695325"/>
              <a:gd name="connsiteY34-5282" fmla="*/ 371475 h 785813"/>
              <a:gd name="connsiteX35-5283" fmla="*/ 381000 w 695325"/>
              <a:gd name="connsiteY35-5284" fmla="*/ 388144 h 785813"/>
              <a:gd name="connsiteX36-5285" fmla="*/ 395288 w 695325"/>
              <a:gd name="connsiteY36-5286" fmla="*/ 397669 h 785813"/>
              <a:gd name="connsiteX37-5287" fmla="*/ 421481 w 695325"/>
              <a:gd name="connsiteY37-5288" fmla="*/ 426244 h 785813"/>
              <a:gd name="connsiteX38-5289" fmla="*/ 438150 w 695325"/>
              <a:gd name="connsiteY38-5290" fmla="*/ 461963 h 785813"/>
              <a:gd name="connsiteX39-5291" fmla="*/ 440531 w 695325"/>
              <a:gd name="connsiteY39-5292" fmla="*/ 492919 h 785813"/>
              <a:gd name="connsiteX40-5293" fmla="*/ 423863 w 695325"/>
              <a:gd name="connsiteY40-5294" fmla="*/ 511969 h 785813"/>
              <a:gd name="connsiteX41-5295" fmla="*/ 423863 w 695325"/>
              <a:gd name="connsiteY41-5296" fmla="*/ 535782 h 785813"/>
              <a:gd name="connsiteX42-5297" fmla="*/ 402431 w 695325"/>
              <a:gd name="connsiteY42-5298" fmla="*/ 535782 h 785813"/>
              <a:gd name="connsiteX43-5299" fmla="*/ 383381 w 695325"/>
              <a:gd name="connsiteY43-5300" fmla="*/ 547688 h 785813"/>
              <a:gd name="connsiteX44-5301" fmla="*/ 407194 w 695325"/>
              <a:gd name="connsiteY44-5302" fmla="*/ 583407 h 785813"/>
              <a:gd name="connsiteX45-5303" fmla="*/ 395288 w 695325"/>
              <a:gd name="connsiteY45-5304" fmla="*/ 611982 h 785813"/>
              <a:gd name="connsiteX46-5305" fmla="*/ 359569 w 695325"/>
              <a:gd name="connsiteY46-5306" fmla="*/ 611982 h 785813"/>
              <a:gd name="connsiteX47-5307" fmla="*/ 328613 w 695325"/>
              <a:gd name="connsiteY47-5308" fmla="*/ 609600 h 785813"/>
              <a:gd name="connsiteX48-5309" fmla="*/ 309563 w 695325"/>
              <a:gd name="connsiteY48-5310" fmla="*/ 597694 h 785813"/>
              <a:gd name="connsiteX49-5311" fmla="*/ 297656 w 695325"/>
              <a:gd name="connsiteY49-5312" fmla="*/ 621507 h 785813"/>
              <a:gd name="connsiteX50-5313" fmla="*/ 297656 w 695325"/>
              <a:gd name="connsiteY50-5314" fmla="*/ 645319 h 785813"/>
              <a:gd name="connsiteX51-5315" fmla="*/ 330994 w 695325"/>
              <a:gd name="connsiteY51-5316" fmla="*/ 661988 h 785813"/>
              <a:gd name="connsiteX52-5317" fmla="*/ 354806 w 695325"/>
              <a:gd name="connsiteY52-5318" fmla="*/ 642938 h 785813"/>
              <a:gd name="connsiteX53-5319" fmla="*/ 371475 w 695325"/>
              <a:gd name="connsiteY53-5320" fmla="*/ 638175 h 785813"/>
              <a:gd name="connsiteX54-5321" fmla="*/ 378619 w 695325"/>
              <a:gd name="connsiteY54-5322" fmla="*/ 628650 h 785813"/>
              <a:gd name="connsiteX55-5323" fmla="*/ 400050 w 695325"/>
              <a:gd name="connsiteY55-5324" fmla="*/ 640557 h 785813"/>
              <a:gd name="connsiteX56-5325" fmla="*/ 414338 w 695325"/>
              <a:gd name="connsiteY56-5326" fmla="*/ 659607 h 785813"/>
              <a:gd name="connsiteX57-5327" fmla="*/ 438150 w 695325"/>
              <a:gd name="connsiteY57-5328" fmla="*/ 688182 h 785813"/>
              <a:gd name="connsiteX58-5329" fmla="*/ 452438 w 695325"/>
              <a:gd name="connsiteY58-5330" fmla="*/ 688182 h 785813"/>
              <a:gd name="connsiteX59-5331" fmla="*/ 464344 w 695325"/>
              <a:gd name="connsiteY59-5332" fmla="*/ 704850 h 785813"/>
              <a:gd name="connsiteX60-5333" fmla="*/ 450056 w 695325"/>
              <a:gd name="connsiteY60-5334" fmla="*/ 714375 h 785813"/>
              <a:gd name="connsiteX61-5335" fmla="*/ 481013 w 695325"/>
              <a:gd name="connsiteY61-5336" fmla="*/ 740569 h 785813"/>
              <a:gd name="connsiteX62-5337" fmla="*/ 497681 w 695325"/>
              <a:gd name="connsiteY62-5338" fmla="*/ 738188 h 785813"/>
              <a:gd name="connsiteX63-5339" fmla="*/ 526256 w 695325"/>
              <a:gd name="connsiteY63-5340" fmla="*/ 752475 h 785813"/>
              <a:gd name="connsiteX64-5341" fmla="*/ 566738 w 695325"/>
              <a:gd name="connsiteY64-5342" fmla="*/ 783432 h 785813"/>
              <a:gd name="connsiteX65-5343" fmla="*/ 578644 w 695325"/>
              <a:gd name="connsiteY65-5344" fmla="*/ 785813 h 785813"/>
              <a:gd name="connsiteX66-5345" fmla="*/ 588169 w 695325"/>
              <a:gd name="connsiteY66-5346" fmla="*/ 776288 h 785813"/>
              <a:gd name="connsiteX67-5347" fmla="*/ 566738 w 695325"/>
              <a:gd name="connsiteY67-5348" fmla="*/ 762000 h 785813"/>
              <a:gd name="connsiteX68-5349" fmla="*/ 535781 w 695325"/>
              <a:gd name="connsiteY68-5350" fmla="*/ 733425 h 785813"/>
              <a:gd name="connsiteX69-5351" fmla="*/ 523875 w 695325"/>
              <a:gd name="connsiteY69-5352" fmla="*/ 697707 h 785813"/>
              <a:gd name="connsiteX70-5353" fmla="*/ 531019 w 695325"/>
              <a:gd name="connsiteY70-5354" fmla="*/ 685800 h 785813"/>
              <a:gd name="connsiteX71-5355" fmla="*/ 557213 w 695325"/>
              <a:gd name="connsiteY71-5356" fmla="*/ 711994 h 785813"/>
              <a:gd name="connsiteX72-5357" fmla="*/ 597694 w 695325"/>
              <a:gd name="connsiteY72-5358" fmla="*/ 733425 h 785813"/>
              <a:gd name="connsiteX73-5359" fmla="*/ 619125 w 695325"/>
              <a:gd name="connsiteY73-5360" fmla="*/ 742950 h 785813"/>
              <a:gd name="connsiteX74-5361" fmla="*/ 611981 w 695325"/>
              <a:gd name="connsiteY74-5362" fmla="*/ 716757 h 785813"/>
              <a:gd name="connsiteX75-5363" fmla="*/ 623888 w 695325"/>
              <a:gd name="connsiteY75-5364" fmla="*/ 707232 h 785813"/>
              <a:gd name="connsiteX76-5365" fmla="*/ 619125 w 695325"/>
              <a:gd name="connsiteY76-5366" fmla="*/ 683419 h 785813"/>
              <a:gd name="connsiteX77-5367" fmla="*/ 602456 w 695325"/>
              <a:gd name="connsiteY77-5368" fmla="*/ 664369 h 785813"/>
              <a:gd name="connsiteX78-5369" fmla="*/ 607219 w 695325"/>
              <a:gd name="connsiteY78-5370" fmla="*/ 647700 h 785813"/>
              <a:gd name="connsiteX79-5371" fmla="*/ 592931 w 695325"/>
              <a:gd name="connsiteY79-5372" fmla="*/ 640557 h 785813"/>
              <a:gd name="connsiteX80-5373" fmla="*/ 585788 w 695325"/>
              <a:gd name="connsiteY80-5374" fmla="*/ 628650 h 785813"/>
              <a:gd name="connsiteX81-5375" fmla="*/ 564356 w 695325"/>
              <a:gd name="connsiteY81-5376" fmla="*/ 623888 h 785813"/>
              <a:gd name="connsiteX82-5377" fmla="*/ 550069 w 695325"/>
              <a:gd name="connsiteY82-5378" fmla="*/ 588169 h 785813"/>
              <a:gd name="connsiteX83-5379" fmla="*/ 540544 w 695325"/>
              <a:gd name="connsiteY83-5380" fmla="*/ 581025 h 785813"/>
              <a:gd name="connsiteX84-5381" fmla="*/ 550069 w 695325"/>
              <a:gd name="connsiteY84-5382" fmla="*/ 561975 h 785813"/>
              <a:gd name="connsiteX85-5383" fmla="*/ 545306 w 695325"/>
              <a:gd name="connsiteY85-5384" fmla="*/ 547688 h 785813"/>
              <a:gd name="connsiteX86-5385" fmla="*/ 540544 w 695325"/>
              <a:gd name="connsiteY86-5386" fmla="*/ 523875 h 785813"/>
              <a:gd name="connsiteX87-5387" fmla="*/ 571500 w 695325"/>
              <a:gd name="connsiteY87-5388" fmla="*/ 519113 h 785813"/>
              <a:gd name="connsiteX88-5389" fmla="*/ 595313 w 695325"/>
              <a:gd name="connsiteY88-5390" fmla="*/ 550069 h 785813"/>
              <a:gd name="connsiteX89-5391" fmla="*/ 626269 w 695325"/>
              <a:gd name="connsiteY89-5392" fmla="*/ 569119 h 785813"/>
              <a:gd name="connsiteX90-5393" fmla="*/ 631031 w 695325"/>
              <a:gd name="connsiteY90-5394" fmla="*/ 592932 h 785813"/>
              <a:gd name="connsiteX91-5395" fmla="*/ 659606 w 695325"/>
              <a:gd name="connsiteY91-5396" fmla="*/ 611982 h 785813"/>
              <a:gd name="connsiteX92-5397" fmla="*/ 650081 w 695325"/>
              <a:gd name="connsiteY92-5398" fmla="*/ 576263 h 785813"/>
              <a:gd name="connsiteX93-5399" fmla="*/ 669131 w 695325"/>
              <a:gd name="connsiteY93-5400" fmla="*/ 576263 h 785813"/>
              <a:gd name="connsiteX94-5401" fmla="*/ 683419 w 695325"/>
              <a:gd name="connsiteY94-5402" fmla="*/ 554832 h 785813"/>
              <a:gd name="connsiteX95-5403" fmla="*/ 671513 w 695325"/>
              <a:gd name="connsiteY95-5404" fmla="*/ 535782 h 785813"/>
              <a:gd name="connsiteX96-5405" fmla="*/ 695325 w 695325"/>
              <a:gd name="connsiteY96-5406" fmla="*/ 528638 h 785813"/>
              <a:gd name="connsiteX97-5407" fmla="*/ 676275 w 695325"/>
              <a:gd name="connsiteY97-5408" fmla="*/ 516732 h 785813"/>
              <a:gd name="connsiteX98-5409" fmla="*/ 645319 w 695325"/>
              <a:gd name="connsiteY98-5410" fmla="*/ 511969 h 785813"/>
              <a:gd name="connsiteX99-5411" fmla="*/ 652463 w 695325"/>
              <a:gd name="connsiteY99-5412" fmla="*/ 483394 h 785813"/>
              <a:gd name="connsiteX100-5413" fmla="*/ 631031 w 695325"/>
              <a:gd name="connsiteY100-5414" fmla="*/ 488157 h 785813"/>
              <a:gd name="connsiteX101-5415" fmla="*/ 631031 w 695325"/>
              <a:gd name="connsiteY101-5416" fmla="*/ 461963 h 785813"/>
              <a:gd name="connsiteX102-5417" fmla="*/ 609600 w 695325"/>
              <a:gd name="connsiteY102-5418" fmla="*/ 452438 h 785813"/>
              <a:gd name="connsiteX103-5419" fmla="*/ 602456 w 695325"/>
              <a:gd name="connsiteY103-5420" fmla="*/ 435769 h 785813"/>
              <a:gd name="connsiteX104-5421" fmla="*/ 585788 w 695325"/>
              <a:gd name="connsiteY104-5422" fmla="*/ 447675 h 785813"/>
              <a:gd name="connsiteX105-5423" fmla="*/ 576263 w 695325"/>
              <a:gd name="connsiteY105-5424" fmla="*/ 423863 h 785813"/>
              <a:gd name="connsiteX106-5425" fmla="*/ 545306 w 695325"/>
              <a:gd name="connsiteY106-5426" fmla="*/ 400050 h 785813"/>
              <a:gd name="connsiteX107-5427" fmla="*/ 526256 w 695325"/>
              <a:gd name="connsiteY107-5428" fmla="*/ 400050 h 785813"/>
              <a:gd name="connsiteX108-5429" fmla="*/ 540544 w 695325"/>
              <a:gd name="connsiteY108-5430" fmla="*/ 381000 h 785813"/>
              <a:gd name="connsiteX109-5431" fmla="*/ 540544 w 695325"/>
              <a:gd name="connsiteY109-5432" fmla="*/ 359569 h 785813"/>
              <a:gd name="connsiteX110-5433" fmla="*/ 535781 w 695325"/>
              <a:gd name="connsiteY110-5434" fmla="*/ 352425 h 785813"/>
              <a:gd name="connsiteX111-5435" fmla="*/ 578644 w 695325"/>
              <a:gd name="connsiteY111-5436" fmla="*/ 364332 h 785813"/>
              <a:gd name="connsiteX112-5437" fmla="*/ 566738 w 695325"/>
              <a:gd name="connsiteY112-5438" fmla="*/ 347663 h 785813"/>
              <a:gd name="connsiteX113-5439" fmla="*/ 528638 w 695325"/>
              <a:gd name="connsiteY113-5440" fmla="*/ 335757 h 785813"/>
              <a:gd name="connsiteX114-5441" fmla="*/ 519113 w 695325"/>
              <a:gd name="connsiteY114-5442" fmla="*/ 321469 h 785813"/>
              <a:gd name="connsiteX115-5443" fmla="*/ 557213 w 695325"/>
              <a:gd name="connsiteY115-5444" fmla="*/ 307182 h 785813"/>
              <a:gd name="connsiteX116-5445" fmla="*/ 545306 w 695325"/>
              <a:gd name="connsiteY116-5446" fmla="*/ 280988 h 785813"/>
              <a:gd name="connsiteX117-5447" fmla="*/ 538163 w 695325"/>
              <a:gd name="connsiteY117-5448" fmla="*/ 297657 h 785813"/>
              <a:gd name="connsiteX118-5449" fmla="*/ 514350 w 695325"/>
              <a:gd name="connsiteY118-5450" fmla="*/ 309563 h 785813"/>
              <a:gd name="connsiteX119-5451" fmla="*/ 507206 w 695325"/>
              <a:gd name="connsiteY119-5452" fmla="*/ 288132 h 785813"/>
              <a:gd name="connsiteX120-5453" fmla="*/ 500063 w 695325"/>
              <a:gd name="connsiteY120-5454" fmla="*/ 278607 h 785813"/>
              <a:gd name="connsiteX121-5455" fmla="*/ 523875 w 695325"/>
              <a:gd name="connsiteY121-5456" fmla="*/ 259557 h 785813"/>
              <a:gd name="connsiteX122-5457" fmla="*/ 504825 w 695325"/>
              <a:gd name="connsiteY122-5458" fmla="*/ 242888 h 785813"/>
              <a:gd name="connsiteX123-5459" fmla="*/ 485775 w 695325"/>
              <a:gd name="connsiteY123-5460" fmla="*/ 254794 h 785813"/>
              <a:gd name="connsiteX124-5461" fmla="*/ 473869 w 695325"/>
              <a:gd name="connsiteY124-5462" fmla="*/ 240507 h 785813"/>
              <a:gd name="connsiteX125-5463" fmla="*/ 471488 w 695325"/>
              <a:gd name="connsiteY125-5464" fmla="*/ 223838 h 785813"/>
              <a:gd name="connsiteX126-5465" fmla="*/ 452438 w 695325"/>
              <a:gd name="connsiteY126-5466" fmla="*/ 230982 h 785813"/>
              <a:gd name="connsiteX127-5467" fmla="*/ 450056 w 695325"/>
              <a:gd name="connsiteY127-5468" fmla="*/ 214313 h 785813"/>
              <a:gd name="connsiteX128-5469" fmla="*/ 457200 w 695325"/>
              <a:gd name="connsiteY128-5470" fmla="*/ 202407 h 785813"/>
              <a:gd name="connsiteX129-5471" fmla="*/ 433388 w 695325"/>
              <a:gd name="connsiteY129-5472" fmla="*/ 171450 h 785813"/>
              <a:gd name="connsiteX130-5473" fmla="*/ 423863 w 695325"/>
              <a:gd name="connsiteY130-5474" fmla="*/ 190500 h 785813"/>
              <a:gd name="connsiteX131-5475" fmla="*/ 416719 w 695325"/>
              <a:gd name="connsiteY131-5476" fmla="*/ 207169 h 785813"/>
              <a:gd name="connsiteX132-5477" fmla="*/ 397669 w 695325"/>
              <a:gd name="connsiteY132-5478" fmla="*/ 192882 h 785813"/>
              <a:gd name="connsiteX133-5479" fmla="*/ 395288 w 695325"/>
              <a:gd name="connsiteY133-5480" fmla="*/ 166688 h 785813"/>
              <a:gd name="connsiteX134-5481" fmla="*/ 383381 w 695325"/>
              <a:gd name="connsiteY134-5482" fmla="*/ 180975 h 785813"/>
              <a:gd name="connsiteX135-5483" fmla="*/ 376238 w 695325"/>
              <a:gd name="connsiteY135-5484" fmla="*/ 166688 h 785813"/>
              <a:gd name="connsiteX136-5485" fmla="*/ 376238 w 695325"/>
              <a:gd name="connsiteY136-5486" fmla="*/ 147638 h 785813"/>
              <a:gd name="connsiteX137-5487" fmla="*/ 364331 w 695325"/>
              <a:gd name="connsiteY137-5488" fmla="*/ 142875 h 785813"/>
              <a:gd name="connsiteX138-5489" fmla="*/ 364331 w 695325"/>
              <a:gd name="connsiteY138-5490" fmla="*/ 116682 h 785813"/>
              <a:gd name="connsiteX139-5491" fmla="*/ 309563 w 695325"/>
              <a:gd name="connsiteY139-5492" fmla="*/ 90488 h 785813"/>
              <a:gd name="connsiteX140-5493" fmla="*/ 288131 w 695325"/>
              <a:gd name="connsiteY140-5494" fmla="*/ 97632 h 785813"/>
              <a:gd name="connsiteX141-5495" fmla="*/ 292894 w 695325"/>
              <a:gd name="connsiteY141-5496" fmla="*/ 123825 h 785813"/>
              <a:gd name="connsiteX142-5497" fmla="*/ 273844 w 695325"/>
              <a:gd name="connsiteY142-5498" fmla="*/ 126207 h 785813"/>
              <a:gd name="connsiteX143-5499" fmla="*/ 259556 w 695325"/>
              <a:gd name="connsiteY143-5500" fmla="*/ 121444 h 785813"/>
              <a:gd name="connsiteX144-5501" fmla="*/ 247650 w 695325"/>
              <a:gd name="connsiteY144-5502" fmla="*/ 140494 h 785813"/>
              <a:gd name="connsiteX145-5503" fmla="*/ 223838 w 695325"/>
              <a:gd name="connsiteY145-5504" fmla="*/ 152400 h 785813"/>
              <a:gd name="connsiteX146-5505" fmla="*/ 221456 w 695325"/>
              <a:gd name="connsiteY146-5506" fmla="*/ 130969 h 785813"/>
              <a:gd name="connsiteX147-5507" fmla="*/ 223838 w 695325"/>
              <a:gd name="connsiteY147-5508" fmla="*/ 92869 h 785813"/>
              <a:gd name="connsiteX148-5509" fmla="*/ 216694 w 695325"/>
              <a:gd name="connsiteY148-5510" fmla="*/ 66675 h 785813"/>
              <a:gd name="connsiteX149-5511" fmla="*/ 214313 w 695325"/>
              <a:gd name="connsiteY149-5512" fmla="*/ 50007 h 785813"/>
              <a:gd name="connsiteX150-5513" fmla="*/ 204788 w 695325"/>
              <a:gd name="connsiteY150-5514" fmla="*/ 28575 h 785813"/>
              <a:gd name="connsiteX151-5515" fmla="*/ 202406 w 695325"/>
              <a:gd name="connsiteY151-5516" fmla="*/ 0 h 785813"/>
              <a:gd name="connsiteX152-5517" fmla="*/ 183356 w 695325"/>
              <a:gd name="connsiteY152-5518" fmla="*/ 7144 h 785813"/>
              <a:gd name="connsiteX153-5519" fmla="*/ 161926 w 695325"/>
              <a:gd name="connsiteY153-5520" fmla="*/ 23813 h 785813"/>
              <a:gd name="connsiteX154-5521" fmla="*/ 147638 w 695325"/>
              <a:gd name="connsiteY154-5522" fmla="*/ 33338 h 785813"/>
              <a:gd name="connsiteX155-5523" fmla="*/ 123825 w 695325"/>
              <a:gd name="connsiteY155-5524" fmla="*/ 142875 h 785813"/>
              <a:gd name="connsiteX156" fmla="*/ 114300 w 695325"/>
              <a:gd name="connsiteY156" fmla="*/ 223837 h 785813"/>
              <a:gd name="connsiteX0-5525" fmla="*/ 114300 w 695325"/>
              <a:gd name="connsiteY0-5526" fmla="*/ 223837 h 785813"/>
              <a:gd name="connsiteX1-5527" fmla="*/ 100012 w 695325"/>
              <a:gd name="connsiteY1-5528" fmla="*/ 204788 h 785813"/>
              <a:gd name="connsiteX2-5529" fmla="*/ 66676 w 695325"/>
              <a:gd name="connsiteY2-5530" fmla="*/ 116682 h 785813"/>
              <a:gd name="connsiteX3-5531" fmla="*/ 80963 w 695325"/>
              <a:gd name="connsiteY3-5532" fmla="*/ 30957 h 785813"/>
              <a:gd name="connsiteX4-5533" fmla="*/ 102394 w 695325"/>
              <a:gd name="connsiteY4-5534" fmla="*/ 1 h 785813"/>
              <a:gd name="connsiteX5-5535" fmla="*/ 54769 w 695325"/>
              <a:gd name="connsiteY5-5536" fmla="*/ 4763 h 785813"/>
              <a:gd name="connsiteX6-5537" fmla="*/ 21431 w 695325"/>
              <a:gd name="connsiteY6-5538" fmla="*/ 38100 h 785813"/>
              <a:gd name="connsiteX7-5539" fmla="*/ 21431 w 695325"/>
              <a:gd name="connsiteY7-5540" fmla="*/ 69057 h 785813"/>
              <a:gd name="connsiteX8-5541" fmla="*/ 11906 w 695325"/>
              <a:gd name="connsiteY8-5542" fmla="*/ 88107 h 785813"/>
              <a:gd name="connsiteX9-5543" fmla="*/ 7144 w 695325"/>
              <a:gd name="connsiteY9-5544" fmla="*/ 126207 h 785813"/>
              <a:gd name="connsiteX10-5545" fmla="*/ 7144 w 695325"/>
              <a:gd name="connsiteY10-5546" fmla="*/ 126207 h 785813"/>
              <a:gd name="connsiteX11-5547" fmla="*/ 0 w 695325"/>
              <a:gd name="connsiteY11-5548" fmla="*/ 145257 h 785813"/>
              <a:gd name="connsiteX12-5549" fmla="*/ 0 w 695325"/>
              <a:gd name="connsiteY12-5550" fmla="*/ 190500 h 785813"/>
              <a:gd name="connsiteX13-5551" fmla="*/ 38100 w 695325"/>
              <a:gd name="connsiteY13-5552" fmla="*/ 200025 h 785813"/>
              <a:gd name="connsiteX14-5553" fmla="*/ 64294 w 695325"/>
              <a:gd name="connsiteY14-5554" fmla="*/ 219075 h 785813"/>
              <a:gd name="connsiteX15-5555" fmla="*/ 66675 w 695325"/>
              <a:gd name="connsiteY15-5556" fmla="*/ 233363 h 785813"/>
              <a:gd name="connsiteX16-5557" fmla="*/ 35719 w 695325"/>
              <a:gd name="connsiteY16-5558" fmla="*/ 228600 h 785813"/>
              <a:gd name="connsiteX17-5559" fmla="*/ 9525 w 695325"/>
              <a:gd name="connsiteY17-5560" fmla="*/ 216694 h 785813"/>
              <a:gd name="connsiteX18-5561" fmla="*/ 47625 w 695325"/>
              <a:gd name="connsiteY18-5562" fmla="*/ 276225 h 785813"/>
              <a:gd name="connsiteX19-5563" fmla="*/ 76200 w 695325"/>
              <a:gd name="connsiteY19-5564" fmla="*/ 257175 h 785813"/>
              <a:gd name="connsiteX20-5565" fmla="*/ 102394 w 695325"/>
              <a:gd name="connsiteY20-5566" fmla="*/ 288132 h 785813"/>
              <a:gd name="connsiteX21-5567" fmla="*/ 147638 w 695325"/>
              <a:gd name="connsiteY21-5568" fmla="*/ 300038 h 785813"/>
              <a:gd name="connsiteX22-5569" fmla="*/ 188119 w 695325"/>
              <a:gd name="connsiteY22-5570" fmla="*/ 307182 h 785813"/>
              <a:gd name="connsiteX23-5571" fmla="*/ 209550 w 695325"/>
              <a:gd name="connsiteY23-5572" fmla="*/ 295275 h 785813"/>
              <a:gd name="connsiteX24-5573" fmla="*/ 197644 w 695325"/>
              <a:gd name="connsiteY24-5574" fmla="*/ 285750 h 785813"/>
              <a:gd name="connsiteX25-5575" fmla="*/ 219075 w 695325"/>
              <a:gd name="connsiteY25-5576" fmla="*/ 285750 h 785813"/>
              <a:gd name="connsiteX26-5577" fmla="*/ 247650 w 695325"/>
              <a:gd name="connsiteY26-5578" fmla="*/ 314325 h 785813"/>
              <a:gd name="connsiteX27-5579" fmla="*/ 266700 w 695325"/>
              <a:gd name="connsiteY27-5580" fmla="*/ 292894 h 785813"/>
              <a:gd name="connsiteX28-5581" fmla="*/ 252413 w 695325"/>
              <a:gd name="connsiteY28-5582" fmla="*/ 266700 h 785813"/>
              <a:gd name="connsiteX29-5583" fmla="*/ 266700 w 695325"/>
              <a:gd name="connsiteY29-5584" fmla="*/ 261938 h 785813"/>
              <a:gd name="connsiteX30-5585" fmla="*/ 345281 w 695325"/>
              <a:gd name="connsiteY30-5586" fmla="*/ 342900 h 785813"/>
              <a:gd name="connsiteX31-5587" fmla="*/ 352425 w 695325"/>
              <a:gd name="connsiteY31-5588" fmla="*/ 357188 h 785813"/>
              <a:gd name="connsiteX32-5589" fmla="*/ 330994 w 695325"/>
              <a:gd name="connsiteY32-5590" fmla="*/ 383382 h 785813"/>
              <a:gd name="connsiteX33-5591" fmla="*/ 373856 w 695325"/>
              <a:gd name="connsiteY33-5592" fmla="*/ 371475 h 785813"/>
              <a:gd name="connsiteX34-5593" fmla="*/ 395288 w 695325"/>
              <a:gd name="connsiteY34-5594" fmla="*/ 371475 h 785813"/>
              <a:gd name="connsiteX35-5595" fmla="*/ 381000 w 695325"/>
              <a:gd name="connsiteY35-5596" fmla="*/ 388144 h 785813"/>
              <a:gd name="connsiteX36-5597" fmla="*/ 395288 w 695325"/>
              <a:gd name="connsiteY36-5598" fmla="*/ 397669 h 785813"/>
              <a:gd name="connsiteX37-5599" fmla="*/ 421481 w 695325"/>
              <a:gd name="connsiteY37-5600" fmla="*/ 426244 h 785813"/>
              <a:gd name="connsiteX38-5601" fmla="*/ 438150 w 695325"/>
              <a:gd name="connsiteY38-5602" fmla="*/ 461963 h 785813"/>
              <a:gd name="connsiteX39-5603" fmla="*/ 440531 w 695325"/>
              <a:gd name="connsiteY39-5604" fmla="*/ 492919 h 785813"/>
              <a:gd name="connsiteX40-5605" fmla="*/ 423863 w 695325"/>
              <a:gd name="connsiteY40-5606" fmla="*/ 511969 h 785813"/>
              <a:gd name="connsiteX41-5607" fmla="*/ 423863 w 695325"/>
              <a:gd name="connsiteY41-5608" fmla="*/ 535782 h 785813"/>
              <a:gd name="connsiteX42-5609" fmla="*/ 402431 w 695325"/>
              <a:gd name="connsiteY42-5610" fmla="*/ 535782 h 785813"/>
              <a:gd name="connsiteX43-5611" fmla="*/ 383381 w 695325"/>
              <a:gd name="connsiteY43-5612" fmla="*/ 547688 h 785813"/>
              <a:gd name="connsiteX44-5613" fmla="*/ 407194 w 695325"/>
              <a:gd name="connsiteY44-5614" fmla="*/ 583407 h 785813"/>
              <a:gd name="connsiteX45-5615" fmla="*/ 395288 w 695325"/>
              <a:gd name="connsiteY45-5616" fmla="*/ 611982 h 785813"/>
              <a:gd name="connsiteX46-5617" fmla="*/ 359569 w 695325"/>
              <a:gd name="connsiteY46-5618" fmla="*/ 611982 h 785813"/>
              <a:gd name="connsiteX47-5619" fmla="*/ 328613 w 695325"/>
              <a:gd name="connsiteY47-5620" fmla="*/ 609600 h 785813"/>
              <a:gd name="connsiteX48-5621" fmla="*/ 309563 w 695325"/>
              <a:gd name="connsiteY48-5622" fmla="*/ 597694 h 785813"/>
              <a:gd name="connsiteX49-5623" fmla="*/ 297656 w 695325"/>
              <a:gd name="connsiteY49-5624" fmla="*/ 621507 h 785813"/>
              <a:gd name="connsiteX50-5625" fmla="*/ 297656 w 695325"/>
              <a:gd name="connsiteY50-5626" fmla="*/ 645319 h 785813"/>
              <a:gd name="connsiteX51-5627" fmla="*/ 330994 w 695325"/>
              <a:gd name="connsiteY51-5628" fmla="*/ 661988 h 785813"/>
              <a:gd name="connsiteX52-5629" fmla="*/ 354806 w 695325"/>
              <a:gd name="connsiteY52-5630" fmla="*/ 642938 h 785813"/>
              <a:gd name="connsiteX53-5631" fmla="*/ 371475 w 695325"/>
              <a:gd name="connsiteY53-5632" fmla="*/ 638175 h 785813"/>
              <a:gd name="connsiteX54-5633" fmla="*/ 378619 w 695325"/>
              <a:gd name="connsiteY54-5634" fmla="*/ 628650 h 785813"/>
              <a:gd name="connsiteX55-5635" fmla="*/ 400050 w 695325"/>
              <a:gd name="connsiteY55-5636" fmla="*/ 640557 h 785813"/>
              <a:gd name="connsiteX56-5637" fmla="*/ 414338 w 695325"/>
              <a:gd name="connsiteY56-5638" fmla="*/ 659607 h 785813"/>
              <a:gd name="connsiteX57-5639" fmla="*/ 438150 w 695325"/>
              <a:gd name="connsiteY57-5640" fmla="*/ 688182 h 785813"/>
              <a:gd name="connsiteX58-5641" fmla="*/ 452438 w 695325"/>
              <a:gd name="connsiteY58-5642" fmla="*/ 688182 h 785813"/>
              <a:gd name="connsiteX59-5643" fmla="*/ 464344 w 695325"/>
              <a:gd name="connsiteY59-5644" fmla="*/ 704850 h 785813"/>
              <a:gd name="connsiteX60-5645" fmla="*/ 450056 w 695325"/>
              <a:gd name="connsiteY60-5646" fmla="*/ 714375 h 785813"/>
              <a:gd name="connsiteX61-5647" fmla="*/ 481013 w 695325"/>
              <a:gd name="connsiteY61-5648" fmla="*/ 740569 h 785813"/>
              <a:gd name="connsiteX62-5649" fmla="*/ 497681 w 695325"/>
              <a:gd name="connsiteY62-5650" fmla="*/ 738188 h 785813"/>
              <a:gd name="connsiteX63-5651" fmla="*/ 526256 w 695325"/>
              <a:gd name="connsiteY63-5652" fmla="*/ 752475 h 785813"/>
              <a:gd name="connsiteX64-5653" fmla="*/ 566738 w 695325"/>
              <a:gd name="connsiteY64-5654" fmla="*/ 783432 h 785813"/>
              <a:gd name="connsiteX65-5655" fmla="*/ 578644 w 695325"/>
              <a:gd name="connsiteY65-5656" fmla="*/ 785813 h 785813"/>
              <a:gd name="connsiteX66-5657" fmla="*/ 588169 w 695325"/>
              <a:gd name="connsiteY66-5658" fmla="*/ 776288 h 785813"/>
              <a:gd name="connsiteX67-5659" fmla="*/ 566738 w 695325"/>
              <a:gd name="connsiteY67-5660" fmla="*/ 762000 h 785813"/>
              <a:gd name="connsiteX68-5661" fmla="*/ 535781 w 695325"/>
              <a:gd name="connsiteY68-5662" fmla="*/ 733425 h 785813"/>
              <a:gd name="connsiteX69-5663" fmla="*/ 523875 w 695325"/>
              <a:gd name="connsiteY69-5664" fmla="*/ 697707 h 785813"/>
              <a:gd name="connsiteX70-5665" fmla="*/ 531019 w 695325"/>
              <a:gd name="connsiteY70-5666" fmla="*/ 685800 h 785813"/>
              <a:gd name="connsiteX71-5667" fmla="*/ 557213 w 695325"/>
              <a:gd name="connsiteY71-5668" fmla="*/ 711994 h 785813"/>
              <a:gd name="connsiteX72-5669" fmla="*/ 597694 w 695325"/>
              <a:gd name="connsiteY72-5670" fmla="*/ 733425 h 785813"/>
              <a:gd name="connsiteX73-5671" fmla="*/ 619125 w 695325"/>
              <a:gd name="connsiteY73-5672" fmla="*/ 742950 h 785813"/>
              <a:gd name="connsiteX74-5673" fmla="*/ 611981 w 695325"/>
              <a:gd name="connsiteY74-5674" fmla="*/ 716757 h 785813"/>
              <a:gd name="connsiteX75-5675" fmla="*/ 623888 w 695325"/>
              <a:gd name="connsiteY75-5676" fmla="*/ 707232 h 785813"/>
              <a:gd name="connsiteX76-5677" fmla="*/ 619125 w 695325"/>
              <a:gd name="connsiteY76-5678" fmla="*/ 683419 h 785813"/>
              <a:gd name="connsiteX77-5679" fmla="*/ 602456 w 695325"/>
              <a:gd name="connsiteY77-5680" fmla="*/ 664369 h 785813"/>
              <a:gd name="connsiteX78-5681" fmla="*/ 607219 w 695325"/>
              <a:gd name="connsiteY78-5682" fmla="*/ 647700 h 785813"/>
              <a:gd name="connsiteX79-5683" fmla="*/ 592931 w 695325"/>
              <a:gd name="connsiteY79-5684" fmla="*/ 640557 h 785813"/>
              <a:gd name="connsiteX80-5685" fmla="*/ 585788 w 695325"/>
              <a:gd name="connsiteY80-5686" fmla="*/ 628650 h 785813"/>
              <a:gd name="connsiteX81-5687" fmla="*/ 564356 w 695325"/>
              <a:gd name="connsiteY81-5688" fmla="*/ 623888 h 785813"/>
              <a:gd name="connsiteX82-5689" fmla="*/ 550069 w 695325"/>
              <a:gd name="connsiteY82-5690" fmla="*/ 588169 h 785813"/>
              <a:gd name="connsiteX83-5691" fmla="*/ 540544 w 695325"/>
              <a:gd name="connsiteY83-5692" fmla="*/ 581025 h 785813"/>
              <a:gd name="connsiteX84-5693" fmla="*/ 550069 w 695325"/>
              <a:gd name="connsiteY84-5694" fmla="*/ 561975 h 785813"/>
              <a:gd name="connsiteX85-5695" fmla="*/ 545306 w 695325"/>
              <a:gd name="connsiteY85-5696" fmla="*/ 547688 h 785813"/>
              <a:gd name="connsiteX86-5697" fmla="*/ 540544 w 695325"/>
              <a:gd name="connsiteY86-5698" fmla="*/ 523875 h 785813"/>
              <a:gd name="connsiteX87-5699" fmla="*/ 571500 w 695325"/>
              <a:gd name="connsiteY87-5700" fmla="*/ 519113 h 785813"/>
              <a:gd name="connsiteX88-5701" fmla="*/ 595313 w 695325"/>
              <a:gd name="connsiteY88-5702" fmla="*/ 550069 h 785813"/>
              <a:gd name="connsiteX89-5703" fmla="*/ 626269 w 695325"/>
              <a:gd name="connsiteY89-5704" fmla="*/ 569119 h 785813"/>
              <a:gd name="connsiteX90-5705" fmla="*/ 631031 w 695325"/>
              <a:gd name="connsiteY90-5706" fmla="*/ 592932 h 785813"/>
              <a:gd name="connsiteX91-5707" fmla="*/ 659606 w 695325"/>
              <a:gd name="connsiteY91-5708" fmla="*/ 611982 h 785813"/>
              <a:gd name="connsiteX92-5709" fmla="*/ 650081 w 695325"/>
              <a:gd name="connsiteY92-5710" fmla="*/ 576263 h 785813"/>
              <a:gd name="connsiteX93-5711" fmla="*/ 669131 w 695325"/>
              <a:gd name="connsiteY93-5712" fmla="*/ 576263 h 785813"/>
              <a:gd name="connsiteX94-5713" fmla="*/ 683419 w 695325"/>
              <a:gd name="connsiteY94-5714" fmla="*/ 554832 h 785813"/>
              <a:gd name="connsiteX95-5715" fmla="*/ 671513 w 695325"/>
              <a:gd name="connsiteY95-5716" fmla="*/ 535782 h 785813"/>
              <a:gd name="connsiteX96-5717" fmla="*/ 695325 w 695325"/>
              <a:gd name="connsiteY96-5718" fmla="*/ 528638 h 785813"/>
              <a:gd name="connsiteX97-5719" fmla="*/ 676275 w 695325"/>
              <a:gd name="connsiteY97-5720" fmla="*/ 516732 h 785813"/>
              <a:gd name="connsiteX98-5721" fmla="*/ 645319 w 695325"/>
              <a:gd name="connsiteY98-5722" fmla="*/ 511969 h 785813"/>
              <a:gd name="connsiteX99-5723" fmla="*/ 652463 w 695325"/>
              <a:gd name="connsiteY99-5724" fmla="*/ 483394 h 785813"/>
              <a:gd name="connsiteX100-5725" fmla="*/ 631031 w 695325"/>
              <a:gd name="connsiteY100-5726" fmla="*/ 488157 h 785813"/>
              <a:gd name="connsiteX101-5727" fmla="*/ 631031 w 695325"/>
              <a:gd name="connsiteY101-5728" fmla="*/ 461963 h 785813"/>
              <a:gd name="connsiteX102-5729" fmla="*/ 609600 w 695325"/>
              <a:gd name="connsiteY102-5730" fmla="*/ 452438 h 785813"/>
              <a:gd name="connsiteX103-5731" fmla="*/ 602456 w 695325"/>
              <a:gd name="connsiteY103-5732" fmla="*/ 435769 h 785813"/>
              <a:gd name="connsiteX104-5733" fmla="*/ 585788 w 695325"/>
              <a:gd name="connsiteY104-5734" fmla="*/ 447675 h 785813"/>
              <a:gd name="connsiteX105-5735" fmla="*/ 576263 w 695325"/>
              <a:gd name="connsiteY105-5736" fmla="*/ 423863 h 785813"/>
              <a:gd name="connsiteX106-5737" fmla="*/ 545306 w 695325"/>
              <a:gd name="connsiteY106-5738" fmla="*/ 400050 h 785813"/>
              <a:gd name="connsiteX107-5739" fmla="*/ 526256 w 695325"/>
              <a:gd name="connsiteY107-5740" fmla="*/ 400050 h 785813"/>
              <a:gd name="connsiteX108-5741" fmla="*/ 540544 w 695325"/>
              <a:gd name="connsiteY108-5742" fmla="*/ 381000 h 785813"/>
              <a:gd name="connsiteX109-5743" fmla="*/ 540544 w 695325"/>
              <a:gd name="connsiteY109-5744" fmla="*/ 359569 h 785813"/>
              <a:gd name="connsiteX110-5745" fmla="*/ 535781 w 695325"/>
              <a:gd name="connsiteY110-5746" fmla="*/ 352425 h 785813"/>
              <a:gd name="connsiteX111-5747" fmla="*/ 578644 w 695325"/>
              <a:gd name="connsiteY111-5748" fmla="*/ 364332 h 785813"/>
              <a:gd name="connsiteX112-5749" fmla="*/ 566738 w 695325"/>
              <a:gd name="connsiteY112-5750" fmla="*/ 347663 h 785813"/>
              <a:gd name="connsiteX113-5751" fmla="*/ 528638 w 695325"/>
              <a:gd name="connsiteY113-5752" fmla="*/ 335757 h 785813"/>
              <a:gd name="connsiteX114-5753" fmla="*/ 519113 w 695325"/>
              <a:gd name="connsiteY114-5754" fmla="*/ 321469 h 785813"/>
              <a:gd name="connsiteX115-5755" fmla="*/ 557213 w 695325"/>
              <a:gd name="connsiteY115-5756" fmla="*/ 307182 h 785813"/>
              <a:gd name="connsiteX116-5757" fmla="*/ 545306 w 695325"/>
              <a:gd name="connsiteY116-5758" fmla="*/ 280988 h 785813"/>
              <a:gd name="connsiteX117-5759" fmla="*/ 538163 w 695325"/>
              <a:gd name="connsiteY117-5760" fmla="*/ 297657 h 785813"/>
              <a:gd name="connsiteX118-5761" fmla="*/ 514350 w 695325"/>
              <a:gd name="connsiteY118-5762" fmla="*/ 309563 h 785813"/>
              <a:gd name="connsiteX119-5763" fmla="*/ 507206 w 695325"/>
              <a:gd name="connsiteY119-5764" fmla="*/ 288132 h 785813"/>
              <a:gd name="connsiteX120-5765" fmla="*/ 500063 w 695325"/>
              <a:gd name="connsiteY120-5766" fmla="*/ 278607 h 785813"/>
              <a:gd name="connsiteX121-5767" fmla="*/ 523875 w 695325"/>
              <a:gd name="connsiteY121-5768" fmla="*/ 259557 h 785813"/>
              <a:gd name="connsiteX122-5769" fmla="*/ 504825 w 695325"/>
              <a:gd name="connsiteY122-5770" fmla="*/ 242888 h 785813"/>
              <a:gd name="connsiteX123-5771" fmla="*/ 485775 w 695325"/>
              <a:gd name="connsiteY123-5772" fmla="*/ 254794 h 785813"/>
              <a:gd name="connsiteX124-5773" fmla="*/ 473869 w 695325"/>
              <a:gd name="connsiteY124-5774" fmla="*/ 240507 h 785813"/>
              <a:gd name="connsiteX125-5775" fmla="*/ 471488 w 695325"/>
              <a:gd name="connsiteY125-5776" fmla="*/ 223838 h 785813"/>
              <a:gd name="connsiteX126-5777" fmla="*/ 452438 w 695325"/>
              <a:gd name="connsiteY126-5778" fmla="*/ 230982 h 785813"/>
              <a:gd name="connsiteX127-5779" fmla="*/ 450056 w 695325"/>
              <a:gd name="connsiteY127-5780" fmla="*/ 214313 h 785813"/>
              <a:gd name="connsiteX128-5781" fmla="*/ 457200 w 695325"/>
              <a:gd name="connsiteY128-5782" fmla="*/ 202407 h 785813"/>
              <a:gd name="connsiteX129-5783" fmla="*/ 433388 w 695325"/>
              <a:gd name="connsiteY129-5784" fmla="*/ 171450 h 785813"/>
              <a:gd name="connsiteX130-5785" fmla="*/ 423863 w 695325"/>
              <a:gd name="connsiteY130-5786" fmla="*/ 190500 h 785813"/>
              <a:gd name="connsiteX131-5787" fmla="*/ 416719 w 695325"/>
              <a:gd name="connsiteY131-5788" fmla="*/ 207169 h 785813"/>
              <a:gd name="connsiteX132-5789" fmla="*/ 397669 w 695325"/>
              <a:gd name="connsiteY132-5790" fmla="*/ 192882 h 785813"/>
              <a:gd name="connsiteX133-5791" fmla="*/ 395288 w 695325"/>
              <a:gd name="connsiteY133-5792" fmla="*/ 166688 h 785813"/>
              <a:gd name="connsiteX134-5793" fmla="*/ 383381 w 695325"/>
              <a:gd name="connsiteY134-5794" fmla="*/ 180975 h 785813"/>
              <a:gd name="connsiteX135-5795" fmla="*/ 376238 w 695325"/>
              <a:gd name="connsiteY135-5796" fmla="*/ 166688 h 785813"/>
              <a:gd name="connsiteX136-5797" fmla="*/ 376238 w 695325"/>
              <a:gd name="connsiteY136-5798" fmla="*/ 147638 h 785813"/>
              <a:gd name="connsiteX137-5799" fmla="*/ 364331 w 695325"/>
              <a:gd name="connsiteY137-5800" fmla="*/ 142875 h 785813"/>
              <a:gd name="connsiteX138-5801" fmla="*/ 364331 w 695325"/>
              <a:gd name="connsiteY138-5802" fmla="*/ 116682 h 785813"/>
              <a:gd name="connsiteX139-5803" fmla="*/ 309563 w 695325"/>
              <a:gd name="connsiteY139-5804" fmla="*/ 90488 h 785813"/>
              <a:gd name="connsiteX140-5805" fmla="*/ 288131 w 695325"/>
              <a:gd name="connsiteY140-5806" fmla="*/ 97632 h 785813"/>
              <a:gd name="connsiteX141-5807" fmla="*/ 292894 w 695325"/>
              <a:gd name="connsiteY141-5808" fmla="*/ 123825 h 785813"/>
              <a:gd name="connsiteX142-5809" fmla="*/ 273844 w 695325"/>
              <a:gd name="connsiteY142-5810" fmla="*/ 126207 h 785813"/>
              <a:gd name="connsiteX143-5811" fmla="*/ 259556 w 695325"/>
              <a:gd name="connsiteY143-5812" fmla="*/ 121444 h 785813"/>
              <a:gd name="connsiteX144-5813" fmla="*/ 247650 w 695325"/>
              <a:gd name="connsiteY144-5814" fmla="*/ 140494 h 785813"/>
              <a:gd name="connsiteX145-5815" fmla="*/ 223838 w 695325"/>
              <a:gd name="connsiteY145-5816" fmla="*/ 152400 h 785813"/>
              <a:gd name="connsiteX146-5817" fmla="*/ 221456 w 695325"/>
              <a:gd name="connsiteY146-5818" fmla="*/ 130969 h 785813"/>
              <a:gd name="connsiteX147-5819" fmla="*/ 223838 w 695325"/>
              <a:gd name="connsiteY147-5820" fmla="*/ 92869 h 785813"/>
              <a:gd name="connsiteX148-5821" fmla="*/ 216694 w 695325"/>
              <a:gd name="connsiteY148-5822" fmla="*/ 66675 h 785813"/>
              <a:gd name="connsiteX149-5823" fmla="*/ 214313 w 695325"/>
              <a:gd name="connsiteY149-5824" fmla="*/ 50007 h 785813"/>
              <a:gd name="connsiteX150-5825" fmla="*/ 204788 w 695325"/>
              <a:gd name="connsiteY150-5826" fmla="*/ 28575 h 785813"/>
              <a:gd name="connsiteX151-5827" fmla="*/ 202406 w 695325"/>
              <a:gd name="connsiteY151-5828" fmla="*/ 0 h 785813"/>
              <a:gd name="connsiteX152-5829" fmla="*/ 183356 w 695325"/>
              <a:gd name="connsiteY152-5830" fmla="*/ 7144 h 785813"/>
              <a:gd name="connsiteX153-5831" fmla="*/ 161926 w 695325"/>
              <a:gd name="connsiteY153-5832" fmla="*/ 23813 h 785813"/>
              <a:gd name="connsiteX154-5833" fmla="*/ 147638 w 695325"/>
              <a:gd name="connsiteY154-5834" fmla="*/ 33338 h 785813"/>
              <a:gd name="connsiteX155-5835" fmla="*/ 109537 w 695325"/>
              <a:gd name="connsiteY155-5836" fmla="*/ 147638 h 785813"/>
              <a:gd name="connsiteX156-5837" fmla="*/ 114300 w 695325"/>
              <a:gd name="connsiteY156-5838" fmla="*/ 223837 h 785813"/>
              <a:gd name="connsiteX0-5839" fmla="*/ 114300 w 695325"/>
              <a:gd name="connsiteY0-5840" fmla="*/ 223837 h 785813"/>
              <a:gd name="connsiteX1-5841" fmla="*/ 100012 w 695325"/>
              <a:gd name="connsiteY1-5842" fmla="*/ 204788 h 785813"/>
              <a:gd name="connsiteX2-5843" fmla="*/ 66676 w 695325"/>
              <a:gd name="connsiteY2-5844" fmla="*/ 116682 h 785813"/>
              <a:gd name="connsiteX3-5845" fmla="*/ 80963 w 695325"/>
              <a:gd name="connsiteY3-5846" fmla="*/ 30957 h 785813"/>
              <a:gd name="connsiteX4-5847" fmla="*/ 102394 w 695325"/>
              <a:gd name="connsiteY4-5848" fmla="*/ 1 h 785813"/>
              <a:gd name="connsiteX5-5849" fmla="*/ 54769 w 695325"/>
              <a:gd name="connsiteY5-5850" fmla="*/ 4763 h 785813"/>
              <a:gd name="connsiteX6-5851" fmla="*/ 21431 w 695325"/>
              <a:gd name="connsiteY6-5852" fmla="*/ 38100 h 785813"/>
              <a:gd name="connsiteX7-5853" fmla="*/ 21431 w 695325"/>
              <a:gd name="connsiteY7-5854" fmla="*/ 69057 h 785813"/>
              <a:gd name="connsiteX8-5855" fmla="*/ 11906 w 695325"/>
              <a:gd name="connsiteY8-5856" fmla="*/ 88107 h 785813"/>
              <a:gd name="connsiteX9-5857" fmla="*/ 7144 w 695325"/>
              <a:gd name="connsiteY9-5858" fmla="*/ 126207 h 785813"/>
              <a:gd name="connsiteX10-5859" fmla="*/ 7144 w 695325"/>
              <a:gd name="connsiteY10-5860" fmla="*/ 126207 h 785813"/>
              <a:gd name="connsiteX11-5861" fmla="*/ 0 w 695325"/>
              <a:gd name="connsiteY11-5862" fmla="*/ 145257 h 785813"/>
              <a:gd name="connsiteX12-5863" fmla="*/ 0 w 695325"/>
              <a:gd name="connsiteY12-5864" fmla="*/ 190500 h 785813"/>
              <a:gd name="connsiteX13-5865" fmla="*/ 38100 w 695325"/>
              <a:gd name="connsiteY13-5866" fmla="*/ 200025 h 785813"/>
              <a:gd name="connsiteX14-5867" fmla="*/ 64294 w 695325"/>
              <a:gd name="connsiteY14-5868" fmla="*/ 219075 h 785813"/>
              <a:gd name="connsiteX15-5869" fmla="*/ 66675 w 695325"/>
              <a:gd name="connsiteY15-5870" fmla="*/ 233363 h 785813"/>
              <a:gd name="connsiteX16-5871" fmla="*/ 35719 w 695325"/>
              <a:gd name="connsiteY16-5872" fmla="*/ 228600 h 785813"/>
              <a:gd name="connsiteX17-5873" fmla="*/ 9525 w 695325"/>
              <a:gd name="connsiteY17-5874" fmla="*/ 216694 h 785813"/>
              <a:gd name="connsiteX18-5875" fmla="*/ 47625 w 695325"/>
              <a:gd name="connsiteY18-5876" fmla="*/ 276225 h 785813"/>
              <a:gd name="connsiteX19-5877" fmla="*/ 76200 w 695325"/>
              <a:gd name="connsiteY19-5878" fmla="*/ 257175 h 785813"/>
              <a:gd name="connsiteX20-5879" fmla="*/ 102394 w 695325"/>
              <a:gd name="connsiteY20-5880" fmla="*/ 288132 h 785813"/>
              <a:gd name="connsiteX21-5881" fmla="*/ 147638 w 695325"/>
              <a:gd name="connsiteY21-5882" fmla="*/ 300038 h 785813"/>
              <a:gd name="connsiteX22-5883" fmla="*/ 188119 w 695325"/>
              <a:gd name="connsiteY22-5884" fmla="*/ 307182 h 785813"/>
              <a:gd name="connsiteX23-5885" fmla="*/ 209550 w 695325"/>
              <a:gd name="connsiteY23-5886" fmla="*/ 295275 h 785813"/>
              <a:gd name="connsiteX24-5887" fmla="*/ 197644 w 695325"/>
              <a:gd name="connsiteY24-5888" fmla="*/ 285750 h 785813"/>
              <a:gd name="connsiteX25-5889" fmla="*/ 219075 w 695325"/>
              <a:gd name="connsiteY25-5890" fmla="*/ 285750 h 785813"/>
              <a:gd name="connsiteX26-5891" fmla="*/ 247650 w 695325"/>
              <a:gd name="connsiteY26-5892" fmla="*/ 314325 h 785813"/>
              <a:gd name="connsiteX27-5893" fmla="*/ 266700 w 695325"/>
              <a:gd name="connsiteY27-5894" fmla="*/ 292894 h 785813"/>
              <a:gd name="connsiteX28-5895" fmla="*/ 252413 w 695325"/>
              <a:gd name="connsiteY28-5896" fmla="*/ 266700 h 785813"/>
              <a:gd name="connsiteX29-5897" fmla="*/ 266700 w 695325"/>
              <a:gd name="connsiteY29-5898" fmla="*/ 261938 h 785813"/>
              <a:gd name="connsiteX30-5899" fmla="*/ 345281 w 695325"/>
              <a:gd name="connsiteY30-5900" fmla="*/ 342900 h 785813"/>
              <a:gd name="connsiteX31-5901" fmla="*/ 352425 w 695325"/>
              <a:gd name="connsiteY31-5902" fmla="*/ 357188 h 785813"/>
              <a:gd name="connsiteX32-5903" fmla="*/ 330994 w 695325"/>
              <a:gd name="connsiteY32-5904" fmla="*/ 383382 h 785813"/>
              <a:gd name="connsiteX33-5905" fmla="*/ 373856 w 695325"/>
              <a:gd name="connsiteY33-5906" fmla="*/ 371475 h 785813"/>
              <a:gd name="connsiteX34-5907" fmla="*/ 395288 w 695325"/>
              <a:gd name="connsiteY34-5908" fmla="*/ 371475 h 785813"/>
              <a:gd name="connsiteX35-5909" fmla="*/ 381000 w 695325"/>
              <a:gd name="connsiteY35-5910" fmla="*/ 388144 h 785813"/>
              <a:gd name="connsiteX36-5911" fmla="*/ 395288 w 695325"/>
              <a:gd name="connsiteY36-5912" fmla="*/ 397669 h 785813"/>
              <a:gd name="connsiteX37-5913" fmla="*/ 421481 w 695325"/>
              <a:gd name="connsiteY37-5914" fmla="*/ 426244 h 785813"/>
              <a:gd name="connsiteX38-5915" fmla="*/ 438150 w 695325"/>
              <a:gd name="connsiteY38-5916" fmla="*/ 461963 h 785813"/>
              <a:gd name="connsiteX39-5917" fmla="*/ 440531 w 695325"/>
              <a:gd name="connsiteY39-5918" fmla="*/ 492919 h 785813"/>
              <a:gd name="connsiteX40-5919" fmla="*/ 423863 w 695325"/>
              <a:gd name="connsiteY40-5920" fmla="*/ 511969 h 785813"/>
              <a:gd name="connsiteX41-5921" fmla="*/ 423863 w 695325"/>
              <a:gd name="connsiteY41-5922" fmla="*/ 535782 h 785813"/>
              <a:gd name="connsiteX42-5923" fmla="*/ 402431 w 695325"/>
              <a:gd name="connsiteY42-5924" fmla="*/ 535782 h 785813"/>
              <a:gd name="connsiteX43-5925" fmla="*/ 383381 w 695325"/>
              <a:gd name="connsiteY43-5926" fmla="*/ 547688 h 785813"/>
              <a:gd name="connsiteX44-5927" fmla="*/ 407194 w 695325"/>
              <a:gd name="connsiteY44-5928" fmla="*/ 583407 h 785813"/>
              <a:gd name="connsiteX45-5929" fmla="*/ 395288 w 695325"/>
              <a:gd name="connsiteY45-5930" fmla="*/ 611982 h 785813"/>
              <a:gd name="connsiteX46-5931" fmla="*/ 359569 w 695325"/>
              <a:gd name="connsiteY46-5932" fmla="*/ 611982 h 785813"/>
              <a:gd name="connsiteX47-5933" fmla="*/ 328613 w 695325"/>
              <a:gd name="connsiteY47-5934" fmla="*/ 609600 h 785813"/>
              <a:gd name="connsiteX48-5935" fmla="*/ 309563 w 695325"/>
              <a:gd name="connsiteY48-5936" fmla="*/ 597694 h 785813"/>
              <a:gd name="connsiteX49-5937" fmla="*/ 297656 w 695325"/>
              <a:gd name="connsiteY49-5938" fmla="*/ 621507 h 785813"/>
              <a:gd name="connsiteX50-5939" fmla="*/ 297656 w 695325"/>
              <a:gd name="connsiteY50-5940" fmla="*/ 645319 h 785813"/>
              <a:gd name="connsiteX51-5941" fmla="*/ 330994 w 695325"/>
              <a:gd name="connsiteY51-5942" fmla="*/ 661988 h 785813"/>
              <a:gd name="connsiteX52-5943" fmla="*/ 354806 w 695325"/>
              <a:gd name="connsiteY52-5944" fmla="*/ 642938 h 785813"/>
              <a:gd name="connsiteX53-5945" fmla="*/ 371475 w 695325"/>
              <a:gd name="connsiteY53-5946" fmla="*/ 638175 h 785813"/>
              <a:gd name="connsiteX54-5947" fmla="*/ 378619 w 695325"/>
              <a:gd name="connsiteY54-5948" fmla="*/ 628650 h 785813"/>
              <a:gd name="connsiteX55-5949" fmla="*/ 400050 w 695325"/>
              <a:gd name="connsiteY55-5950" fmla="*/ 640557 h 785813"/>
              <a:gd name="connsiteX56-5951" fmla="*/ 414338 w 695325"/>
              <a:gd name="connsiteY56-5952" fmla="*/ 659607 h 785813"/>
              <a:gd name="connsiteX57-5953" fmla="*/ 438150 w 695325"/>
              <a:gd name="connsiteY57-5954" fmla="*/ 688182 h 785813"/>
              <a:gd name="connsiteX58-5955" fmla="*/ 452438 w 695325"/>
              <a:gd name="connsiteY58-5956" fmla="*/ 688182 h 785813"/>
              <a:gd name="connsiteX59-5957" fmla="*/ 464344 w 695325"/>
              <a:gd name="connsiteY59-5958" fmla="*/ 704850 h 785813"/>
              <a:gd name="connsiteX60-5959" fmla="*/ 450056 w 695325"/>
              <a:gd name="connsiteY60-5960" fmla="*/ 714375 h 785813"/>
              <a:gd name="connsiteX61-5961" fmla="*/ 481013 w 695325"/>
              <a:gd name="connsiteY61-5962" fmla="*/ 740569 h 785813"/>
              <a:gd name="connsiteX62-5963" fmla="*/ 497681 w 695325"/>
              <a:gd name="connsiteY62-5964" fmla="*/ 738188 h 785813"/>
              <a:gd name="connsiteX63-5965" fmla="*/ 526256 w 695325"/>
              <a:gd name="connsiteY63-5966" fmla="*/ 752475 h 785813"/>
              <a:gd name="connsiteX64-5967" fmla="*/ 566738 w 695325"/>
              <a:gd name="connsiteY64-5968" fmla="*/ 783432 h 785813"/>
              <a:gd name="connsiteX65-5969" fmla="*/ 578644 w 695325"/>
              <a:gd name="connsiteY65-5970" fmla="*/ 785813 h 785813"/>
              <a:gd name="connsiteX66-5971" fmla="*/ 588169 w 695325"/>
              <a:gd name="connsiteY66-5972" fmla="*/ 776288 h 785813"/>
              <a:gd name="connsiteX67-5973" fmla="*/ 566738 w 695325"/>
              <a:gd name="connsiteY67-5974" fmla="*/ 762000 h 785813"/>
              <a:gd name="connsiteX68-5975" fmla="*/ 535781 w 695325"/>
              <a:gd name="connsiteY68-5976" fmla="*/ 733425 h 785813"/>
              <a:gd name="connsiteX69-5977" fmla="*/ 523875 w 695325"/>
              <a:gd name="connsiteY69-5978" fmla="*/ 697707 h 785813"/>
              <a:gd name="connsiteX70-5979" fmla="*/ 531019 w 695325"/>
              <a:gd name="connsiteY70-5980" fmla="*/ 685800 h 785813"/>
              <a:gd name="connsiteX71-5981" fmla="*/ 557213 w 695325"/>
              <a:gd name="connsiteY71-5982" fmla="*/ 711994 h 785813"/>
              <a:gd name="connsiteX72-5983" fmla="*/ 597694 w 695325"/>
              <a:gd name="connsiteY72-5984" fmla="*/ 733425 h 785813"/>
              <a:gd name="connsiteX73-5985" fmla="*/ 619125 w 695325"/>
              <a:gd name="connsiteY73-5986" fmla="*/ 742950 h 785813"/>
              <a:gd name="connsiteX74-5987" fmla="*/ 611981 w 695325"/>
              <a:gd name="connsiteY74-5988" fmla="*/ 716757 h 785813"/>
              <a:gd name="connsiteX75-5989" fmla="*/ 623888 w 695325"/>
              <a:gd name="connsiteY75-5990" fmla="*/ 707232 h 785813"/>
              <a:gd name="connsiteX76-5991" fmla="*/ 619125 w 695325"/>
              <a:gd name="connsiteY76-5992" fmla="*/ 683419 h 785813"/>
              <a:gd name="connsiteX77-5993" fmla="*/ 602456 w 695325"/>
              <a:gd name="connsiteY77-5994" fmla="*/ 664369 h 785813"/>
              <a:gd name="connsiteX78-5995" fmla="*/ 607219 w 695325"/>
              <a:gd name="connsiteY78-5996" fmla="*/ 647700 h 785813"/>
              <a:gd name="connsiteX79-5997" fmla="*/ 592931 w 695325"/>
              <a:gd name="connsiteY79-5998" fmla="*/ 640557 h 785813"/>
              <a:gd name="connsiteX80-5999" fmla="*/ 585788 w 695325"/>
              <a:gd name="connsiteY80-6000" fmla="*/ 628650 h 785813"/>
              <a:gd name="connsiteX81-6001" fmla="*/ 564356 w 695325"/>
              <a:gd name="connsiteY81-6002" fmla="*/ 623888 h 785813"/>
              <a:gd name="connsiteX82-6003" fmla="*/ 550069 w 695325"/>
              <a:gd name="connsiteY82-6004" fmla="*/ 588169 h 785813"/>
              <a:gd name="connsiteX83-6005" fmla="*/ 540544 w 695325"/>
              <a:gd name="connsiteY83-6006" fmla="*/ 581025 h 785813"/>
              <a:gd name="connsiteX84-6007" fmla="*/ 550069 w 695325"/>
              <a:gd name="connsiteY84-6008" fmla="*/ 561975 h 785813"/>
              <a:gd name="connsiteX85-6009" fmla="*/ 545306 w 695325"/>
              <a:gd name="connsiteY85-6010" fmla="*/ 547688 h 785813"/>
              <a:gd name="connsiteX86-6011" fmla="*/ 540544 w 695325"/>
              <a:gd name="connsiteY86-6012" fmla="*/ 523875 h 785813"/>
              <a:gd name="connsiteX87-6013" fmla="*/ 571500 w 695325"/>
              <a:gd name="connsiteY87-6014" fmla="*/ 519113 h 785813"/>
              <a:gd name="connsiteX88-6015" fmla="*/ 595313 w 695325"/>
              <a:gd name="connsiteY88-6016" fmla="*/ 550069 h 785813"/>
              <a:gd name="connsiteX89-6017" fmla="*/ 626269 w 695325"/>
              <a:gd name="connsiteY89-6018" fmla="*/ 569119 h 785813"/>
              <a:gd name="connsiteX90-6019" fmla="*/ 631031 w 695325"/>
              <a:gd name="connsiteY90-6020" fmla="*/ 592932 h 785813"/>
              <a:gd name="connsiteX91-6021" fmla="*/ 659606 w 695325"/>
              <a:gd name="connsiteY91-6022" fmla="*/ 611982 h 785813"/>
              <a:gd name="connsiteX92-6023" fmla="*/ 650081 w 695325"/>
              <a:gd name="connsiteY92-6024" fmla="*/ 576263 h 785813"/>
              <a:gd name="connsiteX93-6025" fmla="*/ 669131 w 695325"/>
              <a:gd name="connsiteY93-6026" fmla="*/ 576263 h 785813"/>
              <a:gd name="connsiteX94-6027" fmla="*/ 683419 w 695325"/>
              <a:gd name="connsiteY94-6028" fmla="*/ 554832 h 785813"/>
              <a:gd name="connsiteX95-6029" fmla="*/ 671513 w 695325"/>
              <a:gd name="connsiteY95-6030" fmla="*/ 535782 h 785813"/>
              <a:gd name="connsiteX96-6031" fmla="*/ 695325 w 695325"/>
              <a:gd name="connsiteY96-6032" fmla="*/ 528638 h 785813"/>
              <a:gd name="connsiteX97-6033" fmla="*/ 676275 w 695325"/>
              <a:gd name="connsiteY97-6034" fmla="*/ 516732 h 785813"/>
              <a:gd name="connsiteX98-6035" fmla="*/ 645319 w 695325"/>
              <a:gd name="connsiteY98-6036" fmla="*/ 511969 h 785813"/>
              <a:gd name="connsiteX99-6037" fmla="*/ 652463 w 695325"/>
              <a:gd name="connsiteY99-6038" fmla="*/ 483394 h 785813"/>
              <a:gd name="connsiteX100-6039" fmla="*/ 631031 w 695325"/>
              <a:gd name="connsiteY100-6040" fmla="*/ 488157 h 785813"/>
              <a:gd name="connsiteX101-6041" fmla="*/ 631031 w 695325"/>
              <a:gd name="connsiteY101-6042" fmla="*/ 461963 h 785813"/>
              <a:gd name="connsiteX102-6043" fmla="*/ 609600 w 695325"/>
              <a:gd name="connsiteY102-6044" fmla="*/ 452438 h 785813"/>
              <a:gd name="connsiteX103-6045" fmla="*/ 602456 w 695325"/>
              <a:gd name="connsiteY103-6046" fmla="*/ 435769 h 785813"/>
              <a:gd name="connsiteX104-6047" fmla="*/ 585788 w 695325"/>
              <a:gd name="connsiteY104-6048" fmla="*/ 447675 h 785813"/>
              <a:gd name="connsiteX105-6049" fmla="*/ 576263 w 695325"/>
              <a:gd name="connsiteY105-6050" fmla="*/ 423863 h 785813"/>
              <a:gd name="connsiteX106-6051" fmla="*/ 545306 w 695325"/>
              <a:gd name="connsiteY106-6052" fmla="*/ 400050 h 785813"/>
              <a:gd name="connsiteX107-6053" fmla="*/ 526256 w 695325"/>
              <a:gd name="connsiteY107-6054" fmla="*/ 400050 h 785813"/>
              <a:gd name="connsiteX108-6055" fmla="*/ 540544 w 695325"/>
              <a:gd name="connsiteY108-6056" fmla="*/ 381000 h 785813"/>
              <a:gd name="connsiteX109-6057" fmla="*/ 540544 w 695325"/>
              <a:gd name="connsiteY109-6058" fmla="*/ 359569 h 785813"/>
              <a:gd name="connsiteX110-6059" fmla="*/ 535781 w 695325"/>
              <a:gd name="connsiteY110-6060" fmla="*/ 352425 h 785813"/>
              <a:gd name="connsiteX111-6061" fmla="*/ 578644 w 695325"/>
              <a:gd name="connsiteY111-6062" fmla="*/ 364332 h 785813"/>
              <a:gd name="connsiteX112-6063" fmla="*/ 566738 w 695325"/>
              <a:gd name="connsiteY112-6064" fmla="*/ 347663 h 785813"/>
              <a:gd name="connsiteX113-6065" fmla="*/ 528638 w 695325"/>
              <a:gd name="connsiteY113-6066" fmla="*/ 335757 h 785813"/>
              <a:gd name="connsiteX114-6067" fmla="*/ 519113 w 695325"/>
              <a:gd name="connsiteY114-6068" fmla="*/ 321469 h 785813"/>
              <a:gd name="connsiteX115-6069" fmla="*/ 557213 w 695325"/>
              <a:gd name="connsiteY115-6070" fmla="*/ 307182 h 785813"/>
              <a:gd name="connsiteX116-6071" fmla="*/ 545306 w 695325"/>
              <a:gd name="connsiteY116-6072" fmla="*/ 280988 h 785813"/>
              <a:gd name="connsiteX117-6073" fmla="*/ 538163 w 695325"/>
              <a:gd name="connsiteY117-6074" fmla="*/ 297657 h 785813"/>
              <a:gd name="connsiteX118-6075" fmla="*/ 514350 w 695325"/>
              <a:gd name="connsiteY118-6076" fmla="*/ 309563 h 785813"/>
              <a:gd name="connsiteX119-6077" fmla="*/ 507206 w 695325"/>
              <a:gd name="connsiteY119-6078" fmla="*/ 288132 h 785813"/>
              <a:gd name="connsiteX120-6079" fmla="*/ 500063 w 695325"/>
              <a:gd name="connsiteY120-6080" fmla="*/ 278607 h 785813"/>
              <a:gd name="connsiteX121-6081" fmla="*/ 523875 w 695325"/>
              <a:gd name="connsiteY121-6082" fmla="*/ 259557 h 785813"/>
              <a:gd name="connsiteX122-6083" fmla="*/ 504825 w 695325"/>
              <a:gd name="connsiteY122-6084" fmla="*/ 242888 h 785813"/>
              <a:gd name="connsiteX123-6085" fmla="*/ 485775 w 695325"/>
              <a:gd name="connsiteY123-6086" fmla="*/ 254794 h 785813"/>
              <a:gd name="connsiteX124-6087" fmla="*/ 473869 w 695325"/>
              <a:gd name="connsiteY124-6088" fmla="*/ 240507 h 785813"/>
              <a:gd name="connsiteX125-6089" fmla="*/ 471488 w 695325"/>
              <a:gd name="connsiteY125-6090" fmla="*/ 223838 h 785813"/>
              <a:gd name="connsiteX126-6091" fmla="*/ 452438 w 695325"/>
              <a:gd name="connsiteY126-6092" fmla="*/ 230982 h 785813"/>
              <a:gd name="connsiteX127-6093" fmla="*/ 450056 w 695325"/>
              <a:gd name="connsiteY127-6094" fmla="*/ 214313 h 785813"/>
              <a:gd name="connsiteX128-6095" fmla="*/ 457200 w 695325"/>
              <a:gd name="connsiteY128-6096" fmla="*/ 202407 h 785813"/>
              <a:gd name="connsiteX129-6097" fmla="*/ 433388 w 695325"/>
              <a:gd name="connsiteY129-6098" fmla="*/ 171450 h 785813"/>
              <a:gd name="connsiteX130-6099" fmla="*/ 423863 w 695325"/>
              <a:gd name="connsiteY130-6100" fmla="*/ 190500 h 785813"/>
              <a:gd name="connsiteX131-6101" fmla="*/ 416719 w 695325"/>
              <a:gd name="connsiteY131-6102" fmla="*/ 207169 h 785813"/>
              <a:gd name="connsiteX132-6103" fmla="*/ 397669 w 695325"/>
              <a:gd name="connsiteY132-6104" fmla="*/ 192882 h 785813"/>
              <a:gd name="connsiteX133-6105" fmla="*/ 395288 w 695325"/>
              <a:gd name="connsiteY133-6106" fmla="*/ 166688 h 785813"/>
              <a:gd name="connsiteX134-6107" fmla="*/ 383381 w 695325"/>
              <a:gd name="connsiteY134-6108" fmla="*/ 180975 h 785813"/>
              <a:gd name="connsiteX135-6109" fmla="*/ 376238 w 695325"/>
              <a:gd name="connsiteY135-6110" fmla="*/ 166688 h 785813"/>
              <a:gd name="connsiteX136-6111" fmla="*/ 376238 w 695325"/>
              <a:gd name="connsiteY136-6112" fmla="*/ 147638 h 785813"/>
              <a:gd name="connsiteX137-6113" fmla="*/ 364331 w 695325"/>
              <a:gd name="connsiteY137-6114" fmla="*/ 142875 h 785813"/>
              <a:gd name="connsiteX138-6115" fmla="*/ 364331 w 695325"/>
              <a:gd name="connsiteY138-6116" fmla="*/ 116682 h 785813"/>
              <a:gd name="connsiteX139-6117" fmla="*/ 309563 w 695325"/>
              <a:gd name="connsiteY139-6118" fmla="*/ 90488 h 785813"/>
              <a:gd name="connsiteX140-6119" fmla="*/ 288131 w 695325"/>
              <a:gd name="connsiteY140-6120" fmla="*/ 97632 h 785813"/>
              <a:gd name="connsiteX141-6121" fmla="*/ 292894 w 695325"/>
              <a:gd name="connsiteY141-6122" fmla="*/ 123825 h 785813"/>
              <a:gd name="connsiteX142-6123" fmla="*/ 273844 w 695325"/>
              <a:gd name="connsiteY142-6124" fmla="*/ 126207 h 785813"/>
              <a:gd name="connsiteX143-6125" fmla="*/ 259556 w 695325"/>
              <a:gd name="connsiteY143-6126" fmla="*/ 121444 h 785813"/>
              <a:gd name="connsiteX144-6127" fmla="*/ 247650 w 695325"/>
              <a:gd name="connsiteY144-6128" fmla="*/ 140494 h 785813"/>
              <a:gd name="connsiteX145-6129" fmla="*/ 223838 w 695325"/>
              <a:gd name="connsiteY145-6130" fmla="*/ 152400 h 785813"/>
              <a:gd name="connsiteX146-6131" fmla="*/ 221456 w 695325"/>
              <a:gd name="connsiteY146-6132" fmla="*/ 130969 h 785813"/>
              <a:gd name="connsiteX147-6133" fmla="*/ 223838 w 695325"/>
              <a:gd name="connsiteY147-6134" fmla="*/ 92869 h 785813"/>
              <a:gd name="connsiteX148-6135" fmla="*/ 216694 w 695325"/>
              <a:gd name="connsiteY148-6136" fmla="*/ 66675 h 785813"/>
              <a:gd name="connsiteX149-6137" fmla="*/ 214313 w 695325"/>
              <a:gd name="connsiteY149-6138" fmla="*/ 50007 h 785813"/>
              <a:gd name="connsiteX150-6139" fmla="*/ 204788 w 695325"/>
              <a:gd name="connsiteY150-6140" fmla="*/ 28575 h 785813"/>
              <a:gd name="connsiteX151-6141" fmla="*/ 202406 w 695325"/>
              <a:gd name="connsiteY151-6142" fmla="*/ 0 h 785813"/>
              <a:gd name="connsiteX152-6143" fmla="*/ 183356 w 695325"/>
              <a:gd name="connsiteY152-6144" fmla="*/ 7144 h 785813"/>
              <a:gd name="connsiteX153-6145" fmla="*/ 161926 w 695325"/>
              <a:gd name="connsiteY153-6146" fmla="*/ 23813 h 785813"/>
              <a:gd name="connsiteX154-6147" fmla="*/ 147638 w 695325"/>
              <a:gd name="connsiteY154-6148" fmla="*/ 33338 h 785813"/>
              <a:gd name="connsiteX155-6149" fmla="*/ 123825 w 695325"/>
              <a:gd name="connsiteY155-6150" fmla="*/ 85725 h 785813"/>
              <a:gd name="connsiteX156-6151" fmla="*/ 109537 w 695325"/>
              <a:gd name="connsiteY156-6152" fmla="*/ 147638 h 785813"/>
              <a:gd name="connsiteX157" fmla="*/ 114300 w 695325"/>
              <a:gd name="connsiteY157" fmla="*/ 223837 h 785813"/>
              <a:gd name="connsiteX0-6153" fmla="*/ 114300 w 695325"/>
              <a:gd name="connsiteY0-6154" fmla="*/ 223837 h 785813"/>
              <a:gd name="connsiteX1-6155" fmla="*/ 100012 w 695325"/>
              <a:gd name="connsiteY1-6156" fmla="*/ 204788 h 785813"/>
              <a:gd name="connsiteX2-6157" fmla="*/ 66676 w 695325"/>
              <a:gd name="connsiteY2-6158" fmla="*/ 116682 h 785813"/>
              <a:gd name="connsiteX3-6159" fmla="*/ 80963 w 695325"/>
              <a:gd name="connsiteY3-6160" fmla="*/ 30957 h 785813"/>
              <a:gd name="connsiteX4-6161" fmla="*/ 102394 w 695325"/>
              <a:gd name="connsiteY4-6162" fmla="*/ 1 h 785813"/>
              <a:gd name="connsiteX5-6163" fmla="*/ 54769 w 695325"/>
              <a:gd name="connsiteY5-6164" fmla="*/ 4763 h 785813"/>
              <a:gd name="connsiteX6-6165" fmla="*/ 21431 w 695325"/>
              <a:gd name="connsiteY6-6166" fmla="*/ 38100 h 785813"/>
              <a:gd name="connsiteX7-6167" fmla="*/ 21431 w 695325"/>
              <a:gd name="connsiteY7-6168" fmla="*/ 69057 h 785813"/>
              <a:gd name="connsiteX8-6169" fmla="*/ 11906 w 695325"/>
              <a:gd name="connsiteY8-6170" fmla="*/ 88107 h 785813"/>
              <a:gd name="connsiteX9-6171" fmla="*/ 7144 w 695325"/>
              <a:gd name="connsiteY9-6172" fmla="*/ 126207 h 785813"/>
              <a:gd name="connsiteX10-6173" fmla="*/ 7144 w 695325"/>
              <a:gd name="connsiteY10-6174" fmla="*/ 126207 h 785813"/>
              <a:gd name="connsiteX11-6175" fmla="*/ 0 w 695325"/>
              <a:gd name="connsiteY11-6176" fmla="*/ 145257 h 785813"/>
              <a:gd name="connsiteX12-6177" fmla="*/ 0 w 695325"/>
              <a:gd name="connsiteY12-6178" fmla="*/ 190500 h 785813"/>
              <a:gd name="connsiteX13-6179" fmla="*/ 38100 w 695325"/>
              <a:gd name="connsiteY13-6180" fmla="*/ 200025 h 785813"/>
              <a:gd name="connsiteX14-6181" fmla="*/ 64294 w 695325"/>
              <a:gd name="connsiteY14-6182" fmla="*/ 219075 h 785813"/>
              <a:gd name="connsiteX15-6183" fmla="*/ 66675 w 695325"/>
              <a:gd name="connsiteY15-6184" fmla="*/ 233363 h 785813"/>
              <a:gd name="connsiteX16-6185" fmla="*/ 35719 w 695325"/>
              <a:gd name="connsiteY16-6186" fmla="*/ 228600 h 785813"/>
              <a:gd name="connsiteX17-6187" fmla="*/ 9525 w 695325"/>
              <a:gd name="connsiteY17-6188" fmla="*/ 216694 h 785813"/>
              <a:gd name="connsiteX18-6189" fmla="*/ 47625 w 695325"/>
              <a:gd name="connsiteY18-6190" fmla="*/ 276225 h 785813"/>
              <a:gd name="connsiteX19-6191" fmla="*/ 76200 w 695325"/>
              <a:gd name="connsiteY19-6192" fmla="*/ 257175 h 785813"/>
              <a:gd name="connsiteX20-6193" fmla="*/ 102394 w 695325"/>
              <a:gd name="connsiteY20-6194" fmla="*/ 288132 h 785813"/>
              <a:gd name="connsiteX21-6195" fmla="*/ 147638 w 695325"/>
              <a:gd name="connsiteY21-6196" fmla="*/ 300038 h 785813"/>
              <a:gd name="connsiteX22-6197" fmla="*/ 188119 w 695325"/>
              <a:gd name="connsiteY22-6198" fmla="*/ 307182 h 785813"/>
              <a:gd name="connsiteX23-6199" fmla="*/ 209550 w 695325"/>
              <a:gd name="connsiteY23-6200" fmla="*/ 295275 h 785813"/>
              <a:gd name="connsiteX24-6201" fmla="*/ 197644 w 695325"/>
              <a:gd name="connsiteY24-6202" fmla="*/ 285750 h 785813"/>
              <a:gd name="connsiteX25-6203" fmla="*/ 219075 w 695325"/>
              <a:gd name="connsiteY25-6204" fmla="*/ 285750 h 785813"/>
              <a:gd name="connsiteX26-6205" fmla="*/ 247650 w 695325"/>
              <a:gd name="connsiteY26-6206" fmla="*/ 314325 h 785813"/>
              <a:gd name="connsiteX27-6207" fmla="*/ 266700 w 695325"/>
              <a:gd name="connsiteY27-6208" fmla="*/ 292894 h 785813"/>
              <a:gd name="connsiteX28-6209" fmla="*/ 252413 w 695325"/>
              <a:gd name="connsiteY28-6210" fmla="*/ 266700 h 785813"/>
              <a:gd name="connsiteX29-6211" fmla="*/ 266700 w 695325"/>
              <a:gd name="connsiteY29-6212" fmla="*/ 261938 h 785813"/>
              <a:gd name="connsiteX30-6213" fmla="*/ 345281 w 695325"/>
              <a:gd name="connsiteY30-6214" fmla="*/ 342900 h 785813"/>
              <a:gd name="connsiteX31-6215" fmla="*/ 352425 w 695325"/>
              <a:gd name="connsiteY31-6216" fmla="*/ 357188 h 785813"/>
              <a:gd name="connsiteX32-6217" fmla="*/ 330994 w 695325"/>
              <a:gd name="connsiteY32-6218" fmla="*/ 383382 h 785813"/>
              <a:gd name="connsiteX33-6219" fmla="*/ 373856 w 695325"/>
              <a:gd name="connsiteY33-6220" fmla="*/ 371475 h 785813"/>
              <a:gd name="connsiteX34-6221" fmla="*/ 395288 w 695325"/>
              <a:gd name="connsiteY34-6222" fmla="*/ 371475 h 785813"/>
              <a:gd name="connsiteX35-6223" fmla="*/ 381000 w 695325"/>
              <a:gd name="connsiteY35-6224" fmla="*/ 388144 h 785813"/>
              <a:gd name="connsiteX36-6225" fmla="*/ 395288 w 695325"/>
              <a:gd name="connsiteY36-6226" fmla="*/ 397669 h 785813"/>
              <a:gd name="connsiteX37-6227" fmla="*/ 421481 w 695325"/>
              <a:gd name="connsiteY37-6228" fmla="*/ 426244 h 785813"/>
              <a:gd name="connsiteX38-6229" fmla="*/ 438150 w 695325"/>
              <a:gd name="connsiteY38-6230" fmla="*/ 461963 h 785813"/>
              <a:gd name="connsiteX39-6231" fmla="*/ 440531 w 695325"/>
              <a:gd name="connsiteY39-6232" fmla="*/ 492919 h 785813"/>
              <a:gd name="connsiteX40-6233" fmla="*/ 423863 w 695325"/>
              <a:gd name="connsiteY40-6234" fmla="*/ 511969 h 785813"/>
              <a:gd name="connsiteX41-6235" fmla="*/ 423863 w 695325"/>
              <a:gd name="connsiteY41-6236" fmla="*/ 535782 h 785813"/>
              <a:gd name="connsiteX42-6237" fmla="*/ 402431 w 695325"/>
              <a:gd name="connsiteY42-6238" fmla="*/ 535782 h 785813"/>
              <a:gd name="connsiteX43-6239" fmla="*/ 383381 w 695325"/>
              <a:gd name="connsiteY43-6240" fmla="*/ 547688 h 785813"/>
              <a:gd name="connsiteX44-6241" fmla="*/ 407194 w 695325"/>
              <a:gd name="connsiteY44-6242" fmla="*/ 583407 h 785813"/>
              <a:gd name="connsiteX45-6243" fmla="*/ 395288 w 695325"/>
              <a:gd name="connsiteY45-6244" fmla="*/ 611982 h 785813"/>
              <a:gd name="connsiteX46-6245" fmla="*/ 359569 w 695325"/>
              <a:gd name="connsiteY46-6246" fmla="*/ 611982 h 785813"/>
              <a:gd name="connsiteX47-6247" fmla="*/ 328613 w 695325"/>
              <a:gd name="connsiteY47-6248" fmla="*/ 609600 h 785813"/>
              <a:gd name="connsiteX48-6249" fmla="*/ 309563 w 695325"/>
              <a:gd name="connsiteY48-6250" fmla="*/ 597694 h 785813"/>
              <a:gd name="connsiteX49-6251" fmla="*/ 297656 w 695325"/>
              <a:gd name="connsiteY49-6252" fmla="*/ 621507 h 785813"/>
              <a:gd name="connsiteX50-6253" fmla="*/ 297656 w 695325"/>
              <a:gd name="connsiteY50-6254" fmla="*/ 645319 h 785813"/>
              <a:gd name="connsiteX51-6255" fmla="*/ 330994 w 695325"/>
              <a:gd name="connsiteY51-6256" fmla="*/ 661988 h 785813"/>
              <a:gd name="connsiteX52-6257" fmla="*/ 354806 w 695325"/>
              <a:gd name="connsiteY52-6258" fmla="*/ 642938 h 785813"/>
              <a:gd name="connsiteX53-6259" fmla="*/ 371475 w 695325"/>
              <a:gd name="connsiteY53-6260" fmla="*/ 638175 h 785813"/>
              <a:gd name="connsiteX54-6261" fmla="*/ 378619 w 695325"/>
              <a:gd name="connsiteY54-6262" fmla="*/ 628650 h 785813"/>
              <a:gd name="connsiteX55-6263" fmla="*/ 400050 w 695325"/>
              <a:gd name="connsiteY55-6264" fmla="*/ 640557 h 785813"/>
              <a:gd name="connsiteX56-6265" fmla="*/ 414338 w 695325"/>
              <a:gd name="connsiteY56-6266" fmla="*/ 659607 h 785813"/>
              <a:gd name="connsiteX57-6267" fmla="*/ 438150 w 695325"/>
              <a:gd name="connsiteY57-6268" fmla="*/ 688182 h 785813"/>
              <a:gd name="connsiteX58-6269" fmla="*/ 452438 w 695325"/>
              <a:gd name="connsiteY58-6270" fmla="*/ 688182 h 785813"/>
              <a:gd name="connsiteX59-6271" fmla="*/ 464344 w 695325"/>
              <a:gd name="connsiteY59-6272" fmla="*/ 704850 h 785813"/>
              <a:gd name="connsiteX60-6273" fmla="*/ 450056 w 695325"/>
              <a:gd name="connsiteY60-6274" fmla="*/ 714375 h 785813"/>
              <a:gd name="connsiteX61-6275" fmla="*/ 481013 w 695325"/>
              <a:gd name="connsiteY61-6276" fmla="*/ 740569 h 785813"/>
              <a:gd name="connsiteX62-6277" fmla="*/ 497681 w 695325"/>
              <a:gd name="connsiteY62-6278" fmla="*/ 738188 h 785813"/>
              <a:gd name="connsiteX63-6279" fmla="*/ 526256 w 695325"/>
              <a:gd name="connsiteY63-6280" fmla="*/ 752475 h 785813"/>
              <a:gd name="connsiteX64-6281" fmla="*/ 566738 w 695325"/>
              <a:gd name="connsiteY64-6282" fmla="*/ 783432 h 785813"/>
              <a:gd name="connsiteX65-6283" fmla="*/ 578644 w 695325"/>
              <a:gd name="connsiteY65-6284" fmla="*/ 785813 h 785813"/>
              <a:gd name="connsiteX66-6285" fmla="*/ 588169 w 695325"/>
              <a:gd name="connsiteY66-6286" fmla="*/ 776288 h 785813"/>
              <a:gd name="connsiteX67-6287" fmla="*/ 566738 w 695325"/>
              <a:gd name="connsiteY67-6288" fmla="*/ 762000 h 785813"/>
              <a:gd name="connsiteX68-6289" fmla="*/ 535781 w 695325"/>
              <a:gd name="connsiteY68-6290" fmla="*/ 733425 h 785813"/>
              <a:gd name="connsiteX69-6291" fmla="*/ 523875 w 695325"/>
              <a:gd name="connsiteY69-6292" fmla="*/ 697707 h 785813"/>
              <a:gd name="connsiteX70-6293" fmla="*/ 531019 w 695325"/>
              <a:gd name="connsiteY70-6294" fmla="*/ 685800 h 785813"/>
              <a:gd name="connsiteX71-6295" fmla="*/ 557213 w 695325"/>
              <a:gd name="connsiteY71-6296" fmla="*/ 711994 h 785813"/>
              <a:gd name="connsiteX72-6297" fmla="*/ 597694 w 695325"/>
              <a:gd name="connsiteY72-6298" fmla="*/ 733425 h 785813"/>
              <a:gd name="connsiteX73-6299" fmla="*/ 619125 w 695325"/>
              <a:gd name="connsiteY73-6300" fmla="*/ 742950 h 785813"/>
              <a:gd name="connsiteX74-6301" fmla="*/ 611981 w 695325"/>
              <a:gd name="connsiteY74-6302" fmla="*/ 716757 h 785813"/>
              <a:gd name="connsiteX75-6303" fmla="*/ 623888 w 695325"/>
              <a:gd name="connsiteY75-6304" fmla="*/ 707232 h 785813"/>
              <a:gd name="connsiteX76-6305" fmla="*/ 619125 w 695325"/>
              <a:gd name="connsiteY76-6306" fmla="*/ 683419 h 785813"/>
              <a:gd name="connsiteX77-6307" fmla="*/ 602456 w 695325"/>
              <a:gd name="connsiteY77-6308" fmla="*/ 664369 h 785813"/>
              <a:gd name="connsiteX78-6309" fmla="*/ 607219 w 695325"/>
              <a:gd name="connsiteY78-6310" fmla="*/ 647700 h 785813"/>
              <a:gd name="connsiteX79-6311" fmla="*/ 592931 w 695325"/>
              <a:gd name="connsiteY79-6312" fmla="*/ 640557 h 785813"/>
              <a:gd name="connsiteX80-6313" fmla="*/ 585788 w 695325"/>
              <a:gd name="connsiteY80-6314" fmla="*/ 628650 h 785813"/>
              <a:gd name="connsiteX81-6315" fmla="*/ 564356 w 695325"/>
              <a:gd name="connsiteY81-6316" fmla="*/ 623888 h 785813"/>
              <a:gd name="connsiteX82-6317" fmla="*/ 550069 w 695325"/>
              <a:gd name="connsiteY82-6318" fmla="*/ 588169 h 785813"/>
              <a:gd name="connsiteX83-6319" fmla="*/ 540544 w 695325"/>
              <a:gd name="connsiteY83-6320" fmla="*/ 581025 h 785813"/>
              <a:gd name="connsiteX84-6321" fmla="*/ 550069 w 695325"/>
              <a:gd name="connsiteY84-6322" fmla="*/ 561975 h 785813"/>
              <a:gd name="connsiteX85-6323" fmla="*/ 545306 w 695325"/>
              <a:gd name="connsiteY85-6324" fmla="*/ 547688 h 785813"/>
              <a:gd name="connsiteX86-6325" fmla="*/ 540544 w 695325"/>
              <a:gd name="connsiteY86-6326" fmla="*/ 523875 h 785813"/>
              <a:gd name="connsiteX87-6327" fmla="*/ 571500 w 695325"/>
              <a:gd name="connsiteY87-6328" fmla="*/ 519113 h 785813"/>
              <a:gd name="connsiteX88-6329" fmla="*/ 595313 w 695325"/>
              <a:gd name="connsiteY88-6330" fmla="*/ 550069 h 785813"/>
              <a:gd name="connsiteX89-6331" fmla="*/ 626269 w 695325"/>
              <a:gd name="connsiteY89-6332" fmla="*/ 569119 h 785813"/>
              <a:gd name="connsiteX90-6333" fmla="*/ 631031 w 695325"/>
              <a:gd name="connsiteY90-6334" fmla="*/ 592932 h 785813"/>
              <a:gd name="connsiteX91-6335" fmla="*/ 659606 w 695325"/>
              <a:gd name="connsiteY91-6336" fmla="*/ 611982 h 785813"/>
              <a:gd name="connsiteX92-6337" fmla="*/ 650081 w 695325"/>
              <a:gd name="connsiteY92-6338" fmla="*/ 576263 h 785813"/>
              <a:gd name="connsiteX93-6339" fmla="*/ 669131 w 695325"/>
              <a:gd name="connsiteY93-6340" fmla="*/ 576263 h 785813"/>
              <a:gd name="connsiteX94-6341" fmla="*/ 683419 w 695325"/>
              <a:gd name="connsiteY94-6342" fmla="*/ 554832 h 785813"/>
              <a:gd name="connsiteX95-6343" fmla="*/ 671513 w 695325"/>
              <a:gd name="connsiteY95-6344" fmla="*/ 535782 h 785813"/>
              <a:gd name="connsiteX96-6345" fmla="*/ 695325 w 695325"/>
              <a:gd name="connsiteY96-6346" fmla="*/ 528638 h 785813"/>
              <a:gd name="connsiteX97-6347" fmla="*/ 676275 w 695325"/>
              <a:gd name="connsiteY97-6348" fmla="*/ 516732 h 785813"/>
              <a:gd name="connsiteX98-6349" fmla="*/ 645319 w 695325"/>
              <a:gd name="connsiteY98-6350" fmla="*/ 511969 h 785813"/>
              <a:gd name="connsiteX99-6351" fmla="*/ 652463 w 695325"/>
              <a:gd name="connsiteY99-6352" fmla="*/ 483394 h 785813"/>
              <a:gd name="connsiteX100-6353" fmla="*/ 631031 w 695325"/>
              <a:gd name="connsiteY100-6354" fmla="*/ 488157 h 785813"/>
              <a:gd name="connsiteX101-6355" fmla="*/ 631031 w 695325"/>
              <a:gd name="connsiteY101-6356" fmla="*/ 461963 h 785813"/>
              <a:gd name="connsiteX102-6357" fmla="*/ 609600 w 695325"/>
              <a:gd name="connsiteY102-6358" fmla="*/ 452438 h 785813"/>
              <a:gd name="connsiteX103-6359" fmla="*/ 602456 w 695325"/>
              <a:gd name="connsiteY103-6360" fmla="*/ 435769 h 785813"/>
              <a:gd name="connsiteX104-6361" fmla="*/ 585788 w 695325"/>
              <a:gd name="connsiteY104-6362" fmla="*/ 447675 h 785813"/>
              <a:gd name="connsiteX105-6363" fmla="*/ 576263 w 695325"/>
              <a:gd name="connsiteY105-6364" fmla="*/ 423863 h 785813"/>
              <a:gd name="connsiteX106-6365" fmla="*/ 545306 w 695325"/>
              <a:gd name="connsiteY106-6366" fmla="*/ 400050 h 785813"/>
              <a:gd name="connsiteX107-6367" fmla="*/ 526256 w 695325"/>
              <a:gd name="connsiteY107-6368" fmla="*/ 400050 h 785813"/>
              <a:gd name="connsiteX108-6369" fmla="*/ 540544 w 695325"/>
              <a:gd name="connsiteY108-6370" fmla="*/ 381000 h 785813"/>
              <a:gd name="connsiteX109-6371" fmla="*/ 540544 w 695325"/>
              <a:gd name="connsiteY109-6372" fmla="*/ 359569 h 785813"/>
              <a:gd name="connsiteX110-6373" fmla="*/ 535781 w 695325"/>
              <a:gd name="connsiteY110-6374" fmla="*/ 352425 h 785813"/>
              <a:gd name="connsiteX111-6375" fmla="*/ 578644 w 695325"/>
              <a:gd name="connsiteY111-6376" fmla="*/ 364332 h 785813"/>
              <a:gd name="connsiteX112-6377" fmla="*/ 566738 w 695325"/>
              <a:gd name="connsiteY112-6378" fmla="*/ 347663 h 785813"/>
              <a:gd name="connsiteX113-6379" fmla="*/ 528638 w 695325"/>
              <a:gd name="connsiteY113-6380" fmla="*/ 335757 h 785813"/>
              <a:gd name="connsiteX114-6381" fmla="*/ 519113 w 695325"/>
              <a:gd name="connsiteY114-6382" fmla="*/ 321469 h 785813"/>
              <a:gd name="connsiteX115-6383" fmla="*/ 557213 w 695325"/>
              <a:gd name="connsiteY115-6384" fmla="*/ 307182 h 785813"/>
              <a:gd name="connsiteX116-6385" fmla="*/ 545306 w 695325"/>
              <a:gd name="connsiteY116-6386" fmla="*/ 280988 h 785813"/>
              <a:gd name="connsiteX117-6387" fmla="*/ 538163 w 695325"/>
              <a:gd name="connsiteY117-6388" fmla="*/ 297657 h 785813"/>
              <a:gd name="connsiteX118-6389" fmla="*/ 514350 w 695325"/>
              <a:gd name="connsiteY118-6390" fmla="*/ 309563 h 785813"/>
              <a:gd name="connsiteX119-6391" fmla="*/ 507206 w 695325"/>
              <a:gd name="connsiteY119-6392" fmla="*/ 288132 h 785813"/>
              <a:gd name="connsiteX120-6393" fmla="*/ 500063 w 695325"/>
              <a:gd name="connsiteY120-6394" fmla="*/ 278607 h 785813"/>
              <a:gd name="connsiteX121-6395" fmla="*/ 523875 w 695325"/>
              <a:gd name="connsiteY121-6396" fmla="*/ 259557 h 785813"/>
              <a:gd name="connsiteX122-6397" fmla="*/ 504825 w 695325"/>
              <a:gd name="connsiteY122-6398" fmla="*/ 242888 h 785813"/>
              <a:gd name="connsiteX123-6399" fmla="*/ 485775 w 695325"/>
              <a:gd name="connsiteY123-6400" fmla="*/ 254794 h 785813"/>
              <a:gd name="connsiteX124-6401" fmla="*/ 473869 w 695325"/>
              <a:gd name="connsiteY124-6402" fmla="*/ 240507 h 785813"/>
              <a:gd name="connsiteX125-6403" fmla="*/ 471488 w 695325"/>
              <a:gd name="connsiteY125-6404" fmla="*/ 223838 h 785813"/>
              <a:gd name="connsiteX126-6405" fmla="*/ 452438 w 695325"/>
              <a:gd name="connsiteY126-6406" fmla="*/ 230982 h 785813"/>
              <a:gd name="connsiteX127-6407" fmla="*/ 450056 w 695325"/>
              <a:gd name="connsiteY127-6408" fmla="*/ 214313 h 785813"/>
              <a:gd name="connsiteX128-6409" fmla="*/ 457200 w 695325"/>
              <a:gd name="connsiteY128-6410" fmla="*/ 202407 h 785813"/>
              <a:gd name="connsiteX129-6411" fmla="*/ 433388 w 695325"/>
              <a:gd name="connsiteY129-6412" fmla="*/ 171450 h 785813"/>
              <a:gd name="connsiteX130-6413" fmla="*/ 423863 w 695325"/>
              <a:gd name="connsiteY130-6414" fmla="*/ 190500 h 785813"/>
              <a:gd name="connsiteX131-6415" fmla="*/ 416719 w 695325"/>
              <a:gd name="connsiteY131-6416" fmla="*/ 207169 h 785813"/>
              <a:gd name="connsiteX132-6417" fmla="*/ 397669 w 695325"/>
              <a:gd name="connsiteY132-6418" fmla="*/ 192882 h 785813"/>
              <a:gd name="connsiteX133-6419" fmla="*/ 395288 w 695325"/>
              <a:gd name="connsiteY133-6420" fmla="*/ 166688 h 785813"/>
              <a:gd name="connsiteX134-6421" fmla="*/ 383381 w 695325"/>
              <a:gd name="connsiteY134-6422" fmla="*/ 180975 h 785813"/>
              <a:gd name="connsiteX135-6423" fmla="*/ 376238 w 695325"/>
              <a:gd name="connsiteY135-6424" fmla="*/ 166688 h 785813"/>
              <a:gd name="connsiteX136-6425" fmla="*/ 376238 w 695325"/>
              <a:gd name="connsiteY136-6426" fmla="*/ 147638 h 785813"/>
              <a:gd name="connsiteX137-6427" fmla="*/ 364331 w 695325"/>
              <a:gd name="connsiteY137-6428" fmla="*/ 142875 h 785813"/>
              <a:gd name="connsiteX138-6429" fmla="*/ 364331 w 695325"/>
              <a:gd name="connsiteY138-6430" fmla="*/ 116682 h 785813"/>
              <a:gd name="connsiteX139-6431" fmla="*/ 309563 w 695325"/>
              <a:gd name="connsiteY139-6432" fmla="*/ 90488 h 785813"/>
              <a:gd name="connsiteX140-6433" fmla="*/ 288131 w 695325"/>
              <a:gd name="connsiteY140-6434" fmla="*/ 97632 h 785813"/>
              <a:gd name="connsiteX141-6435" fmla="*/ 292894 w 695325"/>
              <a:gd name="connsiteY141-6436" fmla="*/ 123825 h 785813"/>
              <a:gd name="connsiteX142-6437" fmla="*/ 273844 w 695325"/>
              <a:gd name="connsiteY142-6438" fmla="*/ 126207 h 785813"/>
              <a:gd name="connsiteX143-6439" fmla="*/ 259556 w 695325"/>
              <a:gd name="connsiteY143-6440" fmla="*/ 121444 h 785813"/>
              <a:gd name="connsiteX144-6441" fmla="*/ 247650 w 695325"/>
              <a:gd name="connsiteY144-6442" fmla="*/ 140494 h 785813"/>
              <a:gd name="connsiteX145-6443" fmla="*/ 223838 w 695325"/>
              <a:gd name="connsiteY145-6444" fmla="*/ 152400 h 785813"/>
              <a:gd name="connsiteX146-6445" fmla="*/ 221456 w 695325"/>
              <a:gd name="connsiteY146-6446" fmla="*/ 130969 h 785813"/>
              <a:gd name="connsiteX147-6447" fmla="*/ 223838 w 695325"/>
              <a:gd name="connsiteY147-6448" fmla="*/ 92869 h 785813"/>
              <a:gd name="connsiteX148-6449" fmla="*/ 216694 w 695325"/>
              <a:gd name="connsiteY148-6450" fmla="*/ 66675 h 785813"/>
              <a:gd name="connsiteX149-6451" fmla="*/ 214313 w 695325"/>
              <a:gd name="connsiteY149-6452" fmla="*/ 50007 h 785813"/>
              <a:gd name="connsiteX150-6453" fmla="*/ 204788 w 695325"/>
              <a:gd name="connsiteY150-6454" fmla="*/ 28575 h 785813"/>
              <a:gd name="connsiteX151-6455" fmla="*/ 202406 w 695325"/>
              <a:gd name="connsiteY151-6456" fmla="*/ 0 h 785813"/>
              <a:gd name="connsiteX152-6457" fmla="*/ 183356 w 695325"/>
              <a:gd name="connsiteY152-6458" fmla="*/ 7144 h 785813"/>
              <a:gd name="connsiteX153-6459" fmla="*/ 161926 w 695325"/>
              <a:gd name="connsiteY153-6460" fmla="*/ 23813 h 785813"/>
              <a:gd name="connsiteX154-6461" fmla="*/ 147638 w 695325"/>
              <a:gd name="connsiteY154-6462" fmla="*/ 33338 h 785813"/>
              <a:gd name="connsiteX155-6463" fmla="*/ 116682 w 695325"/>
              <a:gd name="connsiteY155-6464" fmla="*/ 88106 h 785813"/>
              <a:gd name="connsiteX156-6465" fmla="*/ 109537 w 695325"/>
              <a:gd name="connsiteY156-6466" fmla="*/ 147638 h 785813"/>
              <a:gd name="connsiteX157-6467" fmla="*/ 114300 w 695325"/>
              <a:gd name="connsiteY157-6468" fmla="*/ 223837 h 7858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901" y="connsiteY150-902"/>
              </a:cxn>
              <a:cxn ang="0">
                <a:pos x="connsiteX151-1507" y="connsiteY151-1508"/>
              </a:cxn>
              <a:cxn ang="0">
                <a:pos x="connsiteX152-2117" y="connsiteY152-2118"/>
              </a:cxn>
              <a:cxn ang="0">
                <a:pos x="connsiteX153-2731" y="connsiteY153-2732"/>
              </a:cxn>
              <a:cxn ang="0">
                <a:pos x="connsiteX154-3657" y="connsiteY154-3658"/>
              </a:cxn>
              <a:cxn ang="0">
                <a:pos x="connsiteX155-4899" y="connsiteY155-4900"/>
              </a:cxn>
              <a:cxn ang="0">
                <a:pos x="connsiteX156-5837" y="connsiteY156-5838"/>
              </a:cxn>
              <a:cxn ang="0">
                <a:pos x="connsiteX157-6467" y="connsiteY157-6468"/>
              </a:cxn>
            </a:cxnLst>
            <a:rect l="l" t="t" r="r" b="b"/>
            <a:pathLst>
              <a:path w="695325" h="785813">
                <a:moveTo>
                  <a:pt x="114300" y="223837"/>
                </a:moveTo>
                <a:lnTo>
                  <a:pt x="100012" y="204788"/>
                </a:lnTo>
                <a:lnTo>
                  <a:pt x="66676" y="116682"/>
                </a:lnTo>
                <a:cubicBezTo>
                  <a:pt x="62707" y="102395"/>
                  <a:pt x="74613" y="42863"/>
                  <a:pt x="80963" y="30957"/>
                </a:cubicBezTo>
                <a:cubicBezTo>
                  <a:pt x="87313" y="19051"/>
                  <a:pt x="108347" y="22226"/>
                  <a:pt x="102394" y="1"/>
                </a:cubicBezTo>
                <a:lnTo>
                  <a:pt x="54769" y="4763"/>
                </a:lnTo>
                <a:lnTo>
                  <a:pt x="21431" y="38100"/>
                </a:lnTo>
                <a:lnTo>
                  <a:pt x="21431" y="69057"/>
                </a:lnTo>
                <a:lnTo>
                  <a:pt x="11906" y="88107"/>
                </a:lnTo>
                <a:lnTo>
                  <a:pt x="7144" y="126207"/>
                </a:lnTo>
                <a:lnTo>
                  <a:pt x="7144" y="126207"/>
                </a:lnTo>
                <a:lnTo>
                  <a:pt x="0" y="145257"/>
                </a:lnTo>
                <a:lnTo>
                  <a:pt x="0" y="190500"/>
                </a:lnTo>
                <a:lnTo>
                  <a:pt x="38100" y="200025"/>
                </a:lnTo>
                <a:lnTo>
                  <a:pt x="64294" y="219075"/>
                </a:lnTo>
                <a:lnTo>
                  <a:pt x="66675" y="233363"/>
                </a:lnTo>
                <a:lnTo>
                  <a:pt x="35719" y="228600"/>
                </a:lnTo>
                <a:lnTo>
                  <a:pt x="9525" y="216694"/>
                </a:lnTo>
                <a:lnTo>
                  <a:pt x="47625" y="276225"/>
                </a:lnTo>
                <a:lnTo>
                  <a:pt x="76200" y="257175"/>
                </a:lnTo>
                <a:lnTo>
                  <a:pt x="102394" y="288132"/>
                </a:lnTo>
                <a:lnTo>
                  <a:pt x="147638" y="300038"/>
                </a:lnTo>
                <a:lnTo>
                  <a:pt x="188119" y="307182"/>
                </a:lnTo>
                <a:lnTo>
                  <a:pt x="209550" y="295275"/>
                </a:lnTo>
                <a:lnTo>
                  <a:pt x="197644" y="285750"/>
                </a:lnTo>
                <a:lnTo>
                  <a:pt x="219075" y="285750"/>
                </a:lnTo>
                <a:lnTo>
                  <a:pt x="247650" y="314325"/>
                </a:lnTo>
                <a:lnTo>
                  <a:pt x="266700" y="292894"/>
                </a:lnTo>
                <a:lnTo>
                  <a:pt x="252413" y="266700"/>
                </a:lnTo>
                <a:lnTo>
                  <a:pt x="266700" y="261938"/>
                </a:lnTo>
                <a:lnTo>
                  <a:pt x="345281" y="342900"/>
                </a:lnTo>
                <a:lnTo>
                  <a:pt x="352425" y="357188"/>
                </a:lnTo>
                <a:lnTo>
                  <a:pt x="330994" y="383382"/>
                </a:lnTo>
                <a:lnTo>
                  <a:pt x="373856" y="371475"/>
                </a:lnTo>
                <a:lnTo>
                  <a:pt x="395288" y="371475"/>
                </a:lnTo>
                <a:lnTo>
                  <a:pt x="381000" y="388144"/>
                </a:lnTo>
                <a:lnTo>
                  <a:pt x="395288" y="397669"/>
                </a:lnTo>
                <a:lnTo>
                  <a:pt x="421481" y="426244"/>
                </a:lnTo>
                <a:lnTo>
                  <a:pt x="438150" y="461963"/>
                </a:lnTo>
                <a:lnTo>
                  <a:pt x="440531" y="492919"/>
                </a:lnTo>
                <a:lnTo>
                  <a:pt x="423863" y="511969"/>
                </a:lnTo>
                <a:lnTo>
                  <a:pt x="423863" y="535782"/>
                </a:lnTo>
                <a:lnTo>
                  <a:pt x="402431" y="535782"/>
                </a:lnTo>
                <a:lnTo>
                  <a:pt x="383381" y="547688"/>
                </a:lnTo>
                <a:lnTo>
                  <a:pt x="407194" y="583407"/>
                </a:lnTo>
                <a:lnTo>
                  <a:pt x="395288" y="611982"/>
                </a:lnTo>
                <a:lnTo>
                  <a:pt x="359569" y="611982"/>
                </a:lnTo>
                <a:lnTo>
                  <a:pt x="328613" y="609600"/>
                </a:lnTo>
                <a:lnTo>
                  <a:pt x="309563" y="597694"/>
                </a:lnTo>
                <a:lnTo>
                  <a:pt x="297656" y="621507"/>
                </a:lnTo>
                <a:lnTo>
                  <a:pt x="297656" y="645319"/>
                </a:lnTo>
                <a:lnTo>
                  <a:pt x="330994" y="661988"/>
                </a:lnTo>
                <a:lnTo>
                  <a:pt x="354806" y="642938"/>
                </a:lnTo>
                <a:lnTo>
                  <a:pt x="371475" y="638175"/>
                </a:lnTo>
                <a:lnTo>
                  <a:pt x="378619" y="628650"/>
                </a:lnTo>
                <a:lnTo>
                  <a:pt x="400050" y="640557"/>
                </a:lnTo>
                <a:lnTo>
                  <a:pt x="414338" y="659607"/>
                </a:lnTo>
                <a:lnTo>
                  <a:pt x="438150" y="688182"/>
                </a:lnTo>
                <a:lnTo>
                  <a:pt x="452438" y="688182"/>
                </a:lnTo>
                <a:lnTo>
                  <a:pt x="464344" y="704850"/>
                </a:lnTo>
                <a:lnTo>
                  <a:pt x="450056" y="714375"/>
                </a:lnTo>
                <a:lnTo>
                  <a:pt x="481013" y="740569"/>
                </a:lnTo>
                <a:lnTo>
                  <a:pt x="497681" y="738188"/>
                </a:lnTo>
                <a:lnTo>
                  <a:pt x="526256" y="752475"/>
                </a:lnTo>
                <a:lnTo>
                  <a:pt x="566738" y="783432"/>
                </a:lnTo>
                <a:lnTo>
                  <a:pt x="578644" y="785813"/>
                </a:lnTo>
                <a:lnTo>
                  <a:pt x="588169" y="776288"/>
                </a:lnTo>
                <a:lnTo>
                  <a:pt x="566738" y="762000"/>
                </a:lnTo>
                <a:lnTo>
                  <a:pt x="535781" y="733425"/>
                </a:lnTo>
                <a:lnTo>
                  <a:pt x="523875" y="697707"/>
                </a:lnTo>
                <a:lnTo>
                  <a:pt x="531019" y="685800"/>
                </a:lnTo>
                <a:lnTo>
                  <a:pt x="557213" y="711994"/>
                </a:lnTo>
                <a:lnTo>
                  <a:pt x="597694" y="733425"/>
                </a:lnTo>
                <a:lnTo>
                  <a:pt x="619125" y="742950"/>
                </a:lnTo>
                <a:lnTo>
                  <a:pt x="611981" y="716757"/>
                </a:lnTo>
                <a:lnTo>
                  <a:pt x="623888" y="707232"/>
                </a:lnTo>
                <a:lnTo>
                  <a:pt x="619125" y="683419"/>
                </a:lnTo>
                <a:lnTo>
                  <a:pt x="602456" y="664369"/>
                </a:lnTo>
                <a:lnTo>
                  <a:pt x="607219" y="647700"/>
                </a:lnTo>
                <a:lnTo>
                  <a:pt x="592931" y="640557"/>
                </a:lnTo>
                <a:lnTo>
                  <a:pt x="585788" y="628650"/>
                </a:lnTo>
                <a:lnTo>
                  <a:pt x="564356" y="623888"/>
                </a:lnTo>
                <a:lnTo>
                  <a:pt x="550069" y="588169"/>
                </a:lnTo>
                <a:lnTo>
                  <a:pt x="540544" y="581025"/>
                </a:lnTo>
                <a:lnTo>
                  <a:pt x="550069" y="561975"/>
                </a:lnTo>
                <a:lnTo>
                  <a:pt x="545306" y="547688"/>
                </a:lnTo>
                <a:lnTo>
                  <a:pt x="540544" y="523875"/>
                </a:lnTo>
                <a:lnTo>
                  <a:pt x="571500" y="519113"/>
                </a:lnTo>
                <a:lnTo>
                  <a:pt x="595313" y="550069"/>
                </a:lnTo>
                <a:lnTo>
                  <a:pt x="626269" y="569119"/>
                </a:lnTo>
                <a:lnTo>
                  <a:pt x="631031" y="592932"/>
                </a:lnTo>
                <a:lnTo>
                  <a:pt x="659606" y="611982"/>
                </a:lnTo>
                <a:lnTo>
                  <a:pt x="650081" y="576263"/>
                </a:lnTo>
                <a:lnTo>
                  <a:pt x="669131" y="576263"/>
                </a:lnTo>
                <a:lnTo>
                  <a:pt x="683419" y="554832"/>
                </a:lnTo>
                <a:lnTo>
                  <a:pt x="671513" y="535782"/>
                </a:lnTo>
                <a:lnTo>
                  <a:pt x="695325" y="528638"/>
                </a:lnTo>
                <a:lnTo>
                  <a:pt x="676275" y="516732"/>
                </a:lnTo>
                <a:lnTo>
                  <a:pt x="645319" y="511969"/>
                </a:lnTo>
                <a:lnTo>
                  <a:pt x="652463" y="483394"/>
                </a:lnTo>
                <a:lnTo>
                  <a:pt x="631031" y="488157"/>
                </a:lnTo>
                <a:lnTo>
                  <a:pt x="631031" y="461963"/>
                </a:lnTo>
                <a:lnTo>
                  <a:pt x="609600" y="452438"/>
                </a:lnTo>
                <a:lnTo>
                  <a:pt x="602456" y="435769"/>
                </a:lnTo>
                <a:lnTo>
                  <a:pt x="585788" y="447675"/>
                </a:lnTo>
                <a:lnTo>
                  <a:pt x="576263" y="423863"/>
                </a:lnTo>
                <a:lnTo>
                  <a:pt x="545306" y="400050"/>
                </a:lnTo>
                <a:lnTo>
                  <a:pt x="526256" y="400050"/>
                </a:lnTo>
                <a:lnTo>
                  <a:pt x="540544" y="381000"/>
                </a:lnTo>
                <a:lnTo>
                  <a:pt x="540544" y="359569"/>
                </a:lnTo>
                <a:lnTo>
                  <a:pt x="535781" y="352425"/>
                </a:lnTo>
                <a:lnTo>
                  <a:pt x="578644" y="364332"/>
                </a:lnTo>
                <a:lnTo>
                  <a:pt x="566738" y="347663"/>
                </a:lnTo>
                <a:lnTo>
                  <a:pt x="528638" y="335757"/>
                </a:lnTo>
                <a:lnTo>
                  <a:pt x="519113" y="321469"/>
                </a:lnTo>
                <a:lnTo>
                  <a:pt x="557213" y="307182"/>
                </a:lnTo>
                <a:lnTo>
                  <a:pt x="545306" y="280988"/>
                </a:lnTo>
                <a:lnTo>
                  <a:pt x="538163" y="297657"/>
                </a:lnTo>
                <a:lnTo>
                  <a:pt x="514350" y="309563"/>
                </a:lnTo>
                <a:lnTo>
                  <a:pt x="507206" y="288132"/>
                </a:lnTo>
                <a:lnTo>
                  <a:pt x="500063" y="278607"/>
                </a:lnTo>
                <a:lnTo>
                  <a:pt x="523875" y="259557"/>
                </a:lnTo>
                <a:lnTo>
                  <a:pt x="504825" y="242888"/>
                </a:lnTo>
                <a:lnTo>
                  <a:pt x="485775" y="254794"/>
                </a:lnTo>
                <a:lnTo>
                  <a:pt x="473869" y="240507"/>
                </a:lnTo>
                <a:lnTo>
                  <a:pt x="471488" y="223838"/>
                </a:lnTo>
                <a:lnTo>
                  <a:pt x="452438" y="230982"/>
                </a:lnTo>
                <a:lnTo>
                  <a:pt x="450056" y="214313"/>
                </a:lnTo>
                <a:lnTo>
                  <a:pt x="457200" y="202407"/>
                </a:lnTo>
                <a:lnTo>
                  <a:pt x="433388" y="171450"/>
                </a:lnTo>
                <a:lnTo>
                  <a:pt x="423863" y="190500"/>
                </a:lnTo>
                <a:lnTo>
                  <a:pt x="416719" y="207169"/>
                </a:lnTo>
                <a:lnTo>
                  <a:pt x="397669" y="192882"/>
                </a:lnTo>
                <a:lnTo>
                  <a:pt x="395288" y="166688"/>
                </a:lnTo>
                <a:lnTo>
                  <a:pt x="383381" y="180975"/>
                </a:lnTo>
                <a:lnTo>
                  <a:pt x="376238" y="166688"/>
                </a:lnTo>
                <a:lnTo>
                  <a:pt x="376238" y="147638"/>
                </a:lnTo>
                <a:lnTo>
                  <a:pt x="364331" y="142875"/>
                </a:lnTo>
                <a:lnTo>
                  <a:pt x="364331" y="116682"/>
                </a:lnTo>
                <a:lnTo>
                  <a:pt x="309563" y="90488"/>
                </a:lnTo>
                <a:lnTo>
                  <a:pt x="288131" y="97632"/>
                </a:lnTo>
                <a:lnTo>
                  <a:pt x="292894" y="123825"/>
                </a:lnTo>
                <a:lnTo>
                  <a:pt x="273844" y="126207"/>
                </a:lnTo>
                <a:lnTo>
                  <a:pt x="259556" y="121444"/>
                </a:lnTo>
                <a:lnTo>
                  <a:pt x="247650" y="140494"/>
                </a:lnTo>
                <a:lnTo>
                  <a:pt x="223838" y="152400"/>
                </a:lnTo>
                <a:lnTo>
                  <a:pt x="221456" y="130969"/>
                </a:lnTo>
                <a:lnTo>
                  <a:pt x="223838" y="92869"/>
                </a:lnTo>
                <a:lnTo>
                  <a:pt x="216694" y="66675"/>
                </a:lnTo>
                <a:lnTo>
                  <a:pt x="214313" y="50007"/>
                </a:lnTo>
                <a:lnTo>
                  <a:pt x="204788" y="28575"/>
                </a:lnTo>
                <a:lnTo>
                  <a:pt x="202406" y="0"/>
                </a:lnTo>
                <a:lnTo>
                  <a:pt x="183356" y="7144"/>
                </a:lnTo>
                <a:lnTo>
                  <a:pt x="161926" y="23813"/>
                </a:lnTo>
                <a:lnTo>
                  <a:pt x="147638" y="33338"/>
                </a:lnTo>
                <a:lnTo>
                  <a:pt x="116682" y="88106"/>
                </a:lnTo>
                <a:lnTo>
                  <a:pt x="109537" y="147638"/>
                </a:lnTo>
                <a:lnTo>
                  <a:pt x="114300" y="22383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" name="Freeform: Shape 21"/>
          <p:cNvSpPr/>
          <p:nvPr/>
        </p:nvSpPr>
        <p:spPr bwMode="auto">
          <a:xfrm>
            <a:off x="3845560" y="1278255"/>
            <a:ext cx="109220" cy="88265"/>
          </a:xfrm>
          <a:custGeom>
            <a:avLst/>
            <a:gdLst>
              <a:gd name="connsiteX0" fmla="*/ 0 w 109537"/>
              <a:gd name="connsiteY0" fmla="*/ 0 h 88106"/>
              <a:gd name="connsiteX1" fmla="*/ 30956 w 109537"/>
              <a:gd name="connsiteY1" fmla="*/ 88106 h 88106"/>
              <a:gd name="connsiteX2" fmla="*/ 59531 w 109537"/>
              <a:gd name="connsiteY2" fmla="*/ 69056 h 88106"/>
              <a:gd name="connsiteX3" fmla="*/ 109537 w 109537"/>
              <a:gd name="connsiteY3" fmla="*/ 69056 h 88106"/>
              <a:gd name="connsiteX4" fmla="*/ 73819 w 109537"/>
              <a:gd name="connsiteY4" fmla="*/ 16668 h 88106"/>
              <a:gd name="connsiteX5" fmla="*/ 0 w 109537"/>
              <a:gd name="connsiteY5" fmla="*/ 0 h 88106"/>
              <a:gd name="connsiteX0-1" fmla="*/ 0 w 109537"/>
              <a:gd name="connsiteY0-2" fmla="*/ 0 h 88106"/>
              <a:gd name="connsiteX1-3" fmla="*/ 30956 w 109537"/>
              <a:gd name="connsiteY1-4" fmla="*/ 88106 h 88106"/>
              <a:gd name="connsiteX2-5" fmla="*/ 59531 w 109537"/>
              <a:gd name="connsiteY2-6" fmla="*/ 69056 h 88106"/>
              <a:gd name="connsiteX3-7" fmla="*/ 109537 w 109537"/>
              <a:gd name="connsiteY3-8" fmla="*/ 69056 h 88106"/>
              <a:gd name="connsiteX4-9" fmla="*/ 73819 w 109537"/>
              <a:gd name="connsiteY4-10" fmla="*/ 16668 h 88106"/>
              <a:gd name="connsiteX5-11" fmla="*/ 40481 w 109537"/>
              <a:gd name="connsiteY5-12" fmla="*/ 7143 h 88106"/>
              <a:gd name="connsiteX6" fmla="*/ 0 w 109537"/>
              <a:gd name="connsiteY6" fmla="*/ 0 h 88106"/>
              <a:gd name="connsiteX0-13" fmla="*/ 0 w 109537"/>
              <a:gd name="connsiteY0-14" fmla="*/ 0 h 88106"/>
              <a:gd name="connsiteX1-15" fmla="*/ 30956 w 109537"/>
              <a:gd name="connsiteY1-16" fmla="*/ 88106 h 88106"/>
              <a:gd name="connsiteX2-17" fmla="*/ 59531 w 109537"/>
              <a:gd name="connsiteY2-18" fmla="*/ 69056 h 88106"/>
              <a:gd name="connsiteX3-19" fmla="*/ 109537 w 109537"/>
              <a:gd name="connsiteY3-20" fmla="*/ 69056 h 88106"/>
              <a:gd name="connsiteX4-21" fmla="*/ 73819 w 109537"/>
              <a:gd name="connsiteY4-22" fmla="*/ 16668 h 88106"/>
              <a:gd name="connsiteX5-23" fmla="*/ 40481 w 109537"/>
              <a:gd name="connsiteY5-24" fmla="*/ 35718 h 88106"/>
              <a:gd name="connsiteX6-25" fmla="*/ 0 w 109537"/>
              <a:gd name="connsiteY6-26" fmla="*/ 0 h 88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109537" h="88106">
                <a:moveTo>
                  <a:pt x="0" y="0"/>
                </a:moveTo>
                <a:lnTo>
                  <a:pt x="30956" y="88106"/>
                </a:lnTo>
                <a:lnTo>
                  <a:pt x="59531" y="69056"/>
                </a:lnTo>
                <a:lnTo>
                  <a:pt x="109537" y="69056"/>
                </a:lnTo>
                <a:lnTo>
                  <a:pt x="73819" y="16668"/>
                </a:lnTo>
                <a:lnTo>
                  <a:pt x="40481" y="35718"/>
                </a:lnTo>
                <a:lnTo>
                  <a:pt x="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" name="Oval 22"/>
          <p:cNvSpPr/>
          <p:nvPr/>
        </p:nvSpPr>
        <p:spPr bwMode="auto">
          <a:xfrm>
            <a:off x="3933190" y="1697355"/>
            <a:ext cx="45720" cy="64135"/>
          </a:xfrm>
          <a:prstGeom prst="ellipse">
            <a:avLst/>
          </a:pr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" name="Freeform: Shape 23"/>
          <p:cNvSpPr/>
          <p:nvPr/>
        </p:nvSpPr>
        <p:spPr bwMode="auto">
          <a:xfrm>
            <a:off x="3478530" y="1242695"/>
            <a:ext cx="128905" cy="178435"/>
          </a:xfrm>
          <a:custGeom>
            <a:avLst/>
            <a:gdLst>
              <a:gd name="connsiteX0" fmla="*/ 26194 w 128588"/>
              <a:gd name="connsiteY0" fmla="*/ 178594 h 178594"/>
              <a:gd name="connsiteX1" fmla="*/ 28575 w 128588"/>
              <a:gd name="connsiteY1" fmla="*/ 114300 h 178594"/>
              <a:gd name="connsiteX2" fmla="*/ 57150 w 128588"/>
              <a:gd name="connsiteY2" fmla="*/ 119062 h 178594"/>
              <a:gd name="connsiteX3" fmla="*/ 83344 w 128588"/>
              <a:gd name="connsiteY3" fmla="*/ 126206 h 178594"/>
              <a:gd name="connsiteX4" fmla="*/ 102394 w 128588"/>
              <a:gd name="connsiteY4" fmla="*/ 73819 h 178594"/>
              <a:gd name="connsiteX5" fmla="*/ 128588 w 128588"/>
              <a:gd name="connsiteY5" fmla="*/ 23812 h 178594"/>
              <a:gd name="connsiteX6" fmla="*/ 97632 w 128588"/>
              <a:gd name="connsiteY6" fmla="*/ 9525 h 178594"/>
              <a:gd name="connsiteX7" fmla="*/ 73819 w 128588"/>
              <a:gd name="connsiteY7" fmla="*/ 19050 h 178594"/>
              <a:gd name="connsiteX8" fmla="*/ 61913 w 128588"/>
              <a:gd name="connsiteY8" fmla="*/ 0 h 178594"/>
              <a:gd name="connsiteX9" fmla="*/ 16669 w 128588"/>
              <a:gd name="connsiteY9" fmla="*/ 9525 h 178594"/>
              <a:gd name="connsiteX10" fmla="*/ 33338 w 128588"/>
              <a:gd name="connsiteY10" fmla="*/ 52387 h 178594"/>
              <a:gd name="connsiteX11" fmla="*/ 9525 w 128588"/>
              <a:gd name="connsiteY11" fmla="*/ 33337 h 178594"/>
              <a:gd name="connsiteX12" fmla="*/ 0 w 128588"/>
              <a:gd name="connsiteY12" fmla="*/ 78581 h 178594"/>
              <a:gd name="connsiteX13" fmla="*/ 2382 w 128588"/>
              <a:gd name="connsiteY13" fmla="*/ 116681 h 178594"/>
              <a:gd name="connsiteX14" fmla="*/ 26194 w 128588"/>
              <a:gd name="connsiteY14" fmla="*/ 178594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588" h="178594">
                <a:moveTo>
                  <a:pt x="26194" y="178594"/>
                </a:moveTo>
                <a:cubicBezTo>
                  <a:pt x="26988" y="157163"/>
                  <a:pt x="27781" y="135731"/>
                  <a:pt x="28575" y="114300"/>
                </a:cubicBezTo>
                <a:lnTo>
                  <a:pt x="57150" y="119062"/>
                </a:lnTo>
                <a:lnTo>
                  <a:pt x="83344" y="126206"/>
                </a:lnTo>
                <a:lnTo>
                  <a:pt x="102394" y="73819"/>
                </a:lnTo>
                <a:lnTo>
                  <a:pt x="128588" y="23812"/>
                </a:lnTo>
                <a:lnTo>
                  <a:pt x="97632" y="9525"/>
                </a:lnTo>
                <a:lnTo>
                  <a:pt x="73819" y="19050"/>
                </a:lnTo>
                <a:lnTo>
                  <a:pt x="61913" y="0"/>
                </a:lnTo>
                <a:lnTo>
                  <a:pt x="16669" y="9525"/>
                </a:lnTo>
                <a:lnTo>
                  <a:pt x="33338" y="52387"/>
                </a:lnTo>
                <a:lnTo>
                  <a:pt x="9525" y="33337"/>
                </a:lnTo>
                <a:lnTo>
                  <a:pt x="0" y="78581"/>
                </a:lnTo>
                <a:lnTo>
                  <a:pt x="2382" y="116681"/>
                </a:lnTo>
                <a:lnTo>
                  <a:pt x="26194" y="178594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" name="Freeform 266"/>
          <p:cNvSpPr/>
          <p:nvPr/>
        </p:nvSpPr>
        <p:spPr bwMode="auto">
          <a:xfrm>
            <a:off x="9980295" y="5132070"/>
            <a:ext cx="179070" cy="205105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6" name="Freeform 267"/>
          <p:cNvSpPr/>
          <p:nvPr/>
        </p:nvSpPr>
        <p:spPr bwMode="auto">
          <a:xfrm>
            <a:off x="10140315" y="4941570"/>
            <a:ext cx="125095" cy="201930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7" name="Freeform 268"/>
          <p:cNvSpPr/>
          <p:nvPr/>
        </p:nvSpPr>
        <p:spPr bwMode="auto">
          <a:xfrm>
            <a:off x="8642350" y="4319905"/>
            <a:ext cx="988695" cy="750570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8" name="Freeform 269"/>
          <p:cNvSpPr/>
          <p:nvPr/>
        </p:nvSpPr>
        <p:spPr bwMode="auto">
          <a:xfrm>
            <a:off x="9422765" y="5122545"/>
            <a:ext cx="87630" cy="119380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9" name="Freeform 321"/>
          <p:cNvSpPr/>
          <p:nvPr/>
        </p:nvSpPr>
        <p:spPr bwMode="auto">
          <a:xfrm rot="300647">
            <a:off x="5596255" y="2809240"/>
            <a:ext cx="318135" cy="24955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0" name="Freeform 322"/>
          <p:cNvSpPr/>
          <p:nvPr/>
        </p:nvSpPr>
        <p:spPr bwMode="auto">
          <a:xfrm rot="497473">
            <a:off x="5606415" y="2821305"/>
            <a:ext cx="80010" cy="175260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1" name="Freeform 342"/>
          <p:cNvSpPr/>
          <p:nvPr/>
        </p:nvSpPr>
        <p:spPr bwMode="auto">
          <a:xfrm rot="21317764">
            <a:off x="5738495" y="2564765"/>
            <a:ext cx="304800" cy="294005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2" name="Freeform 343"/>
          <p:cNvSpPr/>
          <p:nvPr/>
        </p:nvSpPr>
        <p:spPr bwMode="auto">
          <a:xfrm>
            <a:off x="5995035" y="2712085"/>
            <a:ext cx="311150" cy="315595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3" name="Freeform 257"/>
          <p:cNvSpPr/>
          <p:nvPr/>
        </p:nvSpPr>
        <p:spPr bwMode="auto">
          <a:xfrm>
            <a:off x="5609590" y="2379980"/>
            <a:ext cx="109220" cy="163830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4" name="Freeform 258"/>
          <p:cNvSpPr/>
          <p:nvPr/>
        </p:nvSpPr>
        <p:spPr bwMode="auto">
          <a:xfrm>
            <a:off x="7120890" y="966470"/>
            <a:ext cx="436245" cy="556895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5" name="Freeform 259"/>
          <p:cNvSpPr/>
          <p:nvPr/>
        </p:nvSpPr>
        <p:spPr bwMode="auto">
          <a:xfrm>
            <a:off x="6918325" y="4313555"/>
            <a:ext cx="167005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6" name="Freeform 279"/>
          <p:cNvSpPr/>
          <p:nvPr/>
        </p:nvSpPr>
        <p:spPr bwMode="auto">
          <a:xfrm>
            <a:off x="6144260" y="3012440"/>
            <a:ext cx="77470" cy="45720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7" name="Freeform 280"/>
          <p:cNvSpPr/>
          <p:nvPr/>
        </p:nvSpPr>
        <p:spPr bwMode="auto">
          <a:xfrm>
            <a:off x="6057265" y="2923540"/>
            <a:ext cx="31750" cy="61595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8" name="Freeform 281"/>
          <p:cNvSpPr/>
          <p:nvPr/>
        </p:nvSpPr>
        <p:spPr bwMode="auto">
          <a:xfrm>
            <a:off x="6049010" y="2860040"/>
            <a:ext cx="39370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9" name="Freeform 301"/>
          <p:cNvSpPr/>
          <p:nvPr/>
        </p:nvSpPr>
        <p:spPr bwMode="auto">
          <a:xfrm>
            <a:off x="6410960" y="2339340"/>
            <a:ext cx="234950" cy="211455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connsiteX0" fmla="*/ 10075 w 10075"/>
              <a:gd name="connsiteY0" fmla="*/ 5185 h 10000"/>
              <a:gd name="connsiteX1" fmla="*/ 9075 w 10075"/>
              <a:gd name="connsiteY1" fmla="*/ 4074 h 10000"/>
              <a:gd name="connsiteX2" fmla="*/ 7742 w 10075"/>
              <a:gd name="connsiteY2" fmla="*/ 1111 h 10000"/>
              <a:gd name="connsiteX3" fmla="*/ 6742 w 10075"/>
              <a:gd name="connsiteY3" fmla="*/ 741 h 10000"/>
              <a:gd name="connsiteX4" fmla="*/ 5742 w 10075"/>
              <a:gd name="connsiteY4" fmla="*/ 0 h 10000"/>
              <a:gd name="connsiteX5" fmla="*/ 4742 w 10075"/>
              <a:gd name="connsiteY5" fmla="*/ 741 h 10000"/>
              <a:gd name="connsiteX6" fmla="*/ 3742 w 10075"/>
              <a:gd name="connsiteY6" fmla="*/ 1111 h 10000"/>
              <a:gd name="connsiteX7" fmla="*/ 4075 w 10075"/>
              <a:gd name="connsiteY7" fmla="*/ 1111 h 10000"/>
              <a:gd name="connsiteX8" fmla="*/ 3408 w 10075"/>
              <a:gd name="connsiteY8" fmla="*/ 2222 h 10000"/>
              <a:gd name="connsiteX9" fmla="*/ 2742 w 10075"/>
              <a:gd name="connsiteY9" fmla="*/ 2963 h 10000"/>
              <a:gd name="connsiteX10" fmla="*/ 2742 w 10075"/>
              <a:gd name="connsiteY10" fmla="*/ 4074 h 10000"/>
              <a:gd name="connsiteX11" fmla="*/ 1742 w 10075"/>
              <a:gd name="connsiteY11" fmla="*/ 4074 h 10000"/>
              <a:gd name="connsiteX12" fmla="*/ 1075 w 10075"/>
              <a:gd name="connsiteY12" fmla="*/ 4444 h 10000"/>
              <a:gd name="connsiteX13" fmla="*/ 408 w 10075"/>
              <a:gd name="connsiteY13" fmla="*/ 4815 h 10000"/>
              <a:gd name="connsiteX14" fmla="*/ 0 w 10075"/>
              <a:gd name="connsiteY14" fmla="*/ 5072 h 10000"/>
              <a:gd name="connsiteX15" fmla="*/ 742 w 10075"/>
              <a:gd name="connsiteY15" fmla="*/ 6667 h 10000"/>
              <a:gd name="connsiteX16" fmla="*/ 75 w 10075"/>
              <a:gd name="connsiteY16" fmla="*/ 7407 h 10000"/>
              <a:gd name="connsiteX17" fmla="*/ 408 w 10075"/>
              <a:gd name="connsiteY17" fmla="*/ 8519 h 10000"/>
              <a:gd name="connsiteX18" fmla="*/ 408 w 10075"/>
              <a:gd name="connsiteY18" fmla="*/ 9259 h 10000"/>
              <a:gd name="connsiteX19" fmla="*/ 1075 w 10075"/>
              <a:gd name="connsiteY19" fmla="*/ 8889 h 10000"/>
              <a:gd name="connsiteX20" fmla="*/ 2408 w 10075"/>
              <a:gd name="connsiteY20" fmla="*/ 8889 h 10000"/>
              <a:gd name="connsiteX21" fmla="*/ 4408 w 10075"/>
              <a:gd name="connsiteY21" fmla="*/ 9630 h 10000"/>
              <a:gd name="connsiteX22" fmla="*/ 6742 w 10075"/>
              <a:gd name="connsiteY22" fmla="*/ 9630 h 10000"/>
              <a:gd name="connsiteX23" fmla="*/ 8075 w 10075"/>
              <a:gd name="connsiteY23" fmla="*/ 10000 h 10000"/>
              <a:gd name="connsiteX24" fmla="*/ 8742 w 10075"/>
              <a:gd name="connsiteY24" fmla="*/ 7778 h 10000"/>
              <a:gd name="connsiteX25" fmla="*/ 9075 w 10075"/>
              <a:gd name="connsiteY25" fmla="*/ 7778 h 10000"/>
              <a:gd name="connsiteX26" fmla="*/ 8742 w 10075"/>
              <a:gd name="connsiteY26" fmla="*/ 6296 h 10000"/>
              <a:gd name="connsiteX27" fmla="*/ 9742 w 10075"/>
              <a:gd name="connsiteY27" fmla="*/ 5926 h 10000"/>
              <a:gd name="connsiteX28" fmla="*/ 10075 w 10075"/>
              <a:gd name="connsiteY28" fmla="*/ 5185 h 10000"/>
              <a:gd name="connsiteX0-1" fmla="*/ 10177 w 10177"/>
              <a:gd name="connsiteY0-2" fmla="*/ 5185 h 10000"/>
              <a:gd name="connsiteX1-3" fmla="*/ 9177 w 10177"/>
              <a:gd name="connsiteY1-4" fmla="*/ 4074 h 10000"/>
              <a:gd name="connsiteX2-5" fmla="*/ 7844 w 10177"/>
              <a:gd name="connsiteY2-6" fmla="*/ 1111 h 10000"/>
              <a:gd name="connsiteX3-7" fmla="*/ 6844 w 10177"/>
              <a:gd name="connsiteY3-8" fmla="*/ 741 h 10000"/>
              <a:gd name="connsiteX4-9" fmla="*/ 5844 w 10177"/>
              <a:gd name="connsiteY4-10" fmla="*/ 0 h 10000"/>
              <a:gd name="connsiteX5-11" fmla="*/ 4844 w 10177"/>
              <a:gd name="connsiteY5-12" fmla="*/ 741 h 10000"/>
              <a:gd name="connsiteX6-13" fmla="*/ 3844 w 10177"/>
              <a:gd name="connsiteY6-14" fmla="*/ 1111 h 10000"/>
              <a:gd name="connsiteX7-15" fmla="*/ 4177 w 10177"/>
              <a:gd name="connsiteY7-16" fmla="*/ 1111 h 10000"/>
              <a:gd name="connsiteX8-17" fmla="*/ 3510 w 10177"/>
              <a:gd name="connsiteY8-18" fmla="*/ 2222 h 10000"/>
              <a:gd name="connsiteX9-19" fmla="*/ 2844 w 10177"/>
              <a:gd name="connsiteY9-20" fmla="*/ 2963 h 10000"/>
              <a:gd name="connsiteX10-21" fmla="*/ 2844 w 10177"/>
              <a:gd name="connsiteY10-22" fmla="*/ 4074 h 10000"/>
              <a:gd name="connsiteX11-23" fmla="*/ 1844 w 10177"/>
              <a:gd name="connsiteY11-24" fmla="*/ 4074 h 10000"/>
              <a:gd name="connsiteX12-25" fmla="*/ 1177 w 10177"/>
              <a:gd name="connsiteY12-26" fmla="*/ 4444 h 10000"/>
              <a:gd name="connsiteX13-27" fmla="*/ 510 w 10177"/>
              <a:gd name="connsiteY13-28" fmla="*/ 4815 h 10000"/>
              <a:gd name="connsiteX14-29" fmla="*/ 0 w 10177"/>
              <a:gd name="connsiteY14-30" fmla="*/ 4395 h 10000"/>
              <a:gd name="connsiteX15-31" fmla="*/ 844 w 10177"/>
              <a:gd name="connsiteY15-32" fmla="*/ 6667 h 10000"/>
              <a:gd name="connsiteX16-33" fmla="*/ 177 w 10177"/>
              <a:gd name="connsiteY16-34" fmla="*/ 7407 h 10000"/>
              <a:gd name="connsiteX17-35" fmla="*/ 510 w 10177"/>
              <a:gd name="connsiteY17-36" fmla="*/ 8519 h 10000"/>
              <a:gd name="connsiteX18-37" fmla="*/ 510 w 10177"/>
              <a:gd name="connsiteY18-38" fmla="*/ 9259 h 10000"/>
              <a:gd name="connsiteX19-39" fmla="*/ 1177 w 10177"/>
              <a:gd name="connsiteY19-40" fmla="*/ 8889 h 10000"/>
              <a:gd name="connsiteX20-41" fmla="*/ 2510 w 10177"/>
              <a:gd name="connsiteY20-42" fmla="*/ 8889 h 10000"/>
              <a:gd name="connsiteX21-43" fmla="*/ 4510 w 10177"/>
              <a:gd name="connsiteY21-44" fmla="*/ 9630 h 10000"/>
              <a:gd name="connsiteX22-45" fmla="*/ 6844 w 10177"/>
              <a:gd name="connsiteY22-46" fmla="*/ 9630 h 10000"/>
              <a:gd name="connsiteX23-47" fmla="*/ 8177 w 10177"/>
              <a:gd name="connsiteY23-48" fmla="*/ 10000 h 10000"/>
              <a:gd name="connsiteX24-49" fmla="*/ 8844 w 10177"/>
              <a:gd name="connsiteY24-50" fmla="*/ 7778 h 10000"/>
              <a:gd name="connsiteX25-51" fmla="*/ 9177 w 10177"/>
              <a:gd name="connsiteY25-52" fmla="*/ 7778 h 10000"/>
              <a:gd name="connsiteX26-53" fmla="*/ 8844 w 10177"/>
              <a:gd name="connsiteY26-54" fmla="*/ 6296 h 10000"/>
              <a:gd name="connsiteX27-55" fmla="*/ 9844 w 10177"/>
              <a:gd name="connsiteY27-56" fmla="*/ 5926 h 10000"/>
              <a:gd name="connsiteX28-57" fmla="*/ 10177 w 10177"/>
              <a:gd name="connsiteY28-58" fmla="*/ 5185 h 10000"/>
              <a:gd name="connsiteX0-59" fmla="*/ 10075 w 10075"/>
              <a:gd name="connsiteY0-60" fmla="*/ 5185 h 10000"/>
              <a:gd name="connsiteX1-61" fmla="*/ 9075 w 10075"/>
              <a:gd name="connsiteY1-62" fmla="*/ 4074 h 10000"/>
              <a:gd name="connsiteX2-63" fmla="*/ 7742 w 10075"/>
              <a:gd name="connsiteY2-64" fmla="*/ 1111 h 10000"/>
              <a:gd name="connsiteX3-65" fmla="*/ 6742 w 10075"/>
              <a:gd name="connsiteY3-66" fmla="*/ 741 h 10000"/>
              <a:gd name="connsiteX4-67" fmla="*/ 5742 w 10075"/>
              <a:gd name="connsiteY4-68" fmla="*/ 0 h 10000"/>
              <a:gd name="connsiteX5-69" fmla="*/ 4742 w 10075"/>
              <a:gd name="connsiteY5-70" fmla="*/ 741 h 10000"/>
              <a:gd name="connsiteX6-71" fmla="*/ 3742 w 10075"/>
              <a:gd name="connsiteY6-72" fmla="*/ 1111 h 10000"/>
              <a:gd name="connsiteX7-73" fmla="*/ 4075 w 10075"/>
              <a:gd name="connsiteY7-74" fmla="*/ 1111 h 10000"/>
              <a:gd name="connsiteX8-75" fmla="*/ 3408 w 10075"/>
              <a:gd name="connsiteY8-76" fmla="*/ 2222 h 10000"/>
              <a:gd name="connsiteX9-77" fmla="*/ 2742 w 10075"/>
              <a:gd name="connsiteY9-78" fmla="*/ 2963 h 10000"/>
              <a:gd name="connsiteX10-79" fmla="*/ 2742 w 10075"/>
              <a:gd name="connsiteY10-80" fmla="*/ 4074 h 10000"/>
              <a:gd name="connsiteX11-81" fmla="*/ 1742 w 10075"/>
              <a:gd name="connsiteY11-82" fmla="*/ 4074 h 10000"/>
              <a:gd name="connsiteX12-83" fmla="*/ 1075 w 10075"/>
              <a:gd name="connsiteY12-84" fmla="*/ 4444 h 10000"/>
              <a:gd name="connsiteX13-85" fmla="*/ 408 w 10075"/>
              <a:gd name="connsiteY13-86" fmla="*/ 4815 h 10000"/>
              <a:gd name="connsiteX14-87" fmla="*/ 0 w 10075"/>
              <a:gd name="connsiteY14-88" fmla="*/ 4057 h 10000"/>
              <a:gd name="connsiteX15-89" fmla="*/ 742 w 10075"/>
              <a:gd name="connsiteY15-90" fmla="*/ 6667 h 10000"/>
              <a:gd name="connsiteX16-91" fmla="*/ 75 w 10075"/>
              <a:gd name="connsiteY16-92" fmla="*/ 7407 h 10000"/>
              <a:gd name="connsiteX17-93" fmla="*/ 408 w 10075"/>
              <a:gd name="connsiteY17-94" fmla="*/ 8519 h 10000"/>
              <a:gd name="connsiteX18-95" fmla="*/ 408 w 10075"/>
              <a:gd name="connsiteY18-96" fmla="*/ 9259 h 10000"/>
              <a:gd name="connsiteX19-97" fmla="*/ 1075 w 10075"/>
              <a:gd name="connsiteY19-98" fmla="*/ 8889 h 10000"/>
              <a:gd name="connsiteX20-99" fmla="*/ 2408 w 10075"/>
              <a:gd name="connsiteY20-100" fmla="*/ 8889 h 10000"/>
              <a:gd name="connsiteX21-101" fmla="*/ 4408 w 10075"/>
              <a:gd name="connsiteY21-102" fmla="*/ 9630 h 10000"/>
              <a:gd name="connsiteX22-103" fmla="*/ 6742 w 10075"/>
              <a:gd name="connsiteY22-104" fmla="*/ 9630 h 10000"/>
              <a:gd name="connsiteX23-105" fmla="*/ 8075 w 10075"/>
              <a:gd name="connsiteY23-106" fmla="*/ 10000 h 10000"/>
              <a:gd name="connsiteX24-107" fmla="*/ 8742 w 10075"/>
              <a:gd name="connsiteY24-108" fmla="*/ 7778 h 10000"/>
              <a:gd name="connsiteX25-109" fmla="*/ 9075 w 10075"/>
              <a:gd name="connsiteY25-110" fmla="*/ 7778 h 10000"/>
              <a:gd name="connsiteX26-111" fmla="*/ 8742 w 10075"/>
              <a:gd name="connsiteY26-112" fmla="*/ 6296 h 10000"/>
              <a:gd name="connsiteX27-113" fmla="*/ 9742 w 10075"/>
              <a:gd name="connsiteY27-114" fmla="*/ 5926 h 10000"/>
              <a:gd name="connsiteX28-115" fmla="*/ 10075 w 10075"/>
              <a:gd name="connsiteY28-116" fmla="*/ 5185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</a:cxnLst>
            <a:rect l="l" t="t" r="r" b="b"/>
            <a:pathLst>
              <a:path w="10075" h="10000">
                <a:moveTo>
                  <a:pt x="10075" y="5185"/>
                </a:moveTo>
                <a:lnTo>
                  <a:pt x="9075" y="4074"/>
                </a:lnTo>
                <a:lnTo>
                  <a:pt x="7742" y="1111"/>
                </a:lnTo>
                <a:lnTo>
                  <a:pt x="6742" y="741"/>
                </a:lnTo>
                <a:lnTo>
                  <a:pt x="5742" y="0"/>
                </a:lnTo>
                <a:lnTo>
                  <a:pt x="4742" y="741"/>
                </a:lnTo>
                <a:lnTo>
                  <a:pt x="3742" y="1111"/>
                </a:lnTo>
                <a:lnTo>
                  <a:pt x="4075" y="1111"/>
                </a:lnTo>
                <a:lnTo>
                  <a:pt x="3408" y="2222"/>
                </a:lnTo>
                <a:lnTo>
                  <a:pt x="2742" y="2963"/>
                </a:lnTo>
                <a:cubicBezTo>
                  <a:pt x="2742" y="2963"/>
                  <a:pt x="3075" y="4074"/>
                  <a:pt x="2742" y="4074"/>
                </a:cubicBezTo>
                <a:lnTo>
                  <a:pt x="1742" y="4074"/>
                </a:lnTo>
                <a:lnTo>
                  <a:pt x="1075" y="4444"/>
                </a:lnTo>
                <a:cubicBezTo>
                  <a:pt x="408" y="4815"/>
                  <a:pt x="587" y="4879"/>
                  <a:pt x="408" y="4815"/>
                </a:cubicBezTo>
                <a:cubicBezTo>
                  <a:pt x="229" y="4751"/>
                  <a:pt x="0" y="4057"/>
                  <a:pt x="0" y="4057"/>
                </a:cubicBezTo>
                <a:cubicBezTo>
                  <a:pt x="334" y="5539"/>
                  <a:pt x="730" y="6109"/>
                  <a:pt x="742" y="6667"/>
                </a:cubicBezTo>
                <a:cubicBezTo>
                  <a:pt x="755" y="7225"/>
                  <a:pt x="75" y="7407"/>
                  <a:pt x="75" y="7407"/>
                </a:cubicBezTo>
                <a:lnTo>
                  <a:pt x="408" y="8519"/>
                </a:lnTo>
                <a:lnTo>
                  <a:pt x="408" y="9259"/>
                </a:lnTo>
                <a:lnTo>
                  <a:pt x="1075" y="8889"/>
                </a:lnTo>
                <a:lnTo>
                  <a:pt x="2408" y="8889"/>
                </a:lnTo>
                <a:lnTo>
                  <a:pt x="4408" y="9630"/>
                </a:lnTo>
                <a:lnTo>
                  <a:pt x="6742" y="9630"/>
                </a:lnTo>
                <a:lnTo>
                  <a:pt x="8075" y="10000"/>
                </a:lnTo>
                <a:lnTo>
                  <a:pt x="8742" y="7778"/>
                </a:lnTo>
                <a:lnTo>
                  <a:pt x="9075" y="7778"/>
                </a:lnTo>
                <a:lnTo>
                  <a:pt x="8742" y="6296"/>
                </a:lnTo>
                <a:lnTo>
                  <a:pt x="9742" y="5926"/>
                </a:lnTo>
                <a:lnTo>
                  <a:pt x="10075" y="518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0" name="Freeform 303"/>
          <p:cNvSpPr/>
          <p:nvPr/>
        </p:nvSpPr>
        <p:spPr bwMode="auto">
          <a:xfrm>
            <a:off x="5485765" y="3675380"/>
            <a:ext cx="188595" cy="141605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1" name="Freeform 304"/>
          <p:cNvSpPr/>
          <p:nvPr/>
        </p:nvSpPr>
        <p:spPr bwMode="auto">
          <a:xfrm>
            <a:off x="5439410" y="3573780"/>
            <a:ext cx="147955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2" name="Freeform 305"/>
          <p:cNvSpPr/>
          <p:nvPr/>
        </p:nvSpPr>
        <p:spPr bwMode="auto">
          <a:xfrm>
            <a:off x="5449570" y="3303270"/>
            <a:ext cx="298450" cy="318770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connsiteX0" fmla="*/ 1579 w 10000"/>
              <a:gd name="connsiteY0" fmla="*/ 8537 h 10000"/>
              <a:gd name="connsiteX1" fmla="*/ 2895 w 10000"/>
              <a:gd name="connsiteY1" fmla="*/ 9268 h 10000"/>
              <a:gd name="connsiteX2" fmla="*/ 3421 w 10000"/>
              <a:gd name="connsiteY2" fmla="*/ 9756 h 10000"/>
              <a:gd name="connsiteX3" fmla="*/ 3947 w 10000"/>
              <a:gd name="connsiteY3" fmla="*/ 10000 h 10000"/>
              <a:gd name="connsiteX4" fmla="*/ 3947 w 10000"/>
              <a:gd name="connsiteY4" fmla="*/ 10000 h 10000"/>
              <a:gd name="connsiteX5" fmla="*/ 4737 w 10000"/>
              <a:gd name="connsiteY5" fmla="*/ 9268 h 10000"/>
              <a:gd name="connsiteX6" fmla="*/ 5263 w 10000"/>
              <a:gd name="connsiteY6" fmla="*/ 9756 h 10000"/>
              <a:gd name="connsiteX7" fmla="*/ 5526 w 10000"/>
              <a:gd name="connsiteY7" fmla="*/ 9512 h 10000"/>
              <a:gd name="connsiteX8" fmla="*/ 9211 w 10000"/>
              <a:gd name="connsiteY8" fmla="*/ 9512 h 10000"/>
              <a:gd name="connsiteX9" fmla="*/ 10000 w 10000"/>
              <a:gd name="connsiteY9" fmla="*/ 9024 h 10000"/>
              <a:gd name="connsiteX10" fmla="*/ 9474 w 10000"/>
              <a:gd name="connsiteY10" fmla="*/ 8780 h 10000"/>
              <a:gd name="connsiteX11" fmla="*/ 8684 w 10000"/>
              <a:gd name="connsiteY11" fmla="*/ 1707 h 10000"/>
              <a:gd name="connsiteX12" fmla="*/ 9474 w 10000"/>
              <a:gd name="connsiteY12" fmla="*/ 1707 h 10000"/>
              <a:gd name="connsiteX13" fmla="*/ 7105 w 10000"/>
              <a:gd name="connsiteY13" fmla="*/ 0 h 10000"/>
              <a:gd name="connsiteX14" fmla="*/ 7105 w 10000"/>
              <a:gd name="connsiteY14" fmla="*/ 732 h 10000"/>
              <a:gd name="connsiteX15" fmla="*/ 4474 w 10000"/>
              <a:gd name="connsiteY15" fmla="*/ 732 h 10000"/>
              <a:gd name="connsiteX16" fmla="*/ 4211 w 10000"/>
              <a:gd name="connsiteY16" fmla="*/ 2683 h 10000"/>
              <a:gd name="connsiteX17" fmla="*/ 3684 w 10000"/>
              <a:gd name="connsiteY17" fmla="*/ 3171 h 10000"/>
              <a:gd name="connsiteX18" fmla="*/ 3421 w 10000"/>
              <a:gd name="connsiteY18" fmla="*/ 4878 h 10000"/>
              <a:gd name="connsiteX19" fmla="*/ 263 w 10000"/>
              <a:gd name="connsiteY19" fmla="*/ 4634 h 10000"/>
              <a:gd name="connsiteX20" fmla="*/ 0 w 10000"/>
              <a:gd name="connsiteY20" fmla="*/ 4878 h 10000"/>
              <a:gd name="connsiteX21" fmla="*/ 230 w 10000"/>
              <a:gd name="connsiteY21" fmla="*/ 6416 h 10000"/>
              <a:gd name="connsiteX22" fmla="*/ 789 w 10000"/>
              <a:gd name="connsiteY22" fmla="*/ 8049 h 10000"/>
              <a:gd name="connsiteX23" fmla="*/ 263 w 10000"/>
              <a:gd name="connsiteY23" fmla="*/ 8780 h 10000"/>
              <a:gd name="connsiteX24" fmla="*/ 1053 w 10000"/>
              <a:gd name="connsiteY24" fmla="*/ 8780 h 10000"/>
              <a:gd name="connsiteX25" fmla="*/ 1579 w 10000"/>
              <a:gd name="connsiteY25" fmla="*/ 85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000" h="10000">
                <a:moveTo>
                  <a:pt x="1579" y="8537"/>
                </a:moveTo>
                <a:lnTo>
                  <a:pt x="2895" y="9268"/>
                </a:lnTo>
                <a:lnTo>
                  <a:pt x="3421" y="9756"/>
                </a:lnTo>
                <a:lnTo>
                  <a:pt x="3947" y="10000"/>
                </a:lnTo>
                <a:lnTo>
                  <a:pt x="3947" y="10000"/>
                </a:lnTo>
                <a:lnTo>
                  <a:pt x="4737" y="9268"/>
                </a:lnTo>
                <a:lnTo>
                  <a:pt x="5263" y="9756"/>
                </a:lnTo>
                <a:lnTo>
                  <a:pt x="5526" y="9512"/>
                </a:lnTo>
                <a:lnTo>
                  <a:pt x="9211" y="9512"/>
                </a:lnTo>
                <a:lnTo>
                  <a:pt x="10000" y="9024"/>
                </a:lnTo>
                <a:lnTo>
                  <a:pt x="9474" y="8780"/>
                </a:lnTo>
                <a:lnTo>
                  <a:pt x="8684" y="1707"/>
                </a:lnTo>
                <a:lnTo>
                  <a:pt x="9474" y="1707"/>
                </a:lnTo>
                <a:lnTo>
                  <a:pt x="7105" y="0"/>
                </a:lnTo>
                <a:lnTo>
                  <a:pt x="7105" y="732"/>
                </a:lnTo>
                <a:lnTo>
                  <a:pt x="4474" y="732"/>
                </a:lnTo>
                <a:lnTo>
                  <a:pt x="4211" y="2683"/>
                </a:lnTo>
                <a:lnTo>
                  <a:pt x="3684" y="3171"/>
                </a:lnTo>
                <a:cubicBezTo>
                  <a:pt x="3684" y="3171"/>
                  <a:pt x="3684" y="4878"/>
                  <a:pt x="3421" y="4878"/>
                </a:cubicBezTo>
                <a:cubicBezTo>
                  <a:pt x="3421" y="4878"/>
                  <a:pt x="1316" y="4634"/>
                  <a:pt x="263" y="4634"/>
                </a:cubicBezTo>
                <a:cubicBezTo>
                  <a:pt x="0" y="4878"/>
                  <a:pt x="6" y="4581"/>
                  <a:pt x="0" y="4878"/>
                </a:cubicBezTo>
                <a:cubicBezTo>
                  <a:pt x="-6" y="5175"/>
                  <a:pt x="230" y="6416"/>
                  <a:pt x="230" y="6416"/>
                </a:cubicBezTo>
                <a:cubicBezTo>
                  <a:pt x="230" y="8124"/>
                  <a:pt x="784" y="7655"/>
                  <a:pt x="789" y="8049"/>
                </a:cubicBezTo>
                <a:cubicBezTo>
                  <a:pt x="795" y="8443"/>
                  <a:pt x="263" y="8780"/>
                  <a:pt x="263" y="8780"/>
                </a:cubicBezTo>
                <a:lnTo>
                  <a:pt x="1053" y="8780"/>
                </a:lnTo>
                <a:lnTo>
                  <a:pt x="1579" y="85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3" name="Freeform 307"/>
          <p:cNvSpPr/>
          <p:nvPr/>
        </p:nvSpPr>
        <p:spPr bwMode="auto">
          <a:xfrm>
            <a:off x="6071870" y="3133725"/>
            <a:ext cx="409575" cy="388620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connsiteX0" fmla="*/ 769 w 10000"/>
              <a:gd name="connsiteY0" fmla="*/ 1200 h 10000"/>
              <a:gd name="connsiteX1" fmla="*/ 577 w 10000"/>
              <a:gd name="connsiteY1" fmla="*/ 1800 h 10000"/>
              <a:gd name="connsiteX2" fmla="*/ 385 w 10000"/>
              <a:gd name="connsiteY2" fmla="*/ 2000 h 10000"/>
              <a:gd name="connsiteX3" fmla="*/ 0 w 10000"/>
              <a:gd name="connsiteY3" fmla="*/ 2400 h 10000"/>
              <a:gd name="connsiteX4" fmla="*/ 0 w 10000"/>
              <a:gd name="connsiteY4" fmla="*/ 5800 h 10000"/>
              <a:gd name="connsiteX5" fmla="*/ 1154 w 10000"/>
              <a:gd name="connsiteY5" fmla="*/ 6800 h 10000"/>
              <a:gd name="connsiteX6" fmla="*/ 1731 w 10000"/>
              <a:gd name="connsiteY6" fmla="*/ 7000 h 10000"/>
              <a:gd name="connsiteX7" fmla="*/ 3269 w 10000"/>
              <a:gd name="connsiteY7" fmla="*/ 7200 h 10000"/>
              <a:gd name="connsiteX8" fmla="*/ 3654 w 10000"/>
              <a:gd name="connsiteY8" fmla="*/ 7600 h 10000"/>
              <a:gd name="connsiteX9" fmla="*/ 4423 w 10000"/>
              <a:gd name="connsiteY9" fmla="*/ 7200 h 10000"/>
              <a:gd name="connsiteX10" fmla="*/ 9038 w 10000"/>
              <a:gd name="connsiteY10" fmla="*/ 9800 h 10000"/>
              <a:gd name="connsiteX11" fmla="*/ 9038 w 10000"/>
              <a:gd name="connsiteY11" fmla="*/ 9600 h 10000"/>
              <a:gd name="connsiteX12" fmla="*/ 9038 w 10000"/>
              <a:gd name="connsiteY12" fmla="*/ 9800 h 10000"/>
              <a:gd name="connsiteX13" fmla="*/ 9231 w 10000"/>
              <a:gd name="connsiteY13" fmla="*/ 10000 h 10000"/>
              <a:gd name="connsiteX14" fmla="*/ 9231 w 10000"/>
              <a:gd name="connsiteY14" fmla="*/ 9400 h 10000"/>
              <a:gd name="connsiteX15" fmla="*/ 9808 w 10000"/>
              <a:gd name="connsiteY15" fmla="*/ 9400 h 10000"/>
              <a:gd name="connsiteX16" fmla="*/ 10000 w 10000"/>
              <a:gd name="connsiteY16" fmla="*/ 8200 h 10000"/>
              <a:gd name="connsiteX17" fmla="*/ 9808 w 10000"/>
              <a:gd name="connsiteY17" fmla="*/ 8200 h 10000"/>
              <a:gd name="connsiteX18" fmla="*/ 9808 w 10000"/>
              <a:gd name="connsiteY18" fmla="*/ 3200 h 10000"/>
              <a:gd name="connsiteX19" fmla="*/ 9615 w 10000"/>
              <a:gd name="connsiteY19" fmla="*/ 2800 h 10000"/>
              <a:gd name="connsiteX20" fmla="*/ 9423 w 10000"/>
              <a:gd name="connsiteY20" fmla="*/ 2200 h 10000"/>
              <a:gd name="connsiteX21" fmla="*/ 9615 w 10000"/>
              <a:gd name="connsiteY21" fmla="*/ 1600 h 10000"/>
              <a:gd name="connsiteX22" fmla="*/ 9808 w 10000"/>
              <a:gd name="connsiteY22" fmla="*/ 1200 h 10000"/>
              <a:gd name="connsiteX23" fmla="*/ 9231 w 10000"/>
              <a:gd name="connsiteY23" fmla="*/ 1000 h 10000"/>
              <a:gd name="connsiteX24" fmla="*/ 8654 w 10000"/>
              <a:gd name="connsiteY24" fmla="*/ 600 h 10000"/>
              <a:gd name="connsiteX25" fmla="*/ 7885 w 10000"/>
              <a:gd name="connsiteY25" fmla="*/ 400 h 10000"/>
              <a:gd name="connsiteX26" fmla="*/ 6091 w 10000"/>
              <a:gd name="connsiteY26" fmla="*/ 922 h 10000"/>
              <a:gd name="connsiteX27" fmla="*/ 6731 w 10000"/>
              <a:gd name="connsiteY27" fmla="*/ 1600 h 10000"/>
              <a:gd name="connsiteX28" fmla="*/ 5577 w 10000"/>
              <a:gd name="connsiteY28" fmla="*/ 2000 h 10000"/>
              <a:gd name="connsiteX29" fmla="*/ 4808 w 10000"/>
              <a:gd name="connsiteY29" fmla="*/ 1400 h 10000"/>
              <a:gd name="connsiteX30" fmla="*/ 4231 w 10000"/>
              <a:gd name="connsiteY30" fmla="*/ 1000 h 10000"/>
              <a:gd name="connsiteX31" fmla="*/ 3846 w 10000"/>
              <a:gd name="connsiteY31" fmla="*/ 600 h 10000"/>
              <a:gd name="connsiteX32" fmla="*/ 2500 w 10000"/>
              <a:gd name="connsiteY32" fmla="*/ 400 h 10000"/>
              <a:gd name="connsiteX33" fmla="*/ 1538 w 10000"/>
              <a:gd name="connsiteY33" fmla="*/ 0 h 10000"/>
              <a:gd name="connsiteX34" fmla="*/ 1538 w 10000"/>
              <a:gd name="connsiteY34" fmla="*/ 400 h 10000"/>
              <a:gd name="connsiteX35" fmla="*/ 769 w 10000"/>
              <a:gd name="connsiteY35" fmla="*/ 1200 h 10000"/>
              <a:gd name="connsiteX0-1" fmla="*/ 769 w 10000"/>
              <a:gd name="connsiteY0-2" fmla="*/ 1200 h 10000"/>
              <a:gd name="connsiteX1-3" fmla="*/ 577 w 10000"/>
              <a:gd name="connsiteY1-4" fmla="*/ 1800 h 10000"/>
              <a:gd name="connsiteX2-5" fmla="*/ 385 w 10000"/>
              <a:gd name="connsiteY2-6" fmla="*/ 2000 h 10000"/>
              <a:gd name="connsiteX3-7" fmla="*/ 0 w 10000"/>
              <a:gd name="connsiteY3-8" fmla="*/ 2400 h 10000"/>
              <a:gd name="connsiteX4-9" fmla="*/ 0 w 10000"/>
              <a:gd name="connsiteY4-10" fmla="*/ 5800 h 10000"/>
              <a:gd name="connsiteX5-11" fmla="*/ 1154 w 10000"/>
              <a:gd name="connsiteY5-12" fmla="*/ 6800 h 10000"/>
              <a:gd name="connsiteX6-13" fmla="*/ 1731 w 10000"/>
              <a:gd name="connsiteY6-14" fmla="*/ 7000 h 10000"/>
              <a:gd name="connsiteX7-15" fmla="*/ 3269 w 10000"/>
              <a:gd name="connsiteY7-16" fmla="*/ 7200 h 10000"/>
              <a:gd name="connsiteX8-17" fmla="*/ 3654 w 10000"/>
              <a:gd name="connsiteY8-18" fmla="*/ 7600 h 10000"/>
              <a:gd name="connsiteX9-19" fmla="*/ 4423 w 10000"/>
              <a:gd name="connsiteY9-20" fmla="*/ 7200 h 10000"/>
              <a:gd name="connsiteX10-21" fmla="*/ 9038 w 10000"/>
              <a:gd name="connsiteY10-22" fmla="*/ 9800 h 10000"/>
              <a:gd name="connsiteX11-23" fmla="*/ 9038 w 10000"/>
              <a:gd name="connsiteY11-24" fmla="*/ 9600 h 10000"/>
              <a:gd name="connsiteX12-25" fmla="*/ 9038 w 10000"/>
              <a:gd name="connsiteY12-26" fmla="*/ 9800 h 10000"/>
              <a:gd name="connsiteX13-27" fmla="*/ 9231 w 10000"/>
              <a:gd name="connsiteY13-28" fmla="*/ 10000 h 10000"/>
              <a:gd name="connsiteX14-29" fmla="*/ 9231 w 10000"/>
              <a:gd name="connsiteY14-30" fmla="*/ 9400 h 10000"/>
              <a:gd name="connsiteX15-31" fmla="*/ 9808 w 10000"/>
              <a:gd name="connsiteY15-32" fmla="*/ 9400 h 10000"/>
              <a:gd name="connsiteX16-33" fmla="*/ 10000 w 10000"/>
              <a:gd name="connsiteY16-34" fmla="*/ 8200 h 10000"/>
              <a:gd name="connsiteX17-35" fmla="*/ 9808 w 10000"/>
              <a:gd name="connsiteY17-36" fmla="*/ 8200 h 10000"/>
              <a:gd name="connsiteX18-37" fmla="*/ 9808 w 10000"/>
              <a:gd name="connsiteY18-38" fmla="*/ 3200 h 10000"/>
              <a:gd name="connsiteX19-39" fmla="*/ 9615 w 10000"/>
              <a:gd name="connsiteY19-40" fmla="*/ 2800 h 10000"/>
              <a:gd name="connsiteX20-41" fmla="*/ 9423 w 10000"/>
              <a:gd name="connsiteY20-42" fmla="*/ 2200 h 10000"/>
              <a:gd name="connsiteX21-43" fmla="*/ 9615 w 10000"/>
              <a:gd name="connsiteY21-44" fmla="*/ 1600 h 10000"/>
              <a:gd name="connsiteX22-45" fmla="*/ 9808 w 10000"/>
              <a:gd name="connsiteY22-46" fmla="*/ 1200 h 10000"/>
              <a:gd name="connsiteX23-47" fmla="*/ 9231 w 10000"/>
              <a:gd name="connsiteY23-48" fmla="*/ 1000 h 10000"/>
              <a:gd name="connsiteX24-49" fmla="*/ 8654 w 10000"/>
              <a:gd name="connsiteY24-50" fmla="*/ 600 h 10000"/>
              <a:gd name="connsiteX25-51" fmla="*/ 7885 w 10000"/>
              <a:gd name="connsiteY25-52" fmla="*/ 400 h 10000"/>
              <a:gd name="connsiteX26-53" fmla="*/ 6091 w 10000"/>
              <a:gd name="connsiteY26-54" fmla="*/ 922 h 10000"/>
              <a:gd name="connsiteX27-55" fmla="*/ 6208 w 10000"/>
              <a:gd name="connsiteY27-56" fmla="*/ 1600 h 10000"/>
              <a:gd name="connsiteX28-57" fmla="*/ 5577 w 10000"/>
              <a:gd name="connsiteY28-58" fmla="*/ 2000 h 10000"/>
              <a:gd name="connsiteX29-59" fmla="*/ 4808 w 10000"/>
              <a:gd name="connsiteY29-60" fmla="*/ 1400 h 10000"/>
              <a:gd name="connsiteX30-61" fmla="*/ 4231 w 10000"/>
              <a:gd name="connsiteY30-62" fmla="*/ 1000 h 10000"/>
              <a:gd name="connsiteX31-63" fmla="*/ 3846 w 10000"/>
              <a:gd name="connsiteY31-64" fmla="*/ 600 h 10000"/>
              <a:gd name="connsiteX32-65" fmla="*/ 2500 w 10000"/>
              <a:gd name="connsiteY32-66" fmla="*/ 400 h 10000"/>
              <a:gd name="connsiteX33-67" fmla="*/ 1538 w 10000"/>
              <a:gd name="connsiteY33-68" fmla="*/ 0 h 10000"/>
              <a:gd name="connsiteX34-69" fmla="*/ 1538 w 10000"/>
              <a:gd name="connsiteY34-70" fmla="*/ 400 h 10000"/>
              <a:gd name="connsiteX35-71" fmla="*/ 769 w 10000"/>
              <a:gd name="connsiteY35-72" fmla="*/ 12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10000" h="10000">
                <a:moveTo>
                  <a:pt x="769" y="1200"/>
                </a:moveTo>
                <a:lnTo>
                  <a:pt x="577" y="1800"/>
                </a:lnTo>
                <a:lnTo>
                  <a:pt x="385" y="2000"/>
                </a:lnTo>
                <a:lnTo>
                  <a:pt x="0" y="2400"/>
                </a:lnTo>
                <a:lnTo>
                  <a:pt x="0" y="5800"/>
                </a:lnTo>
                <a:lnTo>
                  <a:pt x="1154" y="6800"/>
                </a:lnTo>
                <a:lnTo>
                  <a:pt x="1731" y="7000"/>
                </a:lnTo>
                <a:lnTo>
                  <a:pt x="3269" y="7200"/>
                </a:lnTo>
                <a:lnTo>
                  <a:pt x="3654" y="7600"/>
                </a:lnTo>
                <a:lnTo>
                  <a:pt x="4423" y="7200"/>
                </a:lnTo>
                <a:lnTo>
                  <a:pt x="9038" y="9800"/>
                </a:lnTo>
                <a:lnTo>
                  <a:pt x="9038" y="9600"/>
                </a:lnTo>
                <a:lnTo>
                  <a:pt x="9038" y="9800"/>
                </a:lnTo>
                <a:cubicBezTo>
                  <a:pt x="9102" y="9867"/>
                  <a:pt x="9167" y="9933"/>
                  <a:pt x="9231" y="10000"/>
                </a:cubicBezTo>
                <a:lnTo>
                  <a:pt x="9231" y="9400"/>
                </a:lnTo>
                <a:lnTo>
                  <a:pt x="9808" y="9400"/>
                </a:lnTo>
                <a:lnTo>
                  <a:pt x="10000" y="8200"/>
                </a:lnTo>
                <a:lnTo>
                  <a:pt x="9808" y="8200"/>
                </a:lnTo>
                <a:cubicBezTo>
                  <a:pt x="9615" y="8200"/>
                  <a:pt x="9808" y="3200"/>
                  <a:pt x="9808" y="3200"/>
                </a:cubicBezTo>
                <a:lnTo>
                  <a:pt x="9615" y="2800"/>
                </a:lnTo>
                <a:cubicBezTo>
                  <a:pt x="9615" y="2600"/>
                  <a:pt x="9423" y="2200"/>
                  <a:pt x="9423" y="2200"/>
                </a:cubicBezTo>
                <a:lnTo>
                  <a:pt x="9615" y="1600"/>
                </a:lnTo>
                <a:lnTo>
                  <a:pt x="9808" y="1200"/>
                </a:lnTo>
                <a:lnTo>
                  <a:pt x="9231" y="1000"/>
                </a:lnTo>
                <a:lnTo>
                  <a:pt x="8654" y="600"/>
                </a:lnTo>
                <a:cubicBezTo>
                  <a:pt x="7885" y="400"/>
                  <a:pt x="8312" y="346"/>
                  <a:pt x="7885" y="400"/>
                </a:cubicBezTo>
                <a:cubicBezTo>
                  <a:pt x="7458" y="454"/>
                  <a:pt x="6370" y="722"/>
                  <a:pt x="6091" y="922"/>
                </a:cubicBezTo>
                <a:cubicBezTo>
                  <a:pt x="5812" y="1122"/>
                  <a:pt x="6294" y="1420"/>
                  <a:pt x="6208" y="1600"/>
                </a:cubicBezTo>
                <a:cubicBezTo>
                  <a:pt x="6122" y="1780"/>
                  <a:pt x="5810" y="2033"/>
                  <a:pt x="5577" y="2000"/>
                </a:cubicBezTo>
                <a:cubicBezTo>
                  <a:pt x="5344" y="1967"/>
                  <a:pt x="5064" y="1600"/>
                  <a:pt x="4808" y="1400"/>
                </a:cubicBezTo>
                <a:lnTo>
                  <a:pt x="4231" y="1000"/>
                </a:lnTo>
                <a:lnTo>
                  <a:pt x="3846" y="600"/>
                </a:lnTo>
                <a:lnTo>
                  <a:pt x="2500" y="400"/>
                </a:lnTo>
                <a:lnTo>
                  <a:pt x="1538" y="0"/>
                </a:lnTo>
                <a:lnTo>
                  <a:pt x="1538" y="400"/>
                </a:lnTo>
                <a:lnTo>
                  <a:pt x="769" y="120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4" name="Freeform 308"/>
          <p:cNvSpPr/>
          <p:nvPr/>
        </p:nvSpPr>
        <p:spPr bwMode="auto">
          <a:xfrm>
            <a:off x="6051550" y="3006090"/>
            <a:ext cx="103505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5" name="Freeform 309"/>
          <p:cNvSpPr/>
          <p:nvPr/>
        </p:nvSpPr>
        <p:spPr bwMode="auto">
          <a:xfrm>
            <a:off x="5544820" y="3052445"/>
            <a:ext cx="296545" cy="226695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6" name="Freeform 310"/>
          <p:cNvSpPr/>
          <p:nvPr/>
        </p:nvSpPr>
        <p:spPr bwMode="auto">
          <a:xfrm>
            <a:off x="5455920" y="3279140"/>
            <a:ext cx="204470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7" name="Freeform 311"/>
          <p:cNvSpPr/>
          <p:nvPr/>
        </p:nvSpPr>
        <p:spPr bwMode="auto">
          <a:xfrm>
            <a:off x="5463540" y="3675380"/>
            <a:ext cx="61595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8" name="Freeform 313"/>
          <p:cNvSpPr/>
          <p:nvPr/>
        </p:nvSpPr>
        <p:spPr bwMode="auto">
          <a:xfrm>
            <a:off x="5658485" y="3731260"/>
            <a:ext cx="149225" cy="147320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9" name="Freeform 314"/>
          <p:cNvSpPr/>
          <p:nvPr/>
        </p:nvSpPr>
        <p:spPr bwMode="auto">
          <a:xfrm>
            <a:off x="5582285" y="3786505"/>
            <a:ext cx="106680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0" name="Freeform 315"/>
          <p:cNvSpPr/>
          <p:nvPr/>
        </p:nvSpPr>
        <p:spPr bwMode="auto">
          <a:xfrm>
            <a:off x="5533390" y="3754755"/>
            <a:ext cx="79375" cy="69850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1" name="Freeform 318"/>
          <p:cNvSpPr/>
          <p:nvPr/>
        </p:nvSpPr>
        <p:spPr bwMode="auto">
          <a:xfrm>
            <a:off x="5651500" y="3006090"/>
            <a:ext cx="513080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2" name="Freeform 334"/>
          <p:cNvSpPr/>
          <p:nvPr/>
        </p:nvSpPr>
        <p:spPr bwMode="auto">
          <a:xfrm>
            <a:off x="6363335" y="1562100"/>
            <a:ext cx="266700" cy="586105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3" name="Freeform 347"/>
          <p:cNvSpPr/>
          <p:nvPr/>
        </p:nvSpPr>
        <p:spPr bwMode="auto">
          <a:xfrm>
            <a:off x="5966460" y="1475105"/>
            <a:ext cx="649605" cy="766445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4" name="Freeform 348"/>
          <p:cNvSpPr/>
          <p:nvPr/>
        </p:nvSpPr>
        <p:spPr bwMode="auto">
          <a:xfrm>
            <a:off x="6122035" y="1624330"/>
            <a:ext cx="320675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5" name="Freeform 360"/>
          <p:cNvSpPr/>
          <p:nvPr/>
        </p:nvSpPr>
        <p:spPr bwMode="auto">
          <a:xfrm>
            <a:off x="6187440" y="2404745"/>
            <a:ext cx="242570" cy="217170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connsiteX0" fmla="*/ 323 w 10000"/>
              <a:gd name="connsiteY0" fmla="*/ 3214 h 10000"/>
              <a:gd name="connsiteX1" fmla="*/ 323 w 10000"/>
              <a:gd name="connsiteY1" fmla="*/ 3571 h 10000"/>
              <a:gd name="connsiteX2" fmla="*/ 323 w 10000"/>
              <a:gd name="connsiteY2" fmla="*/ 4643 h 10000"/>
              <a:gd name="connsiteX3" fmla="*/ 645 w 10000"/>
              <a:gd name="connsiteY3" fmla="*/ 6071 h 10000"/>
              <a:gd name="connsiteX4" fmla="*/ 645 w 10000"/>
              <a:gd name="connsiteY4" fmla="*/ 7143 h 10000"/>
              <a:gd name="connsiteX5" fmla="*/ 1935 w 10000"/>
              <a:gd name="connsiteY5" fmla="*/ 7857 h 10000"/>
              <a:gd name="connsiteX6" fmla="*/ 3226 w 10000"/>
              <a:gd name="connsiteY6" fmla="*/ 8571 h 10000"/>
              <a:gd name="connsiteX7" fmla="*/ 4839 w 10000"/>
              <a:gd name="connsiteY7" fmla="*/ 9286 h 10000"/>
              <a:gd name="connsiteX8" fmla="*/ 4839 w 10000"/>
              <a:gd name="connsiteY8" fmla="*/ 9286 h 10000"/>
              <a:gd name="connsiteX9" fmla="*/ 6129 w 10000"/>
              <a:gd name="connsiteY9" fmla="*/ 10000 h 10000"/>
              <a:gd name="connsiteX10" fmla="*/ 7419 w 10000"/>
              <a:gd name="connsiteY10" fmla="*/ 10000 h 10000"/>
              <a:gd name="connsiteX11" fmla="*/ 8065 w 10000"/>
              <a:gd name="connsiteY11" fmla="*/ 10000 h 10000"/>
              <a:gd name="connsiteX12" fmla="*/ 8710 w 10000"/>
              <a:gd name="connsiteY12" fmla="*/ 10000 h 10000"/>
              <a:gd name="connsiteX13" fmla="*/ 9355 w 10000"/>
              <a:gd name="connsiteY13" fmla="*/ 8214 h 10000"/>
              <a:gd name="connsiteX14" fmla="*/ 10000 w 10000"/>
              <a:gd name="connsiteY14" fmla="*/ 7500 h 10000"/>
              <a:gd name="connsiteX15" fmla="*/ 9677 w 10000"/>
              <a:gd name="connsiteY15" fmla="*/ 6071 h 10000"/>
              <a:gd name="connsiteX16" fmla="*/ 9677 w 10000"/>
              <a:gd name="connsiteY16" fmla="*/ 5357 h 10000"/>
              <a:gd name="connsiteX17" fmla="*/ 9355 w 10000"/>
              <a:gd name="connsiteY17" fmla="*/ 4286 h 10000"/>
              <a:gd name="connsiteX18" fmla="*/ 10000 w 10000"/>
              <a:gd name="connsiteY18" fmla="*/ 3571 h 10000"/>
              <a:gd name="connsiteX19" fmla="*/ 9677 w 10000"/>
              <a:gd name="connsiteY19" fmla="*/ 2143 h 10000"/>
              <a:gd name="connsiteX20" fmla="*/ 9032 w 10000"/>
              <a:gd name="connsiteY20" fmla="*/ 1071 h 10000"/>
              <a:gd name="connsiteX21" fmla="*/ 9298 w 10000"/>
              <a:gd name="connsiteY21" fmla="*/ 305 h 10000"/>
              <a:gd name="connsiteX22" fmla="*/ 6452 w 10000"/>
              <a:gd name="connsiteY22" fmla="*/ 714 h 10000"/>
              <a:gd name="connsiteX23" fmla="*/ 5806 w 10000"/>
              <a:gd name="connsiteY23" fmla="*/ 0 h 10000"/>
              <a:gd name="connsiteX24" fmla="*/ 5806 w 10000"/>
              <a:gd name="connsiteY24" fmla="*/ 357 h 10000"/>
              <a:gd name="connsiteX25" fmla="*/ 4839 w 10000"/>
              <a:gd name="connsiteY25" fmla="*/ 357 h 10000"/>
              <a:gd name="connsiteX26" fmla="*/ 4516 w 10000"/>
              <a:gd name="connsiteY26" fmla="*/ 0 h 10000"/>
              <a:gd name="connsiteX27" fmla="*/ 4194 w 10000"/>
              <a:gd name="connsiteY27" fmla="*/ 0 h 10000"/>
              <a:gd name="connsiteX28" fmla="*/ 1613 w 10000"/>
              <a:gd name="connsiteY28" fmla="*/ 1071 h 10000"/>
              <a:gd name="connsiteX29" fmla="*/ 323 w 10000"/>
              <a:gd name="connsiteY29" fmla="*/ 1786 h 10000"/>
              <a:gd name="connsiteX30" fmla="*/ 0 w 10000"/>
              <a:gd name="connsiteY30" fmla="*/ 1429 h 10000"/>
              <a:gd name="connsiteX31" fmla="*/ 0 w 10000"/>
              <a:gd name="connsiteY31" fmla="*/ 2143 h 10000"/>
              <a:gd name="connsiteX32" fmla="*/ 323 w 10000"/>
              <a:gd name="connsiteY32" fmla="*/ 3214 h 10000"/>
              <a:gd name="connsiteX0-1" fmla="*/ 323 w 10000"/>
              <a:gd name="connsiteY0-2" fmla="*/ 3214 h 10000"/>
              <a:gd name="connsiteX1-3" fmla="*/ 323 w 10000"/>
              <a:gd name="connsiteY1-4" fmla="*/ 3571 h 10000"/>
              <a:gd name="connsiteX2-5" fmla="*/ 323 w 10000"/>
              <a:gd name="connsiteY2-6" fmla="*/ 4643 h 10000"/>
              <a:gd name="connsiteX3-7" fmla="*/ 645 w 10000"/>
              <a:gd name="connsiteY3-8" fmla="*/ 6071 h 10000"/>
              <a:gd name="connsiteX4-9" fmla="*/ 645 w 10000"/>
              <a:gd name="connsiteY4-10" fmla="*/ 7143 h 10000"/>
              <a:gd name="connsiteX5-11" fmla="*/ 1935 w 10000"/>
              <a:gd name="connsiteY5-12" fmla="*/ 7857 h 10000"/>
              <a:gd name="connsiteX6-13" fmla="*/ 3226 w 10000"/>
              <a:gd name="connsiteY6-14" fmla="*/ 8571 h 10000"/>
              <a:gd name="connsiteX7-15" fmla="*/ 4839 w 10000"/>
              <a:gd name="connsiteY7-16" fmla="*/ 9286 h 10000"/>
              <a:gd name="connsiteX8-17" fmla="*/ 4839 w 10000"/>
              <a:gd name="connsiteY8-18" fmla="*/ 9286 h 10000"/>
              <a:gd name="connsiteX9-19" fmla="*/ 6129 w 10000"/>
              <a:gd name="connsiteY9-20" fmla="*/ 10000 h 10000"/>
              <a:gd name="connsiteX10-21" fmla="*/ 7419 w 10000"/>
              <a:gd name="connsiteY10-22" fmla="*/ 10000 h 10000"/>
              <a:gd name="connsiteX11-23" fmla="*/ 8065 w 10000"/>
              <a:gd name="connsiteY11-24" fmla="*/ 10000 h 10000"/>
              <a:gd name="connsiteX12-25" fmla="*/ 8710 w 10000"/>
              <a:gd name="connsiteY12-26" fmla="*/ 10000 h 10000"/>
              <a:gd name="connsiteX13-27" fmla="*/ 9355 w 10000"/>
              <a:gd name="connsiteY13-28" fmla="*/ 8214 h 10000"/>
              <a:gd name="connsiteX14-29" fmla="*/ 10000 w 10000"/>
              <a:gd name="connsiteY14-30" fmla="*/ 7500 h 10000"/>
              <a:gd name="connsiteX15-31" fmla="*/ 9677 w 10000"/>
              <a:gd name="connsiteY15-32" fmla="*/ 6071 h 10000"/>
              <a:gd name="connsiteX16-33" fmla="*/ 9677 w 10000"/>
              <a:gd name="connsiteY16-34" fmla="*/ 5357 h 10000"/>
              <a:gd name="connsiteX17-35" fmla="*/ 9355 w 10000"/>
              <a:gd name="connsiteY17-36" fmla="*/ 4286 h 10000"/>
              <a:gd name="connsiteX18-37" fmla="*/ 10000 w 10000"/>
              <a:gd name="connsiteY18-38" fmla="*/ 3571 h 10000"/>
              <a:gd name="connsiteX19-39" fmla="*/ 9677 w 10000"/>
              <a:gd name="connsiteY19-40" fmla="*/ 2143 h 10000"/>
              <a:gd name="connsiteX20-41" fmla="*/ 9032 w 10000"/>
              <a:gd name="connsiteY20-42" fmla="*/ 1071 h 10000"/>
              <a:gd name="connsiteX21-43" fmla="*/ 9298 w 10000"/>
              <a:gd name="connsiteY21-44" fmla="*/ 305 h 10000"/>
              <a:gd name="connsiteX22-45" fmla="*/ 6452 w 10000"/>
              <a:gd name="connsiteY22-46" fmla="*/ 276 h 10000"/>
              <a:gd name="connsiteX23-47" fmla="*/ 5806 w 10000"/>
              <a:gd name="connsiteY23-48" fmla="*/ 0 h 10000"/>
              <a:gd name="connsiteX24-49" fmla="*/ 5806 w 10000"/>
              <a:gd name="connsiteY24-50" fmla="*/ 357 h 10000"/>
              <a:gd name="connsiteX25-51" fmla="*/ 4839 w 10000"/>
              <a:gd name="connsiteY25-52" fmla="*/ 357 h 10000"/>
              <a:gd name="connsiteX26-53" fmla="*/ 4516 w 10000"/>
              <a:gd name="connsiteY26-54" fmla="*/ 0 h 10000"/>
              <a:gd name="connsiteX27-55" fmla="*/ 4194 w 10000"/>
              <a:gd name="connsiteY27-56" fmla="*/ 0 h 10000"/>
              <a:gd name="connsiteX28-57" fmla="*/ 1613 w 10000"/>
              <a:gd name="connsiteY28-58" fmla="*/ 1071 h 10000"/>
              <a:gd name="connsiteX29-59" fmla="*/ 323 w 10000"/>
              <a:gd name="connsiteY29-60" fmla="*/ 1786 h 10000"/>
              <a:gd name="connsiteX30-61" fmla="*/ 0 w 10000"/>
              <a:gd name="connsiteY30-62" fmla="*/ 1429 h 10000"/>
              <a:gd name="connsiteX31-63" fmla="*/ 0 w 10000"/>
              <a:gd name="connsiteY31-64" fmla="*/ 2143 h 10000"/>
              <a:gd name="connsiteX32-65" fmla="*/ 323 w 10000"/>
              <a:gd name="connsiteY32-66" fmla="*/ 321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</a:cxnLst>
            <a:rect l="l" t="t" r="r" b="b"/>
            <a:pathLst>
              <a:path w="10000" h="10000">
                <a:moveTo>
                  <a:pt x="323" y="3214"/>
                </a:moveTo>
                <a:lnTo>
                  <a:pt x="323" y="3571"/>
                </a:lnTo>
                <a:lnTo>
                  <a:pt x="323" y="4643"/>
                </a:lnTo>
                <a:cubicBezTo>
                  <a:pt x="323" y="4643"/>
                  <a:pt x="323" y="6071"/>
                  <a:pt x="645" y="6071"/>
                </a:cubicBezTo>
                <a:lnTo>
                  <a:pt x="645" y="7143"/>
                </a:lnTo>
                <a:lnTo>
                  <a:pt x="1935" y="7857"/>
                </a:lnTo>
                <a:lnTo>
                  <a:pt x="3226" y="8571"/>
                </a:lnTo>
                <a:lnTo>
                  <a:pt x="4839" y="9286"/>
                </a:lnTo>
                <a:lnTo>
                  <a:pt x="4839" y="9286"/>
                </a:lnTo>
                <a:lnTo>
                  <a:pt x="6129" y="10000"/>
                </a:lnTo>
                <a:lnTo>
                  <a:pt x="7419" y="10000"/>
                </a:lnTo>
                <a:lnTo>
                  <a:pt x="8065" y="10000"/>
                </a:lnTo>
                <a:lnTo>
                  <a:pt x="8710" y="10000"/>
                </a:lnTo>
                <a:lnTo>
                  <a:pt x="9355" y="8214"/>
                </a:lnTo>
                <a:lnTo>
                  <a:pt x="10000" y="7500"/>
                </a:lnTo>
                <a:cubicBezTo>
                  <a:pt x="9892" y="7024"/>
                  <a:pt x="9785" y="6547"/>
                  <a:pt x="9677" y="6071"/>
                </a:cubicBezTo>
                <a:lnTo>
                  <a:pt x="9677" y="5357"/>
                </a:lnTo>
                <a:cubicBezTo>
                  <a:pt x="9570" y="5000"/>
                  <a:pt x="9462" y="4643"/>
                  <a:pt x="9355" y="4286"/>
                </a:cubicBezTo>
                <a:lnTo>
                  <a:pt x="10000" y="3571"/>
                </a:lnTo>
                <a:cubicBezTo>
                  <a:pt x="9892" y="3095"/>
                  <a:pt x="9785" y="2619"/>
                  <a:pt x="9677" y="2143"/>
                </a:cubicBezTo>
                <a:cubicBezTo>
                  <a:pt x="9032" y="1071"/>
                  <a:pt x="9095" y="1377"/>
                  <a:pt x="9032" y="1071"/>
                </a:cubicBezTo>
                <a:cubicBezTo>
                  <a:pt x="8969" y="765"/>
                  <a:pt x="9728" y="438"/>
                  <a:pt x="9298" y="305"/>
                </a:cubicBezTo>
                <a:cubicBezTo>
                  <a:pt x="8868" y="172"/>
                  <a:pt x="7034" y="327"/>
                  <a:pt x="6452" y="276"/>
                </a:cubicBezTo>
                <a:cubicBezTo>
                  <a:pt x="5870" y="225"/>
                  <a:pt x="5914" y="-13"/>
                  <a:pt x="5806" y="0"/>
                </a:cubicBezTo>
                <a:cubicBezTo>
                  <a:pt x="5698" y="13"/>
                  <a:pt x="5806" y="238"/>
                  <a:pt x="5806" y="357"/>
                </a:cubicBezTo>
                <a:lnTo>
                  <a:pt x="4839" y="357"/>
                </a:lnTo>
                <a:cubicBezTo>
                  <a:pt x="4516" y="357"/>
                  <a:pt x="4516" y="0"/>
                  <a:pt x="4516" y="0"/>
                </a:cubicBezTo>
                <a:lnTo>
                  <a:pt x="4194" y="0"/>
                </a:lnTo>
                <a:lnTo>
                  <a:pt x="1613" y="1071"/>
                </a:lnTo>
                <a:lnTo>
                  <a:pt x="323" y="1786"/>
                </a:lnTo>
                <a:lnTo>
                  <a:pt x="0" y="1429"/>
                </a:lnTo>
                <a:lnTo>
                  <a:pt x="0" y="2143"/>
                </a:lnTo>
                <a:cubicBezTo>
                  <a:pt x="108" y="2500"/>
                  <a:pt x="215" y="2857"/>
                  <a:pt x="323" y="321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6" name="Freeform 365"/>
          <p:cNvSpPr/>
          <p:nvPr/>
        </p:nvSpPr>
        <p:spPr bwMode="auto">
          <a:xfrm>
            <a:off x="5871845" y="3395345"/>
            <a:ext cx="393700" cy="290195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7" name="Freeform 366"/>
          <p:cNvSpPr/>
          <p:nvPr/>
        </p:nvSpPr>
        <p:spPr bwMode="auto">
          <a:xfrm>
            <a:off x="5567045" y="3355340"/>
            <a:ext cx="407670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8" name="Freeform 367"/>
          <p:cNvSpPr/>
          <p:nvPr/>
        </p:nvSpPr>
        <p:spPr bwMode="auto">
          <a:xfrm>
            <a:off x="6854190" y="3700145"/>
            <a:ext cx="258445" cy="34925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9" name="Freeform 373"/>
          <p:cNvSpPr/>
          <p:nvPr/>
        </p:nvSpPr>
        <p:spPr bwMode="auto">
          <a:xfrm>
            <a:off x="6337935" y="4451350"/>
            <a:ext cx="225425" cy="241300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connsiteX0" fmla="*/ 8000 w 10000"/>
              <a:gd name="connsiteY0" fmla="*/ 2667 h 9667"/>
              <a:gd name="connsiteX1" fmla="*/ 7333 w 10000"/>
              <a:gd name="connsiteY1" fmla="*/ 2667 h 9667"/>
              <a:gd name="connsiteX2" fmla="*/ 6333 w 10000"/>
              <a:gd name="connsiteY2" fmla="*/ 1334 h 9667"/>
              <a:gd name="connsiteX3" fmla="*/ 5667 w 10000"/>
              <a:gd name="connsiteY3" fmla="*/ 0 h 9667"/>
              <a:gd name="connsiteX4" fmla="*/ 5333 w 10000"/>
              <a:gd name="connsiteY4" fmla="*/ 0 h 9667"/>
              <a:gd name="connsiteX5" fmla="*/ 4667 w 10000"/>
              <a:gd name="connsiteY5" fmla="*/ 334 h 9667"/>
              <a:gd name="connsiteX6" fmla="*/ 5333 w 10000"/>
              <a:gd name="connsiteY6" fmla="*/ 0 h 9667"/>
              <a:gd name="connsiteX7" fmla="*/ 3667 w 10000"/>
              <a:gd name="connsiteY7" fmla="*/ 0 h 9667"/>
              <a:gd name="connsiteX8" fmla="*/ 1000 w 10000"/>
              <a:gd name="connsiteY8" fmla="*/ 667 h 9667"/>
              <a:gd name="connsiteX9" fmla="*/ 667 w 10000"/>
              <a:gd name="connsiteY9" fmla="*/ 4334 h 9667"/>
              <a:gd name="connsiteX10" fmla="*/ 0 w 10000"/>
              <a:gd name="connsiteY10" fmla="*/ 4667 h 9667"/>
              <a:gd name="connsiteX11" fmla="*/ 0 w 10000"/>
              <a:gd name="connsiteY11" fmla="*/ 7667 h 9667"/>
              <a:gd name="connsiteX12" fmla="*/ 667 w 10000"/>
              <a:gd name="connsiteY12" fmla="*/ 9000 h 9667"/>
              <a:gd name="connsiteX13" fmla="*/ 1000 w 10000"/>
              <a:gd name="connsiteY13" fmla="*/ 9667 h 9667"/>
              <a:gd name="connsiteX14" fmla="*/ 2000 w 10000"/>
              <a:gd name="connsiteY14" fmla="*/ 9667 h 9667"/>
              <a:gd name="connsiteX15" fmla="*/ 3667 w 10000"/>
              <a:gd name="connsiteY15" fmla="*/ 8667 h 9667"/>
              <a:gd name="connsiteX16" fmla="*/ 5000 w 10000"/>
              <a:gd name="connsiteY16" fmla="*/ 8667 h 9667"/>
              <a:gd name="connsiteX17" fmla="*/ 7667 w 10000"/>
              <a:gd name="connsiteY17" fmla="*/ 6334 h 9667"/>
              <a:gd name="connsiteX18" fmla="*/ 10000 w 10000"/>
              <a:gd name="connsiteY18" fmla="*/ 4667 h 9667"/>
              <a:gd name="connsiteX19" fmla="*/ 8333 w 10000"/>
              <a:gd name="connsiteY19" fmla="*/ 4000 h 9667"/>
              <a:gd name="connsiteX20" fmla="*/ 8000 w 10000"/>
              <a:gd name="connsiteY20" fmla="*/ 2667 h 9667"/>
              <a:gd name="connsiteX0-1" fmla="*/ 8000 w 10000"/>
              <a:gd name="connsiteY0-2" fmla="*/ 2759 h 10000"/>
              <a:gd name="connsiteX1-3" fmla="*/ 7333 w 10000"/>
              <a:gd name="connsiteY1-4" fmla="*/ 2759 h 10000"/>
              <a:gd name="connsiteX2-5" fmla="*/ 6333 w 10000"/>
              <a:gd name="connsiteY2-6" fmla="*/ 1380 h 10000"/>
              <a:gd name="connsiteX3-7" fmla="*/ 5667 w 10000"/>
              <a:gd name="connsiteY3-8" fmla="*/ 0 h 10000"/>
              <a:gd name="connsiteX4-9" fmla="*/ 5333 w 10000"/>
              <a:gd name="connsiteY4-10" fmla="*/ 0 h 10000"/>
              <a:gd name="connsiteX5-11" fmla="*/ 5333 w 10000"/>
              <a:gd name="connsiteY5-12" fmla="*/ 0 h 10000"/>
              <a:gd name="connsiteX6-13" fmla="*/ 3667 w 10000"/>
              <a:gd name="connsiteY6-14" fmla="*/ 0 h 10000"/>
              <a:gd name="connsiteX7-15" fmla="*/ 1000 w 10000"/>
              <a:gd name="connsiteY7-16" fmla="*/ 690 h 10000"/>
              <a:gd name="connsiteX8-17" fmla="*/ 667 w 10000"/>
              <a:gd name="connsiteY8-18" fmla="*/ 4483 h 10000"/>
              <a:gd name="connsiteX9-19" fmla="*/ 0 w 10000"/>
              <a:gd name="connsiteY9-20" fmla="*/ 4828 h 10000"/>
              <a:gd name="connsiteX10-21" fmla="*/ 0 w 10000"/>
              <a:gd name="connsiteY10-22" fmla="*/ 7931 h 10000"/>
              <a:gd name="connsiteX11-23" fmla="*/ 667 w 10000"/>
              <a:gd name="connsiteY11-24" fmla="*/ 9310 h 10000"/>
              <a:gd name="connsiteX12-25" fmla="*/ 1000 w 10000"/>
              <a:gd name="connsiteY12-26" fmla="*/ 10000 h 10000"/>
              <a:gd name="connsiteX13-27" fmla="*/ 2000 w 10000"/>
              <a:gd name="connsiteY13-28" fmla="*/ 10000 h 10000"/>
              <a:gd name="connsiteX14-29" fmla="*/ 3667 w 10000"/>
              <a:gd name="connsiteY14-30" fmla="*/ 8966 h 10000"/>
              <a:gd name="connsiteX15-31" fmla="*/ 5000 w 10000"/>
              <a:gd name="connsiteY15-32" fmla="*/ 8966 h 10000"/>
              <a:gd name="connsiteX16-33" fmla="*/ 7667 w 10000"/>
              <a:gd name="connsiteY16-34" fmla="*/ 6552 h 10000"/>
              <a:gd name="connsiteX17-35" fmla="*/ 10000 w 10000"/>
              <a:gd name="connsiteY17-36" fmla="*/ 4828 h 10000"/>
              <a:gd name="connsiteX18-37" fmla="*/ 8333 w 10000"/>
              <a:gd name="connsiteY18-38" fmla="*/ 4138 h 10000"/>
              <a:gd name="connsiteX19-39" fmla="*/ 8000 w 10000"/>
              <a:gd name="connsiteY19-40" fmla="*/ 2759 h 10000"/>
              <a:gd name="connsiteX0-41" fmla="*/ 8000 w 10000"/>
              <a:gd name="connsiteY0-42" fmla="*/ 3388 h 10629"/>
              <a:gd name="connsiteX1-43" fmla="*/ 7333 w 10000"/>
              <a:gd name="connsiteY1-44" fmla="*/ 3388 h 10629"/>
              <a:gd name="connsiteX2-45" fmla="*/ 6333 w 10000"/>
              <a:gd name="connsiteY2-46" fmla="*/ 2009 h 10629"/>
              <a:gd name="connsiteX3-47" fmla="*/ 5667 w 10000"/>
              <a:gd name="connsiteY3-48" fmla="*/ 629 h 10629"/>
              <a:gd name="connsiteX4-49" fmla="*/ 5333 w 10000"/>
              <a:gd name="connsiteY4-50" fmla="*/ 629 h 10629"/>
              <a:gd name="connsiteX5-51" fmla="*/ 5031 w 10000"/>
              <a:gd name="connsiteY5-52" fmla="*/ 0 h 10629"/>
              <a:gd name="connsiteX6-53" fmla="*/ 3667 w 10000"/>
              <a:gd name="connsiteY6-54" fmla="*/ 629 h 10629"/>
              <a:gd name="connsiteX7-55" fmla="*/ 1000 w 10000"/>
              <a:gd name="connsiteY7-56" fmla="*/ 1319 h 10629"/>
              <a:gd name="connsiteX8-57" fmla="*/ 667 w 10000"/>
              <a:gd name="connsiteY8-58" fmla="*/ 5112 h 10629"/>
              <a:gd name="connsiteX9-59" fmla="*/ 0 w 10000"/>
              <a:gd name="connsiteY9-60" fmla="*/ 5457 h 10629"/>
              <a:gd name="connsiteX10-61" fmla="*/ 0 w 10000"/>
              <a:gd name="connsiteY10-62" fmla="*/ 8560 h 10629"/>
              <a:gd name="connsiteX11-63" fmla="*/ 667 w 10000"/>
              <a:gd name="connsiteY11-64" fmla="*/ 9939 h 10629"/>
              <a:gd name="connsiteX12-65" fmla="*/ 1000 w 10000"/>
              <a:gd name="connsiteY12-66" fmla="*/ 10629 h 10629"/>
              <a:gd name="connsiteX13-67" fmla="*/ 2000 w 10000"/>
              <a:gd name="connsiteY13-68" fmla="*/ 10629 h 10629"/>
              <a:gd name="connsiteX14-69" fmla="*/ 3667 w 10000"/>
              <a:gd name="connsiteY14-70" fmla="*/ 9595 h 10629"/>
              <a:gd name="connsiteX15-71" fmla="*/ 5000 w 10000"/>
              <a:gd name="connsiteY15-72" fmla="*/ 9595 h 10629"/>
              <a:gd name="connsiteX16-73" fmla="*/ 7667 w 10000"/>
              <a:gd name="connsiteY16-74" fmla="*/ 7181 h 10629"/>
              <a:gd name="connsiteX17-75" fmla="*/ 10000 w 10000"/>
              <a:gd name="connsiteY17-76" fmla="*/ 5457 h 10629"/>
              <a:gd name="connsiteX18-77" fmla="*/ 8333 w 10000"/>
              <a:gd name="connsiteY18-78" fmla="*/ 4767 h 10629"/>
              <a:gd name="connsiteX19-79" fmla="*/ 8000 w 10000"/>
              <a:gd name="connsiteY19-80" fmla="*/ 3388 h 10629"/>
              <a:gd name="connsiteX0-81" fmla="*/ 8000 w 10000"/>
              <a:gd name="connsiteY0-82" fmla="*/ 3388 h 10629"/>
              <a:gd name="connsiteX1-83" fmla="*/ 7333 w 10000"/>
              <a:gd name="connsiteY1-84" fmla="*/ 3388 h 10629"/>
              <a:gd name="connsiteX2-85" fmla="*/ 6333 w 10000"/>
              <a:gd name="connsiteY2-86" fmla="*/ 2009 h 10629"/>
              <a:gd name="connsiteX3-87" fmla="*/ 5667 w 10000"/>
              <a:gd name="connsiteY3-88" fmla="*/ 629 h 10629"/>
              <a:gd name="connsiteX4-89" fmla="*/ 5333 w 10000"/>
              <a:gd name="connsiteY4-90" fmla="*/ 629 h 10629"/>
              <a:gd name="connsiteX5-91" fmla="*/ 5031 w 10000"/>
              <a:gd name="connsiteY5-92" fmla="*/ 0 h 10629"/>
              <a:gd name="connsiteX6-93" fmla="*/ 3667 w 10000"/>
              <a:gd name="connsiteY6-94" fmla="*/ 629 h 10629"/>
              <a:gd name="connsiteX7-95" fmla="*/ 1503 w 10000"/>
              <a:gd name="connsiteY7-96" fmla="*/ 1319 h 10629"/>
              <a:gd name="connsiteX8-97" fmla="*/ 667 w 10000"/>
              <a:gd name="connsiteY8-98" fmla="*/ 5112 h 10629"/>
              <a:gd name="connsiteX9-99" fmla="*/ 0 w 10000"/>
              <a:gd name="connsiteY9-100" fmla="*/ 5457 h 10629"/>
              <a:gd name="connsiteX10-101" fmla="*/ 0 w 10000"/>
              <a:gd name="connsiteY10-102" fmla="*/ 8560 h 10629"/>
              <a:gd name="connsiteX11-103" fmla="*/ 667 w 10000"/>
              <a:gd name="connsiteY11-104" fmla="*/ 9939 h 10629"/>
              <a:gd name="connsiteX12-105" fmla="*/ 1000 w 10000"/>
              <a:gd name="connsiteY12-106" fmla="*/ 10629 h 10629"/>
              <a:gd name="connsiteX13-107" fmla="*/ 2000 w 10000"/>
              <a:gd name="connsiteY13-108" fmla="*/ 10629 h 10629"/>
              <a:gd name="connsiteX14-109" fmla="*/ 3667 w 10000"/>
              <a:gd name="connsiteY14-110" fmla="*/ 9595 h 10629"/>
              <a:gd name="connsiteX15-111" fmla="*/ 5000 w 10000"/>
              <a:gd name="connsiteY15-112" fmla="*/ 9595 h 10629"/>
              <a:gd name="connsiteX16-113" fmla="*/ 7667 w 10000"/>
              <a:gd name="connsiteY16-114" fmla="*/ 7181 h 10629"/>
              <a:gd name="connsiteX17-115" fmla="*/ 10000 w 10000"/>
              <a:gd name="connsiteY17-116" fmla="*/ 5457 h 10629"/>
              <a:gd name="connsiteX18-117" fmla="*/ 8333 w 10000"/>
              <a:gd name="connsiteY18-118" fmla="*/ 4767 h 10629"/>
              <a:gd name="connsiteX19-119" fmla="*/ 8000 w 10000"/>
              <a:gd name="connsiteY19-120" fmla="*/ 3388 h 10629"/>
              <a:gd name="connsiteX0-121" fmla="*/ 8000 w 10000"/>
              <a:gd name="connsiteY0-122" fmla="*/ 3388 h 10629"/>
              <a:gd name="connsiteX1-123" fmla="*/ 7333 w 10000"/>
              <a:gd name="connsiteY1-124" fmla="*/ 3388 h 10629"/>
              <a:gd name="connsiteX2-125" fmla="*/ 6333 w 10000"/>
              <a:gd name="connsiteY2-126" fmla="*/ 2009 h 10629"/>
              <a:gd name="connsiteX3-127" fmla="*/ 5667 w 10000"/>
              <a:gd name="connsiteY3-128" fmla="*/ 629 h 10629"/>
              <a:gd name="connsiteX4-129" fmla="*/ 5333 w 10000"/>
              <a:gd name="connsiteY4-130" fmla="*/ 629 h 10629"/>
              <a:gd name="connsiteX5-131" fmla="*/ 5031 w 10000"/>
              <a:gd name="connsiteY5-132" fmla="*/ 0 h 10629"/>
              <a:gd name="connsiteX6-133" fmla="*/ 3667 w 10000"/>
              <a:gd name="connsiteY6-134" fmla="*/ 629 h 10629"/>
              <a:gd name="connsiteX7-135" fmla="*/ 1503 w 10000"/>
              <a:gd name="connsiteY7-136" fmla="*/ 1319 h 10629"/>
              <a:gd name="connsiteX8-137" fmla="*/ 1472 w 10000"/>
              <a:gd name="connsiteY8-138" fmla="*/ 4693 h 10629"/>
              <a:gd name="connsiteX9-139" fmla="*/ 0 w 10000"/>
              <a:gd name="connsiteY9-140" fmla="*/ 5457 h 10629"/>
              <a:gd name="connsiteX10-141" fmla="*/ 0 w 10000"/>
              <a:gd name="connsiteY10-142" fmla="*/ 8560 h 10629"/>
              <a:gd name="connsiteX11-143" fmla="*/ 667 w 10000"/>
              <a:gd name="connsiteY11-144" fmla="*/ 9939 h 10629"/>
              <a:gd name="connsiteX12-145" fmla="*/ 1000 w 10000"/>
              <a:gd name="connsiteY12-146" fmla="*/ 10629 h 10629"/>
              <a:gd name="connsiteX13-147" fmla="*/ 2000 w 10000"/>
              <a:gd name="connsiteY13-148" fmla="*/ 10629 h 10629"/>
              <a:gd name="connsiteX14-149" fmla="*/ 3667 w 10000"/>
              <a:gd name="connsiteY14-150" fmla="*/ 9595 h 10629"/>
              <a:gd name="connsiteX15-151" fmla="*/ 5000 w 10000"/>
              <a:gd name="connsiteY15-152" fmla="*/ 9595 h 10629"/>
              <a:gd name="connsiteX16-153" fmla="*/ 7667 w 10000"/>
              <a:gd name="connsiteY16-154" fmla="*/ 7181 h 10629"/>
              <a:gd name="connsiteX17-155" fmla="*/ 10000 w 10000"/>
              <a:gd name="connsiteY17-156" fmla="*/ 5457 h 10629"/>
              <a:gd name="connsiteX18-157" fmla="*/ 8333 w 10000"/>
              <a:gd name="connsiteY18-158" fmla="*/ 4767 h 10629"/>
              <a:gd name="connsiteX19-159" fmla="*/ 8000 w 10000"/>
              <a:gd name="connsiteY19-160" fmla="*/ 3388 h 10629"/>
              <a:gd name="connsiteX0-161" fmla="*/ 8000 w 10000"/>
              <a:gd name="connsiteY0-162" fmla="*/ 3388 h 10629"/>
              <a:gd name="connsiteX1-163" fmla="*/ 7333 w 10000"/>
              <a:gd name="connsiteY1-164" fmla="*/ 3388 h 10629"/>
              <a:gd name="connsiteX2-165" fmla="*/ 6333 w 10000"/>
              <a:gd name="connsiteY2-166" fmla="*/ 2009 h 10629"/>
              <a:gd name="connsiteX3-167" fmla="*/ 5667 w 10000"/>
              <a:gd name="connsiteY3-168" fmla="*/ 629 h 10629"/>
              <a:gd name="connsiteX4-169" fmla="*/ 5333 w 10000"/>
              <a:gd name="connsiteY4-170" fmla="*/ 629 h 10629"/>
              <a:gd name="connsiteX5-171" fmla="*/ 5031 w 10000"/>
              <a:gd name="connsiteY5-172" fmla="*/ 0 h 10629"/>
              <a:gd name="connsiteX6-173" fmla="*/ 3667 w 10000"/>
              <a:gd name="connsiteY6-174" fmla="*/ 629 h 10629"/>
              <a:gd name="connsiteX7-175" fmla="*/ 1503 w 10000"/>
              <a:gd name="connsiteY7-176" fmla="*/ 1319 h 10629"/>
              <a:gd name="connsiteX8-177" fmla="*/ 1472 w 10000"/>
              <a:gd name="connsiteY8-178" fmla="*/ 4693 h 10629"/>
              <a:gd name="connsiteX9-179" fmla="*/ 503 w 10000"/>
              <a:gd name="connsiteY9-180" fmla="*/ 5457 h 10629"/>
              <a:gd name="connsiteX10-181" fmla="*/ 0 w 10000"/>
              <a:gd name="connsiteY10-182" fmla="*/ 8560 h 10629"/>
              <a:gd name="connsiteX11-183" fmla="*/ 667 w 10000"/>
              <a:gd name="connsiteY11-184" fmla="*/ 9939 h 10629"/>
              <a:gd name="connsiteX12-185" fmla="*/ 1000 w 10000"/>
              <a:gd name="connsiteY12-186" fmla="*/ 10629 h 10629"/>
              <a:gd name="connsiteX13-187" fmla="*/ 2000 w 10000"/>
              <a:gd name="connsiteY13-188" fmla="*/ 10629 h 10629"/>
              <a:gd name="connsiteX14-189" fmla="*/ 3667 w 10000"/>
              <a:gd name="connsiteY14-190" fmla="*/ 9595 h 10629"/>
              <a:gd name="connsiteX15-191" fmla="*/ 5000 w 10000"/>
              <a:gd name="connsiteY15-192" fmla="*/ 9595 h 10629"/>
              <a:gd name="connsiteX16-193" fmla="*/ 7667 w 10000"/>
              <a:gd name="connsiteY16-194" fmla="*/ 7181 h 10629"/>
              <a:gd name="connsiteX17-195" fmla="*/ 10000 w 10000"/>
              <a:gd name="connsiteY17-196" fmla="*/ 5457 h 10629"/>
              <a:gd name="connsiteX18-197" fmla="*/ 8333 w 10000"/>
              <a:gd name="connsiteY18-198" fmla="*/ 4767 h 10629"/>
              <a:gd name="connsiteX19-199" fmla="*/ 8000 w 10000"/>
              <a:gd name="connsiteY19-200" fmla="*/ 3388 h 10629"/>
              <a:gd name="connsiteX0-201" fmla="*/ 7537 w 9537"/>
              <a:gd name="connsiteY0-202" fmla="*/ 3388 h 10629"/>
              <a:gd name="connsiteX1-203" fmla="*/ 6870 w 9537"/>
              <a:gd name="connsiteY1-204" fmla="*/ 3388 h 10629"/>
              <a:gd name="connsiteX2-205" fmla="*/ 5870 w 9537"/>
              <a:gd name="connsiteY2-206" fmla="*/ 2009 h 10629"/>
              <a:gd name="connsiteX3-207" fmla="*/ 5204 w 9537"/>
              <a:gd name="connsiteY3-208" fmla="*/ 629 h 10629"/>
              <a:gd name="connsiteX4-209" fmla="*/ 4870 w 9537"/>
              <a:gd name="connsiteY4-210" fmla="*/ 629 h 10629"/>
              <a:gd name="connsiteX5-211" fmla="*/ 4568 w 9537"/>
              <a:gd name="connsiteY5-212" fmla="*/ 0 h 10629"/>
              <a:gd name="connsiteX6-213" fmla="*/ 3204 w 9537"/>
              <a:gd name="connsiteY6-214" fmla="*/ 629 h 10629"/>
              <a:gd name="connsiteX7-215" fmla="*/ 1040 w 9537"/>
              <a:gd name="connsiteY7-216" fmla="*/ 1319 h 10629"/>
              <a:gd name="connsiteX8-217" fmla="*/ 1009 w 9537"/>
              <a:gd name="connsiteY8-218" fmla="*/ 4693 h 10629"/>
              <a:gd name="connsiteX9-219" fmla="*/ 40 w 9537"/>
              <a:gd name="connsiteY9-220" fmla="*/ 5457 h 10629"/>
              <a:gd name="connsiteX10-221" fmla="*/ 141 w 9537"/>
              <a:gd name="connsiteY10-222" fmla="*/ 8560 h 10629"/>
              <a:gd name="connsiteX11-223" fmla="*/ 204 w 9537"/>
              <a:gd name="connsiteY11-224" fmla="*/ 9939 h 10629"/>
              <a:gd name="connsiteX12-225" fmla="*/ 537 w 9537"/>
              <a:gd name="connsiteY12-226" fmla="*/ 10629 h 10629"/>
              <a:gd name="connsiteX13-227" fmla="*/ 1537 w 9537"/>
              <a:gd name="connsiteY13-228" fmla="*/ 10629 h 10629"/>
              <a:gd name="connsiteX14-229" fmla="*/ 3204 w 9537"/>
              <a:gd name="connsiteY14-230" fmla="*/ 9595 h 10629"/>
              <a:gd name="connsiteX15-231" fmla="*/ 4537 w 9537"/>
              <a:gd name="connsiteY15-232" fmla="*/ 9595 h 10629"/>
              <a:gd name="connsiteX16-233" fmla="*/ 7204 w 9537"/>
              <a:gd name="connsiteY16-234" fmla="*/ 7181 h 10629"/>
              <a:gd name="connsiteX17-235" fmla="*/ 9537 w 9537"/>
              <a:gd name="connsiteY17-236" fmla="*/ 5457 h 10629"/>
              <a:gd name="connsiteX18-237" fmla="*/ 7870 w 9537"/>
              <a:gd name="connsiteY18-238" fmla="*/ 4767 h 10629"/>
              <a:gd name="connsiteX19-239" fmla="*/ 7537 w 9537"/>
              <a:gd name="connsiteY19-240" fmla="*/ 3388 h 106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9537" h="10629">
                <a:moveTo>
                  <a:pt x="7537" y="3388"/>
                </a:moveTo>
                <a:lnTo>
                  <a:pt x="6870" y="3388"/>
                </a:lnTo>
                <a:lnTo>
                  <a:pt x="5870" y="2009"/>
                </a:lnTo>
                <a:lnTo>
                  <a:pt x="5204" y="629"/>
                </a:lnTo>
                <a:lnTo>
                  <a:pt x="4870" y="629"/>
                </a:lnTo>
                <a:lnTo>
                  <a:pt x="4568" y="0"/>
                </a:lnTo>
                <a:lnTo>
                  <a:pt x="3204" y="629"/>
                </a:lnTo>
                <a:lnTo>
                  <a:pt x="1040" y="1319"/>
                </a:lnTo>
                <a:cubicBezTo>
                  <a:pt x="1030" y="2444"/>
                  <a:pt x="1019" y="3568"/>
                  <a:pt x="1009" y="4693"/>
                </a:cubicBezTo>
                <a:lnTo>
                  <a:pt x="40" y="5457"/>
                </a:lnTo>
                <a:cubicBezTo>
                  <a:pt x="-128" y="6491"/>
                  <a:pt x="309" y="7526"/>
                  <a:pt x="141" y="8560"/>
                </a:cubicBezTo>
                <a:cubicBezTo>
                  <a:pt x="162" y="9020"/>
                  <a:pt x="183" y="9479"/>
                  <a:pt x="204" y="9939"/>
                </a:cubicBezTo>
                <a:lnTo>
                  <a:pt x="537" y="10629"/>
                </a:lnTo>
                <a:lnTo>
                  <a:pt x="1537" y="10629"/>
                </a:lnTo>
                <a:lnTo>
                  <a:pt x="3204" y="9595"/>
                </a:lnTo>
                <a:lnTo>
                  <a:pt x="4537" y="9595"/>
                </a:lnTo>
                <a:lnTo>
                  <a:pt x="7204" y="7181"/>
                </a:lnTo>
                <a:lnTo>
                  <a:pt x="9537" y="5457"/>
                </a:lnTo>
                <a:lnTo>
                  <a:pt x="7870" y="4767"/>
                </a:lnTo>
                <a:lnTo>
                  <a:pt x="7537" y="338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0" name="Freeform 376"/>
          <p:cNvSpPr/>
          <p:nvPr/>
        </p:nvSpPr>
        <p:spPr bwMode="auto">
          <a:xfrm>
            <a:off x="6141720" y="4156075"/>
            <a:ext cx="298450" cy="298450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1" name="Freeform 382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2" name="Freeform 383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3" name="Freeform 384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4" name="Freeform 385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5" name="Freeform 386"/>
          <p:cNvSpPr/>
          <p:nvPr/>
        </p:nvSpPr>
        <p:spPr bwMode="auto">
          <a:xfrm>
            <a:off x="5791835" y="3723005"/>
            <a:ext cx="101600" cy="132080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6" name="Freeform 387"/>
          <p:cNvSpPr/>
          <p:nvPr/>
        </p:nvSpPr>
        <p:spPr bwMode="auto">
          <a:xfrm>
            <a:off x="5944870" y="3622040"/>
            <a:ext cx="296545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7" name="Freeform 393"/>
          <p:cNvSpPr/>
          <p:nvPr/>
        </p:nvSpPr>
        <p:spPr bwMode="auto">
          <a:xfrm>
            <a:off x="5893435" y="3675380"/>
            <a:ext cx="63500" cy="157480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8" name="Freeform 394"/>
          <p:cNvSpPr/>
          <p:nvPr/>
        </p:nvSpPr>
        <p:spPr bwMode="auto">
          <a:xfrm>
            <a:off x="5869940" y="3716655"/>
            <a:ext cx="55245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9" name="Freeform 395"/>
          <p:cNvSpPr/>
          <p:nvPr/>
        </p:nvSpPr>
        <p:spPr bwMode="auto">
          <a:xfrm>
            <a:off x="6141720" y="4432935"/>
            <a:ext cx="320675" cy="325755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70" name="Group 453"/>
          <p:cNvGrpSpPr/>
          <p:nvPr/>
        </p:nvGrpSpPr>
        <p:grpSpPr bwMode="auto">
          <a:xfrm rot="0">
            <a:off x="5649595" y="2230755"/>
            <a:ext cx="250825" cy="368300"/>
            <a:chOff x="2201" y="1250"/>
            <a:chExt cx="133" cy="193"/>
          </a:xfrm>
          <a:solidFill>
            <a:schemeClr val="tx1">
              <a:lumMod val="60000"/>
              <a:lumOff val="40000"/>
              <a:alpha val="10000"/>
            </a:schemeClr>
          </a:solidFill>
        </p:grpSpPr>
        <p:sp>
          <p:nvSpPr>
            <p:cNvPr id="249" name="Freeform 454"/>
            <p:cNvSpPr/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  <p:sp>
          <p:nvSpPr>
            <p:cNvPr id="250" name="Freeform 455"/>
            <p:cNvSpPr/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</p:grpSp>
      <p:sp>
        <p:nvSpPr>
          <p:cNvPr id="71" name="Freeform 297"/>
          <p:cNvSpPr/>
          <p:nvPr/>
        </p:nvSpPr>
        <p:spPr bwMode="auto">
          <a:xfrm>
            <a:off x="7332345" y="2988310"/>
            <a:ext cx="361315" cy="274955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connsiteX0" fmla="*/ 9574 w 10557"/>
              <a:gd name="connsiteY0" fmla="*/ 329 h 11017"/>
              <a:gd name="connsiteX1" fmla="*/ 8609 w 10557"/>
              <a:gd name="connsiteY1" fmla="*/ 1176 h 11017"/>
              <a:gd name="connsiteX2" fmla="*/ 7957 w 10557"/>
              <a:gd name="connsiteY2" fmla="*/ 1176 h 11017"/>
              <a:gd name="connsiteX3" fmla="*/ 7739 w 10557"/>
              <a:gd name="connsiteY3" fmla="*/ 294 h 11017"/>
              <a:gd name="connsiteX4" fmla="*/ 7522 w 10557"/>
              <a:gd name="connsiteY4" fmla="*/ 0 h 11017"/>
              <a:gd name="connsiteX5" fmla="*/ 6870 w 10557"/>
              <a:gd name="connsiteY5" fmla="*/ 882 h 11017"/>
              <a:gd name="connsiteX6" fmla="*/ 6435 w 10557"/>
              <a:gd name="connsiteY6" fmla="*/ 1471 h 11017"/>
              <a:gd name="connsiteX7" fmla="*/ 5604 w 10557"/>
              <a:gd name="connsiteY7" fmla="*/ 1160 h 11017"/>
              <a:gd name="connsiteX8" fmla="*/ 5131 w 10557"/>
              <a:gd name="connsiteY8" fmla="*/ 1176 h 11017"/>
              <a:gd name="connsiteX9" fmla="*/ 4478 w 10557"/>
              <a:gd name="connsiteY9" fmla="*/ 1176 h 11017"/>
              <a:gd name="connsiteX10" fmla="*/ 3609 w 10557"/>
              <a:gd name="connsiteY10" fmla="*/ 882 h 11017"/>
              <a:gd name="connsiteX11" fmla="*/ 3391 w 10557"/>
              <a:gd name="connsiteY11" fmla="*/ 2353 h 11017"/>
              <a:gd name="connsiteX12" fmla="*/ 2305 w 10557"/>
              <a:gd name="connsiteY12" fmla="*/ 2941 h 11017"/>
              <a:gd name="connsiteX13" fmla="*/ 1870 w 10557"/>
              <a:gd name="connsiteY13" fmla="*/ 3529 h 11017"/>
              <a:gd name="connsiteX14" fmla="*/ 1218 w 10557"/>
              <a:gd name="connsiteY14" fmla="*/ 3235 h 11017"/>
              <a:gd name="connsiteX15" fmla="*/ 574 w 10557"/>
              <a:gd name="connsiteY15" fmla="*/ 2846 h 11017"/>
              <a:gd name="connsiteX16" fmla="*/ 356 w 10557"/>
              <a:gd name="connsiteY16" fmla="*/ 4706 h 11017"/>
              <a:gd name="connsiteX17" fmla="*/ 348 w 10557"/>
              <a:gd name="connsiteY17" fmla="*/ 5882 h 11017"/>
              <a:gd name="connsiteX18" fmla="*/ 0 w 10557"/>
              <a:gd name="connsiteY18" fmla="*/ 7734 h 11017"/>
              <a:gd name="connsiteX19" fmla="*/ 800 w 10557"/>
              <a:gd name="connsiteY19" fmla="*/ 8417 h 11017"/>
              <a:gd name="connsiteX20" fmla="*/ 783 w 10557"/>
              <a:gd name="connsiteY20" fmla="*/ 9706 h 11017"/>
              <a:gd name="connsiteX21" fmla="*/ 472 w 10557"/>
              <a:gd name="connsiteY21" fmla="*/ 10621 h 11017"/>
              <a:gd name="connsiteX22" fmla="*/ 1365 w 10557"/>
              <a:gd name="connsiteY22" fmla="*/ 10882 h 11017"/>
              <a:gd name="connsiteX23" fmla="*/ 1808 w 10557"/>
              <a:gd name="connsiteY23" fmla="*/ 10893 h 11017"/>
              <a:gd name="connsiteX24" fmla="*/ 3024 w 10557"/>
              <a:gd name="connsiteY24" fmla="*/ 10980 h 11017"/>
              <a:gd name="connsiteX25" fmla="*/ 4782 w 10557"/>
              <a:gd name="connsiteY25" fmla="*/ 10261 h 11017"/>
              <a:gd name="connsiteX26" fmla="*/ 5051 w 10557"/>
              <a:gd name="connsiteY26" fmla="*/ 8921 h 11017"/>
              <a:gd name="connsiteX27" fmla="*/ 5896 w 10557"/>
              <a:gd name="connsiteY27" fmla="*/ 8595 h 11017"/>
              <a:gd name="connsiteX28" fmla="*/ 7247 w 10557"/>
              <a:gd name="connsiteY28" fmla="*/ 7778 h 11017"/>
              <a:gd name="connsiteX29" fmla="*/ 7297 w 10557"/>
              <a:gd name="connsiteY29" fmla="*/ 6764 h 11017"/>
              <a:gd name="connsiteX30" fmla="*/ 7587 w 10557"/>
              <a:gd name="connsiteY30" fmla="*/ 6503 h 11017"/>
              <a:gd name="connsiteX31" fmla="*/ 7969 w 10557"/>
              <a:gd name="connsiteY31" fmla="*/ 6078 h 11017"/>
              <a:gd name="connsiteX32" fmla="*/ 8619 w 10557"/>
              <a:gd name="connsiteY32" fmla="*/ 4935 h 11017"/>
              <a:gd name="connsiteX33" fmla="*/ 8743 w 10557"/>
              <a:gd name="connsiteY33" fmla="*/ 4248 h 11017"/>
              <a:gd name="connsiteX34" fmla="*/ 9173 w 10557"/>
              <a:gd name="connsiteY34" fmla="*/ 3203 h 11017"/>
              <a:gd name="connsiteX35" fmla="*/ 8826 w 10557"/>
              <a:gd name="connsiteY35" fmla="*/ 2059 h 11017"/>
              <a:gd name="connsiteX36" fmla="*/ 10557 w 10557"/>
              <a:gd name="connsiteY36" fmla="*/ 1287 h 11017"/>
              <a:gd name="connsiteX37" fmla="*/ 9913 w 10557"/>
              <a:gd name="connsiteY37" fmla="*/ 882 h 11017"/>
              <a:gd name="connsiteX38" fmla="*/ 9574 w 10557"/>
              <a:gd name="connsiteY38" fmla="*/ 329 h 11017"/>
              <a:gd name="connsiteX0-1" fmla="*/ 9156 w 10557"/>
              <a:gd name="connsiteY0-2" fmla="*/ 42 h 11017"/>
              <a:gd name="connsiteX1-3" fmla="*/ 8609 w 10557"/>
              <a:gd name="connsiteY1-4" fmla="*/ 1176 h 11017"/>
              <a:gd name="connsiteX2-5" fmla="*/ 7957 w 10557"/>
              <a:gd name="connsiteY2-6" fmla="*/ 1176 h 11017"/>
              <a:gd name="connsiteX3-7" fmla="*/ 7739 w 10557"/>
              <a:gd name="connsiteY3-8" fmla="*/ 294 h 11017"/>
              <a:gd name="connsiteX4-9" fmla="*/ 7522 w 10557"/>
              <a:gd name="connsiteY4-10" fmla="*/ 0 h 11017"/>
              <a:gd name="connsiteX5-11" fmla="*/ 6870 w 10557"/>
              <a:gd name="connsiteY5-12" fmla="*/ 882 h 11017"/>
              <a:gd name="connsiteX6-13" fmla="*/ 6435 w 10557"/>
              <a:gd name="connsiteY6-14" fmla="*/ 1471 h 11017"/>
              <a:gd name="connsiteX7-15" fmla="*/ 5604 w 10557"/>
              <a:gd name="connsiteY7-16" fmla="*/ 1160 h 11017"/>
              <a:gd name="connsiteX8-17" fmla="*/ 5131 w 10557"/>
              <a:gd name="connsiteY8-18" fmla="*/ 1176 h 11017"/>
              <a:gd name="connsiteX9-19" fmla="*/ 4478 w 10557"/>
              <a:gd name="connsiteY9-20" fmla="*/ 1176 h 11017"/>
              <a:gd name="connsiteX10-21" fmla="*/ 3609 w 10557"/>
              <a:gd name="connsiteY10-22" fmla="*/ 882 h 11017"/>
              <a:gd name="connsiteX11-23" fmla="*/ 3391 w 10557"/>
              <a:gd name="connsiteY11-24" fmla="*/ 2353 h 11017"/>
              <a:gd name="connsiteX12-25" fmla="*/ 2305 w 10557"/>
              <a:gd name="connsiteY12-26" fmla="*/ 2941 h 11017"/>
              <a:gd name="connsiteX13-27" fmla="*/ 1870 w 10557"/>
              <a:gd name="connsiteY13-28" fmla="*/ 3529 h 11017"/>
              <a:gd name="connsiteX14-29" fmla="*/ 1218 w 10557"/>
              <a:gd name="connsiteY14-30" fmla="*/ 3235 h 11017"/>
              <a:gd name="connsiteX15-31" fmla="*/ 574 w 10557"/>
              <a:gd name="connsiteY15-32" fmla="*/ 2846 h 11017"/>
              <a:gd name="connsiteX16-33" fmla="*/ 356 w 10557"/>
              <a:gd name="connsiteY16-34" fmla="*/ 4706 h 11017"/>
              <a:gd name="connsiteX17-35" fmla="*/ 348 w 10557"/>
              <a:gd name="connsiteY17-36" fmla="*/ 5882 h 11017"/>
              <a:gd name="connsiteX18-37" fmla="*/ 0 w 10557"/>
              <a:gd name="connsiteY18-38" fmla="*/ 7734 h 11017"/>
              <a:gd name="connsiteX19-39" fmla="*/ 800 w 10557"/>
              <a:gd name="connsiteY19-40" fmla="*/ 8417 h 11017"/>
              <a:gd name="connsiteX20-41" fmla="*/ 783 w 10557"/>
              <a:gd name="connsiteY20-42" fmla="*/ 9706 h 11017"/>
              <a:gd name="connsiteX21-43" fmla="*/ 472 w 10557"/>
              <a:gd name="connsiteY21-44" fmla="*/ 10621 h 11017"/>
              <a:gd name="connsiteX22-45" fmla="*/ 1365 w 10557"/>
              <a:gd name="connsiteY22-46" fmla="*/ 10882 h 11017"/>
              <a:gd name="connsiteX23-47" fmla="*/ 1808 w 10557"/>
              <a:gd name="connsiteY23-48" fmla="*/ 10893 h 11017"/>
              <a:gd name="connsiteX24-49" fmla="*/ 3024 w 10557"/>
              <a:gd name="connsiteY24-50" fmla="*/ 10980 h 11017"/>
              <a:gd name="connsiteX25-51" fmla="*/ 4782 w 10557"/>
              <a:gd name="connsiteY25-52" fmla="*/ 10261 h 11017"/>
              <a:gd name="connsiteX26-53" fmla="*/ 5051 w 10557"/>
              <a:gd name="connsiteY26-54" fmla="*/ 8921 h 11017"/>
              <a:gd name="connsiteX27-55" fmla="*/ 5896 w 10557"/>
              <a:gd name="connsiteY27-56" fmla="*/ 8595 h 11017"/>
              <a:gd name="connsiteX28-57" fmla="*/ 7247 w 10557"/>
              <a:gd name="connsiteY28-58" fmla="*/ 7778 h 11017"/>
              <a:gd name="connsiteX29-59" fmla="*/ 7297 w 10557"/>
              <a:gd name="connsiteY29-60" fmla="*/ 6764 h 11017"/>
              <a:gd name="connsiteX30-61" fmla="*/ 7587 w 10557"/>
              <a:gd name="connsiteY30-62" fmla="*/ 6503 h 11017"/>
              <a:gd name="connsiteX31-63" fmla="*/ 7969 w 10557"/>
              <a:gd name="connsiteY31-64" fmla="*/ 6078 h 11017"/>
              <a:gd name="connsiteX32-65" fmla="*/ 8619 w 10557"/>
              <a:gd name="connsiteY32-66" fmla="*/ 4935 h 11017"/>
              <a:gd name="connsiteX33-67" fmla="*/ 8743 w 10557"/>
              <a:gd name="connsiteY33-68" fmla="*/ 4248 h 11017"/>
              <a:gd name="connsiteX34-69" fmla="*/ 9173 w 10557"/>
              <a:gd name="connsiteY34-70" fmla="*/ 3203 h 11017"/>
              <a:gd name="connsiteX35-71" fmla="*/ 8826 w 10557"/>
              <a:gd name="connsiteY35-72" fmla="*/ 2059 h 11017"/>
              <a:gd name="connsiteX36-73" fmla="*/ 10557 w 10557"/>
              <a:gd name="connsiteY36-74" fmla="*/ 1287 h 11017"/>
              <a:gd name="connsiteX37-75" fmla="*/ 9913 w 10557"/>
              <a:gd name="connsiteY37-76" fmla="*/ 882 h 11017"/>
              <a:gd name="connsiteX38-77" fmla="*/ 9156 w 10557"/>
              <a:gd name="connsiteY38-78" fmla="*/ 42 h 11017"/>
              <a:gd name="connsiteX0-79" fmla="*/ 9156 w 10557"/>
              <a:gd name="connsiteY0-80" fmla="*/ 42 h 11017"/>
              <a:gd name="connsiteX1-81" fmla="*/ 8609 w 10557"/>
              <a:gd name="connsiteY1-82" fmla="*/ 1176 h 11017"/>
              <a:gd name="connsiteX2-83" fmla="*/ 7957 w 10557"/>
              <a:gd name="connsiteY2-84" fmla="*/ 1176 h 11017"/>
              <a:gd name="connsiteX3-85" fmla="*/ 7739 w 10557"/>
              <a:gd name="connsiteY3-86" fmla="*/ 294 h 11017"/>
              <a:gd name="connsiteX4-87" fmla="*/ 7522 w 10557"/>
              <a:gd name="connsiteY4-88" fmla="*/ 0 h 11017"/>
              <a:gd name="connsiteX5-89" fmla="*/ 6870 w 10557"/>
              <a:gd name="connsiteY5-90" fmla="*/ 882 h 11017"/>
              <a:gd name="connsiteX6-91" fmla="*/ 6435 w 10557"/>
              <a:gd name="connsiteY6-92" fmla="*/ 1471 h 11017"/>
              <a:gd name="connsiteX7-93" fmla="*/ 5604 w 10557"/>
              <a:gd name="connsiteY7-94" fmla="*/ 1160 h 11017"/>
              <a:gd name="connsiteX8-95" fmla="*/ 5131 w 10557"/>
              <a:gd name="connsiteY8-96" fmla="*/ 1176 h 11017"/>
              <a:gd name="connsiteX9-97" fmla="*/ 4478 w 10557"/>
              <a:gd name="connsiteY9-98" fmla="*/ 1176 h 11017"/>
              <a:gd name="connsiteX10-99" fmla="*/ 3609 w 10557"/>
              <a:gd name="connsiteY10-100" fmla="*/ 882 h 11017"/>
              <a:gd name="connsiteX11-101" fmla="*/ 3391 w 10557"/>
              <a:gd name="connsiteY11-102" fmla="*/ 2353 h 11017"/>
              <a:gd name="connsiteX12-103" fmla="*/ 2305 w 10557"/>
              <a:gd name="connsiteY12-104" fmla="*/ 2941 h 11017"/>
              <a:gd name="connsiteX13-105" fmla="*/ 1870 w 10557"/>
              <a:gd name="connsiteY13-106" fmla="*/ 3529 h 11017"/>
              <a:gd name="connsiteX14-107" fmla="*/ 1218 w 10557"/>
              <a:gd name="connsiteY14-108" fmla="*/ 3235 h 11017"/>
              <a:gd name="connsiteX15-109" fmla="*/ 574 w 10557"/>
              <a:gd name="connsiteY15-110" fmla="*/ 2846 h 11017"/>
              <a:gd name="connsiteX16-111" fmla="*/ 356 w 10557"/>
              <a:gd name="connsiteY16-112" fmla="*/ 4706 h 11017"/>
              <a:gd name="connsiteX17-113" fmla="*/ 348 w 10557"/>
              <a:gd name="connsiteY17-114" fmla="*/ 5882 h 11017"/>
              <a:gd name="connsiteX18-115" fmla="*/ 0 w 10557"/>
              <a:gd name="connsiteY18-116" fmla="*/ 7734 h 11017"/>
              <a:gd name="connsiteX19-117" fmla="*/ 800 w 10557"/>
              <a:gd name="connsiteY19-118" fmla="*/ 8417 h 11017"/>
              <a:gd name="connsiteX20-119" fmla="*/ 783 w 10557"/>
              <a:gd name="connsiteY20-120" fmla="*/ 9706 h 11017"/>
              <a:gd name="connsiteX21-121" fmla="*/ 472 w 10557"/>
              <a:gd name="connsiteY21-122" fmla="*/ 10621 h 11017"/>
              <a:gd name="connsiteX22-123" fmla="*/ 1365 w 10557"/>
              <a:gd name="connsiteY22-124" fmla="*/ 10882 h 11017"/>
              <a:gd name="connsiteX23-125" fmla="*/ 1808 w 10557"/>
              <a:gd name="connsiteY23-126" fmla="*/ 10893 h 11017"/>
              <a:gd name="connsiteX24-127" fmla="*/ 3024 w 10557"/>
              <a:gd name="connsiteY24-128" fmla="*/ 10980 h 11017"/>
              <a:gd name="connsiteX25-129" fmla="*/ 4782 w 10557"/>
              <a:gd name="connsiteY25-130" fmla="*/ 10261 h 11017"/>
              <a:gd name="connsiteX26-131" fmla="*/ 5051 w 10557"/>
              <a:gd name="connsiteY26-132" fmla="*/ 8921 h 11017"/>
              <a:gd name="connsiteX27-133" fmla="*/ 5896 w 10557"/>
              <a:gd name="connsiteY27-134" fmla="*/ 8595 h 11017"/>
              <a:gd name="connsiteX28-135" fmla="*/ 7247 w 10557"/>
              <a:gd name="connsiteY28-136" fmla="*/ 7778 h 11017"/>
              <a:gd name="connsiteX29-137" fmla="*/ 7297 w 10557"/>
              <a:gd name="connsiteY29-138" fmla="*/ 6764 h 11017"/>
              <a:gd name="connsiteX30-139" fmla="*/ 7587 w 10557"/>
              <a:gd name="connsiteY30-140" fmla="*/ 6503 h 11017"/>
              <a:gd name="connsiteX31-141" fmla="*/ 7969 w 10557"/>
              <a:gd name="connsiteY31-142" fmla="*/ 6078 h 11017"/>
              <a:gd name="connsiteX32-143" fmla="*/ 8619 w 10557"/>
              <a:gd name="connsiteY32-144" fmla="*/ 4935 h 11017"/>
              <a:gd name="connsiteX33-145" fmla="*/ 8743 w 10557"/>
              <a:gd name="connsiteY33-146" fmla="*/ 4248 h 11017"/>
              <a:gd name="connsiteX34-147" fmla="*/ 9173 w 10557"/>
              <a:gd name="connsiteY34-148" fmla="*/ 3203 h 11017"/>
              <a:gd name="connsiteX35-149" fmla="*/ 9313 w 10557"/>
              <a:gd name="connsiteY35-150" fmla="*/ 2250 h 11017"/>
              <a:gd name="connsiteX36-151" fmla="*/ 10557 w 10557"/>
              <a:gd name="connsiteY36-152" fmla="*/ 1287 h 11017"/>
              <a:gd name="connsiteX37-153" fmla="*/ 9913 w 10557"/>
              <a:gd name="connsiteY37-154" fmla="*/ 882 h 11017"/>
              <a:gd name="connsiteX38-155" fmla="*/ 9156 w 10557"/>
              <a:gd name="connsiteY38-156" fmla="*/ 42 h 11017"/>
              <a:gd name="connsiteX0-157" fmla="*/ 9156 w 10557"/>
              <a:gd name="connsiteY0-158" fmla="*/ 42 h 11017"/>
              <a:gd name="connsiteX1-159" fmla="*/ 8609 w 10557"/>
              <a:gd name="connsiteY1-160" fmla="*/ 1176 h 11017"/>
              <a:gd name="connsiteX2-161" fmla="*/ 7957 w 10557"/>
              <a:gd name="connsiteY2-162" fmla="*/ 1176 h 11017"/>
              <a:gd name="connsiteX3-163" fmla="*/ 7739 w 10557"/>
              <a:gd name="connsiteY3-164" fmla="*/ 294 h 11017"/>
              <a:gd name="connsiteX4-165" fmla="*/ 7522 w 10557"/>
              <a:gd name="connsiteY4-166" fmla="*/ 0 h 11017"/>
              <a:gd name="connsiteX5-167" fmla="*/ 6870 w 10557"/>
              <a:gd name="connsiteY5-168" fmla="*/ 882 h 11017"/>
              <a:gd name="connsiteX6-169" fmla="*/ 6435 w 10557"/>
              <a:gd name="connsiteY6-170" fmla="*/ 1471 h 11017"/>
              <a:gd name="connsiteX7-171" fmla="*/ 5604 w 10557"/>
              <a:gd name="connsiteY7-172" fmla="*/ 1160 h 11017"/>
              <a:gd name="connsiteX8-173" fmla="*/ 5131 w 10557"/>
              <a:gd name="connsiteY8-174" fmla="*/ 1176 h 11017"/>
              <a:gd name="connsiteX9-175" fmla="*/ 4478 w 10557"/>
              <a:gd name="connsiteY9-176" fmla="*/ 1176 h 11017"/>
              <a:gd name="connsiteX10-177" fmla="*/ 3609 w 10557"/>
              <a:gd name="connsiteY10-178" fmla="*/ 882 h 11017"/>
              <a:gd name="connsiteX11-179" fmla="*/ 3391 w 10557"/>
              <a:gd name="connsiteY11-180" fmla="*/ 2353 h 11017"/>
              <a:gd name="connsiteX12-181" fmla="*/ 2305 w 10557"/>
              <a:gd name="connsiteY12-182" fmla="*/ 2941 h 11017"/>
              <a:gd name="connsiteX13-183" fmla="*/ 1870 w 10557"/>
              <a:gd name="connsiteY13-184" fmla="*/ 3529 h 11017"/>
              <a:gd name="connsiteX14-185" fmla="*/ 1218 w 10557"/>
              <a:gd name="connsiteY14-186" fmla="*/ 3235 h 11017"/>
              <a:gd name="connsiteX15-187" fmla="*/ 574 w 10557"/>
              <a:gd name="connsiteY15-188" fmla="*/ 2846 h 11017"/>
              <a:gd name="connsiteX16-189" fmla="*/ 356 w 10557"/>
              <a:gd name="connsiteY16-190" fmla="*/ 4706 h 11017"/>
              <a:gd name="connsiteX17-191" fmla="*/ 348 w 10557"/>
              <a:gd name="connsiteY17-192" fmla="*/ 5882 h 11017"/>
              <a:gd name="connsiteX18-193" fmla="*/ 0 w 10557"/>
              <a:gd name="connsiteY18-194" fmla="*/ 7734 h 11017"/>
              <a:gd name="connsiteX19-195" fmla="*/ 800 w 10557"/>
              <a:gd name="connsiteY19-196" fmla="*/ 8417 h 11017"/>
              <a:gd name="connsiteX20-197" fmla="*/ 783 w 10557"/>
              <a:gd name="connsiteY20-198" fmla="*/ 9706 h 11017"/>
              <a:gd name="connsiteX21-199" fmla="*/ 472 w 10557"/>
              <a:gd name="connsiteY21-200" fmla="*/ 10621 h 11017"/>
              <a:gd name="connsiteX22-201" fmla="*/ 1365 w 10557"/>
              <a:gd name="connsiteY22-202" fmla="*/ 10882 h 11017"/>
              <a:gd name="connsiteX23-203" fmla="*/ 1808 w 10557"/>
              <a:gd name="connsiteY23-204" fmla="*/ 10893 h 11017"/>
              <a:gd name="connsiteX24-205" fmla="*/ 3024 w 10557"/>
              <a:gd name="connsiteY24-206" fmla="*/ 10980 h 11017"/>
              <a:gd name="connsiteX25-207" fmla="*/ 4782 w 10557"/>
              <a:gd name="connsiteY25-208" fmla="*/ 10261 h 11017"/>
              <a:gd name="connsiteX26-209" fmla="*/ 5051 w 10557"/>
              <a:gd name="connsiteY26-210" fmla="*/ 8921 h 11017"/>
              <a:gd name="connsiteX27-211" fmla="*/ 5896 w 10557"/>
              <a:gd name="connsiteY27-212" fmla="*/ 8595 h 11017"/>
              <a:gd name="connsiteX28-213" fmla="*/ 7247 w 10557"/>
              <a:gd name="connsiteY28-214" fmla="*/ 7778 h 11017"/>
              <a:gd name="connsiteX29-215" fmla="*/ 7297 w 10557"/>
              <a:gd name="connsiteY29-216" fmla="*/ 6764 h 11017"/>
              <a:gd name="connsiteX30-217" fmla="*/ 7587 w 10557"/>
              <a:gd name="connsiteY30-218" fmla="*/ 6503 h 11017"/>
              <a:gd name="connsiteX31-219" fmla="*/ 7969 w 10557"/>
              <a:gd name="connsiteY31-220" fmla="*/ 6078 h 11017"/>
              <a:gd name="connsiteX32-221" fmla="*/ 8619 w 10557"/>
              <a:gd name="connsiteY32-222" fmla="*/ 4935 h 11017"/>
              <a:gd name="connsiteX33-223" fmla="*/ 8743 w 10557"/>
              <a:gd name="connsiteY33-224" fmla="*/ 4248 h 11017"/>
              <a:gd name="connsiteX34-225" fmla="*/ 9173 w 10557"/>
              <a:gd name="connsiteY34-226" fmla="*/ 3203 h 11017"/>
              <a:gd name="connsiteX35-227" fmla="*/ 9313 w 10557"/>
              <a:gd name="connsiteY35-228" fmla="*/ 2250 h 11017"/>
              <a:gd name="connsiteX36-229" fmla="*/ 10557 w 10557"/>
              <a:gd name="connsiteY36-230" fmla="*/ 1287 h 11017"/>
              <a:gd name="connsiteX37-231" fmla="*/ 9843 w 10557"/>
              <a:gd name="connsiteY37-232" fmla="*/ 213 h 11017"/>
              <a:gd name="connsiteX38-233" fmla="*/ 9156 w 10557"/>
              <a:gd name="connsiteY38-234" fmla="*/ 42 h 11017"/>
              <a:gd name="connsiteX0-235" fmla="*/ 9156 w 10557"/>
              <a:gd name="connsiteY0-236" fmla="*/ 42 h 11017"/>
              <a:gd name="connsiteX1-237" fmla="*/ 8539 w 10557"/>
              <a:gd name="connsiteY1-238" fmla="*/ 794 h 11017"/>
              <a:gd name="connsiteX2-239" fmla="*/ 7957 w 10557"/>
              <a:gd name="connsiteY2-240" fmla="*/ 1176 h 11017"/>
              <a:gd name="connsiteX3-241" fmla="*/ 7739 w 10557"/>
              <a:gd name="connsiteY3-242" fmla="*/ 294 h 11017"/>
              <a:gd name="connsiteX4-243" fmla="*/ 7522 w 10557"/>
              <a:gd name="connsiteY4-244" fmla="*/ 0 h 11017"/>
              <a:gd name="connsiteX5-245" fmla="*/ 6870 w 10557"/>
              <a:gd name="connsiteY5-246" fmla="*/ 882 h 11017"/>
              <a:gd name="connsiteX6-247" fmla="*/ 6435 w 10557"/>
              <a:gd name="connsiteY6-248" fmla="*/ 1471 h 11017"/>
              <a:gd name="connsiteX7-249" fmla="*/ 5604 w 10557"/>
              <a:gd name="connsiteY7-250" fmla="*/ 1160 h 11017"/>
              <a:gd name="connsiteX8-251" fmla="*/ 5131 w 10557"/>
              <a:gd name="connsiteY8-252" fmla="*/ 1176 h 11017"/>
              <a:gd name="connsiteX9-253" fmla="*/ 4478 w 10557"/>
              <a:gd name="connsiteY9-254" fmla="*/ 1176 h 11017"/>
              <a:gd name="connsiteX10-255" fmla="*/ 3609 w 10557"/>
              <a:gd name="connsiteY10-256" fmla="*/ 882 h 11017"/>
              <a:gd name="connsiteX11-257" fmla="*/ 3391 w 10557"/>
              <a:gd name="connsiteY11-258" fmla="*/ 2353 h 11017"/>
              <a:gd name="connsiteX12-259" fmla="*/ 2305 w 10557"/>
              <a:gd name="connsiteY12-260" fmla="*/ 2941 h 11017"/>
              <a:gd name="connsiteX13-261" fmla="*/ 1870 w 10557"/>
              <a:gd name="connsiteY13-262" fmla="*/ 3529 h 11017"/>
              <a:gd name="connsiteX14-263" fmla="*/ 1218 w 10557"/>
              <a:gd name="connsiteY14-264" fmla="*/ 3235 h 11017"/>
              <a:gd name="connsiteX15-265" fmla="*/ 574 w 10557"/>
              <a:gd name="connsiteY15-266" fmla="*/ 2846 h 11017"/>
              <a:gd name="connsiteX16-267" fmla="*/ 356 w 10557"/>
              <a:gd name="connsiteY16-268" fmla="*/ 4706 h 11017"/>
              <a:gd name="connsiteX17-269" fmla="*/ 348 w 10557"/>
              <a:gd name="connsiteY17-270" fmla="*/ 5882 h 11017"/>
              <a:gd name="connsiteX18-271" fmla="*/ 0 w 10557"/>
              <a:gd name="connsiteY18-272" fmla="*/ 7734 h 11017"/>
              <a:gd name="connsiteX19-273" fmla="*/ 800 w 10557"/>
              <a:gd name="connsiteY19-274" fmla="*/ 8417 h 11017"/>
              <a:gd name="connsiteX20-275" fmla="*/ 783 w 10557"/>
              <a:gd name="connsiteY20-276" fmla="*/ 9706 h 11017"/>
              <a:gd name="connsiteX21-277" fmla="*/ 472 w 10557"/>
              <a:gd name="connsiteY21-278" fmla="*/ 10621 h 11017"/>
              <a:gd name="connsiteX22-279" fmla="*/ 1365 w 10557"/>
              <a:gd name="connsiteY22-280" fmla="*/ 10882 h 11017"/>
              <a:gd name="connsiteX23-281" fmla="*/ 1808 w 10557"/>
              <a:gd name="connsiteY23-282" fmla="*/ 10893 h 11017"/>
              <a:gd name="connsiteX24-283" fmla="*/ 3024 w 10557"/>
              <a:gd name="connsiteY24-284" fmla="*/ 10980 h 11017"/>
              <a:gd name="connsiteX25-285" fmla="*/ 4782 w 10557"/>
              <a:gd name="connsiteY25-286" fmla="*/ 10261 h 11017"/>
              <a:gd name="connsiteX26-287" fmla="*/ 5051 w 10557"/>
              <a:gd name="connsiteY26-288" fmla="*/ 8921 h 11017"/>
              <a:gd name="connsiteX27-289" fmla="*/ 5896 w 10557"/>
              <a:gd name="connsiteY27-290" fmla="*/ 8595 h 11017"/>
              <a:gd name="connsiteX28-291" fmla="*/ 7247 w 10557"/>
              <a:gd name="connsiteY28-292" fmla="*/ 7778 h 11017"/>
              <a:gd name="connsiteX29-293" fmla="*/ 7297 w 10557"/>
              <a:gd name="connsiteY29-294" fmla="*/ 6764 h 11017"/>
              <a:gd name="connsiteX30-295" fmla="*/ 7587 w 10557"/>
              <a:gd name="connsiteY30-296" fmla="*/ 6503 h 11017"/>
              <a:gd name="connsiteX31-297" fmla="*/ 7969 w 10557"/>
              <a:gd name="connsiteY31-298" fmla="*/ 6078 h 11017"/>
              <a:gd name="connsiteX32-299" fmla="*/ 8619 w 10557"/>
              <a:gd name="connsiteY32-300" fmla="*/ 4935 h 11017"/>
              <a:gd name="connsiteX33-301" fmla="*/ 8743 w 10557"/>
              <a:gd name="connsiteY33-302" fmla="*/ 4248 h 11017"/>
              <a:gd name="connsiteX34-303" fmla="*/ 9173 w 10557"/>
              <a:gd name="connsiteY34-304" fmla="*/ 3203 h 11017"/>
              <a:gd name="connsiteX35-305" fmla="*/ 9313 w 10557"/>
              <a:gd name="connsiteY35-306" fmla="*/ 2250 h 11017"/>
              <a:gd name="connsiteX36-307" fmla="*/ 10557 w 10557"/>
              <a:gd name="connsiteY36-308" fmla="*/ 1287 h 11017"/>
              <a:gd name="connsiteX37-309" fmla="*/ 9843 w 10557"/>
              <a:gd name="connsiteY37-310" fmla="*/ 213 h 11017"/>
              <a:gd name="connsiteX38-311" fmla="*/ 9156 w 10557"/>
              <a:gd name="connsiteY38-312" fmla="*/ 42 h 110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</a:cxnLst>
            <a:rect l="l" t="t" r="r" b="b"/>
            <a:pathLst>
              <a:path w="10557" h="11017">
                <a:moveTo>
                  <a:pt x="9156" y="42"/>
                </a:moveTo>
                <a:cubicBezTo>
                  <a:pt x="8834" y="324"/>
                  <a:pt x="8739" y="605"/>
                  <a:pt x="8539" y="794"/>
                </a:cubicBezTo>
                <a:cubicBezTo>
                  <a:pt x="8339" y="983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078" y="3536"/>
                  <a:pt x="9173" y="3203"/>
                </a:cubicBezTo>
                <a:cubicBezTo>
                  <a:pt x="9268" y="2870"/>
                  <a:pt x="9082" y="2569"/>
                  <a:pt x="9313" y="2250"/>
                </a:cubicBezTo>
                <a:cubicBezTo>
                  <a:pt x="9544" y="1931"/>
                  <a:pt x="10050" y="1385"/>
                  <a:pt x="10557" y="1287"/>
                </a:cubicBezTo>
                <a:lnTo>
                  <a:pt x="9843" y="213"/>
                </a:lnTo>
                <a:lnTo>
                  <a:pt x="9156" y="4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2" name="Freeform 277"/>
          <p:cNvSpPr/>
          <p:nvPr/>
        </p:nvSpPr>
        <p:spPr bwMode="auto">
          <a:xfrm>
            <a:off x="3742055" y="3430905"/>
            <a:ext cx="276225" cy="77470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3" name="Freeform 278"/>
          <p:cNvSpPr/>
          <p:nvPr/>
        </p:nvSpPr>
        <p:spPr bwMode="auto">
          <a:xfrm>
            <a:off x="4018280" y="3516630"/>
            <a:ext cx="17145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4" name="Freeform 402"/>
          <p:cNvSpPr/>
          <p:nvPr/>
        </p:nvSpPr>
        <p:spPr bwMode="auto">
          <a:xfrm>
            <a:off x="3805555" y="3775710"/>
            <a:ext cx="141605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5" name="Freeform 445"/>
          <p:cNvSpPr/>
          <p:nvPr/>
        </p:nvSpPr>
        <p:spPr bwMode="auto">
          <a:xfrm>
            <a:off x="4241800" y="3591560"/>
            <a:ext cx="36195" cy="19050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6" name="Freeform: Shape 75"/>
          <p:cNvSpPr/>
          <p:nvPr/>
        </p:nvSpPr>
        <p:spPr bwMode="auto">
          <a:xfrm>
            <a:off x="3557270" y="3569335"/>
            <a:ext cx="95250" cy="116840"/>
          </a:xfrm>
          <a:custGeom>
            <a:avLst/>
            <a:gdLst>
              <a:gd name="connsiteX0" fmla="*/ 95250 w 95250"/>
              <a:gd name="connsiteY0" fmla="*/ 0 h 116681"/>
              <a:gd name="connsiteX1" fmla="*/ 45243 w 95250"/>
              <a:gd name="connsiteY1" fmla="*/ 11906 h 116681"/>
              <a:gd name="connsiteX2" fmla="*/ 23812 w 95250"/>
              <a:gd name="connsiteY2" fmla="*/ 28575 h 116681"/>
              <a:gd name="connsiteX3" fmla="*/ 42862 w 95250"/>
              <a:gd name="connsiteY3" fmla="*/ 54769 h 116681"/>
              <a:gd name="connsiteX4" fmla="*/ 42862 w 95250"/>
              <a:gd name="connsiteY4" fmla="*/ 54769 h 116681"/>
              <a:gd name="connsiteX5" fmla="*/ 0 w 95250"/>
              <a:gd name="connsiteY5" fmla="*/ 88106 h 116681"/>
              <a:gd name="connsiteX6" fmla="*/ 42862 w 95250"/>
              <a:gd name="connsiteY6" fmla="*/ 116681 h 116681"/>
              <a:gd name="connsiteX7" fmla="*/ 71437 w 95250"/>
              <a:gd name="connsiteY7" fmla="*/ 95250 h 116681"/>
              <a:gd name="connsiteX8" fmla="*/ 85725 w 95250"/>
              <a:gd name="connsiteY8" fmla="*/ 64294 h 116681"/>
              <a:gd name="connsiteX9" fmla="*/ 95250 w 95250"/>
              <a:gd name="connsiteY9" fmla="*/ 0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50" h="116681">
                <a:moveTo>
                  <a:pt x="95250" y="0"/>
                </a:moveTo>
                <a:lnTo>
                  <a:pt x="45243" y="11906"/>
                </a:lnTo>
                <a:lnTo>
                  <a:pt x="23812" y="28575"/>
                </a:lnTo>
                <a:lnTo>
                  <a:pt x="42862" y="54769"/>
                </a:lnTo>
                <a:lnTo>
                  <a:pt x="42862" y="54769"/>
                </a:lnTo>
                <a:lnTo>
                  <a:pt x="0" y="88106"/>
                </a:lnTo>
                <a:lnTo>
                  <a:pt x="42862" y="116681"/>
                </a:lnTo>
                <a:lnTo>
                  <a:pt x="71437" y="95250"/>
                </a:lnTo>
                <a:lnTo>
                  <a:pt x="85725" y="64294"/>
                </a:lnTo>
                <a:lnTo>
                  <a:pt x="9525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7" name="Freeform: Shape 76"/>
          <p:cNvSpPr/>
          <p:nvPr/>
        </p:nvSpPr>
        <p:spPr bwMode="auto">
          <a:xfrm>
            <a:off x="3607435" y="3619500"/>
            <a:ext cx="164465" cy="81280"/>
          </a:xfrm>
          <a:custGeom>
            <a:avLst/>
            <a:gdLst>
              <a:gd name="connsiteX0" fmla="*/ 164306 w 164306"/>
              <a:gd name="connsiteY0" fmla="*/ 30957 h 80963"/>
              <a:gd name="connsiteX1" fmla="*/ 114300 w 164306"/>
              <a:gd name="connsiteY1" fmla="*/ 0 h 80963"/>
              <a:gd name="connsiteX2" fmla="*/ 95250 w 164306"/>
              <a:gd name="connsiteY2" fmla="*/ 14288 h 80963"/>
              <a:gd name="connsiteX3" fmla="*/ 61912 w 164306"/>
              <a:gd name="connsiteY3" fmla="*/ 14288 h 80963"/>
              <a:gd name="connsiteX4" fmla="*/ 38100 w 164306"/>
              <a:gd name="connsiteY4" fmla="*/ 11907 h 80963"/>
              <a:gd name="connsiteX5" fmla="*/ 26194 w 164306"/>
              <a:gd name="connsiteY5" fmla="*/ 47625 h 80963"/>
              <a:gd name="connsiteX6" fmla="*/ 0 w 164306"/>
              <a:gd name="connsiteY6" fmla="*/ 66675 h 80963"/>
              <a:gd name="connsiteX7" fmla="*/ 33337 w 164306"/>
              <a:gd name="connsiteY7" fmla="*/ 64294 h 80963"/>
              <a:gd name="connsiteX8" fmla="*/ 33337 w 164306"/>
              <a:gd name="connsiteY8" fmla="*/ 64294 h 80963"/>
              <a:gd name="connsiteX9" fmla="*/ 69056 w 164306"/>
              <a:gd name="connsiteY9" fmla="*/ 80963 h 80963"/>
              <a:gd name="connsiteX10" fmla="*/ 104775 w 164306"/>
              <a:gd name="connsiteY10" fmla="*/ 57150 h 80963"/>
              <a:gd name="connsiteX11" fmla="*/ 164306 w 164306"/>
              <a:gd name="connsiteY11" fmla="*/ 30957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306" h="80963">
                <a:moveTo>
                  <a:pt x="164306" y="30957"/>
                </a:moveTo>
                <a:lnTo>
                  <a:pt x="114300" y="0"/>
                </a:lnTo>
                <a:lnTo>
                  <a:pt x="95250" y="14288"/>
                </a:lnTo>
                <a:lnTo>
                  <a:pt x="61912" y="14288"/>
                </a:lnTo>
                <a:lnTo>
                  <a:pt x="38100" y="11907"/>
                </a:lnTo>
                <a:lnTo>
                  <a:pt x="26194" y="47625"/>
                </a:lnTo>
                <a:lnTo>
                  <a:pt x="0" y="66675"/>
                </a:lnTo>
                <a:lnTo>
                  <a:pt x="33337" y="64294"/>
                </a:lnTo>
                <a:lnTo>
                  <a:pt x="33337" y="64294"/>
                </a:lnTo>
                <a:lnTo>
                  <a:pt x="69056" y="80963"/>
                </a:lnTo>
                <a:lnTo>
                  <a:pt x="104775" y="57150"/>
                </a:lnTo>
                <a:lnTo>
                  <a:pt x="164306" y="3095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8" name="Freeform: Shape 77"/>
          <p:cNvSpPr/>
          <p:nvPr/>
        </p:nvSpPr>
        <p:spPr bwMode="auto">
          <a:xfrm>
            <a:off x="3674110" y="3655060"/>
            <a:ext cx="97790" cy="100330"/>
          </a:xfrm>
          <a:custGeom>
            <a:avLst/>
            <a:gdLst>
              <a:gd name="connsiteX0" fmla="*/ 97631 w 97631"/>
              <a:gd name="connsiteY0" fmla="*/ 92869 h 92869"/>
              <a:gd name="connsiteX1" fmla="*/ 97631 w 97631"/>
              <a:gd name="connsiteY1" fmla="*/ 0 h 92869"/>
              <a:gd name="connsiteX2" fmla="*/ 64294 w 97631"/>
              <a:gd name="connsiteY2" fmla="*/ 14288 h 92869"/>
              <a:gd name="connsiteX3" fmla="*/ 0 w 97631"/>
              <a:gd name="connsiteY3" fmla="*/ 47625 h 92869"/>
              <a:gd name="connsiteX4" fmla="*/ 97631 w 97631"/>
              <a:gd name="connsiteY4" fmla="*/ 92869 h 92869"/>
              <a:gd name="connsiteX0-1" fmla="*/ 97631 w 97631"/>
              <a:gd name="connsiteY0-2" fmla="*/ 92869 h 92869"/>
              <a:gd name="connsiteX1-3" fmla="*/ 97631 w 97631"/>
              <a:gd name="connsiteY1-4" fmla="*/ 0 h 92869"/>
              <a:gd name="connsiteX2-5" fmla="*/ 64294 w 97631"/>
              <a:gd name="connsiteY2-6" fmla="*/ 14288 h 92869"/>
              <a:gd name="connsiteX3-7" fmla="*/ 0 w 97631"/>
              <a:gd name="connsiteY3-8" fmla="*/ 47625 h 92869"/>
              <a:gd name="connsiteX4-9" fmla="*/ 50006 w 97631"/>
              <a:gd name="connsiteY4-10" fmla="*/ 71438 h 92869"/>
              <a:gd name="connsiteX5" fmla="*/ 97631 w 97631"/>
              <a:gd name="connsiteY5" fmla="*/ 92869 h 92869"/>
              <a:gd name="connsiteX0-11" fmla="*/ 97631 w 97631"/>
              <a:gd name="connsiteY0-12" fmla="*/ 92869 h 100013"/>
              <a:gd name="connsiteX1-13" fmla="*/ 97631 w 97631"/>
              <a:gd name="connsiteY1-14" fmla="*/ 0 h 100013"/>
              <a:gd name="connsiteX2-15" fmla="*/ 64294 w 97631"/>
              <a:gd name="connsiteY2-16" fmla="*/ 14288 h 100013"/>
              <a:gd name="connsiteX3-17" fmla="*/ 0 w 97631"/>
              <a:gd name="connsiteY3-18" fmla="*/ 47625 h 100013"/>
              <a:gd name="connsiteX4-19" fmla="*/ 45243 w 97631"/>
              <a:gd name="connsiteY4-20" fmla="*/ 100013 h 100013"/>
              <a:gd name="connsiteX5-21" fmla="*/ 97631 w 97631"/>
              <a:gd name="connsiteY5-22" fmla="*/ 92869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631" h="100013">
                <a:moveTo>
                  <a:pt x="97631" y="92869"/>
                </a:moveTo>
                <a:lnTo>
                  <a:pt x="97631" y="0"/>
                </a:lnTo>
                <a:lnTo>
                  <a:pt x="64294" y="14288"/>
                </a:lnTo>
                <a:lnTo>
                  <a:pt x="0" y="47625"/>
                </a:lnTo>
                <a:lnTo>
                  <a:pt x="45243" y="100013"/>
                </a:lnTo>
                <a:lnTo>
                  <a:pt x="97631" y="928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9" name="Freeform: Shape 78"/>
          <p:cNvSpPr/>
          <p:nvPr/>
        </p:nvSpPr>
        <p:spPr bwMode="auto">
          <a:xfrm>
            <a:off x="3721735" y="3747770"/>
            <a:ext cx="83185" cy="69215"/>
          </a:xfrm>
          <a:custGeom>
            <a:avLst/>
            <a:gdLst>
              <a:gd name="connsiteX0" fmla="*/ 83344 w 83344"/>
              <a:gd name="connsiteY0" fmla="*/ 35719 h 47625"/>
              <a:gd name="connsiteX1" fmla="*/ 45244 w 83344"/>
              <a:gd name="connsiteY1" fmla="*/ 0 h 47625"/>
              <a:gd name="connsiteX2" fmla="*/ 7144 w 83344"/>
              <a:gd name="connsiteY2" fmla="*/ 7144 h 47625"/>
              <a:gd name="connsiteX3" fmla="*/ 0 w 83344"/>
              <a:gd name="connsiteY3" fmla="*/ 21431 h 47625"/>
              <a:gd name="connsiteX4" fmla="*/ 30956 w 83344"/>
              <a:gd name="connsiteY4" fmla="*/ 47625 h 47625"/>
              <a:gd name="connsiteX5" fmla="*/ 83344 w 83344"/>
              <a:gd name="connsiteY5" fmla="*/ 35719 h 47625"/>
              <a:gd name="connsiteX0-1" fmla="*/ 83344 w 83344"/>
              <a:gd name="connsiteY0-2" fmla="*/ 35719 h 47625"/>
              <a:gd name="connsiteX1-3" fmla="*/ 45244 w 83344"/>
              <a:gd name="connsiteY1-4" fmla="*/ 0 h 47625"/>
              <a:gd name="connsiteX2-5" fmla="*/ 7144 w 83344"/>
              <a:gd name="connsiteY2-6" fmla="*/ 7144 h 47625"/>
              <a:gd name="connsiteX3-7" fmla="*/ 0 w 83344"/>
              <a:gd name="connsiteY3-8" fmla="*/ 21431 h 47625"/>
              <a:gd name="connsiteX4-9" fmla="*/ 30956 w 83344"/>
              <a:gd name="connsiteY4-10" fmla="*/ 47625 h 47625"/>
              <a:gd name="connsiteX5-11" fmla="*/ 54769 w 83344"/>
              <a:gd name="connsiteY5-12" fmla="*/ 40481 h 47625"/>
              <a:gd name="connsiteX6" fmla="*/ 83344 w 83344"/>
              <a:gd name="connsiteY6" fmla="*/ 35719 h 47625"/>
              <a:gd name="connsiteX0-13" fmla="*/ 83344 w 83344"/>
              <a:gd name="connsiteY0-14" fmla="*/ 35719 h 69056"/>
              <a:gd name="connsiteX1-15" fmla="*/ 45244 w 83344"/>
              <a:gd name="connsiteY1-16" fmla="*/ 0 h 69056"/>
              <a:gd name="connsiteX2-17" fmla="*/ 7144 w 83344"/>
              <a:gd name="connsiteY2-18" fmla="*/ 7144 h 69056"/>
              <a:gd name="connsiteX3-19" fmla="*/ 0 w 83344"/>
              <a:gd name="connsiteY3-20" fmla="*/ 21431 h 69056"/>
              <a:gd name="connsiteX4-21" fmla="*/ 30956 w 83344"/>
              <a:gd name="connsiteY4-22" fmla="*/ 47625 h 69056"/>
              <a:gd name="connsiteX5-23" fmla="*/ 64294 w 83344"/>
              <a:gd name="connsiteY5-24" fmla="*/ 69056 h 69056"/>
              <a:gd name="connsiteX6-25" fmla="*/ 83344 w 83344"/>
              <a:gd name="connsiteY6-26" fmla="*/ 35719 h 69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83344" h="69056">
                <a:moveTo>
                  <a:pt x="83344" y="35719"/>
                </a:moveTo>
                <a:lnTo>
                  <a:pt x="45244" y="0"/>
                </a:lnTo>
                <a:lnTo>
                  <a:pt x="7144" y="7144"/>
                </a:lnTo>
                <a:lnTo>
                  <a:pt x="0" y="21431"/>
                </a:lnTo>
                <a:lnTo>
                  <a:pt x="30956" y="47625"/>
                </a:lnTo>
                <a:lnTo>
                  <a:pt x="64294" y="69056"/>
                </a:lnTo>
                <a:lnTo>
                  <a:pt x="83344" y="3571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0" name="Freeform: Shape 79"/>
          <p:cNvSpPr/>
          <p:nvPr/>
        </p:nvSpPr>
        <p:spPr bwMode="auto">
          <a:xfrm>
            <a:off x="3895725" y="3724275"/>
            <a:ext cx="295275" cy="409575"/>
          </a:xfrm>
          <a:custGeom>
            <a:avLst/>
            <a:gdLst>
              <a:gd name="connsiteX0" fmla="*/ 23813 w 295275"/>
              <a:gd name="connsiteY0" fmla="*/ 102394 h 409575"/>
              <a:gd name="connsiteX1" fmla="*/ 42863 w 295275"/>
              <a:gd name="connsiteY1" fmla="*/ 185738 h 409575"/>
              <a:gd name="connsiteX2" fmla="*/ 38100 w 295275"/>
              <a:gd name="connsiteY2" fmla="*/ 228600 h 409575"/>
              <a:gd name="connsiteX3" fmla="*/ 0 w 295275"/>
              <a:gd name="connsiteY3" fmla="*/ 266700 h 409575"/>
              <a:gd name="connsiteX4" fmla="*/ 52388 w 295275"/>
              <a:gd name="connsiteY4" fmla="*/ 300038 h 409575"/>
              <a:gd name="connsiteX5" fmla="*/ 64294 w 295275"/>
              <a:gd name="connsiteY5" fmla="*/ 285750 h 409575"/>
              <a:gd name="connsiteX6" fmla="*/ 90488 w 295275"/>
              <a:gd name="connsiteY6" fmla="*/ 311944 h 409575"/>
              <a:gd name="connsiteX7" fmla="*/ 109538 w 295275"/>
              <a:gd name="connsiteY7" fmla="*/ 316707 h 409575"/>
              <a:gd name="connsiteX8" fmla="*/ 147638 w 295275"/>
              <a:gd name="connsiteY8" fmla="*/ 364332 h 409575"/>
              <a:gd name="connsiteX9" fmla="*/ 183356 w 295275"/>
              <a:gd name="connsiteY9" fmla="*/ 359569 h 409575"/>
              <a:gd name="connsiteX10" fmla="*/ 207169 w 295275"/>
              <a:gd name="connsiteY10" fmla="*/ 369094 h 409575"/>
              <a:gd name="connsiteX11" fmla="*/ 211931 w 295275"/>
              <a:gd name="connsiteY11" fmla="*/ 409575 h 409575"/>
              <a:gd name="connsiteX12" fmla="*/ 223838 w 295275"/>
              <a:gd name="connsiteY12" fmla="*/ 390525 h 409575"/>
              <a:gd name="connsiteX13" fmla="*/ 226219 w 295275"/>
              <a:gd name="connsiteY13" fmla="*/ 316707 h 409575"/>
              <a:gd name="connsiteX14" fmla="*/ 214313 w 295275"/>
              <a:gd name="connsiteY14" fmla="*/ 302419 h 409575"/>
              <a:gd name="connsiteX15" fmla="*/ 226219 w 295275"/>
              <a:gd name="connsiteY15" fmla="*/ 285750 h 409575"/>
              <a:gd name="connsiteX16" fmla="*/ 214313 w 295275"/>
              <a:gd name="connsiteY16" fmla="*/ 261938 h 409575"/>
              <a:gd name="connsiteX17" fmla="*/ 254794 w 295275"/>
              <a:gd name="connsiteY17" fmla="*/ 259557 h 409575"/>
              <a:gd name="connsiteX18" fmla="*/ 269081 w 295275"/>
              <a:gd name="connsiteY18" fmla="*/ 250032 h 409575"/>
              <a:gd name="connsiteX19" fmla="*/ 295275 w 295275"/>
              <a:gd name="connsiteY19" fmla="*/ 280988 h 409575"/>
              <a:gd name="connsiteX20" fmla="*/ 280988 w 295275"/>
              <a:gd name="connsiteY20" fmla="*/ 235744 h 409575"/>
              <a:gd name="connsiteX21" fmla="*/ 280988 w 295275"/>
              <a:gd name="connsiteY21" fmla="*/ 211932 h 409575"/>
              <a:gd name="connsiteX22" fmla="*/ 269081 w 295275"/>
              <a:gd name="connsiteY22" fmla="*/ 185738 h 409575"/>
              <a:gd name="connsiteX23" fmla="*/ 269081 w 295275"/>
              <a:gd name="connsiteY23" fmla="*/ 147638 h 409575"/>
              <a:gd name="connsiteX24" fmla="*/ 240506 w 295275"/>
              <a:gd name="connsiteY24" fmla="*/ 154782 h 409575"/>
              <a:gd name="connsiteX25" fmla="*/ 211931 w 295275"/>
              <a:gd name="connsiteY25" fmla="*/ 130969 h 409575"/>
              <a:gd name="connsiteX26" fmla="*/ 183356 w 295275"/>
              <a:gd name="connsiteY26" fmla="*/ 121444 h 409575"/>
              <a:gd name="connsiteX27" fmla="*/ 161925 w 295275"/>
              <a:gd name="connsiteY27" fmla="*/ 128588 h 409575"/>
              <a:gd name="connsiteX28" fmla="*/ 157163 w 295275"/>
              <a:gd name="connsiteY28" fmla="*/ 97632 h 409575"/>
              <a:gd name="connsiteX29" fmla="*/ 138113 w 295275"/>
              <a:gd name="connsiteY29" fmla="*/ 73819 h 409575"/>
              <a:gd name="connsiteX30" fmla="*/ 157163 w 295275"/>
              <a:gd name="connsiteY30" fmla="*/ 35719 h 409575"/>
              <a:gd name="connsiteX31" fmla="*/ 180975 w 295275"/>
              <a:gd name="connsiteY31" fmla="*/ 0 h 409575"/>
              <a:gd name="connsiteX32" fmla="*/ 135731 w 295275"/>
              <a:gd name="connsiteY32" fmla="*/ 23813 h 409575"/>
              <a:gd name="connsiteX33" fmla="*/ 109538 w 295275"/>
              <a:gd name="connsiteY33" fmla="*/ 33338 h 409575"/>
              <a:gd name="connsiteX34" fmla="*/ 85725 w 295275"/>
              <a:gd name="connsiteY34" fmla="*/ 40482 h 409575"/>
              <a:gd name="connsiteX35" fmla="*/ 83344 w 295275"/>
              <a:gd name="connsiteY35" fmla="*/ 69057 h 409575"/>
              <a:gd name="connsiteX36" fmla="*/ 23813 w 295275"/>
              <a:gd name="connsiteY36" fmla="*/ 10239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5275" h="409575">
                <a:moveTo>
                  <a:pt x="23813" y="102394"/>
                </a:moveTo>
                <a:lnTo>
                  <a:pt x="42863" y="185738"/>
                </a:lnTo>
                <a:lnTo>
                  <a:pt x="38100" y="228600"/>
                </a:lnTo>
                <a:lnTo>
                  <a:pt x="0" y="266700"/>
                </a:lnTo>
                <a:lnTo>
                  <a:pt x="52388" y="300038"/>
                </a:lnTo>
                <a:lnTo>
                  <a:pt x="64294" y="285750"/>
                </a:lnTo>
                <a:lnTo>
                  <a:pt x="90488" y="311944"/>
                </a:lnTo>
                <a:lnTo>
                  <a:pt x="109538" y="316707"/>
                </a:lnTo>
                <a:lnTo>
                  <a:pt x="147638" y="364332"/>
                </a:lnTo>
                <a:lnTo>
                  <a:pt x="183356" y="359569"/>
                </a:lnTo>
                <a:lnTo>
                  <a:pt x="207169" y="369094"/>
                </a:lnTo>
                <a:lnTo>
                  <a:pt x="211931" y="409575"/>
                </a:lnTo>
                <a:lnTo>
                  <a:pt x="223838" y="390525"/>
                </a:lnTo>
                <a:cubicBezTo>
                  <a:pt x="224632" y="365919"/>
                  <a:pt x="225425" y="341313"/>
                  <a:pt x="226219" y="316707"/>
                </a:cubicBezTo>
                <a:lnTo>
                  <a:pt x="214313" y="302419"/>
                </a:lnTo>
                <a:lnTo>
                  <a:pt x="226219" y="285750"/>
                </a:lnTo>
                <a:lnTo>
                  <a:pt x="214313" y="261938"/>
                </a:lnTo>
                <a:lnTo>
                  <a:pt x="254794" y="259557"/>
                </a:lnTo>
                <a:lnTo>
                  <a:pt x="269081" y="250032"/>
                </a:lnTo>
                <a:lnTo>
                  <a:pt x="295275" y="280988"/>
                </a:lnTo>
                <a:lnTo>
                  <a:pt x="280988" y="235744"/>
                </a:lnTo>
                <a:lnTo>
                  <a:pt x="280988" y="211932"/>
                </a:lnTo>
                <a:lnTo>
                  <a:pt x="269081" y="185738"/>
                </a:lnTo>
                <a:lnTo>
                  <a:pt x="269081" y="147638"/>
                </a:lnTo>
                <a:lnTo>
                  <a:pt x="240506" y="154782"/>
                </a:lnTo>
                <a:lnTo>
                  <a:pt x="211931" y="130969"/>
                </a:lnTo>
                <a:lnTo>
                  <a:pt x="183356" y="121444"/>
                </a:lnTo>
                <a:lnTo>
                  <a:pt x="161925" y="128588"/>
                </a:lnTo>
                <a:lnTo>
                  <a:pt x="157163" y="97632"/>
                </a:lnTo>
                <a:lnTo>
                  <a:pt x="138113" y="73819"/>
                </a:lnTo>
                <a:lnTo>
                  <a:pt x="157163" y="35719"/>
                </a:lnTo>
                <a:lnTo>
                  <a:pt x="180975" y="0"/>
                </a:lnTo>
                <a:lnTo>
                  <a:pt x="135731" y="23813"/>
                </a:lnTo>
                <a:lnTo>
                  <a:pt x="109538" y="33338"/>
                </a:lnTo>
                <a:lnTo>
                  <a:pt x="85725" y="40482"/>
                </a:lnTo>
                <a:lnTo>
                  <a:pt x="83344" y="69057"/>
                </a:lnTo>
                <a:lnTo>
                  <a:pt x="23813" y="10239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1" name="Freeform: Shape 80"/>
          <p:cNvSpPr/>
          <p:nvPr/>
        </p:nvSpPr>
        <p:spPr bwMode="auto">
          <a:xfrm>
            <a:off x="4033520" y="3745230"/>
            <a:ext cx="316865" cy="266700"/>
          </a:xfrm>
          <a:custGeom>
            <a:avLst/>
            <a:gdLst>
              <a:gd name="connsiteX0" fmla="*/ 150018 w 316706"/>
              <a:gd name="connsiteY0" fmla="*/ 245268 h 254793"/>
              <a:gd name="connsiteX1" fmla="*/ 207168 w 316706"/>
              <a:gd name="connsiteY1" fmla="*/ 254793 h 254793"/>
              <a:gd name="connsiteX2" fmla="*/ 226218 w 316706"/>
              <a:gd name="connsiteY2" fmla="*/ 230981 h 254793"/>
              <a:gd name="connsiteX3" fmla="*/ 216693 w 316706"/>
              <a:gd name="connsiteY3" fmla="*/ 195262 h 254793"/>
              <a:gd name="connsiteX4" fmla="*/ 211931 w 316706"/>
              <a:gd name="connsiteY4" fmla="*/ 173831 h 254793"/>
              <a:gd name="connsiteX5" fmla="*/ 240506 w 316706"/>
              <a:gd name="connsiteY5" fmla="*/ 185737 h 254793"/>
              <a:gd name="connsiteX6" fmla="*/ 290512 w 316706"/>
              <a:gd name="connsiteY6" fmla="*/ 173831 h 254793"/>
              <a:gd name="connsiteX7" fmla="*/ 304800 w 316706"/>
              <a:gd name="connsiteY7" fmla="*/ 147637 h 254793"/>
              <a:gd name="connsiteX8" fmla="*/ 295275 w 316706"/>
              <a:gd name="connsiteY8" fmla="*/ 135731 h 254793"/>
              <a:gd name="connsiteX9" fmla="*/ 307181 w 316706"/>
              <a:gd name="connsiteY9" fmla="*/ 109537 h 254793"/>
              <a:gd name="connsiteX10" fmla="*/ 309562 w 316706"/>
              <a:gd name="connsiteY10" fmla="*/ 88106 h 254793"/>
              <a:gd name="connsiteX11" fmla="*/ 316706 w 316706"/>
              <a:gd name="connsiteY11" fmla="*/ 73818 h 254793"/>
              <a:gd name="connsiteX12" fmla="*/ 309562 w 316706"/>
              <a:gd name="connsiteY12" fmla="*/ 69056 h 254793"/>
              <a:gd name="connsiteX13" fmla="*/ 290512 w 316706"/>
              <a:gd name="connsiteY13" fmla="*/ 45243 h 254793"/>
              <a:gd name="connsiteX14" fmla="*/ 261937 w 316706"/>
              <a:gd name="connsiteY14" fmla="*/ 45243 h 254793"/>
              <a:gd name="connsiteX15" fmla="*/ 250031 w 316706"/>
              <a:gd name="connsiteY15" fmla="*/ 9525 h 254793"/>
              <a:gd name="connsiteX16" fmla="*/ 207168 w 316706"/>
              <a:gd name="connsiteY16" fmla="*/ 26193 h 254793"/>
              <a:gd name="connsiteX17" fmla="*/ 190500 w 316706"/>
              <a:gd name="connsiteY17" fmla="*/ 35718 h 254793"/>
              <a:gd name="connsiteX18" fmla="*/ 152400 w 316706"/>
              <a:gd name="connsiteY18" fmla="*/ 19050 h 254793"/>
              <a:gd name="connsiteX19" fmla="*/ 123825 w 316706"/>
              <a:gd name="connsiteY19" fmla="*/ 19050 h 254793"/>
              <a:gd name="connsiteX20" fmla="*/ 100012 w 316706"/>
              <a:gd name="connsiteY20" fmla="*/ 0 h 254793"/>
              <a:gd name="connsiteX21" fmla="*/ 76200 w 316706"/>
              <a:gd name="connsiteY21" fmla="*/ 2381 h 254793"/>
              <a:gd name="connsiteX22" fmla="*/ 30956 w 316706"/>
              <a:gd name="connsiteY22" fmla="*/ 16668 h 254793"/>
              <a:gd name="connsiteX23" fmla="*/ 61912 w 316706"/>
              <a:gd name="connsiteY23" fmla="*/ 38100 h 254793"/>
              <a:gd name="connsiteX24" fmla="*/ 54768 w 316706"/>
              <a:gd name="connsiteY24" fmla="*/ 54768 h 254793"/>
              <a:gd name="connsiteX25" fmla="*/ 26193 w 316706"/>
              <a:gd name="connsiteY25" fmla="*/ 52387 h 254793"/>
              <a:gd name="connsiteX26" fmla="*/ 19050 w 316706"/>
              <a:gd name="connsiteY26" fmla="*/ 33337 h 254793"/>
              <a:gd name="connsiteX27" fmla="*/ 26193 w 316706"/>
              <a:gd name="connsiteY27" fmla="*/ 2381 h 254793"/>
              <a:gd name="connsiteX28" fmla="*/ 0 w 316706"/>
              <a:gd name="connsiteY28" fmla="*/ 50006 h 254793"/>
              <a:gd name="connsiteX29" fmla="*/ 14287 w 316706"/>
              <a:gd name="connsiteY29" fmla="*/ 73818 h 254793"/>
              <a:gd name="connsiteX30" fmla="*/ 21431 w 316706"/>
              <a:gd name="connsiteY30" fmla="*/ 104775 h 254793"/>
              <a:gd name="connsiteX31" fmla="*/ 40481 w 316706"/>
              <a:gd name="connsiteY31" fmla="*/ 102393 h 254793"/>
              <a:gd name="connsiteX32" fmla="*/ 76200 w 316706"/>
              <a:gd name="connsiteY32" fmla="*/ 109537 h 254793"/>
              <a:gd name="connsiteX33" fmla="*/ 100012 w 316706"/>
              <a:gd name="connsiteY33" fmla="*/ 130968 h 254793"/>
              <a:gd name="connsiteX34" fmla="*/ 126206 w 316706"/>
              <a:gd name="connsiteY34" fmla="*/ 126206 h 254793"/>
              <a:gd name="connsiteX35" fmla="*/ 135731 w 316706"/>
              <a:gd name="connsiteY35" fmla="*/ 166687 h 254793"/>
              <a:gd name="connsiteX36" fmla="*/ 142875 w 316706"/>
              <a:gd name="connsiteY36" fmla="*/ 192881 h 254793"/>
              <a:gd name="connsiteX37" fmla="*/ 150018 w 316706"/>
              <a:gd name="connsiteY37" fmla="*/ 245268 h 254793"/>
              <a:gd name="connsiteX0-1" fmla="*/ 150019 w 316707"/>
              <a:gd name="connsiteY0-2" fmla="*/ 278606 h 288131"/>
              <a:gd name="connsiteX1-3" fmla="*/ 207169 w 316707"/>
              <a:gd name="connsiteY1-4" fmla="*/ 288131 h 288131"/>
              <a:gd name="connsiteX2-5" fmla="*/ 226219 w 316707"/>
              <a:gd name="connsiteY2-6" fmla="*/ 264319 h 288131"/>
              <a:gd name="connsiteX3-7" fmla="*/ 216694 w 316707"/>
              <a:gd name="connsiteY3-8" fmla="*/ 228600 h 288131"/>
              <a:gd name="connsiteX4-9" fmla="*/ 211932 w 316707"/>
              <a:gd name="connsiteY4-10" fmla="*/ 207169 h 288131"/>
              <a:gd name="connsiteX5-11" fmla="*/ 240507 w 316707"/>
              <a:gd name="connsiteY5-12" fmla="*/ 219075 h 288131"/>
              <a:gd name="connsiteX6-13" fmla="*/ 290513 w 316707"/>
              <a:gd name="connsiteY6-14" fmla="*/ 207169 h 288131"/>
              <a:gd name="connsiteX7-15" fmla="*/ 304801 w 316707"/>
              <a:gd name="connsiteY7-16" fmla="*/ 180975 h 288131"/>
              <a:gd name="connsiteX8-17" fmla="*/ 295276 w 316707"/>
              <a:gd name="connsiteY8-18" fmla="*/ 169069 h 288131"/>
              <a:gd name="connsiteX9-19" fmla="*/ 307182 w 316707"/>
              <a:gd name="connsiteY9-20" fmla="*/ 142875 h 288131"/>
              <a:gd name="connsiteX10-21" fmla="*/ 309563 w 316707"/>
              <a:gd name="connsiteY10-22" fmla="*/ 121444 h 288131"/>
              <a:gd name="connsiteX11-23" fmla="*/ 316707 w 316707"/>
              <a:gd name="connsiteY11-24" fmla="*/ 107156 h 288131"/>
              <a:gd name="connsiteX12-25" fmla="*/ 309563 w 316707"/>
              <a:gd name="connsiteY12-26" fmla="*/ 102394 h 288131"/>
              <a:gd name="connsiteX13-27" fmla="*/ 290513 w 316707"/>
              <a:gd name="connsiteY13-28" fmla="*/ 78581 h 288131"/>
              <a:gd name="connsiteX14-29" fmla="*/ 261938 w 316707"/>
              <a:gd name="connsiteY14-30" fmla="*/ 78581 h 288131"/>
              <a:gd name="connsiteX15-31" fmla="*/ 250032 w 316707"/>
              <a:gd name="connsiteY15-32" fmla="*/ 42863 h 288131"/>
              <a:gd name="connsiteX16-33" fmla="*/ 207169 w 316707"/>
              <a:gd name="connsiteY16-34" fmla="*/ 59531 h 288131"/>
              <a:gd name="connsiteX17-35" fmla="*/ 190501 w 316707"/>
              <a:gd name="connsiteY17-36" fmla="*/ 69056 h 288131"/>
              <a:gd name="connsiteX18-37" fmla="*/ 152401 w 316707"/>
              <a:gd name="connsiteY18-38" fmla="*/ 52388 h 288131"/>
              <a:gd name="connsiteX19-39" fmla="*/ 123826 w 316707"/>
              <a:gd name="connsiteY19-40" fmla="*/ 52388 h 288131"/>
              <a:gd name="connsiteX20-41" fmla="*/ 100013 w 316707"/>
              <a:gd name="connsiteY20-42" fmla="*/ 33338 h 288131"/>
              <a:gd name="connsiteX21-43" fmla="*/ 76201 w 316707"/>
              <a:gd name="connsiteY21-44" fmla="*/ 35719 h 288131"/>
              <a:gd name="connsiteX22-45" fmla="*/ 30957 w 316707"/>
              <a:gd name="connsiteY22-46" fmla="*/ 50006 h 288131"/>
              <a:gd name="connsiteX23-47" fmla="*/ 61913 w 316707"/>
              <a:gd name="connsiteY23-48" fmla="*/ 71438 h 288131"/>
              <a:gd name="connsiteX24-49" fmla="*/ 54769 w 316707"/>
              <a:gd name="connsiteY24-50" fmla="*/ 88106 h 288131"/>
              <a:gd name="connsiteX25-51" fmla="*/ 26194 w 316707"/>
              <a:gd name="connsiteY25-52" fmla="*/ 85725 h 288131"/>
              <a:gd name="connsiteX26-53" fmla="*/ 19051 w 316707"/>
              <a:gd name="connsiteY26-54" fmla="*/ 66675 h 288131"/>
              <a:gd name="connsiteX27-55" fmla="*/ 0 w 316707"/>
              <a:gd name="connsiteY27-56" fmla="*/ 0 h 288131"/>
              <a:gd name="connsiteX28-57" fmla="*/ 1 w 316707"/>
              <a:gd name="connsiteY28-58" fmla="*/ 83344 h 288131"/>
              <a:gd name="connsiteX29-59" fmla="*/ 14288 w 316707"/>
              <a:gd name="connsiteY29-60" fmla="*/ 107156 h 288131"/>
              <a:gd name="connsiteX30-61" fmla="*/ 21432 w 316707"/>
              <a:gd name="connsiteY30-62" fmla="*/ 138113 h 288131"/>
              <a:gd name="connsiteX31-63" fmla="*/ 40482 w 316707"/>
              <a:gd name="connsiteY31-64" fmla="*/ 135731 h 288131"/>
              <a:gd name="connsiteX32-65" fmla="*/ 76201 w 316707"/>
              <a:gd name="connsiteY32-66" fmla="*/ 142875 h 288131"/>
              <a:gd name="connsiteX33-67" fmla="*/ 100013 w 316707"/>
              <a:gd name="connsiteY33-68" fmla="*/ 164306 h 288131"/>
              <a:gd name="connsiteX34-69" fmla="*/ 126207 w 316707"/>
              <a:gd name="connsiteY34-70" fmla="*/ 159544 h 288131"/>
              <a:gd name="connsiteX35-71" fmla="*/ 135732 w 316707"/>
              <a:gd name="connsiteY35-72" fmla="*/ 200025 h 288131"/>
              <a:gd name="connsiteX36-73" fmla="*/ 142876 w 316707"/>
              <a:gd name="connsiteY36-74" fmla="*/ 226219 h 288131"/>
              <a:gd name="connsiteX37-75" fmla="*/ 150019 w 316707"/>
              <a:gd name="connsiteY37-76" fmla="*/ 278606 h 288131"/>
              <a:gd name="connsiteX0-77" fmla="*/ 150019 w 316707"/>
              <a:gd name="connsiteY0-78" fmla="*/ 278606 h 288131"/>
              <a:gd name="connsiteX1-79" fmla="*/ 207169 w 316707"/>
              <a:gd name="connsiteY1-80" fmla="*/ 288131 h 288131"/>
              <a:gd name="connsiteX2-81" fmla="*/ 226219 w 316707"/>
              <a:gd name="connsiteY2-82" fmla="*/ 264319 h 288131"/>
              <a:gd name="connsiteX3-83" fmla="*/ 216694 w 316707"/>
              <a:gd name="connsiteY3-84" fmla="*/ 228600 h 288131"/>
              <a:gd name="connsiteX4-85" fmla="*/ 211932 w 316707"/>
              <a:gd name="connsiteY4-86" fmla="*/ 207169 h 288131"/>
              <a:gd name="connsiteX5-87" fmla="*/ 240507 w 316707"/>
              <a:gd name="connsiteY5-88" fmla="*/ 219075 h 288131"/>
              <a:gd name="connsiteX6-89" fmla="*/ 290513 w 316707"/>
              <a:gd name="connsiteY6-90" fmla="*/ 207169 h 288131"/>
              <a:gd name="connsiteX7-91" fmla="*/ 304801 w 316707"/>
              <a:gd name="connsiteY7-92" fmla="*/ 180975 h 288131"/>
              <a:gd name="connsiteX8-93" fmla="*/ 295276 w 316707"/>
              <a:gd name="connsiteY8-94" fmla="*/ 169069 h 288131"/>
              <a:gd name="connsiteX9-95" fmla="*/ 307182 w 316707"/>
              <a:gd name="connsiteY9-96" fmla="*/ 142875 h 288131"/>
              <a:gd name="connsiteX10-97" fmla="*/ 309563 w 316707"/>
              <a:gd name="connsiteY10-98" fmla="*/ 121444 h 288131"/>
              <a:gd name="connsiteX11-99" fmla="*/ 316707 w 316707"/>
              <a:gd name="connsiteY11-100" fmla="*/ 107156 h 288131"/>
              <a:gd name="connsiteX12-101" fmla="*/ 309563 w 316707"/>
              <a:gd name="connsiteY12-102" fmla="*/ 102394 h 288131"/>
              <a:gd name="connsiteX13-103" fmla="*/ 290513 w 316707"/>
              <a:gd name="connsiteY13-104" fmla="*/ 78581 h 288131"/>
              <a:gd name="connsiteX14-105" fmla="*/ 261938 w 316707"/>
              <a:gd name="connsiteY14-106" fmla="*/ 78581 h 288131"/>
              <a:gd name="connsiteX15-107" fmla="*/ 250032 w 316707"/>
              <a:gd name="connsiteY15-108" fmla="*/ 42863 h 288131"/>
              <a:gd name="connsiteX16-109" fmla="*/ 207169 w 316707"/>
              <a:gd name="connsiteY16-110" fmla="*/ 59531 h 288131"/>
              <a:gd name="connsiteX17-111" fmla="*/ 190501 w 316707"/>
              <a:gd name="connsiteY17-112" fmla="*/ 69056 h 288131"/>
              <a:gd name="connsiteX18-113" fmla="*/ 152401 w 316707"/>
              <a:gd name="connsiteY18-114" fmla="*/ 52388 h 288131"/>
              <a:gd name="connsiteX19-115" fmla="*/ 123826 w 316707"/>
              <a:gd name="connsiteY19-116" fmla="*/ 52388 h 288131"/>
              <a:gd name="connsiteX20-117" fmla="*/ 100013 w 316707"/>
              <a:gd name="connsiteY20-118" fmla="*/ 33338 h 288131"/>
              <a:gd name="connsiteX21-119" fmla="*/ 76201 w 316707"/>
              <a:gd name="connsiteY21-120" fmla="*/ 35719 h 288131"/>
              <a:gd name="connsiteX22-121" fmla="*/ 47626 w 316707"/>
              <a:gd name="connsiteY22-122" fmla="*/ 50006 h 288131"/>
              <a:gd name="connsiteX23-123" fmla="*/ 61913 w 316707"/>
              <a:gd name="connsiteY23-124" fmla="*/ 71438 h 288131"/>
              <a:gd name="connsiteX24-125" fmla="*/ 54769 w 316707"/>
              <a:gd name="connsiteY24-126" fmla="*/ 88106 h 288131"/>
              <a:gd name="connsiteX25-127" fmla="*/ 26194 w 316707"/>
              <a:gd name="connsiteY25-128" fmla="*/ 85725 h 288131"/>
              <a:gd name="connsiteX26-129" fmla="*/ 19051 w 316707"/>
              <a:gd name="connsiteY26-130" fmla="*/ 66675 h 288131"/>
              <a:gd name="connsiteX27-131" fmla="*/ 0 w 316707"/>
              <a:gd name="connsiteY27-132" fmla="*/ 0 h 288131"/>
              <a:gd name="connsiteX28-133" fmla="*/ 1 w 316707"/>
              <a:gd name="connsiteY28-134" fmla="*/ 83344 h 288131"/>
              <a:gd name="connsiteX29-135" fmla="*/ 14288 w 316707"/>
              <a:gd name="connsiteY29-136" fmla="*/ 107156 h 288131"/>
              <a:gd name="connsiteX30-137" fmla="*/ 21432 w 316707"/>
              <a:gd name="connsiteY30-138" fmla="*/ 138113 h 288131"/>
              <a:gd name="connsiteX31-139" fmla="*/ 40482 w 316707"/>
              <a:gd name="connsiteY31-140" fmla="*/ 135731 h 288131"/>
              <a:gd name="connsiteX32-141" fmla="*/ 76201 w 316707"/>
              <a:gd name="connsiteY32-142" fmla="*/ 142875 h 288131"/>
              <a:gd name="connsiteX33-143" fmla="*/ 100013 w 316707"/>
              <a:gd name="connsiteY33-144" fmla="*/ 164306 h 288131"/>
              <a:gd name="connsiteX34-145" fmla="*/ 126207 w 316707"/>
              <a:gd name="connsiteY34-146" fmla="*/ 159544 h 288131"/>
              <a:gd name="connsiteX35-147" fmla="*/ 135732 w 316707"/>
              <a:gd name="connsiteY35-148" fmla="*/ 200025 h 288131"/>
              <a:gd name="connsiteX36-149" fmla="*/ 142876 w 316707"/>
              <a:gd name="connsiteY36-150" fmla="*/ 226219 h 288131"/>
              <a:gd name="connsiteX37-151" fmla="*/ 150019 w 316707"/>
              <a:gd name="connsiteY37-152" fmla="*/ 278606 h 288131"/>
              <a:gd name="connsiteX0-153" fmla="*/ 150018 w 316706"/>
              <a:gd name="connsiteY0-154" fmla="*/ 245268 h 254793"/>
              <a:gd name="connsiteX1-155" fmla="*/ 207168 w 316706"/>
              <a:gd name="connsiteY1-156" fmla="*/ 254793 h 254793"/>
              <a:gd name="connsiteX2-157" fmla="*/ 226218 w 316706"/>
              <a:gd name="connsiteY2-158" fmla="*/ 230981 h 254793"/>
              <a:gd name="connsiteX3-159" fmla="*/ 216693 w 316706"/>
              <a:gd name="connsiteY3-160" fmla="*/ 195262 h 254793"/>
              <a:gd name="connsiteX4-161" fmla="*/ 211931 w 316706"/>
              <a:gd name="connsiteY4-162" fmla="*/ 173831 h 254793"/>
              <a:gd name="connsiteX5-163" fmla="*/ 240506 w 316706"/>
              <a:gd name="connsiteY5-164" fmla="*/ 185737 h 254793"/>
              <a:gd name="connsiteX6-165" fmla="*/ 290512 w 316706"/>
              <a:gd name="connsiteY6-166" fmla="*/ 173831 h 254793"/>
              <a:gd name="connsiteX7-167" fmla="*/ 304800 w 316706"/>
              <a:gd name="connsiteY7-168" fmla="*/ 147637 h 254793"/>
              <a:gd name="connsiteX8-169" fmla="*/ 295275 w 316706"/>
              <a:gd name="connsiteY8-170" fmla="*/ 135731 h 254793"/>
              <a:gd name="connsiteX9-171" fmla="*/ 307181 w 316706"/>
              <a:gd name="connsiteY9-172" fmla="*/ 109537 h 254793"/>
              <a:gd name="connsiteX10-173" fmla="*/ 309562 w 316706"/>
              <a:gd name="connsiteY10-174" fmla="*/ 88106 h 254793"/>
              <a:gd name="connsiteX11-175" fmla="*/ 316706 w 316706"/>
              <a:gd name="connsiteY11-176" fmla="*/ 73818 h 254793"/>
              <a:gd name="connsiteX12-177" fmla="*/ 309562 w 316706"/>
              <a:gd name="connsiteY12-178" fmla="*/ 69056 h 254793"/>
              <a:gd name="connsiteX13-179" fmla="*/ 290512 w 316706"/>
              <a:gd name="connsiteY13-180" fmla="*/ 45243 h 254793"/>
              <a:gd name="connsiteX14-181" fmla="*/ 261937 w 316706"/>
              <a:gd name="connsiteY14-182" fmla="*/ 45243 h 254793"/>
              <a:gd name="connsiteX15-183" fmla="*/ 250031 w 316706"/>
              <a:gd name="connsiteY15-184" fmla="*/ 9525 h 254793"/>
              <a:gd name="connsiteX16-185" fmla="*/ 207168 w 316706"/>
              <a:gd name="connsiteY16-186" fmla="*/ 26193 h 254793"/>
              <a:gd name="connsiteX17-187" fmla="*/ 190500 w 316706"/>
              <a:gd name="connsiteY17-188" fmla="*/ 35718 h 254793"/>
              <a:gd name="connsiteX18-189" fmla="*/ 152400 w 316706"/>
              <a:gd name="connsiteY18-190" fmla="*/ 19050 h 254793"/>
              <a:gd name="connsiteX19-191" fmla="*/ 123825 w 316706"/>
              <a:gd name="connsiteY19-192" fmla="*/ 19050 h 254793"/>
              <a:gd name="connsiteX20-193" fmla="*/ 100012 w 316706"/>
              <a:gd name="connsiteY20-194" fmla="*/ 0 h 254793"/>
              <a:gd name="connsiteX21-195" fmla="*/ 76200 w 316706"/>
              <a:gd name="connsiteY21-196" fmla="*/ 2381 h 254793"/>
              <a:gd name="connsiteX22-197" fmla="*/ 47625 w 316706"/>
              <a:gd name="connsiteY22-198" fmla="*/ 16668 h 254793"/>
              <a:gd name="connsiteX23-199" fmla="*/ 61912 w 316706"/>
              <a:gd name="connsiteY23-200" fmla="*/ 38100 h 254793"/>
              <a:gd name="connsiteX24-201" fmla="*/ 54768 w 316706"/>
              <a:gd name="connsiteY24-202" fmla="*/ 54768 h 254793"/>
              <a:gd name="connsiteX25-203" fmla="*/ 26193 w 316706"/>
              <a:gd name="connsiteY25-204" fmla="*/ 52387 h 254793"/>
              <a:gd name="connsiteX26-205" fmla="*/ 19050 w 316706"/>
              <a:gd name="connsiteY26-206" fmla="*/ 33337 h 254793"/>
              <a:gd name="connsiteX27-207" fmla="*/ 19049 w 316706"/>
              <a:gd name="connsiteY27-208" fmla="*/ 9525 h 254793"/>
              <a:gd name="connsiteX28-209" fmla="*/ 0 w 316706"/>
              <a:gd name="connsiteY28-210" fmla="*/ 50006 h 254793"/>
              <a:gd name="connsiteX29-211" fmla="*/ 14287 w 316706"/>
              <a:gd name="connsiteY29-212" fmla="*/ 73818 h 254793"/>
              <a:gd name="connsiteX30-213" fmla="*/ 21431 w 316706"/>
              <a:gd name="connsiteY30-214" fmla="*/ 104775 h 254793"/>
              <a:gd name="connsiteX31-215" fmla="*/ 40481 w 316706"/>
              <a:gd name="connsiteY31-216" fmla="*/ 102393 h 254793"/>
              <a:gd name="connsiteX32-217" fmla="*/ 76200 w 316706"/>
              <a:gd name="connsiteY32-218" fmla="*/ 109537 h 254793"/>
              <a:gd name="connsiteX33-219" fmla="*/ 100012 w 316706"/>
              <a:gd name="connsiteY33-220" fmla="*/ 130968 h 254793"/>
              <a:gd name="connsiteX34-221" fmla="*/ 126206 w 316706"/>
              <a:gd name="connsiteY34-222" fmla="*/ 126206 h 254793"/>
              <a:gd name="connsiteX35-223" fmla="*/ 135731 w 316706"/>
              <a:gd name="connsiteY35-224" fmla="*/ 166687 h 254793"/>
              <a:gd name="connsiteX36-225" fmla="*/ 142875 w 316706"/>
              <a:gd name="connsiteY36-226" fmla="*/ 192881 h 254793"/>
              <a:gd name="connsiteX37-227" fmla="*/ 150018 w 316706"/>
              <a:gd name="connsiteY37-228" fmla="*/ 245268 h 254793"/>
              <a:gd name="connsiteX0-229" fmla="*/ 150018 w 316706"/>
              <a:gd name="connsiteY0-230" fmla="*/ 245268 h 254793"/>
              <a:gd name="connsiteX1-231" fmla="*/ 176212 w 316706"/>
              <a:gd name="connsiteY1-232" fmla="*/ 250031 h 254793"/>
              <a:gd name="connsiteX2-233" fmla="*/ 207168 w 316706"/>
              <a:gd name="connsiteY2-234" fmla="*/ 254793 h 254793"/>
              <a:gd name="connsiteX3-235" fmla="*/ 226218 w 316706"/>
              <a:gd name="connsiteY3-236" fmla="*/ 230981 h 254793"/>
              <a:gd name="connsiteX4-237" fmla="*/ 216693 w 316706"/>
              <a:gd name="connsiteY4-238" fmla="*/ 195262 h 254793"/>
              <a:gd name="connsiteX5-239" fmla="*/ 211931 w 316706"/>
              <a:gd name="connsiteY5-240" fmla="*/ 173831 h 254793"/>
              <a:gd name="connsiteX6-241" fmla="*/ 240506 w 316706"/>
              <a:gd name="connsiteY6-242" fmla="*/ 185737 h 254793"/>
              <a:gd name="connsiteX7-243" fmla="*/ 290512 w 316706"/>
              <a:gd name="connsiteY7-244" fmla="*/ 173831 h 254793"/>
              <a:gd name="connsiteX8-245" fmla="*/ 304800 w 316706"/>
              <a:gd name="connsiteY8-246" fmla="*/ 147637 h 254793"/>
              <a:gd name="connsiteX9-247" fmla="*/ 295275 w 316706"/>
              <a:gd name="connsiteY9-248" fmla="*/ 135731 h 254793"/>
              <a:gd name="connsiteX10-249" fmla="*/ 307181 w 316706"/>
              <a:gd name="connsiteY10-250" fmla="*/ 109537 h 254793"/>
              <a:gd name="connsiteX11-251" fmla="*/ 309562 w 316706"/>
              <a:gd name="connsiteY11-252" fmla="*/ 88106 h 254793"/>
              <a:gd name="connsiteX12-253" fmla="*/ 316706 w 316706"/>
              <a:gd name="connsiteY12-254" fmla="*/ 73818 h 254793"/>
              <a:gd name="connsiteX13-255" fmla="*/ 309562 w 316706"/>
              <a:gd name="connsiteY13-256" fmla="*/ 69056 h 254793"/>
              <a:gd name="connsiteX14-257" fmla="*/ 290512 w 316706"/>
              <a:gd name="connsiteY14-258" fmla="*/ 45243 h 254793"/>
              <a:gd name="connsiteX15-259" fmla="*/ 261937 w 316706"/>
              <a:gd name="connsiteY15-260" fmla="*/ 45243 h 254793"/>
              <a:gd name="connsiteX16-261" fmla="*/ 250031 w 316706"/>
              <a:gd name="connsiteY16-262" fmla="*/ 9525 h 254793"/>
              <a:gd name="connsiteX17-263" fmla="*/ 207168 w 316706"/>
              <a:gd name="connsiteY17-264" fmla="*/ 26193 h 254793"/>
              <a:gd name="connsiteX18-265" fmla="*/ 190500 w 316706"/>
              <a:gd name="connsiteY18-266" fmla="*/ 35718 h 254793"/>
              <a:gd name="connsiteX19-267" fmla="*/ 152400 w 316706"/>
              <a:gd name="connsiteY19-268" fmla="*/ 19050 h 254793"/>
              <a:gd name="connsiteX20-269" fmla="*/ 123825 w 316706"/>
              <a:gd name="connsiteY20-270" fmla="*/ 19050 h 254793"/>
              <a:gd name="connsiteX21-271" fmla="*/ 100012 w 316706"/>
              <a:gd name="connsiteY21-272" fmla="*/ 0 h 254793"/>
              <a:gd name="connsiteX22-273" fmla="*/ 76200 w 316706"/>
              <a:gd name="connsiteY22-274" fmla="*/ 2381 h 254793"/>
              <a:gd name="connsiteX23-275" fmla="*/ 47625 w 316706"/>
              <a:gd name="connsiteY23-276" fmla="*/ 16668 h 254793"/>
              <a:gd name="connsiteX24-277" fmla="*/ 61912 w 316706"/>
              <a:gd name="connsiteY24-278" fmla="*/ 38100 h 254793"/>
              <a:gd name="connsiteX25-279" fmla="*/ 54768 w 316706"/>
              <a:gd name="connsiteY25-280" fmla="*/ 54768 h 254793"/>
              <a:gd name="connsiteX26-281" fmla="*/ 26193 w 316706"/>
              <a:gd name="connsiteY26-282" fmla="*/ 52387 h 254793"/>
              <a:gd name="connsiteX27-283" fmla="*/ 19050 w 316706"/>
              <a:gd name="connsiteY27-284" fmla="*/ 33337 h 254793"/>
              <a:gd name="connsiteX28-285" fmla="*/ 19049 w 316706"/>
              <a:gd name="connsiteY28-286" fmla="*/ 9525 h 254793"/>
              <a:gd name="connsiteX29-287" fmla="*/ 0 w 316706"/>
              <a:gd name="connsiteY29-288" fmla="*/ 50006 h 254793"/>
              <a:gd name="connsiteX30-289" fmla="*/ 14287 w 316706"/>
              <a:gd name="connsiteY30-290" fmla="*/ 73818 h 254793"/>
              <a:gd name="connsiteX31-291" fmla="*/ 21431 w 316706"/>
              <a:gd name="connsiteY31-292" fmla="*/ 104775 h 254793"/>
              <a:gd name="connsiteX32-293" fmla="*/ 40481 w 316706"/>
              <a:gd name="connsiteY32-294" fmla="*/ 102393 h 254793"/>
              <a:gd name="connsiteX33-295" fmla="*/ 76200 w 316706"/>
              <a:gd name="connsiteY33-296" fmla="*/ 109537 h 254793"/>
              <a:gd name="connsiteX34-297" fmla="*/ 100012 w 316706"/>
              <a:gd name="connsiteY34-298" fmla="*/ 130968 h 254793"/>
              <a:gd name="connsiteX35-299" fmla="*/ 126206 w 316706"/>
              <a:gd name="connsiteY35-300" fmla="*/ 126206 h 254793"/>
              <a:gd name="connsiteX36-301" fmla="*/ 135731 w 316706"/>
              <a:gd name="connsiteY36-302" fmla="*/ 166687 h 254793"/>
              <a:gd name="connsiteX37-303" fmla="*/ 142875 w 316706"/>
              <a:gd name="connsiteY37-304" fmla="*/ 192881 h 254793"/>
              <a:gd name="connsiteX38" fmla="*/ 150018 w 316706"/>
              <a:gd name="connsiteY38" fmla="*/ 245268 h 254793"/>
              <a:gd name="connsiteX0-305" fmla="*/ 150018 w 316706"/>
              <a:gd name="connsiteY0-306" fmla="*/ 245268 h 266699"/>
              <a:gd name="connsiteX1-307" fmla="*/ 176212 w 316706"/>
              <a:gd name="connsiteY1-308" fmla="*/ 266699 h 266699"/>
              <a:gd name="connsiteX2-309" fmla="*/ 207168 w 316706"/>
              <a:gd name="connsiteY2-310" fmla="*/ 254793 h 266699"/>
              <a:gd name="connsiteX3-311" fmla="*/ 226218 w 316706"/>
              <a:gd name="connsiteY3-312" fmla="*/ 230981 h 266699"/>
              <a:gd name="connsiteX4-313" fmla="*/ 216693 w 316706"/>
              <a:gd name="connsiteY4-314" fmla="*/ 195262 h 266699"/>
              <a:gd name="connsiteX5-315" fmla="*/ 211931 w 316706"/>
              <a:gd name="connsiteY5-316" fmla="*/ 173831 h 266699"/>
              <a:gd name="connsiteX6-317" fmla="*/ 240506 w 316706"/>
              <a:gd name="connsiteY6-318" fmla="*/ 185737 h 266699"/>
              <a:gd name="connsiteX7-319" fmla="*/ 290512 w 316706"/>
              <a:gd name="connsiteY7-320" fmla="*/ 173831 h 266699"/>
              <a:gd name="connsiteX8-321" fmla="*/ 304800 w 316706"/>
              <a:gd name="connsiteY8-322" fmla="*/ 147637 h 266699"/>
              <a:gd name="connsiteX9-323" fmla="*/ 295275 w 316706"/>
              <a:gd name="connsiteY9-324" fmla="*/ 135731 h 266699"/>
              <a:gd name="connsiteX10-325" fmla="*/ 307181 w 316706"/>
              <a:gd name="connsiteY10-326" fmla="*/ 109537 h 266699"/>
              <a:gd name="connsiteX11-327" fmla="*/ 309562 w 316706"/>
              <a:gd name="connsiteY11-328" fmla="*/ 88106 h 266699"/>
              <a:gd name="connsiteX12-329" fmla="*/ 316706 w 316706"/>
              <a:gd name="connsiteY12-330" fmla="*/ 73818 h 266699"/>
              <a:gd name="connsiteX13-331" fmla="*/ 309562 w 316706"/>
              <a:gd name="connsiteY13-332" fmla="*/ 69056 h 266699"/>
              <a:gd name="connsiteX14-333" fmla="*/ 290512 w 316706"/>
              <a:gd name="connsiteY14-334" fmla="*/ 45243 h 266699"/>
              <a:gd name="connsiteX15-335" fmla="*/ 261937 w 316706"/>
              <a:gd name="connsiteY15-336" fmla="*/ 45243 h 266699"/>
              <a:gd name="connsiteX16-337" fmla="*/ 250031 w 316706"/>
              <a:gd name="connsiteY16-338" fmla="*/ 9525 h 266699"/>
              <a:gd name="connsiteX17-339" fmla="*/ 207168 w 316706"/>
              <a:gd name="connsiteY17-340" fmla="*/ 26193 h 266699"/>
              <a:gd name="connsiteX18-341" fmla="*/ 190500 w 316706"/>
              <a:gd name="connsiteY18-342" fmla="*/ 35718 h 266699"/>
              <a:gd name="connsiteX19-343" fmla="*/ 152400 w 316706"/>
              <a:gd name="connsiteY19-344" fmla="*/ 19050 h 266699"/>
              <a:gd name="connsiteX20-345" fmla="*/ 123825 w 316706"/>
              <a:gd name="connsiteY20-346" fmla="*/ 19050 h 266699"/>
              <a:gd name="connsiteX21-347" fmla="*/ 100012 w 316706"/>
              <a:gd name="connsiteY21-348" fmla="*/ 0 h 266699"/>
              <a:gd name="connsiteX22-349" fmla="*/ 76200 w 316706"/>
              <a:gd name="connsiteY22-350" fmla="*/ 2381 h 266699"/>
              <a:gd name="connsiteX23-351" fmla="*/ 47625 w 316706"/>
              <a:gd name="connsiteY23-352" fmla="*/ 16668 h 266699"/>
              <a:gd name="connsiteX24-353" fmla="*/ 61912 w 316706"/>
              <a:gd name="connsiteY24-354" fmla="*/ 38100 h 266699"/>
              <a:gd name="connsiteX25-355" fmla="*/ 54768 w 316706"/>
              <a:gd name="connsiteY25-356" fmla="*/ 54768 h 266699"/>
              <a:gd name="connsiteX26-357" fmla="*/ 26193 w 316706"/>
              <a:gd name="connsiteY26-358" fmla="*/ 52387 h 266699"/>
              <a:gd name="connsiteX27-359" fmla="*/ 19050 w 316706"/>
              <a:gd name="connsiteY27-360" fmla="*/ 33337 h 266699"/>
              <a:gd name="connsiteX28-361" fmla="*/ 19049 w 316706"/>
              <a:gd name="connsiteY28-362" fmla="*/ 9525 h 266699"/>
              <a:gd name="connsiteX29-363" fmla="*/ 0 w 316706"/>
              <a:gd name="connsiteY29-364" fmla="*/ 50006 h 266699"/>
              <a:gd name="connsiteX30-365" fmla="*/ 14287 w 316706"/>
              <a:gd name="connsiteY30-366" fmla="*/ 73818 h 266699"/>
              <a:gd name="connsiteX31-367" fmla="*/ 21431 w 316706"/>
              <a:gd name="connsiteY31-368" fmla="*/ 104775 h 266699"/>
              <a:gd name="connsiteX32-369" fmla="*/ 40481 w 316706"/>
              <a:gd name="connsiteY32-370" fmla="*/ 102393 h 266699"/>
              <a:gd name="connsiteX33-371" fmla="*/ 76200 w 316706"/>
              <a:gd name="connsiteY33-372" fmla="*/ 109537 h 266699"/>
              <a:gd name="connsiteX34-373" fmla="*/ 100012 w 316706"/>
              <a:gd name="connsiteY34-374" fmla="*/ 130968 h 266699"/>
              <a:gd name="connsiteX35-375" fmla="*/ 126206 w 316706"/>
              <a:gd name="connsiteY35-376" fmla="*/ 126206 h 266699"/>
              <a:gd name="connsiteX36-377" fmla="*/ 135731 w 316706"/>
              <a:gd name="connsiteY36-378" fmla="*/ 166687 h 266699"/>
              <a:gd name="connsiteX37-379" fmla="*/ 142875 w 316706"/>
              <a:gd name="connsiteY37-380" fmla="*/ 192881 h 266699"/>
              <a:gd name="connsiteX38-381" fmla="*/ 150018 w 316706"/>
              <a:gd name="connsiteY38-382" fmla="*/ 245268 h 266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381" y="connsiteY38-382"/>
              </a:cxn>
            </a:cxnLst>
            <a:rect l="l" t="t" r="r" b="b"/>
            <a:pathLst>
              <a:path w="316706" h="266699">
                <a:moveTo>
                  <a:pt x="150018" y="245268"/>
                </a:moveTo>
                <a:lnTo>
                  <a:pt x="176212" y="266699"/>
                </a:lnTo>
                <a:lnTo>
                  <a:pt x="207168" y="254793"/>
                </a:lnTo>
                <a:lnTo>
                  <a:pt x="226218" y="230981"/>
                </a:lnTo>
                <a:lnTo>
                  <a:pt x="216693" y="195262"/>
                </a:lnTo>
                <a:lnTo>
                  <a:pt x="211931" y="173831"/>
                </a:lnTo>
                <a:lnTo>
                  <a:pt x="240506" y="185737"/>
                </a:lnTo>
                <a:lnTo>
                  <a:pt x="290512" y="173831"/>
                </a:lnTo>
                <a:lnTo>
                  <a:pt x="304800" y="147637"/>
                </a:lnTo>
                <a:lnTo>
                  <a:pt x="295275" y="135731"/>
                </a:lnTo>
                <a:lnTo>
                  <a:pt x="307181" y="109537"/>
                </a:lnTo>
                <a:lnTo>
                  <a:pt x="309562" y="88106"/>
                </a:lnTo>
                <a:lnTo>
                  <a:pt x="316706" y="73818"/>
                </a:lnTo>
                <a:lnTo>
                  <a:pt x="309562" y="69056"/>
                </a:lnTo>
                <a:lnTo>
                  <a:pt x="290512" y="45243"/>
                </a:lnTo>
                <a:lnTo>
                  <a:pt x="261937" y="45243"/>
                </a:lnTo>
                <a:lnTo>
                  <a:pt x="250031" y="9525"/>
                </a:lnTo>
                <a:lnTo>
                  <a:pt x="207168" y="26193"/>
                </a:lnTo>
                <a:lnTo>
                  <a:pt x="190500" y="35718"/>
                </a:lnTo>
                <a:lnTo>
                  <a:pt x="152400" y="19050"/>
                </a:lnTo>
                <a:lnTo>
                  <a:pt x="123825" y="19050"/>
                </a:lnTo>
                <a:lnTo>
                  <a:pt x="100012" y="0"/>
                </a:lnTo>
                <a:lnTo>
                  <a:pt x="76200" y="2381"/>
                </a:lnTo>
                <a:lnTo>
                  <a:pt x="47625" y="16668"/>
                </a:lnTo>
                <a:lnTo>
                  <a:pt x="61912" y="38100"/>
                </a:lnTo>
                <a:lnTo>
                  <a:pt x="54768" y="54768"/>
                </a:lnTo>
                <a:lnTo>
                  <a:pt x="26193" y="52387"/>
                </a:lnTo>
                <a:lnTo>
                  <a:pt x="19050" y="33337"/>
                </a:lnTo>
                <a:cubicBezTo>
                  <a:pt x="19050" y="25400"/>
                  <a:pt x="19049" y="17462"/>
                  <a:pt x="19049" y="9525"/>
                </a:cubicBezTo>
                <a:cubicBezTo>
                  <a:pt x="19049" y="37306"/>
                  <a:pt x="0" y="22225"/>
                  <a:pt x="0" y="50006"/>
                </a:cubicBezTo>
                <a:lnTo>
                  <a:pt x="14287" y="73818"/>
                </a:lnTo>
                <a:lnTo>
                  <a:pt x="21431" y="104775"/>
                </a:lnTo>
                <a:lnTo>
                  <a:pt x="40481" y="102393"/>
                </a:lnTo>
                <a:lnTo>
                  <a:pt x="76200" y="109537"/>
                </a:lnTo>
                <a:lnTo>
                  <a:pt x="100012" y="130968"/>
                </a:lnTo>
                <a:lnTo>
                  <a:pt x="126206" y="126206"/>
                </a:lnTo>
                <a:lnTo>
                  <a:pt x="135731" y="166687"/>
                </a:lnTo>
                <a:lnTo>
                  <a:pt x="142875" y="192881"/>
                </a:lnTo>
                <a:lnTo>
                  <a:pt x="150018" y="245268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2" name="Freeform: Shape 81"/>
          <p:cNvSpPr/>
          <p:nvPr/>
        </p:nvSpPr>
        <p:spPr bwMode="auto">
          <a:xfrm>
            <a:off x="3848100" y="3988435"/>
            <a:ext cx="138430" cy="171450"/>
          </a:xfrm>
          <a:custGeom>
            <a:avLst/>
            <a:gdLst>
              <a:gd name="connsiteX0" fmla="*/ 47625 w 138113"/>
              <a:gd name="connsiteY0" fmla="*/ 0 h 171450"/>
              <a:gd name="connsiteX1" fmla="*/ 0 w 138113"/>
              <a:gd name="connsiteY1" fmla="*/ 57150 h 171450"/>
              <a:gd name="connsiteX2" fmla="*/ 28575 w 138113"/>
              <a:gd name="connsiteY2" fmla="*/ 59531 h 171450"/>
              <a:gd name="connsiteX3" fmla="*/ 38100 w 138113"/>
              <a:gd name="connsiteY3" fmla="*/ 83344 h 171450"/>
              <a:gd name="connsiteX4" fmla="*/ 33338 w 138113"/>
              <a:gd name="connsiteY4" fmla="*/ 109538 h 171450"/>
              <a:gd name="connsiteX5" fmla="*/ 4763 w 138113"/>
              <a:gd name="connsiteY5" fmla="*/ 128588 h 171450"/>
              <a:gd name="connsiteX6" fmla="*/ 7144 w 138113"/>
              <a:gd name="connsiteY6" fmla="*/ 161925 h 171450"/>
              <a:gd name="connsiteX7" fmla="*/ 26194 w 138113"/>
              <a:gd name="connsiteY7" fmla="*/ 157163 h 171450"/>
              <a:gd name="connsiteX8" fmla="*/ 42863 w 138113"/>
              <a:gd name="connsiteY8" fmla="*/ 171450 h 171450"/>
              <a:gd name="connsiteX9" fmla="*/ 54769 w 138113"/>
              <a:gd name="connsiteY9" fmla="*/ 142875 h 171450"/>
              <a:gd name="connsiteX10" fmla="*/ 66675 w 138113"/>
              <a:gd name="connsiteY10" fmla="*/ 116681 h 171450"/>
              <a:gd name="connsiteX11" fmla="*/ 85725 w 138113"/>
              <a:gd name="connsiteY11" fmla="*/ 104775 h 171450"/>
              <a:gd name="connsiteX12" fmla="*/ 109538 w 138113"/>
              <a:gd name="connsiteY12" fmla="*/ 97631 h 171450"/>
              <a:gd name="connsiteX13" fmla="*/ 138113 w 138113"/>
              <a:gd name="connsiteY13" fmla="*/ 61913 h 171450"/>
              <a:gd name="connsiteX14" fmla="*/ 135731 w 138113"/>
              <a:gd name="connsiteY14" fmla="*/ 47625 h 171450"/>
              <a:gd name="connsiteX15" fmla="*/ 109538 w 138113"/>
              <a:gd name="connsiteY15" fmla="*/ 23813 h 171450"/>
              <a:gd name="connsiteX16" fmla="*/ 92869 w 138113"/>
              <a:gd name="connsiteY16" fmla="*/ 35719 h 171450"/>
              <a:gd name="connsiteX17" fmla="*/ 47625 w 138113"/>
              <a:gd name="connsiteY17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8113" h="171450">
                <a:moveTo>
                  <a:pt x="47625" y="0"/>
                </a:moveTo>
                <a:lnTo>
                  <a:pt x="0" y="57150"/>
                </a:lnTo>
                <a:lnTo>
                  <a:pt x="28575" y="59531"/>
                </a:lnTo>
                <a:lnTo>
                  <a:pt x="38100" y="83344"/>
                </a:lnTo>
                <a:lnTo>
                  <a:pt x="33338" y="109538"/>
                </a:lnTo>
                <a:lnTo>
                  <a:pt x="4763" y="128588"/>
                </a:lnTo>
                <a:lnTo>
                  <a:pt x="7144" y="161925"/>
                </a:lnTo>
                <a:lnTo>
                  <a:pt x="26194" y="157163"/>
                </a:lnTo>
                <a:lnTo>
                  <a:pt x="42863" y="171450"/>
                </a:lnTo>
                <a:lnTo>
                  <a:pt x="54769" y="142875"/>
                </a:lnTo>
                <a:lnTo>
                  <a:pt x="66675" y="116681"/>
                </a:lnTo>
                <a:lnTo>
                  <a:pt x="85725" y="104775"/>
                </a:lnTo>
                <a:lnTo>
                  <a:pt x="109538" y="97631"/>
                </a:lnTo>
                <a:lnTo>
                  <a:pt x="138113" y="61913"/>
                </a:lnTo>
                <a:lnTo>
                  <a:pt x="135731" y="47625"/>
                </a:lnTo>
                <a:lnTo>
                  <a:pt x="109538" y="23813"/>
                </a:lnTo>
                <a:lnTo>
                  <a:pt x="92869" y="35719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3" name="Freeform: Shape 82"/>
          <p:cNvSpPr/>
          <p:nvPr/>
        </p:nvSpPr>
        <p:spPr bwMode="auto">
          <a:xfrm>
            <a:off x="4019550" y="3893185"/>
            <a:ext cx="955040" cy="995680"/>
          </a:xfrm>
          <a:custGeom>
            <a:avLst/>
            <a:gdLst>
              <a:gd name="connsiteX0" fmla="*/ 552450 w 954881"/>
              <a:gd name="connsiteY0" fmla="*/ 40481 h 995363"/>
              <a:gd name="connsiteX1" fmla="*/ 507206 w 954881"/>
              <a:gd name="connsiteY1" fmla="*/ 83344 h 995363"/>
              <a:gd name="connsiteX2" fmla="*/ 478631 w 954881"/>
              <a:gd name="connsiteY2" fmla="*/ 76200 h 995363"/>
              <a:gd name="connsiteX3" fmla="*/ 459581 w 954881"/>
              <a:gd name="connsiteY3" fmla="*/ 66675 h 995363"/>
              <a:gd name="connsiteX4" fmla="*/ 435769 w 954881"/>
              <a:gd name="connsiteY4" fmla="*/ 88106 h 995363"/>
              <a:gd name="connsiteX5" fmla="*/ 416719 w 954881"/>
              <a:gd name="connsiteY5" fmla="*/ 78581 h 995363"/>
              <a:gd name="connsiteX6" fmla="*/ 383381 w 954881"/>
              <a:gd name="connsiteY6" fmla="*/ 100013 h 995363"/>
              <a:gd name="connsiteX7" fmla="*/ 357188 w 954881"/>
              <a:gd name="connsiteY7" fmla="*/ 92869 h 995363"/>
              <a:gd name="connsiteX8" fmla="*/ 350044 w 954881"/>
              <a:gd name="connsiteY8" fmla="*/ 35719 h 995363"/>
              <a:gd name="connsiteX9" fmla="*/ 342900 w 954881"/>
              <a:gd name="connsiteY9" fmla="*/ 2381 h 995363"/>
              <a:gd name="connsiteX10" fmla="*/ 319088 w 954881"/>
              <a:gd name="connsiteY10" fmla="*/ 0 h 995363"/>
              <a:gd name="connsiteX11" fmla="*/ 307181 w 954881"/>
              <a:gd name="connsiteY11" fmla="*/ 30956 h 995363"/>
              <a:gd name="connsiteX12" fmla="*/ 259556 w 954881"/>
              <a:gd name="connsiteY12" fmla="*/ 35719 h 995363"/>
              <a:gd name="connsiteX13" fmla="*/ 226219 w 954881"/>
              <a:gd name="connsiteY13" fmla="*/ 28575 h 995363"/>
              <a:gd name="connsiteX14" fmla="*/ 242888 w 954881"/>
              <a:gd name="connsiteY14" fmla="*/ 85725 h 995363"/>
              <a:gd name="connsiteX15" fmla="*/ 221456 w 954881"/>
              <a:gd name="connsiteY15" fmla="*/ 109538 h 995363"/>
              <a:gd name="connsiteX16" fmla="*/ 188119 w 954881"/>
              <a:gd name="connsiteY16" fmla="*/ 119063 h 995363"/>
              <a:gd name="connsiteX17" fmla="*/ 164306 w 954881"/>
              <a:gd name="connsiteY17" fmla="*/ 102394 h 995363"/>
              <a:gd name="connsiteX18" fmla="*/ 135731 w 954881"/>
              <a:gd name="connsiteY18" fmla="*/ 80963 h 995363"/>
              <a:gd name="connsiteX19" fmla="*/ 88106 w 954881"/>
              <a:gd name="connsiteY19" fmla="*/ 92869 h 995363"/>
              <a:gd name="connsiteX20" fmla="*/ 100013 w 954881"/>
              <a:gd name="connsiteY20" fmla="*/ 119063 h 995363"/>
              <a:gd name="connsiteX21" fmla="*/ 90488 w 954881"/>
              <a:gd name="connsiteY21" fmla="*/ 138113 h 995363"/>
              <a:gd name="connsiteX22" fmla="*/ 102394 w 954881"/>
              <a:gd name="connsiteY22" fmla="*/ 154781 h 995363"/>
              <a:gd name="connsiteX23" fmla="*/ 95250 w 954881"/>
              <a:gd name="connsiteY23" fmla="*/ 233363 h 995363"/>
              <a:gd name="connsiteX24" fmla="*/ 85725 w 954881"/>
              <a:gd name="connsiteY24" fmla="*/ 245269 h 995363"/>
              <a:gd name="connsiteX25" fmla="*/ 59531 w 954881"/>
              <a:gd name="connsiteY25" fmla="*/ 257175 h 995363"/>
              <a:gd name="connsiteX26" fmla="*/ 16669 w 954881"/>
              <a:gd name="connsiteY26" fmla="*/ 280988 h 995363"/>
              <a:gd name="connsiteX27" fmla="*/ 0 w 954881"/>
              <a:gd name="connsiteY27" fmla="*/ 311944 h 995363"/>
              <a:gd name="connsiteX28" fmla="*/ 16669 w 954881"/>
              <a:gd name="connsiteY28" fmla="*/ 350044 h 995363"/>
              <a:gd name="connsiteX29" fmla="*/ 28575 w 954881"/>
              <a:gd name="connsiteY29" fmla="*/ 373856 h 995363"/>
              <a:gd name="connsiteX30" fmla="*/ 47625 w 954881"/>
              <a:gd name="connsiteY30" fmla="*/ 388144 h 995363"/>
              <a:gd name="connsiteX31" fmla="*/ 78581 w 954881"/>
              <a:gd name="connsiteY31" fmla="*/ 361950 h 995363"/>
              <a:gd name="connsiteX32" fmla="*/ 92869 w 954881"/>
              <a:gd name="connsiteY32" fmla="*/ 400050 h 995363"/>
              <a:gd name="connsiteX33" fmla="*/ 114300 w 954881"/>
              <a:gd name="connsiteY33" fmla="*/ 414338 h 995363"/>
              <a:gd name="connsiteX34" fmla="*/ 147638 w 954881"/>
              <a:gd name="connsiteY34" fmla="*/ 397669 h 995363"/>
              <a:gd name="connsiteX35" fmla="*/ 185738 w 954881"/>
              <a:gd name="connsiteY35" fmla="*/ 371475 h 995363"/>
              <a:gd name="connsiteX36" fmla="*/ 200025 w 954881"/>
              <a:gd name="connsiteY36" fmla="*/ 371475 h 995363"/>
              <a:gd name="connsiteX37" fmla="*/ 219075 w 954881"/>
              <a:gd name="connsiteY37" fmla="*/ 438150 h 995363"/>
              <a:gd name="connsiteX38" fmla="*/ 242888 w 954881"/>
              <a:gd name="connsiteY38" fmla="*/ 440531 h 995363"/>
              <a:gd name="connsiteX39" fmla="*/ 273844 w 954881"/>
              <a:gd name="connsiteY39" fmla="*/ 452438 h 995363"/>
              <a:gd name="connsiteX40" fmla="*/ 316706 w 954881"/>
              <a:gd name="connsiteY40" fmla="*/ 473869 h 995363"/>
              <a:gd name="connsiteX41" fmla="*/ 333375 w 954881"/>
              <a:gd name="connsiteY41" fmla="*/ 497681 h 995363"/>
              <a:gd name="connsiteX42" fmla="*/ 328613 w 954881"/>
              <a:gd name="connsiteY42" fmla="*/ 519113 h 995363"/>
              <a:gd name="connsiteX43" fmla="*/ 342900 w 954881"/>
              <a:gd name="connsiteY43" fmla="*/ 540544 h 995363"/>
              <a:gd name="connsiteX44" fmla="*/ 376238 w 954881"/>
              <a:gd name="connsiteY44" fmla="*/ 540544 h 995363"/>
              <a:gd name="connsiteX45" fmla="*/ 390525 w 954881"/>
              <a:gd name="connsiteY45" fmla="*/ 571500 h 995363"/>
              <a:gd name="connsiteX46" fmla="*/ 395288 w 954881"/>
              <a:gd name="connsiteY46" fmla="*/ 638175 h 995363"/>
              <a:gd name="connsiteX47" fmla="*/ 400050 w 954881"/>
              <a:gd name="connsiteY47" fmla="*/ 681038 h 995363"/>
              <a:gd name="connsiteX48" fmla="*/ 414338 w 954881"/>
              <a:gd name="connsiteY48" fmla="*/ 690563 h 995363"/>
              <a:gd name="connsiteX49" fmla="*/ 440531 w 954881"/>
              <a:gd name="connsiteY49" fmla="*/ 688181 h 995363"/>
              <a:gd name="connsiteX50" fmla="*/ 457200 w 954881"/>
              <a:gd name="connsiteY50" fmla="*/ 714375 h 995363"/>
              <a:gd name="connsiteX51" fmla="*/ 481013 w 954881"/>
              <a:gd name="connsiteY51" fmla="*/ 752475 h 995363"/>
              <a:gd name="connsiteX52" fmla="*/ 497681 w 954881"/>
              <a:gd name="connsiteY52" fmla="*/ 802481 h 995363"/>
              <a:gd name="connsiteX53" fmla="*/ 497681 w 954881"/>
              <a:gd name="connsiteY53" fmla="*/ 826294 h 995363"/>
              <a:gd name="connsiteX54" fmla="*/ 407194 w 954881"/>
              <a:gd name="connsiteY54" fmla="*/ 909638 h 995363"/>
              <a:gd name="connsiteX55" fmla="*/ 431006 w 954881"/>
              <a:gd name="connsiteY55" fmla="*/ 928688 h 995363"/>
              <a:gd name="connsiteX56" fmla="*/ 469106 w 954881"/>
              <a:gd name="connsiteY56" fmla="*/ 935831 h 995363"/>
              <a:gd name="connsiteX57" fmla="*/ 485775 w 954881"/>
              <a:gd name="connsiteY57" fmla="*/ 964406 h 995363"/>
              <a:gd name="connsiteX58" fmla="*/ 511969 w 954881"/>
              <a:gd name="connsiteY58" fmla="*/ 995363 h 995363"/>
              <a:gd name="connsiteX59" fmla="*/ 540544 w 954881"/>
              <a:gd name="connsiteY59" fmla="*/ 947738 h 995363"/>
              <a:gd name="connsiteX60" fmla="*/ 566738 w 954881"/>
              <a:gd name="connsiteY60" fmla="*/ 897731 h 995363"/>
              <a:gd name="connsiteX61" fmla="*/ 619125 w 954881"/>
              <a:gd name="connsiteY61" fmla="*/ 847725 h 995363"/>
              <a:gd name="connsiteX62" fmla="*/ 619125 w 954881"/>
              <a:gd name="connsiteY62" fmla="*/ 807244 h 995363"/>
              <a:gd name="connsiteX63" fmla="*/ 635794 w 954881"/>
              <a:gd name="connsiteY63" fmla="*/ 766763 h 995363"/>
              <a:gd name="connsiteX64" fmla="*/ 669131 w 954881"/>
              <a:gd name="connsiteY64" fmla="*/ 738188 h 995363"/>
              <a:gd name="connsiteX65" fmla="*/ 716756 w 954881"/>
              <a:gd name="connsiteY65" fmla="*/ 714375 h 995363"/>
              <a:gd name="connsiteX66" fmla="*/ 790575 w 954881"/>
              <a:gd name="connsiteY66" fmla="*/ 692944 h 995363"/>
              <a:gd name="connsiteX67" fmla="*/ 807244 w 954881"/>
              <a:gd name="connsiteY67" fmla="*/ 676275 h 995363"/>
              <a:gd name="connsiteX68" fmla="*/ 807244 w 954881"/>
              <a:gd name="connsiteY68" fmla="*/ 676275 h 995363"/>
              <a:gd name="connsiteX69" fmla="*/ 835819 w 954881"/>
              <a:gd name="connsiteY69" fmla="*/ 611981 h 995363"/>
              <a:gd name="connsiteX70" fmla="*/ 840581 w 954881"/>
              <a:gd name="connsiteY70" fmla="*/ 585788 h 995363"/>
              <a:gd name="connsiteX71" fmla="*/ 857250 w 954881"/>
              <a:gd name="connsiteY71" fmla="*/ 526256 h 995363"/>
              <a:gd name="connsiteX72" fmla="*/ 854869 w 954881"/>
              <a:gd name="connsiteY72" fmla="*/ 478631 h 995363"/>
              <a:gd name="connsiteX73" fmla="*/ 881063 w 954881"/>
              <a:gd name="connsiteY73" fmla="*/ 426244 h 995363"/>
              <a:gd name="connsiteX74" fmla="*/ 914400 w 954881"/>
              <a:gd name="connsiteY74" fmla="*/ 390525 h 995363"/>
              <a:gd name="connsiteX75" fmla="*/ 942975 w 954881"/>
              <a:gd name="connsiteY75" fmla="*/ 345281 h 995363"/>
              <a:gd name="connsiteX76" fmla="*/ 954881 w 954881"/>
              <a:gd name="connsiteY76" fmla="*/ 314325 h 995363"/>
              <a:gd name="connsiteX77" fmla="*/ 954881 w 954881"/>
              <a:gd name="connsiteY77" fmla="*/ 269081 h 995363"/>
              <a:gd name="connsiteX78" fmla="*/ 945356 w 954881"/>
              <a:gd name="connsiteY78" fmla="*/ 254794 h 995363"/>
              <a:gd name="connsiteX79" fmla="*/ 907256 w 954881"/>
              <a:gd name="connsiteY79" fmla="*/ 259556 h 995363"/>
              <a:gd name="connsiteX80" fmla="*/ 876300 w 954881"/>
              <a:gd name="connsiteY80" fmla="*/ 233363 h 995363"/>
              <a:gd name="connsiteX81" fmla="*/ 833438 w 954881"/>
              <a:gd name="connsiteY81" fmla="*/ 211931 h 995363"/>
              <a:gd name="connsiteX82" fmla="*/ 771525 w 954881"/>
              <a:gd name="connsiteY82" fmla="*/ 211931 h 995363"/>
              <a:gd name="connsiteX83" fmla="*/ 757238 w 954881"/>
              <a:gd name="connsiteY83" fmla="*/ 202406 h 995363"/>
              <a:gd name="connsiteX84" fmla="*/ 738188 w 954881"/>
              <a:gd name="connsiteY84" fmla="*/ 202406 h 995363"/>
              <a:gd name="connsiteX85" fmla="*/ 721519 w 954881"/>
              <a:gd name="connsiteY85" fmla="*/ 192881 h 995363"/>
              <a:gd name="connsiteX86" fmla="*/ 709613 w 954881"/>
              <a:gd name="connsiteY86" fmla="*/ 173831 h 995363"/>
              <a:gd name="connsiteX87" fmla="*/ 688181 w 954881"/>
              <a:gd name="connsiteY87" fmla="*/ 169069 h 995363"/>
              <a:gd name="connsiteX88" fmla="*/ 688181 w 954881"/>
              <a:gd name="connsiteY88" fmla="*/ 169069 h 995363"/>
              <a:gd name="connsiteX89" fmla="*/ 652463 w 954881"/>
              <a:gd name="connsiteY89" fmla="*/ 145256 h 995363"/>
              <a:gd name="connsiteX90" fmla="*/ 623888 w 954881"/>
              <a:gd name="connsiteY90" fmla="*/ 166688 h 995363"/>
              <a:gd name="connsiteX91" fmla="*/ 609600 w 954881"/>
              <a:gd name="connsiteY91" fmla="*/ 192881 h 995363"/>
              <a:gd name="connsiteX92" fmla="*/ 585788 w 954881"/>
              <a:gd name="connsiteY92" fmla="*/ 188119 h 995363"/>
              <a:gd name="connsiteX93" fmla="*/ 569119 w 954881"/>
              <a:gd name="connsiteY93" fmla="*/ 173831 h 995363"/>
              <a:gd name="connsiteX94" fmla="*/ 559594 w 954881"/>
              <a:gd name="connsiteY94" fmla="*/ 150019 h 995363"/>
              <a:gd name="connsiteX95" fmla="*/ 561975 w 954881"/>
              <a:gd name="connsiteY95" fmla="*/ 119063 h 995363"/>
              <a:gd name="connsiteX96" fmla="*/ 578644 w 954881"/>
              <a:gd name="connsiteY96" fmla="*/ 102394 h 995363"/>
              <a:gd name="connsiteX97" fmla="*/ 552450 w 954881"/>
              <a:gd name="connsiteY97" fmla="*/ 40481 h 99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54881" h="995363">
                <a:moveTo>
                  <a:pt x="552450" y="40481"/>
                </a:moveTo>
                <a:lnTo>
                  <a:pt x="507206" y="83344"/>
                </a:lnTo>
                <a:lnTo>
                  <a:pt x="478631" y="76200"/>
                </a:lnTo>
                <a:lnTo>
                  <a:pt x="459581" y="66675"/>
                </a:lnTo>
                <a:lnTo>
                  <a:pt x="435769" y="88106"/>
                </a:lnTo>
                <a:lnTo>
                  <a:pt x="416719" y="78581"/>
                </a:lnTo>
                <a:lnTo>
                  <a:pt x="383381" y="100013"/>
                </a:lnTo>
                <a:lnTo>
                  <a:pt x="357188" y="92869"/>
                </a:lnTo>
                <a:lnTo>
                  <a:pt x="350044" y="35719"/>
                </a:lnTo>
                <a:lnTo>
                  <a:pt x="342900" y="2381"/>
                </a:lnTo>
                <a:lnTo>
                  <a:pt x="319088" y="0"/>
                </a:lnTo>
                <a:lnTo>
                  <a:pt x="307181" y="30956"/>
                </a:lnTo>
                <a:lnTo>
                  <a:pt x="259556" y="35719"/>
                </a:lnTo>
                <a:lnTo>
                  <a:pt x="226219" y="28575"/>
                </a:lnTo>
                <a:lnTo>
                  <a:pt x="242888" y="85725"/>
                </a:lnTo>
                <a:lnTo>
                  <a:pt x="221456" y="109538"/>
                </a:lnTo>
                <a:lnTo>
                  <a:pt x="188119" y="119063"/>
                </a:lnTo>
                <a:lnTo>
                  <a:pt x="164306" y="102394"/>
                </a:lnTo>
                <a:lnTo>
                  <a:pt x="135731" y="80963"/>
                </a:lnTo>
                <a:lnTo>
                  <a:pt x="88106" y="92869"/>
                </a:lnTo>
                <a:lnTo>
                  <a:pt x="100013" y="119063"/>
                </a:lnTo>
                <a:lnTo>
                  <a:pt x="90488" y="138113"/>
                </a:lnTo>
                <a:lnTo>
                  <a:pt x="102394" y="154781"/>
                </a:lnTo>
                <a:lnTo>
                  <a:pt x="95250" y="233363"/>
                </a:lnTo>
                <a:lnTo>
                  <a:pt x="85725" y="245269"/>
                </a:lnTo>
                <a:lnTo>
                  <a:pt x="59531" y="257175"/>
                </a:lnTo>
                <a:lnTo>
                  <a:pt x="16669" y="280988"/>
                </a:lnTo>
                <a:lnTo>
                  <a:pt x="0" y="311944"/>
                </a:lnTo>
                <a:lnTo>
                  <a:pt x="16669" y="350044"/>
                </a:lnTo>
                <a:lnTo>
                  <a:pt x="28575" y="373856"/>
                </a:lnTo>
                <a:lnTo>
                  <a:pt x="47625" y="388144"/>
                </a:lnTo>
                <a:lnTo>
                  <a:pt x="78581" y="361950"/>
                </a:lnTo>
                <a:lnTo>
                  <a:pt x="92869" y="400050"/>
                </a:lnTo>
                <a:lnTo>
                  <a:pt x="114300" y="414338"/>
                </a:lnTo>
                <a:lnTo>
                  <a:pt x="147638" y="397669"/>
                </a:lnTo>
                <a:lnTo>
                  <a:pt x="185738" y="371475"/>
                </a:lnTo>
                <a:lnTo>
                  <a:pt x="200025" y="371475"/>
                </a:lnTo>
                <a:lnTo>
                  <a:pt x="219075" y="438150"/>
                </a:lnTo>
                <a:lnTo>
                  <a:pt x="242888" y="440531"/>
                </a:lnTo>
                <a:lnTo>
                  <a:pt x="273844" y="452438"/>
                </a:lnTo>
                <a:lnTo>
                  <a:pt x="316706" y="473869"/>
                </a:lnTo>
                <a:lnTo>
                  <a:pt x="333375" y="497681"/>
                </a:lnTo>
                <a:lnTo>
                  <a:pt x="328613" y="519113"/>
                </a:lnTo>
                <a:lnTo>
                  <a:pt x="342900" y="540544"/>
                </a:lnTo>
                <a:lnTo>
                  <a:pt x="376238" y="540544"/>
                </a:lnTo>
                <a:lnTo>
                  <a:pt x="390525" y="571500"/>
                </a:lnTo>
                <a:lnTo>
                  <a:pt x="395288" y="638175"/>
                </a:lnTo>
                <a:lnTo>
                  <a:pt x="400050" y="681038"/>
                </a:lnTo>
                <a:lnTo>
                  <a:pt x="414338" y="690563"/>
                </a:lnTo>
                <a:lnTo>
                  <a:pt x="440531" y="688181"/>
                </a:lnTo>
                <a:lnTo>
                  <a:pt x="457200" y="714375"/>
                </a:lnTo>
                <a:lnTo>
                  <a:pt x="481013" y="752475"/>
                </a:lnTo>
                <a:lnTo>
                  <a:pt x="497681" y="802481"/>
                </a:lnTo>
                <a:lnTo>
                  <a:pt x="497681" y="826294"/>
                </a:lnTo>
                <a:lnTo>
                  <a:pt x="407194" y="909638"/>
                </a:lnTo>
                <a:lnTo>
                  <a:pt x="431006" y="928688"/>
                </a:lnTo>
                <a:lnTo>
                  <a:pt x="469106" y="935831"/>
                </a:lnTo>
                <a:lnTo>
                  <a:pt x="485775" y="964406"/>
                </a:lnTo>
                <a:lnTo>
                  <a:pt x="511969" y="995363"/>
                </a:lnTo>
                <a:lnTo>
                  <a:pt x="540544" y="947738"/>
                </a:lnTo>
                <a:lnTo>
                  <a:pt x="566738" y="897731"/>
                </a:lnTo>
                <a:lnTo>
                  <a:pt x="619125" y="847725"/>
                </a:lnTo>
                <a:lnTo>
                  <a:pt x="619125" y="807244"/>
                </a:lnTo>
                <a:lnTo>
                  <a:pt x="635794" y="766763"/>
                </a:lnTo>
                <a:lnTo>
                  <a:pt x="669131" y="738188"/>
                </a:lnTo>
                <a:lnTo>
                  <a:pt x="716756" y="714375"/>
                </a:lnTo>
                <a:lnTo>
                  <a:pt x="790575" y="692944"/>
                </a:lnTo>
                <a:lnTo>
                  <a:pt x="807244" y="676275"/>
                </a:lnTo>
                <a:lnTo>
                  <a:pt x="807244" y="676275"/>
                </a:lnTo>
                <a:lnTo>
                  <a:pt x="835819" y="611981"/>
                </a:lnTo>
                <a:lnTo>
                  <a:pt x="840581" y="585788"/>
                </a:lnTo>
                <a:lnTo>
                  <a:pt x="857250" y="526256"/>
                </a:lnTo>
                <a:lnTo>
                  <a:pt x="854869" y="478631"/>
                </a:lnTo>
                <a:lnTo>
                  <a:pt x="881063" y="426244"/>
                </a:lnTo>
                <a:lnTo>
                  <a:pt x="914400" y="390525"/>
                </a:lnTo>
                <a:lnTo>
                  <a:pt x="942975" y="345281"/>
                </a:lnTo>
                <a:lnTo>
                  <a:pt x="954881" y="314325"/>
                </a:lnTo>
                <a:lnTo>
                  <a:pt x="954881" y="269081"/>
                </a:lnTo>
                <a:lnTo>
                  <a:pt x="945356" y="254794"/>
                </a:lnTo>
                <a:lnTo>
                  <a:pt x="907256" y="259556"/>
                </a:lnTo>
                <a:lnTo>
                  <a:pt x="876300" y="233363"/>
                </a:lnTo>
                <a:lnTo>
                  <a:pt x="833438" y="211931"/>
                </a:lnTo>
                <a:lnTo>
                  <a:pt x="771525" y="211931"/>
                </a:lnTo>
                <a:lnTo>
                  <a:pt x="757238" y="202406"/>
                </a:lnTo>
                <a:lnTo>
                  <a:pt x="738188" y="202406"/>
                </a:lnTo>
                <a:lnTo>
                  <a:pt x="721519" y="192881"/>
                </a:lnTo>
                <a:lnTo>
                  <a:pt x="709613" y="173831"/>
                </a:lnTo>
                <a:lnTo>
                  <a:pt x="688181" y="169069"/>
                </a:lnTo>
                <a:lnTo>
                  <a:pt x="688181" y="169069"/>
                </a:lnTo>
                <a:lnTo>
                  <a:pt x="652463" y="145256"/>
                </a:lnTo>
                <a:lnTo>
                  <a:pt x="623888" y="166688"/>
                </a:lnTo>
                <a:lnTo>
                  <a:pt x="609600" y="192881"/>
                </a:lnTo>
                <a:lnTo>
                  <a:pt x="585788" y="188119"/>
                </a:lnTo>
                <a:lnTo>
                  <a:pt x="569119" y="173831"/>
                </a:lnTo>
                <a:lnTo>
                  <a:pt x="559594" y="150019"/>
                </a:lnTo>
                <a:lnTo>
                  <a:pt x="561975" y="119063"/>
                </a:lnTo>
                <a:lnTo>
                  <a:pt x="578644" y="102394"/>
                </a:lnTo>
                <a:lnTo>
                  <a:pt x="552450" y="404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4" name="Freeform: Shape 83"/>
          <p:cNvSpPr/>
          <p:nvPr/>
        </p:nvSpPr>
        <p:spPr bwMode="auto">
          <a:xfrm>
            <a:off x="4493260" y="3893185"/>
            <a:ext cx="78740" cy="78740"/>
          </a:xfrm>
          <a:custGeom>
            <a:avLst/>
            <a:gdLst>
              <a:gd name="connsiteX0" fmla="*/ 78581 w 78581"/>
              <a:gd name="connsiteY0" fmla="*/ 38100 h 78581"/>
              <a:gd name="connsiteX1" fmla="*/ 21431 w 78581"/>
              <a:gd name="connsiteY1" fmla="*/ 0 h 78581"/>
              <a:gd name="connsiteX2" fmla="*/ 7144 w 78581"/>
              <a:gd name="connsiteY2" fmla="*/ 23813 h 78581"/>
              <a:gd name="connsiteX3" fmla="*/ 7144 w 78581"/>
              <a:gd name="connsiteY3" fmla="*/ 23813 h 78581"/>
              <a:gd name="connsiteX4" fmla="*/ 16669 w 78581"/>
              <a:gd name="connsiteY4" fmla="*/ 42863 h 78581"/>
              <a:gd name="connsiteX5" fmla="*/ 0 w 78581"/>
              <a:gd name="connsiteY5" fmla="*/ 78581 h 78581"/>
              <a:gd name="connsiteX6" fmla="*/ 30956 w 78581"/>
              <a:gd name="connsiteY6" fmla="*/ 78581 h 78581"/>
              <a:gd name="connsiteX7" fmla="*/ 78581 w 78581"/>
              <a:gd name="connsiteY7" fmla="*/ 3810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81" h="78581">
                <a:moveTo>
                  <a:pt x="78581" y="38100"/>
                </a:moveTo>
                <a:lnTo>
                  <a:pt x="21431" y="0"/>
                </a:lnTo>
                <a:lnTo>
                  <a:pt x="7144" y="23813"/>
                </a:lnTo>
                <a:lnTo>
                  <a:pt x="7144" y="23813"/>
                </a:lnTo>
                <a:lnTo>
                  <a:pt x="16669" y="42863"/>
                </a:lnTo>
                <a:lnTo>
                  <a:pt x="0" y="78581"/>
                </a:lnTo>
                <a:lnTo>
                  <a:pt x="30956" y="78581"/>
                </a:lnTo>
                <a:lnTo>
                  <a:pt x="78581" y="3810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5" name="Freeform: Shape 84"/>
          <p:cNvSpPr/>
          <p:nvPr/>
        </p:nvSpPr>
        <p:spPr bwMode="auto">
          <a:xfrm>
            <a:off x="4407535" y="3888105"/>
            <a:ext cx="109220" cy="90170"/>
          </a:xfrm>
          <a:custGeom>
            <a:avLst/>
            <a:gdLst>
              <a:gd name="connsiteX0" fmla="*/ 109537 w 109537"/>
              <a:gd name="connsiteY0" fmla="*/ 0 h 90487"/>
              <a:gd name="connsiteX1" fmla="*/ 26194 w 109537"/>
              <a:gd name="connsiteY1" fmla="*/ 0 h 90487"/>
              <a:gd name="connsiteX2" fmla="*/ 7144 w 109537"/>
              <a:gd name="connsiteY2" fmla="*/ 14287 h 90487"/>
              <a:gd name="connsiteX3" fmla="*/ 0 w 109537"/>
              <a:gd name="connsiteY3" fmla="*/ 30956 h 90487"/>
              <a:gd name="connsiteX4" fmla="*/ 21431 w 109537"/>
              <a:gd name="connsiteY4" fmla="*/ 50006 h 90487"/>
              <a:gd name="connsiteX5" fmla="*/ 28575 w 109537"/>
              <a:gd name="connsiteY5" fmla="*/ 88106 h 90487"/>
              <a:gd name="connsiteX6" fmla="*/ 52387 w 109537"/>
              <a:gd name="connsiteY6" fmla="*/ 90487 h 90487"/>
              <a:gd name="connsiteX7" fmla="*/ 69056 w 109537"/>
              <a:gd name="connsiteY7" fmla="*/ 73818 h 90487"/>
              <a:gd name="connsiteX8" fmla="*/ 88106 w 109537"/>
              <a:gd name="connsiteY8" fmla="*/ 80962 h 90487"/>
              <a:gd name="connsiteX9" fmla="*/ 102394 w 109537"/>
              <a:gd name="connsiteY9" fmla="*/ 52387 h 90487"/>
              <a:gd name="connsiteX10" fmla="*/ 109537 w 109537"/>
              <a:gd name="connsiteY10" fmla="*/ 0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537" h="90487">
                <a:moveTo>
                  <a:pt x="109537" y="0"/>
                </a:moveTo>
                <a:lnTo>
                  <a:pt x="26194" y="0"/>
                </a:lnTo>
                <a:lnTo>
                  <a:pt x="7144" y="14287"/>
                </a:lnTo>
                <a:lnTo>
                  <a:pt x="0" y="30956"/>
                </a:lnTo>
                <a:lnTo>
                  <a:pt x="21431" y="50006"/>
                </a:lnTo>
                <a:lnTo>
                  <a:pt x="28575" y="88106"/>
                </a:lnTo>
                <a:lnTo>
                  <a:pt x="52387" y="90487"/>
                </a:lnTo>
                <a:lnTo>
                  <a:pt x="69056" y="73818"/>
                </a:lnTo>
                <a:lnTo>
                  <a:pt x="88106" y="80962"/>
                </a:lnTo>
                <a:lnTo>
                  <a:pt x="102394" y="52387"/>
                </a:lnTo>
                <a:lnTo>
                  <a:pt x="109537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6" name="Freeform: Shape 85"/>
          <p:cNvSpPr/>
          <p:nvPr/>
        </p:nvSpPr>
        <p:spPr bwMode="auto">
          <a:xfrm>
            <a:off x="4324350" y="3816985"/>
            <a:ext cx="111760" cy="178435"/>
          </a:xfrm>
          <a:custGeom>
            <a:avLst/>
            <a:gdLst>
              <a:gd name="connsiteX0" fmla="*/ 111919 w 111919"/>
              <a:gd name="connsiteY0" fmla="*/ 69056 h 178594"/>
              <a:gd name="connsiteX1" fmla="*/ 57150 w 111919"/>
              <a:gd name="connsiteY1" fmla="*/ 19050 h 178594"/>
              <a:gd name="connsiteX2" fmla="*/ 26194 w 111919"/>
              <a:gd name="connsiteY2" fmla="*/ 0 h 178594"/>
              <a:gd name="connsiteX3" fmla="*/ 16669 w 111919"/>
              <a:gd name="connsiteY3" fmla="*/ 26194 h 178594"/>
              <a:gd name="connsiteX4" fmla="*/ 16669 w 111919"/>
              <a:gd name="connsiteY4" fmla="*/ 45244 h 178594"/>
              <a:gd name="connsiteX5" fmla="*/ 0 w 111919"/>
              <a:gd name="connsiteY5" fmla="*/ 69056 h 178594"/>
              <a:gd name="connsiteX6" fmla="*/ 16669 w 111919"/>
              <a:gd name="connsiteY6" fmla="*/ 78581 h 178594"/>
              <a:gd name="connsiteX7" fmla="*/ 38100 w 111919"/>
              <a:gd name="connsiteY7" fmla="*/ 83344 h 178594"/>
              <a:gd name="connsiteX8" fmla="*/ 54769 w 111919"/>
              <a:gd name="connsiteY8" fmla="*/ 166688 h 178594"/>
              <a:gd name="connsiteX9" fmla="*/ 71438 w 111919"/>
              <a:gd name="connsiteY9" fmla="*/ 178594 h 178594"/>
              <a:gd name="connsiteX10" fmla="*/ 95250 w 111919"/>
              <a:gd name="connsiteY10" fmla="*/ 166688 h 178594"/>
              <a:gd name="connsiteX11" fmla="*/ 109538 w 111919"/>
              <a:gd name="connsiteY11" fmla="*/ 159544 h 178594"/>
              <a:gd name="connsiteX12" fmla="*/ 102394 w 111919"/>
              <a:gd name="connsiteY12" fmla="*/ 126206 h 178594"/>
              <a:gd name="connsiteX13" fmla="*/ 111919 w 111919"/>
              <a:gd name="connsiteY13" fmla="*/ 69056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919" h="178594">
                <a:moveTo>
                  <a:pt x="111919" y="69056"/>
                </a:moveTo>
                <a:lnTo>
                  <a:pt x="57150" y="19050"/>
                </a:lnTo>
                <a:lnTo>
                  <a:pt x="26194" y="0"/>
                </a:lnTo>
                <a:lnTo>
                  <a:pt x="16669" y="26194"/>
                </a:lnTo>
                <a:lnTo>
                  <a:pt x="16669" y="45244"/>
                </a:lnTo>
                <a:lnTo>
                  <a:pt x="0" y="69056"/>
                </a:lnTo>
                <a:lnTo>
                  <a:pt x="16669" y="78581"/>
                </a:lnTo>
                <a:lnTo>
                  <a:pt x="38100" y="83344"/>
                </a:lnTo>
                <a:lnTo>
                  <a:pt x="54769" y="166688"/>
                </a:lnTo>
                <a:lnTo>
                  <a:pt x="71438" y="178594"/>
                </a:lnTo>
                <a:lnTo>
                  <a:pt x="95250" y="166688"/>
                </a:lnTo>
                <a:lnTo>
                  <a:pt x="109538" y="159544"/>
                </a:lnTo>
                <a:lnTo>
                  <a:pt x="102394" y="126206"/>
                </a:lnTo>
                <a:lnTo>
                  <a:pt x="111919" y="69056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7" name="Freeform: Shape 86"/>
          <p:cNvSpPr/>
          <p:nvPr/>
        </p:nvSpPr>
        <p:spPr bwMode="auto">
          <a:xfrm>
            <a:off x="3845560" y="4033520"/>
            <a:ext cx="292735" cy="452120"/>
          </a:xfrm>
          <a:custGeom>
            <a:avLst/>
            <a:gdLst>
              <a:gd name="connsiteX0" fmla="*/ 0 w 292894"/>
              <a:gd name="connsiteY0" fmla="*/ 83344 h 452437"/>
              <a:gd name="connsiteX1" fmla="*/ 0 w 292894"/>
              <a:gd name="connsiteY1" fmla="*/ 145256 h 452437"/>
              <a:gd name="connsiteX2" fmla="*/ 50006 w 292894"/>
              <a:gd name="connsiteY2" fmla="*/ 188119 h 452437"/>
              <a:gd name="connsiteX3" fmla="*/ 59531 w 292894"/>
              <a:gd name="connsiteY3" fmla="*/ 221456 h 452437"/>
              <a:gd name="connsiteX4" fmla="*/ 80962 w 292894"/>
              <a:gd name="connsiteY4" fmla="*/ 273844 h 452437"/>
              <a:gd name="connsiteX5" fmla="*/ 109537 w 292894"/>
              <a:gd name="connsiteY5" fmla="*/ 319087 h 452437"/>
              <a:gd name="connsiteX6" fmla="*/ 126206 w 292894"/>
              <a:gd name="connsiteY6" fmla="*/ 364331 h 452437"/>
              <a:gd name="connsiteX7" fmla="*/ 190500 w 292894"/>
              <a:gd name="connsiteY7" fmla="*/ 395287 h 452437"/>
              <a:gd name="connsiteX8" fmla="*/ 230981 w 292894"/>
              <a:gd name="connsiteY8" fmla="*/ 419100 h 452437"/>
              <a:gd name="connsiteX9" fmla="*/ 266700 w 292894"/>
              <a:gd name="connsiteY9" fmla="*/ 452437 h 452437"/>
              <a:gd name="connsiteX10" fmla="*/ 285750 w 292894"/>
              <a:gd name="connsiteY10" fmla="*/ 440531 h 452437"/>
              <a:gd name="connsiteX11" fmla="*/ 280987 w 292894"/>
              <a:gd name="connsiteY11" fmla="*/ 428625 h 452437"/>
              <a:gd name="connsiteX12" fmla="*/ 290512 w 292894"/>
              <a:gd name="connsiteY12" fmla="*/ 397669 h 452437"/>
              <a:gd name="connsiteX13" fmla="*/ 290512 w 292894"/>
              <a:gd name="connsiteY13" fmla="*/ 376237 h 452437"/>
              <a:gd name="connsiteX14" fmla="*/ 285750 w 292894"/>
              <a:gd name="connsiteY14" fmla="*/ 340519 h 452437"/>
              <a:gd name="connsiteX15" fmla="*/ 292894 w 292894"/>
              <a:gd name="connsiteY15" fmla="*/ 321469 h 452437"/>
              <a:gd name="connsiteX16" fmla="*/ 288131 w 292894"/>
              <a:gd name="connsiteY16" fmla="*/ 273844 h 452437"/>
              <a:gd name="connsiteX17" fmla="*/ 271462 w 292894"/>
              <a:gd name="connsiteY17" fmla="*/ 259556 h 452437"/>
              <a:gd name="connsiteX18" fmla="*/ 250031 w 292894"/>
              <a:gd name="connsiteY18" fmla="*/ 223837 h 452437"/>
              <a:gd name="connsiteX19" fmla="*/ 226219 w 292894"/>
              <a:gd name="connsiteY19" fmla="*/ 238125 h 452437"/>
              <a:gd name="connsiteX20" fmla="*/ 202406 w 292894"/>
              <a:gd name="connsiteY20" fmla="*/ 235744 h 452437"/>
              <a:gd name="connsiteX21" fmla="*/ 176212 w 292894"/>
              <a:gd name="connsiteY21" fmla="*/ 169069 h 452437"/>
              <a:gd name="connsiteX22" fmla="*/ 183356 w 292894"/>
              <a:gd name="connsiteY22" fmla="*/ 147637 h 452437"/>
              <a:gd name="connsiteX23" fmla="*/ 254794 w 292894"/>
              <a:gd name="connsiteY23" fmla="*/ 104775 h 452437"/>
              <a:gd name="connsiteX24" fmla="*/ 257175 w 292894"/>
              <a:gd name="connsiteY24" fmla="*/ 83344 h 452437"/>
              <a:gd name="connsiteX25" fmla="*/ 247650 w 292894"/>
              <a:gd name="connsiteY25" fmla="*/ 59531 h 452437"/>
              <a:gd name="connsiteX26" fmla="*/ 226219 w 292894"/>
              <a:gd name="connsiteY26" fmla="*/ 50006 h 452437"/>
              <a:gd name="connsiteX27" fmla="*/ 200025 w 292894"/>
              <a:gd name="connsiteY27" fmla="*/ 57150 h 452437"/>
              <a:gd name="connsiteX28" fmla="*/ 161925 w 292894"/>
              <a:gd name="connsiteY28" fmla="*/ 4762 h 452437"/>
              <a:gd name="connsiteX29" fmla="*/ 138112 w 292894"/>
              <a:gd name="connsiteY29" fmla="*/ 0 h 452437"/>
              <a:gd name="connsiteX30" fmla="*/ 128587 w 292894"/>
              <a:gd name="connsiteY30" fmla="*/ 28575 h 452437"/>
              <a:gd name="connsiteX31" fmla="*/ 114300 w 292894"/>
              <a:gd name="connsiteY31" fmla="*/ 50006 h 452437"/>
              <a:gd name="connsiteX32" fmla="*/ 95250 w 292894"/>
              <a:gd name="connsiteY32" fmla="*/ 61912 h 452437"/>
              <a:gd name="connsiteX33" fmla="*/ 69056 w 292894"/>
              <a:gd name="connsiteY33" fmla="*/ 69056 h 452437"/>
              <a:gd name="connsiteX34" fmla="*/ 40481 w 292894"/>
              <a:gd name="connsiteY34" fmla="*/ 126206 h 452437"/>
              <a:gd name="connsiteX35" fmla="*/ 0 w 292894"/>
              <a:gd name="connsiteY35" fmla="*/ 83344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2894" h="452437">
                <a:moveTo>
                  <a:pt x="0" y="83344"/>
                </a:moveTo>
                <a:lnTo>
                  <a:pt x="0" y="145256"/>
                </a:lnTo>
                <a:lnTo>
                  <a:pt x="50006" y="188119"/>
                </a:lnTo>
                <a:lnTo>
                  <a:pt x="59531" y="221456"/>
                </a:lnTo>
                <a:lnTo>
                  <a:pt x="80962" y="273844"/>
                </a:lnTo>
                <a:lnTo>
                  <a:pt x="109537" y="319087"/>
                </a:lnTo>
                <a:lnTo>
                  <a:pt x="126206" y="364331"/>
                </a:lnTo>
                <a:lnTo>
                  <a:pt x="190500" y="395287"/>
                </a:lnTo>
                <a:lnTo>
                  <a:pt x="230981" y="419100"/>
                </a:lnTo>
                <a:lnTo>
                  <a:pt x="266700" y="452437"/>
                </a:lnTo>
                <a:lnTo>
                  <a:pt x="285750" y="440531"/>
                </a:lnTo>
                <a:lnTo>
                  <a:pt x="280987" y="428625"/>
                </a:lnTo>
                <a:lnTo>
                  <a:pt x="290512" y="397669"/>
                </a:lnTo>
                <a:lnTo>
                  <a:pt x="290512" y="376237"/>
                </a:lnTo>
                <a:lnTo>
                  <a:pt x="285750" y="340519"/>
                </a:lnTo>
                <a:lnTo>
                  <a:pt x="292894" y="321469"/>
                </a:lnTo>
                <a:lnTo>
                  <a:pt x="288131" y="273844"/>
                </a:lnTo>
                <a:lnTo>
                  <a:pt x="271462" y="259556"/>
                </a:lnTo>
                <a:lnTo>
                  <a:pt x="250031" y="223837"/>
                </a:lnTo>
                <a:lnTo>
                  <a:pt x="226219" y="238125"/>
                </a:lnTo>
                <a:lnTo>
                  <a:pt x="202406" y="235744"/>
                </a:lnTo>
                <a:lnTo>
                  <a:pt x="176212" y="169069"/>
                </a:lnTo>
                <a:lnTo>
                  <a:pt x="183356" y="147637"/>
                </a:lnTo>
                <a:lnTo>
                  <a:pt x="254794" y="104775"/>
                </a:lnTo>
                <a:lnTo>
                  <a:pt x="257175" y="83344"/>
                </a:lnTo>
                <a:lnTo>
                  <a:pt x="247650" y="59531"/>
                </a:lnTo>
                <a:lnTo>
                  <a:pt x="226219" y="50006"/>
                </a:lnTo>
                <a:lnTo>
                  <a:pt x="200025" y="57150"/>
                </a:lnTo>
                <a:lnTo>
                  <a:pt x="161925" y="4762"/>
                </a:lnTo>
                <a:lnTo>
                  <a:pt x="138112" y="0"/>
                </a:lnTo>
                <a:lnTo>
                  <a:pt x="128587" y="28575"/>
                </a:lnTo>
                <a:lnTo>
                  <a:pt x="114300" y="50006"/>
                </a:lnTo>
                <a:lnTo>
                  <a:pt x="95250" y="61912"/>
                </a:lnTo>
                <a:lnTo>
                  <a:pt x="69056" y="69056"/>
                </a:lnTo>
                <a:lnTo>
                  <a:pt x="40481" y="126206"/>
                </a:lnTo>
                <a:lnTo>
                  <a:pt x="0" y="8334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8" name="Freeform: Shape 87"/>
          <p:cNvSpPr/>
          <p:nvPr/>
        </p:nvSpPr>
        <p:spPr bwMode="auto">
          <a:xfrm>
            <a:off x="4126230" y="4264660"/>
            <a:ext cx="290830" cy="342900"/>
          </a:xfrm>
          <a:custGeom>
            <a:avLst/>
            <a:gdLst>
              <a:gd name="connsiteX0" fmla="*/ 0 w 290513"/>
              <a:gd name="connsiteY0" fmla="*/ 211931 h 342900"/>
              <a:gd name="connsiteX1" fmla="*/ 16669 w 290513"/>
              <a:gd name="connsiteY1" fmla="*/ 238125 h 342900"/>
              <a:gd name="connsiteX2" fmla="*/ 23813 w 290513"/>
              <a:gd name="connsiteY2" fmla="*/ 264319 h 342900"/>
              <a:gd name="connsiteX3" fmla="*/ 19050 w 290513"/>
              <a:gd name="connsiteY3" fmla="*/ 278606 h 342900"/>
              <a:gd name="connsiteX4" fmla="*/ 42863 w 290513"/>
              <a:gd name="connsiteY4" fmla="*/ 330994 h 342900"/>
              <a:gd name="connsiteX5" fmla="*/ 57150 w 290513"/>
              <a:gd name="connsiteY5" fmla="*/ 342900 h 342900"/>
              <a:gd name="connsiteX6" fmla="*/ 80963 w 290513"/>
              <a:gd name="connsiteY6" fmla="*/ 314325 h 342900"/>
              <a:gd name="connsiteX7" fmla="*/ 97632 w 290513"/>
              <a:gd name="connsiteY7" fmla="*/ 330994 h 342900"/>
              <a:gd name="connsiteX8" fmla="*/ 126207 w 290513"/>
              <a:gd name="connsiteY8" fmla="*/ 328613 h 342900"/>
              <a:gd name="connsiteX9" fmla="*/ 126207 w 290513"/>
              <a:gd name="connsiteY9" fmla="*/ 328613 h 342900"/>
              <a:gd name="connsiteX10" fmla="*/ 169069 w 290513"/>
              <a:gd name="connsiteY10" fmla="*/ 311944 h 342900"/>
              <a:gd name="connsiteX11" fmla="*/ 188119 w 290513"/>
              <a:gd name="connsiteY11" fmla="*/ 257175 h 342900"/>
              <a:gd name="connsiteX12" fmla="*/ 202407 w 290513"/>
              <a:gd name="connsiteY12" fmla="*/ 245269 h 342900"/>
              <a:gd name="connsiteX13" fmla="*/ 247650 w 290513"/>
              <a:gd name="connsiteY13" fmla="*/ 245269 h 342900"/>
              <a:gd name="connsiteX14" fmla="*/ 290513 w 290513"/>
              <a:gd name="connsiteY14" fmla="*/ 261938 h 342900"/>
              <a:gd name="connsiteX15" fmla="*/ 285750 w 290513"/>
              <a:gd name="connsiteY15" fmla="*/ 197644 h 342900"/>
              <a:gd name="connsiteX16" fmla="*/ 266700 w 290513"/>
              <a:gd name="connsiteY16" fmla="*/ 169069 h 342900"/>
              <a:gd name="connsiteX17" fmla="*/ 238125 w 290513"/>
              <a:gd name="connsiteY17" fmla="*/ 169069 h 342900"/>
              <a:gd name="connsiteX18" fmla="*/ 221457 w 290513"/>
              <a:gd name="connsiteY18" fmla="*/ 147638 h 342900"/>
              <a:gd name="connsiteX19" fmla="*/ 221457 w 290513"/>
              <a:gd name="connsiteY19" fmla="*/ 121444 h 342900"/>
              <a:gd name="connsiteX20" fmla="*/ 204788 w 290513"/>
              <a:gd name="connsiteY20" fmla="*/ 95250 h 342900"/>
              <a:gd name="connsiteX21" fmla="*/ 140494 w 290513"/>
              <a:gd name="connsiteY21" fmla="*/ 66675 h 342900"/>
              <a:gd name="connsiteX22" fmla="*/ 109538 w 290513"/>
              <a:gd name="connsiteY22" fmla="*/ 61913 h 342900"/>
              <a:gd name="connsiteX23" fmla="*/ 90488 w 290513"/>
              <a:gd name="connsiteY23" fmla="*/ 0 h 342900"/>
              <a:gd name="connsiteX24" fmla="*/ 71438 w 290513"/>
              <a:gd name="connsiteY24" fmla="*/ 0 h 342900"/>
              <a:gd name="connsiteX25" fmla="*/ 11907 w 290513"/>
              <a:gd name="connsiteY25" fmla="*/ 42863 h 342900"/>
              <a:gd name="connsiteX26" fmla="*/ 11907 w 290513"/>
              <a:gd name="connsiteY26" fmla="*/ 90488 h 342900"/>
              <a:gd name="connsiteX27" fmla="*/ 4763 w 290513"/>
              <a:gd name="connsiteY27" fmla="*/ 111919 h 342900"/>
              <a:gd name="connsiteX28" fmla="*/ 9525 w 290513"/>
              <a:gd name="connsiteY28" fmla="*/ 150019 h 342900"/>
              <a:gd name="connsiteX29" fmla="*/ 0 w 290513"/>
              <a:gd name="connsiteY29" fmla="*/ 21193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0513" h="342900">
                <a:moveTo>
                  <a:pt x="0" y="211931"/>
                </a:moveTo>
                <a:lnTo>
                  <a:pt x="16669" y="238125"/>
                </a:lnTo>
                <a:lnTo>
                  <a:pt x="23813" y="264319"/>
                </a:lnTo>
                <a:lnTo>
                  <a:pt x="19050" y="278606"/>
                </a:lnTo>
                <a:lnTo>
                  <a:pt x="42863" y="330994"/>
                </a:lnTo>
                <a:lnTo>
                  <a:pt x="57150" y="342900"/>
                </a:lnTo>
                <a:lnTo>
                  <a:pt x="80963" y="314325"/>
                </a:lnTo>
                <a:lnTo>
                  <a:pt x="97632" y="330994"/>
                </a:lnTo>
                <a:lnTo>
                  <a:pt x="126207" y="328613"/>
                </a:lnTo>
                <a:lnTo>
                  <a:pt x="126207" y="328613"/>
                </a:lnTo>
                <a:lnTo>
                  <a:pt x="169069" y="311944"/>
                </a:lnTo>
                <a:lnTo>
                  <a:pt x="188119" y="257175"/>
                </a:lnTo>
                <a:lnTo>
                  <a:pt x="202407" y="245269"/>
                </a:lnTo>
                <a:lnTo>
                  <a:pt x="247650" y="245269"/>
                </a:lnTo>
                <a:lnTo>
                  <a:pt x="290513" y="261938"/>
                </a:lnTo>
                <a:lnTo>
                  <a:pt x="285750" y="197644"/>
                </a:lnTo>
                <a:lnTo>
                  <a:pt x="266700" y="169069"/>
                </a:lnTo>
                <a:lnTo>
                  <a:pt x="238125" y="169069"/>
                </a:lnTo>
                <a:lnTo>
                  <a:pt x="221457" y="147638"/>
                </a:lnTo>
                <a:lnTo>
                  <a:pt x="221457" y="121444"/>
                </a:lnTo>
                <a:lnTo>
                  <a:pt x="204788" y="95250"/>
                </a:lnTo>
                <a:lnTo>
                  <a:pt x="140494" y="66675"/>
                </a:lnTo>
                <a:lnTo>
                  <a:pt x="109538" y="61913"/>
                </a:lnTo>
                <a:lnTo>
                  <a:pt x="90488" y="0"/>
                </a:lnTo>
                <a:lnTo>
                  <a:pt x="71438" y="0"/>
                </a:lnTo>
                <a:lnTo>
                  <a:pt x="11907" y="42863"/>
                </a:lnTo>
                <a:lnTo>
                  <a:pt x="11907" y="90488"/>
                </a:lnTo>
                <a:lnTo>
                  <a:pt x="4763" y="111919"/>
                </a:lnTo>
                <a:lnTo>
                  <a:pt x="9525" y="150019"/>
                </a:lnTo>
                <a:cubicBezTo>
                  <a:pt x="8731" y="169863"/>
                  <a:pt x="7938" y="189706"/>
                  <a:pt x="0" y="211931"/>
                </a:cubicBez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9" name="Freeform: Shape 88"/>
          <p:cNvSpPr/>
          <p:nvPr/>
        </p:nvSpPr>
        <p:spPr bwMode="auto">
          <a:xfrm>
            <a:off x="4002405" y="4471670"/>
            <a:ext cx="178435" cy="1095375"/>
          </a:xfrm>
          <a:custGeom>
            <a:avLst/>
            <a:gdLst>
              <a:gd name="connsiteX0" fmla="*/ 104775 w 178594"/>
              <a:gd name="connsiteY0" fmla="*/ 0 h 1092994"/>
              <a:gd name="connsiteX1" fmla="*/ 107157 w 178594"/>
              <a:gd name="connsiteY1" fmla="*/ 121444 h 1092994"/>
              <a:gd name="connsiteX2" fmla="*/ 97632 w 178594"/>
              <a:gd name="connsiteY2" fmla="*/ 209550 h 1092994"/>
              <a:gd name="connsiteX3" fmla="*/ 88107 w 178594"/>
              <a:gd name="connsiteY3" fmla="*/ 280988 h 1092994"/>
              <a:gd name="connsiteX4" fmla="*/ 78582 w 178594"/>
              <a:gd name="connsiteY4" fmla="*/ 295275 h 1092994"/>
              <a:gd name="connsiteX5" fmla="*/ 76200 w 178594"/>
              <a:gd name="connsiteY5" fmla="*/ 340519 h 1092994"/>
              <a:gd name="connsiteX6" fmla="*/ 69057 w 178594"/>
              <a:gd name="connsiteY6" fmla="*/ 369094 h 1092994"/>
              <a:gd name="connsiteX7" fmla="*/ 71438 w 178594"/>
              <a:gd name="connsiteY7" fmla="*/ 423863 h 1092994"/>
              <a:gd name="connsiteX8" fmla="*/ 45244 w 178594"/>
              <a:gd name="connsiteY8" fmla="*/ 533400 h 1092994"/>
              <a:gd name="connsiteX9" fmla="*/ 11907 w 178594"/>
              <a:gd name="connsiteY9" fmla="*/ 552450 h 1092994"/>
              <a:gd name="connsiteX10" fmla="*/ 26194 w 178594"/>
              <a:gd name="connsiteY10" fmla="*/ 597694 h 1092994"/>
              <a:gd name="connsiteX11" fmla="*/ 28575 w 178594"/>
              <a:gd name="connsiteY11" fmla="*/ 628650 h 1092994"/>
              <a:gd name="connsiteX12" fmla="*/ 23813 w 178594"/>
              <a:gd name="connsiteY12" fmla="*/ 683419 h 1092994"/>
              <a:gd name="connsiteX13" fmla="*/ 40482 w 178594"/>
              <a:gd name="connsiteY13" fmla="*/ 683419 h 1092994"/>
              <a:gd name="connsiteX14" fmla="*/ 52388 w 178594"/>
              <a:gd name="connsiteY14" fmla="*/ 692944 h 1092994"/>
              <a:gd name="connsiteX15" fmla="*/ 40482 w 178594"/>
              <a:gd name="connsiteY15" fmla="*/ 728663 h 1092994"/>
              <a:gd name="connsiteX16" fmla="*/ 38100 w 178594"/>
              <a:gd name="connsiteY16" fmla="*/ 769144 h 1092994"/>
              <a:gd name="connsiteX17" fmla="*/ 35719 w 178594"/>
              <a:gd name="connsiteY17" fmla="*/ 812006 h 1092994"/>
              <a:gd name="connsiteX18" fmla="*/ 23813 w 178594"/>
              <a:gd name="connsiteY18" fmla="*/ 850106 h 1092994"/>
              <a:gd name="connsiteX19" fmla="*/ 23813 w 178594"/>
              <a:gd name="connsiteY19" fmla="*/ 850106 h 1092994"/>
              <a:gd name="connsiteX20" fmla="*/ 14288 w 178594"/>
              <a:gd name="connsiteY20" fmla="*/ 885825 h 1092994"/>
              <a:gd name="connsiteX21" fmla="*/ 23813 w 178594"/>
              <a:gd name="connsiteY21" fmla="*/ 909638 h 1092994"/>
              <a:gd name="connsiteX22" fmla="*/ 9525 w 178594"/>
              <a:gd name="connsiteY22" fmla="*/ 912019 h 1092994"/>
              <a:gd name="connsiteX23" fmla="*/ 16669 w 178594"/>
              <a:gd name="connsiteY23" fmla="*/ 926306 h 1092994"/>
              <a:gd name="connsiteX24" fmla="*/ 0 w 178594"/>
              <a:gd name="connsiteY24" fmla="*/ 947738 h 1092994"/>
              <a:gd name="connsiteX25" fmla="*/ 19050 w 178594"/>
              <a:gd name="connsiteY25" fmla="*/ 950119 h 1092994"/>
              <a:gd name="connsiteX26" fmla="*/ 7144 w 178594"/>
              <a:gd name="connsiteY26" fmla="*/ 990600 h 1092994"/>
              <a:gd name="connsiteX27" fmla="*/ 16669 w 178594"/>
              <a:gd name="connsiteY27" fmla="*/ 1000125 h 1092994"/>
              <a:gd name="connsiteX28" fmla="*/ 23813 w 178594"/>
              <a:gd name="connsiteY28" fmla="*/ 1021556 h 1092994"/>
              <a:gd name="connsiteX29" fmla="*/ 16669 w 178594"/>
              <a:gd name="connsiteY29" fmla="*/ 1042988 h 1092994"/>
              <a:gd name="connsiteX30" fmla="*/ 33338 w 178594"/>
              <a:gd name="connsiteY30" fmla="*/ 1042988 h 1092994"/>
              <a:gd name="connsiteX31" fmla="*/ 47625 w 178594"/>
              <a:gd name="connsiteY31" fmla="*/ 1042988 h 1092994"/>
              <a:gd name="connsiteX32" fmla="*/ 57150 w 178594"/>
              <a:gd name="connsiteY32" fmla="*/ 1073944 h 1092994"/>
              <a:gd name="connsiteX33" fmla="*/ 85725 w 178594"/>
              <a:gd name="connsiteY33" fmla="*/ 1085850 h 1092994"/>
              <a:gd name="connsiteX34" fmla="*/ 102394 w 178594"/>
              <a:gd name="connsiteY34" fmla="*/ 1092994 h 1092994"/>
              <a:gd name="connsiteX35" fmla="*/ 123825 w 178594"/>
              <a:gd name="connsiteY35" fmla="*/ 1066800 h 1092994"/>
              <a:gd name="connsiteX36" fmla="*/ 92869 w 178594"/>
              <a:gd name="connsiteY36" fmla="*/ 1059656 h 1092994"/>
              <a:gd name="connsiteX37" fmla="*/ 76200 w 178594"/>
              <a:gd name="connsiteY37" fmla="*/ 1059656 h 1092994"/>
              <a:gd name="connsiteX38" fmla="*/ 57150 w 178594"/>
              <a:gd name="connsiteY38" fmla="*/ 1035844 h 1092994"/>
              <a:gd name="connsiteX39" fmla="*/ 57150 w 178594"/>
              <a:gd name="connsiteY39" fmla="*/ 1014413 h 1092994"/>
              <a:gd name="connsiteX40" fmla="*/ 38100 w 178594"/>
              <a:gd name="connsiteY40" fmla="*/ 1004888 h 1092994"/>
              <a:gd name="connsiteX41" fmla="*/ 26194 w 178594"/>
              <a:gd name="connsiteY41" fmla="*/ 995363 h 1092994"/>
              <a:gd name="connsiteX42" fmla="*/ 33338 w 178594"/>
              <a:gd name="connsiteY42" fmla="*/ 959644 h 1092994"/>
              <a:gd name="connsiteX43" fmla="*/ 45244 w 178594"/>
              <a:gd name="connsiteY43" fmla="*/ 900113 h 1092994"/>
              <a:gd name="connsiteX44" fmla="*/ 57150 w 178594"/>
              <a:gd name="connsiteY44" fmla="*/ 871538 h 1092994"/>
              <a:gd name="connsiteX45" fmla="*/ 76200 w 178594"/>
              <a:gd name="connsiteY45" fmla="*/ 802481 h 1092994"/>
              <a:gd name="connsiteX46" fmla="*/ 66675 w 178594"/>
              <a:gd name="connsiteY46" fmla="*/ 790575 h 1092994"/>
              <a:gd name="connsiteX47" fmla="*/ 69057 w 178594"/>
              <a:gd name="connsiteY47" fmla="*/ 776288 h 1092994"/>
              <a:gd name="connsiteX48" fmla="*/ 61913 w 178594"/>
              <a:gd name="connsiteY48" fmla="*/ 754856 h 1092994"/>
              <a:gd name="connsiteX49" fmla="*/ 57150 w 178594"/>
              <a:gd name="connsiteY49" fmla="*/ 714375 h 1092994"/>
              <a:gd name="connsiteX50" fmla="*/ 64294 w 178594"/>
              <a:gd name="connsiteY50" fmla="*/ 683419 h 1092994"/>
              <a:gd name="connsiteX51" fmla="*/ 64294 w 178594"/>
              <a:gd name="connsiteY51" fmla="*/ 647700 h 1092994"/>
              <a:gd name="connsiteX52" fmla="*/ 69057 w 178594"/>
              <a:gd name="connsiteY52" fmla="*/ 614363 h 1092994"/>
              <a:gd name="connsiteX53" fmla="*/ 80963 w 178594"/>
              <a:gd name="connsiteY53" fmla="*/ 583406 h 1092994"/>
              <a:gd name="connsiteX54" fmla="*/ 80963 w 178594"/>
              <a:gd name="connsiteY54" fmla="*/ 526256 h 1092994"/>
              <a:gd name="connsiteX55" fmla="*/ 95250 w 178594"/>
              <a:gd name="connsiteY55" fmla="*/ 500063 h 1092994"/>
              <a:gd name="connsiteX56" fmla="*/ 102394 w 178594"/>
              <a:gd name="connsiteY56" fmla="*/ 476250 h 1092994"/>
              <a:gd name="connsiteX57" fmla="*/ 111919 w 178594"/>
              <a:gd name="connsiteY57" fmla="*/ 435769 h 1092994"/>
              <a:gd name="connsiteX58" fmla="*/ 111919 w 178594"/>
              <a:gd name="connsiteY58" fmla="*/ 404813 h 1092994"/>
              <a:gd name="connsiteX59" fmla="*/ 97632 w 178594"/>
              <a:gd name="connsiteY59" fmla="*/ 383381 h 1092994"/>
              <a:gd name="connsiteX60" fmla="*/ 107157 w 178594"/>
              <a:gd name="connsiteY60" fmla="*/ 350044 h 1092994"/>
              <a:gd name="connsiteX61" fmla="*/ 121444 w 178594"/>
              <a:gd name="connsiteY61" fmla="*/ 285750 h 1092994"/>
              <a:gd name="connsiteX62" fmla="*/ 140494 w 178594"/>
              <a:gd name="connsiteY62" fmla="*/ 252413 h 1092994"/>
              <a:gd name="connsiteX63" fmla="*/ 152400 w 178594"/>
              <a:gd name="connsiteY63" fmla="*/ 223838 h 1092994"/>
              <a:gd name="connsiteX64" fmla="*/ 152400 w 178594"/>
              <a:gd name="connsiteY64" fmla="*/ 178594 h 1092994"/>
              <a:gd name="connsiteX65" fmla="*/ 173832 w 178594"/>
              <a:gd name="connsiteY65" fmla="*/ 154781 h 1092994"/>
              <a:gd name="connsiteX66" fmla="*/ 178594 w 178594"/>
              <a:gd name="connsiteY66" fmla="*/ 130969 h 1092994"/>
              <a:gd name="connsiteX67" fmla="*/ 166688 w 178594"/>
              <a:gd name="connsiteY67" fmla="*/ 126206 h 1092994"/>
              <a:gd name="connsiteX68" fmla="*/ 145257 w 178594"/>
              <a:gd name="connsiteY68" fmla="*/ 66675 h 1092994"/>
              <a:gd name="connsiteX69" fmla="*/ 147638 w 178594"/>
              <a:gd name="connsiteY69" fmla="*/ 38100 h 1092994"/>
              <a:gd name="connsiteX70" fmla="*/ 104775 w 178594"/>
              <a:gd name="connsiteY70" fmla="*/ 0 h 1092994"/>
              <a:gd name="connsiteX0-1" fmla="*/ 104775 w 178594"/>
              <a:gd name="connsiteY0-2" fmla="*/ 0 h 1092994"/>
              <a:gd name="connsiteX1-3" fmla="*/ 107157 w 178594"/>
              <a:gd name="connsiteY1-4" fmla="*/ 121444 h 1092994"/>
              <a:gd name="connsiteX2-5" fmla="*/ 97632 w 178594"/>
              <a:gd name="connsiteY2-6" fmla="*/ 209550 h 1092994"/>
              <a:gd name="connsiteX3-7" fmla="*/ 88107 w 178594"/>
              <a:gd name="connsiteY3-8" fmla="*/ 280988 h 1092994"/>
              <a:gd name="connsiteX4-9" fmla="*/ 78582 w 178594"/>
              <a:gd name="connsiteY4-10" fmla="*/ 295275 h 1092994"/>
              <a:gd name="connsiteX5-11" fmla="*/ 76200 w 178594"/>
              <a:gd name="connsiteY5-12" fmla="*/ 340519 h 1092994"/>
              <a:gd name="connsiteX6-13" fmla="*/ 69057 w 178594"/>
              <a:gd name="connsiteY6-14" fmla="*/ 369094 h 1092994"/>
              <a:gd name="connsiteX7-15" fmla="*/ 71438 w 178594"/>
              <a:gd name="connsiteY7-16" fmla="*/ 423863 h 1092994"/>
              <a:gd name="connsiteX8-17" fmla="*/ 45244 w 178594"/>
              <a:gd name="connsiteY8-18" fmla="*/ 533400 h 1092994"/>
              <a:gd name="connsiteX9-19" fmla="*/ 11907 w 178594"/>
              <a:gd name="connsiteY9-20" fmla="*/ 552450 h 1092994"/>
              <a:gd name="connsiteX10-21" fmla="*/ 26194 w 178594"/>
              <a:gd name="connsiteY10-22" fmla="*/ 597694 h 1092994"/>
              <a:gd name="connsiteX11-23" fmla="*/ 28575 w 178594"/>
              <a:gd name="connsiteY11-24" fmla="*/ 628650 h 1092994"/>
              <a:gd name="connsiteX12-25" fmla="*/ 23813 w 178594"/>
              <a:gd name="connsiteY12-26" fmla="*/ 683419 h 1092994"/>
              <a:gd name="connsiteX13-27" fmla="*/ 40482 w 178594"/>
              <a:gd name="connsiteY13-28" fmla="*/ 683419 h 1092994"/>
              <a:gd name="connsiteX14-29" fmla="*/ 52388 w 178594"/>
              <a:gd name="connsiteY14-30" fmla="*/ 692944 h 1092994"/>
              <a:gd name="connsiteX15-31" fmla="*/ 40482 w 178594"/>
              <a:gd name="connsiteY15-32" fmla="*/ 728663 h 1092994"/>
              <a:gd name="connsiteX16-33" fmla="*/ 38100 w 178594"/>
              <a:gd name="connsiteY16-34" fmla="*/ 769144 h 1092994"/>
              <a:gd name="connsiteX17-35" fmla="*/ 35719 w 178594"/>
              <a:gd name="connsiteY17-36" fmla="*/ 812006 h 1092994"/>
              <a:gd name="connsiteX18-37" fmla="*/ 23813 w 178594"/>
              <a:gd name="connsiteY18-38" fmla="*/ 850106 h 1092994"/>
              <a:gd name="connsiteX19-39" fmla="*/ 23813 w 178594"/>
              <a:gd name="connsiteY19-40" fmla="*/ 850106 h 1092994"/>
              <a:gd name="connsiteX20-41" fmla="*/ 14288 w 178594"/>
              <a:gd name="connsiteY20-42" fmla="*/ 885825 h 1092994"/>
              <a:gd name="connsiteX21-43" fmla="*/ 23813 w 178594"/>
              <a:gd name="connsiteY21-44" fmla="*/ 909638 h 1092994"/>
              <a:gd name="connsiteX22-45" fmla="*/ 9525 w 178594"/>
              <a:gd name="connsiteY22-46" fmla="*/ 912019 h 1092994"/>
              <a:gd name="connsiteX23-47" fmla="*/ 16669 w 178594"/>
              <a:gd name="connsiteY23-48" fmla="*/ 926306 h 1092994"/>
              <a:gd name="connsiteX24-49" fmla="*/ 0 w 178594"/>
              <a:gd name="connsiteY24-50" fmla="*/ 947738 h 1092994"/>
              <a:gd name="connsiteX25-51" fmla="*/ 19050 w 178594"/>
              <a:gd name="connsiteY25-52" fmla="*/ 950119 h 1092994"/>
              <a:gd name="connsiteX26-53" fmla="*/ 7144 w 178594"/>
              <a:gd name="connsiteY26-54" fmla="*/ 990600 h 1092994"/>
              <a:gd name="connsiteX27-55" fmla="*/ 16669 w 178594"/>
              <a:gd name="connsiteY27-56" fmla="*/ 1000125 h 1092994"/>
              <a:gd name="connsiteX28-57" fmla="*/ 23813 w 178594"/>
              <a:gd name="connsiteY28-58" fmla="*/ 1021556 h 1092994"/>
              <a:gd name="connsiteX29-59" fmla="*/ 16669 w 178594"/>
              <a:gd name="connsiteY29-60" fmla="*/ 1042988 h 1092994"/>
              <a:gd name="connsiteX30-61" fmla="*/ 33338 w 178594"/>
              <a:gd name="connsiteY30-62" fmla="*/ 1042988 h 1092994"/>
              <a:gd name="connsiteX31-63" fmla="*/ 47625 w 178594"/>
              <a:gd name="connsiteY31-64" fmla="*/ 1042988 h 1092994"/>
              <a:gd name="connsiteX32-65" fmla="*/ 57150 w 178594"/>
              <a:gd name="connsiteY32-66" fmla="*/ 1073944 h 1092994"/>
              <a:gd name="connsiteX33-67" fmla="*/ 85725 w 178594"/>
              <a:gd name="connsiteY33-68" fmla="*/ 1085850 h 1092994"/>
              <a:gd name="connsiteX34-69" fmla="*/ 102394 w 178594"/>
              <a:gd name="connsiteY34-70" fmla="*/ 1092994 h 1092994"/>
              <a:gd name="connsiteX35-71" fmla="*/ 123825 w 178594"/>
              <a:gd name="connsiteY35-72" fmla="*/ 1066800 h 1092994"/>
              <a:gd name="connsiteX36-73" fmla="*/ 92869 w 178594"/>
              <a:gd name="connsiteY36-74" fmla="*/ 1059656 h 1092994"/>
              <a:gd name="connsiteX37-75" fmla="*/ 76200 w 178594"/>
              <a:gd name="connsiteY37-76" fmla="*/ 1059656 h 1092994"/>
              <a:gd name="connsiteX38-77" fmla="*/ 57150 w 178594"/>
              <a:gd name="connsiteY38-78" fmla="*/ 1035844 h 1092994"/>
              <a:gd name="connsiteX39-79" fmla="*/ 57150 w 178594"/>
              <a:gd name="connsiteY39-80" fmla="*/ 1014413 h 1092994"/>
              <a:gd name="connsiteX40-81" fmla="*/ 38100 w 178594"/>
              <a:gd name="connsiteY40-82" fmla="*/ 1004888 h 1092994"/>
              <a:gd name="connsiteX41-83" fmla="*/ 26194 w 178594"/>
              <a:gd name="connsiteY41-84" fmla="*/ 995363 h 1092994"/>
              <a:gd name="connsiteX42-85" fmla="*/ 33338 w 178594"/>
              <a:gd name="connsiteY42-86" fmla="*/ 959644 h 1092994"/>
              <a:gd name="connsiteX43-87" fmla="*/ 45244 w 178594"/>
              <a:gd name="connsiteY43-88" fmla="*/ 900113 h 1092994"/>
              <a:gd name="connsiteX44-89" fmla="*/ 57150 w 178594"/>
              <a:gd name="connsiteY44-90" fmla="*/ 871538 h 1092994"/>
              <a:gd name="connsiteX45-91" fmla="*/ 76200 w 178594"/>
              <a:gd name="connsiteY45-92" fmla="*/ 802481 h 1092994"/>
              <a:gd name="connsiteX46-93" fmla="*/ 66675 w 178594"/>
              <a:gd name="connsiteY46-94" fmla="*/ 790575 h 1092994"/>
              <a:gd name="connsiteX47-95" fmla="*/ 69057 w 178594"/>
              <a:gd name="connsiteY47-96" fmla="*/ 776288 h 1092994"/>
              <a:gd name="connsiteX48-97" fmla="*/ 61913 w 178594"/>
              <a:gd name="connsiteY48-98" fmla="*/ 754856 h 1092994"/>
              <a:gd name="connsiteX49-99" fmla="*/ 57150 w 178594"/>
              <a:gd name="connsiteY49-100" fmla="*/ 714375 h 1092994"/>
              <a:gd name="connsiteX50-101" fmla="*/ 64294 w 178594"/>
              <a:gd name="connsiteY50-102" fmla="*/ 683419 h 1092994"/>
              <a:gd name="connsiteX51-103" fmla="*/ 64294 w 178594"/>
              <a:gd name="connsiteY51-104" fmla="*/ 647700 h 1092994"/>
              <a:gd name="connsiteX52-105" fmla="*/ 69057 w 178594"/>
              <a:gd name="connsiteY52-106" fmla="*/ 614363 h 1092994"/>
              <a:gd name="connsiteX53-107" fmla="*/ 80963 w 178594"/>
              <a:gd name="connsiteY53-108" fmla="*/ 583406 h 1092994"/>
              <a:gd name="connsiteX54-109" fmla="*/ 80963 w 178594"/>
              <a:gd name="connsiteY54-110" fmla="*/ 526256 h 1092994"/>
              <a:gd name="connsiteX55-111" fmla="*/ 95250 w 178594"/>
              <a:gd name="connsiteY55-112" fmla="*/ 500063 h 1092994"/>
              <a:gd name="connsiteX56-113" fmla="*/ 102394 w 178594"/>
              <a:gd name="connsiteY56-114" fmla="*/ 476250 h 1092994"/>
              <a:gd name="connsiteX57-115" fmla="*/ 111919 w 178594"/>
              <a:gd name="connsiteY57-116" fmla="*/ 435769 h 1092994"/>
              <a:gd name="connsiteX58-117" fmla="*/ 111919 w 178594"/>
              <a:gd name="connsiteY58-118" fmla="*/ 404813 h 1092994"/>
              <a:gd name="connsiteX59-119" fmla="*/ 97632 w 178594"/>
              <a:gd name="connsiteY59-120" fmla="*/ 383381 h 1092994"/>
              <a:gd name="connsiteX60-121" fmla="*/ 107157 w 178594"/>
              <a:gd name="connsiteY60-122" fmla="*/ 350044 h 1092994"/>
              <a:gd name="connsiteX61-123" fmla="*/ 121444 w 178594"/>
              <a:gd name="connsiteY61-124" fmla="*/ 285750 h 1092994"/>
              <a:gd name="connsiteX62-125" fmla="*/ 140494 w 178594"/>
              <a:gd name="connsiteY62-126" fmla="*/ 252413 h 1092994"/>
              <a:gd name="connsiteX63-127" fmla="*/ 152400 w 178594"/>
              <a:gd name="connsiteY63-128" fmla="*/ 223838 h 1092994"/>
              <a:gd name="connsiteX64-129" fmla="*/ 152400 w 178594"/>
              <a:gd name="connsiteY64-130" fmla="*/ 178594 h 1092994"/>
              <a:gd name="connsiteX65-131" fmla="*/ 173832 w 178594"/>
              <a:gd name="connsiteY65-132" fmla="*/ 154781 h 1092994"/>
              <a:gd name="connsiteX66-133" fmla="*/ 178594 w 178594"/>
              <a:gd name="connsiteY66-134" fmla="*/ 130969 h 1092994"/>
              <a:gd name="connsiteX67-135" fmla="*/ 166688 w 178594"/>
              <a:gd name="connsiteY67-136" fmla="*/ 126206 h 1092994"/>
              <a:gd name="connsiteX68-137" fmla="*/ 145257 w 178594"/>
              <a:gd name="connsiteY68-138" fmla="*/ 66675 h 1092994"/>
              <a:gd name="connsiteX69-139" fmla="*/ 147638 w 178594"/>
              <a:gd name="connsiteY69-140" fmla="*/ 38100 h 1092994"/>
              <a:gd name="connsiteX70-141" fmla="*/ 126207 w 178594"/>
              <a:gd name="connsiteY70-142" fmla="*/ 16669 h 1092994"/>
              <a:gd name="connsiteX71" fmla="*/ 104775 w 178594"/>
              <a:gd name="connsiteY71" fmla="*/ 0 h 1092994"/>
              <a:gd name="connsiteX0-143" fmla="*/ 104775 w 178594"/>
              <a:gd name="connsiteY0-144" fmla="*/ 2381 h 1095375"/>
              <a:gd name="connsiteX1-145" fmla="*/ 107157 w 178594"/>
              <a:gd name="connsiteY1-146" fmla="*/ 123825 h 1095375"/>
              <a:gd name="connsiteX2-147" fmla="*/ 97632 w 178594"/>
              <a:gd name="connsiteY2-148" fmla="*/ 211931 h 1095375"/>
              <a:gd name="connsiteX3-149" fmla="*/ 88107 w 178594"/>
              <a:gd name="connsiteY3-150" fmla="*/ 283369 h 1095375"/>
              <a:gd name="connsiteX4-151" fmla="*/ 78582 w 178594"/>
              <a:gd name="connsiteY4-152" fmla="*/ 297656 h 1095375"/>
              <a:gd name="connsiteX5-153" fmla="*/ 76200 w 178594"/>
              <a:gd name="connsiteY5-154" fmla="*/ 342900 h 1095375"/>
              <a:gd name="connsiteX6-155" fmla="*/ 69057 w 178594"/>
              <a:gd name="connsiteY6-156" fmla="*/ 371475 h 1095375"/>
              <a:gd name="connsiteX7-157" fmla="*/ 71438 w 178594"/>
              <a:gd name="connsiteY7-158" fmla="*/ 426244 h 1095375"/>
              <a:gd name="connsiteX8-159" fmla="*/ 45244 w 178594"/>
              <a:gd name="connsiteY8-160" fmla="*/ 535781 h 1095375"/>
              <a:gd name="connsiteX9-161" fmla="*/ 11907 w 178594"/>
              <a:gd name="connsiteY9-162" fmla="*/ 554831 h 1095375"/>
              <a:gd name="connsiteX10-163" fmla="*/ 26194 w 178594"/>
              <a:gd name="connsiteY10-164" fmla="*/ 600075 h 1095375"/>
              <a:gd name="connsiteX11-165" fmla="*/ 28575 w 178594"/>
              <a:gd name="connsiteY11-166" fmla="*/ 631031 h 1095375"/>
              <a:gd name="connsiteX12-167" fmla="*/ 23813 w 178594"/>
              <a:gd name="connsiteY12-168" fmla="*/ 685800 h 1095375"/>
              <a:gd name="connsiteX13-169" fmla="*/ 40482 w 178594"/>
              <a:gd name="connsiteY13-170" fmla="*/ 685800 h 1095375"/>
              <a:gd name="connsiteX14-171" fmla="*/ 52388 w 178594"/>
              <a:gd name="connsiteY14-172" fmla="*/ 695325 h 1095375"/>
              <a:gd name="connsiteX15-173" fmla="*/ 40482 w 178594"/>
              <a:gd name="connsiteY15-174" fmla="*/ 731044 h 1095375"/>
              <a:gd name="connsiteX16-175" fmla="*/ 38100 w 178594"/>
              <a:gd name="connsiteY16-176" fmla="*/ 771525 h 1095375"/>
              <a:gd name="connsiteX17-177" fmla="*/ 35719 w 178594"/>
              <a:gd name="connsiteY17-178" fmla="*/ 814387 h 1095375"/>
              <a:gd name="connsiteX18-179" fmla="*/ 23813 w 178594"/>
              <a:gd name="connsiteY18-180" fmla="*/ 852487 h 1095375"/>
              <a:gd name="connsiteX19-181" fmla="*/ 23813 w 178594"/>
              <a:gd name="connsiteY19-182" fmla="*/ 852487 h 1095375"/>
              <a:gd name="connsiteX20-183" fmla="*/ 14288 w 178594"/>
              <a:gd name="connsiteY20-184" fmla="*/ 888206 h 1095375"/>
              <a:gd name="connsiteX21-185" fmla="*/ 23813 w 178594"/>
              <a:gd name="connsiteY21-186" fmla="*/ 912019 h 1095375"/>
              <a:gd name="connsiteX22-187" fmla="*/ 9525 w 178594"/>
              <a:gd name="connsiteY22-188" fmla="*/ 914400 h 1095375"/>
              <a:gd name="connsiteX23-189" fmla="*/ 16669 w 178594"/>
              <a:gd name="connsiteY23-190" fmla="*/ 928687 h 1095375"/>
              <a:gd name="connsiteX24-191" fmla="*/ 0 w 178594"/>
              <a:gd name="connsiteY24-192" fmla="*/ 950119 h 1095375"/>
              <a:gd name="connsiteX25-193" fmla="*/ 19050 w 178594"/>
              <a:gd name="connsiteY25-194" fmla="*/ 952500 h 1095375"/>
              <a:gd name="connsiteX26-195" fmla="*/ 7144 w 178594"/>
              <a:gd name="connsiteY26-196" fmla="*/ 992981 h 1095375"/>
              <a:gd name="connsiteX27-197" fmla="*/ 16669 w 178594"/>
              <a:gd name="connsiteY27-198" fmla="*/ 1002506 h 1095375"/>
              <a:gd name="connsiteX28-199" fmla="*/ 23813 w 178594"/>
              <a:gd name="connsiteY28-200" fmla="*/ 1023937 h 1095375"/>
              <a:gd name="connsiteX29-201" fmla="*/ 16669 w 178594"/>
              <a:gd name="connsiteY29-202" fmla="*/ 1045369 h 1095375"/>
              <a:gd name="connsiteX30-203" fmla="*/ 33338 w 178594"/>
              <a:gd name="connsiteY30-204" fmla="*/ 1045369 h 1095375"/>
              <a:gd name="connsiteX31-205" fmla="*/ 47625 w 178594"/>
              <a:gd name="connsiteY31-206" fmla="*/ 1045369 h 1095375"/>
              <a:gd name="connsiteX32-207" fmla="*/ 57150 w 178594"/>
              <a:gd name="connsiteY32-208" fmla="*/ 1076325 h 1095375"/>
              <a:gd name="connsiteX33-209" fmla="*/ 85725 w 178594"/>
              <a:gd name="connsiteY33-210" fmla="*/ 1088231 h 1095375"/>
              <a:gd name="connsiteX34-211" fmla="*/ 102394 w 178594"/>
              <a:gd name="connsiteY34-212" fmla="*/ 1095375 h 1095375"/>
              <a:gd name="connsiteX35-213" fmla="*/ 123825 w 178594"/>
              <a:gd name="connsiteY35-214" fmla="*/ 1069181 h 1095375"/>
              <a:gd name="connsiteX36-215" fmla="*/ 92869 w 178594"/>
              <a:gd name="connsiteY36-216" fmla="*/ 1062037 h 1095375"/>
              <a:gd name="connsiteX37-217" fmla="*/ 76200 w 178594"/>
              <a:gd name="connsiteY37-218" fmla="*/ 1062037 h 1095375"/>
              <a:gd name="connsiteX38-219" fmla="*/ 57150 w 178594"/>
              <a:gd name="connsiteY38-220" fmla="*/ 1038225 h 1095375"/>
              <a:gd name="connsiteX39-221" fmla="*/ 57150 w 178594"/>
              <a:gd name="connsiteY39-222" fmla="*/ 1016794 h 1095375"/>
              <a:gd name="connsiteX40-223" fmla="*/ 38100 w 178594"/>
              <a:gd name="connsiteY40-224" fmla="*/ 1007269 h 1095375"/>
              <a:gd name="connsiteX41-225" fmla="*/ 26194 w 178594"/>
              <a:gd name="connsiteY41-226" fmla="*/ 997744 h 1095375"/>
              <a:gd name="connsiteX42-227" fmla="*/ 33338 w 178594"/>
              <a:gd name="connsiteY42-228" fmla="*/ 962025 h 1095375"/>
              <a:gd name="connsiteX43-229" fmla="*/ 45244 w 178594"/>
              <a:gd name="connsiteY43-230" fmla="*/ 902494 h 1095375"/>
              <a:gd name="connsiteX44-231" fmla="*/ 57150 w 178594"/>
              <a:gd name="connsiteY44-232" fmla="*/ 873919 h 1095375"/>
              <a:gd name="connsiteX45-233" fmla="*/ 76200 w 178594"/>
              <a:gd name="connsiteY45-234" fmla="*/ 804862 h 1095375"/>
              <a:gd name="connsiteX46-235" fmla="*/ 66675 w 178594"/>
              <a:gd name="connsiteY46-236" fmla="*/ 792956 h 1095375"/>
              <a:gd name="connsiteX47-237" fmla="*/ 69057 w 178594"/>
              <a:gd name="connsiteY47-238" fmla="*/ 778669 h 1095375"/>
              <a:gd name="connsiteX48-239" fmla="*/ 61913 w 178594"/>
              <a:gd name="connsiteY48-240" fmla="*/ 757237 h 1095375"/>
              <a:gd name="connsiteX49-241" fmla="*/ 57150 w 178594"/>
              <a:gd name="connsiteY49-242" fmla="*/ 716756 h 1095375"/>
              <a:gd name="connsiteX50-243" fmla="*/ 64294 w 178594"/>
              <a:gd name="connsiteY50-244" fmla="*/ 685800 h 1095375"/>
              <a:gd name="connsiteX51-245" fmla="*/ 64294 w 178594"/>
              <a:gd name="connsiteY51-246" fmla="*/ 650081 h 1095375"/>
              <a:gd name="connsiteX52-247" fmla="*/ 69057 w 178594"/>
              <a:gd name="connsiteY52-248" fmla="*/ 616744 h 1095375"/>
              <a:gd name="connsiteX53-249" fmla="*/ 80963 w 178594"/>
              <a:gd name="connsiteY53-250" fmla="*/ 585787 h 1095375"/>
              <a:gd name="connsiteX54-251" fmla="*/ 80963 w 178594"/>
              <a:gd name="connsiteY54-252" fmla="*/ 528637 h 1095375"/>
              <a:gd name="connsiteX55-253" fmla="*/ 95250 w 178594"/>
              <a:gd name="connsiteY55-254" fmla="*/ 502444 h 1095375"/>
              <a:gd name="connsiteX56-255" fmla="*/ 102394 w 178594"/>
              <a:gd name="connsiteY56-256" fmla="*/ 478631 h 1095375"/>
              <a:gd name="connsiteX57-257" fmla="*/ 111919 w 178594"/>
              <a:gd name="connsiteY57-258" fmla="*/ 438150 h 1095375"/>
              <a:gd name="connsiteX58-259" fmla="*/ 111919 w 178594"/>
              <a:gd name="connsiteY58-260" fmla="*/ 407194 h 1095375"/>
              <a:gd name="connsiteX59-261" fmla="*/ 97632 w 178594"/>
              <a:gd name="connsiteY59-262" fmla="*/ 385762 h 1095375"/>
              <a:gd name="connsiteX60-263" fmla="*/ 107157 w 178594"/>
              <a:gd name="connsiteY60-264" fmla="*/ 352425 h 1095375"/>
              <a:gd name="connsiteX61-265" fmla="*/ 121444 w 178594"/>
              <a:gd name="connsiteY61-266" fmla="*/ 288131 h 1095375"/>
              <a:gd name="connsiteX62-267" fmla="*/ 140494 w 178594"/>
              <a:gd name="connsiteY62-268" fmla="*/ 254794 h 1095375"/>
              <a:gd name="connsiteX63-269" fmla="*/ 152400 w 178594"/>
              <a:gd name="connsiteY63-270" fmla="*/ 226219 h 1095375"/>
              <a:gd name="connsiteX64-271" fmla="*/ 152400 w 178594"/>
              <a:gd name="connsiteY64-272" fmla="*/ 180975 h 1095375"/>
              <a:gd name="connsiteX65-273" fmla="*/ 173832 w 178594"/>
              <a:gd name="connsiteY65-274" fmla="*/ 157162 h 1095375"/>
              <a:gd name="connsiteX66-275" fmla="*/ 178594 w 178594"/>
              <a:gd name="connsiteY66-276" fmla="*/ 133350 h 1095375"/>
              <a:gd name="connsiteX67-277" fmla="*/ 166688 w 178594"/>
              <a:gd name="connsiteY67-278" fmla="*/ 128587 h 1095375"/>
              <a:gd name="connsiteX68-279" fmla="*/ 145257 w 178594"/>
              <a:gd name="connsiteY68-280" fmla="*/ 69056 h 1095375"/>
              <a:gd name="connsiteX69-281" fmla="*/ 147638 w 178594"/>
              <a:gd name="connsiteY69-282" fmla="*/ 40481 h 1095375"/>
              <a:gd name="connsiteX70-283" fmla="*/ 130969 w 178594"/>
              <a:gd name="connsiteY70-284" fmla="*/ 0 h 1095375"/>
              <a:gd name="connsiteX71-285" fmla="*/ 104775 w 178594"/>
              <a:gd name="connsiteY71-286" fmla="*/ 2381 h 109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285" y="connsiteY71-286"/>
              </a:cxn>
            </a:cxnLst>
            <a:rect l="l" t="t" r="r" b="b"/>
            <a:pathLst>
              <a:path w="178594" h="1095375">
                <a:moveTo>
                  <a:pt x="104775" y="2381"/>
                </a:moveTo>
                <a:lnTo>
                  <a:pt x="107157" y="123825"/>
                </a:lnTo>
                <a:lnTo>
                  <a:pt x="97632" y="211931"/>
                </a:lnTo>
                <a:lnTo>
                  <a:pt x="88107" y="283369"/>
                </a:lnTo>
                <a:lnTo>
                  <a:pt x="78582" y="297656"/>
                </a:lnTo>
                <a:lnTo>
                  <a:pt x="76200" y="342900"/>
                </a:lnTo>
                <a:lnTo>
                  <a:pt x="69057" y="371475"/>
                </a:lnTo>
                <a:cubicBezTo>
                  <a:pt x="69851" y="389731"/>
                  <a:pt x="70644" y="407988"/>
                  <a:pt x="71438" y="426244"/>
                </a:cubicBezTo>
                <a:lnTo>
                  <a:pt x="45244" y="535781"/>
                </a:lnTo>
                <a:lnTo>
                  <a:pt x="11907" y="554831"/>
                </a:lnTo>
                <a:lnTo>
                  <a:pt x="26194" y="600075"/>
                </a:lnTo>
                <a:lnTo>
                  <a:pt x="28575" y="631031"/>
                </a:lnTo>
                <a:lnTo>
                  <a:pt x="23813" y="685800"/>
                </a:lnTo>
                <a:lnTo>
                  <a:pt x="40482" y="685800"/>
                </a:lnTo>
                <a:lnTo>
                  <a:pt x="52388" y="695325"/>
                </a:lnTo>
                <a:lnTo>
                  <a:pt x="40482" y="731044"/>
                </a:lnTo>
                <a:lnTo>
                  <a:pt x="38100" y="771525"/>
                </a:lnTo>
                <a:lnTo>
                  <a:pt x="35719" y="814387"/>
                </a:lnTo>
                <a:lnTo>
                  <a:pt x="23813" y="852487"/>
                </a:lnTo>
                <a:lnTo>
                  <a:pt x="23813" y="852487"/>
                </a:lnTo>
                <a:lnTo>
                  <a:pt x="14288" y="888206"/>
                </a:lnTo>
                <a:lnTo>
                  <a:pt x="23813" y="912019"/>
                </a:lnTo>
                <a:lnTo>
                  <a:pt x="9525" y="914400"/>
                </a:lnTo>
                <a:lnTo>
                  <a:pt x="16669" y="928687"/>
                </a:lnTo>
                <a:lnTo>
                  <a:pt x="0" y="950119"/>
                </a:lnTo>
                <a:lnTo>
                  <a:pt x="19050" y="952500"/>
                </a:lnTo>
                <a:lnTo>
                  <a:pt x="7144" y="992981"/>
                </a:lnTo>
                <a:lnTo>
                  <a:pt x="16669" y="1002506"/>
                </a:lnTo>
                <a:lnTo>
                  <a:pt x="23813" y="1023937"/>
                </a:lnTo>
                <a:lnTo>
                  <a:pt x="16669" y="1045369"/>
                </a:lnTo>
                <a:lnTo>
                  <a:pt x="33338" y="1045369"/>
                </a:lnTo>
                <a:lnTo>
                  <a:pt x="47625" y="1045369"/>
                </a:lnTo>
                <a:lnTo>
                  <a:pt x="57150" y="1076325"/>
                </a:lnTo>
                <a:lnTo>
                  <a:pt x="85725" y="1088231"/>
                </a:lnTo>
                <a:lnTo>
                  <a:pt x="102394" y="1095375"/>
                </a:lnTo>
                <a:lnTo>
                  <a:pt x="123825" y="1069181"/>
                </a:lnTo>
                <a:lnTo>
                  <a:pt x="92869" y="1062037"/>
                </a:lnTo>
                <a:lnTo>
                  <a:pt x="76200" y="1062037"/>
                </a:lnTo>
                <a:lnTo>
                  <a:pt x="57150" y="1038225"/>
                </a:lnTo>
                <a:lnTo>
                  <a:pt x="57150" y="1016794"/>
                </a:lnTo>
                <a:lnTo>
                  <a:pt x="38100" y="1007269"/>
                </a:lnTo>
                <a:lnTo>
                  <a:pt x="26194" y="997744"/>
                </a:lnTo>
                <a:lnTo>
                  <a:pt x="33338" y="962025"/>
                </a:lnTo>
                <a:lnTo>
                  <a:pt x="45244" y="902494"/>
                </a:lnTo>
                <a:lnTo>
                  <a:pt x="57150" y="873919"/>
                </a:lnTo>
                <a:lnTo>
                  <a:pt x="76200" y="804862"/>
                </a:lnTo>
                <a:lnTo>
                  <a:pt x="66675" y="792956"/>
                </a:lnTo>
                <a:lnTo>
                  <a:pt x="69057" y="778669"/>
                </a:lnTo>
                <a:lnTo>
                  <a:pt x="61913" y="757237"/>
                </a:lnTo>
                <a:lnTo>
                  <a:pt x="57150" y="716756"/>
                </a:lnTo>
                <a:lnTo>
                  <a:pt x="64294" y="685800"/>
                </a:lnTo>
                <a:lnTo>
                  <a:pt x="64294" y="650081"/>
                </a:lnTo>
                <a:lnTo>
                  <a:pt x="69057" y="616744"/>
                </a:lnTo>
                <a:lnTo>
                  <a:pt x="80963" y="585787"/>
                </a:lnTo>
                <a:lnTo>
                  <a:pt x="80963" y="528637"/>
                </a:lnTo>
                <a:lnTo>
                  <a:pt x="95250" y="502444"/>
                </a:lnTo>
                <a:lnTo>
                  <a:pt x="102394" y="478631"/>
                </a:lnTo>
                <a:lnTo>
                  <a:pt x="111919" y="438150"/>
                </a:lnTo>
                <a:lnTo>
                  <a:pt x="111919" y="407194"/>
                </a:lnTo>
                <a:lnTo>
                  <a:pt x="97632" y="385762"/>
                </a:lnTo>
                <a:lnTo>
                  <a:pt x="107157" y="352425"/>
                </a:lnTo>
                <a:lnTo>
                  <a:pt x="121444" y="288131"/>
                </a:lnTo>
                <a:lnTo>
                  <a:pt x="140494" y="254794"/>
                </a:lnTo>
                <a:lnTo>
                  <a:pt x="152400" y="226219"/>
                </a:lnTo>
                <a:lnTo>
                  <a:pt x="152400" y="180975"/>
                </a:lnTo>
                <a:lnTo>
                  <a:pt x="173832" y="157162"/>
                </a:lnTo>
                <a:lnTo>
                  <a:pt x="178594" y="133350"/>
                </a:lnTo>
                <a:lnTo>
                  <a:pt x="166688" y="128587"/>
                </a:lnTo>
                <a:lnTo>
                  <a:pt x="145257" y="69056"/>
                </a:lnTo>
                <a:lnTo>
                  <a:pt x="147638" y="40481"/>
                </a:lnTo>
                <a:lnTo>
                  <a:pt x="130969" y="0"/>
                </a:lnTo>
                <a:lnTo>
                  <a:pt x="104775" y="23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0" name="Freeform: Shape 89"/>
          <p:cNvSpPr/>
          <p:nvPr/>
        </p:nvSpPr>
        <p:spPr bwMode="auto">
          <a:xfrm>
            <a:off x="4286250" y="4507230"/>
            <a:ext cx="226060" cy="219075"/>
          </a:xfrm>
          <a:custGeom>
            <a:avLst/>
            <a:gdLst>
              <a:gd name="connsiteX0" fmla="*/ 0 w 226219"/>
              <a:gd name="connsiteY0" fmla="*/ 78581 h 219075"/>
              <a:gd name="connsiteX1" fmla="*/ 50006 w 226219"/>
              <a:gd name="connsiteY1" fmla="*/ 116681 h 219075"/>
              <a:gd name="connsiteX2" fmla="*/ 52388 w 226219"/>
              <a:gd name="connsiteY2" fmla="*/ 135731 h 219075"/>
              <a:gd name="connsiteX3" fmla="*/ 78581 w 226219"/>
              <a:gd name="connsiteY3" fmla="*/ 140493 h 219075"/>
              <a:gd name="connsiteX4" fmla="*/ 126206 w 226219"/>
              <a:gd name="connsiteY4" fmla="*/ 166687 h 219075"/>
              <a:gd name="connsiteX5" fmla="*/ 116681 w 226219"/>
              <a:gd name="connsiteY5" fmla="*/ 214312 h 219075"/>
              <a:gd name="connsiteX6" fmla="*/ 159544 w 226219"/>
              <a:gd name="connsiteY6" fmla="*/ 219075 h 219075"/>
              <a:gd name="connsiteX7" fmla="*/ 185738 w 226219"/>
              <a:gd name="connsiteY7" fmla="*/ 219075 h 219075"/>
              <a:gd name="connsiteX8" fmla="*/ 214313 w 226219"/>
              <a:gd name="connsiteY8" fmla="*/ 185737 h 219075"/>
              <a:gd name="connsiteX9" fmla="*/ 226219 w 226219"/>
              <a:gd name="connsiteY9" fmla="*/ 164306 h 219075"/>
              <a:gd name="connsiteX10" fmla="*/ 204788 w 226219"/>
              <a:gd name="connsiteY10" fmla="*/ 126206 h 219075"/>
              <a:gd name="connsiteX11" fmla="*/ 171450 w 226219"/>
              <a:gd name="connsiteY11" fmla="*/ 76200 h 219075"/>
              <a:gd name="connsiteX12" fmla="*/ 147638 w 226219"/>
              <a:gd name="connsiteY12" fmla="*/ 76200 h 219075"/>
              <a:gd name="connsiteX13" fmla="*/ 138113 w 226219"/>
              <a:gd name="connsiteY13" fmla="*/ 66675 h 219075"/>
              <a:gd name="connsiteX14" fmla="*/ 126206 w 226219"/>
              <a:gd name="connsiteY14" fmla="*/ 16668 h 219075"/>
              <a:gd name="connsiteX15" fmla="*/ 88106 w 226219"/>
              <a:gd name="connsiteY15" fmla="*/ 0 h 219075"/>
              <a:gd name="connsiteX16" fmla="*/ 40481 w 226219"/>
              <a:gd name="connsiteY16" fmla="*/ 0 h 219075"/>
              <a:gd name="connsiteX17" fmla="*/ 28575 w 226219"/>
              <a:gd name="connsiteY17" fmla="*/ 19050 h 219075"/>
              <a:gd name="connsiteX18" fmla="*/ 0 w 226219"/>
              <a:gd name="connsiteY18" fmla="*/ 7858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219" h="219075">
                <a:moveTo>
                  <a:pt x="0" y="78581"/>
                </a:moveTo>
                <a:lnTo>
                  <a:pt x="50006" y="116681"/>
                </a:lnTo>
                <a:lnTo>
                  <a:pt x="52388" y="135731"/>
                </a:lnTo>
                <a:lnTo>
                  <a:pt x="78581" y="140493"/>
                </a:lnTo>
                <a:lnTo>
                  <a:pt x="126206" y="166687"/>
                </a:lnTo>
                <a:lnTo>
                  <a:pt x="116681" y="214312"/>
                </a:lnTo>
                <a:lnTo>
                  <a:pt x="159544" y="219075"/>
                </a:lnTo>
                <a:lnTo>
                  <a:pt x="185738" y="219075"/>
                </a:lnTo>
                <a:lnTo>
                  <a:pt x="214313" y="185737"/>
                </a:lnTo>
                <a:lnTo>
                  <a:pt x="226219" y="164306"/>
                </a:lnTo>
                <a:lnTo>
                  <a:pt x="204788" y="126206"/>
                </a:lnTo>
                <a:lnTo>
                  <a:pt x="171450" y="76200"/>
                </a:lnTo>
                <a:lnTo>
                  <a:pt x="147638" y="76200"/>
                </a:lnTo>
                <a:lnTo>
                  <a:pt x="138113" y="66675"/>
                </a:lnTo>
                <a:lnTo>
                  <a:pt x="126206" y="16668"/>
                </a:lnTo>
                <a:lnTo>
                  <a:pt x="88106" y="0"/>
                </a:lnTo>
                <a:lnTo>
                  <a:pt x="40481" y="0"/>
                </a:lnTo>
                <a:lnTo>
                  <a:pt x="28575" y="19050"/>
                </a:lnTo>
                <a:lnTo>
                  <a:pt x="0" y="785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1" name="Freeform: Shape 90"/>
          <p:cNvSpPr/>
          <p:nvPr/>
        </p:nvSpPr>
        <p:spPr bwMode="auto">
          <a:xfrm>
            <a:off x="4410075" y="4802505"/>
            <a:ext cx="109855" cy="135890"/>
          </a:xfrm>
          <a:custGeom>
            <a:avLst/>
            <a:gdLst>
              <a:gd name="connsiteX0" fmla="*/ 23813 w 109538"/>
              <a:gd name="connsiteY0" fmla="*/ 0 h 135731"/>
              <a:gd name="connsiteX1" fmla="*/ 0 w 109538"/>
              <a:gd name="connsiteY1" fmla="*/ 100012 h 135731"/>
              <a:gd name="connsiteX2" fmla="*/ 0 w 109538"/>
              <a:gd name="connsiteY2" fmla="*/ 123825 h 135731"/>
              <a:gd name="connsiteX3" fmla="*/ 35719 w 109538"/>
              <a:gd name="connsiteY3" fmla="*/ 135731 h 135731"/>
              <a:gd name="connsiteX4" fmla="*/ 85725 w 109538"/>
              <a:gd name="connsiteY4" fmla="*/ 135731 h 135731"/>
              <a:gd name="connsiteX5" fmla="*/ 100013 w 109538"/>
              <a:gd name="connsiteY5" fmla="*/ 119062 h 135731"/>
              <a:gd name="connsiteX6" fmla="*/ 109538 w 109538"/>
              <a:gd name="connsiteY6" fmla="*/ 73818 h 135731"/>
              <a:gd name="connsiteX7" fmla="*/ 85725 w 109538"/>
              <a:gd name="connsiteY7" fmla="*/ 21431 h 135731"/>
              <a:gd name="connsiteX8" fmla="*/ 23813 w 109538"/>
              <a:gd name="connsiteY8" fmla="*/ 0 h 135731"/>
              <a:gd name="connsiteX0-1" fmla="*/ 23813 w 109538"/>
              <a:gd name="connsiteY0-2" fmla="*/ 0 h 135731"/>
              <a:gd name="connsiteX1-3" fmla="*/ 0 w 109538"/>
              <a:gd name="connsiteY1-4" fmla="*/ 100012 h 135731"/>
              <a:gd name="connsiteX2-5" fmla="*/ 0 w 109538"/>
              <a:gd name="connsiteY2-6" fmla="*/ 123825 h 135731"/>
              <a:gd name="connsiteX3-7" fmla="*/ 35719 w 109538"/>
              <a:gd name="connsiteY3-8" fmla="*/ 135731 h 135731"/>
              <a:gd name="connsiteX4-9" fmla="*/ 85725 w 109538"/>
              <a:gd name="connsiteY4-10" fmla="*/ 135731 h 135731"/>
              <a:gd name="connsiteX5-11" fmla="*/ 100013 w 109538"/>
              <a:gd name="connsiteY5-12" fmla="*/ 119062 h 135731"/>
              <a:gd name="connsiteX6-13" fmla="*/ 109538 w 109538"/>
              <a:gd name="connsiteY6-14" fmla="*/ 73818 h 135731"/>
              <a:gd name="connsiteX7-15" fmla="*/ 85725 w 109538"/>
              <a:gd name="connsiteY7-16" fmla="*/ 21431 h 135731"/>
              <a:gd name="connsiteX8-17" fmla="*/ 54769 w 109538"/>
              <a:gd name="connsiteY8-18" fmla="*/ 7143 h 135731"/>
              <a:gd name="connsiteX9" fmla="*/ 23813 w 109538"/>
              <a:gd name="connsiteY9" fmla="*/ 0 h 135731"/>
              <a:gd name="connsiteX0-19" fmla="*/ 23813 w 109538"/>
              <a:gd name="connsiteY0-20" fmla="*/ 0 h 135731"/>
              <a:gd name="connsiteX1-21" fmla="*/ 0 w 109538"/>
              <a:gd name="connsiteY1-22" fmla="*/ 100012 h 135731"/>
              <a:gd name="connsiteX2-23" fmla="*/ 0 w 109538"/>
              <a:gd name="connsiteY2-24" fmla="*/ 123825 h 135731"/>
              <a:gd name="connsiteX3-25" fmla="*/ 35719 w 109538"/>
              <a:gd name="connsiteY3-26" fmla="*/ 135731 h 135731"/>
              <a:gd name="connsiteX4-27" fmla="*/ 85725 w 109538"/>
              <a:gd name="connsiteY4-28" fmla="*/ 135731 h 135731"/>
              <a:gd name="connsiteX5-29" fmla="*/ 100013 w 109538"/>
              <a:gd name="connsiteY5-30" fmla="*/ 119062 h 135731"/>
              <a:gd name="connsiteX6-31" fmla="*/ 109538 w 109538"/>
              <a:gd name="connsiteY6-32" fmla="*/ 73818 h 135731"/>
              <a:gd name="connsiteX7-33" fmla="*/ 85725 w 109538"/>
              <a:gd name="connsiteY7-34" fmla="*/ 21431 h 135731"/>
              <a:gd name="connsiteX8-35" fmla="*/ 54769 w 109538"/>
              <a:gd name="connsiteY8-36" fmla="*/ 21430 h 135731"/>
              <a:gd name="connsiteX9-37" fmla="*/ 23813 w 109538"/>
              <a:gd name="connsiteY9-38" fmla="*/ 0 h 135731"/>
              <a:gd name="connsiteX0-39" fmla="*/ 23813 w 109538"/>
              <a:gd name="connsiteY0-40" fmla="*/ 0 h 135731"/>
              <a:gd name="connsiteX1-41" fmla="*/ 14288 w 109538"/>
              <a:gd name="connsiteY1-42" fmla="*/ 28575 h 135731"/>
              <a:gd name="connsiteX2-43" fmla="*/ 0 w 109538"/>
              <a:gd name="connsiteY2-44" fmla="*/ 100012 h 135731"/>
              <a:gd name="connsiteX3-45" fmla="*/ 0 w 109538"/>
              <a:gd name="connsiteY3-46" fmla="*/ 123825 h 135731"/>
              <a:gd name="connsiteX4-47" fmla="*/ 35719 w 109538"/>
              <a:gd name="connsiteY4-48" fmla="*/ 135731 h 135731"/>
              <a:gd name="connsiteX5-49" fmla="*/ 85725 w 109538"/>
              <a:gd name="connsiteY5-50" fmla="*/ 135731 h 135731"/>
              <a:gd name="connsiteX6-51" fmla="*/ 100013 w 109538"/>
              <a:gd name="connsiteY6-52" fmla="*/ 119062 h 135731"/>
              <a:gd name="connsiteX7-53" fmla="*/ 109538 w 109538"/>
              <a:gd name="connsiteY7-54" fmla="*/ 73818 h 135731"/>
              <a:gd name="connsiteX8-55" fmla="*/ 85725 w 109538"/>
              <a:gd name="connsiteY8-56" fmla="*/ 21431 h 135731"/>
              <a:gd name="connsiteX9-57" fmla="*/ 54769 w 109538"/>
              <a:gd name="connsiteY9-58" fmla="*/ 21430 h 135731"/>
              <a:gd name="connsiteX10" fmla="*/ 23813 w 109538"/>
              <a:gd name="connsiteY10" fmla="*/ 0 h 135731"/>
              <a:gd name="connsiteX0-59" fmla="*/ 23813 w 109538"/>
              <a:gd name="connsiteY0-60" fmla="*/ 0 h 135731"/>
              <a:gd name="connsiteX1-61" fmla="*/ 4763 w 109538"/>
              <a:gd name="connsiteY1-62" fmla="*/ 26194 h 135731"/>
              <a:gd name="connsiteX2-63" fmla="*/ 0 w 109538"/>
              <a:gd name="connsiteY2-64" fmla="*/ 100012 h 135731"/>
              <a:gd name="connsiteX3-65" fmla="*/ 0 w 109538"/>
              <a:gd name="connsiteY3-66" fmla="*/ 123825 h 135731"/>
              <a:gd name="connsiteX4-67" fmla="*/ 35719 w 109538"/>
              <a:gd name="connsiteY4-68" fmla="*/ 135731 h 135731"/>
              <a:gd name="connsiteX5-69" fmla="*/ 85725 w 109538"/>
              <a:gd name="connsiteY5-70" fmla="*/ 135731 h 135731"/>
              <a:gd name="connsiteX6-71" fmla="*/ 100013 w 109538"/>
              <a:gd name="connsiteY6-72" fmla="*/ 119062 h 135731"/>
              <a:gd name="connsiteX7-73" fmla="*/ 109538 w 109538"/>
              <a:gd name="connsiteY7-74" fmla="*/ 73818 h 135731"/>
              <a:gd name="connsiteX8-75" fmla="*/ 85725 w 109538"/>
              <a:gd name="connsiteY8-76" fmla="*/ 21431 h 135731"/>
              <a:gd name="connsiteX9-77" fmla="*/ 54769 w 109538"/>
              <a:gd name="connsiteY9-78" fmla="*/ 21430 h 135731"/>
              <a:gd name="connsiteX10-79" fmla="*/ 23813 w 109538"/>
              <a:gd name="connsiteY10-80" fmla="*/ 0 h 135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09538" h="135731">
                <a:moveTo>
                  <a:pt x="23813" y="0"/>
                </a:moveTo>
                <a:lnTo>
                  <a:pt x="4763" y="26194"/>
                </a:lnTo>
                <a:lnTo>
                  <a:pt x="0" y="100012"/>
                </a:lnTo>
                <a:lnTo>
                  <a:pt x="0" y="123825"/>
                </a:lnTo>
                <a:lnTo>
                  <a:pt x="35719" y="135731"/>
                </a:lnTo>
                <a:lnTo>
                  <a:pt x="85725" y="135731"/>
                </a:lnTo>
                <a:lnTo>
                  <a:pt x="100013" y="119062"/>
                </a:lnTo>
                <a:lnTo>
                  <a:pt x="109538" y="73818"/>
                </a:lnTo>
                <a:lnTo>
                  <a:pt x="85725" y="21431"/>
                </a:lnTo>
                <a:lnTo>
                  <a:pt x="54769" y="21430"/>
                </a:lnTo>
                <a:lnTo>
                  <a:pt x="23813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92" name="Freeform: Shape 91"/>
          <p:cNvSpPr/>
          <p:nvPr/>
        </p:nvSpPr>
        <p:spPr bwMode="auto">
          <a:xfrm>
            <a:off x="4033520" y="4581525"/>
            <a:ext cx="480695" cy="957580"/>
          </a:xfrm>
          <a:custGeom>
            <a:avLst/>
            <a:gdLst>
              <a:gd name="connsiteX0" fmla="*/ 395287 w 481012"/>
              <a:gd name="connsiteY0" fmla="*/ 214313 h 957263"/>
              <a:gd name="connsiteX1" fmla="*/ 481012 w 481012"/>
              <a:gd name="connsiteY1" fmla="*/ 140494 h 957263"/>
              <a:gd name="connsiteX2" fmla="*/ 481012 w 481012"/>
              <a:gd name="connsiteY2" fmla="*/ 100013 h 957263"/>
              <a:gd name="connsiteX3" fmla="*/ 435768 w 481012"/>
              <a:gd name="connsiteY3" fmla="*/ 140494 h 957263"/>
              <a:gd name="connsiteX4" fmla="*/ 364331 w 481012"/>
              <a:gd name="connsiteY4" fmla="*/ 140494 h 957263"/>
              <a:gd name="connsiteX5" fmla="*/ 385762 w 481012"/>
              <a:gd name="connsiteY5" fmla="*/ 92869 h 957263"/>
              <a:gd name="connsiteX6" fmla="*/ 328612 w 481012"/>
              <a:gd name="connsiteY6" fmla="*/ 71438 h 957263"/>
              <a:gd name="connsiteX7" fmla="*/ 304800 w 481012"/>
              <a:gd name="connsiteY7" fmla="*/ 61913 h 957263"/>
              <a:gd name="connsiteX8" fmla="*/ 304800 w 481012"/>
              <a:gd name="connsiteY8" fmla="*/ 42863 h 957263"/>
              <a:gd name="connsiteX9" fmla="*/ 247650 w 481012"/>
              <a:gd name="connsiteY9" fmla="*/ 2382 h 957263"/>
              <a:gd name="connsiteX10" fmla="*/ 195262 w 481012"/>
              <a:gd name="connsiteY10" fmla="*/ 16669 h 957263"/>
              <a:gd name="connsiteX11" fmla="*/ 178593 w 481012"/>
              <a:gd name="connsiteY11" fmla="*/ 0 h 957263"/>
              <a:gd name="connsiteX12" fmla="*/ 145256 w 481012"/>
              <a:gd name="connsiteY12" fmla="*/ 23813 h 957263"/>
              <a:gd name="connsiteX13" fmla="*/ 145256 w 481012"/>
              <a:gd name="connsiteY13" fmla="*/ 47625 h 957263"/>
              <a:gd name="connsiteX14" fmla="*/ 119062 w 481012"/>
              <a:gd name="connsiteY14" fmla="*/ 69057 h 957263"/>
              <a:gd name="connsiteX15" fmla="*/ 126206 w 481012"/>
              <a:gd name="connsiteY15" fmla="*/ 123825 h 957263"/>
              <a:gd name="connsiteX16" fmla="*/ 85725 w 481012"/>
              <a:gd name="connsiteY16" fmla="*/ 202407 h 957263"/>
              <a:gd name="connsiteX17" fmla="*/ 69056 w 481012"/>
              <a:gd name="connsiteY17" fmla="*/ 278607 h 957263"/>
              <a:gd name="connsiteX18" fmla="*/ 78581 w 481012"/>
              <a:gd name="connsiteY18" fmla="*/ 304800 h 957263"/>
              <a:gd name="connsiteX19" fmla="*/ 83343 w 481012"/>
              <a:gd name="connsiteY19" fmla="*/ 347663 h 957263"/>
              <a:gd name="connsiteX20" fmla="*/ 66675 w 481012"/>
              <a:gd name="connsiteY20" fmla="*/ 383382 h 957263"/>
              <a:gd name="connsiteX21" fmla="*/ 50006 w 481012"/>
              <a:gd name="connsiteY21" fmla="*/ 423863 h 957263"/>
              <a:gd name="connsiteX22" fmla="*/ 50006 w 481012"/>
              <a:gd name="connsiteY22" fmla="*/ 471488 h 957263"/>
              <a:gd name="connsiteX23" fmla="*/ 40481 w 481012"/>
              <a:gd name="connsiteY23" fmla="*/ 504825 h 957263"/>
              <a:gd name="connsiteX24" fmla="*/ 33337 w 481012"/>
              <a:gd name="connsiteY24" fmla="*/ 542925 h 957263"/>
              <a:gd name="connsiteX25" fmla="*/ 33337 w 481012"/>
              <a:gd name="connsiteY25" fmla="*/ 590550 h 957263"/>
              <a:gd name="connsiteX26" fmla="*/ 26193 w 481012"/>
              <a:gd name="connsiteY26" fmla="*/ 626269 h 957263"/>
              <a:gd name="connsiteX27" fmla="*/ 40481 w 481012"/>
              <a:gd name="connsiteY27" fmla="*/ 671513 h 957263"/>
              <a:gd name="connsiteX28" fmla="*/ 40481 w 481012"/>
              <a:gd name="connsiteY28" fmla="*/ 683419 h 957263"/>
              <a:gd name="connsiteX29" fmla="*/ 45243 w 481012"/>
              <a:gd name="connsiteY29" fmla="*/ 704850 h 957263"/>
              <a:gd name="connsiteX30" fmla="*/ 11906 w 481012"/>
              <a:gd name="connsiteY30" fmla="*/ 795338 h 957263"/>
              <a:gd name="connsiteX31" fmla="*/ 0 w 481012"/>
              <a:gd name="connsiteY31" fmla="*/ 895350 h 957263"/>
              <a:gd name="connsiteX32" fmla="*/ 23812 w 481012"/>
              <a:gd name="connsiteY32" fmla="*/ 912019 h 957263"/>
              <a:gd name="connsiteX33" fmla="*/ 28575 w 481012"/>
              <a:gd name="connsiteY33" fmla="*/ 933450 h 957263"/>
              <a:gd name="connsiteX34" fmla="*/ 45243 w 481012"/>
              <a:gd name="connsiteY34" fmla="*/ 947738 h 957263"/>
              <a:gd name="connsiteX35" fmla="*/ 95250 w 481012"/>
              <a:gd name="connsiteY35" fmla="*/ 957263 h 957263"/>
              <a:gd name="connsiteX36" fmla="*/ 104775 w 481012"/>
              <a:gd name="connsiteY36" fmla="*/ 954882 h 957263"/>
              <a:gd name="connsiteX37" fmla="*/ 95250 w 481012"/>
              <a:gd name="connsiteY37" fmla="*/ 926307 h 957263"/>
              <a:gd name="connsiteX38" fmla="*/ 92868 w 481012"/>
              <a:gd name="connsiteY38" fmla="*/ 904875 h 957263"/>
              <a:gd name="connsiteX39" fmla="*/ 111918 w 481012"/>
              <a:gd name="connsiteY39" fmla="*/ 878682 h 957263"/>
              <a:gd name="connsiteX40" fmla="*/ 176212 w 481012"/>
              <a:gd name="connsiteY40" fmla="*/ 800100 h 957263"/>
              <a:gd name="connsiteX41" fmla="*/ 178593 w 481012"/>
              <a:gd name="connsiteY41" fmla="*/ 776288 h 957263"/>
              <a:gd name="connsiteX42" fmla="*/ 159543 w 481012"/>
              <a:gd name="connsiteY42" fmla="*/ 762000 h 957263"/>
              <a:gd name="connsiteX43" fmla="*/ 147637 w 481012"/>
              <a:gd name="connsiteY43" fmla="*/ 750094 h 957263"/>
              <a:gd name="connsiteX44" fmla="*/ 135731 w 481012"/>
              <a:gd name="connsiteY44" fmla="*/ 738188 h 957263"/>
              <a:gd name="connsiteX45" fmla="*/ 140493 w 481012"/>
              <a:gd name="connsiteY45" fmla="*/ 709613 h 957263"/>
              <a:gd name="connsiteX46" fmla="*/ 157162 w 481012"/>
              <a:gd name="connsiteY46" fmla="*/ 692944 h 957263"/>
              <a:gd name="connsiteX47" fmla="*/ 180975 w 481012"/>
              <a:gd name="connsiteY47" fmla="*/ 690563 h 957263"/>
              <a:gd name="connsiteX48" fmla="*/ 197643 w 481012"/>
              <a:gd name="connsiteY48" fmla="*/ 642938 h 957263"/>
              <a:gd name="connsiteX49" fmla="*/ 207168 w 481012"/>
              <a:gd name="connsiteY49" fmla="*/ 616744 h 957263"/>
              <a:gd name="connsiteX50" fmla="*/ 207168 w 481012"/>
              <a:gd name="connsiteY50" fmla="*/ 590550 h 957263"/>
              <a:gd name="connsiteX51" fmla="*/ 192881 w 481012"/>
              <a:gd name="connsiteY51" fmla="*/ 573882 h 957263"/>
              <a:gd name="connsiteX52" fmla="*/ 192881 w 481012"/>
              <a:gd name="connsiteY52" fmla="*/ 547688 h 957263"/>
              <a:gd name="connsiteX53" fmla="*/ 202406 w 481012"/>
              <a:gd name="connsiteY53" fmla="*/ 540544 h 957263"/>
              <a:gd name="connsiteX54" fmla="*/ 240506 w 481012"/>
              <a:gd name="connsiteY54" fmla="*/ 557213 h 957263"/>
              <a:gd name="connsiteX55" fmla="*/ 254793 w 481012"/>
              <a:gd name="connsiteY55" fmla="*/ 552450 h 957263"/>
              <a:gd name="connsiteX56" fmla="*/ 261937 w 481012"/>
              <a:gd name="connsiteY56" fmla="*/ 538163 h 957263"/>
              <a:gd name="connsiteX57" fmla="*/ 266700 w 481012"/>
              <a:gd name="connsiteY57" fmla="*/ 511969 h 957263"/>
              <a:gd name="connsiteX58" fmla="*/ 266700 w 481012"/>
              <a:gd name="connsiteY58" fmla="*/ 490538 h 957263"/>
              <a:gd name="connsiteX59" fmla="*/ 292893 w 481012"/>
              <a:gd name="connsiteY59" fmla="*/ 488157 h 957263"/>
              <a:gd name="connsiteX60" fmla="*/ 350043 w 481012"/>
              <a:gd name="connsiteY60" fmla="*/ 483394 h 957263"/>
              <a:gd name="connsiteX61" fmla="*/ 390525 w 481012"/>
              <a:gd name="connsiteY61" fmla="*/ 450057 h 957263"/>
              <a:gd name="connsiteX62" fmla="*/ 400050 w 481012"/>
              <a:gd name="connsiteY62" fmla="*/ 431007 h 957263"/>
              <a:gd name="connsiteX63" fmla="*/ 397668 w 481012"/>
              <a:gd name="connsiteY63" fmla="*/ 409575 h 957263"/>
              <a:gd name="connsiteX64" fmla="*/ 390525 w 481012"/>
              <a:gd name="connsiteY64" fmla="*/ 388144 h 957263"/>
              <a:gd name="connsiteX65" fmla="*/ 390525 w 481012"/>
              <a:gd name="connsiteY65" fmla="*/ 371475 h 957263"/>
              <a:gd name="connsiteX66" fmla="*/ 371475 w 481012"/>
              <a:gd name="connsiteY66" fmla="*/ 359569 h 957263"/>
              <a:gd name="connsiteX67" fmla="*/ 357187 w 481012"/>
              <a:gd name="connsiteY67" fmla="*/ 340519 h 957263"/>
              <a:gd name="connsiteX68" fmla="*/ 371475 w 481012"/>
              <a:gd name="connsiteY68" fmla="*/ 328613 h 957263"/>
              <a:gd name="connsiteX69" fmla="*/ 395287 w 481012"/>
              <a:gd name="connsiteY69" fmla="*/ 21431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1012" h="957263">
                <a:moveTo>
                  <a:pt x="395287" y="214313"/>
                </a:moveTo>
                <a:lnTo>
                  <a:pt x="481012" y="140494"/>
                </a:lnTo>
                <a:lnTo>
                  <a:pt x="481012" y="100013"/>
                </a:lnTo>
                <a:lnTo>
                  <a:pt x="435768" y="140494"/>
                </a:lnTo>
                <a:lnTo>
                  <a:pt x="364331" y="140494"/>
                </a:lnTo>
                <a:lnTo>
                  <a:pt x="385762" y="92869"/>
                </a:lnTo>
                <a:lnTo>
                  <a:pt x="328612" y="71438"/>
                </a:lnTo>
                <a:lnTo>
                  <a:pt x="304800" y="61913"/>
                </a:lnTo>
                <a:lnTo>
                  <a:pt x="304800" y="42863"/>
                </a:lnTo>
                <a:lnTo>
                  <a:pt x="247650" y="2382"/>
                </a:lnTo>
                <a:lnTo>
                  <a:pt x="195262" y="16669"/>
                </a:lnTo>
                <a:lnTo>
                  <a:pt x="178593" y="0"/>
                </a:lnTo>
                <a:lnTo>
                  <a:pt x="145256" y="23813"/>
                </a:lnTo>
                <a:lnTo>
                  <a:pt x="145256" y="47625"/>
                </a:lnTo>
                <a:lnTo>
                  <a:pt x="119062" y="69057"/>
                </a:lnTo>
                <a:lnTo>
                  <a:pt x="126206" y="123825"/>
                </a:lnTo>
                <a:lnTo>
                  <a:pt x="85725" y="202407"/>
                </a:lnTo>
                <a:lnTo>
                  <a:pt x="69056" y="278607"/>
                </a:lnTo>
                <a:lnTo>
                  <a:pt x="78581" y="304800"/>
                </a:lnTo>
                <a:lnTo>
                  <a:pt x="83343" y="347663"/>
                </a:lnTo>
                <a:lnTo>
                  <a:pt x="66675" y="383382"/>
                </a:lnTo>
                <a:lnTo>
                  <a:pt x="50006" y="423863"/>
                </a:lnTo>
                <a:lnTo>
                  <a:pt x="50006" y="471488"/>
                </a:lnTo>
                <a:lnTo>
                  <a:pt x="40481" y="504825"/>
                </a:lnTo>
                <a:lnTo>
                  <a:pt x="33337" y="542925"/>
                </a:lnTo>
                <a:lnTo>
                  <a:pt x="33337" y="590550"/>
                </a:lnTo>
                <a:lnTo>
                  <a:pt x="26193" y="626269"/>
                </a:lnTo>
                <a:lnTo>
                  <a:pt x="40481" y="671513"/>
                </a:lnTo>
                <a:lnTo>
                  <a:pt x="40481" y="683419"/>
                </a:lnTo>
                <a:lnTo>
                  <a:pt x="45243" y="704850"/>
                </a:lnTo>
                <a:lnTo>
                  <a:pt x="11906" y="795338"/>
                </a:lnTo>
                <a:lnTo>
                  <a:pt x="0" y="895350"/>
                </a:lnTo>
                <a:lnTo>
                  <a:pt x="23812" y="912019"/>
                </a:lnTo>
                <a:lnTo>
                  <a:pt x="28575" y="933450"/>
                </a:lnTo>
                <a:lnTo>
                  <a:pt x="45243" y="947738"/>
                </a:lnTo>
                <a:lnTo>
                  <a:pt x="95250" y="957263"/>
                </a:lnTo>
                <a:lnTo>
                  <a:pt x="104775" y="954882"/>
                </a:lnTo>
                <a:lnTo>
                  <a:pt x="95250" y="926307"/>
                </a:lnTo>
                <a:lnTo>
                  <a:pt x="92868" y="904875"/>
                </a:lnTo>
                <a:lnTo>
                  <a:pt x="111918" y="878682"/>
                </a:lnTo>
                <a:lnTo>
                  <a:pt x="176212" y="800100"/>
                </a:lnTo>
                <a:lnTo>
                  <a:pt x="178593" y="776288"/>
                </a:lnTo>
                <a:lnTo>
                  <a:pt x="159543" y="762000"/>
                </a:lnTo>
                <a:lnTo>
                  <a:pt x="147637" y="750094"/>
                </a:lnTo>
                <a:lnTo>
                  <a:pt x="135731" y="738188"/>
                </a:lnTo>
                <a:lnTo>
                  <a:pt x="140493" y="709613"/>
                </a:lnTo>
                <a:lnTo>
                  <a:pt x="157162" y="692944"/>
                </a:lnTo>
                <a:lnTo>
                  <a:pt x="180975" y="690563"/>
                </a:lnTo>
                <a:lnTo>
                  <a:pt x="197643" y="642938"/>
                </a:lnTo>
                <a:lnTo>
                  <a:pt x="207168" y="616744"/>
                </a:lnTo>
                <a:lnTo>
                  <a:pt x="207168" y="590550"/>
                </a:lnTo>
                <a:lnTo>
                  <a:pt x="192881" y="573882"/>
                </a:lnTo>
                <a:lnTo>
                  <a:pt x="192881" y="547688"/>
                </a:lnTo>
                <a:lnTo>
                  <a:pt x="202406" y="540544"/>
                </a:lnTo>
                <a:lnTo>
                  <a:pt x="240506" y="557213"/>
                </a:lnTo>
                <a:lnTo>
                  <a:pt x="254793" y="552450"/>
                </a:lnTo>
                <a:lnTo>
                  <a:pt x="261937" y="538163"/>
                </a:lnTo>
                <a:lnTo>
                  <a:pt x="266700" y="511969"/>
                </a:lnTo>
                <a:lnTo>
                  <a:pt x="266700" y="490538"/>
                </a:lnTo>
                <a:lnTo>
                  <a:pt x="292893" y="488157"/>
                </a:lnTo>
                <a:lnTo>
                  <a:pt x="350043" y="483394"/>
                </a:lnTo>
                <a:lnTo>
                  <a:pt x="390525" y="450057"/>
                </a:lnTo>
                <a:lnTo>
                  <a:pt x="400050" y="431007"/>
                </a:lnTo>
                <a:lnTo>
                  <a:pt x="397668" y="409575"/>
                </a:lnTo>
                <a:lnTo>
                  <a:pt x="390525" y="388144"/>
                </a:lnTo>
                <a:lnTo>
                  <a:pt x="390525" y="371475"/>
                </a:lnTo>
                <a:lnTo>
                  <a:pt x="371475" y="359569"/>
                </a:lnTo>
                <a:lnTo>
                  <a:pt x="357187" y="340519"/>
                </a:lnTo>
                <a:lnTo>
                  <a:pt x="371475" y="328613"/>
                </a:lnTo>
                <a:lnTo>
                  <a:pt x="395287" y="214313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3" name="Freeform: Shape 92"/>
          <p:cNvSpPr/>
          <p:nvPr/>
        </p:nvSpPr>
        <p:spPr bwMode="auto">
          <a:xfrm>
            <a:off x="4138295" y="5567045"/>
            <a:ext cx="95250" cy="88265"/>
          </a:xfrm>
          <a:custGeom>
            <a:avLst/>
            <a:gdLst>
              <a:gd name="connsiteX0" fmla="*/ 0 w 95250"/>
              <a:gd name="connsiteY0" fmla="*/ 0 h 88106"/>
              <a:gd name="connsiteX1" fmla="*/ 16668 w 95250"/>
              <a:gd name="connsiteY1" fmla="*/ 88106 h 88106"/>
              <a:gd name="connsiteX2" fmla="*/ 45243 w 95250"/>
              <a:gd name="connsiteY2" fmla="*/ 85725 h 88106"/>
              <a:gd name="connsiteX3" fmla="*/ 95250 w 95250"/>
              <a:gd name="connsiteY3" fmla="*/ 88106 h 88106"/>
              <a:gd name="connsiteX4" fmla="*/ 50006 w 95250"/>
              <a:gd name="connsiteY4" fmla="*/ 54769 h 88106"/>
              <a:gd name="connsiteX5" fmla="*/ 0 w 95250"/>
              <a:gd name="connsiteY5" fmla="*/ 0 h 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88106">
                <a:moveTo>
                  <a:pt x="0" y="0"/>
                </a:moveTo>
                <a:lnTo>
                  <a:pt x="16668" y="88106"/>
                </a:lnTo>
                <a:lnTo>
                  <a:pt x="45243" y="85725"/>
                </a:lnTo>
                <a:lnTo>
                  <a:pt x="95250" y="88106"/>
                </a:lnTo>
                <a:lnTo>
                  <a:pt x="50006" y="54769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4" name="Freeform: Shape 93"/>
          <p:cNvSpPr/>
          <p:nvPr/>
        </p:nvSpPr>
        <p:spPr bwMode="auto">
          <a:xfrm>
            <a:off x="4081145" y="5569585"/>
            <a:ext cx="71120" cy="95250"/>
          </a:xfrm>
          <a:custGeom>
            <a:avLst/>
            <a:gdLst>
              <a:gd name="connsiteX0" fmla="*/ 61912 w 71437"/>
              <a:gd name="connsiteY0" fmla="*/ 0 h 95250"/>
              <a:gd name="connsiteX1" fmla="*/ 71437 w 71437"/>
              <a:gd name="connsiteY1" fmla="*/ 92869 h 95250"/>
              <a:gd name="connsiteX2" fmla="*/ 47625 w 71437"/>
              <a:gd name="connsiteY2" fmla="*/ 95250 h 95250"/>
              <a:gd name="connsiteX3" fmla="*/ 0 w 71437"/>
              <a:gd name="connsiteY3" fmla="*/ 71438 h 95250"/>
              <a:gd name="connsiteX4" fmla="*/ 38100 w 71437"/>
              <a:gd name="connsiteY4" fmla="*/ 64294 h 95250"/>
              <a:gd name="connsiteX5" fmla="*/ 50006 w 71437"/>
              <a:gd name="connsiteY5" fmla="*/ 50006 h 95250"/>
              <a:gd name="connsiteX6" fmla="*/ 61912 w 71437"/>
              <a:gd name="connsiteY6" fmla="*/ 0 h 95250"/>
              <a:gd name="connsiteX0-1" fmla="*/ 61912 w 71437"/>
              <a:gd name="connsiteY0-2" fmla="*/ 0 h 95250"/>
              <a:gd name="connsiteX1-3" fmla="*/ 71437 w 71437"/>
              <a:gd name="connsiteY1-4" fmla="*/ 92869 h 95250"/>
              <a:gd name="connsiteX2-5" fmla="*/ 47625 w 71437"/>
              <a:gd name="connsiteY2-6" fmla="*/ 95250 h 95250"/>
              <a:gd name="connsiteX3-7" fmla="*/ 0 w 71437"/>
              <a:gd name="connsiteY3-8" fmla="*/ 71438 h 95250"/>
              <a:gd name="connsiteX4-9" fmla="*/ 38100 w 71437"/>
              <a:gd name="connsiteY4-10" fmla="*/ 64294 h 95250"/>
              <a:gd name="connsiteX5-11" fmla="*/ 38100 w 71437"/>
              <a:gd name="connsiteY5-12" fmla="*/ 35719 h 95250"/>
              <a:gd name="connsiteX6-13" fmla="*/ 61912 w 71437"/>
              <a:gd name="connsiteY6-14" fmla="*/ 0 h 95250"/>
              <a:gd name="connsiteX0-15" fmla="*/ 61912 w 71437"/>
              <a:gd name="connsiteY0-16" fmla="*/ 0 h 95250"/>
              <a:gd name="connsiteX1-17" fmla="*/ 47625 w 71437"/>
              <a:gd name="connsiteY1-18" fmla="*/ 14288 h 95250"/>
              <a:gd name="connsiteX2-19" fmla="*/ 71437 w 71437"/>
              <a:gd name="connsiteY2-20" fmla="*/ 92869 h 95250"/>
              <a:gd name="connsiteX3-21" fmla="*/ 47625 w 71437"/>
              <a:gd name="connsiteY3-22" fmla="*/ 95250 h 95250"/>
              <a:gd name="connsiteX4-23" fmla="*/ 0 w 71437"/>
              <a:gd name="connsiteY4-24" fmla="*/ 71438 h 95250"/>
              <a:gd name="connsiteX5-25" fmla="*/ 38100 w 71437"/>
              <a:gd name="connsiteY5-26" fmla="*/ 64294 h 95250"/>
              <a:gd name="connsiteX6-27" fmla="*/ 38100 w 71437"/>
              <a:gd name="connsiteY6-28" fmla="*/ 35719 h 95250"/>
              <a:gd name="connsiteX7" fmla="*/ 61912 w 71437"/>
              <a:gd name="connsiteY7" fmla="*/ 0 h 95250"/>
              <a:gd name="connsiteX0-29" fmla="*/ 61912 w 71437"/>
              <a:gd name="connsiteY0-30" fmla="*/ 0 h 95250"/>
              <a:gd name="connsiteX1-31" fmla="*/ 47625 w 71437"/>
              <a:gd name="connsiteY1-32" fmla="*/ 14288 h 95250"/>
              <a:gd name="connsiteX2-33" fmla="*/ 71437 w 71437"/>
              <a:gd name="connsiteY2-34" fmla="*/ 92869 h 95250"/>
              <a:gd name="connsiteX3-35" fmla="*/ 47625 w 71437"/>
              <a:gd name="connsiteY3-36" fmla="*/ 95250 h 95250"/>
              <a:gd name="connsiteX4-37" fmla="*/ 0 w 71437"/>
              <a:gd name="connsiteY4-38" fmla="*/ 71438 h 95250"/>
              <a:gd name="connsiteX5-39" fmla="*/ 38100 w 71437"/>
              <a:gd name="connsiteY5-40" fmla="*/ 64294 h 95250"/>
              <a:gd name="connsiteX6-41" fmla="*/ 16669 w 71437"/>
              <a:gd name="connsiteY6-42" fmla="*/ 11907 h 95250"/>
              <a:gd name="connsiteX7-43" fmla="*/ 61912 w 71437"/>
              <a:gd name="connsiteY7-44" fmla="*/ 0 h 95250"/>
              <a:gd name="connsiteX0-45" fmla="*/ 61912 w 71437"/>
              <a:gd name="connsiteY0-46" fmla="*/ 0 h 95250"/>
              <a:gd name="connsiteX1-47" fmla="*/ 59531 w 71437"/>
              <a:gd name="connsiteY1-48" fmla="*/ 30956 h 95250"/>
              <a:gd name="connsiteX2-49" fmla="*/ 71437 w 71437"/>
              <a:gd name="connsiteY2-50" fmla="*/ 92869 h 95250"/>
              <a:gd name="connsiteX3-51" fmla="*/ 47625 w 71437"/>
              <a:gd name="connsiteY3-52" fmla="*/ 95250 h 95250"/>
              <a:gd name="connsiteX4-53" fmla="*/ 0 w 71437"/>
              <a:gd name="connsiteY4-54" fmla="*/ 71438 h 95250"/>
              <a:gd name="connsiteX5-55" fmla="*/ 38100 w 71437"/>
              <a:gd name="connsiteY5-56" fmla="*/ 64294 h 95250"/>
              <a:gd name="connsiteX6-57" fmla="*/ 16669 w 71437"/>
              <a:gd name="connsiteY6-58" fmla="*/ 11907 h 95250"/>
              <a:gd name="connsiteX7-59" fmla="*/ 61912 w 71437"/>
              <a:gd name="connsiteY7-60" fmla="*/ 0 h 95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43" y="connsiteY7-44"/>
              </a:cxn>
            </a:cxnLst>
            <a:rect l="l" t="t" r="r" b="b"/>
            <a:pathLst>
              <a:path w="71437" h="95250">
                <a:moveTo>
                  <a:pt x="61912" y="0"/>
                </a:moveTo>
                <a:lnTo>
                  <a:pt x="59531" y="30956"/>
                </a:lnTo>
                <a:lnTo>
                  <a:pt x="71437" y="92869"/>
                </a:lnTo>
                <a:lnTo>
                  <a:pt x="47625" y="95250"/>
                </a:lnTo>
                <a:lnTo>
                  <a:pt x="0" y="71438"/>
                </a:lnTo>
                <a:lnTo>
                  <a:pt x="38100" y="64294"/>
                </a:lnTo>
                <a:lnTo>
                  <a:pt x="16669" y="11907"/>
                </a:lnTo>
                <a:lnTo>
                  <a:pt x="61912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5" name="Freeform: Shape 94"/>
          <p:cNvSpPr/>
          <p:nvPr/>
        </p:nvSpPr>
        <p:spPr bwMode="auto">
          <a:xfrm>
            <a:off x="5250180" y="1804670"/>
            <a:ext cx="257175" cy="178435"/>
          </a:xfrm>
          <a:custGeom>
            <a:avLst/>
            <a:gdLst>
              <a:gd name="connsiteX0" fmla="*/ 76200 w 257175"/>
              <a:gd name="connsiteY0" fmla="*/ 150019 h 178594"/>
              <a:gd name="connsiteX1" fmla="*/ 140494 w 257175"/>
              <a:gd name="connsiteY1" fmla="*/ 178594 h 178594"/>
              <a:gd name="connsiteX2" fmla="*/ 164307 w 257175"/>
              <a:gd name="connsiteY2" fmla="*/ 154781 h 178594"/>
              <a:gd name="connsiteX3" fmla="*/ 204788 w 257175"/>
              <a:gd name="connsiteY3" fmla="*/ 130969 h 178594"/>
              <a:gd name="connsiteX4" fmla="*/ 242888 w 257175"/>
              <a:gd name="connsiteY4" fmla="*/ 121444 h 178594"/>
              <a:gd name="connsiteX5" fmla="*/ 247650 w 257175"/>
              <a:gd name="connsiteY5" fmla="*/ 95250 h 178594"/>
              <a:gd name="connsiteX6" fmla="*/ 257175 w 257175"/>
              <a:gd name="connsiteY6" fmla="*/ 71437 h 178594"/>
              <a:gd name="connsiteX7" fmla="*/ 252413 w 257175"/>
              <a:gd name="connsiteY7" fmla="*/ 57150 h 178594"/>
              <a:gd name="connsiteX8" fmla="*/ 235744 w 257175"/>
              <a:gd name="connsiteY8" fmla="*/ 54769 h 178594"/>
              <a:gd name="connsiteX9" fmla="*/ 221457 w 257175"/>
              <a:gd name="connsiteY9" fmla="*/ 33337 h 178594"/>
              <a:gd name="connsiteX10" fmla="*/ 197644 w 257175"/>
              <a:gd name="connsiteY10" fmla="*/ 0 h 178594"/>
              <a:gd name="connsiteX11" fmla="*/ 192882 w 257175"/>
              <a:gd name="connsiteY11" fmla="*/ 26194 h 178594"/>
              <a:gd name="connsiteX12" fmla="*/ 178594 w 257175"/>
              <a:gd name="connsiteY12" fmla="*/ 26194 h 178594"/>
              <a:gd name="connsiteX13" fmla="*/ 166688 w 257175"/>
              <a:gd name="connsiteY13" fmla="*/ 35719 h 178594"/>
              <a:gd name="connsiteX14" fmla="*/ 147638 w 257175"/>
              <a:gd name="connsiteY14" fmla="*/ 26194 h 178594"/>
              <a:gd name="connsiteX15" fmla="*/ 157163 w 257175"/>
              <a:gd name="connsiteY15" fmla="*/ 57150 h 178594"/>
              <a:gd name="connsiteX16" fmla="*/ 133350 w 257175"/>
              <a:gd name="connsiteY16" fmla="*/ 30956 h 178594"/>
              <a:gd name="connsiteX17" fmla="*/ 126207 w 257175"/>
              <a:gd name="connsiteY17" fmla="*/ 50006 h 178594"/>
              <a:gd name="connsiteX18" fmla="*/ 100013 w 257175"/>
              <a:gd name="connsiteY18" fmla="*/ 28575 h 178594"/>
              <a:gd name="connsiteX19" fmla="*/ 90488 w 257175"/>
              <a:gd name="connsiteY19" fmla="*/ 61912 h 178594"/>
              <a:gd name="connsiteX20" fmla="*/ 78582 w 257175"/>
              <a:gd name="connsiteY20" fmla="*/ 83344 h 178594"/>
              <a:gd name="connsiteX21" fmla="*/ 64294 w 257175"/>
              <a:gd name="connsiteY21" fmla="*/ 57150 h 178594"/>
              <a:gd name="connsiteX22" fmla="*/ 66675 w 257175"/>
              <a:gd name="connsiteY22" fmla="*/ 35719 h 178594"/>
              <a:gd name="connsiteX23" fmla="*/ 47625 w 257175"/>
              <a:gd name="connsiteY23" fmla="*/ 16669 h 178594"/>
              <a:gd name="connsiteX24" fmla="*/ 40482 w 257175"/>
              <a:gd name="connsiteY24" fmla="*/ 35719 h 178594"/>
              <a:gd name="connsiteX25" fmla="*/ 19050 w 257175"/>
              <a:gd name="connsiteY25" fmla="*/ 30956 h 178594"/>
              <a:gd name="connsiteX26" fmla="*/ 0 w 257175"/>
              <a:gd name="connsiteY26" fmla="*/ 57150 h 178594"/>
              <a:gd name="connsiteX27" fmla="*/ 38100 w 257175"/>
              <a:gd name="connsiteY27" fmla="*/ 59531 h 178594"/>
              <a:gd name="connsiteX28" fmla="*/ 61913 w 257175"/>
              <a:gd name="connsiteY28" fmla="*/ 78581 h 178594"/>
              <a:gd name="connsiteX29" fmla="*/ 54769 w 257175"/>
              <a:gd name="connsiteY29" fmla="*/ 92869 h 178594"/>
              <a:gd name="connsiteX30" fmla="*/ 9525 w 257175"/>
              <a:gd name="connsiteY30" fmla="*/ 102394 h 178594"/>
              <a:gd name="connsiteX31" fmla="*/ 76200 w 257175"/>
              <a:gd name="connsiteY31" fmla="*/ 150019 h 178594"/>
              <a:gd name="connsiteX0-1" fmla="*/ 76200 w 257175"/>
              <a:gd name="connsiteY0-2" fmla="*/ 150019 h 178594"/>
              <a:gd name="connsiteX1-3" fmla="*/ 69057 w 257175"/>
              <a:gd name="connsiteY1-4" fmla="*/ 145256 h 178594"/>
              <a:gd name="connsiteX2-5" fmla="*/ 140494 w 257175"/>
              <a:gd name="connsiteY2-6" fmla="*/ 178594 h 178594"/>
              <a:gd name="connsiteX3-7" fmla="*/ 164307 w 257175"/>
              <a:gd name="connsiteY3-8" fmla="*/ 154781 h 178594"/>
              <a:gd name="connsiteX4-9" fmla="*/ 204788 w 257175"/>
              <a:gd name="connsiteY4-10" fmla="*/ 130969 h 178594"/>
              <a:gd name="connsiteX5-11" fmla="*/ 242888 w 257175"/>
              <a:gd name="connsiteY5-12" fmla="*/ 121444 h 178594"/>
              <a:gd name="connsiteX6-13" fmla="*/ 247650 w 257175"/>
              <a:gd name="connsiteY6-14" fmla="*/ 95250 h 178594"/>
              <a:gd name="connsiteX7-15" fmla="*/ 257175 w 257175"/>
              <a:gd name="connsiteY7-16" fmla="*/ 71437 h 178594"/>
              <a:gd name="connsiteX8-17" fmla="*/ 252413 w 257175"/>
              <a:gd name="connsiteY8-18" fmla="*/ 57150 h 178594"/>
              <a:gd name="connsiteX9-19" fmla="*/ 235744 w 257175"/>
              <a:gd name="connsiteY9-20" fmla="*/ 54769 h 178594"/>
              <a:gd name="connsiteX10-21" fmla="*/ 221457 w 257175"/>
              <a:gd name="connsiteY10-22" fmla="*/ 33337 h 178594"/>
              <a:gd name="connsiteX11-23" fmla="*/ 197644 w 257175"/>
              <a:gd name="connsiteY11-24" fmla="*/ 0 h 178594"/>
              <a:gd name="connsiteX12-25" fmla="*/ 192882 w 257175"/>
              <a:gd name="connsiteY12-26" fmla="*/ 26194 h 178594"/>
              <a:gd name="connsiteX13-27" fmla="*/ 178594 w 257175"/>
              <a:gd name="connsiteY13-28" fmla="*/ 26194 h 178594"/>
              <a:gd name="connsiteX14-29" fmla="*/ 166688 w 257175"/>
              <a:gd name="connsiteY14-30" fmla="*/ 35719 h 178594"/>
              <a:gd name="connsiteX15-31" fmla="*/ 147638 w 257175"/>
              <a:gd name="connsiteY15-32" fmla="*/ 26194 h 178594"/>
              <a:gd name="connsiteX16-33" fmla="*/ 157163 w 257175"/>
              <a:gd name="connsiteY16-34" fmla="*/ 57150 h 178594"/>
              <a:gd name="connsiteX17-35" fmla="*/ 133350 w 257175"/>
              <a:gd name="connsiteY17-36" fmla="*/ 30956 h 178594"/>
              <a:gd name="connsiteX18-37" fmla="*/ 126207 w 257175"/>
              <a:gd name="connsiteY18-38" fmla="*/ 50006 h 178594"/>
              <a:gd name="connsiteX19-39" fmla="*/ 100013 w 257175"/>
              <a:gd name="connsiteY19-40" fmla="*/ 28575 h 178594"/>
              <a:gd name="connsiteX20-41" fmla="*/ 90488 w 257175"/>
              <a:gd name="connsiteY20-42" fmla="*/ 61912 h 178594"/>
              <a:gd name="connsiteX21-43" fmla="*/ 78582 w 257175"/>
              <a:gd name="connsiteY21-44" fmla="*/ 83344 h 178594"/>
              <a:gd name="connsiteX22-45" fmla="*/ 64294 w 257175"/>
              <a:gd name="connsiteY22-46" fmla="*/ 57150 h 178594"/>
              <a:gd name="connsiteX23-47" fmla="*/ 66675 w 257175"/>
              <a:gd name="connsiteY23-48" fmla="*/ 35719 h 178594"/>
              <a:gd name="connsiteX24-49" fmla="*/ 47625 w 257175"/>
              <a:gd name="connsiteY24-50" fmla="*/ 16669 h 178594"/>
              <a:gd name="connsiteX25-51" fmla="*/ 40482 w 257175"/>
              <a:gd name="connsiteY25-52" fmla="*/ 35719 h 178594"/>
              <a:gd name="connsiteX26-53" fmla="*/ 19050 w 257175"/>
              <a:gd name="connsiteY26-54" fmla="*/ 30956 h 178594"/>
              <a:gd name="connsiteX27-55" fmla="*/ 0 w 257175"/>
              <a:gd name="connsiteY27-56" fmla="*/ 57150 h 178594"/>
              <a:gd name="connsiteX28-57" fmla="*/ 38100 w 257175"/>
              <a:gd name="connsiteY28-58" fmla="*/ 59531 h 178594"/>
              <a:gd name="connsiteX29-59" fmla="*/ 61913 w 257175"/>
              <a:gd name="connsiteY29-60" fmla="*/ 78581 h 178594"/>
              <a:gd name="connsiteX30-61" fmla="*/ 54769 w 257175"/>
              <a:gd name="connsiteY30-62" fmla="*/ 92869 h 178594"/>
              <a:gd name="connsiteX31-63" fmla="*/ 9525 w 257175"/>
              <a:gd name="connsiteY31-64" fmla="*/ 102394 h 178594"/>
              <a:gd name="connsiteX32" fmla="*/ 76200 w 257175"/>
              <a:gd name="connsiteY32" fmla="*/ 150019 h 178594"/>
              <a:gd name="connsiteX0-65" fmla="*/ 57150 w 257175"/>
              <a:gd name="connsiteY0-66" fmla="*/ 161925 h 178594"/>
              <a:gd name="connsiteX1-67" fmla="*/ 69057 w 257175"/>
              <a:gd name="connsiteY1-68" fmla="*/ 145256 h 178594"/>
              <a:gd name="connsiteX2-69" fmla="*/ 140494 w 257175"/>
              <a:gd name="connsiteY2-70" fmla="*/ 178594 h 178594"/>
              <a:gd name="connsiteX3-71" fmla="*/ 164307 w 257175"/>
              <a:gd name="connsiteY3-72" fmla="*/ 154781 h 178594"/>
              <a:gd name="connsiteX4-73" fmla="*/ 204788 w 257175"/>
              <a:gd name="connsiteY4-74" fmla="*/ 130969 h 178594"/>
              <a:gd name="connsiteX5-75" fmla="*/ 242888 w 257175"/>
              <a:gd name="connsiteY5-76" fmla="*/ 121444 h 178594"/>
              <a:gd name="connsiteX6-77" fmla="*/ 247650 w 257175"/>
              <a:gd name="connsiteY6-78" fmla="*/ 95250 h 178594"/>
              <a:gd name="connsiteX7-79" fmla="*/ 257175 w 257175"/>
              <a:gd name="connsiteY7-80" fmla="*/ 71437 h 178594"/>
              <a:gd name="connsiteX8-81" fmla="*/ 252413 w 257175"/>
              <a:gd name="connsiteY8-82" fmla="*/ 57150 h 178594"/>
              <a:gd name="connsiteX9-83" fmla="*/ 235744 w 257175"/>
              <a:gd name="connsiteY9-84" fmla="*/ 54769 h 178594"/>
              <a:gd name="connsiteX10-85" fmla="*/ 221457 w 257175"/>
              <a:gd name="connsiteY10-86" fmla="*/ 33337 h 178594"/>
              <a:gd name="connsiteX11-87" fmla="*/ 197644 w 257175"/>
              <a:gd name="connsiteY11-88" fmla="*/ 0 h 178594"/>
              <a:gd name="connsiteX12-89" fmla="*/ 192882 w 257175"/>
              <a:gd name="connsiteY12-90" fmla="*/ 26194 h 178594"/>
              <a:gd name="connsiteX13-91" fmla="*/ 178594 w 257175"/>
              <a:gd name="connsiteY13-92" fmla="*/ 26194 h 178594"/>
              <a:gd name="connsiteX14-93" fmla="*/ 166688 w 257175"/>
              <a:gd name="connsiteY14-94" fmla="*/ 35719 h 178594"/>
              <a:gd name="connsiteX15-95" fmla="*/ 147638 w 257175"/>
              <a:gd name="connsiteY15-96" fmla="*/ 26194 h 178594"/>
              <a:gd name="connsiteX16-97" fmla="*/ 157163 w 257175"/>
              <a:gd name="connsiteY16-98" fmla="*/ 57150 h 178594"/>
              <a:gd name="connsiteX17-99" fmla="*/ 133350 w 257175"/>
              <a:gd name="connsiteY17-100" fmla="*/ 30956 h 178594"/>
              <a:gd name="connsiteX18-101" fmla="*/ 126207 w 257175"/>
              <a:gd name="connsiteY18-102" fmla="*/ 50006 h 178594"/>
              <a:gd name="connsiteX19-103" fmla="*/ 100013 w 257175"/>
              <a:gd name="connsiteY19-104" fmla="*/ 28575 h 178594"/>
              <a:gd name="connsiteX20-105" fmla="*/ 90488 w 257175"/>
              <a:gd name="connsiteY20-106" fmla="*/ 61912 h 178594"/>
              <a:gd name="connsiteX21-107" fmla="*/ 78582 w 257175"/>
              <a:gd name="connsiteY21-108" fmla="*/ 83344 h 178594"/>
              <a:gd name="connsiteX22-109" fmla="*/ 64294 w 257175"/>
              <a:gd name="connsiteY22-110" fmla="*/ 57150 h 178594"/>
              <a:gd name="connsiteX23-111" fmla="*/ 66675 w 257175"/>
              <a:gd name="connsiteY23-112" fmla="*/ 35719 h 178594"/>
              <a:gd name="connsiteX24-113" fmla="*/ 47625 w 257175"/>
              <a:gd name="connsiteY24-114" fmla="*/ 16669 h 178594"/>
              <a:gd name="connsiteX25-115" fmla="*/ 40482 w 257175"/>
              <a:gd name="connsiteY25-116" fmla="*/ 35719 h 178594"/>
              <a:gd name="connsiteX26-117" fmla="*/ 19050 w 257175"/>
              <a:gd name="connsiteY26-118" fmla="*/ 30956 h 178594"/>
              <a:gd name="connsiteX27-119" fmla="*/ 0 w 257175"/>
              <a:gd name="connsiteY27-120" fmla="*/ 57150 h 178594"/>
              <a:gd name="connsiteX28-121" fmla="*/ 38100 w 257175"/>
              <a:gd name="connsiteY28-122" fmla="*/ 59531 h 178594"/>
              <a:gd name="connsiteX29-123" fmla="*/ 61913 w 257175"/>
              <a:gd name="connsiteY29-124" fmla="*/ 78581 h 178594"/>
              <a:gd name="connsiteX30-125" fmla="*/ 54769 w 257175"/>
              <a:gd name="connsiteY30-126" fmla="*/ 92869 h 178594"/>
              <a:gd name="connsiteX31-127" fmla="*/ 9525 w 257175"/>
              <a:gd name="connsiteY31-128" fmla="*/ 102394 h 178594"/>
              <a:gd name="connsiteX32-129" fmla="*/ 57150 w 257175"/>
              <a:gd name="connsiteY32-130" fmla="*/ 161925 h 178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129" y="connsiteY32-130"/>
              </a:cxn>
            </a:cxnLst>
            <a:rect l="l" t="t" r="r" b="b"/>
            <a:pathLst>
              <a:path w="257175" h="178594">
                <a:moveTo>
                  <a:pt x="57150" y="161925"/>
                </a:moveTo>
                <a:lnTo>
                  <a:pt x="69057" y="145256"/>
                </a:lnTo>
                <a:lnTo>
                  <a:pt x="140494" y="178594"/>
                </a:lnTo>
                <a:lnTo>
                  <a:pt x="164307" y="154781"/>
                </a:lnTo>
                <a:lnTo>
                  <a:pt x="204788" y="130969"/>
                </a:lnTo>
                <a:lnTo>
                  <a:pt x="242888" y="121444"/>
                </a:lnTo>
                <a:lnTo>
                  <a:pt x="247650" y="95250"/>
                </a:lnTo>
                <a:lnTo>
                  <a:pt x="257175" y="71437"/>
                </a:lnTo>
                <a:lnTo>
                  <a:pt x="252413" y="57150"/>
                </a:lnTo>
                <a:lnTo>
                  <a:pt x="235744" y="54769"/>
                </a:lnTo>
                <a:lnTo>
                  <a:pt x="221457" y="33337"/>
                </a:lnTo>
                <a:lnTo>
                  <a:pt x="197644" y="0"/>
                </a:lnTo>
                <a:lnTo>
                  <a:pt x="192882" y="26194"/>
                </a:lnTo>
                <a:lnTo>
                  <a:pt x="178594" y="26194"/>
                </a:lnTo>
                <a:lnTo>
                  <a:pt x="166688" y="35719"/>
                </a:lnTo>
                <a:lnTo>
                  <a:pt x="147638" y="26194"/>
                </a:lnTo>
                <a:lnTo>
                  <a:pt x="157163" y="57150"/>
                </a:lnTo>
                <a:lnTo>
                  <a:pt x="133350" y="30956"/>
                </a:lnTo>
                <a:lnTo>
                  <a:pt x="126207" y="50006"/>
                </a:lnTo>
                <a:lnTo>
                  <a:pt x="100013" y="28575"/>
                </a:lnTo>
                <a:lnTo>
                  <a:pt x="90488" y="61912"/>
                </a:lnTo>
                <a:lnTo>
                  <a:pt x="78582" y="83344"/>
                </a:lnTo>
                <a:lnTo>
                  <a:pt x="64294" y="57150"/>
                </a:lnTo>
                <a:lnTo>
                  <a:pt x="66675" y="35719"/>
                </a:lnTo>
                <a:lnTo>
                  <a:pt x="47625" y="16669"/>
                </a:lnTo>
                <a:lnTo>
                  <a:pt x="40482" y="35719"/>
                </a:lnTo>
                <a:lnTo>
                  <a:pt x="19050" y="30956"/>
                </a:lnTo>
                <a:lnTo>
                  <a:pt x="0" y="57150"/>
                </a:lnTo>
                <a:lnTo>
                  <a:pt x="38100" y="59531"/>
                </a:lnTo>
                <a:lnTo>
                  <a:pt x="61913" y="78581"/>
                </a:lnTo>
                <a:lnTo>
                  <a:pt x="54769" y="92869"/>
                </a:lnTo>
                <a:lnTo>
                  <a:pt x="9525" y="102394"/>
                </a:lnTo>
                <a:lnTo>
                  <a:pt x="57150" y="1619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8" name="Freeform: Shape 97"/>
          <p:cNvSpPr/>
          <p:nvPr/>
        </p:nvSpPr>
        <p:spPr bwMode="auto">
          <a:xfrm>
            <a:off x="3445510" y="952500"/>
            <a:ext cx="421640" cy="259715"/>
          </a:xfrm>
          <a:custGeom>
            <a:avLst/>
            <a:gdLst>
              <a:gd name="connsiteX0" fmla="*/ 366712 w 421481"/>
              <a:gd name="connsiteY0" fmla="*/ 257175 h 259557"/>
              <a:gd name="connsiteX1" fmla="*/ 395287 w 421481"/>
              <a:gd name="connsiteY1" fmla="*/ 204788 h 259557"/>
              <a:gd name="connsiteX2" fmla="*/ 421481 w 421481"/>
              <a:gd name="connsiteY2" fmla="*/ 183357 h 259557"/>
              <a:gd name="connsiteX3" fmla="*/ 404812 w 421481"/>
              <a:gd name="connsiteY3" fmla="*/ 157163 h 259557"/>
              <a:gd name="connsiteX4" fmla="*/ 373856 w 421481"/>
              <a:gd name="connsiteY4" fmla="*/ 126207 h 259557"/>
              <a:gd name="connsiteX5" fmla="*/ 354806 w 421481"/>
              <a:gd name="connsiteY5" fmla="*/ 145257 h 259557"/>
              <a:gd name="connsiteX6" fmla="*/ 335756 w 421481"/>
              <a:gd name="connsiteY6" fmla="*/ 135732 h 259557"/>
              <a:gd name="connsiteX7" fmla="*/ 311944 w 421481"/>
              <a:gd name="connsiteY7" fmla="*/ 147638 h 259557"/>
              <a:gd name="connsiteX8" fmla="*/ 290512 w 421481"/>
              <a:gd name="connsiteY8" fmla="*/ 159544 h 259557"/>
              <a:gd name="connsiteX9" fmla="*/ 278606 w 421481"/>
              <a:gd name="connsiteY9" fmla="*/ 178594 h 259557"/>
              <a:gd name="connsiteX10" fmla="*/ 257175 w 421481"/>
              <a:gd name="connsiteY10" fmla="*/ 176213 h 259557"/>
              <a:gd name="connsiteX11" fmla="*/ 233362 w 421481"/>
              <a:gd name="connsiteY11" fmla="*/ 161925 h 259557"/>
              <a:gd name="connsiteX12" fmla="*/ 200025 w 421481"/>
              <a:gd name="connsiteY12" fmla="*/ 171450 h 259557"/>
              <a:gd name="connsiteX13" fmla="*/ 180975 w 421481"/>
              <a:gd name="connsiteY13" fmla="*/ 173832 h 259557"/>
              <a:gd name="connsiteX14" fmla="*/ 171450 w 421481"/>
              <a:gd name="connsiteY14" fmla="*/ 154782 h 259557"/>
              <a:gd name="connsiteX15" fmla="*/ 176212 w 421481"/>
              <a:gd name="connsiteY15" fmla="*/ 133350 h 259557"/>
              <a:gd name="connsiteX16" fmla="*/ 161925 w 421481"/>
              <a:gd name="connsiteY16" fmla="*/ 128588 h 259557"/>
              <a:gd name="connsiteX17" fmla="*/ 135731 w 421481"/>
              <a:gd name="connsiteY17" fmla="*/ 135732 h 259557"/>
              <a:gd name="connsiteX18" fmla="*/ 140494 w 421481"/>
              <a:gd name="connsiteY18" fmla="*/ 111919 h 259557"/>
              <a:gd name="connsiteX19" fmla="*/ 121444 w 421481"/>
              <a:gd name="connsiteY19" fmla="*/ 78582 h 259557"/>
              <a:gd name="connsiteX20" fmla="*/ 176212 w 421481"/>
              <a:gd name="connsiteY20" fmla="*/ 92869 h 259557"/>
              <a:gd name="connsiteX21" fmla="*/ 133350 w 421481"/>
              <a:gd name="connsiteY21" fmla="*/ 69057 h 259557"/>
              <a:gd name="connsiteX22" fmla="*/ 145256 w 421481"/>
              <a:gd name="connsiteY22" fmla="*/ 47625 h 259557"/>
              <a:gd name="connsiteX23" fmla="*/ 104775 w 421481"/>
              <a:gd name="connsiteY23" fmla="*/ 50007 h 259557"/>
              <a:gd name="connsiteX24" fmla="*/ 85725 w 421481"/>
              <a:gd name="connsiteY24" fmla="*/ 61913 h 259557"/>
              <a:gd name="connsiteX25" fmla="*/ 83344 w 421481"/>
              <a:gd name="connsiteY25" fmla="*/ 16669 h 259557"/>
              <a:gd name="connsiteX26" fmla="*/ 50006 w 421481"/>
              <a:gd name="connsiteY26" fmla="*/ 14288 h 259557"/>
              <a:gd name="connsiteX27" fmla="*/ 21431 w 421481"/>
              <a:gd name="connsiteY27" fmla="*/ 0 h 259557"/>
              <a:gd name="connsiteX28" fmla="*/ 0 w 421481"/>
              <a:gd name="connsiteY28" fmla="*/ 21432 h 259557"/>
              <a:gd name="connsiteX29" fmla="*/ 23812 w 421481"/>
              <a:gd name="connsiteY29" fmla="*/ 52388 h 259557"/>
              <a:gd name="connsiteX30" fmla="*/ 50006 w 421481"/>
              <a:gd name="connsiteY30" fmla="*/ 78582 h 259557"/>
              <a:gd name="connsiteX31" fmla="*/ 61912 w 421481"/>
              <a:gd name="connsiteY31" fmla="*/ 76200 h 259557"/>
              <a:gd name="connsiteX32" fmla="*/ 90487 w 421481"/>
              <a:gd name="connsiteY32" fmla="*/ 76200 h 259557"/>
              <a:gd name="connsiteX33" fmla="*/ 104775 w 421481"/>
              <a:gd name="connsiteY33" fmla="*/ 111919 h 259557"/>
              <a:gd name="connsiteX34" fmla="*/ 126206 w 421481"/>
              <a:gd name="connsiteY34" fmla="*/ 154782 h 259557"/>
              <a:gd name="connsiteX35" fmla="*/ 111919 w 421481"/>
              <a:gd name="connsiteY35" fmla="*/ 190500 h 259557"/>
              <a:gd name="connsiteX36" fmla="*/ 119062 w 421481"/>
              <a:gd name="connsiteY36" fmla="*/ 207169 h 259557"/>
              <a:gd name="connsiteX37" fmla="*/ 116681 w 421481"/>
              <a:gd name="connsiteY37" fmla="*/ 235744 h 259557"/>
              <a:gd name="connsiteX38" fmla="*/ 140494 w 421481"/>
              <a:gd name="connsiteY38" fmla="*/ 221457 h 259557"/>
              <a:gd name="connsiteX39" fmla="*/ 173831 w 421481"/>
              <a:gd name="connsiteY39" fmla="*/ 250032 h 259557"/>
              <a:gd name="connsiteX40" fmla="*/ 178594 w 421481"/>
              <a:gd name="connsiteY40" fmla="*/ 221457 h 259557"/>
              <a:gd name="connsiteX41" fmla="*/ 207169 w 421481"/>
              <a:gd name="connsiteY41" fmla="*/ 223838 h 259557"/>
              <a:gd name="connsiteX42" fmla="*/ 209550 w 421481"/>
              <a:gd name="connsiteY42" fmla="*/ 257175 h 259557"/>
              <a:gd name="connsiteX43" fmla="*/ 242887 w 421481"/>
              <a:gd name="connsiteY43" fmla="*/ 259557 h 259557"/>
              <a:gd name="connsiteX44" fmla="*/ 288131 w 421481"/>
              <a:gd name="connsiteY44" fmla="*/ 238125 h 259557"/>
              <a:gd name="connsiteX45" fmla="*/ 295275 w 421481"/>
              <a:gd name="connsiteY45" fmla="*/ 252413 h 259557"/>
              <a:gd name="connsiteX46" fmla="*/ 366712 w 421481"/>
              <a:gd name="connsiteY46" fmla="*/ 257175 h 259557"/>
              <a:gd name="connsiteX0-1" fmla="*/ 366712 w 421481"/>
              <a:gd name="connsiteY0-2" fmla="*/ 257175 h 259557"/>
              <a:gd name="connsiteX1-3" fmla="*/ 395287 w 421481"/>
              <a:gd name="connsiteY1-4" fmla="*/ 204788 h 259557"/>
              <a:gd name="connsiteX2-5" fmla="*/ 421481 w 421481"/>
              <a:gd name="connsiteY2-6" fmla="*/ 183357 h 259557"/>
              <a:gd name="connsiteX3-7" fmla="*/ 404812 w 421481"/>
              <a:gd name="connsiteY3-8" fmla="*/ 157163 h 259557"/>
              <a:gd name="connsiteX4-9" fmla="*/ 373856 w 421481"/>
              <a:gd name="connsiteY4-10" fmla="*/ 126207 h 259557"/>
              <a:gd name="connsiteX5-11" fmla="*/ 354806 w 421481"/>
              <a:gd name="connsiteY5-12" fmla="*/ 145257 h 259557"/>
              <a:gd name="connsiteX6-13" fmla="*/ 335756 w 421481"/>
              <a:gd name="connsiteY6-14" fmla="*/ 135732 h 259557"/>
              <a:gd name="connsiteX7-15" fmla="*/ 311944 w 421481"/>
              <a:gd name="connsiteY7-16" fmla="*/ 147638 h 259557"/>
              <a:gd name="connsiteX8-17" fmla="*/ 290512 w 421481"/>
              <a:gd name="connsiteY8-18" fmla="*/ 159544 h 259557"/>
              <a:gd name="connsiteX9-19" fmla="*/ 278606 w 421481"/>
              <a:gd name="connsiteY9-20" fmla="*/ 178594 h 259557"/>
              <a:gd name="connsiteX10-21" fmla="*/ 257175 w 421481"/>
              <a:gd name="connsiteY10-22" fmla="*/ 176213 h 259557"/>
              <a:gd name="connsiteX11-23" fmla="*/ 233362 w 421481"/>
              <a:gd name="connsiteY11-24" fmla="*/ 161925 h 259557"/>
              <a:gd name="connsiteX12-25" fmla="*/ 200025 w 421481"/>
              <a:gd name="connsiteY12-26" fmla="*/ 171450 h 259557"/>
              <a:gd name="connsiteX13-27" fmla="*/ 180975 w 421481"/>
              <a:gd name="connsiteY13-28" fmla="*/ 173832 h 259557"/>
              <a:gd name="connsiteX14-29" fmla="*/ 171450 w 421481"/>
              <a:gd name="connsiteY14-30" fmla="*/ 154782 h 259557"/>
              <a:gd name="connsiteX15-31" fmla="*/ 176212 w 421481"/>
              <a:gd name="connsiteY15-32" fmla="*/ 133350 h 259557"/>
              <a:gd name="connsiteX16-33" fmla="*/ 161925 w 421481"/>
              <a:gd name="connsiteY16-34" fmla="*/ 128588 h 259557"/>
              <a:gd name="connsiteX17-35" fmla="*/ 135731 w 421481"/>
              <a:gd name="connsiteY17-36" fmla="*/ 135732 h 259557"/>
              <a:gd name="connsiteX18-37" fmla="*/ 140494 w 421481"/>
              <a:gd name="connsiteY18-38" fmla="*/ 111919 h 259557"/>
              <a:gd name="connsiteX19-39" fmla="*/ 121444 w 421481"/>
              <a:gd name="connsiteY19-40" fmla="*/ 78582 h 259557"/>
              <a:gd name="connsiteX20-41" fmla="*/ 176212 w 421481"/>
              <a:gd name="connsiteY20-42" fmla="*/ 92869 h 259557"/>
              <a:gd name="connsiteX21-43" fmla="*/ 133350 w 421481"/>
              <a:gd name="connsiteY21-44" fmla="*/ 69057 h 259557"/>
              <a:gd name="connsiteX22-45" fmla="*/ 145256 w 421481"/>
              <a:gd name="connsiteY22-46" fmla="*/ 47625 h 259557"/>
              <a:gd name="connsiteX23-47" fmla="*/ 104775 w 421481"/>
              <a:gd name="connsiteY23-48" fmla="*/ 50007 h 259557"/>
              <a:gd name="connsiteX24-49" fmla="*/ 85725 w 421481"/>
              <a:gd name="connsiteY24-50" fmla="*/ 61913 h 259557"/>
              <a:gd name="connsiteX25-51" fmla="*/ 83344 w 421481"/>
              <a:gd name="connsiteY25-52" fmla="*/ 16669 h 259557"/>
              <a:gd name="connsiteX26-53" fmla="*/ 50006 w 421481"/>
              <a:gd name="connsiteY26-54" fmla="*/ 14288 h 259557"/>
              <a:gd name="connsiteX27-55" fmla="*/ 21431 w 421481"/>
              <a:gd name="connsiteY27-56" fmla="*/ 0 h 259557"/>
              <a:gd name="connsiteX28-57" fmla="*/ 0 w 421481"/>
              <a:gd name="connsiteY28-58" fmla="*/ 21432 h 259557"/>
              <a:gd name="connsiteX29-59" fmla="*/ 23812 w 421481"/>
              <a:gd name="connsiteY29-60" fmla="*/ 52388 h 259557"/>
              <a:gd name="connsiteX30-61" fmla="*/ 50006 w 421481"/>
              <a:gd name="connsiteY30-62" fmla="*/ 78582 h 259557"/>
              <a:gd name="connsiteX31-63" fmla="*/ 61912 w 421481"/>
              <a:gd name="connsiteY31-64" fmla="*/ 76200 h 259557"/>
              <a:gd name="connsiteX32-65" fmla="*/ 90487 w 421481"/>
              <a:gd name="connsiteY32-66" fmla="*/ 76200 h 259557"/>
              <a:gd name="connsiteX33-67" fmla="*/ 104775 w 421481"/>
              <a:gd name="connsiteY33-68" fmla="*/ 111919 h 259557"/>
              <a:gd name="connsiteX34-69" fmla="*/ 126206 w 421481"/>
              <a:gd name="connsiteY34-70" fmla="*/ 154782 h 259557"/>
              <a:gd name="connsiteX35-71" fmla="*/ 111919 w 421481"/>
              <a:gd name="connsiteY35-72" fmla="*/ 190500 h 259557"/>
              <a:gd name="connsiteX36-73" fmla="*/ 119062 w 421481"/>
              <a:gd name="connsiteY36-74" fmla="*/ 207169 h 259557"/>
              <a:gd name="connsiteX37-75" fmla="*/ 116681 w 421481"/>
              <a:gd name="connsiteY37-76" fmla="*/ 235744 h 259557"/>
              <a:gd name="connsiteX38-77" fmla="*/ 140494 w 421481"/>
              <a:gd name="connsiteY38-78" fmla="*/ 221457 h 259557"/>
              <a:gd name="connsiteX39-79" fmla="*/ 173831 w 421481"/>
              <a:gd name="connsiteY39-80" fmla="*/ 250032 h 259557"/>
              <a:gd name="connsiteX40-81" fmla="*/ 178594 w 421481"/>
              <a:gd name="connsiteY40-82" fmla="*/ 221457 h 259557"/>
              <a:gd name="connsiteX41-83" fmla="*/ 207169 w 421481"/>
              <a:gd name="connsiteY41-84" fmla="*/ 223838 h 259557"/>
              <a:gd name="connsiteX42-85" fmla="*/ 209550 w 421481"/>
              <a:gd name="connsiteY42-86" fmla="*/ 257175 h 259557"/>
              <a:gd name="connsiteX43-87" fmla="*/ 242887 w 421481"/>
              <a:gd name="connsiteY43-88" fmla="*/ 259557 h 259557"/>
              <a:gd name="connsiteX44-89" fmla="*/ 288131 w 421481"/>
              <a:gd name="connsiteY44-90" fmla="*/ 238125 h 259557"/>
              <a:gd name="connsiteX45-91" fmla="*/ 295275 w 421481"/>
              <a:gd name="connsiteY45-92" fmla="*/ 252413 h 259557"/>
              <a:gd name="connsiteX46-93" fmla="*/ 342900 w 421481"/>
              <a:gd name="connsiteY46-94" fmla="*/ 254794 h 259557"/>
              <a:gd name="connsiteX47" fmla="*/ 366712 w 421481"/>
              <a:gd name="connsiteY47" fmla="*/ 257175 h 259557"/>
              <a:gd name="connsiteX0-95" fmla="*/ 366712 w 421481"/>
              <a:gd name="connsiteY0-96" fmla="*/ 257175 h 259557"/>
              <a:gd name="connsiteX1-97" fmla="*/ 395287 w 421481"/>
              <a:gd name="connsiteY1-98" fmla="*/ 204788 h 259557"/>
              <a:gd name="connsiteX2-99" fmla="*/ 421481 w 421481"/>
              <a:gd name="connsiteY2-100" fmla="*/ 183357 h 259557"/>
              <a:gd name="connsiteX3-101" fmla="*/ 404812 w 421481"/>
              <a:gd name="connsiteY3-102" fmla="*/ 157163 h 259557"/>
              <a:gd name="connsiteX4-103" fmla="*/ 373856 w 421481"/>
              <a:gd name="connsiteY4-104" fmla="*/ 126207 h 259557"/>
              <a:gd name="connsiteX5-105" fmla="*/ 354806 w 421481"/>
              <a:gd name="connsiteY5-106" fmla="*/ 145257 h 259557"/>
              <a:gd name="connsiteX6-107" fmla="*/ 335756 w 421481"/>
              <a:gd name="connsiteY6-108" fmla="*/ 135732 h 259557"/>
              <a:gd name="connsiteX7-109" fmla="*/ 311944 w 421481"/>
              <a:gd name="connsiteY7-110" fmla="*/ 147638 h 259557"/>
              <a:gd name="connsiteX8-111" fmla="*/ 290512 w 421481"/>
              <a:gd name="connsiteY8-112" fmla="*/ 159544 h 259557"/>
              <a:gd name="connsiteX9-113" fmla="*/ 278606 w 421481"/>
              <a:gd name="connsiteY9-114" fmla="*/ 178594 h 259557"/>
              <a:gd name="connsiteX10-115" fmla="*/ 257175 w 421481"/>
              <a:gd name="connsiteY10-116" fmla="*/ 176213 h 259557"/>
              <a:gd name="connsiteX11-117" fmla="*/ 233362 w 421481"/>
              <a:gd name="connsiteY11-118" fmla="*/ 161925 h 259557"/>
              <a:gd name="connsiteX12-119" fmla="*/ 200025 w 421481"/>
              <a:gd name="connsiteY12-120" fmla="*/ 171450 h 259557"/>
              <a:gd name="connsiteX13-121" fmla="*/ 180975 w 421481"/>
              <a:gd name="connsiteY13-122" fmla="*/ 173832 h 259557"/>
              <a:gd name="connsiteX14-123" fmla="*/ 171450 w 421481"/>
              <a:gd name="connsiteY14-124" fmla="*/ 154782 h 259557"/>
              <a:gd name="connsiteX15-125" fmla="*/ 176212 w 421481"/>
              <a:gd name="connsiteY15-126" fmla="*/ 133350 h 259557"/>
              <a:gd name="connsiteX16-127" fmla="*/ 161925 w 421481"/>
              <a:gd name="connsiteY16-128" fmla="*/ 128588 h 259557"/>
              <a:gd name="connsiteX17-129" fmla="*/ 135731 w 421481"/>
              <a:gd name="connsiteY17-130" fmla="*/ 135732 h 259557"/>
              <a:gd name="connsiteX18-131" fmla="*/ 140494 w 421481"/>
              <a:gd name="connsiteY18-132" fmla="*/ 111919 h 259557"/>
              <a:gd name="connsiteX19-133" fmla="*/ 121444 w 421481"/>
              <a:gd name="connsiteY19-134" fmla="*/ 78582 h 259557"/>
              <a:gd name="connsiteX20-135" fmla="*/ 176212 w 421481"/>
              <a:gd name="connsiteY20-136" fmla="*/ 92869 h 259557"/>
              <a:gd name="connsiteX21-137" fmla="*/ 133350 w 421481"/>
              <a:gd name="connsiteY21-138" fmla="*/ 69057 h 259557"/>
              <a:gd name="connsiteX22-139" fmla="*/ 145256 w 421481"/>
              <a:gd name="connsiteY22-140" fmla="*/ 47625 h 259557"/>
              <a:gd name="connsiteX23-141" fmla="*/ 104775 w 421481"/>
              <a:gd name="connsiteY23-142" fmla="*/ 50007 h 259557"/>
              <a:gd name="connsiteX24-143" fmla="*/ 85725 w 421481"/>
              <a:gd name="connsiteY24-144" fmla="*/ 61913 h 259557"/>
              <a:gd name="connsiteX25-145" fmla="*/ 83344 w 421481"/>
              <a:gd name="connsiteY25-146" fmla="*/ 16669 h 259557"/>
              <a:gd name="connsiteX26-147" fmla="*/ 50006 w 421481"/>
              <a:gd name="connsiteY26-148" fmla="*/ 14288 h 259557"/>
              <a:gd name="connsiteX27-149" fmla="*/ 21431 w 421481"/>
              <a:gd name="connsiteY27-150" fmla="*/ 0 h 259557"/>
              <a:gd name="connsiteX28-151" fmla="*/ 0 w 421481"/>
              <a:gd name="connsiteY28-152" fmla="*/ 21432 h 259557"/>
              <a:gd name="connsiteX29-153" fmla="*/ 23812 w 421481"/>
              <a:gd name="connsiteY29-154" fmla="*/ 52388 h 259557"/>
              <a:gd name="connsiteX30-155" fmla="*/ 50006 w 421481"/>
              <a:gd name="connsiteY30-156" fmla="*/ 78582 h 259557"/>
              <a:gd name="connsiteX31-157" fmla="*/ 61912 w 421481"/>
              <a:gd name="connsiteY31-158" fmla="*/ 76200 h 259557"/>
              <a:gd name="connsiteX32-159" fmla="*/ 90487 w 421481"/>
              <a:gd name="connsiteY32-160" fmla="*/ 76200 h 259557"/>
              <a:gd name="connsiteX33-161" fmla="*/ 104775 w 421481"/>
              <a:gd name="connsiteY33-162" fmla="*/ 111919 h 259557"/>
              <a:gd name="connsiteX34-163" fmla="*/ 126206 w 421481"/>
              <a:gd name="connsiteY34-164" fmla="*/ 154782 h 259557"/>
              <a:gd name="connsiteX35-165" fmla="*/ 111919 w 421481"/>
              <a:gd name="connsiteY35-166" fmla="*/ 190500 h 259557"/>
              <a:gd name="connsiteX36-167" fmla="*/ 119062 w 421481"/>
              <a:gd name="connsiteY36-168" fmla="*/ 207169 h 259557"/>
              <a:gd name="connsiteX37-169" fmla="*/ 116681 w 421481"/>
              <a:gd name="connsiteY37-170" fmla="*/ 235744 h 259557"/>
              <a:gd name="connsiteX38-171" fmla="*/ 140494 w 421481"/>
              <a:gd name="connsiteY38-172" fmla="*/ 221457 h 259557"/>
              <a:gd name="connsiteX39-173" fmla="*/ 173831 w 421481"/>
              <a:gd name="connsiteY39-174" fmla="*/ 250032 h 259557"/>
              <a:gd name="connsiteX40-175" fmla="*/ 178594 w 421481"/>
              <a:gd name="connsiteY40-176" fmla="*/ 221457 h 259557"/>
              <a:gd name="connsiteX41-177" fmla="*/ 207169 w 421481"/>
              <a:gd name="connsiteY41-178" fmla="*/ 223838 h 259557"/>
              <a:gd name="connsiteX42-179" fmla="*/ 209550 w 421481"/>
              <a:gd name="connsiteY42-180" fmla="*/ 257175 h 259557"/>
              <a:gd name="connsiteX43-181" fmla="*/ 242887 w 421481"/>
              <a:gd name="connsiteY43-182" fmla="*/ 259557 h 259557"/>
              <a:gd name="connsiteX44-183" fmla="*/ 288131 w 421481"/>
              <a:gd name="connsiteY44-184" fmla="*/ 238125 h 259557"/>
              <a:gd name="connsiteX45-185" fmla="*/ 295275 w 421481"/>
              <a:gd name="connsiteY45-186" fmla="*/ 252413 h 259557"/>
              <a:gd name="connsiteX46-187" fmla="*/ 352425 w 421481"/>
              <a:gd name="connsiteY46-188" fmla="*/ 214313 h 259557"/>
              <a:gd name="connsiteX47-189" fmla="*/ 366712 w 421481"/>
              <a:gd name="connsiteY47-190" fmla="*/ 257175 h 259557"/>
              <a:gd name="connsiteX0-191" fmla="*/ 366712 w 421481"/>
              <a:gd name="connsiteY0-192" fmla="*/ 257175 h 259557"/>
              <a:gd name="connsiteX1-193" fmla="*/ 383381 w 421481"/>
              <a:gd name="connsiteY1-194" fmla="*/ 230982 h 259557"/>
              <a:gd name="connsiteX2-195" fmla="*/ 395287 w 421481"/>
              <a:gd name="connsiteY2-196" fmla="*/ 204788 h 259557"/>
              <a:gd name="connsiteX3-197" fmla="*/ 421481 w 421481"/>
              <a:gd name="connsiteY3-198" fmla="*/ 183357 h 259557"/>
              <a:gd name="connsiteX4-199" fmla="*/ 404812 w 421481"/>
              <a:gd name="connsiteY4-200" fmla="*/ 157163 h 259557"/>
              <a:gd name="connsiteX5-201" fmla="*/ 373856 w 421481"/>
              <a:gd name="connsiteY5-202" fmla="*/ 126207 h 259557"/>
              <a:gd name="connsiteX6-203" fmla="*/ 354806 w 421481"/>
              <a:gd name="connsiteY6-204" fmla="*/ 145257 h 259557"/>
              <a:gd name="connsiteX7-205" fmla="*/ 335756 w 421481"/>
              <a:gd name="connsiteY7-206" fmla="*/ 135732 h 259557"/>
              <a:gd name="connsiteX8-207" fmla="*/ 311944 w 421481"/>
              <a:gd name="connsiteY8-208" fmla="*/ 147638 h 259557"/>
              <a:gd name="connsiteX9-209" fmla="*/ 290512 w 421481"/>
              <a:gd name="connsiteY9-210" fmla="*/ 159544 h 259557"/>
              <a:gd name="connsiteX10-211" fmla="*/ 278606 w 421481"/>
              <a:gd name="connsiteY10-212" fmla="*/ 178594 h 259557"/>
              <a:gd name="connsiteX11-213" fmla="*/ 257175 w 421481"/>
              <a:gd name="connsiteY11-214" fmla="*/ 176213 h 259557"/>
              <a:gd name="connsiteX12-215" fmla="*/ 233362 w 421481"/>
              <a:gd name="connsiteY12-216" fmla="*/ 161925 h 259557"/>
              <a:gd name="connsiteX13-217" fmla="*/ 200025 w 421481"/>
              <a:gd name="connsiteY13-218" fmla="*/ 171450 h 259557"/>
              <a:gd name="connsiteX14-219" fmla="*/ 180975 w 421481"/>
              <a:gd name="connsiteY14-220" fmla="*/ 173832 h 259557"/>
              <a:gd name="connsiteX15-221" fmla="*/ 171450 w 421481"/>
              <a:gd name="connsiteY15-222" fmla="*/ 154782 h 259557"/>
              <a:gd name="connsiteX16-223" fmla="*/ 176212 w 421481"/>
              <a:gd name="connsiteY16-224" fmla="*/ 133350 h 259557"/>
              <a:gd name="connsiteX17-225" fmla="*/ 161925 w 421481"/>
              <a:gd name="connsiteY17-226" fmla="*/ 128588 h 259557"/>
              <a:gd name="connsiteX18-227" fmla="*/ 135731 w 421481"/>
              <a:gd name="connsiteY18-228" fmla="*/ 135732 h 259557"/>
              <a:gd name="connsiteX19-229" fmla="*/ 140494 w 421481"/>
              <a:gd name="connsiteY19-230" fmla="*/ 111919 h 259557"/>
              <a:gd name="connsiteX20-231" fmla="*/ 121444 w 421481"/>
              <a:gd name="connsiteY20-232" fmla="*/ 78582 h 259557"/>
              <a:gd name="connsiteX21-233" fmla="*/ 176212 w 421481"/>
              <a:gd name="connsiteY21-234" fmla="*/ 92869 h 259557"/>
              <a:gd name="connsiteX22-235" fmla="*/ 133350 w 421481"/>
              <a:gd name="connsiteY22-236" fmla="*/ 69057 h 259557"/>
              <a:gd name="connsiteX23-237" fmla="*/ 145256 w 421481"/>
              <a:gd name="connsiteY23-238" fmla="*/ 47625 h 259557"/>
              <a:gd name="connsiteX24-239" fmla="*/ 104775 w 421481"/>
              <a:gd name="connsiteY24-240" fmla="*/ 50007 h 259557"/>
              <a:gd name="connsiteX25-241" fmla="*/ 85725 w 421481"/>
              <a:gd name="connsiteY25-242" fmla="*/ 61913 h 259557"/>
              <a:gd name="connsiteX26-243" fmla="*/ 83344 w 421481"/>
              <a:gd name="connsiteY26-244" fmla="*/ 16669 h 259557"/>
              <a:gd name="connsiteX27-245" fmla="*/ 50006 w 421481"/>
              <a:gd name="connsiteY27-246" fmla="*/ 14288 h 259557"/>
              <a:gd name="connsiteX28-247" fmla="*/ 21431 w 421481"/>
              <a:gd name="connsiteY28-248" fmla="*/ 0 h 259557"/>
              <a:gd name="connsiteX29-249" fmla="*/ 0 w 421481"/>
              <a:gd name="connsiteY29-250" fmla="*/ 21432 h 259557"/>
              <a:gd name="connsiteX30-251" fmla="*/ 23812 w 421481"/>
              <a:gd name="connsiteY30-252" fmla="*/ 52388 h 259557"/>
              <a:gd name="connsiteX31-253" fmla="*/ 50006 w 421481"/>
              <a:gd name="connsiteY31-254" fmla="*/ 78582 h 259557"/>
              <a:gd name="connsiteX32-255" fmla="*/ 61912 w 421481"/>
              <a:gd name="connsiteY32-256" fmla="*/ 76200 h 259557"/>
              <a:gd name="connsiteX33-257" fmla="*/ 90487 w 421481"/>
              <a:gd name="connsiteY33-258" fmla="*/ 76200 h 259557"/>
              <a:gd name="connsiteX34-259" fmla="*/ 104775 w 421481"/>
              <a:gd name="connsiteY34-260" fmla="*/ 111919 h 259557"/>
              <a:gd name="connsiteX35-261" fmla="*/ 126206 w 421481"/>
              <a:gd name="connsiteY35-262" fmla="*/ 154782 h 259557"/>
              <a:gd name="connsiteX36-263" fmla="*/ 111919 w 421481"/>
              <a:gd name="connsiteY36-264" fmla="*/ 190500 h 259557"/>
              <a:gd name="connsiteX37-265" fmla="*/ 119062 w 421481"/>
              <a:gd name="connsiteY37-266" fmla="*/ 207169 h 259557"/>
              <a:gd name="connsiteX38-267" fmla="*/ 116681 w 421481"/>
              <a:gd name="connsiteY38-268" fmla="*/ 235744 h 259557"/>
              <a:gd name="connsiteX39-269" fmla="*/ 140494 w 421481"/>
              <a:gd name="connsiteY39-270" fmla="*/ 221457 h 259557"/>
              <a:gd name="connsiteX40-271" fmla="*/ 173831 w 421481"/>
              <a:gd name="connsiteY40-272" fmla="*/ 250032 h 259557"/>
              <a:gd name="connsiteX41-273" fmla="*/ 178594 w 421481"/>
              <a:gd name="connsiteY41-274" fmla="*/ 221457 h 259557"/>
              <a:gd name="connsiteX42-275" fmla="*/ 207169 w 421481"/>
              <a:gd name="connsiteY42-276" fmla="*/ 223838 h 259557"/>
              <a:gd name="connsiteX43-277" fmla="*/ 209550 w 421481"/>
              <a:gd name="connsiteY43-278" fmla="*/ 257175 h 259557"/>
              <a:gd name="connsiteX44-279" fmla="*/ 242887 w 421481"/>
              <a:gd name="connsiteY44-280" fmla="*/ 259557 h 259557"/>
              <a:gd name="connsiteX45-281" fmla="*/ 288131 w 421481"/>
              <a:gd name="connsiteY45-282" fmla="*/ 238125 h 259557"/>
              <a:gd name="connsiteX46-283" fmla="*/ 295275 w 421481"/>
              <a:gd name="connsiteY46-284" fmla="*/ 252413 h 259557"/>
              <a:gd name="connsiteX47-285" fmla="*/ 352425 w 421481"/>
              <a:gd name="connsiteY47-286" fmla="*/ 214313 h 259557"/>
              <a:gd name="connsiteX48" fmla="*/ 366712 w 421481"/>
              <a:gd name="connsiteY48" fmla="*/ 257175 h 259557"/>
              <a:gd name="connsiteX0-287" fmla="*/ 366712 w 421481"/>
              <a:gd name="connsiteY0-288" fmla="*/ 257175 h 259557"/>
              <a:gd name="connsiteX1-289" fmla="*/ 392906 w 421481"/>
              <a:gd name="connsiteY1-290" fmla="*/ 245269 h 259557"/>
              <a:gd name="connsiteX2-291" fmla="*/ 395287 w 421481"/>
              <a:gd name="connsiteY2-292" fmla="*/ 204788 h 259557"/>
              <a:gd name="connsiteX3-293" fmla="*/ 421481 w 421481"/>
              <a:gd name="connsiteY3-294" fmla="*/ 183357 h 259557"/>
              <a:gd name="connsiteX4-295" fmla="*/ 404812 w 421481"/>
              <a:gd name="connsiteY4-296" fmla="*/ 157163 h 259557"/>
              <a:gd name="connsiteX5-297" fmla="*/ 373856 w 421481"/>
              <a:gd name="connsiteY5-298" fmla="*/ 126207 h 259557"/>
              <a:gd name="connsiteX6-299" fmla="*/ 354806 w 421481"/>
              <a:gd name="connsiteY6-300" fmla="*/ 145257 h 259557"/>
              <a:gd name="connsiteX7-301" fmla="*/ 335756 w 421481"/>
              <a:gd name="connsiteY7-302" fmla="*/ 135732 h 259557"/>
              <a:gd name="connsiteX8-303" fmla="*/ 311944 w 421481"/>
              <a:gd name="connsiteY8-304" fmla="*/ 147638 h 259557"/>
              <a:gd name="connsiteX9-305" fmla="*/ 290512 w 421481"/>
              <a:gd name="connsiteY9-306" fmla="*/ 159544 h 259557"/>
              <a:gd name="connsiteX10-307" fmla="*/ 278606 w 421481"/>
              <a:gd name="connsiteY10-308" fmla="*/ 178594 h 259557"/>
              <a:gd name="connsiteX11-309" fmla="*/ 257175 w 421481"/>
              <a:gd name="connsiteY11-310" fmla="*/ 176213 h 259557"/>
              <a:gd name="connsiteX12-311" fmla="*/ 233362 w 421481"/>
              <a:gd name="connsiteY12-312" fmla="*/ 161925 h 259557"/>
              <a:gd name="connsiteX13-313" fmla="*/ 200025 w 421481"/>
              <a:gd name="connsiteY13-314" fmla="*/ 171450 h 259557"/>
              <a:gd name="connsiteX14-315" fmla="*/ 180975 w 421481"/>
              <a:gd name="connsiteY14-316" fmla="*/ 173832 h 259557"/>
              <a:gd name="connsiteX15-317" fmla="*/ 171450 w 421481"/>
              <a:gd name="connsiteY15-318" fmla="*/ 154782 h 259557"/>
              <a:gd name="connsiteX16-319" fmla="*/ 176212 w 421481"/>
              <a:gd name="connsiteY16-320" fmla="*/ 133350 h 259557"/>
              <a:gd name="connsiteX17-321" fmla="*/ 161925 w 421481"/>
              <a:gd name="connsiteY17-322" fmla="*/ 128588 h 259557"/>
              <a:gd name="connsiteX18-323" fmla="*/ 135731 w 421481"/>
              <a:gd name="connsiteY18-324" fmla="*/ 135732 h 259557"/>
              <a:gd name="connsiteX19-325" fmla="*/ 140494 w 421481"/>
              <a:gd name="connsiteY19-326" fmla="*/ 111919 h 259557"/>
              <a:gd name="connsiteX20-327" fmla="*/ 121444 w 421481"/>
              <a:gd name="connsiteY20-328" fmla="*/ 78582 h 259557"/>
              <a:gd name="connsiteX21-329" fmla="*/ 176212 w 421481"/>
              <a:gd name="connsiteY21-330" fmla="*/ 92869 h 259557"/>
              <a:gd name="connsiteX22-331" fmla="*/ 133350 w 421481"/>
              <a:gd name="connsiteY22-332" fmla="*/ 69057 h 259557"/>
              <a:gd name="connsiteX23-333" fmla="*/ 145256 w 421481"/>
              <a:gd name="connsiteY23-334" fmla="*/ 47625 h 259557"/>
              <a:gd name="connsiteX24-335" fmla="*/ 104775 w 421481"/>
              <a:gd name="connsiteY24-336" fmla="*/ 50007 h 259557"/>
              <a:gd name="connsiteX25-337" fmla="*/ 85725 w 421481"/>
              <a:gd name="connsiteY25-338" fmla="*/ 61913 h 259557"/>
              <a:gd name="connsiteX26-339" fmla="*/ 83344 w 421481"/>
              <a:gd name="connsiteY26-340" fmla="*/ 16669 h 259557"/>
              <a:gd name="connsiteX27-341" fmla="*/ 50006 w 421481"/>
              <a:gd name="connsiteY27-342" fmla="*/ 14288 h 259557"/>
              <a:gd name="connsiteX28-343" fmla="*/ 21431 w 421481"/>
              <a:gd name="connsiteY28-344" fmla="*/ 0 h 259557"/>
              <a:gd name="connsiteX29-345" fmla="*/ 0 w 421481"/>
              <a:gd name="connsiteY29-346" fmla="*/ 21432 h 259557"/>
              <a:gd name="connsiteX30-347" fmla="*/ 23812 w 421481"/>
              <a:gd name="connsiteY30-348" fmla="*/ 52388 h 259557"/>
              <a:gd name="connsiteX31-349" fmla="*/ 50006 w 421481"/>
              <a:gd name="connsiteY31-350" fmla="*/ 78582 h 259557"/>
              <a:gd name="connsiteX32-351" fmla="*/ 61912 w 421481"/>
              <a:gd name="connsiteY32-352" fmla="*/ 76200 h 259557"/>
              <a:gd name="connsiteX33-353" fmla="*/ 90487 w 421481"/>
              <a:gd name="connsiteY33-354" fmla="*/ 76200 h 259557"/>
              <a:gd name="connsiteX34-355" fmla="*/ 104775 w 421481"/>
              <a:gd name="connsiteY34-356" fmla="*/ 111919 h 259557"/>
              <a:gd name="connsiteX35-357" fmla="*/ 126206 w 421481"/>
              <a:gd name="connsiteY35-358" fmla="*/ 154782 h 259557"/>
              <a:gd name="connsiteX36-359" fmla="*/ 111919 w 421481"/>
              <a:gd name="connsiteY36-360" fmla="*/ 190500 h 259557"/>
              <a:gd name="connsiteX37-361" fmla="*/ 119062 w 421481"/>
              <a:gd name="connsiteY37-362" fmla="*/ 207169 h 259557"/>
              <a:gd name="connsiteX38-363" fmla="*/ 116681 w 421481"/>
              <a:gd name="connsiteY38-364" fmla="*/ 235744 h 259557"/>
              <a:gd name="connsiteX39-365" fmla="*/ 140494 w 421481"/>
              <a:gd name="connsiteY39-366" fmla="*/ 221457 h 259557"/>
              <a:gd name="connsiteX40-367" fmla="*/ 173831 w 421481"/>
              <a:gd name="connsiteY40-368" fmla="*/ 250032 h 259557"/>
              <a:gd name="connsiteX41-369" fmla="*/ 178594 w 421481"/>
              <a:gd name="connsiteY41-370" fmla="*/ 221457 h 259557"/>
              <a:gd name="connsiteX42-371" fmla="*/ 207169 w 421481"/>
              <a:gd name="connsiteY42-372" fmla="*/ 223838 h 259557"/>
              <a:gd name="connsiteX43-373" fmla="*/ 209550 w 421481"/>
              <a:gd name="connsiteY43-374" fmla="*/ 257175 h 259557"/>
              <a:gd name="connsiteX44-375" fmla="*/ 242887 w 421481"/>
              <a:gd name="connsiteY44-376" fmla="*/ 259557 h 259557"/>
              <a:gd name="connsiteX45-377" fmla="*/ 288131 w 421481"/>
              <a:gd name="connsiteY45-378" fmla="*/ 238125 h 259557"/>
              <a:gd name="connsiteX46-379" fmla="*/ 295275 w 421481"/>
              <a:gd name="connsiteY46-380" fmla="*/ 252413 h 259557"/>
              <a:gd name="connsiteX47-381" fmla="*/ 352425 w 421481"/>
              <a:gd name="connsiteY47-382" fmla="*/ 214313 h 259557"/>
              <a:gd name="connsiteX48-383" fmla="*/ 366712 w 421481"/>
              <a:gd name="connsiteY48-384" fmla="*/ 257175 h 259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189" y="connsiteY47-190"/>
              </a:cxn>
              <a:cxn ang="0">
                <a:pos x="connsiteX48-383" y="connsiteY48-384"/>
              </a:cxn>
            </a:cxnLst>
            <a:rect l="l" t="t" r="r" b="b"/>
            <a:pathLst>
              <a:path w="421481" h="259557">
                <a:moveTo>
                  <a:pt x="366712" y="257175"/>
                </a:moveTo>
                <a:lnTo>
                  <a:pt x="392906" y="245269"/>
                </a:lnTo>
                <a:lnTo>
                  <a:pt x="395287" y="204788"/>
                </a:lnTo>
                <a:lnTo>
                  <a:pt x="421481" y="183357"/>
                </a:lnTo>
                <a:lnTo>
                  <a:pt x="404812" y="157163"/>
                </a:lnTo>
                <a:lnTo>
                  <a:pt x="373856" y="126207"/>
                </a:lnTo>
                <a:lnTo>
                  <a:pt x="354806" y="145257"/>
                </a:lnTo>
                <a:lnTo>
                  <a:pt x="335756" y="135732"/>
                </a:lnTo>
                <a:lnTo>
                  <a:pt x="311944" y="147638"/>
                </a:lnTo>
                <a:lnTo>
                  <a:pt x="290512" y="159544"/>
                </a:lnTo>
                <a:lnTo>
                  <a:pt x="278606" y="178594"/>
                </a:lnTo>
                <a:lnTo>
                  <a:pt x="257175" y="176213"/>
                </a:lnTo>
                <a:lnTo>
                  <a:pt x="233362" y="161925"/>
                </a:lnTo>
                <a:lnTo>
                  <a:pt x="200025" y="171450"/>
                </a:lnTo>
                <a:lnTo>
                  <a:pt x="180975" y="173832"/>
                </a:lnTo>
                <a:lnTo>
                  <a:pt x="171450" y="154782"/>
                </a:lnTo>
                <a:lnTo>
                  <a:pt x="176212" y="133350"/>
                </a:lnTo>
                <a:lnTo>
                  <a:pt x="161925" y="128588"/>
                </a:lnTo>
                <a:lnTo>
                  <a:pt x="135731" y="135732"/>
                </a:lnTo>
                <a:lnTo>
                  <a:pt x="140494" y="111919"/>
                </a:lnTo>
                <a:lnTo>
                  <a:pt x="121444" y="78582"/>
                </a:lnTo>
                <a:lnTo>
                  <a:pt x="176212" y="92869"/>
                </a:lnTo>
                <a:lnTo>
                  <a:pt x="133350" y="69057"/>
                </a:lnTo>
                <a:lnTo>
                  <a:pt x="145256" y="47625"/>
                </a:lnTo>
                <a:lnTo>
                  <a:pt x="104775" y="50007"/>
                </a:lnTo>
                <a:lnTo>
                  <a:pt x="85725" y="61913"/>
                </a:lnTo>
                <a:lnTo>
                  <a:pt x="83344" y="16669"/>
                </a:lnTo>
                <a:lnTo>
                  <a:pt x="50006" y="14288"/>
                </a:lnTo>
                <a:lnTo>
                  <a:pt x="21431" y="0"/>
                </a:lnTo>
                <a:lnTo>
                  <a:pt x="0" y="21432"/>
                </a:lnTo>
                <a:lnTo>
                  <a:pt x="23812" y="52388"/>
                </a:lnTo>
                <a:lnTo>
                  <a:pt x="50006" y="78582"/>
                </a:lnTo>
                <a:lnTo>
                  <a:pt x="61912" y="76200"/>
                </a:lnTo>
                <a:lnTo>
                  <a:pt x="90487" y="76200"/>
                </a:lnTo>
                <a:lnTo>
                  <a:pt x="104775" y="111919"/>
                </a:lnTo>
                <a:lnTo>
                  <a:pt x="126206" y="154782"/>
                </a:lnTo>
                <a:lnTo>
                  <a:pt x="111919" y="190500"/>
                </a:lnTo>
                <a:lnTo>
                  <a:pt x="119062" y="207169"/>
                </a:lnTo>
                <a:lnTo>
                  <a:pt x="116681" y="235744"/>
                </a:lnTo>
                <a:lnTo>
                  <a:pt x="140494" y="221457"/>
                </a:lnTo>
                <a:lnTo>
                  <a:pt x="173831" y="250032"/>
                </a:lnTo>
                <a:lnTo>
                  <a:pt x="178594" y="221457"/>
                </a:lnTo>
                <a:lnTo>
                  <a:pt x="207169" y="223838"/>
                </a:lnTo>
                <a:lnTo>
                  <a:pt x="209550" y="257175"/>
                </a:lnTo>
                <a:lnTo>
                  <a:pt x="242887" y="259557"/>
                </a:lnTo>
                <a:lnTo>
                  <a:pt x="288131" y="238125"/>
                </a:lnTo>
                <a:lnTo>
                  <a:pt x="295275" y="252413"/>
                </a:lnTo>
                <a:lnTo>
                  <a:pt x="352425" y="214313"/>
                </a:lnTo>
                <a:lnTo>
                  <a:pt x="366712" y="2571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3" name="Freeform: Shape 102"/>
          <p:cNvSpPr/>
          <p:nvPr/>
        </p:nvSpPr>
        <p:spPr bwMode="auto">
          <a:xfrm>
            <a:off x="3452495" y="1095375"/>
            <a:ext cx="76200" cy="102235"/>
          </a:xfrm>
          <a:custGeom>
            <a:avLst/>
            <a:gdLst>
              <a:gd name="connsiteX0" fmla="*/ 0 w 76200"/>
              <a:gd name="connsiteY0" fmla="*/ 47625 h 102394"/>
              <a:gd name="connsiteX1" fmla="*/ 57150 w 76200"/>
              <a:gd name="connsiteY1" fmla="*/ 102394 h 102394"/>
              <a:gd name="connsiteX2" fmla="*/ 76200 w 76200"/>
              <a:gd name="connsiteY2" fmla="*/ 97632 h 102394"/>
              <a:gd name="connsiteX3" fmla="*/ 73818 w 76200"/>
              <a:gd name="connsiteY3" fmla="*/ 52388 h 102394"/>
              <a:gd name="connsiteX4" fmla="*/ 69056 w 76200"/>
              <a:gd name="connsiteY4" fmla="*/ 33338 h 102394"/>
              <a:gd name="connsiteX5" fmla="*/ 50006 w 76200"/>
              <a:gd name="connsiteY5" fmla="*/ 14288 h 102394"/>
              <a:gd name="connsiteX6" fmla="*/ 33337 w 76200"/>
              <a:gd name="connsiteY6" fmla="*/ 0 h 102394"/>
              <a:gd name="connsiteX7" fmla="*/ 0 w 76200"/>
              <a:gd name="connsiteY7" fmla="*/ 47625 h 102394"/>
              <a:gd name="connsiteX0-1" fmla="*/ 0 w 76200"/>
              <a:gd name="connsiteY0-2" fmla="*/ 47625 h 102394"/>
              <a:gd name="connsiteX1-3" fmla="*/ 57150 w 76200"/>
              <a:gd name="connsiteY1-4" fmla="*/ 102394 h 102394"/>
              <a:gd name="connsiteX2-5" fmla="*/ 76200 w 76200"/>
              <a:gd name="connsiteY2-6" fmla="*/ 97632 h 102394"/>
              <a:gd name="connsiteX3-7" fmla="*/ 73818 w 76200"/>
              <a:gd name="connsiteY3-8" fmla="*/ 52388 h 102394"/>
              <a:gd name="connsiteX4-9" fmla="*/ 69056 w 76200"/>
              <a:gd name="connsiteY4-10" fmla="*/ 33338 h 102394"/>
              <a:gd name="connsiteX5-11" fmla="*/ 50006 w 76200"/>
              <a:gd name="connsiteY5-12" fmla="*/ 14288 h 102394"/>
              <a:gd name="connsiteX6-13" fmla="*/ 33337 w 76200"/>
              <a:gd name="connsiteY6-14" fmla="*/ 0 h 102394"/>
              <a:gd name="connsiteX7-15" fmla="*/ 19050 w 76200"/>
              <a:gd name="connsiteY7-16" fmla="*/ 26194 h 102394"/>
              <a:gd name="connsiteX8" fmla="*/ 0 w 76200"/>
              <a:gd name="connsiteY8" fmla="*/ 47625 h 102394"/>
              <a:gd name="connsiteX0-17" fmla="*/ 0 w 76200"/>
              <a:gd name="connsiteY0-18" fmla="*/ 47625 h 102394"/>
              <a:gd name="connsiteX1-19" fmla="*/ 57150 w 76200"/>
              <a:gd name="connsiteY1-20" fmla="*/ 102394 h 102394"/>
              <a:gd name="connsiteX2-21" fmla="*/ 76200 w 76200"/>
              <a:gd name="connsiteY2-22" fmla="*/ 97632 h 102394"/>
              <a:gd name="connsiteX3-23" fmla="*/ 73818 w 76200"/>
              <a:gd name="connsiteY3-24" fmla="*/ 52388 h 102394"/>
              <a:gd name="connsiteX4-25" fmla="*/ 69056 w 76200"/>
              <a:gd name="connsiteY4-26" fmla="*/ 33338 h 102394"/>
              <a:gd name="connsiteX5-27" fmla="*/ 50006 w 76200"/>
              <a:gd name="connsiteY5-28" fmla="*/ 14288 h 102394"/>
              <a:gd name="connsiteX6-29" fmla="*/ 33337 w 76200"/>
              <a:gd name="connsiteY6-30" fmla="*/ 0 h 102394"/>
              <a:gd name="connsiteX7-31" fmla="*/ 28575 w 76200"/>
              <a:gd name="connsiteY7-32" fmla="*/ 47626 h 102394"/>
              <a:gd name="connsiteX8-33" fmla="*/ 0 w 76200"/>
              <a:gd name="connsiteY8-34" fmla="*/ 47625 h 102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6200" h="102394">
                <a:moveTo>
                  <a:pt x="0" y="47625"/>
                </a:moveTo>
                <a:lnTo>
                  <a:pt x="57150" y="102394"/>
                </a:lnTo>
                <a:lnTo>
                  <a:pt x="76200" y="97632"/>
                </a:lnTo>
                <a:lnTo>
                  <a:pt x="73818" y="52388"/>
                </a:lnTo>
                <a:lnTo>
                  <a:pt x="69056" y="33338"/>
                </a:lnTo>
                <a:lnTo>
                  <a:pt x="50006" y="14288"/>
                </a:lnTo>
                <a:lnTo>
                  <a:pt x="33337" y="0"/>
                </a:lnTo>
                <a:cubicBezTo>
                  <a:pt x="30162" y="5556"/>
                  <a:pt x="31750" y="42070"/>
                  <a:pt x="28575" y="47626"/>
                </a:cubicBezTo>
                <a:lnTo>
                  <a:pt x="0" y="4762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4" name="Freeform: Shape 103"/>
          <p:cNvSpPr/>
          <p:nvPr/>
        </p:nvSpPr>
        <p:spPr bwMode="auto">
          <a:xfrm>
            <a:off x="3314700" y="1273810"/>
            <a:ext cx="138430" cy="194945"/>
          </a:xfrm>
          <a:custGeom>
            <a:avLst/>
            <a:gdLst>
              <a:gd name="connsiteX0" fmla="*/ 88106 w 138113"/>
              <a:gd name="connsiteY0" fmla="*/ 204788 h 204788"/>
              <a:gd name="connsiteX1" fmla="*/ 45244 w 138113"/>
              <a:gd name="connsiteY1" fmla="*/ 133350 h 204788"/>
              <a:gd name="connsiteX2" fmla="*/ 16669 w 138113"/>
              <a:gd name="connsiteY2" fmla="*/ 126206 h 204788"/>
              <a:gd name="connsiteX3" fmla="*/ 0 w 138113"/>
              <a:gd name="connsiteY3" fmla="*/ 80963 h 204788"/>
              <a:gd name="connsiteX4" fmla="*/ 30956 w 138113"/>
              <a:gd name="connsiteY4" fmla="*/ 95250 h 204788"/>
              <a:gd name="connsiteX5" fmla="*/ 54769 w 138113"/>
              <a:gd name="connsiteY5" fmla="*/ 92869 h 204788"/>
              <a:gd name="connsiteX6" fmla="*/ 61913 w 138113"/>
              <a:gd name="connsiteY6" fmla="*/ 73819 h 204788"/>
              <a:gd name="connsiteX7" fmla="*/ 61913 w 138113"/>
              <a:gd name="connsiteY7" fmla="*/ 47625 h 204788"/>
              <a:gd name="connsiteX8" fmla="*/ 28575 w 138113"/>
              <a:gd name="connsiteY8" fmla="*/ 2381 h 204788"/>
              <a:gd name="connsiteX9" fmla="*/ 66675 w 138113"/>
              <a:gd name="connsiteY9" fmla="*/ 11906 h 204788"/>
              <a:gd name="connsiteX10" fmla="*/ 116681 w 138113"/>
              <a:gd name="connsiteY10" fmla="*/ 0 h 204788"/>
              <a:gd name="connsiteX11" fmla="*/ 116681 w 138113"/>
              <a:gd name="connsiteY11" fmla="*/ 16669 h 204788"/>
              <a:gd name="connsiteX12" fmla="*/ 97631 w 138113"/>
              <a:gd name="connsiteY12" fmla="*/ 40481 h 204788"/>
              <a:gd name="connsiteX13" fmla="*/ 85725 w 138113"/>
              <a:gd name="connsiteY13" fmla="*/ 64294 h 204788"/>
              <a:gd name="connsiteX14" fmla="*/ 114300 w 138113"/>
              <a:gd name="connsiteY14" fmla="*/ 71438 h 204788"/>
              <a:gd name="connsiteX15" fmla="*/ 123825 w 138113"/>
              <a:gd name="connsiteY15" fmla="*/ 100013 h 204788"/>
              <a:gd name="connsiteX16" fmla="*/ 138113 w 138113"/>
              <a:gd name="connsiteY16" fmla="*/ 104775 h 204788"/>
              <a:gd name="connsiteX17" fmla="*/ 138113 w 138113"/>
              <a:gd name="connsiteY17" fmla="*/ 147638 h 204788"/>
              <a:gd name="connsiteX18" fmla="*/ 138113 w 138113"/>
              <a:gd name="connsiteY18" fmla="*/ 180975 h 204788"/>
              <a:gd name="connsiteX19" fmla="*/ 88106 w 138113"/>
              <a:gd name="connsiteY19" fmla="*/ 204788 h 204788"/>
              <a:gd name="connsiteX0-1" fmla="*/ 88106 w 138113"/>
              <a:gd name="connsiteY0-2" fmla="*/ 204788 h 204788"/>
              <a:gd name="connsiteX1-3" fmla="*/ 116681 w 138113"/>
              <a:gd name="connsiteY1-4" fmla="*/ 192881 h 204788"/>
              <a:gd name="connsiteX2-5" fmla="*/ 45244 w 138113"/>
              <a:gd name="connsiteY2-6" fmla="*/ 133350 h 204788"/>
              <a:gd name="connsiteX3-7" fmla="*/ 16669 w 138113"/>
              <a:gd name="connsiteY3-8" fmla="*/ 126206 h 204788"/>
              <a:gd name="connsiteX4-9" fmla="*/ 0 w 138113"/>
              <a:gd name="connsiteY4-10" fmla="*/ 80963 h 204788"/>
              <a:gd name="connsiteX5-11" fmla="*/ 30956 w 138113"/>
              <a:gd name="connsiteY5-12" fmla="*/ 95250 h 204788"/>
              <a:gd name="connsiteX6-13" fmla="*/ 54769 w 138113"/>
              <a:gd name="connsiteY6-14" fmla="*/ 92869 h 204788"/>
              <a:gd name="connsiteX7-15" fmla="*/ 61913 w 138113"/>
              <a:gd name="connsiteY7-16" fmla="*/ 73819 h 204788"/>
              <a:gd name="connsiteX8-17" fmla="*/ 61913 w 138113"/>
              <a:gd name="connsiteY8-18" fmla="*/ 47625 h 204788"/>
              <a:gd name="connsiteX9-19" fmla="*/ 28575 w 138113"/>
              <a:gd name="connsiteY9-20" fmla="*/ 2381 h 204788"/>
              <a:gd name="connsiteX10-21" fmla="*/ 66675 w 138113"/>
              <a:gd name="connsiteY10-22" fmla="*/ 11906 h 204788"/>
              <a:gd name="connsiteX11-23" fmla="*/ 116681 w 138113"/>
              <a:gd name="connsiteY11-24" fmla="*/ 0 h 204788"/>
              <a:gd name="connsiteX12-25" fmla="*/ 116681 w 138113"/>
              <a:gd name="connsiteY12-26" fmla="*/ 16669 h 204788"/>
              <a:gd name="connsiteX13-27" fmla="*/ 97631 w 138113"/>
              <a:gd name="connsiteY13-28" fmla="*/ 40481 h 204788"/>
              <a:gd name="connsiteX14-29" fmla="*/ 85725 w 138113"/>
              <a:gd name="connsiteY14-30" fmla="*/ 64294 h 204788"/>
              <a:gd name="connsiteX15-31" fmla="*/ 114300 w 138113"/>
              <a:gd name="connsiteY15-32" fmla="*/ 71438 h 204788"/>
              <a:gd name="connsiteX16-33" fmla="*/ 123825 w 138113"/>
              <a:gd name="connsiteY16-34" fmla="*/ 100013 h 204788"/>
              <a:gd name="connsiteX17-35" fmla="*/ 138113 w 138113"/>
              <a:gd name="connsiteY17-36" fmla="*/ 104775 h 204788"/>
              <a:gd name="connsiteX18-37" fmla="*/ 138113 w 138113"/>
              <a:gd name="connsiteY18-38" fmla="*/ 147638 h 204788"/>
              <a:gd name="connsiteX19-39" fmla="*/ 138113 w 138113"/>
              <a:gd name="connsiteY19-40" fmla="*/ 180975 h 204788"/>
              <a:gd name="connsiteX20" fmla="*/ 88106 w 138113"/>
              <a:gd name="connsiteY20" fmla="*/ 204788 h 204788"/>
              <a:gd name="connsiteX0-41" fmla="*/ 88106 w 138113"/>
              <a:gd name="connsiteY0-42" fmla="*/ 204788 h 204788"/>
              <a:gd name="connsiteX1-43" fmla="*/ 73818 w 138113"/>
              <a:gd name="connsiteY1-44" fmla="*/ 188118 h 204788"/>
              <a:gd name="connsiteX2-45" fmla="*/ 45244 w 138113"/>
              <a:gd name="connsiteY2-46" fmla="*/ 133350 h 204788"/>
              <a:gd name="connsiteX3-47" fmla="*/ 16669 w 138113"/>
              <a:gd name="connsiteY3-48" fmla="*/ 126206 h 204788"/>
              <a:gd name="connsiteX4-49" fmla="*/ 0 w 138113"/>
              <a:gd name="connsiteY4-50" fmla="*/ 80963 h 204788"/>
              <a:gd name="connsiteX5-51" fmla="*/ 30956 w 138113"/>
              <a:gd name="connsiteY5-52" fmla="*/ 95250 h 204788"/>
              <a:gd name="connsiteX6-53" fmla="*/ 54769 w 138113"/>
              <a:gd name="connsiteY6-54" fmla="*/ 92869 h 204788"/>
              <a:gd name="connsiteX7-55" fmla="*/ 61913 w 138113"/>
              <a:gd name="connsiteY7-56" fmla="*/ 73819 h 204788"/>
              <a:gd name="connsiteX8-57" fmla="*/ 61913 w 138113"/>
              <a:gd name="connsiteY8-58" fmla="*/ 47625 h 204788"/>
              <a:gd name="connsiteX9-59" fmla="*/ 28575 w 138113"/>
              <a:gd name="connsiteY9-60" fmla="*/ 2381 h 204788"/>
              <a:gd name="connsiteX10-61" fmla="*/ 66675 w 138113"/>
              <a:gd name="connsiteY10-62" fmla="*/ 11906 h 204788"/>
              <a:gd name="connsiteX11-63" fmla="*/ 116681 w 138113"/>
              <a:gd name="connsiteY11-64" fmla="*/ 0 h 204788"/>
              <a:gd name="connsiteX12-65" fmla="*/ 116681 w 138113"/>
              <a:gd name="connsiteY12-66" fmla="*/ 16669 h 204788"/>
              <a:gd name="connsiteX13-67" fmla="*/ 97631 w 138113"/>
              <a:gd name="connsiteY13-68" fmla="*/ 40481 h 204788"/>
              <a:gd name="connsiteX14-69" fmla="*/ 85725 w 138113"/>
              <a:gd name="connsiteY14-70" fmla="*/ 64294 h 204788"/>
              <a:gd name="connsiteX15-71" fmla="*/ 114300 w 138113"/>
              <a:gd name="connsiteY15-72" fmla="*/ 71438 h 204788"/>
              <a:gd name="connsiteX16-73" fmla="*/ 123825 w 138113"/>
              <a:gd name="connsiteY16-74" fmla="*/ 100013 h 204788"/>
              <a:gd name="connsiteX17-75" fmla="*/ 138113 w 138113"/>
              <a:gd name="connsiteY17-76" fmla="*/ 104775 h 204788"/>
              <a:gd name="connsiteX18-77" fmla="*/ 138113 w 138113"/>
              <a:gd name="connsiteY18-78" fmla="*/ 147638 h 204788"/>
              <a:gd name="connsiteX19-79" fmla="*/ 138113 w 138113"/>
              <a:gd name="connsiteY19-80" fmla="*/ 180975 h 204788"/>
              <a:gd name="connsiteX20-81" fmla="*/ 88106 w 138113"/>
              <a:gd name="connsiteY20-82" fmla="*/ 204788 h 204788"/>
              <a:gd name="connsiteX0-83" fmla="*/ 104775 w 138113"/>
              <a:gd name="connsiteY0-84" fmla="*/ 169069 h 188118"/>
              <a:gd name="connsiteX1-85" fmla="*/ 73818 w 138113"/>
              <a:gd name="connsiteY1-86" fmla="*/ 188118 h 188118"/>
              <a:gd name="connsiteX2-87" fmla="*/ 45244 w 138113"/>
              <a:gd name="connsiteY2-88" fmla="*/ 133350 h 188118"/>
              <a:gd name="connsiteX3-89" fmla="*/ 16669 w 138113"/>
              <a:gd name="connsiteY3-90" fmla="*/ 126206 h 188118"/>
              <a:gd name="connsiteX4-91" fmla="*/ 0 w 138113"/>
              <a:gd name="connsiteY4-92" fmla="*/ 80963 h 188118"/>
              <a:gd name="connsiteX5-93" fmla="*/ 30956 w 138113"/>
              <a:gd name="connsiteY5-94" fmla="*/ 95250 h 188118"/>
              <a:gd name="connsiteX6-95" fmla="*/ 54769 w 138113"/>
              <a:gd name="connsiteY6-96" fmla="*/ 92869 h 188118"/>
              <a:gd name="connsiteX7-97" fmla="*/ 61913 w 138113"/>
              <a:gd name="connsiteY7-98" fmla="*/ 73819 h 188118"/>
              <a:gd name="connsiteX8-99" fmla="*/ 61913 w 138113"/>
              <a:gd name="connsiteY8-100" fmla="*/ 47625 h 188118"/>
              <a:gd name="connsiteX9-101" fmla="*/ 28575 w 138113"/>
              <a:gd name="connsiteY9-102" fmla="*/ 2381 h 188118"/>
              <a:gd name="connsiteX10-103" fmla="*/ 66675 w 138113"/>
              <a:gd name="connsiteY10-104" fmla="*/ 11906 h 188118"/>
              <a:gd name="connsiteX11-105" fmla="*/ 116681 w 138113"/>
              <a:gd name="connsiteY11-106" fmla="*/ 0 h 188118"/>
              <a:gd name="connsiteX12-107" fmla="*/ 116681 w 138113"/>
              <a:gd name="connsiteY12-108" fmla="*/ 16669 h 188118"/>
              <a:gd name="connsiteX13-109" fmla="*/ 97631 w 138113"/>
              <a:gd name="connsiteY13-110" fmla="*/ 40481 h 188118"/>
              <a:gd name="connsiteX14-111" fmla="*/ 85725 w 138113"/>
              <a:gd name="connsiteY14-112" fmla="*/ 64294 h 188118"/>
              <a:gd name="connsiteX15-113" fmla="*/ 114300 w 138113"/>
              <a:gd name="connsiteY15-114" fmla="*/ 71438 h 188118"/>
              <a:gd name="connsiteX16-115" fmla="*/ 123825 w 138113"/>
              <a:gd name="connsiteY16-116" fmla="*/ 100013 h 188118"/>
              <a:gd name="connsiteX17-117" fmla="*/ 138113 w 138113"/>
              <a:gd name="connsiteY17-118" fmla="*/ 104775 h 188118"/>
              <a:gd name="connsiteX18-119" fmla="*/ 138113 w 138113"/>
              <a:gd name="connsiteY18-120" fmla="*/ 147638 h 188118"/>
              <a:gd name="connsiteX19-121" fmla="*/ 138113 w 138113"/>
              <a:gd name="connsiteY19-122" fmla="*/ 180975 h 188118"/>
              <a:gd name="connsiteX20-123" fmla="*/ 104775 w 138113"/>
              <a:gd name="connsiteY20-124" fmla="*/ 169069 h 188118"/>
              <a:gd name="connsiteX0-125" fmla="*/ 104775 w 138113"/>
              <a:gd name="connsiteY0-126" fmla="*/ 169069 h 195262"/>
              <a:gd name="connsiteX1-127" fmla="*/ 80962 w 138113"/>
              <a:gd name="connsiteY1-128" fmla="*/ 195262 h 195262"/>
              <a:gd name="connsiteX2-129" fmla="*/ 45244 w 138113"/>
              <a:gd name="connsiteY2-130" fmla="*/ 133350 h 195262"/>
              <a:gd name="connsiteX3-131" fmla="*/ 16669 w 138113"/>
              <a:gd name="connsiteY3-132" fmla="*/ 126206 h 195262"/>
              <a:gd name="connsiteX4-133" fmla="*/ 0 w 138113"/>
              <a:gd name="connsiteY4-134" fmla="*/ 80963 h 195262"/>
              <a:gd name="connsiteX5-135" fmla="*/ 30956 w 138113"/>
              <a:gd name="connsiteY5-136" fmla="*/ 95250 h 195262"/>
              <a:gd name="connsiteX6-137" fmla="*/ 54769 w 138113"/>
              <a:gd name="connsiteY6-138" fmla="*/ 92869 h 195262"/>
              <a:gd name="connsiteX7-139" fmla="*/ 61913 w 138113"/>
              <a:gd name="connsiteY7-140" fmla="*/ 73819 h 195262"/>
              <a:gd name="connsiteX8-141" fmla="*/ 61913 w 138113"/>
              <a:gd name="connsiteY8-142" fmla="*/ 47625 h 195262"/>
              <a:gd name="connsiteX9-143" fmla="*/ 28575 w 138113"/>
              <a:gd name="connsiteY9-144" fmla="*/ 2381 h 195262"/>
              <a:gd name="connsiteX10-145" fmla="*/ 66675 w 138113"/>
              <a:gd name="connsiteY10-146" fmla="*/ 11906 h 195262"/>
              <a:gd name="connsiteX11-147" fmla="*/ 116681 w 138113"/>
              <a:gd name="connsiteY11-148" fmla="*/ 0 h 195262"/>
              <a:gd name="connsiteX12-149" fmla="*/ 116681 w 138113"/>
              <a:gd name="connsiteY12-150" fmla="*/ 16669 h 195262"/>
              <a:gd name="connsiteX13-151" fmla="*/ 97631 w 138113"/>
              <a:gd name="connsiteY13-152" fmla="*/ 40481 h 195262"/>
              <a:gd name="connsiteX14-153" fmla="*/ 85725 w 138113"/>
              <a:gd name="connsiteY14-154" fmla="*/ 64294 h 195262"/>
              <a:gd name="connsiteX15-155" fmla="*/ 114300 w 138113"/>
              <a:gd name="connsiteY15-156" fmla="*/ 71438 h 195262"/>
              <a:gd name="connsiteX16-157" fmla="*/ 123825 w 138113"/>
              <a:gd name="connsiteY16-158" fmla="*/ 100013 h 195262"/>
              <a:gd name="connsiteX17-159" fmla="*/ 138113 w 138113"/>
              <a:gd name="connsiteY17-160" fmla="*/ 104775 h 195262"/>
              <a:gd name="connsiteX18-161" fmla="*/ 138113 w 138113"/>
              <a:gd name="connsiteY18-162" fmla="*/ 147638 h 195262"/>
              <a:gd name="connsiteX19-163" fmla="*/ 138113 w 138113"/>
              <a:gd name="connsiteY19-164" fmla="*/ 180975 h 195262"/>
              <a:gd name="connsiteX20-165" fmla="*/ 104775 w 138113"/>
              <a:gd name="connsiteY20-166" fmla="*/ 169069 h 19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81" y="connsiteY20-82"/>
              </a:cxn>
            </a:cxnLst>
            <a:rect l="l" t="t" r="r" b="b"/>
            <a:pathLst>
              <a:path w="138113" h="195262">
                <a:moveTo>
                  <a:pt x="104775" y="169069"/>
                </a:moveTo>
                <a:lnTo>
                  <a:pt x="80962" y="195262"/>
                </a:lnTo>
                <a:lnTo>
                  <a:pt x="45244" y="133350"/>
                </a:lnTo>
                <a:lnTo>
                  <a:pt x="16669" y="126206"/>
                </a:lnTo>
                <a:lnTo>
                  <a:pt x="0" y="80963"/>
                </a:lnTo>
                <a:lnTo>
                  <a:pt x="30956" y="95250"/>
                </a:lnTo>
                <a:lnTo>
                  <a:pt x="54769" y="92869"/>
                </a:lnTo>
                <a:lnTo>
                  <a:pt x="61913" y="73819"/>
                </a:lnTo>
                <a:lnTo>
                  <a:pt x="61913" y="47625"/>
                </a:lnTo>
                <a:lnTo>
                  <a:pt x="28575" y="2381"/>
                </a:lnTo>
                <a:lnTo>
                  <a:pt x="66675" y="11906"/>
                </a:lnTo>
                <a:lnTo>
                  <a:pt x="116681" y="0"/>
                </a:lnTo>
                <a:lnTo>
                  <a:pt x="116681" y="16669"/>
                </a:lnTo>
                <a:lnTo>
                  <a:pt x="97631" y="40481"/>
                </a:lnTo>
                <a:lnTo>
                  <a:pt x="85725" y="64294"/>
                </a:lnTo>
                <a:lnTo>
                  <a:pt x="114300" y="71438"/>
                </a:lnTo>
                <a:lnTo>
                  <a:pt x="123825" y="100013"/>
                </a:lnTo>
                <a:lnTo>
                  <a:pt x="138113" y="104775"/>
                </a:lnTo>
                <a:lnTo>
                  <a:pt x="138113" y="147638"/>
                </a:lnTo>
                <a:lnTo>
                  <a:pt x="138113" y="180975"/>
                </a:lnTo>
                <a:lnTo>
                  <a:pt x="104775" y="1690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06" name="Freeform: Shape 105"/>
          <p:cNvSpPr/>
          <p:nvPr/>
        </p:nvSpPr>
        <p:spPr bwMode="auto">
          <a:xfrm>
            <a:off x="3312160" y="995045"/>
            <a:ext cx="118745" cy="156845"/>
          </a:xfrm>
          <a:custGeom>
            <a:avLst/>
            <a:gdLst>
              <a:gd name="connsiteX0" fmla="*/ 100012 w 119062"/>
              <a:gd name="connsiteY0" fmla="*/ 157162 h 157162"/>
              <a:gd name="connsiteX1" fmla="*/ 119062 w 119062"/>
              <a:gd name="connsiteY1" fmla="*/ 97631 h 157162"/>
              <a:gd name="connsiteX2" fmla="*/ 109537 w 119062"/>
              <a:gd name="connsiteY2" fmla="*/ 73819 h 157162"/>
              <a:gd name="connsiteX3" fmla="*/ 92869 w 119062"/>
              <a:gd name="connsiteY3" fmla="*/ 2381 h 157162"/>
              <a:gd name="connsiteX4" fmla="*/ 76200 w 119062"/>
              <a:gd name="connsiteY4" fmla="*/ 14287 h 157162"/>
              <a:gd name="connsiteX5" fmla="*/ 42862 w 119062"/>
              <a:gd name="connsiteY5" fmla="*/ 0 h 157162"/>
              <a:gd name="connsiteX6" fmla="*/ 40481 w 119062"/>
              <a:gd name="connsiteY6" fmla="*/ 21431 h 157162"/>
              <a:gd name="connsiteX7" fmla="*/ 64294 w 119062"/>
              <a:gd name="connsiteY7" fmla="*/ 59531 h 157162"/>
              <a:gd name="connsiteX8" fmla="*/ 59531 w 119062"/>
              <a:gd name="connsiteY8" fmla="*/ 76200 h 157162"/>
              <a:gd name="connsiteX9" fmla="*/ 9525 w 119062"/>
              <a:gd name="connsiteY9" fmla="*/ 26194 h 157162"/>
              <a:gd name="connsiteX10" fmla="*/ 23812 w 119062"/>
              <a:gd name="connsiteY10" fmla="*/ 85725 h 157162"/>
              <a:gd name="connsiteX11" fmla="*/ 0 w 119062"/>
              <a:gd name="connsiteY11" fmla="*/ 109537 h 157162"/>
              <a:gd name="connsiteX12" fmla="*/ 78581 w 119062"/>
              <a:gd name="connsiteY12" fmla="*/ 83344 h 157162"/>
              <a:gd name="connsiteX13" fmla="*/ 100012 w 119062"/>
              <a:gd name="connsiteY13" fmla="*/ 157162 h 157162"/>
              <a:gd name="connsiteX0-1" fmla="*/ 100012 w 119062"/>
              <a:gd name="connsiteY0-2" fmla="*/ 157162 h 157162"/>
              <a:gd name="connsiteX1-3" fmla="*/ 119062 w 119062"/>
              <a:gd name="connsiteY1-4" fmla="*/ 97631 h 157162"/>
              <a:gd name="connsiteX2-5" fmla="*/ 109537 w 119062"/>
              <a:gd name="connsiteY2-6" fmla="*/ 73819 h 157162"/>
              <a:gd name="connsiteX3-7" fmla="*/ 92869 w 119062"/>
              <a:gd name="connsiteY3-8" fmla="*/ 2381 h 157162"/>
              <a:gd name="connsiteX4-9" fmla="*/ 76200 w 119062"/>
              <a:gd name="connsiteY4-10" fmla="*/ 14287 h 157162"/>
              <a:gd name="connsiteX5-11" fmla="*/ 42862 w 119062"/>
              <a:gd name="connsiteY5-12" fmla="*/ 0 h 157162"/>
              <a:gd name="connsiteX6-13" fmla="*/ 40481 w 119062"/>
              <a:gd name="connsiteY6-14" fmla="*/ 21431 h 157162"/>
              <a:gd name="connsiteX7-15" fmla="*/ 64294 w 119062"/>
              <a:gd name="connsiteY7-16" fmla="*/ 59531 h 157162"/>
              <a:gd name="connsiteX8-17" fmla="*/ 59531 w 119062"/>
              <a:gd name="connsiteY8-18" fmla="*/ 76200 h 157162"/>
              <a:gd name="connsiteX9-19" fmla="*/ 9525 w 119062"/>
              <a:gd name="connsiteY9-20" fmla="*/ 26194 h 157162"/>
              <a:gd name="connsiteX10-21" fmla="*/ 23812 w 119062"/>
              <a:gd name="connsiteY10-22" fmla="*/ 85725 h 157162"/>
              <a:gd name="connsiteX11-23" fmla="*/ 0 w 119062"/>
              <a:gd name="connsiteY11-24" fmla="*/ 109537 h 157162"/>
              <a:gd name="connsiteX12-25" fmla="*/ 78581 w 119062"/>
              <a:gd name="connsiteY12-26" fmla="*/ 83344 h 157162"/>
              <a:gd name="connsiteX13-27" fmla="*/ 92869 w 119062"/>
              <a:gd name="connsiteY13-28" fmla="*/ 119062 h 157162"/>
              <a:gd name="connsiteX14" fmla="*/ 100012 w 119062"/>
              <a:gd name="connsiteY14" fmla="*/ 157162 h 157162"/>
              <a:gd name="connsiteX0-29" fmla="*/ 100012 w 119062"/>
              <a:gd name="connsiteY0-30" fmla="*/ 157162 h 157162"/>
              <a:gd name="connsiteX1-31" fmla="*/ 119062 w 119062"/>
              <a:gd name="connsiteY1-32" fmla="*/ 97631 h 157162"/>
              <a:gd name="connsiteX2-33" fmla="*/ 109537 w 119062"/>
              <a:gd name="connsiteY2-34" fmla="*/ 73819 h 157162"/>
              <a:gd name="connsiteX3-35" fmla="*/ 92869 w 119062"/>
              <a:gd name="connsiteY3-36" fmla="*/ 2381 h 157162"/>
              <a:gd name="connsiteX4-37" fmla="*/ 76200 w 119062"/>
              <a:gd name="connsiteY4-38" fmla="*/ 14287 h 157162"/>
              <a:gd name="connsiteX5-39" fmla="*/ 42862 w 119062"/>
              <a:gd name="connsiteY5-40" fmla="*/ 0 h 157162"/>
              <a:gd name="connsiteX6-41" fmla="*/ 40481 w 119062"/>
              <a:gd name="connsiteY6-42" fmla="*/ 21431 h 157162"/>
              <a:gd name="connsiteX7-43" fmla="*/ 64294 w 119062"/>
              <a:gd name="connsiteY7-44" fmla="*/ 59531 h 157162"/>
              <a:gd name="connsiteX8-45" fmla="*/ 59531 w 119062"/>
              <a:gd name="connsiteY8-46" fmla="*/ 76200 h 157162"/>
              <a:gd name="connsiteX9-47" fmla="*/ 9525 w 119062"/>
              <a:gd name="connsiteY9-48" fmla="*/ 26194 h 157162"/>
              <a:gd name="connsiteX10-49" fmla="*/ 23812 w 119062"/>
              <a:gd name="connsiteY10-50" fmla="*/ 85725 h 157162"/>
              <a:gd name="connsiteX11-51" fmla="*/ 0 w 119062"/>
              <a:gd name="connsiteY11-52" fmla="*/ 109537 h 157162"/>
              <a:gd name="connsiteX12-53" fmla="*/ 78581 w 119062"/>
              <a:gd name="connsiteY12-54" fmla="*/ 83344 h 157162"/>
              <a:gd name="connsiteX13-55" fmla="*/ 40482 w 119062"/>
              <a:gd name="connsiteY13-56" fmla="*/ 154781 h 157162"/>
              <a:gd name="connsiteX14-57" fmla="*/ 100012 w 119062"/>
              <a:gd name="connsiteY14-58" fmla="*/ 157162 h 157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19062" h="157162">
                <a:moveTo>
                  <a:pt x="100012" y="157162"/>
                </a:moveTo>
                <a:lnTo>
                  <a:pt x="119062" y="97631"/>
                </a:lnTo>
                <a:lnTo>
                  <a:pt x="109537" y="73819"/>
                </a:lnTo>
                <a:lnTo>
                  <a:pt x="92869" y="2381"/>
                </a:lnTo>
                <a:lnTo>
                  <a:pt x="76200" y="14287"/>
                </a:lnTo>
                <a:lnTo>
                  <a:pt x="42862" y="0"/>
                </a:lnTo>
                <a:lnTo>
                  <a:pt x="40481" y="21431"/>
                </a:lnTo>
                <a:lnTo>
                  <a:pt x="64294" y="59531"/>
                </a:lnTo>
                <a:lnTo>
                  <a:pt x="59531" y="76200"/>
                </a:lnTo>
                <a:lnTo>
                  <a:pt x="9525" y="26194"/>
                </a:lnTo>
                <a:lnTo>
                  <a:pt x="23812" y="85725"/>
                </a:lnTo>
                <a:lnTo>
                  <a:pt x="0" y="109537"/>
                </a:lnTo>
                <a:lnTo>
                  <a:pt x="78581" y="83344"/>
                </a:lnTo>
                <a:lnTo>
                  <a:pt x="40482" y="154781"/>
                </a:lnTo>
                <a:lnTo>
                  <a:pt x="100012" y="157162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7" name="Freeform: Shape 106"/>
          <p:cNvSpPr/>
          <p:nvPr/>
        </p:nvSpPr>
        <p:spPr bwMode="auto">
          <a:xfrm>
            <a:off x="2940685" y="966470"/>
            <a:ext cx="288290" cy="252095"/>
          </a:xfrm>
          <a:custGeom>
            <a:avLst/>
            <a:gdLst>
              <a:gd name="connsiteX0" fmla="*/ 259556 w 288131"/>
              <a:gd name="connsiteY0" fmla="*/ 190500 h 252412"/>
              <a:gd name="connsiteX1" fmla="*/ 288131 w 288131"/>
              <a:gd name="connsiteY1" fmla="*/ 123825 h 252412"/>
              <a:gd name="connsiteX2" fmla="*/ 273844 w 288131"/>
              <a:gd name="connsiteY2" fmla="*/ 90487 h 252412"/>
              <a:gd name="connsiteX3" fmla="*/ 261937 w 288131"/>
              <a:gd name="connsiteY3" fmla="*/ 119062 h 252412"/>
              <a:gd name="connsiteX4" fmla="*/ 228600 w 288131"/>
              <a:gd name="connsiteY4" fmla="*/ 102394 h 252412"/>
              <a:gd name="connsiteX5" fmla="*/ 219075 w 288131"/>
              <a:gd name="connsiteY5" fmla="*/ 92869 h 252412"/>
              <a:gd name="connsiteX6" fmla="*/ 209550 w 288131"/>
              <a:gd name="connsiteY6" fmla="*/ 59531 h 252412"/>
              <a:gd name="connsiteX7" fmla="*/ 204787 w 288131"/>
              <a:gd name="connsiteY7" fmla="*/ 0 h 252412"/>
              <a:gd name="connsiteX8" fmla="*/ 166687 w 288131"/>
              <a:gd name="connsiteY8" fmla="*/ 42862 h 252412"/>
              <a:gd name="connsiteX9" fmla="*/ 192881 w 288131"/>
              <a:gd name="connsiteY9" fmla="*/ 83344 h 252412"/>
              <a:gd name="connsiteX10" fmla="*/ 211931 w 288131"/>
              <a:gd name="connsiteY10" fmla="*/ 133350 h 252412"/>
              <a:gd name="connsiteX11" fmla="*/ 202406 w 288131"/>
              <a:gd name="connsiteY11" fmla="*/ 142875 h 252412"/>
              <a:gd name="connsiteX12" fmla="*/ 171450 w 288131"/>
              <a:gd name="connsiteY12" fmla="*/ 138112 h 252412"/>
              <a:gd name="connsiteX13" fmla="*/ 138112 w 288131"/>
              <a:gd name="connsiteY13" fmla="*/ 147637 h 252412"/>
              <a:gd name="connsiteX14" fmla="*/ 128587 w 288131"/>
              <a:gd name="connsiteY14" fmla="*/ 104775 h 252412"/>
              <a:gd name="connsiteX15" fmla="*/ 109537 w 288131"/>
              <a:gd name="connsiteY15" fmla="*/ 78581 h 252412"/>
              <a:gd name="connsiteX16" fmla="*/ 73819 w 288131"/>
              <a:gd name="connsiteY16" fmla="*/ 61912 h 252412"/>
              <a:gd name="connsiteX17" fmla="*/ 54769 w 288131"/>
              <a:gd name="connsiteY17" fmla="*/ 42862 h 252412"/>
              <a:gd name="connsiteX18" fmla="*/ 35719 w 288131"/>
              <a:gd name="connsiteY18" fmla="*/ 59531 h 252412"/>
              <a:gd name="connsiteX19" fmla="*/ 64294 w 288131"/>
              <a:gd name="connsiteY19" fmla="*/ 85725 h 252412"/>
              <a:gd name="connsiteX20" fmla="*/ 21431 w 288131"/>
              <a:gd name="connsiteY20" fmla="*/ 76200 h 252412"/>
              <a:gd name="connsiteX21" fmla="*/ 14287 w 288131"/>
              <a:gd name="connsiteY21" fmla="*/ 116681 h 252412"/>
              <a:gd name="connsiteX22" fmla="*/ 64294 w 288131"/>
              <a:gd name="connsiteY22" fmla="*/ 100012 h 252412"/>
              <a:gd name="connsiteX23" fmla="*/ 0 w 288131"/>
              <a:gd name="connsiteY23" fmla="*/ 133350 h 252412"/>
              <a:gd name="connsiteX24" fmla="*/ 59531 w 288131"/>
              <a:gd name="connsiteY24" fmla="*/ 130969 h 252412"/>
              <a:gd name="connsiteX25" fmla="*/ 35719 w 288131"/>
              <a:gd name="connsiteY25" fmla="*/ 154781 h 252412"/>
              <a:gd name="connsiteX26" fmla="*/ 14287 w 288131"/>
              <a:gd name="connsiteY26" fmla="*/ 159544 h 252412"/>
              <a:gd name="connsiteX27" fmla="*/ 38100 w 288131"/>
              <a:gd name="connsiteY27" fmla="*/ 185737 h 252412"/>
              <a:gd name="connsiteX28" fmla="*/ 59531 w 288131"/>
              <a:gd name="connsiteY28" fmla="*/ 183356 h 252412"/>
              <a:gd name="connsiteX29" fmla="*/ 71437 w 288131"/>
              <a:gd name="connsiteY29" fmla="*/ 150019 h 252412"/>
              <a:gd name="connsiteX30" fmla="*/ 95250 w 288131"/>
              <a:gd name="connsiteY30" fmla="*/ 150019 h 252412"/>
              <a:gd name="connsiteX31" fmla="*/ 97631 w 288131"/>
              <a:gd name="connsiteY31" fmla="*/ 180975 h 252412"/>
              <a:gd name="connsiteX32" fmla="*/ 119062 w 288131"/>
              <a:gd name="connsiteY32" fmla="*/ 157162 h 252412"/>
              <a:gd name="connsiteX33" fmla="*/ 138112 w 288131"/>
              <a:gd name="connsiteY33" fmla="*/ 164306 h 252412"/>
              <a:gd name="connsiteX34" fmla="*/ 159544 w 288131"/>
              <a:gd name="connsiteY34" fmla="*/ 166687 h 252412"/>
              <a:gd name="connsiteX35" fmla="*/ 147637 w 288131"/>
              <a:gd name="connsiteY35" fmla="*/ 192881 h 252412"/>
              <a:gd name="connsiteX36" fmla="*/ 116681 w 288131"/>
              <a:gd name="connsiteY36" fmla="*/ 192881 h 252412"/>
              <a:gd name="connsiteX37" fmla="*/ 88106 w 288131"/>
              <a:gd name="connsiteY37" fmla="*/ 216694 h 252412"/>
              <a:gd name="connsiteX38" fmla="*/ 107156 w 288131"/>
              <a:gd name="connsiteY38" fmla="*/ 252412 h 252412"/>
              <a:gd name="connsiteX39" fmla="*/ 159544 w 288131"/>
              <a:gd name="connsiteY39" fmla="*/ 219075 h 252412"/>
              <a:gd name="connsiteX40" fmla="*/ 161925 w 288131"/>
              <a:gd name="connsiteY40" fmla="*/ 195262 h 252412"/>
              <a:gd name="connsiteX41" fmla="*/ 178594 w 288131"/>
              <a:gd name="connsiteY41" fmla="*/ 183356 h 252412"/>
              <a:gd name="connsiteX42" fmla="*/ 204787 w 288131"/>
              <a:gd name="connsiteY42" fmla="*/ 176212 h 252412"/>
              <a:gd name="connsiteX43" fmla="*/ 259556 w 288131"/>
              <a:gd name="connsiteY43" fmla="*/ 190500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88131" h="252412">
                <a:moveTo>
                  <a:pt x="259556" y="190500"/>
                </a:moveTo>
                <a:lnTo>
                  <a:pt x="288131" y="123825"/>
                </a:lnTo>
                <a:lnTo>
                  <a:pt x="273844" y="90487"/>
                </a:lnTo>
                <a:lnTo>
                  <a:pt x="261937" y="119062"/>
                </a:lnTo>
                <a:lnTo>
                  <a:pt x="228600" y="102394"/>
                </a:lnTo>
                <a:lnTo>
                  <a:pt x="219075" y="92869"/>
                </a:lnTo>
                <a:lnTo>
                  <a:pt x="209550" y="59531"/>
                </a:lnTo>
                <a:lnTo>
                  <a:pt x="204787" y="0"/>
                </a:lnTo>
                <a:lnTo>
                  <a:pt x="166687" y="42862"/>
                </a:lnTo>
                <a:lnTo>
                  <a:pt x="192881" y="83344"/>
                </a:lnTo>
                <a:lnTo>
                  <a:pt x="211931" y="133350"/>
                </a:lnTo>
                <a:lnTo>
                  <a:pt x="202406" y="142875"/>
                </a:lnTo>
                <a:lnTo>
                  <a:pt x="171450" y="138112"/>
                </a:lnTo>
                <a:lnTo>
                  <a:pt x="138112" y="147637"/>
                </a:lnTo>
                <a:lnTo>
                  <a:pt x="128587" y="104775"/>
                </a:lnTo>
                <a:lnTo>
                  <a:pt x="109537" y="78581"/>
                </a:lnTo>
                <a:lnTo>
                  <a:pt x="73819" y="61912"/>
                </a:lnTo>
                <a:lnTo>
                  <a:pt x="54769" y="42862"/>
                </a:lnTo>
                <a:lnTo>
                  <a:pt x="35719" y="59531"/>
                </a:lnTo>
                <a:lnTo>
                  <a:pt x="64294" y="85725"/>
                </a:lnTo>
                <a:lnTo>
                  <a:pt x="21431" y="76200"/>
                </a:lnTo>
                <a:lnTo>
                  <a:pt x="14287" y="116681"/>
                </a:lnTo>
                <a:lnTo>
                  <a:pt x="64294" y="100012"/>
                </a:lnTo>
                <a:lnTo>
                  <a:pt x="0" y="133350"/>
                </a:lnTo>
                <a:lnTo>
                  <a:pt x="59531" y="130969"/>
                </a:lnTo>
                <a:lnTo>
                  <a:pt x="35719" y="154781"/>
                </a:lnTo>
                <a:lnTo>
                  <a:pt x="14287" y="159544"/>
                </a:lnTo>
                <a:lnTo>
                  <a:pt x="38100" y="185737"/>
                </a:lnTo>
                <a:lnTo>
                  <a:pt x="59531" y="183356"/>
                </a:lnTo>
                <a:lnTo>
                  <a:pt x="71437" y="150019"/>
                </a:lnTo>
                <a:lnTo>
                  <a:pt x="95250" y="150019"/>
                </a:lnTo>
                <a:lnTo>
                  <a:pt x="97631" y="180975"/>
                </a:lnTo>
                <a:lnTo>
                  <a:pt x="119062" y="157162"/>
                </a:lnTo>
                <a:lnTo>
                  <a:pt x="138112" y="164306"/>
                </a:lnTo>
                <a:lnTo>
                  <a:pt x="159544" y="166687"/>
                </a:lnTo>
                <a:lnTo>
                  <a:pt x="147637" y="192881"/>
                </a:lnTo>
                <a:lnTo>
                  <a:pt x="116681" y="192881"/>
                </a:lnTo>
                <a:lnTo>
                  <a:pt x="88106" y="216694"/>
                </a:lnTo>
                <a:lnTo>
                  <a:pt x="107156" y="252412"/>
                </a:lnTo>
                <a:lnTo>
                  <a:pt x="159544" y="219075"/>
                </a:lnTo>
                <a:lnTo>
                  <a:pt x="161925" y="195262"/>
                </a:lnTo>
                <a:lnTo>
                  <a:pt x="178594" y="183356"/>
                </a:lnTo>
                <a:lnTo>
                  <a:pt x="204787" y="176212"/>
                </a:lnTo>
                <a:lnTo>
                  <a:pt x="259556" y="19050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6" name="Freeform: Shape 125"/>
          <p:cNvSpPr/>
          <p:nvPr/>
        </p:nvSpPr>
        <p:spPr bwMode="auto">
          <a:xfrm>
            <a:off x="7038340" y="1613535"/>
            <a:ext cx="50800" cy="56515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7" name="Freeform: Shape 126"/>
          <p:cNvSpPr/>
          <p:nvPr/>
        </p:nvSpPr>
        <p:spPr bwMode="auto">
          <a:xfrm>
            <a:off x="6126480" y="3914775"/>
            <a:ext cx="186055" cy="231140"/>
          </a:xfrm>
          <a:custGeom>
            <a:avLst/>
            <a:gdLst>
              <a:gd name="connsiteX0" fmla="*/ 0 w 185738"/>
              <a:gd name="connsiteY0" fmla="*/ 180975 h 230982"/>
              <a:gd name="connsiteX1" fmla="*/ 33338 w 185738"/>
              <a:gd name="connsiteY1" fmla="*/ 230982 h 230982"/>
              <a:gd name="connsiteX2" fmla="*/ 45244 w 185738"/>
              <a:gd name="connsiteY2" fmla="*/ 219075 h 230982"/>
              <a:gd name="connsiteX3" fmla="*/ 83344 w 185738"/>
              <a:gd name="connsiteY3" fmla="*/ 216694 h 230982"/>
              <a:gd name="connsiteX4" fmla="*/ 104775 w 185738"/>
              <a:gd name="connsiteY4" fmla="*/ 188119 h 230982"/>
              <a:gd name="connsiteX5" fmla="*/ 145257 w 185738"/>
              <a:gd name="connsiteY5" fmla="*/ 119063 h 230982"/>
              <a:gd name="connsiteX6" fmla="*/ 173832 w 185738"/>
              <a:gd name="connsiteY6" fmla="*/ 90488 h 230982"/>
              <a:gd name="connsiteX7" fmla="*/ 185738 w 185738"/>
              <a:gd name="connsiteY7" fmla="*/ 0 h 230982"/>
              <a:gd name="connsiteX8" fmla="*/ 138113 w 185738"/>
              <a:gd name="connsiteY8" fmla="*/ 0 h 230982"/>
              <a:gd name="connsiteX9" fmla="*/ 121444 w 185738"/>
              <a:gd name="connsiteY9" fmla="*/ 26194 h 230982"/>
              <a:gd name="connsiteX10" fmla="*/ 119063 w 185738"/>
              <a:gd name="connsiteY10" fmla="*/ 40482 h 230982"/>
              <a:gd name="connsiteX11" fmla="*/ 54769 w 185738"/>
              <a:gd name="connsiteY11" fmla="*/ 33338 h 230982"/>
              <a:gd name="connsiteX12" fmla="*/ 52388 w 185738"/>
              <a:gd name="connsiteY12" fmla="*/ 61913 h 230982"/>
              <a:gd name="connsiteX13" fmla="*/ 90488 w 185738"/>
              <a:gd name="connsiteY13" fmla="*/ 52388 h 230982"/>
              <a:gd name="connsiteX14" fmla="*/ 80963 w 185738"/>
              <a:gd name="connsiteY14" fmla="*/ 83344 h 230982"/>
              <a:gd name="connsiteX15" fmla="*/ 90488 w 185738"/>
              <a:gd name="connsiteY15" fmla="*/ 119063 h 230982"/>
              <a:gd name="connsiteX16" fmla="*/ 92869 w 185738"/>
              <a:gd name="connsiteY16" fmla="*/ 147638 h 230982"/>
              <a:gd name="connsiteX17" fmla="*/ 61913 w 185738"/>
              <a:gd name="connsiteY17" fmla="*/ 147638 h 230982"/>
              <a:gd name="connsiteX18" fmla="*/ 38100 w 185738"/>
              <a:gd name="connsiteY18" fmla="*/ 142875 h 230982"/>
              <a:gd name="connsiteX19" fmla="*/ 0 w 185738"/>
              <a:gd name="connsiteY19" fmla="*/ 180975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738" h="230982">
                <a:moveTo>
                  <a:pt x="0" y="180975"/>
                </a:moveTo>
                <a:lnTo>
                  <a:pt x="33338" y="230982"/>
                </a:lnTo>
                <a:lnTo>
                  <a:pt x="45244" y="219075"/>
                </a:lnTo>
                <a:lnTo>
                  <a:pt x="83344" y="216694"/>
                </a:lnTo>
                <a:lnTo>
                  <a:pt x="104775" y="188119"/>
                </a:lnTo>
                <a:lnTo>
                  <a:pt x="145257" y="119063"/>
                </a:lnTo>
                <a:lnTo>
                  <a:pt x="173832" y="90488"/>
                </a:lnTo>
                <a:lnTo>
                  <a:pt x="185738" y="0"/>
                </a:lnTo>
                <a:lnTo>
                  <a:pt x="138113" y="0"/>
                </a:lnTo>
                <a:lnTo>
                  <a:pt x="121444" y="26194"/>
                </a:lnTo>
                <a:lnTo>
                  <a:pt x="119063" y="40482"/>
                </a:lnTo>
                <a:lnTo>
                  <a:pt x="54769" y="33338"/>
                </a:lnTo>
                <a:lnTo>
                  <a:pt x="52388" y="61913"/>
                </a:lnTo>
                <a:lnTo>
                  <a:pt x="90488" y="52388"/>
                </a:lnTo>
                <a:lnTo>
                  <a:pt x="80963" y="83344"/>
                </a:lnTo>
                <a:lnTo>
                  <a:pt x="90488" y="119063"/>
                </a:lnTo>
                <a:lnTo>
                  <a:pt x="92869" y="147638"/>
                </a:lnTo>
                <a:lnTo>
                  <a:pt x="61913" y="147638"/>
                </a:lnTo>
                <a:lnTo>
                  <a:pt x="38100" y="142875"/>
                </a:lnTo>
                <a:lnTo>
                  <a:pt x="0" y="18097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8" name="Freeform: Shape 127"/>
          <p:cNvSpPr/>
          <p:nvPr/>
        </p:nvSpPr>
        <p:spPr bwMode="auto">
          <a:xfrm>
            <a:off x="6657975" y="4240530"/>
            <a:ext cx="69215" cy="171450"/>
          </a:xfrm>
          <a:custGeom>
            <a:avLst/>
            <a:gdLst>
              <a:gd name="connsiteX0" fmla="*/ 2381 w 69056"/>
              <a:gd name="connsiteY0" fmla="*/ 0 h 161925"/>
              <a:gd name="connsiteX1" fmla="*/ 23813 w 69056"/>
              <a:gd name="connsiteY1" fmla="*/ 52387 h 161925"/>
              <a:gd name="connsiteX2" fmla="*/ 0 w 69056"/>
              <a:gd name="connsiteY2" fmla="*/ 114300 h 161925"/>
              <a:gd name="connsiteX3" fmla="*/ 38100 w 69056"/>
              <a:gd name="connsiteY3" fmla="*/ 145256 h 161925"/>
              <a:gd name="connsiteX4" fmla="*/ 45244 w 69056"/>
              <a:gd name="connsiteY4" fmla="*/ 161925 h 161925"/>
              <a:gd name="connsiteX5" fmla="*/ 69056 w 69056"/>
              <a:gd name="connsiteY5" fmla="*/ 145256 h 161925"/>
              <a:gd name="connsiteX6" fmla="*/ 66675 w 69056"/>
              <a:gd name="connsiteY6" fmla="*/ 123825 h 161925"/>
              <a:gd name="connsiteX7" fmla="*/ 42863 w 69056"/>
              <a:gd name="connsiteY7" fmla="*/ 80962 h 161925"/>
              <a:gd name="connsiteX8" fmla="*/ 45244 w 69056"/>
              <a:gd name="connsiteY8" fmla="*/ 38100 h 161925"/>
              <a:gd name="connsiteX9" fmla="*/ 54769 w 69056"/>
              <a:gd name="connsiteY9" fmla="*/ 35718 h 161925"/>
              <a:gd name="connsiteX10" fmla="*/ 2381 w 69056"/>
              <a:gd name="connsiteY10" fmla="*/ 0 h 161925"/>
              <a:gd name="connsiteX0-1" fmla="*/ 2381 w 69056"/>
              <a:gd name="connsiteY0-2" fmla="*/ 0 h 161925"/>
              <a:gd name="connsiteX1-3" fmla="*/ 23813 w 69056"/>
              <a:gd name="connsiteY1-4" fmla="*/ 52387 h 161925"/>
              <a:gd name="connsiteX2-5" fmla="*/ 0 w 69056"/>
              <a:gd name="connsiteY2-6" fmla="*/ 114300 h 161925"/>
              <a:gd name="connsiteX3-7" fmla="*/ 38100 w 69056"/>
              <a:gd name="connsiteY3-8" fmla="*/ 145256 h 161925"/>
              <a:gd name="connsiteX4-9" fmla="*/ 45244 w 69056"/>
              <a:gd name="connsiteY4-10" fmla="*/ 161925 h 161925"/>
              <a:gd name="connsiteX5-11" fmla="*/ 69056 w 69056"/>
              <a:gd name="connsiteY5-12" fmla="*/ 145256 h 161925"/>
              <a:gd name="connsiteX6-13" fmla="*/ 66675 w 69056"/>
              <a:gd name="connsiteY6-14" fmla="*/ 123825 h 161925"/>
              <a:gd name="connsiteX7-15" fmla="*/ 42863 w 69056"/>
              <a:gd name="connsiteY7-16" fmla="*/ 80962 h 161925"/>
              <a:gd name="connsiteX8-17" fmla="*/ 45244 w 69056"/>
              <a:gd name="connsiteY8-18" fmla="*/ 38100 h 161925"/>
              <a:gd name="connsiteX9-19" fmla="*/ 54769 w 69056"/>
              <a:gd name="connsiteY9-20" fmla="*/ 35718 h 161925"/>
              <a:gd name="connsiteX10-21" fmla="*/ 26194 w 69056"/>
              <a:gd name="connsiteY10-22" fmla="*/ 14287 h 161925"/>
              <a:gd name="connsiteX11" fmla="*/ 2381 w 69056"/>
              <a:gd name="connsiteY11" fmla="*/ 0 h 161925"/>
              <a:gd name="connsiteX0-23" fmla="*/ 2381 w 69056"/>
              <a:gd name="connsiteY0-24" fmla="*/ 9525 h 171450"/>
              <a:gd name="connsiteX1-25" fmla="*/ 23813 w 69056"/>
              <a:gd name="connsiteY1-26" fmla="*/ 61912 h 171450"/>
              <a:gd name="connsiteX2-27" fmla="*/ 0 w 69056"/>
              <a:gd name="connsiteY2-28" fmla="*/ 123825 h 171450"/>
              <a:gd name="connsiteX3-29" fmla="*/ 38100 w 69056"/>
              <a:gd name="connsiteY3-30" fmla="*/ 154781 h 171450"/>
              <a:gd name="connsiteX4-31" fmla="*/ 45244 w 69056"/>
              <a:gd name="connsiteY4-32" fmla="*/ 171450 h 171450"/>
              <a:gd name="connsiteX5-33" fmla="*/ 69056 w 69056"/>
              <a:gd name="connsiteY5-34" fmla="*/ 154781 h 171450"/>
              <a:gd name="connsiteX6-35" fmla="*/ 66675 w 69056"/>
              <a:gd name="connsiteY6-36" fmla="*/ 133350 h 171450"/>
              <a:gd name="connsiteX7-37" fmla="*/ 42863 w 69056"/>
              <a:gd name="connsiteY7-38" fmla="*/ 90487 h 171450"/>
              <a:gd name="connsiteX8-39" fmla="*/ 45244 w 69056"/>
              <a:gd name="connsiteY8-40" fmla="*/ 47625 h 171450"/>
              <a:gd name="connsiteX9-41" fmla="*/ 54769 w 69056"/>
              <a:gd name="connsiteY9-42" fmla="*/ 45243 h 171450"/>
              <a:gd name="connsiteX10-43" fmla="*/ 35719 w 69056"/>
              <a:gd name="connsiteY10-44" fmla="*/ 0 h 171450"/>
              <a:gd name="connsiteX11-45" fmla="*/ 2381 w 69056"/>
              <a:gd name="connsiteY11-46" fmla="*/ 9525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69056" h="171450">
                <a:moveTo>
                  <a:pt x="2381" y="9525"/>
                </a:moveTo>
                <a:lnTo>
                  <a:pt x="23813" y="61912"/>
                </a:lnTo>
                <a:lnTo>
                  <a:pt x="0" y="123825"/>
                </a:lnTo>
                <a:lnTo>
                  <a:pt x="38100" y="154781"/>
                </a:lnTo>
                <a:lnTo>
                  <a:pt x="45244" y="171450"/>
                </a:lnTo>
                <a:lnTo>
                  <a:pt x="69056" y="154781"/>
                </a:lnTo>
                <a:lnTo>
                  <a:pt x="66675" y="133350"/>
                </a:lnTo>
                <a:lnTo>
                  <a:pt x="42863" y="90487"/>
                </a:lnTo>
                <a:lnTo>
                  <a:pt x="45244" y="47625"/>
                </a:lnTo>
                <a:lnTo>
                  <a:pt x="54769" y="45243"/>
                </a:lnTo>
                <a:lnTo>
                  <a:pt x="35719" y="0"/>
                </a:lnTo>
                <a:lnTo>
                  <a:pt x="2381" y="95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9" name="Freeform: Shape 128"/>
          <p:cNvSpPr/>
          <p:nvPr/>
        </p:nvSpPr>
        <p:spPr bwMode="auto">
          <a:xfrm>
            <a:off x="6205220" y="3409950"/>
            <a:ext cx="224790" cy="405130"/>
          </a:xfrm>
          <a:custGeom>
            <a:avLst/>
            <a:gdLst>
              <a:gd name="connsiteX0" fmla="*/ 221456 w 224485"/>
              <a:gd name="connsiteY0" fmla="*/ 97632 h 404813"/>
              <a:gd name="connsiteX1" fmla="*/ 42862 w 224485"/>
              <a:gd name="connsiteY1" fmla="*/ 0 h 404813"/>
              <a:gd name="connsiteX2" fmla="*/ 33337 w 224485"/>
              <a:gd name="connsiteY2" fmla="*/ 14288 h 404813"/>
              <a:gd name="connsiteX3" fmla="*/ 42862 w 224485"/>
              <a:gd name="connsiteY3" fmla="*/ 52388 h 404813"/>
              <a:gd name="connsiteX4" fmla="*/ 54768 w 224485"/>
              <a:gd name="connsiteY4" fmla="*/ 71438 h 404813"/>
              <a:gd name="connsiteX5" fmla="*/ 45243 w 224485"/>
              <a:gd name="connsiteY5" fmla="*/ 169069 h 404813"/>
              <a:gd name="connsiteX6" fmla="*/ 2381 w 224485"/>
              <a:gd name="connsiteY6" fmla="*/ 226219 h 404813"/>
              <a:gd name="connsiteX7" fmla="*/ 2381 w 224485"/>
              <a:gd name="connsiteY7" fmla="*/ 226219 h 404813"/>
              <a:gd name="connsiteX8" fmla="*/ 38100 w 224485"/>
              <a:gd name="connsiteY8" fmla="*/ 254794 h 404813"/>
              <a:gd name="connsiteX9" fmla="*/ 26193 w 224485"/>
              <a:gd name="connsiteY9" fmla="*/ 280988 h 404813"/>
              <a:gd name="connsiteX10" fmla="*/ 23812 w 224485"/>
              <a:gd name="connsiteY10" fmla="*/ 295275 h 404813"/>
              <a:gd name="connsiteX11" fmla="*/ 26193 w 224485"/>
              <a:gd name="connsiteY11" fmla="*/ 321469 h 404813"/>
              <a:gd name="connsiteX12" fmla="*/ 19050 w 224485"/>
              <a:gd name="connsiteY12" fmla="*/ 347663 h 404813"/>
              <a:gd name="connsiteX13" fmla="*/ 0 w 224485"/>
              <a:gd name="connsiteY13" fmla="*/ 359569 h 404813"/>
              <a:gd name="connsiteX14" fmla="*/ 19050 w 224485"/>
              <a:gd name="connsiteY14" fmla="*/ 369094 h 404813"/>
              <a:gd name="connsiteX15" fmla="*/ 30956 w 224485"/>
              <a:gd name="connsiteY15" fmla="*/ 404813 h 404813"/>
              <a:gd name="connsiteX16" fmla="*/ 66675 w 224485"/>
              <a:gd name="connsiteY16" fmla="*/ 397669 h 404813"/>
              <a:gd name="connsiteX17" fmla="*/ 102393 w 224485"/>
              <a:gd name="connsiteY17" fmla="*/ 385763 h 404813"/>
              <a:gd name="connsiteX18" fmla="*/ 119062 w 224485"/>
              <a:gd name="connsiteY18" fmla="*/ 373857 h 404813"/>
              <a:gd name="connsiteX19" fmla="*/ 140493 w 224485"/>
              <a:gd name="connsiteY19" fmla="*/ 364332 h 404813"/>
              <a:gd name="connsiteX20" fmla="*/ 188118 w 224485"/>
              <a:gd name="connsiteY20" fmla="*/ 319088 h 404813"/>
              <a:gd name="connsiteX21" fmla="*/ 202406 w 224485"/>
              <a:gd name="connsiteY21" fmla="*/ 311944 h 404813"/>
              <a:gd name="connsiteX22" fmla="*/ 202406 w 224485"/>
              <a:gd name="connsiteY22" fmla="*/ 302419 h 404813"/>
              <a:gd name="connsiteX23" fmla="*/ 200025 w 224485"/>
              <a:gd name="connsiteY23" fmla="*/ 266700 h 404813"/>
              <a:gd name="connsiteX24" fmla="*/ 192881 w 224485"/>
              <a:gd name="connsiteY24" fmla="*/ 230982 h 404813"/>
              <a:gd name="connsiteX25" fmla="*/ 214312 w 224485"/>
              <a:gd name="connsiteY25" fmla="*/ 202407 h 404813"/>
              <a:gd name="connsiteX26" fmla="*/ 223837 w 224485"/>
              <a:gd name="connsiteY26" fmla="*/ 200025 h 404813"/>
              <a:gd name="connsiteX27" fmla="*/ 221456 w 224485"/>
              <a:gd name="connsiteY27" fmla="*/ 97632 h 4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4485" h="404813">
                <a:moveTo>
                  <a:pt x="221456" y="97632"/>
                </a:moveTo>
                <a:lnTo>
                  <a:pt x="42862" y="0"/>
                </a:lnTo>
                <a:lnTo>
                  <a:pt x="33337" y="14288"/>
                </a:lnTo>
                <a:lnTo>
                  <a:pt x="42862" y="52388"/>
                </a:lnTo>
                <a:lnTo>
                  <a:pt x="54768" y="71438"/>
                </a:lnTo>
                <a:lnTo>
                  <a:pt x="45243" y="169069"/>
                </a:lnTo>
                <a:lnTo>
                  <a:pt x="2381" y="226219"/>
                </a:lnTo>
                <a:lnTo>
                  <a:pt x="2381" y="226219"/>
                </a:lnTo>
                <a:lnTo>
                  <a:pt x="38100" y="254794"/>
                </a:lnTo>
                <a:lnTo>
                  <a:pt x="26193" y="280988"/>
                </a:lnTo>
                <a:lnTo>
                  <a:pt x="23812" y="295275"/>
                </a:lnTo>
                <a:lnTo>
                  <a:pt x="26193" y="321469"/>
                </a:lnTo>
                <a:lnTo>
                  <a:pt x="19050" y="347663"/>
                </a:lnTo>
                <a:lnTo>
                  <a:pt x="0" y="359569"/>
                </a:lnTo>
                <a:lnTo>
                  <a:pt x="19050" y="369094"/>
                </a:lnTo>
                <a:lnTo>
                  <a:pt x="30956" y="404813"/>
                </a:lnTo>
                <a:lnTo>
                  <a:pt x="66675" y="397669"/>
                </a:lnTo>
                <a:lnTo>
                  <a:pt x="102393" y="385763"/>
                </a:lnTo>
                <a:lnTo>
                  <a:pt x="119062" y="373857"/>
                </a:lnTo>
                <a:lnTo>
                  <a:pt x="140493" y="364332"/>
                </a:lnTo>
                <a:lnTo>
                  <a:pt x="188118" y="319088"/>
                </a:lnTo>
                <a:lnTo>
                  <a:pt x="202406" y="311944"/>
                </a:lnTo>
                <a:lnTo>
                  <a:pt x="202406" y="302419"/>
                </a:lnTo>
                <a:lnTo>
                  <a:pt x="200025" y="266700"/>
                </a:lnTo>
                <a:lnTo>
                  <a:pt x="192881" y="230982"/>
                </a:lnTo>
                <a:lnTo>
                  <a:pt x="214312" y="202407"/>
                </a:lnTo>
                <a:lnTo>
                  <a:pt x="223837" y="200025"/>
                </a:lnTo>
                <a:cubicBezTo>
                  <a:pt x="224631" y="169863"/>
                  <a:pt x="225424" y="139700"/>
                  <a:pt x="221456" y="97632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0" name="Freeform: Shape 129"/>
          <p:cNvSpPr/>
          <p:nvPr/>
        </p:nvSpPr>
        <p:spPr bwMode="auto">
          <a:xfrm>
            <a:off x="6214745" y="3724275"/>
            <a:ext cx="318770" cy="212090"/>
          </a:xfrm>
          <a:custGeom>
            <a:avLst/>
            <a:gdLst>
              <a:gd name="connsiteX0" fmla="*/ 19050 w 319087"/>
              <a:gd name="connsiteY0" fmla="*/ 83344 h 211932"/>
              <a:gd name="connsiteX1" fmla="*/ 0 w 319087"/>
              <a:gd name="connsiteY1" fmla="*/ 142875 h 211932"/>
              <a:gd name="connsiteX2" fmla="*/ 14287 w 319087"/>
              <a:gd name="connsiteY2" fmla="*/ 185738 h 211932"/>
              <a:gd name="connsiteX3" fmla="*/ 33337 w 319087"/>
              <a:gd name="connsiteY3" fmla="*/ 211932 h 211932"/>
              <a:gd name="connsiteX4" fmla="*/ 50006 w 319087"/>
              <a:gd name="connsiteY4" fmla="*/ 192882 h 211932"/>
              <a:gd name="connsiteX5" fmla="*/ 100012 w 319087"/>
              <a:gd name="connsiteY5" fmla="*/ 197644 h 211932"/>
              <a:gd name="connsiteX6" fmla="*/ 88106 w 319087"/>
              <a:gd name="connsiteY6" fmla="*/ 176213 h 211932"/>
              <a:gd name="connsiteX7" fmla="*/ 109537 w 319087"/>
              <a:gd name="connsiteY7" fmla="*/ 152400 h 211932"/>
              <a:gd name="connsiteX8" fmla="*/ 159543 w 319087"/>
              <a:gd name="connsiteY8" fmla="*/ 173832 h 211932"/>
              <a:gd name="connsiteX9" fmla="*/ 195262 w 319087"/>
              <a:gd name="connsiteY9" fmla="*/ 178594 h 211932"/>
              <a:gd name="connsiteX10" fmla="*/ 211931 w 319087"/>
              <a:gd name="connsiteY10" fmla="*/ 161925 h 211932"/>
              <a:gd name="connsiteX11" fmla="*/ 235743 w 319087"/>
              <a:gd name="connsiteY11" fmla="*/ 161925 h 211932"/>
              <a:gd name="connsiteX12" fmla="*/ 273843 w 319087"/>
              <a:gd name="connsiteY12" fmla="*/ 154782 h 211932"/>
              <a:gd name="connsiteX13" fmla="*/ 319087 w 319087"/>
              <a:gd name="connsiteY13" fmla="*/ 159544 h 211932"/>
              <a:gd name="connsiteX14" fmla="*/ 307181 w 319087"/>
              <a:gd name="connsiteY14" fmla="*/ 126207 h 211932"/>
              <a:gd name="connsiteX15" fmla="*/ 290512 w 319087"/>
              <a:gd name="connsiteY15" fmla="*/ 100013 h 211932"/>
              <a:gd name="connsiteX16" fmla="*/ 252412 w 319087"/>
              <a:gd name="connsiteY16" fmla="*/ 71438 h 211932"/>
              <a:gd name="connsiteX17" fmla="*/ 228600 w 319087"/>
              <a:gd name="connsiteY17" fmla="*/ 50007 h 211932"/>
              <a:gd name="connsiteX18" fmla="*/ 226218 w 319087"/>
              <a:gd name="connsiteY18" fmla="*/ 23813 h 211932"/>
              <a:gd name="connsiteX19" fmla="*/ 195262 w 319087"/>
              <a:gd name="connsiteY19" fmla="*/ 0 h 211932"/>
              <a:gd name="connsiteX20" fmla="*/ 152400 w 319087"/>
              <a:gd name="connsiteY20" fmla="*/ 23813 h 211932"/>
              <a:gd name="connsiteX21" fmla="*/ 138112 w 319087"/>
              <a:gd name="connsiteY21" fmla="*/ 50007 h 211932"/>
              <a:gd name="connsiteX22" fmla="*/ 111918 w 319087"/>
              <a:gd name="connsiteY22" fmla="*/ 59532 h 211932"/>
              <a:gd name="connsiteX23" fmla="*/ 83343 w 319087"/>
              <a:gd name="connsiteY23" fmla="*/ 78582 h 211932"/>
              <a:gd name="connsiteX24" fmla="*/ 19050 w 319087"/>
              <a:gd name="connsiteY24" fmla="*/ 83344 h 2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9087" h="211932">
                <a:moveTo>
                  <a:pt x="19050" y="83344"/>
                </a:moveTo>
                <a:lnTo>
                  <a:pt x="0" y="142875"/>
                </a:lnTo>
                <a:lnTo>
                  <a:pt x="14287" y="185738"/>
                </a:lnTo>
                <a:lnTo>
                  <a:pt x="33337" y="211932"/>
                </a:lnTo>
                <a:lnTo>
                  <a:pt x="50006" y="192882"/>
                </a:lnTo>
                <a:lnTo>
                  <a:pt x="100012" y="197644"/>
                </a:lnTo>
                <a:lnTo>
                  <a:pt x="88106" y="176213"/>
                </a:lnTo>
                <a:lnTo>
                  <a:pt x="109537" y="152400"/>
                </a:lnTo>
                <a:lnTo>
                  <a:pt x="159543" y="173832"/>
                </a:lnTo>
                <a:lnTo>
                  <a:pt x="195262" y="178594"/>
                </a:lnTo>
                <a:lnTo>
                  <a:pt x="211931" y="161925"/>
                </a:lnTo>
                <a:lnTo>
                  <a:pt x="235743" y="161925"/>
                </a:lnTo>
                <a:lnTo>
                  <a:pt x="273843" y="154782"/>
                </a:lnTo>
                <a:lnTo>
                  <a:pt x="319087" y="159544"/>
                </a:lnTo>
                <a:lnTo>
                  <a:pt x="307181" y="126207"/>
                </a:lnTo>
                <a:lnTo>
                  <a:pt x="290512" y="100013"/>
                </a:lnTo>
                <a:lnTo>
                  <a:pt x="252412" y="71438"/>
                </a:lnTo>
                <a:lnTo>
                  <a:pt x="228600" y="50007"/>
                </a:lnTo>
                <a:lnTo>
                  <a:pt x="226218" y="23813"/>
                </a:lnTo>
                <a:lnTo>
                  <a:pt x="195262" y="0"/>
                </a:lnTo>
                <a:lnTo>
                  <a:pt x="152400" y="23813"/>
                </a:lnTo>
                <a:lnTo>
                  <a:pt x="138112" y="50007"/>
                </a:lnTo>
                <a:lnTo>
                  <a:pt x="111918" y="59532"/>
                </a:lnTo>
                <a:lnTo>
                  <a:pt x="83343" y="78582"/>
                </a:lnTo>
                <a:lnTo>
                  <a:pt x="19050" y="833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1" name="Freeform: Shape 130"/>
          <p:cNvSpPr/>
          <p:nvPr/>
        </p:nvSpPr>
        <p:spPr bwMode="auto">
          <a:xfrm>
            <a:off x="6688455" y="3886200"/>
            <a:ext cx="186055" cy="219075"/>
          </a:xfrm>
          <a:custGeom>
            <a:avLst/>
            <a:gdLst>
              <a:gd name="connsiteX0" fmla="*/ 0 w 185738"/>
              <a:gd name="connsiteY0" fmla="*/ 4763 h 219075"/>
              <a:gd name="connsiteX1" fmla="*/ 35719 w 185738"/>
              <a:gd name="connsiteY1" fmla="*/ 64294 h 219075"/>
              <a:gd name="connsiteX2" fmla="*/ 9525 w 185738"/>
              <a:gd name="connsiteY2" fmla="*/ 138113 h 219075"/>
              <a:gd name="connsiteX3" fmla="*/ 73819 w 185738"/>
              <a:gd name="connsiteY3" fmla="*/ 169069 h 219075"/>
              <a:gd name="connsiteX4" fmla="*/ 109538 w 185738"/>
              <a:gd name="connsiteY4" fmla="*/ 185738 h 219075"/>
              <a:gd name="connsiteX5" fmla="*/ 114300 w 185738"/>
              <a:gd name="connsiteY5" fmla="*/ 207169 h 219075"/>
              <a:gd name="connsiteX6" fmla="*/ 138113 w 185738"/>
              <a:gd name="connsiteY6" fmla="*/ 219075 h 219075"/>
              <a:gd name="connsiteX7" fmla="*/ 178594 w 185738"/>
              <a:gd name="connsiteY7" fmla="*/ 161925 h 219075"/>
              <a:gd name="connsiteX8" fmla="*/ 164307 w 185738"/>
              <a:gd name="connsiteY8" fmla="*/ 140494 h 219075"/>
              <a:gd name="connsiteX9" fmla="*/ 164307 w 185738"/>
              <a:gd name="connsiteY9" fmla="*/ 59532 h 219075"/>
              <a:gd name="connsiteX10" fmla="*/ 185738 w 185738"/>
              <a:gd name="connsiteY10" fmla="*/ 23813 h 219075"/>
              <a:gd name="connsiteX11" fmla="*/ 161925 w 185738"/>
              <a:gd name="connsiteY11" fmla="*/ 19050 h 219075"/>
              <a:gd name="connsiteX12" fmla="*/ 145257 w 185738"/>
              <a:gd name="connsiteY12" fmla="*/ 33338 h 219075"/>
              <a:gd name="connsiteX13" fmla="*/ 111919 w 185738"/>
              <a:gd name="connsiteY13" fmla="*/ 26194 h 219075"/>
              <a:gd name="connsiteX14" fmla="*/ 71438 w 185738"/>
              <a:gd name="connsiteY14" fmla="*/ 0 h 219075"/>
              <a:gd name="connsiteX15" fmla="*/ 0 w 185738"/>
              <a:gd name="connsiteY15" fmla="*/ 476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5738" h="219075">
                <a:moveTo>
                  <a:pt x="0" y="4763"/>
                </a:moveTo>
                <a:lnTo>
                  <a:pt x="35719" y="64294"/>
                </a:lnTo>
                <a:lnTo>
                  <a:pt x="9525" y="138113"/>
                </a:lnTo>
                <a:lnTo>
                  <a:pt x="73819" y="169069"/>
                </a:lnTo>
                <a:lnTo>
                  <a:pt x="109538" y="185738"/>
                </a:lnTo>
                <a:lnTo>
                  <a:pt x="114300" y="207169"/>
                </a:lnTo>
                <a:lnTo>
                  <a:pt x="138113" y="219075"/>
                </a:lnTo>
                <a:lnTo>
                  <a:pt x="178594" y="161925"/>
                </a:lnTo>
                <a:lnTo>
                  <a:pt x="164307" y="140494"/>
                </a:lnTo>
                <a:lnTo>
                  <a:pt x="164307" y="59532"/>
                </a:lnTo>
                <a:lnTo>
                  <a:pt x="185738" y="23813"/>
                </a:lnTo>
                <a:lnTo>
                  <a:pt x="161925" y="19050"/>
                </a:lnTo>
                <a:lnTo>
                  <a:pt x="145257" y="33338"/>
                </a:lnTo>
                <a:lnTo>
                  <a:pt x="111919" y="26194"/>
                </a:lnTo>
                <a:lnTo>
                  <a:pt x="71438" y="0"/>
                </a:lnTo>
                <a:lnTo>
                  <a:pt x="0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2" name="Freeform: Shape 131"/>
          <p:cNvSpPr/>
          <p:nvPr/>
        </p:nvSpPr>
        <p:spPr bwMode="auto">
          <a:xfrm>
            <a:off x="6450330" y="3688080"/>
            <a:ext cx="300355" cy="219075"/>
          </a:xfrm>
          <a:custGeom>
            <a:avLst/>
            <a:gdLst>
              <a:gd name="connsiteX0" fmla="*/ 9525 w 300038"/>
              <a:gd name="connsiteY0" fmla="*/ 40481 h 219075"/>
              <a:gd name="connsiteX1" fmla="*/ 0 w 300038"/>
              <a:gd name="connsiteY1" fmla="*/ 100012 h 219075"/>
              <a:gd name="connsiteX2" fmla="*/ 52388 w 300038"/>
              <a:gd name="connsiteY2" fmla="*/ 128587 h 219075"/>
              <a:gd name="connsiteX3" fmla="*/ 71438 w 300038"/>
              <a:gd name="connsiteY3" fmla="*/ 154781 h 219075"/>
              <a:gd name="connsiteX4" fmla="*/ 85725 w 300038"/>
              <a:gd name="connsiteY4" fmla="*/ 200025 h 219075"/>
              <a:gd name="connsiteX5" fmla="*/ 97632 w 300038"/>
              <a:gd name="connsiteY5" fmla="*/ 207168 h 219075"/>
              <a:gd name="connsiteX6" fmla="*/ 147638 w 300038"/>
              <a:gd name="connsiteY6" fmla="*/ 207168 h 219075"/>
              <a:gd name="connsiteX7" fmla="*/ 166688 w 300038"/>
              <a:gd name="connsiteY7" fmla="*/ 219075 h 219075"/>
              <a:gd name="connsiteX8" fmla="*/ 188119 w 300038"/>
              <a:gd name="connsiteY8" fmla="*/ 211931 h 219075"/>
              <a:gd name="connsiteX9" fmla="*/ 228600 w 300038"/>
              <a:gd name="connsiteY9" fmla="*/ 207168 h 219075"/>
              <a:gd name="connsiteX10" fmla="*/ 269082 w 300038"/>
              <a:gd name="connsiteY10" fmla="*/ 192881 h 219075"/>
              <a:gd name="connsiteX11" fmla="*/ 300038 w 300038"/>
              <a:gd name="connsiteY11" fmla="*/ 192881 h 219075"/>
              <a:gd name="connsiteX12" fmla="*/ 283369 w 300038"/>
              <a:gd name="connsiteY12" fmla="*/ 171450 h 219075"/>
              <a:gd name="connsiteX13" fmla="*/ 259557 w 300038"/>
              <a:gd name="connsiteY13" fmla="*/ 145256 h 219075"/>
              <a:gd name="connsiteX14" fmla="*/ 219075 w 300038"/>
              <a:gd name="connsiteY14" fmla="*/ 92868 h 219075"/>
              <a:gd name="connsiteX15" fmla="*/ 240507 w 300038"/>
              <a:gd name="connsiteY15" fmla="*/ 95250 h 219075"/>
              <a:gd name="connsiteX16" fmla="*/ 250032 w 300038"/>
              <a:gd name="connsiteY16" fmla="*/ 64293 h 219075"/>
              <a:gd name="connsiteX17" fmla="*/ 228600 w 300038"/>
              <a:gd name="connsiteY17" fmla="*/ 45243 h 219075"/>
              <a:gd name="connsiteX18" fmla="*/ 211932 w 300038"/>
              <a:gd name="connsiteY18" fmla="*/ 0 h 219075"/>
              <a:gd name="connsiteX19" fmla="*/ 195263 w 300038"/>
              <a:gd name="connsiteY19" fmla="*/ 7143 h 219075"/>
              <a:gd name="connsiteX20" fmla="*/ 185738 w 300038"/>
              <a:gd name="connsiteY20" fmla="*/ 30956 h 219075"/>
              <a:gd name="connsiteX21" fmla="*/ 185738 w 300038"/>
              <a:gd name="connsiteY21" fmla="*/ 61912 h 219075"/>
              <a:gd name="connsiteX22" fmla="*/ 176213 w 300038"/>
              <a:gd name="connsiteY22" fmla="*/ 71437 h 219075"/>
              <a:gd name="connsiteX23" fmla="*/ 140494 w 300038"/>
              <a:gd name="connsiteY23" fmla="*/ 50006 h 219075"/>
              <a:gd name="connsiteX24" fmla="*/ 114300 w 300038"/>
              <a:gd name="connsiteY24" fmla="*/ 73818 h 219075"/>
              <a:gd name="connsiteX25" fmla="*/ 83344 w 300038"/>
              <a:gd name="connsiteY25" fmla="*/ 71437 h 219075"/>
              <a:gd name="connsiteX26" fmla="*/ 50007 w 300038"/>
              <a:gd name="connsiteY26" fmla="*/ 73818 h 219075"/>
              <a:gd name="connsiteX27" fmla="*/ 9525 w 300038"/>
              <a:gd name="connsiteY27" fmla="*/ 40481 h 219075"/>
              <a:gd name="connsiteX0-1" fmla="*/ 9525 w 300038"/>
              <a:gd name="connsiteY0-2" fmla="*/ 40481 h 219075"/>
              <a:gd name="connsiteX1-3" fmla="*/ 0 w 300038"/>
              <a:gd name="connsiteY1-4" fmla="*/ 100012 h 219075"/>
              <a:gd name="connsiteX2-5" fmla="*/ 52388 w 300038"/>
              <a:gd name="connsiteY2-6" fmla="*/ 128587 h 219075"/>
              <a:gd name="connsiteX3-7" fmla="*/ 71438 w 300038"/>
              <a:gd name="connsiteY3-8" fmla="*/ 154781 h 219075"/>
              <a:gd name="connsiteX4-9" fmla="*/ 85725 w 300038"/>
              <a:gd name="connsiteY4-10" fmla="*/ 200025 h 219075"/>
              <a:gd name="connsiteX5-11" fmla="*/ 97632 w 300038"/>
              <a:gd name="connsiteY5-12" fmla="*/ 207168 h 219075"/>
              <a:gd name="connsiteX6-13" fmla="*/ 147638 w 300038"/>
              <a:gd name="connsiteY6-14" fmla="*/ 207168 h 219075"/>
              <a:gd name="connsiteX7-15" fmla="*/ 166688 w 300038"/>
              <a:gd name="connsiteY7-16" fmla="*/ 219075 h 219075"/>
              <a:gd name="connsiteX8-17" fmla="*/ 188119 w 300038"/>
              <a:gd name="connsiteY8-18" fmla="*/ 211931 h 219075"/>
              <a:gd name="connsiteX9-19" fmla="*/ 228600 w 300038"/>
              <a:gd name="connsiteY9-20" fmla="*/ 207168 h 219075"/>
              <a:gd name="connsiteX10-21" fmla="*/ 269082 w 300038"/>
              <a:gd name="connsiteY10-22" fmla="*/ 192881 h 219075"/>
              <a:gd name="connsiteX11-23" fmla="*/ 300038 w 300038"/>
              <a:gd name="connsiteY11-24" fmla="*/ 192881 h 219075"/>
              <a:gd name="connsiteX12-25" fmla="*/ 283369 w 300038"/>
              <a:gd name="connsiteY12-26" fmla="*/ 171450 h 219075"/>
              <a:gd name="connsiteX13-27" fmla="*/ 259557 w 300038"/>
              <a:gd name="connsiteY13-28" fmla="*/ 145256 h 219075"/>
              <a:gd name="connsiteX14-29" fmla="*/ 219075 w 300038"/>
              <a:gd name="connsiteY14-30" fmla="*/ 92868 h 219075"/>
              <a:gd name="connsiteX15-31" fmla="*/ 240507 w 300038"/>
              <a:gd name="connsiteY15-32" fmla="*/ 95250 h 219075"/>
              <a:gd name="connsiteX16-33" fmla="*/ 250032 w 300038"/>
              <a:gd name="connsiteY16-34" fmla="*/ 64293 h 219075"/>
              <a:gd name="connsiteX17-35" fmla="*/ 228600 w 300038"/>
              <a:gd name="connsiteY17-36" fmla="*/ 45243 h 219075"/>
              <a:gd name="connsiteX18-37" fmla="*/ 211932 w 300038"/>
              <a:gd name="connsiteY18-38" fmla="*/ 0 h 219075"/>
              <a:gd name="connsiteX19-39" fmla="*/ 195263 w 300038"/>
              <a:gd name="connsiteY19-40" fmla="*/ 7143 h 219075"/>
              <a:gd name="connsiteX20-41" fmla="*/ 185738 w 300038"/>
              <a:gd name="connsiteY20-42" fmla="*/ 30956 h 219075"/>
              <a:gd name="connsiteX21-43" fmla="*/ 185738 w 300038"/>
              <a:gd name="connsiteY21-44" fmla="*/ 61912 h 219075"/>
              <a:gd name="connsiteX22-45" fmla="*/ 176213 w 300038"/>
              <a:gd name="connsiteY22-46" fmla="*/ 71437 h 219075"/>
              <a:gd name="connsiteX23-47" fmla="*/ 140494 w 300038"/>
              <a:gd name="connsiteY23-48" fmla="*/ 50006 h 219075"/>
              <a:gd name="connsiteX24-49" fmla="*/ 114300 w 300038"/>
              <a:gd name="connsiteY24-50" fmla="*/ 73818 h 219075"/>
              <a:gd name="connsiteX25-51" fmla="*/ 83344 w 300038"/>
              <a:gd name="connsiteY25-52" fmla="*/ 71437 h 219075"/>
              <a:gd name="connsiteX26-53" fmla="*/ 50007 w 300038"/>
              <a:gd name="connsiteY26-54" fmla="*/ 73818 h 219075"/>
              <a:gd name="connsiteX27-55" fmla="*/ 30957 w 300038"/>
              <a:gd name="connsiteY27-56" fmla="*/ 59531 h 219075"/>
              <a:gd name="connsiteX28" fmla="*/ 9525 w 300038"/>
              <a:gd name="connsiteY28" fmla="*/ 40481 h 219075"/>
              <a:gd name="connsiteX0-57" fmla="*/ 9525 w 300038"/>
              <a:gd name="connsiteY0-58" fmla="*/ 40481 h 219075"/>
              <a:gd name="connsiteX1-59" fmla="*/ 0 w 300038"/>
              <a:gd name="connsiteY1-60" fmla="*/ 100012 h 219075"/>
              <a:gd name="connsiteX2-61" fmla="*/ 52388 w 300038"/>
              <a:gd name="connsiteY2-62" fmla="*/ 128587 h 219075"/>
              <a:gd name="connsiteX3-63" fmla="*/ 71438 w 300038"/>
              <a:gd name="connsiteY3-64" fmla="*/ 154781 h 219075"/>
              <a:gd name="connsiteX4-65" fmla="*/ 85725 w 300038"/>
              <a:gd name="connsiteY4-66" fmla="*/ 200025 h 219075"/>
              <a:gd name="connsiteX5-67" fmla="*/ 97632 w 300038"/>
              <a:gd name="connsiteY5-68" fmla="*/ 207168 h 219075"/>
              <a:gd name="connsiteX6-69" fmla="*/ 147638 w 300038"/>
              <a:gd name="connsiteY6-70" fmla="*/ 207168 h 219075"/>
              <a:gd name="connsiteX7-71" fmla="*/ 166688 w 300038"/>
              <a:gd name="connsiteY7-72" fmla="*/ 219075 h 219075"/>
              <a:gd name="connsiteX8-73" fmla="*/ 188119 w 300038"/>
              <a:gd name="connsiteY8-74" fmla="*/ 211931 h 219075"/>
              <a:gd name="connsiteX9-75" fmla="*/ 228600 w 300038"/>
              <a:gd name="connsiteY9-76" fmla="*/ 207168 h 219075"/>
              <a:gd name="connsiteX10-77" fmla="*/ 269082 w 300038"/>
              <a:gd name="connsiteY10-78" fmla="*/ 192881 h 219075"/>
              <a:gd name="connsiteX11-79" fmla="*/ 300038 w 300038"/>
              <a:gd name="connsiteY11-80" fmla="*/ 192881 h 219075"/>
              <a:gd name="connsiteX12-81" fmla="*/ 283369 w 300038"/>
              <a:gd name="connsiteY12-82" fmla="*/ 171450 h 219075"/>
              <a:gd name="connsiteX13-83" fmla="*/ 259557 w 300038"/>
              <a:gd name="connsiteY13-84" fmla="*/ 145256 h 219075"/>
              <a:gd name="connsiteX14-85" fmla="*/ 219075 w 300038"/>
              <a:gd name="connsiteY14-86" fmla="*/ 92868 h 219075"/>
              <a:gd name="connsiteX15-87" fmla="*/ 240507 w 300038"/>
              <a:gd name="connsiteY15-88" fmla="*/ 95250 h 219075"/>
              <a:gd name="connsiteX16-89" fmla="*/ 250032 w 300038"/>
              <a:gd name="connsiteY16-90" fmla="*/ 64293 h 219075"/>
              <a:gd name="connsiteX17-91" fmla="*/ 228600 w 300038"/>
              <a:gd name="connsiteY17-92" fmla="*/ 45243 h 219075"/>
              <a:gd name="connsiteX18-93" fmla="*/ 211932 w 300038"/>
              <a:gd name="connsiteY18-94" fmla="*/ 0 h 219075"/>
              <a:gd name="connsiteX19-95" fmla="*/ 195263 w 300038"/>
              <a:gd name="connsiteY19-96" fmla="*/ 7143 h 219075"/>
              <a:gd name="connsiteX20-97" fmla="*/ 185738 w 300038"/>
              <a:gd name="connsiteY20-98" fmla="*/ 30956 h 219075"/>
              <a:gd name="connsiteX21-99" fmla="*/ 185738 w 300038"/>
              <a:gd name="connsiteY21-100" fmla="*/ 61912 h 219075"/>
              <a:gd name="connsiteX22-101" fmla="*/ 176213 w 300038"/>
              <a:gd name="connsiteY22-102" fmla="*/ 71437 h 219075"/>
              <a:gd name="connsiteX23-103" fmla="*/ 140494 w 300038"/>
              <a:gd name="connsiteY23-104" fmla="*/ 50006 h 219075"/>
              <a:gd name="connsiteX24-105" fmla="*/ 114300 w 300038"/>
              <a:gd name="connsiteY24-106" fmla="*/ 73818 h 219075"/>
              <a:gd name="connsiteX25-107" fmla="*/ 83344 w 300038"/>
              <a:gd name="connsiteY25-108" fmla="*/ 71437 h 219075"/>
              <a:gd name="connsiteX26-109" fmla="*/ 50007 w 300038"/>
              <a:gd name="connsiteY26-110" fmla="*/ 73818 h 219075"/>
              <a:gd name="connsiteX27-111" fmla="*/ 45245 w 300038"/>
              <a:gd name="connsiteY27-112" fmla="*/ 54768 h 219075"/>
              <a:gd name="connsiteX28-113" fmla="*/ 9525 w 300038"/>
              <a:gd name="connsiteY28-114" fmla="*/ 40481 h 219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300038" h="219075">
                <a:moveTo>
                  <a:pt x="9525" y="40481"/>
                </a:moveTo>
                <a:lnTo>
                  <a:pt x="0" y="100012"/>
                </a:lnTo>
                <a:lnTo>
                  <a:pt x="52388" y="128587"/>
                </a:lnTo>
                <a:lnTo>
                  <a:pt x="71438" y="154781"/>
                </a:lnTo>
                <a:lnTo>
                  <a:pt x="85725" y="200025"/>
                </a:lnTo>
                <a:lnTo>
                  <a:pt x="97632" y="207168"/>
                </a:lnTo>
                <a:lnTo>
                  <a:pt x="147638" y="207168"/>
                </a:lnTo>
                <a:lnTo>
                  <a:pt x="166688" y="219075"/>
                </a:lnTo>
                <a:lnTo>
                  <a:pt x="188119" y="211931"/>
                </a:lnTo>
                <a:lnTo>
                  <a:pt x="228600" y="207168"/>
                </a:lnTo>
                <a:lnTo>
                  <a:pt x="269082" y="192881"/>
                </a:lnTo>
                <a:lnTo>
                  <a:pt x="300038" y="192881"/>
                </a:lnTo>
                <a:lnTo>
                  <a:pt x="283369" y="171450"/>
                </a:lnTo>
                <a:lnTo>
                  <a:pt x="259557" y="145256"/>
                </a:lnTo>
                <a:lnTo>
                  <a:pt x="219075" y="92868"/>
                </a:lnTo>
                <a:lnTo>
                  <a:pt x="240507" y="95250"/>
                </a:lnTo>
                <a:lnTo>
                  <a:pt x="250032" y="64293"/>
                </a:lnTo>
                <a:lnTo>
                  <a:pt x="228600" y="45243"/>
                </a:lnTo>
                <a:lnTo>
                  <a:pt x="211932" y="0"/>
                </a:lnTo>
                <a:lnTo>
                  <a:pt x="195263" y="7143"/>
                </a:lnTo>
                <a:lnTo>
                  <a:pt x="185738" y="30956"/>
                </a:lnTo>
                <a:lnTo>
                  <a:pt x="185738" y="61912"/>
                </a:lnTo>
                <a:lnTo>
                  <a:pt x="176213" y="71437"/>
                </a:lnTo>
                <a:lnTo>
                  <a:pt x="140494" y="50006"/>
                </a:lnTo>
                <a:lnTo>
                  <a:pt x="114300" y="73818"/>
                </a:lnTo>
                <a:lnTo>
                  <a:pt x="83344" y="71437"/>
                </a:lnTo>
                <a:lnTo>
                  <a:pt x="50007" y="73818"/>
                </a:lnTo>
                <a:lnTo>
                  <a:pt x="45245" y="54768"/>
                </a:lnTo>
                <a:lnTo>
                  <a:pt x="9525" y="4048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3" name="Freeform: Shape 132"/>
          <p:cNvSpPr/>
          <p:nvPr/>
        </p:nvSpPr>
        <p:spPr bwMode="auto">
          <a:xfrm>
            <a:off x="6667500" y="3630930"/>
            <a:ext cx="364490" cy="292735"/>
          </a:xfrm>
          <a:custGeom>
            <a:avLst/>
            <a:gdLst>
              <a:gd name="connsiteX0" fmla="*/ 0 w 364331"/>
              <a:gd name="connsiteY0" fmla="*/ 147637 h 292893"/>
              <a:gd name="connsiteX1" fmla="*/ 85725 w 364331"/>
              <a:gd name="connsiteY1" fmla="*/ 252412 h 292893"/>
              <a:gd name="connsiteX2" fmla="*/ 135731 w 364331"/>
              <a:gd name="connsiteY2" fmla="*/ 280987 h 292893"/>
              <a:gd name="connsiteX3" fmla="*/ 169069 w 364331"/>
              <a:gd name="connsiteY3" fmla="*/ 292893 h 292893"/>
              <a:gd name="connsiteX4" fmla="*/ 185738 w 364331"/>
              <a:gd name="connsiteY4" fmla="*/ 276225 h 292893"/>
              <a:gd name="connsiteX5" fmla="*/ 211931 w 364331"/>
              <a:gd name="connsiteY5" fmla="*/ 280987 h 292893"/>
              <a:gd name="connsiteX6" fmla="*/ 238125 w 364331"/>
              <a:gd name="connsiteY6" fmla="*/ 264318 h 292893"/>
              <a:gd name="connsiteX7" fmla="*/ 288131 w 364331"/>
              <a:gd name="connsiteY7" fmla="*/ 240506 h 292893"/>
              <a:gd name="connsiteX8" fmla="*/ 364331 w 364331"/>
              <a:gd name="connsiteY8" fmla="*/ 171450 h 292893"/>
              <a:gd name="connsiteX9" fmla="*/ 300038 w 364331"/>
              <a:gd name="connsiteY9" fmla="*/ 152400 h 292893"/>
              <a:gd name="connsiteX10" fmla="*/ 238125 w 364331"/>
              <a:gd name="connsiteY10" fmla="*/ 116681 h 292893"/>
              <a:gd name="connsiteX11" fmla="*/ 233363 w 364331"/>
              <a:gd name="connsiteY11" fmla="*/ 90487 h 292893"/>
              <a:gd name="connsiteX12" fmla="*/ 211931 w 364331"/>
              <a:gd name="connsiteY12" fmla="*/ 80962 h 292893"/>
              <a:gd name="connsiteX13" fmla="*/ 207169 w 364331"/>
              <a:gd name="connsiteY13" fmla="*/ 52387 h 292893"/>
              <a:gd name="connsiteX14" fmla="*/ 180975 w 364331"/>
              <a:gd name="connsiteY14" fmla="*/ 26193 h 292893"/>
              <a:gd name="connsiteX15" fmla="*/ 157163 w 364331"/>
              <a:gd name="connsiteY15" fmla="*/ 7143 h 292893"/>
              <a:gd name="connsiteX16" fmla="*/ 121444 w 364331"/>
              <a:gd name="connsiteY16" fmla="*/ 0 h 292893"/>
              <a:gd name="connsiteX17" fmla="*/ 107156 w 364331"/>
              <a:gd name="connsiteY17" fmla="*/ 16668 h 292893"/>
              <a:gd name="connsiteX18" fmla="*/ 83344 w 364331"/>
              <a:gd name="connsiteY18" fmla="*/ 9525 h 292893"/>
              <a:gd name="connsiteX19" fmla="*/ 76200 w 364331"/>
              <a:gd name="connsiteY19" fmla="*/ 28575 h 292893"/>
              <a:gd name="connsiteX20" fmla="*/ 61913 w 364331"/>
              <a:gd name="connsiteY20" fmla="*/ 54768 h 292893"/>
              <a:gd name="connsiteX21" fmla="*/ 47625 w 364331"/>
              <a:gd name="connsiteY21" fmla="*/ 76200 h 292893"/>
              <a:gd name="connsiteX22" fmla="*/ 50006 w 364331"/>
              <a:gd name="connsiteY22" fmla="*/ 92868 h 292893"/>
              <a:gd name="connsiteX23" fmla="*/ 0 w 364331"/>
              <a:gd name="connsiteY23" fmla="*/ 147637 h 292893"/>
              <a:gd name="connsiteX0-1" fmla="*/ 0 w 364331"/>
              <a:gd name="connsiteY0-2" fmla="*/ 147637 h 292893"/>
              <a:gd name="connsiteX1-3" fmla="*/ 85725 w 364331"/>
              <a:gd name="connsiteY1-4" fmla="*/ 252412 h 292893"/>
              <a:gd name="connsiteX2-5" fmla="*/ 135731 w 364331"/>
              <a:gd name="connsiteY2-6" fmla="*/ 280987 h 292893"/>
              <a:gd name="connsiteX3-7" fmla="*/ 169069 w 364331"/>
              <a:gd name="connsiteY3-8" fmla="*/ 292893 h 292893"/>
              <a:gd name="connsiteX4-9" fmla="*/ 185738 w 364331"/>
              <a:gd name="connsiteY4-10" fmla="*/ 276225 h 292893"/>
              <a:gd name="connsiteX5-11" fmla="*/ 211931 w 364331"/>
              <a:gd name="connsiteY5-12" fmla="*/ 280987 h 292893"/>
              <a:gd name="connsiteX6-13" fmla="*/ 238125 w 364331"/>
              <a:gd name="connsiteY6-14" fmla="*/ 264318 h 292893"/>
              <a:gd name="connsiteX7-15" fmla="*/ 288131 w 364331"/>
              <a:gd name="connsiteY7-16" fmla="*/ 240506 h 292893"/>
              <a:gd name="connsiteX8-17" fmla="*/ 364331 w 364331"/>
              <a:gd name="connsiteY8-18" fmla="*/ 171450 h 292893"/>
              <a:gd name="connsiteX9-19" fmla="*/ 300038 w 364331"/>
              <a:gd name="connsiteY9-20" fmla="*/ 152400 h 292893"/>
              <a:gd name="connsiteX10-21" fmla="*/ 238125 w 364331"/>
              <a:gd name="connsiteY10-22" fmla="*/ 116681 h 292893"/>
              <a:gd name="connsiteX11-23" fmla="*/ 233363 w 364331"/>
              <a:gd name="connsiteY11-24" fmla="*/ 90487 h 292893"/>
              <a:gd name="connsiteX12-25" fmla="*/ 211931 w 364331"/>
              <a:gd name="connsiteY12-26" fmla="*/ 80962 h 292893"/>
              <a:gd name="connsiteX13-27" fmla="*/ 207169 w 364331"/>
              <a:gd name="connsiteY13-28" fmla="*/ 52387 h 292893"/>
              <a:gd name="connsiteX14-29" fmla="*/ 180975 w 364331"/>
              <a:gd name="connsiteY14-30" fmla="*/ 26193 h 292893"/>
              <a:gd name="connsiteX15-31" fmla="*/ 157163 w 364331"/>
              <a:gd name="connsiteY15-32" fmla="*/ 7143 h 292893"/>
              <a:gd name="connsiteX16-33" fmla="*/ 121444 w 364331"/>
              <a:gd name="connsiteY16-34" fmla="*/ 0 h 292893"/>
              <a:gd name="connsiteX17-35" fmla="*/ 107156 w 364331"/>
              <a:gd name="connsiteY17-36" fmla="*/ 16668 h 292893"/>
              <a:gd name="connsiteX18-37" fmla="*/ 83344 w 364331"/>
              <a:gd name="connsiteY18-38" fmla="*/ 9525 h 292893"/>
              <a:gd name="connsiteX19-39" fmla="*/ 76200 w 364331"/>
              <a:gd name="connsiteY19-40" fmla="*/ 28575 h 292893"/>
              <a:gd name="connsiteX20-41" fmla="*/ 61913 w 364331"/>
              <a:gd name="connsiteY20-42" fmla="*/ 54768 h 292893"/>
              <a:gd name="connsiteX21-43" fmla="*/ 47625 w 364331"/>
              <a:gd name="connsiteY21-44" fmla="*/ 76200 h 292893"/>
              <a:gd name="connsiteX22-45" fmla="*/ 50006 w 364331"/>
              <a:gd name="connsiteY22-46" fmla="*/ 92868 h 292893"/>
              <a:gd name="connsiteX23-47" fmla="*/ 23813 w 364331"/>
              <a:gd name="connsiteY23-48" fmla="*/ 123825 h 292893"/>
              <a:gd name="connsiteX24" fmla="*/ 0 w 364331"/>
              <a:gd name="connsiteY24" fmla="*/ 147637 h 292893"/>
              <a:gd name="connsiteX0-49" fmla="*/ 0 w 364331"/>
              <a:gd name="connsiteY0-50" fmla="*/ 147637 h 292893"/>
              <a:gd name="connsiteX1-51" fmla="*/ 85725 w 364331"/>
              <a:gd name="connsiteY1-52" fmla="*/ 252412 h 292893"/>
              <a:gd name="connsiteX2-53" fmla="*/ 135731 w 364331"/>
              <a:gd name="connsiteY2-54" fmla="*/ 280987 h 292893"/>
              <a:gd name="connsiteX3-55" fmla="*/ 169069 w 364331"/>
              <a:gd name="connsiteY3-56" fmla="*/ 292893 h 292893"/>
              <a:gd name="connsiteX4-57" fmla="*/ 185738 w 364331"/>
              <a:gd name="connsiteY4-58" fmla="*/ 276225 h 292893"/>
              <a:gd name="connsiteX5-59" fmla="*/ 211931 w 364331"/>
              <a:gd name="connsiteY5-60" fmla="*/ 280987 h 292893"/>
              <a:gd name="connsiteX6-61" fmla="*/ 238125 w 364331"/>
              <a:gd name="connsiteY6-62" fmla="*/ 264318 h 292893"/>
              <a:gd name="connsiteX7-63" fmla="*/ 288131 w 364331"/>
              <a:gd name="connsiteY7-64" fmla="*/ 240506 h 292893"/>
              <a:gd name="connsiteX8-65" fmla="*/ 364331 w 364331"/>
              <a:gd name="connsiteY8-66" fmla="*/ 171450 h 292893"/>
              <a:gd name="connsiteX9-67" fmla="*/ 300038 w 364331"/>
              <a:gd name="connsiteY9-68" fmla="*/ 152400 h 292893"/>
              <a:gd name="connsiteX10-69" fmla="*/ 238125 w 364331"/>
              <a:gd name="connsiteY10-70" fmla="*/ 116681 h 292893"/>
              <a:gd name="connsiteX11-71" fmla="*/ 233363 w 364331"/>
              <a:gd name="connsiteY11-72" fmla="*/ 90487 h 292893"/>
              <a:gd name="connsiteX12-73" fmla="*/ 211931 w 364331"/>
              <a:gd name="connsiteY12-74" fmla="*/ 80962 h 292893"/>
              <a:gd name="connsiteX13-75" fmla="*/ 207169 w 364331"/>
              <a:gd name="connsiteY13-76" fmla="*/ 52387 h 292893"/>
              <a:gd name="connsiteX14-77" fmla="*/ 180975 w 364331"/>
              <a:gd name="connsiteY14-78" fmla="*/ 26193 h 292893"/>
              <a:gd name="connsiteX15-79" fmla="*/ 157163 w 364331"/>
              <a:gd name="connsiteY15-80" fmla="*/ 7143 h 292893"/>
              <a:gd name="connsiteX16-81" fmla="*/ 121444 w 364331"/>
              <a:gd name="connsiteY16-82" fmla="*/ 0 h 292893"/>
              <a:gd name="connsiteX17-83" fmla="*/ 107156 w 364331"/>
              <a:gd name="connsiteY17-84" fmla="*/ 16668 h 292893"/>
              <a:gd name="connsiteX18-85" fmla="*/ 83344 w 364331"/>
              <a:gd name="connsiteY18-86" fmla="*/ 9525 h 292893"/>
              <a:gd name="connsiteX19-87" fmla="*/ 76200 w 364331"/>
              <a:gd name="connsiteY19-88" fmla="*/ 28575 h 292893"/>
              <a:gd name="connsiteX20-89" fmla="*/ 61913 w 364331"/>
              <a:gd name="connsiteY20-90" fmla="*/ 54768 h 292893"/>
              <a:gd name="connsiteX21-91" fmla="*/ 47625 w 364331"/>
              <a:gd name="connsiteY21-92" fmla="*/ 76200 h 292893"/>
              <a:gd name="connsiteX22-93" fmla="*/ 50006 w 364331"/>
              <a:gd name="connsiteY22-94" fmla="*/ 92868 h 292893"/>
              <a:gd name="connsiteX23-95" fmla="*/ 35719 w 364331"/>
              <a:gd name="connsiteY23-96" fmla="*/ 142875 h 292893"/>
              <a:gd name="connsiteX24-97" fmla="*/ 0 w 364331"/>
              <a:gd name="connsiteY24-98" fmla="*/ 147637 h 292893"/>
              <a:gd name="connsiteX0-99" fmla="*/ 0 w 364331"/>
              <a:gd name="connsiteY0-100" fmla="*/ 147637 h 292893"/>
              <a:gd name="connsiteX1-101" fmla="*/ 85725 w 364331"/>
              <a:gd name="connsiteY1-102" fmla="*/ 252412 h 292893"/>
              <a:gd name="connsiteX2-103" fmla="*/ 135731 w 364331"/>
              <a:gd name="connsiteY2-104" fmla="*/ 280987 h 292893"/>
              <a:gd name="connsiteX3-105" fmla="*/ 169069 w 364331"/>
              <a:gd name="connsiteY3-106" fmla="*/ 292893 h 292893"/>
              <a:gd name="connsiteX4-107" fmla="*/ 185738 w 364331"/>
              <a:gd name="connsiteY4-108" fmla="*/ 276225 h 292893"/>
              <a:gd name="connsiteX5-109" fmla="*/ 211931 w 364331"/>
              <a:gd name="connsiteY5-110" fmla="*/ 280987 h 292893"/>
              <a:gd name="connsiteX6-111" fmla="*/ 238125 w 364331"/>
              <a:gd name="connsiteY6-112" fmla="*/ 264318 h 292893"/>
              <a:gd name="connsiteX7-113" fmla="*/ 288131 w 364331"/>
              <a:gd name="connsiteY7-114" fmla="*/ 240506 h 292893"/>
              <a:gd name="connsiteX8-115" fmla="*/ 364331 w 364331"/>
              <a:gd name="connsiteY8-116" fmla="*/ 171450 h 292893"/>
              <a:gd name="connsiteX9-117" fmla="*/ 300038 w 364331"/>
              <a:gd name="connsiteY9-118" fmla="*/ 152400 h 292893"/>
              <a:gd name="connsiteX10-119" fmla="*/ 238125 w 364331"/>
              <a:gd name="connsiteY10-120" fmla="*/ 116681 h 292893"/>
              <a:gd name="connsiteX11-121" fmla="*/ 233363 w 364331"/>
              <a:gd name="connsiteY11-122" fmla="*/ 90487 h 292893"/>
              <a:gd name="connsiteX12-123" fmla="*/ 211931 w 364331"/>
              <a:gd name="connsiteY12-124" fmla="*/ 80962 h 292893"/>
              <a:gd name="connsiteX13-125" fmla="*/ 207169 w 364331"/>
              <a:gd name="connsiteY13-126" fmla="*/ 52387 h 292893"/>
              <a:gd name="connsiteX14-127" fmla="*/ 180975 w 364331"/>
              <a:gd name="connsiteY14-128" fmla="*/ 26193 h 292893"/>
              <a:gd name="connsiteX15-129" fmla="*/ 157163 w 364331"/>
              <a:gd name="connsiteY15-130" fmla="*/ 7143 h 292893"/>
              <a:gd name="connsiteX16-131" fmla="*/ 121444 w 364331"/>
              <a:gd name="connsiteY16-132" fmla="*/ 0 h 292893"/>
              <a:gd name="connsiteX17-133" fmla="*/ 107156 w 364331"/>
              <a:gd name="connsiteY17-134" fmla="*/ 16668 h 292893"/>
              <a:gd name="connsiteX18-135" fmla="*/ 83344 w 364331"/>
              <a:gd name="connsiteY18-136" fmla="*/ 9525 h 292893"/>
              <a:gd name="connsiteX19-137" fmla="*/ 76200 w 364331"/>
              <a:gd name="connsiteY19-138" fmla="*/ 28575 h 292893"/>
              <a:gd name="connsiteX20-139" fmla="*/ 61913 w 364331"/>
              <a:gd name="connsiteY20-140" fmla="*/ 54768 h 292893"/>
              <a:gd name="connsiteX21-141" fmla="*/ 47625 w 364331"/>
              <a:gd name="connsiteY21-142" fmla="*/ 76200 h 292893"/>
              <a:gd name="connsiteX22-143" fmla="*/ 50006 w 364331"/>
              <a:gd name="connsiteY22-144" fmla="*/ 92868 h 292893"/>
              <a:gd name="connsiteX23-145" fmla="*/ 38100 w 364331"/>
              <a:gd name="connsiteY23-146" fmla="*/ 109537 h 292893"/>
              <a:gd name="connsiteX24-147" fmla="*/ 35719 w 364331"/>
              <a:gd name="connsiteY24-148" fmla="*/ 142875 h 292893"/>
              <a:gd name="connsiteX25" fmla="*/ 0 w 364331"/>
              <a:gd name="connsiteY25" fmla="*/ 147637 h 292893"/>
              <a:gd name="connsiteX0-149" fmla="*/ 0 w 364331"/>
              <a:gd name="connsiteY0-150" fmla="*/ 147637 h 292893"/>
              <a:gd name="connsiteX1-151" fmla="*/ 85725 w 364331"/>
              <a:gd name="connsiteY1-152" fmla="*/ 252412 h 292893"/>
              <a:gd name="connsiteX2-153" fmla="*/ 135731 w 364331"/>
              <a:gd name="connsiteY2-154" fmla="*/ 280987 h 292893"/>
              <a:gd name="connsiteX3-155" fmla="*/ 169069 w 364331"/>
              <a:gd name="connsiteY3-156" fmla="*/ 292893 h 292893"/>
              <a:gd name="connsiteX4-157" fmla="*/ 185738 w 364331"/>
              <a:gd name="connsiteY4-158" fmla="*/ 276225 h 292893"/>
              <a:gd name="connsiteX5-159" fmla="*/ 211931 w 364331"/>
              <a:gd name="connsiteY5-160" fmla="*/ 280987 h 292893"/>
              <a:gd name="connsiteX6-161" fmla="*/ 238125 w 364331"/>
              <a:gd name="connsiteY6-162" fmla="*/ 264318 h 292893"/>
              <a:gd name="connsiteX7-163" fmla="*/ 288131 w 364331"/>
              <a:gd name="connsiteY7-164" fmla="*/ 240506 h 292893"/>
              <a:gd name="connsiteX8-165" fmla="*/ 364331 w 364331"/>
              <a:gd name="connsiteY8-166" fmla="*/ 171450 h 292893"/>
              <a:gd name="connsiteX9-167" fmla="*/ 300038 w 364331"/>
              <a:gd name="connsiteY9-168" fmla="*/ 152400 h 292893"/>
              <a:gd name="connsiteX10-169" fmla="*/ 238125 w 364331"/>
              <a:gd name="connsiteY10-170" fmla="*/ 116681 h 292893"/>
              <a:gd name="connsiteX11-171" fmla="*/ 233363 w 364331"/>
              <a:gd name="connsiteY11-172" fmla="*/ 90487 h 292893"/>
              <a:gd name="connsiteX12-173" fmla="*/ 211931 w 364331"/>
              <a:gd name="connsiteY12-174" fmla="*/ 80962 h 292893"/>
              <a:gd name="connsiteX13-175" fmla="*/ 207169 w 364331"/>
              <a:gd name="connsiteY13-176" fmla="*/ 52387 h 292893"/>
              <a:gd name="connsiteX14-177" fmla="*/ 180975 w 364331"/>
              <a:gd name="connsiteY14-178" fmla="*/ 26193 h 292893"/>
              <a:gd name="connsiteX15-179" fmla="*/ 157163 w 364331"/>
              <a:gd name="connsiteY15-180" fmla="*/ 7143 h 292893"/>
              <a:gd name="connsiteX16-181" fmla="*/ 121444 w 364331"/>
              <a:gd name="connsiteY16-182" fmla="*/ 0 h 292893"/>
              <a:gd name="connsiteX17-183" fmla="*/ 107156 w 364331"/>
              <a:gd name="connsiteY17-184" fmla="*/ 16668 h 292893"/>
              <a:gd name="connsiteX18-185" fmla="*/ 83344 w 364331"/>
              <a:gd name="connsiteY18-186" fmla="*/ 9525 h 292893"/>
              <a:gd name="connsiteX19-187" fmla="*/ 76200 w 364331"/>
              <a:gd name="connsiteY19-188" fmla="*/ 28575 h 292893"/>
              <a:gd name="connsiteX20-189" fmla="*/ 61913 w 364331"/>
              <a:gd name="connsiteY20-190" fmla="*/ 54768 h 292893"/>
              <a:gd name="connsiteX21-191" fmla="*/ 47625 w 364331"/>
              <a:gd name="connsiteY21-192" fmla="*/ 76200 h 292893"/>
              <a:gd name="connsiteX22-193" fmla="*/ 50006 w 364331"/>
              <a:gd name="connsiteY22-194" fmla="*/ 92868 h 292893"/>
              <a:gd name="connsiteX23-195" fmla="*/ 33337 w 364331"/>
              <a:gd name="connsiteY23-196" fmla="*/ 107156 h 292893"/>
              <a:gd name="connsiteX24-197" fmla="*/ 35719 w 364331"/>
              <a:gd name="connsiteY24-198" fmla="*/ 142875 h 292893"/>
              <a:gd name="connsiteX25-199" fmla="*/ 0 w 364331"/>
              <a:gd name="connsiteY25-200" fmla="*/ 147637 h 292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97" y="connsiteY24-98"/>
              </a:cxn>
              <a:cxn ang="0">
                <a:pos x="connsiteX25-199" y="connsiteY25-200"/>
              </a:cxn>
            </a:cxnLst>
            <a:rect l="l" t="t" r="r" b="b"/>
            <a:pathLst>
              <a:path w="364331" h="292893">
                <a:moveTo>
                  <a:pt x="0" y="147637"/>
                </a:moveTo>
                <a:lnTo>
                  <a:pt x="85725" y="252412"/>
                </a:lnTo>
                <a:lnTo>
                  <a:pt x="135731" y="280987"/>
                </a:lnTo>
                <a:lnTo>
                  <a:pt x="169069" y="292893"/>
                </a:lnTo>
                <a:lnTo>
                  <a:pt x="185738" y="276225"/>
                </a:lnTo>
                <a:lnTo>
                  <a:pt x="211931" y="280987"/>
                </a:lnTo>
                <a:lnTo>
                  <a:pt x="238125" y="264318"/>
                </a:lnTo>
                <a:lnTo>
                  <a:pt x="288131" y="240506"/>
                </a:lnTo>
                <a:lnTo>
                  <a:pt x="364331" y="171450"/>
                </a:lnTo>
                <a:lnTo>
                  <a:pt x="300038" y="152400"/>
                </a:lnTo>
                <a:lnTo>
                  <a:pt x="238125" y="116681"/>
                </a:lnTo>
                <a:lnTo>
                  <a:pt x="233363" y="90487"/>
                </a:lnTo>
                <a:lnTo>
                  <a:pt x="211931" y="80962"/>
                </a:lnTo>
                <a:lnTo>
                  <a:pt x="207169" y="52387"/>
                </a:lnTo>
                <a:lnTo>
                  <a:pt x="180975" y="26193"/>
                </a:lnTo>
                <a:lnTo>
                  <a:pt x="157163" y="7143"/>
                </a:lnTo>
                <a:lnTo>
                  <a:pt x="121444" y="0"/>
                </a:lnTo>
                <a:lnTo>
                  <a:pt x="107156" y="16668"/>
                </a:lnTo>
                <a:lnTo>
                  <a:pt x="83344" y="9525"/>
                </a:lnTo>
                <a:lnTo>
                  <a:pt x="76200" y="28575"/>
                </a:lnTo>
                <a:lnTo>
                  <a:pt x="61913" y="54768"/>
                </a:lnTo>
                <a:lnTo>
                  <a:pt x="47625" y="76200"/>
                </a:lnTo>
                <a:lnTo>
                  <a:pt x="50006" y="92868"/>
                </a:lnTo>
                <a:lnTo>
                  <a:pt x="33337" y="107156"/>
                </a:lnTo>
                <a:lnTo>
                  <a:pt x="35719" y="142875"/>
                </a:lnTo>
                <a:lnTo>
                  <a:pt x="0" y="1476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4" name="Freeform: Shape 133"/>
          <p:cNvSpPr/>
          <p:nvPr/>
        </p:nvSpPr>
        <p:spPr bwMode="auto">
          <a:xfrm>
            <a:off x="6877050" y="3659505"/>
            <a:ext cx="28575" cy="59690"/>
          </a:xfrm>
          <a:custGeom>
            <a:avLst/>
            <a:gdLst>
              <a:gd name="connsiteX0" fmla="*/ 21431 w 28575"/>
              <a:gd name="connsiteY0" fmla="*/ 0 h 59531"/>
              <a:gd name="connsiteX1" fmla="*/ 0 w 28575"/>
              <a:gd name="connsiteY1" fmla="*/ 47625 h 59531"/>
              <a:gd name="connsiteX2" fmla="*/ 28575 w 28575"/>
              <a:gd name="connsiteY2" fmla="*/ 59531 h 59531"/>
              <a:gd name="connsiteX3" fmla="*/ 21431 w 28575"/>
              <a:gd name="connsiteY3" fmla="*/ 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" h="59531">
                <a:moveTo>
                  <a:pt x="21431" y="0"/>
                </a:moveTo>
                <a:lnTo>
                  <a:pt x="0" y="47625"/>
                </a:lnTo>
                <a:lnTo>
                  <a:pt x="28575" y="59531"/>
                </a:lnTo>
                <a:lnTo>
                  <a:pt x="2143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5" name="Freeform: Shape 134"/>
          <p:cNvSpPr/>
          <p:nvPr/>
        </p:nvSpPr>
        <p:spPr bwMode="auto">
          <a:xfrm>
            <a:off x="6750685" y="3538220"/>
            <a:ext cx="142875" cy="154940"/>
          </a:xfrm>
          <a:custGeom>
            <a:avLst/>
            <a:gdLst>
              <a:gd name="connsiteX0" fmla="*/ 40481 w 142875"/>
              <a:gd name="connsiteY0" fmla="*/ 0 h 154781"/>
              <a:gd name="connsiteX1" fmla="*/ 0 w 142875"/>
              <a:gd name="connsiteY1" fmla="*/ 30956 h 154781"/>
              <a:gd name="connsiteX2" fmla="*/ 0 w 142875"/>
              <a:gd name="connsiteY2" fmla="*/ 102394 h 154781"/>
              <a:gd name="connsiteX3" fmla="*/ 21431 w 142875"/>
              <a:gd name="connsiteY3" fmla="*/ 116681 h 154781"/>
              <a:gd name="connsiteX4" fmla="*/ 33337 w 142875"/>
              <a:gd name="connsiteY4" fmla="*/ 100012 h 154781"/>
              <a:gd name="connsiteX5" fmla="*/ 71437 w 142875"/>
              <a:gd name="connsiteY5" fmla="*/ 102394 h 154781"/>
              <a:gd name="connsiteX6" fmla="*/ 130969 w 142875"/>
              <a:gd name="connsiteY6" fmla="*/ 154781 h 154781"/>
              <a:gd name="connsiteX7" fmla="*/ 142875 w 142875"/>
              <a:gd name="connsiteY7" fmla="*/ 121444 h 154781"/>
              <a:gd name="connsiteX8" fmla="*/ 111919 w 142875"/>
              <a:gd name="connsiteY8" fmla="*/ 97631 h 154781"/>
              <a:gd name="connsiteX9" fmla="*/ 83344 w 142875"/>
              <a:gd name="connsiteY9" fmla="*/ 73819 h 154781"/>
              <a:gd name="connsiteX10" fmla="*/ 61912 w 142875"/>
              <a:gd name="connsiteY10" fmla="*/ 66675 h 154781"/>
              <a:gd name="connsiteX11" fmla="*/ 40481 w 142875"/>
              <a:gd name="connsiteY11" fmla="*/ 0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54781">
                <a:moveTo>
                  <a:pt x="40481" y="0"/>
                </a:moveTo>
                <a:lnTo>
                  <a:pt x="0" y="30956"/>
                </a:lnTo>
                <a:lnTo>
                  <a:pt x="0" y="102394"/>
                </a:lnTo>
                <a:lnTo>
                  <a:pt x="21431" y="116681"/>
                </a:lnTo>
                <a:lnTo>
                  <a:pt x="33337" y="100012"/>
                </a:lnTo>
                <a:lnTo>
                  <a:pt x="71437" y="102394"/>
                </a:lnTo>
                <a:lnTo>
                  <a:pt x="130969" y="154781"/>
                </a:lnTo>
                <a:lnTo>
                  <a:pt x="142875" y="121444"/>
                </a:lnTo>
                <a:lnTo>
                  <a:pt x="111919" y="97631"/>
                </a:lnTo>
                <a:lnTo>
                  <a:pt x="83344" y="73819"/>
                </a:lnTo>
                <a:lnTo>
                  <a:pt x="61912" y="66675"/>
                </a:lnTo>
                <a:lnTo>
                  <a:pt x="4048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6" name="Freeform: Shape 135"/>
          <p:cNvSpPr/>
          <p:nvPr/>
        </p:nvSpPr>
        <p:spPr bwMode="auto">
          <a:xfrm>
            <a:off x="6402705" y="3402330"/>
            <a:ext cx="376555" cy="385445"/>
          </a:xfrm>
          <a:custGeom>
            <a:avLst/>
            <a:gdLst>
              <a:gd name="connsiteX0" fmla="*/ 242888 w 376238"/>
              <a:gd name="connsiteY0" fmla="*/ 35718 h 385762"/>
              <a:gd name="connsiteX1" fmla="*/ 80963 w 376238"/>
              <a:gd name="connsiteY1" fmla="*/ 38100 h 385762"/>
              <a:gd name="connsiteX2" fmla="*/ 73819 w 376238"/>
              <a:gd name="connsiteY2" fmla="*/ 90487 h 385762"/>
              <a:gd name="connsiteX3" fmla="*/ 73819 w 376238"/>
              <a:gd name="connsiteY3" fmla="*/ 90487 h 385762"/>
              <a:gd name="connsiteX4" fmla="*/ 45244 w 376238"/>
              <a:gd name="connsiteY4" fmla="*/ 97631 h 385762"/>
              <a:gd name="connsiteX5" fmla="*/ 45244 w 376238"/>
              <a:gd name="connsiteY5" fmla="*/ 126206 h 385762"/>
              <a:gd name="connsiteX6" fmla="*/ 23813 w 376238"/>
              <a:gd name="connsiteY6" fmla="*/ 102393 h 385762"/>
              <a:gd name="connsiteX7" fmla="*/ 26194 w 376238"/>
              <a:gd name="connsiteY7" fmla="*/ 202406 h 385762"/>
              <a:gd name="connsiteX8" fmla="*/ 0 w 376238"/>
              <a:gd name="connsiteY8" fmla="*/ 235743 h 385762"/>
              <a:gd name="connsiteX9" fmla="*/ 2382 w 376238"/>
              <a:gd name="connsiteY9" fmla="*/ 323850 h 385762"/>
              <a:gd name="connsiteX10" fmla="*/ 35719 w 376238"/>
              <a:gd name="connsiteY10" fmla="*/ 342900 h 385762"/>
              <a:gd name="connsiteX11" fmla="*/ 45244 w 376238"/>
              <a:gd name="connsiteY11" fmla="*/ 385762 h 385762"/>
              <a:gd name="connsiteX12" fmla="*/ 59532 w 376238"/>
              <a:gd name="connsiteY12" fmla="*/ 326231 h 385762"/>
              <a:gd name="connsiteX13" fmla="*/ 92869 w 376238"/>
              <a:gd name="connsiteY13" fmla="*/ 342900 h 385762"/>
              <a:gd name="connsiteX14" fmla="*/ 97632 w 376238"/>
              <a:gd name="connsiteY14" fmla="*/ 364331 h 385762"/>
              <a:gd name="connsiteX15" fmla="*/ 159544 w 376238"/>
              <a:gd name="connsiteY15" fmla="*/ 357187 h 385762"/>
              <a:gd name="connsiteX16" fmla="*/ 188119 w 376238"/>
              <a:gd name="connsiteY16" fmla="*/ 338137 h 385762"/>
              <a:gd name="connsiteX17" fmla="*/ 216694 w 376238"/>
              <a:gd name="connsiteY17" fmla="*/ 361950 h 385762"/>
              <a:gd name="connsiteX18" fmla="*/ 230982 w 376238"/>
              <a:gd name="connsiteY18" fmla="*/ 345281 h 385762"/>
              <a:gd name="connsiteX19" fmla="*/ 233363 w 376238"/>
              <a:gd name="connsiteY19" fmla="*/ 321468 h 385762"/>
              <a:gd name="connsiteX20" fmla="*/ 245269 w 376238"/>
              <a:gd name="connsiteY20" fmla="*/ 288131 h 385762"/>
              <a:gd name="connsiteX21" fmla="*/ 254794 w 376238"/>
              <a:gd name="connsiteY21" fmla="*/ 283368 h 385762"/>
              <a:gd name="connsiteX22" fmla="*/ 273844 w 376238"/>
              <a:gd name="connsiteY22" fmla="*/ 333375 h 385762"/>
              <a:gd name="connsiteX23" fmla="*/ 302419 w 376238"/>
              <a:gd name="connsiteY23" fmla="*/ 352425 h 385762"/>
              <a:gd name="connsiteX24" fmla="*/ 302419 w 376238"/>
              <a:gd name="connsiteY24" fmla="*/ 328612 h 385762"/>
              <a:gd name="connsiteX25" fmla="*/ 314325 w 376238"/>
              <a:gd name="connsiteY25" fmla="*/ 316706 h 385762"/>
              <a:gd name="connsiteX26" fmla="*/ 314325 w 376238"/>
              <a:gd name="connsiteY26" fmla="*/ 292893 h 385762"/>
              <a:gd name="connsiteX27" fmla="*/ 345282 w 376238"/>
              <a:gd name="connsiteY27" fmla="*/ 235743 h 385762"/>
              <a:gd name="connsiteX28" fmla="*/ 352425 w 376238"/>
              <a:gd name="connsiteY28" fmla="*/ 164306 h 385762"/>
              <a:gd name="connsiteX29" fmla="*/ 376238 w 376238"/>
              <a:gd name="connsiteY29" fmla="*/ 135731 h 385762"/>
              <a:gd name="connsiteX30" fmla="*/ 354807 w 376238"/>
              <a:gd name="connsiteY30" fmla="*/ 119062 h 385762"/>
              <a:gd name="connsiteX31" fmla="*/ 352425 w 376238"/>
              <a:gd name="connsiteY31" fmla="*/ 85725 h 385762"/>
              <a:gd name="connsiteX32" fmla="*/ 345282 w 376238"/>
              <a:gd name="connsiteY32" fmla="*/ 69056 h 385762"/>
              <a:gd name="connsiteX33" fmla="*/ 338138 w 376238"/>
              <a:gd name="connsiteY33" fmla="*/ 40481 h 385762"/>
              <a:gd name="connsiteX34" fmla="*/ 309563 w 376238"/>
              <a:gd name="connsiteY34" fmla="*/ 0 h 385762"/>
              <a:gd name="connsiteX35" fmla="*/ 242888 w 376238"/>
              <a:gd name="connsiteY35" fmla="*/ 35718 h 385762"/>
              <a:gd name="connsiteX0-1" fmla="*/ 242888 w 376238"/>
              <a:gd name="connsiteY0-2" fmla="*/ 35718 h 385762"/>
              <a:gd name="connsiteX1-3" fmla="*/ 80963 w 376238"/>
              <a:gd name="connsiteY1-4" fmla="*/ 38100 h 385762"/>
              <a:gd name="connsiteX2-5" fmla="*/ 73819 w 376238"/>
              <a:gd name="connsiteY2-6" fmla="*/ 90487 h 385762"/>
              <a:gd name="connsiteX3-7" fmla="*/ 73819 w 376238"/>
              <a:gd name="connsiteY3-8" fmla="*/ 90487 h 385762"/>
              <a:gd name="connsiteX4-9" fmla="*/ 45244 w 376238"/>
              <a:gd name="connsiteY4-10" fmla="*/ 97631 h 385762"/>
              <a:gd name="connsiteX5-11" fmla="*/ 45244 w 376238"/>
              <a:gd name="connsiteY5-12" fmla="*/ 126206 h 385762"/>
              <a:gd name="connsiteX6-13" fmla="*/ 23813 w 376238"/>
              <a:gd name="connsiteY6-14" fmla="*/ 102393 h 385762"/>
              <a:gd name="connsiteX7-15" fmla="*/ 26194 w 376238"/>
              <a:gd name="connsiteY7-16" fmla="*/ 202406 h 385762"/>
              <a:gd name="connsiteX8-17" fmla="*/ 0 w 376238"/>
              <a:gd name="connsiteY8-18" fmla="*/ 235743 h 385762"/>
              <a:gd name="connsiteX9-19" fmla="*/ 2382 w 376238"/>
              <a:gd name="connsiteY9-20" fmla="*/ 323850 h 385762"/>
              <a:gd name="connsiteX10-21" fmla="*/ 35719 w 376238"/>
              <a:gd name="connsiteY10-22" fmla="*/ 342900 h 385762"/>
              <a:gd name="connsiteX11-23" fmla="*/ 45244 w 376238"/>
              <a:gd name="connsiteY11-24" fmla="*/ 385762 h 385762"/>
              <a:gd name="connsiteX12-25" fmla="*/ 59532 w 376238"/>
              <a:gd name="connsiteY12-26" fmla="*/ 326231 h 385762"/>
              <a:gd name="connsiteX13-27" fmla="*/ 92869 w 376238"/>
              <a:gd name="connsiteY13-28" fmla="*/ 342900 h 385762"/>
              <a:gd name="connsiteX14-29" fmla="*/ 97632 w 376238"/>
              <a:gd name="connsiteY14-30" fmla="*/ 364331 h 385762"/>
              <a:gd name="connsiteX15-31" fmla="*/ 159544 w 376238"/>
              <a:gd name="connsiteY15-32" fmla="*/ 357187 h 385762"/>
              <a:gd name="connsiteX16-33" fmla="*/ 188119 w 376238"/>
              <a:gd name="connsiteY16-34" fmla="*/ 338137 h 385762"/>
              <a:gd name="connsiteX17-35" fmla="*/ 216694 w 376238"/>
              <a:gd name="connsiteY17-36" fmla="*/ 361950 h 385762"/>
              <a:gd name="connsiteX18-37" fmla="*/ 230982 w 376238"/>
              <a:gd name="connsiteY18-38" fmla="*/ 345281 h 385762"/>
              <a:gd name="connsiteX19-39" fmla="*/ 233363 w 376238"/>
              <a:gd name="connsiteY19-40" fmla="*/ 321468 h 385762"/>
              <a:gd name="connsiteX20-41" fmla="*/ 245269 w 376238"/>
              <a:gd name="connsiteY20-42" fmla="*/ 288131 h 385762"/>
              <a:gd name="connsiteX21-43" fmla="*/ 254794 w 376238"/>
              <a:gd name="connsiteY21-44" fmla="*/ 283368 h 385762"/>
              <a:gd name="connsiteX22-45" fmla="*/ 273844 w 376238"/>
              <a:gd name="connsiteY22-46" fmla="*/ 333375 h 385762"/>
              <a:gd name="connsiteX23-47" fmla="*/ 302419 w 376238"/>
              <a:gd name="connsiteY23-48" fmla="*/ 352425 h 385762"/>
              <a:gd name="connsiteX24-49" fmla="*/ 302419 w 376238"/>
              <a:gd name="connsiteY24-50" fmla="*/ 328612 h 385762"/>
              <a:gd name="connsiteX25-51" fmla="*/ 314325 w 376238"/>
              <a:gd name="connsiteY25-52" fmla="*/ 316706 h 385762"/>
              <a:gd name="connsiteX26-53" fmla="*/ 314325 w 376238"/>
              <a:gd name="connsiteY26-54" fmla="*/ 292893 h 385762"/>
              <a:gd name="connsiteX27-55" fmla="*/ 345282 w 376238"/>
              <a:gd name="connsiteY27-56" fmla="*/ 235743 h 385762"/>
              <a:gd name="connsiteX28-57" fmla="*/ 352425 w 376238"/>
              <a:gd name="connsiteY28-58" fmla="*/ 164306 h 385762"/>
              <a:gd name="connsiteX29-59" fmla="*/ 376238 w 376238"/>
              <a:gd name="connsiteY29-60" fmla="*/ 135731 h 385762"/>
              <a:gd name="connsiteX30-61" fmla="*/ 354807 w 376238"/>
              <a:gd name="connsiteY30-62" fmla="*/ 119062 h 385762"/>
              <a:gd name="connsiteX31-63" fmla="*/ 352425 w 376238"/>
              <a:gd name="connsiteY31-64" fmla="*/ 85725 h 385762"/>
              <a:gd name="connsiteX32-65" fmla="*/ 345282 w 376238"/>
              <a:gd name="connsiteY32-66" fmla="*/ 69056 h 385762"/>
              <a:gd name="connsiteX33-67" fmla="*/ 338138 w 376238"/>
              <a:gd name="connsiteY33-68" fmla="*/ 40481 h 385762"/>
              <a:gd name="connsiteX34-69" fmla="*/ 309563 w 376238"/>
              <a:gd name="connsiteY34-70" fmla="*/ 0 h 385762"/>
              <a:gd name="connsiteX35-71" fmla="*/ 285750 w 376238"/>
              <a:gd name="connsiteY35-72" fmla="*/ 16668 h 385762"/>
              <a:gd name="connsiteX36" fmla="*/ 242888 w 376238"/>
              <a:gd name="connsiteY36" fmla="*/ 35718 h 385762"/>
              <a:gd name="connsiteX0-73" fmla="*/ 242888 w 376238"/>
              <a:gd name="connsiteY0-74" fmla="*/ 35718 h 385762"/>
              <a:gd name="connsiteX1-75" fmla="*/ 80963 w 376238"/>
              <a:gd name="connsiteY1-76" fmla="*/ 38100 h 385762"/>
              <a:gd name="connsiteX2-77" fmla="*/ 73819 w 376238"/>
              <a:gd name="connsiteY2-78" fmla="*/ 90487 h 385762"/>
              <a:gd name="connsiteX3-79" fmla="*/ 73819 w 376238"/>
              <a:gd name="connsiteY3-80" fmla="*/ 90487 h 385762"/>
              <a:gd name="connsiteX4-81" fmla="*/ 45244 w 376238"/>
              <a:gd name="connsiteY4-82" fmla="*/ 97631 h 385762"/>
              <a:gd name="connsiteX5-83" fmla="*/ 45244 w 376238"/>
              <a:gd name="connsiteY5-84" fmla="*/ 126206 h 385762"/>
              <a:gd name="connsiteX6-85" fmla="*/ 23813 w 376238"/>
              <a:gd name="connsiteY6-86" fmla="*/ 102393 h 385762"/>
              <a:gd name="connsiteX7-87" fmla="*/ 26194 w 376238"/>
              <a:gd name="connsiteY7-88" fmla="*/ 202406 h 385762"/>
              <a:gd name="connsiteX8-89" fmla="*/ 0 w 376238"/>
              <a:gd name="connsiteY8-90" fmla="*/ 235743 h 385762"/>
              <a:gd name="connsiteX9-91" fmla="*/ 2382 w 376238"/>
              <a:gd name="connsiteY9-92" fmla="*/ 323850 h 385762"/>
              <a:gd name="connsiteX10-93" fmla="*/ 35719 w 376238"/>
              <a:gd name="connsiteY10-94" fmla="*/ 342900 h 385762"/>
              <a:gd name="connsiteX11-95" fmla="*/ 45244 w 376238"/>
              <a:gd name="connsiteY11-96" fmla="*/ 385762 h 385762"/>
              <a:gd name="connsiteX12-97" fmla="*/ 59532 w 376238"/>
              <a:gd name="connsiteY12-98" fmla="*/ 326231 h 385762"/>
              <a:gd name="connsiteX13-99" fmla="*/ 92869 w 376238"/>
              <a:gd name="connsiteY13-100" fmla="*/ 342900 h 385762"/>
              <a:gd name="connsiteX14-101" fmla="*/ 97632 w 376238"/>
              <a:gd name="connsiteY14-102" fmla="*/ 364331 h 385762"/>
              <a:gd name="connsiteX15-103" fmla="*/ 159544 w 376238"/>
              <a:gd name="connsiteY15-104" fmla="*/ 357187 h 385762"/>
              <a:gd name="connsiteX16-105" fmla="*/ 188119 w 376238"/>
              <a:gd name="connsiteY16-106" fmla="*/ 338137 h 385762"/>
              <a:gd name="connsiteX17-107" fmla="*/ 216694 w 376238"/>
              <a:gd name="connsiteY17-108" fmla="*/ 361950 h 385762"/>
              <a:gd name="connsiteX18-109" fmla="*/ 230982 w 376238"/>
              <a:gd name="connsiteY18-110" fmla="*/ 345281 h 385762"/>
              <a:gd name="connsiteX19-111" fmla="*/ 233363 w 376238"/>
              <a:gd name="connsiteY19-112" fmla="*/ 321468 h 385762"/>
              <a:gd name="connsiteX20-113" fmla="*/ 245269 w 376238"/>
              <a:gd name="connsiteY20-114" fmla="*/ 288131 h 385762"/>
              <a:gd name="connsiteX21-115" fmla="*/ 254794 w 376238"/>
              <a:gd name="connsiteY21-116" fmla="*/ 283368 h 385762"/>
              <a:gd name="connsiteX22-117" fmla="*/ 273844 w 376238"/>
              <a:gd name="connsiteY22-118" fmla="*/ 333375 h 385762"/>
              <a:gd name="connsiteX23-119" fmla="*/ 302419 w 376238"/>
              <a:gd name="connsiteY23-120" fmla="*/ 352425 h 385762"/>
              <a:gd name="connsiteX24-121" fmla="*/ 302419 w 376238"/>
              <a:gd name="connsiteY24-122" fmla="*/ 328612 h 385762"/>
              <a:gd name="connsiteX25-123" fmla="*/ 314325 w 376238"/>
              <a:gd name="connsiteY25-124" fmla="*/ 316706 h 385762"/>
              <a:gd name="connsiteX26-125" fmla="*/ 314325 w 376238"/>
              <a:gd name="connsiteY26-126" fmla="*/ 292893 h 385762"/>
              <a:gd name="connsiteX27-127" fmla="*/ 345282 w 376238"/>
              <a:gd name="connsiteY27-128" fmla="*/ 235743 h 385762"/>
              <a:gd name="connsiteX28-129" fmla="*/ 352425 w 376238"/>
              <a:gd name="connsiteY28-130" fmla="*/ 164306 h 385762"/>
              <a:gd name="connsiteX29-131" fmla="*/ 376238 w 376238"/>
              <a:gd name="connsiteY29-132" fmla="*/ 135731 h 385762"/>
              <a:gd name="connsiteX30-133" fmla="*/ 354807 w 376238"/>
              <a:gd name="connsiteY30-134" fmla="*/ 119062 h 385762"/>
              <a:gd name="connsiteX31-135" fmla="*/ 352425 w 376238"/>
              <a:gd name="connsiteY31-136" fmla="*/ 85725 h 385762"/>
              <a:gd name="connsiteX32-137" fmla="*/ 345282 w 376238"/>
              <a:gd name="connsiteY32-138" fmla="*/ 69056 h 385762"/>
              <a:gd name="connsiteX33-139" fmla="*/ 338138 w 376238"/>
              <a:gd name="connsiteY33-140" fmla="*/ 40481 h 385762"/>
              <a:gd name="connsiteX34-141" fmla="*/ 309563 w 376238"/>
              <a:gd name="connsiteY34-142" fmla="*/ 0 h 385762"/>
              <a:gd name="connsiteX35-143" fmla="*/ 273844 w 376238"/>
              <a:gd name="connsiteY35-144" fmla="*/ 50006 h 385762"/>
              <a:gd name="connsiteX36-145" fmla="*/ 242888 w 376238"/>
              <a:gd name="connsiteY36-146" fmla="*/ 35718 h 3857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145" y="connsiteY36-146"/>
              </a:cxn>
            </a:cxnLst>
            <a:rect l="l" t="t" r="r" b="b"/>
            <a:pathLst>
              <a:path w="376238" h="385762">
                <a:moveTo>
                  <a:pt x="242888" y="35718"/>
                </a:moveTo>
                <a:lnTo>
                  <a:pt x="80963" y="38100"/>
                </a:lnTo>
                <a:lnTo>
                  <a:pt x="73819" y="90487"/>
                </a:lnTo>
                <a:lnTo>
                  <a:pt x="73819" y="90487"/>
                </a:lnTo>
                <a:lnTo>
                  <a:pt x="45244" y="97631"/>
                </a:lnTo>
                <a:lnTo>
                  <a:pt x="45244" y="126206"/>
                </a:lnTo>
                <a:lnTo>
                  <a:pt x="23813" y="102393"/>
                </a:lnTo>
                <a:cubicBezTo>
                  <a:pt x="24607" y="135731"/>
                  <a:pt x="25400" y="169068"/>
                  <a:pt x="26194" y="202406"/>
                </a:cubicBezTo>
                <a:lnTo>
                  <a:pt x="0" y="235743"/>
                </a:lnTo>
                <a:lnTo>
                  <a:pt x="2382" y="323850"/>
                </a:lnTo>
                <a:lnTo>
                  <a:pt x="35719" y="342900"/>
                </a:lnTo>
                <a:lnTo>
                  <a:pt x="45244" y="385762"/>
                </a:lnTo>
                <a:lnTo>
                  <a:pt x="59532" y="326231"/>
                </a:lnTo>
                <a:lnTo>
                  <a:pt x="92869" y="342900"/>
                </a:lnTo>
                <a:lnTo>
                  <a:pt x="97632" y="364331"/>
                </a:lnTo>
                <a:lnTo>
                  <a:pt x="159544" y="357187"/>
                </a:lnTo>
                <a:lnTo>
                  <a:pt x="188119" y="338137"/>
                </a:lnTo>
                <a:lnTo>
                  <a:pt x="216694" y="361950"/>
                </a:lnTo>
                <a:lnTo>
                  <a:pt x="230982" y="345281"/>
                </a:lnTo>
                <a:lnTo>
                  <a:pt x="233363" y="321468"/>
                </a:lnTo>
                <a:lnTo>
                  <a:pt x="245269" y="288131"/>
                </a:lnTo>
                <a:lnTo>
                  <a:pt x="254794" y="283368"/>
                </a:lnTo>
                <a:lnTo>
                  <a:pt x="273844" y="333375"/>
                </a:lnTo>
                <a:lnTo>
                  <a:pt x="302419" y="352425"/>
                </a:lnTo>
                <a:lnTo>
                  <a:pt x="302419" y="328612"/>
                </a:lnTo>
                <a:lnTo>
                  <a:pt x="314325" y="316706"/>
                </a:lnTo>
                <a:lnTo>
                  <a:pt x="314325" y="292893"/>
                </a:lnTo>
                <a:lnTo>
                  <a:pt x="345282" y="235743"/>
                </a:lnTo>
                <a:lnTo>
                  <a:pt x="352425" y="164306"/>
                </a:lnTo>
                <a:lnTo>
                  <a:pt x="376238" y="135731"/>
                </a:lnTo>
                <a:lnTo>
                  <a:pt x="354807" y="119062"/>
                </a:lnTo>
                <a:lnTo>
                  <a:pt x="352425" y="85725"/>
                </a:lnTo>
                <a:lnTo>
                  <a:pt x="345282" y="69056"/>
                </a:lnTo>
                <a:lnTo>
                  <a:pt x="338138" y="40481"/>
                </a:lnTo>
                <a:lnTo>
                  <a:pt x="309563" y="0"/>
                </a:lnTo>
                <a:lnTo>
                  <a:pt x="273844" y="50006"/>
                </a:lnTo>
                <a:lnTo>
                  <a:pt x="242888" y="357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7" name="Freeform: Shape 136"/>
          <p:cNvSpPr/>
          <p:nvPr/>
        </p:nvSpPr>
        <p:spPr bwMode="auto">
          <a:xfrm>
            <a:off x="7639050" y="2452370"/>
            <a:ext cx="1530985" cy="1042670"/>
          </a:xfrm>
          <a:custGeom>
            <a:avLst/>
            <a:gdLst>
              <a:gd name="connsiteX0" fmla="*/ 1150144 w 1531144"/>
              <a:gd name="connsiteY0" fmla="*/ 130969 h 1042987"/>
              <a:gd name="connsiteX1" fmla="*/ 1083469 w 1531144"/>
              <a:gd name="connsiteY1" fmla="*/ 164306 h 1042987"/>
              <a:gd name="connsiteX2" fmla="*/ 1064419 w 1531144"/>
              <a:gd name="connsiteY2" fmla="*/ 207169 h 1042987"/>
              <a:gd name="connsiteX3" fmla="*/ 1097756 w 1531144"/>
              <a:gd name="connsiteY3" fmla="*/ 219075 h 1042987"/>
              <a:gd name="connsiteX4" fmla="*/ 1119188 w 1531144"/>
              <a:gd name="connsiteY4" fmla="*/ 211931 h 1042987"/>
              <a:gd name="connsiteX5" fmla="*/ 1147763 w 1531144"/>
              <a:gd name="connsiteY5" fmla="*/ 230981 h 1042987"/>
              <a:gd name="connsiteX6" fmla="*/ 1173956 w 1531144"/>
              <a:gd name="connsiteY6" fmla="*/ 247650 h 1042987"/>
              <a:gd name="connsiteX7" fmla="*/ 1169194 w 1531144"/>
              <a:gd name="connsiteY7" fmla="*/ 269081 h 1042987"/>
              <a:gd name="connsiteX8" fmla="*/ 1135856 w 1531144"/>
              <a:gd name="connsiteY8" fmla="*/ 271462 h 1042987"/>
              <a:gd name="connsiteX9" fmla="*/ 1090613 w 1531144"/>
              <a:gd name="connsiteY9" fmla="*/ 283369 h 1042987"/>
              <a:gd name="connsiteX10" fmla="*/ 1059656 w 1531144"/>
              <a:gd name="connsiteY10" fmla="*/ 321469 h 1042987"/>
              <a:gd name="connsiteX11" fmla="*/ 1035844 w 1531144"/>
              <a:gd name="connsiteY11" fmla="*/ 314325 h 1042987"/>
              <a:gd name="connsiteX12" fmla="*/ 1000125 w 1531144"/>
              <a:gd name="connsiteY12" fmla="*/ 345281 h 1042987"/>
              <a:gd name="connsiteX13" fmla="*/ 969169 w 1531144"/>
              <a:gd name="connsiteY13" fmla="*/ 330994 h 1042987"/>
              <a:gd name="connsiteX14" fmla="*/ 978694 w 1531144"/>
              <a:gd name="connsiteY14" fmla="*/ 369094 h 1042987"/>
              <a:gd name="connsiteX15" fmla="*/ 971550 w 1531144"/>
              <a:gd name="connsiteY15" fmla="*/ 385762 h 1042987"/>
              <a:gd name="connsiteX16" fmla="*/ 907256 w 1531144"/>
              <a:gd name="connsiteY16" fmla="*/ 414337 h 1042987"/>
              <a:gd name="connsiteX17" fmla="*/ 835819 w 1531144"/>
              <a:gd name="connsiteY17" fmla="*/ 431006 h 1042987"/>
              <a:gd name="connsiteX18" fmla="*/ 797719 w 1531144"/>
              <a:gd name="connsiteY18" fmla="*/ 442912 h 1042987"/>
              <a:gd name="connsiteX19" fmla="*/ 771525 w 1531144"/>
              <a:gd name="connsiteY19" fmla="*/ 431006 h 1042987"/>
              <a:gd name="connsiteX20" fmla="*/ 742950 w 1531144"/>
              <a:gd name="connsiteY20" fmla="*/ 431006 h 1042987"/>
              <a:gd name="connsiteX21" fmla="*/ 692944 w 1531144"/>
              <a:gd name="connsiteY21" fmla="*/ 407194 h 1042987"/>
              <a:gd name="connsiteX22" fmla="*/ 631031 w 1531144"/>
              <a:gd name="connsiteY22" fmla="*/ 409575 h 1042987"/>
              <a:gd name="connsiteX23" fmla="*/ 592931 w 1531144"/>
              <a:gd name="connsiteY23" fmla="*/ 411956 h 1042987"/>
              <a:gd name="connsiteX24" fmla="*/ 561975 w 1531144"/>
              <a:gd name="connsiteY24" fmla="*/ 383381 h 1042987"/>
              <a:gd name="connsiteX25" fmla="*/ 540544 w 1531144"/>
              <a:gd name="connsiteY25" fmla="*/ 357187 h 1042987"/>
              <a:gd name="connsiteX26" fmla="*/ 521494 w 1531144"/>
              <a:gd name="connsiteY26" fmla="*/ 340519 h 1042987"/>
              <a:gd name="connsiteX27" fmla="*/ 483394 w 1531144"/>
              <a:gd name="connsiteY27" fmla="*/ 335756 h 1042987"/>
              <a:gd name="connsiteX28" fmla="*/ 457200 w 1531144"/>
              <a:gd name="connsiteY28" fmla="*/ 330994 h 1042987"/>
              <a:gd name="connsiteX29" fmla="*/ 447675 w 1531144"/>
              <a:gd name="connsiteY29" fmla="*/ 304800 h 1042987"/>
              <a:gd name="connsiteX30" fmla="*/ 445294 w 1531144"/>
              <a:gd name="connsiteY30" fmla="*/ 259556 h 1042987"/>
              <a:gd name="connsiteX31" fmla="*/ 421481 w 1531144"/>
              <a:gd name="connsiteY31" fmla="*/ 230981 h 1042987"/>
              <a:gd name="connsiteX32" fmla="*/ 395288 w 1531144"/>
              <a:gd name="connsiteY32" fmla="*/ 207169 h 1042987"/>
              <a:gd name="connsiteX33" fmla="*/ 373856 w 1531144"/>
              <a:gd name="connsiteY33" fmla="*/ 176212 h 1042987"/>
              <a:gd name="connsiteX34" fmla="*/ 333375 w 1531144"/>
              <a:gd name="connsiteY34" fmla="*/ 202406 h 1042987"/>
              <a:gd name="connsiteX35" fmla="*/ 314325 w 1531144"/>
              <a:gd name="connsiteY35" fmla="*/ 219075 h 1042987"/>
              <a:gd name="connsiteX36" fmla="*/ 323850 w 1531144"/>
              <a:gd name="connsiteY36" fmla="*/ 238125 h 1042987"/>
              <a:gd name="connsiteX37" fmla="*/ 314325 w 1531144"/>
              <a:gd name="connsiteY37" fmla="*/ 259556 h 1042987"/>
              <a:gd name="connsiteX38" fmla="*/ 292894 w 1531144"/>
              <a:gd name="connsiteY38" fmla="*/ 266700 h 1042987"/>
              <a:gd name="connsiteX39" fmla="*/ 269081 w 1531144"/>
              <a:gd name="connsiteY39" fmla="*/ 247650 h 1042987"/>
              <a:gd name="connsiteX40" fmla="*/ 247650 w 1531144"/>
              <a:gd name="connsiteY40" fmla="*/ 261937 h 1042987"/>
              <a:gd name="connsiteX41" fmla="*/ 247650 w 1531144"/>
              <a:gd name="connsiteY41" fmla="*/ 283369 h 1042987"/>
              <a:gd name="connsiteX42" fmla="*/ 242888 w 1531144"/>
              <a:gd name="connsiteY42" fmla="*/ 314325 h 1042987"/>
              <a:gd name="connsiteX43" fmla="*/ 235744 w 1531144"/>
              <a:gd name="connsiteY43" fmla="*/ 326231 h 1042987"/>
              <a:gd name="connsiteX44" fmla="*/ 209550 w 1531144"/>
              <a:gd name="connsiteY44" fmla="*/ 321469 h 1042987"/>
              <a:gd name="connsiteX45" fmla="*/ 190500 w 1531144"/>
              <a:gd name="connsiteY45" fmla="*/ 333375 h 1042987"/>
              <a:gd name="connsiteX46" fmla="*/ 192881 w 1531144"/>
              <a:gd name="connsiteY46" fmla="*/ 359569 h 1042987"/>
              <a:gd name="connsiteX47" fmla="*/ 195263 w 1531144"/>
              <a:gd name="connsiteY47" fmla="*/ 402431 h 1042987"/>
              <a:gd name="connsiteX48" fmla="*/ 195263 w 1531144"/>
              <a:gd name="connsiteY48" fmla="*/ 402431 h 1042987"/>
              <a:gd name="connsiteX49" fmla="*/ 171450 w 1531144"/>
              <a:gd name="connsiteY49" fmla="*/ 452437 h 1042987"/>
              <a:gd name="connsiteX50" fmla="*/ 154781 w 1531144"/>
              <a:gd name="connsiteY50" fmla="*/ 473869 h 1042987"/>
              <a:gd name="connsiteX51" fmla="*/ 92869 w 1531144"/>
              <a:gd name="connsiteY51" fmla="*/ 481012 h 1042987"/>
              <a:gd name="connsiteX52" fmla="*/ 73819 w 1531144"/>
              <a:gd name="connsiteY52" fmla="*/ 492919 h 1042987"/>
              <a:gd name="connsiteX53" fmla="*/ 50006 w 1531144"/>
              <a:gd name="connsiteY53" fmla="*/ 471487 h 1042987"/>
              <a:gd name="connsiteX54" fmla="*/ 30956 w 1531144"/>
              <a:gd name="connsiteY54" fmla="*/ 509587 h 1042987"/>
              <a:gd name="connsiteX55" fmla="*/ 28575 w 1531144"/>
              <a:gd name="connsiteY55" fmla="*/ 535781 h 1042987"/>
              <a:gd name="connsiteX56" fmla="*/ 52388 w 1531144"/>
              <a:gd name="connsiteY56" fmla="*/ 561975 h 1042987"/>
              <a:gd name="connsiteX57" fmla="*/ 52388 w 1531144"/>
              <a:gd name="connsiteY57" fmla="*/ 561975 h 1042987"/>
              <a:gd name="connsiteX58" fmla="*/ 38100 w 1531144"/>
              <a:gd name="connsiteY58" fmla="*/ 578644 h 1042987"/>
              <a:gd name="connsiteX59" fmla="*/ 0 w 1531144"/>
              <a:gd name="connsiteY59" fmla="*/ 595312 h 1042987"/>
              <a:gd name="connsiteX60" fmla="*/ 50006 w 1531144"/>
              <a:gd name="connsiteY60" fmla="*/ 638175 h 1042987"/>
              <a:gd name="connsiteX61" fmla="*/ 73819 w 1531144"/>
              <a:gd name="connsiteY61" fmla="*/ 664369 h 1042987"/>
              <a:gd name="connsiteX62" fmla="*/ 78581 w 1531144"/>
              <a:gd name="connsiteY62" fmla="*/ 719137 h 1042987"/>
              <a:gd name="connsiteX63" fmla="*/ 104775 w 1531144"/>
              <a:gd name="connsiteY63" fmla="*/ 709612 h 1042987"/>
              <a:gd name="connsiteX64" fmla="*/ 142875 w 1531144"/>
              <a:gd name="connsiteY64" fmla="*/ 714375 h 1042987"/>
              <a:gd name="connsiteX65" fmla="*/ 171450 w 1531144"/>
              <a:gd name="connsiteY65" fmla="*/ 742950 h 1042987"/>
              <a:gd name="connsiteX66" fmla="*/ 204788 w 1531144"/>
              <a:gd name="connsiteY66" fmla="*/ 781050 h 1042987"/>
              <a:gd name="connsiteX67" fmla="*/ 254794 w 1531144"/>
              <a:gd name="connsiteY67" fmla="*/ 800100 h 1042987"/>
              <a:gd name="connsiteX68" fmla="*/ 326231 w 1531144"/>
              <a:gd name="connsiteY68" fmla="*/ 838200 h 1042987"/>
              <a:gd name="connsiteX69" fmla="*/ 383381 w 1531144"/>
              <a:gd name="connsiteY69" fmla="*/ 852487 h 1042987"/>
              <a:gd name="connsiteX70" fmla="*/ 426244 w 1531144"/>
              <a:gd name="connsiteY70" fmla="*/ 852487 h 1042987"/>
              <a:gd name="connsiteX71" fmla="*/ 464344 w 1531144"/>
              <a:gd name="connsiteY71" fmla="*/ 854869 h 1042987"/>
              <a:gd name="connsiteX72" fmla="*/ 495300 w 1531144"/>
              <a:gd name="connsiteY72" fmla="*/ 869156 h 1042987"/>
              <a:gd name="connsiteX73" fmla="*/ 516731 w 1531144"/>
              <a:gd name="connsiteY73" fmla="*/ 871537 h 1042987"/>
              <a:gd name="connsiteX74" fmla="*/ 561975 w 1531144"/>
              <a:gd name="connsiteY74" fmla="*/ 845344 h 1042987"/>
              <a:gd name="connsiteX75" fmla="*/ 592931 w 1531144"/>
              <a:gd name="connsiteY75" fmla="*/ 840581 h 1042987"/>
              <a:gd name="connsiteX76" fmla="*/ 619125 w 1531144"/>
              <a:gd name="connsiteY76" fmla="*/ 833437 h 1042987"/>
              <a:gd name="connsiteX77" fmla="*/ 633413 w 1531144"/>
              <a:gd name="connsiteY77" fmla="*/ 857250 h 1042987"/>
              <a:gd name="connsiteX78" fmla="*/ 638175 w 1531144"/>
              <a:gd name="connsiteY78" fmla="*/ 895350 h 1042987"/>
              <a:gd name="connsiteX79" fmla="*/ 628650 w 1531144"/>
              <a:gd name="connsiteY79" fmla="*/ 923925 h 1042987"/>
              <a:gd name="connsiteX80" fmla="*/ 642938 w 1531144"/>
              <a:gd name="connsiteY80" fmla="*/ 931069 h 1042987"/>
              <a:gd name="connsiteX81" fmla="*/ 676275 w 1531144"/>
              <a:gd name="connsiteY81" fmla="*/ 926306 h 1042987"/>
              <a:gd name="connsiteX82" fmla="*/ 704850 w 1531144"/>
              <a:gd name="connsiteY82" fmla="*/ 926306 h 1042987"/>
              <a:gd name="connsiteX83" fmla="*/ 738188 w 1531144"/>
              <a:gd name="connsiteY83" fmla="*/ 959644 h 1042987"/>
              <a:gd name="connsiteX84" fmla="*/ 742950 w 1531144"/>
              <a:gd name="connsiteY84" fmla="*/ 988219 h 1042987"/>
              <a:gd name="connsiteX85" fmla="*/ 819150 w 1531144"/>
              <a:gd name="connsiteY85" fmla="*/ 985837 h 1042987"/>
              <a:gd name="connsiteX86" fmla="*/ 869156 w 1531144"/>
              <a:gd name="connsiteY86" fmla="*/ 1014412 h 1042987"/>
              <a:gd name="connsiteX87" fmla="*/ 897731 w 1531144"/>
              <a:gd name="connsiteY87" fmla="*/ 1021556 h 1042987"/>
              <a:gd name="connsiteX88" fmla="*/ 916781 w 1531144"/>
              <a:gd name="connsiteY88" fmla="*/ 1042987 h 1042987"/>
              <a:gd name="connsiteX89" fmla="*/ 945356 w 1531144"/>
              <a:gd name="connsiteY89" fmla="*/ 1033462 h 1042987"/>
              <a:gd name="connsiteX90" fmla="*/ 988219 w 1531144"/>
              <a:gd name="connsiteY90" fmla="*/ 1012031 h 1042987"/>
              <a:gd name="connsiteX91" fmla="*/ 1026319 w 1531144"/>
              <a:gd name="connsiteY91" fmla="*/ 995362 h 1042987"/>
              <a:gd name="connsiteX92" fmla="*/ 1088231 w 1531144"/>
              <a:gd name="connsiteY92" fmla="*/ 985837 h 1042987"/>
              <a:gd name="connsiteX93" fmla="*/ 1147763 w 1531144"/>
              <a:gd name="connsiteY93" fmla="*/ 933450 h 1042987"/>
              <a:gd name="connsiteX94" fmla="*/ 1173956 w 1531144"/>
              <a:gd name="connsiteY94" fmla="*/ 878681 h 1042987"/>
              <a:gd name="connsiteX95" fmla="*/ 1193006 w 1531144"/>
              <a:gd name="connsiteY95" fmla="*/ 840581 h 1042987"/>
              <a:gd name="connsiteX96" fmla="*/ 1209675 w 1531144"/>
              <a:gd name="connsiteY96" fmla="*/ 802481 h 1042987"/>
              <a:gd name="connsiteX97" fmla="*/ 1193006 w 1531144"/>
              <a:gd name="connsiteY97" fmla="*/ 790575 h 1042987"/>
              <a:gd name="connsiteX98" fmla="*/ 1216819 w 1531144"/>
              <a:gd name="connsiteY98" fmla="*/ 754856 h 1042987"/>
              <a:gd name="connsiteX99" fmla="*/ 1202531 w 1531144"/>
              <a:gd name="connsiteY99" fmla="*/ 719137 h 1042987"/>
              <a:gd name="connsiteX100" fmla="*/ 1181100 w 1531144"/>
              <a:gd name="connsiteY100" fmla="*/ 690562 h 1042987"/>
              <a:gd name="connsiteX101" fmla="*/ 1176338 w 1531144"/>
              <a:gd name="connsiteY101" fmla="*/ 666750 h 1042987"/>
              <a:gd name="connsiteX102" fmla="*/ 1147763 w 1531144"/>
              <a:gd name="connsiteY102" fmla="*/ 640556 h 1042987"/>
              <a:gd name="connsiteX103" fmla="*/ 1169194 w 1531144"/>
              <a:gd name="connsiteY103" fmla="*/ 614362 h 1042987"/>
              <a:gd name="connsiteX104" fmla="*/ 1197769 w 1531144"/>
              <a:gd name="connsiteY104" fmla="*/ 588169 h 1042987"/>
              <a:gd name="connsiteX105" fmla="*/ 1216819 w 1531144"/>
              <a:gd name="connsiteY105" fmla="*/ 576262 h 1042987"/>
              <a:gd name="connsiteX106" fmla="*/ 1195388 w 1531144"/>
              <a:gd name="connsiteY106" fmla="*/ 569119 h 1042987"/>
              <a:gd name="connsiteX107" fmla="*/ 1166813 w 1531144"/>
              <a:gd name="connsiteY107" fmla="*/ 573881 h 1042987"/>
              <a:gd name="connsiteX108" fmla="*/ 1145381 w 1531144"/>
              <a:gd name="connsiteY108" fmla="*/ 578644 h 1042987"/>
              <a:gd name="connsiteX109" fmla="*/ 1133475 w 1531144"/>
              <a:gd name="connsiteY109" fmla="*/ 561975 h 1042987"/>
              <a:gd name="connsiteX110" fmla="*/ 1109663 w 1531144"/>
              <a:gd name="connsiteY110" fmla="*/ 552450 h 1042987"/>
              <a:gd name="connsiteX111" fmla="*/ 1107281 w 1531144"/>
              <a:gd name="connsiteY111" fmla="*/ 528637 h 1042987"/>
              <a:gd name="connsiteX112" fmla="*/ 1133475 w 1531144"/>
              <a:gd name="connsiteY112" fmla="*/ 523875 h 1042987"/>
              <a:gd name="connsiteX113" fmla="*/ 1166813 w 1531144"/>
              <a:gd name="connsiteY113" fmla="*/ 507206 h 1042987"/>
              <a:gd name="connsiteX114" fmla="*/ 1181100 w 1531144"/>
              <a:gd name="connsiteY114" fmla="*/ 492919 h 1042987"/>
              <a:gd name="connsiteX115" fmla="*/ 1200150 w 1531144"/>
              <a:gd name="connsiteY115" fmla="*/ 454819 h 1042987"/>
              <a:gd name="connsiteX116" fmla="*/ 1233488 w 1531144"/>
              <a:gd name="connsiteY116" fmla="*/ 464344 h 1042987"/>
              <a:gd name="connsiteX117" fmla="*/ 1223963 w 1531144"/>
              <a:gd name="connsiteY117" fmla="*/ 492919 h 1042987"/>
              <a:gd name="connsiteX118" fmla="*/ 1212056 w 1531144"/>
              <a:gd name="connsiteY118" fmla="*/ 511969 h 1042987"/>
              <a:gd name="connsiteX119" fmla="*/ 1214438 w 1531144"/>
              <a:gd name="connsiteY119" fmla="*/ 526256 h 1042987"/>
              <a:gd name="connsiteX120" fmla="*/ 1245394 w 1531144"/>
              <a:gd name="connsiteY120" fmla="*/ 495300 h 1042987"/>
              <a:gd name="connsiteX121" fmla="*/ 1257300 w 1531144"/>
              <a:gd name="connsiteY121" fmla="*/ 469106 h 1042987"/>
              <a:gd name="connsiteX122" fmla="*/ 1297781 w 1531144"/>
              <a:gd name="connsiteY122" fmla="*/ 464344 h 1042987"/>
              <a:gd name="connsiteX123" fmla="*/ 1333500 w 1531144"/>
              <a:gd name="connsiteY123" fmla="*/ 445294 h 1042987"/>
              <a:gd name="connsiteX124" fmla="*/ 1366838 w 1531144"/>
              <a:gd name="connsiteY124" fmla="*/ 433387 h 1042987"/>
              <a:gd name="connsiteX125" fmla="*/ 1404938 w 1531144"/>
              <a:gd name="connsiteY125" fmla="*/ 407194 h 1042987"/>
              <a:gd name="connsiteX126" fmla="*/ 1426369 w 1531144"/>
              <a:gd name="connsiteY126" fmla="*/ 390525 h 1042987"/>
              <a:gd name="connsiteX127" fmla="*/ 1445419 w 1531144"/>
              <a:gd name="connsiteY127" fmla="*/ 388144 h 1042987"/>
              <a:gd name="connsiteX128" fmla="*/ 1445419 w 1531144"/>
              <a:gd name="connsiteY128" fmla="*/ 323850 h 1042987"/>
              <a:gd name="connsiteX129" fmla="*/ 1464469 w 1531144"/>
              <a:gd name="connsiteY129" fmla="*/ 307181 h 1042987"/>
              <a:gd name="connsiteX130" fmla="*/ 1488281 w 1531144"/>
              <a:gd name="connsiteY130" fmla="*/ 328612 h 1042987"/>
              <a:gd name="connsiteX131" fmla="*/ 1516856 w 1531144"/>
              <a:gd name="connsiteY131" fmla="*/ 238125 h 1042987"/>
              <a:gd name="connsiteX132" fmla="*/ 1531144 w 1531144"/>
              <a:gd name="connsiteY132" fmla="*/ 200025 h 1042987"/>
              <a:gd name="connsiteX133" fmla="*/ 1469231 w 1531144"/>
              <a:gd name="connsiteY133" fmla="*/ 216694 h 1042987"/>
              <a:gd name="connsiteX134" fmla="*/ 1454944 w 1531144"/>
              <a:gd name="connsiteY134" fmla="*/ 226219 h 1042987"/>
              <a:gd name="connsiteX135" fmla="*/ 1428750 w 1531144"/>
              <a:gd name="connsiteY135" fmla="*/ 188119 h 1042987"/>
              <a:gd name="connsiteX136" fmla="*/ 1373981 w 1531144"/>
              <a:gd name="connsiteY136" fmla="*/ 161925 h 1042987"/>
              <a:gd name="connsiteX137" fmla="*/ 1362075 w 1531144"/>
              <a:gd name="connsiteY137" fmla="*/ 130969 h 1042987"/>
              <a:gd name="connsiteX138" fmla="*/ 1343025 w 1531144"/>
              <a:gd name="connsiteY138" fmla="*/ 61912 h 1042987"/>
              <a:gd name="connsiteX139" fmla="*/ 1283494 w 1531144"/>
              <a:gd name="connsiteY139" fmla="*/ 7144 h 1042987"/>
              <a:gd name="connsiteX140" fmla="*/ 1216819 w 1531144"/>
              <a:gd name="connsiteY140" fmla="*/ 0 h 1042987"/>
              <a:gd name="connsiteX141" fmla="*/ 1190625 w 1531144"/>
              <a:gd name="connsiteY141" fmla="*/ 0 h 1042987"/>
              <a:gd name="connsiteX142" fmla="*/ 1171575 w 1531144"/>
              <a:gd name="connsiteY142" fmla="*/ 30956 h 1042987"/>
              <a:gd name="connsiteX143" fmla="*/ 1181100 w 1531144"/>
              <a:gd name="connsiteY143" fmla="*/ 42862 h 1042987"/>
              <a:gd name="connsiteX144" fmla="*/ 1150144 w 1531144"/>
              <a:gd name="connsiteY144" fmla="*/ 130969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531144" h="1042987">
                <a:moveTo>
                  <a:pt x="1150144" y="130969"/>
                </a:moveTo>
                <a:lnTo>
                  <a:pt x="1083469" y="164306"/>
                </a:lnTo>
                <a:lnTo>
                  <a:pt x="1064419" y="207169"/>
                </a:lnTo>
                <a:lnTo>
                  <a:pt x="1097756" y="219075"/>
                </a:lnTo>
                <a:lnTo>
                  <a:pt x="1119188" y="211931"/>
                </a:lnTo>
                <a:lnTo>
                  <a:pt x="1147763" y="230981"/>
                </a:lnTo>
                <a:lnTo>
                  <a:pt x="1173956" y="247650"/>
                </a:lnTo>
                <a:lnTo>
                  <a:pt x="1169194" y="269081"/>
                </a:lnTo>
                <a:lnTo>
                  <a:pt x="1135856" y="271462"/>
                </a:lnTo>
                <a:lnTo>
                  <a:pt x="1090613" y="283369"/>
                </a:lnTo>
                <a:lnTo>
                  <a:pt x="1059656" y="321469"/>
                </a:lnTo>
                <a:lnTo>
                  <a:pt x="1035844" y="314325"/>
                </a:lnTo>
                <a:lnTo>
                  <a:pt x="1000125" y="345281"/>
                </a:lnTo>
                <a:lnTo>
                  <a:pt x="969169" y="330994"/>
                </a:lnTo>
                <a:lnTo>
                  <a:pt x="978694" y="369094"/>
                </a:lnTo>
                <a:lnTo>
                  <a:pt x="971550" y="385762"/>
                </a:lnTo>
                <a:lnTo>
                  <a:pt x="907256" y="414337"/>
                </a:lnTo>
                <a:lnTo>
                  <a:pt x="835819" y="431006"/>
                </a:lnTo>
                <a:lnTo>
                  <a:pt x="797719" y="442912"/>
                </a:lnTo>
                <a:lnTo>
                  <a:pt x="771525" y="431006"/>
                </a:lnTo>
                <a:lnTo>
                  <a:pt x="742950" y="431006"/>
                </a:lnTo>
                <a:lnTo>
                  <a:pt x="692944" y="407194"/>
                </a:lnTo>
                <a:lnTo>
                  <a:pt x="631031" y="409575"/>
                </a:lnTo>
                <a:lnTo>
                  <a:pt x="592931" y="411956"/>
                </a:lnTo>
                <a:lnTo>
                  <a:pt x="561975" y="383381"/>
                </a:lnTo>
                <a:lnTo>
                  <a:pt x="540544" y="357187"/>
                </a:lnTo>
                <a:lnTo>
                  <a:pt x="521494" y="340519"/>
                </a:lnTo>
                <a:lnTo>
                  <a:pt x="483394" y="335756"/>
                </a:lnTo>
                <a:lnTo>
                  <a:pt x="457200" y="330994"/>
                </a:lnTo>
                <a:lnTo>
                  <a:pt x="447675" y="304800"/>
                </a:lnTo>
                <a:lnTo>
                  <a:pt x="445294" y="259556"/>
                </a:lnTo>
                <a:lnTo>
                  <a:pt x="421481" y="230981"/>
                </a:lnTo>
                <a:lnTo>
                  <a:pt x="395288" y="207169"/>
                </a:lnTo>
                <a:lnTo>
                  <a:pt x="373856" y="176212"/>
                </a:lnTo>
                <a:lnTo>
                  <a:pt x="333375" y="202406"/>
                </a:lnTo>
                <a:lnTo>
                  <a:pt x="314325" y="219075"/>
                </a:lnTo>
                <a:lnTo>
                  <a:pt x="323850" y="238125"/>
                </a:lnTo>
                <a:lnTo>
                  <a:pt x="314325" y="259556"/>
                </a:lnTo>
                <a:lnTo>
                  <a:pt x="292894" y="266700"/>
                </a:lnTo>
                <a:lnTo>
                  <a:pt x="269081" y="247650"/>
                </a:lnTo>
                <a:lnTo>
                  <a:pt x="247650" y="261937"/>
                </a:lnTo>
                <a:lnTo>
                  <a:pt x="247650" y="283369"/>
                </a:lnTo>
                <a:lnTo>
                  <a:pt x="242888" y="314325"/>
                </a:lnTo>
                <a:lnTo>
                  <a:pt x="235744" y="326231"/>
                </a:lnTo>
                <a:lnTo>
                  <a:pt x="209550" y="321469"/>
                </a:lnTo>
                <a:lnTo>
                  <a:pt x="190500" y="333375"/>
                </a:lnTo>
                <a:lnTo>
                  <a:pt x="192881" y="359569"/>
                </a:lnTo>
                <a:lnTo>
                  <a:pt x="195263" y="402431"/>
                </a:lnTo>
                <a:lnTo>
                  <a:pt x="195263" y="402431"/>
                </a:lnTo>
                <a:lnTo>
                  <a:pt x="171450" y="452437"/>
                </a:lnTo>
                <a:lnTo>
                  <a:pt x="154781" y="473869"/>
                </a:lnTo>
                <a:lnTo>
                  <a:pt x="92869" y="481012"/>
                </a:lnTo>
                <a:lnTo>
                  <a:pt x="73819" y="492919"/>
                </a:lnTo>
                <a:lnTo>
                  <a:pt x="50006" y="471487"/>
                </a:lnTo>
                <a:lnTo>
                  <a:pt x="30956" y="509587"/>
                </a:lnTo>
                <a:lnTo>
                  <a:pt x="28575" y="535781"/>
                </a:lnTo>
                <a:lnTo>
                  <a:pt x="52388" y="561975"/>
                </a:lnTo>
                <a:lnTo>
                  <a:pt x="52388" y="561975"/>
                </a:lnTo>
                <a:lnTo>
                  <a:pt x="38100" y="578644"/>
                </a:lnTo>
                <a:lnTo>
                  <a:pt x="0" y="595312"/>
                </a:lnTo>
                <a:lnTo>
                  <a:pt x="50006" y="638175"/>
                </a:lnTo>
                <a:lnTo>
                  <a:pt x="73819" y="664369"/>
                </a:lnTo>
                <a:lnTo>
                  <a:pt x="78581" y="719137"/>
                </a:lnTo>
                <a:lnTo>
                  <a:pt x="104775" y="709612"/>
                </a:lnTo>
                <a:lnTo>
                  <a:pt x="142875" y="714375"/>
                </a:lnTo>
                <a:lnTo>
                  <a:pt x="171450" y="742950"/>
                </a:lnTo>
                <a:lnTo>
                  <a:pt x="204788" y="781050"/>
                </a:lnTo>
                <a:lnTo>
                  <a:pt x="254794" y="800100"/>
                </a:lnTo>
                <a:lnTo>
                  <a:pt x="326231" y="838200"/>
                </a:lnTo>
                <a:lnTo>
                  <a:pt x="383381" y="852487"/>
                </a:lnTo>
                <a:lnTo>
                  <a:pt x="426244" y="852487"/>
                </a:lnTo>
                <a:lnTo>
                  <a:pt x="464344" y="854869"/>
                </a:lnTo>
                <a:lnTo>
                  <a:pt x="495300" y="869156"/>
                </a:lnTo>
                <a:lnTo>
                  <a:pt x="516731" y="871537"/>
                </a:lnTo>
                <a:lnTo>
                  <a:pt x="561975" y="845344"/>
                </a:lnTo>
                <a:lnTo>
                  <a:pt x="592931" y="840581"/>
                </a:lnTo>
                <a:lnTo>
                  <a:pt x="619125" y="833437"/>
                </a:lnTo>
                <a:lnTo>
                  <a:pt x="633413" y="857250"/>
                </a:lnTo>
                <a:lnTo>
                  <a:pt x="638175" y="895350"/>
                </a:lnTo>
                <a:lnTo>
                  <a:pt x="628650" y="923925"/>
                </a:lnTo>
                <a:lnTo>
                  <a:pt x="642938" y="931069"/>
                </a:lnTo>
                <a:lnTo>
                  <a:pt x="676275" y="926306"/>
                </a:lnTo>
                <a:lnTo>
                  <a:pt x="704850" y="926306"/>
                </a:lnTo>
                <a:lnTo>
                  <a:pt x="738188" y="959644"/>
                </a:lnTo>
                <a:lnTo>
                  <a:pt x="742950" y="988219"/>
                </a:lnTo>
                <a:lnTo>
                  <a:pt x="819150" y="985837"/>
                </a:lnTo>
                <a:lnTo>
                  <a:pt x="869156" y="1014412"/>
                </a:lnTo>
                <a:lnTo>
                  <a:pt x="897731" y="1021556"/>
                </a:lnTo>
                <a:lnTo>
                  <a:pt x="916781" y="1042987"/>
                </a:lnTo>
                <a:lnTo>
                  <a:pt x="945356" y="1033462"/>
                </a:lnTo>
                <a:lnTo>
                  <a:pt x="988219" y="1012031"/>
                </a:lnTo>
                <a:lnTo>
                  <a:pt x="1026319" y="995362"/>
                </a:lnTo>
                <a:lnTo>
                  <a:pt x="1088231" y="985837"/>
                </a:lnTo>
                <a:lnTo>
                  <a:pt x="1147763" y="933450"/>
                </a:lnTo>
                <a:lnTo>
                  <a:pt x="1173956" y="878681"/>
                </a:lnTo>
                <a:lnTo>
                  <a:pt x="1193006" y="840581"/>
                </a:lnTo>
                <a:lnTo>
                  <a:pt x="1209675" y="802481"/>
                </a:lnTo>
                <a:lnTo>
                  <a:pt x="1193006" y="790575"/>
                </a:lnTo>
                <a:lnTo>
                  <a:pt x="1216819" y="754856"/>
                </a:lnTo>
                <a:lnTo>
                  <a:pt x="1202531" y="719137"/>
                </a:lnTo>
                <a:lnTo>
                  <a:pt x="1181100" y="690562"/>
                </a:lnTo>
                <a:lnTo>
                  <a:pt x="1176338" y="666750"/>
                </a:lnTo>
                <a:lnTo>
                  <a:pt x="1147763" y="640556"/>
                </a:lnTo>
                <a:lnTo>
                  <a:pt x="1169194" y="614362"/>
                </a:lnTo>
                <a:lnTo>
                  <a:pt x="1197769" y="588169"/>
                </a:lnTo>
                <a:lnTo>
                  <a:pt x="1216819" y="576262"/>
                </a:lnTo>
                <a:lnTo>
                  <a:pt x="1195388" y="569119"/>
                </a:lnTo>
                <a:lnTo>
                  <a:pt x="1166813" y="573881"/>
                </a:lnTo>
                <a:lnTo>
                  <a:pt x="1145381" y="578644"/>
                </a:lnTo>
                <a:lnTo>
                  <a:pt x="1133475" y="561975"/>
                </a:lnTo>
                <a:lnTo>
                  <a:pt x="1109663" y="552450"/>
                </a:lnTo>
                <a:lnTo>
                  <a:pt x="1107281" y="528637"/>
                </a:lnTo>
                <a:lnTo>
                  <a:pt x="1133475" y="523875"/>
                </a:lnTo>
                <a:lnTo>
                  <a:pt x="1166813" y="507206"/>
                </a:lnTo>
                <a:lnTo>
                  <a:pt x="1181100" y="492919"/>
                </a:lnTo>
                <a:lnTo>
                  <a:pt x="1200150" y="454819"/>
                </a:lnTo>
                <a:lnTo>
                  <a:pt x="1233488" y="464344"/>
                </a:lnTo>
                <a:lnTo>
                  <a:pt x="1223963" y="492919"/>
                </a:lnTo>
                <a:lnTo>
                  <a:pt x="1212056" y="511969"/>
                </a:lnTo>
                <a:lnTo>
                  <a:pt x="1214438" y="526256"/>
                </a:lnTo>
                <a:lnTo>
                  <a:pt x="1245394" y="495300"/>
                </a:lnTo>
                <a:lnTo>
                  <a:pt x="1257300" y="469106"/>
                </a:lnTo>
                <a:lnTo>
                  <a:pt x="1297781" y="464344"/>
                </a:lnTo>
                <a:lnTo>
                  <a:pt x="1333500" y="445294"/>
                </a:lnTo>
                <a:lnTo>
                  <a:pt x="1366838" y="433387"/>
                </a:lnTo>
                <a:lnTo>
                  <a:pt x="1404938" y="407194"/>
                </a:lnTo>
                <a:lnTo>
                  <a:pt x="1426369" y="390525"/>
                </a:lnTo>
                <a:lnTo>
                  <a:pt x="1445419" y="388144"/>
                </a:lnTo>
                <a:lnTo>
                  <a:pt x="1445419" y="323850"/>
                </a:lnTo>
                <a:lnTo>
                  <a:pt x="1464469" y="307181"/>
                </a:lnTo>
                <a:lnTo>
                  <a:pt x="1488281" y="328612"/>
                </a:lnTo>
                <a:lnTo>
                  <a:pt x="1516856" y="238125"/>
                </a:lnTo>
                <a:lnTo>
                  <a:pt x="1531144" y="200025"/>
                </a:lnTo>
                <a:lnTo>
                  <a:pt x="1469231" y="216694"/>
                </a:lnTo>
                <a:lnTo>
                  <a:pt x="1454944" y="226219"/>
                </a:lnTo>
                <a:lnTo>
                  <a:pt x="1428750" y="188119"/>
                </a:lnTo>
                <a:lnTo>
                  <a:pt x="1373981" y="161925"/>
                </a:lnTo>
                <a:lnTo>
                  <a:pt x="1362075" y="130969"/>
                </a:lnTo>
                <a:lnTo>
                  <a:pt x="1343025" y="61912"/>
                </a:lnTo>
                <a:lnTo>
                  <a:pt x="1283494" y="7144"/>
                </a:lnTo>
                <a:lnTo>
                  <a:pt x="1216819" y="0"/>
                </a:lnTo>
                <a:lnTo>
                  <a:pt x="1190625" y="0"/>
                </a:lnTo>
                <a:lnTo>
                  <a:pt x="1171575" y="30956"/>
                </a:lnTo>
                <a:lnTo>
                  <a:pt x="1181100" y="42862"/>
                </a:lnTo>
                <a:lnTo>
                  <a:pt x="1150144" y="1309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8" name="Freeform: Shape 137"/>
          <p:cNvSpPr/>
          <p:nvPr/>
        </p:nvSpPr>
        <p:spPr bwMode="auto">
          <a:xfrm>
            <a:off x="8012430" y="2519045"/>
            <a:ext cx="800100" cy="375920"/>
          </a:xfrm>
          <a:custGeom>
            <a:avLst/>
            <a:gdLst>
              <a:gd name="connsiteX0" fmla="*/ 0 w 800100"/>
              <a:gd name="connsiteY0" fmla="*/ 111919 h 376237"/>
              <a:gd name="connsiteX1" fmla="*/ 71438 w 800100"/>
              <a:gd name="connsiteY1" fmla="*/ 183356 h 376237"/>
              <a:gd name="connsiteX2" fmla="*/ 71438 w 800100"/>
              <a:gd name="connsiteY2" fmla="*/ 245269 h 376237"/>
              <a:gd name="connsiteX3" fmla="*/ 88107 w 800100"/>
              <a:gd name="connsiteY3" fmla="*/ 269081 h 376237"/>
              <a:gd name="connsiteX4" fmla="*/ 150019 w 800100"/>
              <a:gd name="connsiteY4" fmla="*/ 280987 h 376237"/>
              <a:gd name="connsiteX5" fmla="*/ 223838 w 800100"/>
              <a:gd name="connsiteY5" fmla="*/ 350044 h 376237"/>
              <a:gd name="connsiteX6" fmla="*/ 311944 w 800100"/>
              <a:gd name="connsiteY6" fmla="*/ 340519 h 376237"/>
              <a:gd name="connsiteX7" fmla="*/ 373857 w 800100"/>
              <a:gd name="connsiteY7" fmla="*/ 364331 h 376237"/>
              <a:gd name="connsiteX8" fmla="*/ 395288 w 800100"/>
              <a:gd name="connsiteY8" fmla="*/ 366712 h 376237"/>
              <a:gd name="connsiteX9" fmla="*/ 407194 w 800100"/>
              <a:gd name="connsiteY9" fmla="*/ 376237 h 376237"/>
              <a:gd name="connsiteX10" fmla="*/ 559594 w 800100"/>
              <a:gd name="connsiteY10" fmla="*/ 342900 h 376237"/>
              <a:gd name="connsiteX11" fmla="*/ 597694 w 800100"/>
              <a:gd name="connsiteY11" fmla="*/ 311944 h 376237"/>
              <a:gd name="connsiteX12" fmla="*/ 595313 w 800100"/>
              <a:gd name="connsiteY12" fmla="*/ 259556 h 376237"/>
              <a:gd name="connsiteX13" fmla="*/ 631032 w 800100"/>
              <a:gd name="connsiteY13" fmla="*/ 278606 h 376237"/>
              <a:gd name="connsiteX14" fmla="*/ 664369 w 800100"/>
              <a:gd name="connsiteY14" fmla="*/ 250031 h 376237"/>
              <a:gd name="connsiteX15" fmla="*/ 681038 w 800100"/>
              <a:gd name="connsiteY15" fmla="*/ 257175 h 376237"/>
              <a:gd name="connsiteX16" fmla="*/ 707232 w 800100"/>
              <a:gd name="connsiteY16" fmla="*/ 219075 h 376237"/>
              <a:gd name="connsiteX17" fmla="*/ 764382 w 800100"/>
              <a:gd name="connsiteY17" fmla="*/ 204787 h 376237"/>
              <a:gd name="connsiteX18" fmla="*/ 795338 w 800100"/>
              <a:gd name="connsiteY18" fmla="*/ 195262 h 376237"/>
              <a:gd name="connsiteX19" fmla="*/ 800100 w 800100"/>
              <a:gd name="connsiteY19" fmla="*/ 178594 h 376237"/>
              <a:gd name="connsiteX20" fmla="*/ 752475 w 800100"/>
              <a:gd name="connsiteY20" fmla="*/ 145256 h 376237"/>
              <a:gd name="connsiteX21" fmla="*/ 723900 w 800100"/>
              <a:gd name="connsiteY21" fmla="*/ 150019 h 376237"/>
              <a:gd name="connsiteX22" fmla="*/ 695325 w 800100"/>
              <a:gd name="connsiteY22" fmla="*/ 145256 h 376237"/>
              <a:gd name="connsiteX23" fmla="*/ 704850 w 800100"/>
              <a:gd name="connsiteY23" fmla="*/ 102394 h 376237"/>
              <a:gd name="connsiteX24" fmla="*/ 728663 w 800100"/>
              <a:gd name="connsiteY24" fmla="*/ 83344 h 376237"/>
              <a:gd name="connsiteX25" fmla="*/ 657225 w 800100"/>
              <a:gd name="connsiteY25" fmla="*/ 59531 h 376237"/>
              <a:gd name="connsiteX26" fmla="*/ 595313 w 800100"/>
              <a:gd name="connsiteY26" fmla="*/ 95250 h 376237"/>
              <a:gd name="connsiteX27" fmla="*/ 569119 w 800100"/>
              <a:gd name="connsiteY27" fmla="*/ 104775 h 376237"/>
              <a:gd name="connsiteX28" fmla="*/ 533400 w 800100"/>
              <a:gd name="connsiteY28" fmla="*/ 107156 h 376237"/>
              <a:gd name="connsiteX29" fmla="*/ 511969 w 800100"/>
              <a:gd name="connsiteY29" fmla="*/ 85725 h 376237"/>
              <a:gd name="connsiteX30" fmla="*/ 442913 w 800100"/>
              <a:gd name="connsiteY30" fmla="*/ 52387 h 376237"/>
              <a:gd name="connsiteX31" fmla="*/ 416719 w 800100"/>
              <a:gd name="connsiteY31" fmla="*/ 66675 h 376237"/>
              <a:gd name="connsiteX32" fmla="*/ 378619 w 800100"/>
              <a:gd name="connsiteY32" fmla="*/ 59531 h 376237"/>
              <a:gd name="connsiteX33" fmla="*/ 366713 w 800100"/>
              <a:gd name="connsiteY33" fmla="*/ 28575 h 376237"/>
              <a:gd name="connsiteX34" fmla="*/ 292894 w 800100"/>
              <a:gd name="connsiteY34" fmla="*/ 0 h 376237"/>
              <a:gd name="connsiteX35" fmla="*/ 254794 w 800100"/>
              <a:gd name="connsiteY35" fmla="*/ 19050 h 376237"/>
              <a:gd name="connsiteX36" fmla="*/ 254794 w 800100"/>
              <a:gd name="connsiteY36" fmla="*/ 28575 h 376237"/>
              <a:gd name="connsiteX37" fmla="*/ 257175 w 800100"/>
              <a:gd name="connsiteY37" fmla="*/ 52387 h 376237"/>
              <a:gd name="connsiteX38" fmla="*/ 240507 w 800100"/>
              <a:gd name="connsiteY38" fmla="*/ 73819 h 376237"/>
              <a:gd name="connsiteX39" fmla="*/ 183357 w 800100"/>
              <a:gd name="connsiteY39" fmla="*/ 76200 h 376237"/>
              <a:gd name="connsiteX40" fmla="*/ 164307 w 800100"/>
              <a:gd name="connsiteY40" fmla="*/ 57150 h 376237"/>
              <a:gd name="connsiteX41" fmla="*/ 109538 w 800100"/>
              <a:gd name="connsiteY41" fmla="*/ 45244 h 376237"/>
              <a:gd name="connsiteX42" fmla="*/ 78582 w 800100"/>
              <a:gd name="connsiteY42" fmla="*/ 45244 h 376237"/>
              <a:gd name="connsiteX43" fmla="*/ 0 w 800100"/>
              <a:gd name="connsiteY43" fmla="*/ 111919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376237">
                <a:moveTo>
                  <a:pt x="0" y="111919"/>
                </a:moveTo>
                <a:lnTo>
                  <a:pt x="71438" y="183356"/>
                </a:lnTo>
                <a:lnTo>
                  <a:pt x="71438" y="245269"/>
                </a:lnTo>
                <a:lnTo>
                  <a:pt x="88107" y="269081"/>
                </a:lnTo>
                <a:lnTo>
                  <a:pt x="150019" y="280987"/>
                </a:lnTo>
                <a:lnTo>
                  <a:pt x="223838" y="350044"/>
                </a:lnTo>
                <a:lnTo>
                  <a:pt x="311944" y="340519"/>
                </a:lnTo>
                <a:lnTo>
                  <a:pt x="373857" y="364331"/>
                </a:lnTo>
                <a:lnTo>
                  <a:pt x="395288" y="366712"/>
                </a:lnTo>
                <a:lnTo>
                  <a:pt x="407194" y="376237"/>
                </a:lnTo>
                <a:lnTo>
                  <a:pt x="559594" y="342900"/>
                </a:lnTo>
                <a:lnTo>
                  <a:pt x="597694" y="311944"/>
                </a:lnTo>
                <a:lnTo>
                  <a:pt x="595313" y="259556"/>
                </a:lnTo>
                <a:lnTo>
                  <a:pt x="631032" y="278606"/>
                </a:lnTo>
                <a:lnTo>
                  <a:pt x="664369" y="250031"/>
                </a:lnTo>
                <a:lnTo>
                  <a:pt x="681038" y="257175"/>
                </a:lnTo>
                <a:lnTo>
                  <a:pt x="707232" y="219075"/>
                </a:lnTo>
                <a:lnTo>
                  <a:pt x="764382" y="204787"/>
                </a:lnTo>
                <a:lnTo>
                  <a:pt x="795338" y="195262"/>
                </a:lnTo>
                <a:lnTo>
                  <a:pt x="800100" y="178594"/>
                </a:lnTo>
                <a:lnTo>
                  <a:pt x="752475" y="145256"/>
                </a:lnTo>
                <a:lnTo>
                  <a:pt x="723900" y="150019"/>
                </a:lnTo>
                <a:lnTo>
                  <a:pt x="695325" y="145256"/>
                </a:lnTo>
                <a:lnTo>
                  <a:pt x="704850" y="102394"/>
                </a:lnTo>
                <a:lnTo>
                  <a:pt x="728663" y="83344"/>
                </a:lnTo>
                <a:lnTo>
                  <a:pt x="657225" y="59531"/>
                </a:lnTo>
                <a:lnTo>
                  <a:pt x="595313" y="95250"/>
                </a:lnTo>
                <a:lnTo>
                  <a:pt x="569119" y="104775"/>
                </a:lnTo>
                <a:lnTo>
                  <a:pt x="533400" y="107156"/>
                </a:lnTo>
                <a:lnTo>
                  <a:pt x="511969" y="85725"/>
                </a:lnTo>
                <a:lnTo>
                  <a:pt x="442913" y="52387"/>
                </a:lnTo>
                <a:lnTo>
                  <a:pt x="416719" y="66675"/>
                </a:lnTo>
                <a:lnTo>
                  <a:pt x="378619" y="59531"/>
                </a:lnTo>
                <a:lnTo>
                  <a:pt x="366713" y="28575"/>
                </a:lnTo>
                <a:lnTo>
                  <a:pt x="292894" y="0"/>
                </a:lnTo>
                <a:lnTo>
                  <a:pt x="254794" y="19050"/>
                </a:lnTo>
                <a:lnTo>
                  <a:pt x="254794" y="28575"/>
                </a:lnTo>
                <a:lnTo>
                  <a:pt x="257175" y="52387"/>
                </a:lnTo>
                <a:lnTo>
                  <a:pt x="240507" y="73819"/>
                </a:lnTo>
                <a:lnTo>
                  <a:pt x="183357" y="76200"/>
                </a:lnTo>
                <a:lnTo>
                  <a:pt x="164307" y="57150"/>
                </a:lnTo>
                <a:lnTo>
                  <a:pt x="109538" y="45244"/>
                </a:lnTo>
                <a:lnTo>
                  <a:pt x="78582" y="45244"/>
                </a:lnTo>
                <a:lnTo>
                  <a:pt x="0" y="1119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9" name="Freeform: Shape 138"/>
          <p:cNvSpPr/>
          <p:nvPr/>
        </p:nvSpPr>
        <p:spPr bwMode="auto">
          <a:xfrm>
            <a:off x="7667625" y="3064510"/>
            <a:ext cx="40640" cy="119380"/>
          </a:xfrm>
          <a:custGeom>
            <a:avLst/>
            <a:gdLst>
              <a:gd name="connsiteX0" fmla="*/ 0 w 40481"/>
              <a:gd name="connsiteY0" fmla="*/ 0 h 119063"/>
              <a:gd name="connsiteX1" fmla="*/ 40481 w 40481"/>
              <a:gd name="connsiteY1" fmla="*/ 42863 h 119063"/>
              <a:gd name="connsiteX2" fmla="*/ 40481 w 40481"/>
              <a:gd name="connsiteY2" fmla="*/ 119063 h 119063"/>
              <a:gd name="connsiteX3" fmla="*/ 9525 w 40481"/>
              <a:gd name="connsiteY3" fmla="*/ 66675 h 119063"/>
              <a:gd name="connsiteX4" fmla="*/ 0 w 40481"/>
              <a:gd name="connsiteY4" fmla="*/ 0 h 119063"/>
              <a:gd name="connsiteX0-1" fmla="*/ 0 w 40481"/>
              <a:gd name="connsiteY0-2" fmla="*/ 0 h 119063"/>
              <a:gd name="connsiteX1-3" fmla="*/ 40481 w 40481"/>
              <a:gd name="connsiteY1-4" fmla="*/ 42863 h 119063"/>
              <a:gd name="connsiteX2-5" fmla="*/ 40481 w 40481"/>
              <a:gd name="connsiteY2-6" fmla="*/ 119063 h 119063"/>
              <a:gd name="connsiteX3-7" fmla="*/ 9525 w 40481"/>
              <a:gd name="connsiteY3-8" fmla="*/ 66675 h 119063"/>
              <a:gd name="connsiteX4-9" fmla="*/ 4763 w 40481"/>
              <a:gd name="connsiteY4-10" fmla="*/ 35719 h 119063"/>
              <a:gd name="connsiteX5" fmla="*/ 0 w 40481"/>
              <a:gd name="connsiteY5" fmla="*/ 0 h 119063"/>
              <a:gd name="connsiteX0-11" fmla="*/ 0 w 40481"/>
              <a:gd name="connsiteY0-12" fmla="*/ 0 h 119063"/>
              <a:gd name="connsiteX1-13" fmla="*/ 40481 w 40481"/>
              <a:gd name="connsiteY1-14" fmla="*/ 42863 h 119063"/>
              <a:gd name="connsiteX2-15" fmla="*/ 40481 w 40481"/>
              <a:gd name="connsiteY2-16" fmla="*/ 119063 h 119063"/>
              <a:gd name="connsiteX3-17" fmla="*/ 9525 w 40481"/>
              <a:gd name="connsiteY3-18" fmla="*/ 66675 h 119063"/>
              <a:gd name="connsiteX4-19" fmla="*/ 21432 w 40481"/>
              <a:gd name="connsiteY4-20" fmla="*/ 52388 h 119063"/>
              <a:gd name="connsiteX5-21" fmla="*/ 0 w 40481"/>
              <a:gd name="connsiteY5-22" fmla="*/ 0 h 119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0481" h="119063">
                <a:moveTo>
                  <a:pt x="0" y="0"/>
                </a:moveTo>
                <a:lnTo>
                  <a:pt x="40481" y="42863"/>
                </a:lnTo>
                <a:lnTo>
                  <a:pt x="40481" y="119063"/>
                </a:lnTo>
                <a:lnTo>
                  <a:pt x="9525" y="66675"/>
                </a:lnTo>
                <a:lnTo>
                  <a:pt x="21432" y="523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0" name="Freeform: Shape 139"/>
          <p:cNvSpPr/>
          <p:nvPr/>
        </p:nvSpPr>
        <p:spPr bwMode="auto">
          <a:xfrm>
            <a:off x="7362825" y="3059430"/>
            <a:ext cx="340360" cy="352425"/>
          </a:xfrm>
          <a:custGeom>
            <a:avLst/>
            <a:gdLst>
              <a:gd name="connsiteX0" fmla="*/ 0 w 340519"/>
              <a:gd name="connsiteY0" fmla="*/ 195262 h 352425"/>
              <a:gd name="connsiteX1" fmla="*/ 40481 w 340519"/>
              <a:gd name="connsiteY1" fmla="*/ 240506 h 352425"/>
              <a:gd name="connsiteX2" fmla="*/ 54769 w 340519"/>
              <a:gd name="connsiteY2" fmla="*/ 273843 h 352425"/>
              <a:gd name="connsiteX3" fmla="*/ 19050 w 340519"/>
              <a:gd name="connsiteY3" fmla="*/ 297656 h 352425"/>
              <a:gd name="connsiteX4" fmla="*/ 14288 w 340519"/>
              <a:gd name="connsiteY4" fmla="*/ 319087 h 352425"/>
              <a:gd name="connsiteX5" fmla="*/ 64294 w 340519"/>
              <a:gd name="connsiteY5" fmla="*/ 321468 h 352425"/>
              <a:gd name="connsiteX6" fmla="*/ 126206 w 340519"/>
              <a:gd name="connsiteY6" fmla="*/ 314325 h 352425"/>
              <a:gd name="connsiteX7" fmla="*/ 142875 w 340519"/>
              <a:gd name="connsiteY7" fmla="*/ 338137 h 352425"/>
              <a:gd name="connsiteX8" fmla="*/ 157163 w 340519"/>
              <a:gd name="connsiteY8" fmla="*/ 352425 h 352425"/>
              <a:gd name="connsiteX9" fmla="*/ 171450 w 340519"/>
              <a:gd name="connsiteY9" fmla="*/ 352425 h 352425"/>
              <a:gd name="connsiteX10" fmla="*/ 185738 w 340519"/>
              <a:gd name="connsiteY10" fmla="*/ 342900 h 352425"/>
              <a:gd name="connsiteX11" fmla="*/ 233363 w 340519"/>
              <a:gd name="connsiteY11" fmla="*/ 338137 h 352425"/>
              <a:gd name="connsiteX12" fmla="*/ 214313 w 340519"/>
              <a:gd name="connsiteY12" fmla="*/ 311943 h 352425"/>
              <a:gd name="connsiteX13" fmla="*/ 207169 w 340519"/>
              <a:gd name="connsiteY13" fmla="*/ 266700 h 352425"/>
              <a:gd name="connsiteX14" fmla="*/ 214313 w 340519"/>
              <a:gd name="connsiteY14" fmla="*/ 257175 h 352425"/>
              <a:gd name="connsiteX15" fmla="*/ 261938 w 340519"/>
              <a:gd name="connsiteY15" fmla="*/ 254793 h 352425"/>
              <a:gd name="connsiteX16" fmla="*/ 278606 w 340519"/>
              <a:gd name="connsiteY16" fmla="*/ 223837 h 352425"/>
              <a:gd name="connsiteX17" fmla="*/ 319088 w 340519"/>
              <a:gd name="connsiteY17" fmla="*/ 171450 h 352425"/>
              <a:gd name="connsiteX18" fmla="*/ 333375 w 340519"/>
              <a:gd name="connsiteY18" fmla="*/ 140493 h 352425"/>
              <a:gd name="connsiteX19" fmla="*/ 340519 w 340519"/>
              <a:gd name="connsiteY19" fmla="*/ 121443 h 352425"/>
              <a:gd name="connsiteX20" fmla="*/ 314325 w 340519"/>
              <a:gd name="connsiteY20" fmla="*/ 78581 h 352425"/>
              <a:gd name="connsiteX21" fmla="*/ 323850 w 340519"/>
              <a:gd name="connsiteY21" fmla="*/ 54768 h 352425"/>
              <a:gd name="connsiteX22" fmla="*/ 302419 w 340519"/>
              <a:gd name="connsiteY22" fmla="*/ 9525 h 352425"/>
              <a:gd name="connsiteX23" fmla="*/ 285750 w 340519"/>
              <a:gd name="connsiteY23" fmla="*/ 0 h 352425"/>
              <a:gd name="connsiteX24" fmla="*/ 269081 w 340519"/>
              <a:gd name="connsiteY24" fmla="*/ 35718 h 352425"/>
              <a:gd name="connsiteX25" fmla="*/ 252413 w 340519"/>
              <a:gd name="connsiteY25" fmla="*/ 73818 h 352425"/>
              <a:gd name="connsiteX26" fmla="*/ 216694 w 340519"/>
              <a:gd name="connsiteY26" fmla="*/ 92868 h 352425"/>
              <a:gd name="connsiteX27" fmla="*/ 221456 w 340519"/>
              <a:gd name="connsiteY27" fmla="*/ 109537 h 352425"/>
              <a:gd name="connsiteX28" fmla="*/ 214313 w 340519"/>
              <a:gd name="connsiteY28" fmla="*/ 123825 h 352425"/>
              <a:gd name="connsiteX29" fmla="*/ 180975 w 340519"/>
              <a:gd name="connsiteY29" fmla="*/ 138112 h 352425"/>
              <a:gd name="connsiteX30" fmla="*/ 147638 w 340519"/>
              <a:gd name="connsiteY30" fmla="*/ 142875 h 352425"/>
              <a:gd name="connsiteX31" fmla="*/ 138113 w 340519"/>
              <a:gd name="connsiteY31" fmla="*/ 171450 h 352425"/>
              <a:gd name="connsiteX32" fmla="*/ 114300 w 340519"/>
              <a:gd name="connsiteY32" fmla="*/ 188118 h 352425"/>
              <a:gd name="connsiteX33" fmla="*/ 57150 w 340519"/>
              <a:gd name="connsiteY33" fmla="*/ 202406 h 352425"/>
              <a:gd name="connsiteX34" fmla="*/ 0 w 340519"/>
              <a:gd name="connsiteY34" fmla="*/ 19526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0519" h="352425">
                <a:moveTo>
                  <a:pt x="0" y="195262"/>
                </a:moveTo>
                <a:lnTo>
                  <a:pt x="40481" y="240506"/>
                </a:lnTo>
                <a:lnTo>
                  <a:pt x="54769" y="273843"/>
                </a:lnTo>
                <a:lnTo>
                  <a:pt x="19050" y="297656"/>
                </a:lnTo>
                <a:lnTo>
                  <a:pt x="14288" y="319087"/>
                </a:lnTo>
                <a:lnTo>
                  <a:pt x="64294" y="321468"/>
                </a:lnTo>
                <a:lnTo>
                  <a:pt x="126206" y="314325"/>
                </a:lnTo>
                <a:lnTo>
                  <a:pt x="142875" y="338137"/>
                </a:lnTo>
                <a:lnTo>
                  <a:pt x="157163" y="352425"/>
                </a:lnTo>
                <a:lnTo>
                  <a:pt x="171450" y="352425"/>
                </a:lnTo>
                <a:lnTo>
                  <a:pt x="185738" y="342900"/>
                </a:lnTo>
                <a:lnTo>
                  <a:pt x="233363" y="338137"/>
                </a:lnTo>
                <a:lnTo>
                  <a:pt x="214313" y="311943"/>
                </a:lnTo>
                <a:lnTo>
                  <a:pt x="207169" y="266700"/>
                </a:lnTo>
                <a:lnTo>
                  <a:pt x="214313" y="257175"/>
                </a:lnTo>
                <a:lnTo>
                  <a:pt x="261938" y="254793"/>
                </a:lnTo>
                <a:lnTo>
                  <a:pt x="278606" y="223837"/>
                </a:lnTo>
                <a:lnTo>
                  <a:pt x="319088" y="171450"/>
                </a:lnTo>
                <a:lnTo>
                  <a:pt x="333375" y="140493"/>
                </a:lnTo>
                <a:lnTo>
                  <a:pt x="340519" y="121443"/>
                </a:lnTo>
                <a:lnTo>
                  <a:pt x="314325" y="78581"/>
                </a:lnTo>
                <a:lnTo>
                  <a:pt x="323850" y="54768"/>
                </a:lnTo>
                <a:lnTo>
                  <a:pt x="302419" y="9525"/>
                </a:lnTo>
                <a:lnTo>
                  <a:pt x="285750" y="0"/>
                </a:lnTo>
                <a:lnTo>
                  <a:pt x="269081" y="35718"/>
                </a:lnTo>
                <a:lnTo>
                  <a:pt x="252413" y="73818"/>
                </a:lnTo>
                <a:lnTo>
                  <a:pt x="216694" y="92868"/>
                </a:lnTo>
                <a:lnTo>
                  <a:pt x="221456" y="109537"/>
                </a:lnTo>
                <a:lnTo>
                  <a:pt x="214313" y="123825"/>
                </a:lnTo>
                <a:lnTo>
                  <a:pt x="180975" y="138112"/>
                </a:lnTo>
                <a:lnTo>
                  <a:pt x="147638" y="142875"/>
                </a:lnTo>
                <a:lnTo>
                  <a:pt x="138113" y="171450"/>
                </a:lnTo>
                <a:lnTo>
                  <a:pt x="114300" y="188118"/>
                </a:lnTo>
                <a:lnTo>
                  <a:pt x="57150" y="202406"/>
                </a:lnTo>
                <a:lnTo>
                  <a:pt x="0" y="1952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1" name="Freeform: Shape 140"/>
          <p:cNvSpPr/>
          <p:nvPr/>
        </p:nvSpPr>
        <p:spPr bwMode="auto">
          <a:xfrm>
            <a:off x="7529195" y="3164205"/>
            <a:ext cx="509270" cy="673735"/>
          </a:xfrm>
          <a:custGeom>
            <a:avLst/>
            <a:gdLst>
              <a:gd name="connsiteX0" fmla="*/ 250031 w 509587"/>
              <a:gd name="connsiteY0" fmla="*/ 0 h 673893"/>
              <a:gd name="connsiteX1" fmla="*/ 188118 w 509587"/>
              <a:gd name="connsiteY1" fmla="*/ 9525 h 673893"/>
              <a:gd name="connsiteX2" fmla="*/ 171450 w 509587"/>
              <a:gd name="connsiteY2" fmla="*/ 26193 h 673893"/>
              <a:gd name="connsiteX3" fmla="*/ 138112 w 509587"/>
              <a:gd name="connsiteY3" fmla="*/ 83343 h 673893"/>
              <a:gd name="connsiteX4" fmla="*/ 92868 w 509587"/>
              <a:gd name="connsiteY4" fmla="*/ 147637 h 673893"/>
              <a:gd name="connsiteX5" fmla="*/ 45243 w 509587"/>
              <a:gd name="connsiteY5" fmla="*/ 152400 h 673893"/>
              <a:gd name="connsiteX6" fmla="*/ 45243 w 509587"/>
              <a:gd name="connsiteY6" fmla="*/ 188118 h 673893"/>
              <a:gd name="connsiteX7" fmla="*/ 61912 w 509587"/>
              <a:gd name="connsiteY7" fmla="*/ 233362 h 673893"/>
              <a:gd name="connsiteX8" fmla="*/ 19050 w 509587"/>
              <a:gd name="connsiteY8" fmla="*/ 233362 h 673893"/>
              <a:gd name="connsiteX9" fmla="*/ 0 w 509587"/>
              <a:gd name="connsiteY9" fmla="*/ 257175 h 673893"/>
              <a:gd name="connsiteX10" fmla="*/ 23812 w 509587"/>
              <a:gd name="connsiteY10" fmla="*/ 276225 h 673893"/>
              <a:gd name="connsiteX11" fmla="*/ 59531 w 509587"/>
              <a:gd name="connsiteY11" fmla="*/ 276225 h 673893"/>
              <a:gd name="connsiteX12" fmla="*/ 45243 w 509587"/>
              <a:gd name="connsiteY12" fmla="*/ 300037 h 673893"/>
              <a:gd name="connsiteX13" fmla="*/ 45243 w 509587"/>
              <a:gd name="connsiteY13" fmla="*/ 300037 h 673893"/>
              <a:gd name="connsiteX14" fmla="*/ 57150 w 509587"/>
              <a:gd name="connsiteY14" fmla="*/ 340518 h 673893"/>
              <a:gd name="connsiteX15" fmla="*/ 88106 w 509587"/>
              <a:gd name="connsiteY15" fmla="*/ 328612 h 673893"/>
              <a:gd name="connsiteX16" fmla="*/ 104775 w 509587"/>
              <a:gd name="connsiteY16" fmla="*/ 285750 h 673893"/>
              <a:gd name="connsiteX17" fmla="*/ 119062 w 509587"/>
              <a:gd name="connsiteY17" fmla="*/ 371475 h 673893"/>
              <a:gd name="connsiteX18" fmla="*/ 159543 w 509587"/>
              <a:gd name="connsiteY18" fmla="*/ 519112 h 673893"/>
              <a:gd name="connsiteX19" fmla="*/ 216693 w 509587"/>
              <a:gd name="connsiteY19" fmla="*/ 650081 h 673893"/>
              <a:gd name="connsiteX20" fmla="*/ 228600 w 509587"/>
              <a:gd name="connsiteY20" fmla="*/ 673893 h 673893"/>
              <a:gd name="connsiteX21" fmla="*/ 247650 w 509587"/>
              <a:gd name="connsiteY21" fmla="*/ 633412 h 673893"/>
              <a:gd name="connsiteX22" fmla="*/ 285750 w 509587"/>
              <a:gd name="connsiteY22" fmla="*/ 595312 h 673893"/>
              <a:gd name="connsiteX23" fmla="*/ 300037 w 509587"/>
              <a:gd name="connsiteY23" fmla="*/ 519112 h 673893"/>
              <a:gd name="connsiteX24" fmla="*/ 300037 w 509587"/>
              <a:gd name="connsiteY24" fmla="*/ 471487 h 673893"/>
              <a:gd name="connsiteX25" fmla="*/ 330993 w 509587"/>
              <a:gd name="connsiteY25" fmla="*/ 442912 h 673893"/>
              <a:gd name="connsiteX26" fmla="*/ 402431 w 509587"/>
              <a:gd name="connsiteY26" fmla="*/ 402431 h 673893"/>
              <a:gd name="connsiteX27" fmla="*/ 419100 w 509587"/>
              <a:gd name="connsiteY27" fmla="*/ 361950 h 673893"/>
              <a:gd name="connsiteX28" fmla="*/ 438150 w 509587"/>
              <a:gd name="connsiteY28" fmla="*/ 354806 h 673893"/>
              <a:gd name="connsiteX29" fmla="*/ 454818 w 509587"/>
              <a:gd name="connsiteY29" fmla="*/ 333375 h 673893"/>
              <a:gd name="connsiteX30" fmla="*/ 464343 w 509587"/>
              <a:gd name="connsiteY30" fmla="*/ 309562 h 673893"/>
              <a:gd name="connsiteX31" fmla="*/ 500062 w 509587"/>
              <a:gd name="connsiteY31" fmla="*/ 307181 h 673893"/>
              <a:gd name="connsiteX32" fmla="*/ 509587 w 509587"/>
              <a:gd name="connsiteY32" fmla="*/ 292893 h 673893"/>
              <a:gd name="connsiteX33" fmla="*/ 507206 w 509587"/>
              <a:gd name="connsiteY33" fmla="*/ 271462 h 673893"/>
              <a:gd name="connsiteX34" fmla="*/ 502443 w 509587"/>
              <a:gd name="connsiteY34" fmla="*/ 240506 h 673893"/>
              <a:gd name="connsiteX35" fmla="*/ 500062 w 509587"/>
              <a:gd name="connsiteY35" fmla="*/ 211931 h 673893"/>
              <a:gd name="connsiteX36" fmla="*/ 500062 w 509587"/>
              <a:gd name="connsiteY36" fmla="*/ 197643 h 673893"/>
              <a:gd name="connsiteX37" fmla="*/ 442912 w 509587"/>
              <a:gd name="connsiteY37" fmla="*/ 185737 h 673893"/>
              <a:gd name="connsiteX38" fmla="*/ 404812 w 509587"/>
              <a:gd name="connsiteY38" fmla="*/ 169068 h 673893"/>
              <a:gd name="connsiteX39" fmla="*/ 359568 w 509587"/>
              <a:gd name="connsiteY39" fmla="*/ 169068 h 673893"/>
              <a:gd name="connsiteX40" fmla="*/ 335756 w 509587"/>
              <a:gd name="connsiteY40" fmla="*/ 169068 h 673893"/>
              <a:gd name="connsiteX41" fmla="*/ 328612 w 509587"/>
              <a:gd name="connsiteY41" fmla="*/ 140493 h 673893"/>
              <a:gd name="connsiteX42" fmla="*/ 295275 w 509587"/>
              <a:gd name="connsiteY42" fmla="*/ 121443 h 673893"/>
              <a:gd name="connsiteX43" fmla="*/ 295275 w 509587"/>
              <a:gd name="connsiteY43" fmla="*/ 90487 h 673893"/>
              <a:gd name="connsiteX44" fmla="*/ 302418 w 509587"/>
              <a:gd name="connsiteY44" fmla="*/ 73818 h 673893"/>
              <a:gd name="connsiteX45" fmla="*/ 278606 w 509587"/>
              <a:gd name="connsiteY45" fmla="*/ 45243 h 673893"/>
              <a:gd name="connsiteX46" fmla="*/ 250031 w 509587"/>
              <a:gd name="connsiteY46" fmla="*/ 0 h 673893"/>
              <a:gd name="connsiteX0-1" fmla="*/ 250031 w 509587"/>
              <a:gd name="connsiteY0-2" fmla="*/ 0 h 673893"/>
              <a:gd name="connsiteX1-3" fmla="*/ 188118 w 509587"/>
              <a:gd name="connsiteY1-4" fmla="*/ 9525 h 673893"/>
              <a:gd name="connsiteX2-5" fmla="*/ 171450 w 509587"/>
              <a:gd name="connsiteY2-6" fmla="*/ 26193 h 673893"/>
              <a:gd name="connsiteX3-7" fmla="*/ 138112 w 509587"/>
              <a:gd name="connsiteY3-8" fmla="*/ 83343 h 673893"/>
              <a:gd name="connsiteX4-9" fmla="*/ 92868 w 509587"/>
              <a:gd name="connsiteY4-10" fmla="*/ 147637 h 673893"/>
              <a:gd name="connsiteX5-11" fmla="*/ 45243 w 509587"/>
              <a:gd name="connsiteY5-12" fmla="*/ 152400 h 673893"/>
              <a:gd name="connsiteX6-13" fmla="*/ 45243 w 509587"/>
              <a:gd name="connsiteY6-14" fmla="*/ 188118 h 673893"/>
              <a:gd name="connsiteX7-15" fmla="*/ 61912 w 509587"/>
              <a:gd name="connsiteY7-16" fmla="*/ 233362 h 673893"/>
              <a:gd name="connsiteX8-17" fmla="*/ 19050 w 509587"/>
              <a:gd name="connsiteY8-18" fmla="*/ 233362 h 673893"/>
              <a:gd name="connsiteX9-19" fmla="*/ 0 w 509587"/>
              <a:gd name="connsiteY9-20" fmla="*/ 257175 h 673893"/>
              <a:gd name="connsiteX10-21" fmla="*/ 23812 w 509587"/>
              <a:gd name="connsiteY10-22" fmla="*/ 276225 h 673893"/>
              <a:gd name="connsiteX11-23" fmla="*/ 59531 w 509587"/>
              <a:gd name="connsiteY11-24" fmla="*/ 276225 h 673893"/>
              <a:gd name="connsiteX12-25" fmla="*/ 45243 w 509587"/>
              <a:gd name="connsiteY12-26" fmla="*/ 300037 h 673893"/>
              <a:gd name="connsiteX13-27" fmla="*/ 45243 w 509587"/>
              <a:gd name="connsiteY13-28" fmla="*/ 300037 h 673893"/>
              <a:gd name="connsiteX14-29" fmla="*/ 57150 w 509587"/>
              <a:gd name="connsiteY14-30" fmla="*/ 340518 h 673893"/>
              <a:gd name="connsiteX15-31" fmla="*/ 88106 w 509587"/>
              <a:gd name="connsiteY15-32" fmla="*/ 328612 h 673893"/>
              <a:gd name="connsiteX16-33" fmla="*/ 104775 w 509587"/>
              <a:gd name="connsiteY16-34" fmla="*/ 285750 h 673893"/>
              <a:gd name="connsiteX17-35" fmla="*/ 119062 w 509587"/>
              <a:gd name="connsiteY17-36" fmla="*/ 371475 h 673893"/>
              <a:gd name="connsiteX18-37" fmla="*/ 159543 w 509587"/>
              <a:gd name="connsiteY18-38" fmla="*/ 519112 h 673893"/>
              <a:gd name="connsiteX19-39" fmla="*/ 216693 w 509587"/>
              <a:gd name="connsiteY19-40" fmla="*/ 650081 h 673893"/>
              <a:gd name="connsiteX20-41" fmla="*/ 228600 w 509587"/>
              <a:gd name="connsiteY20-42" fmla="*/ 673893 h 673893"/>
              <a:gd name="connsiteX21-43" fmla="*/ 247650 w 509587"/>
              <a:gd name="connsiteY21-44" fmla="*/ 633412 h 673893"/>
              <a:gd name="connsiteX22-45" fmla="*/ 285750 w 509587"/>
              <a:gd name="connsiteY22-46" fmla="*/ 595312 h 673893"/>
              <a:gd name="connsiteX23-47" fmla="*/ 300037 w 509587"/>
              <a:gd name="connsiteY23-48" fmla="*/ 519112 h 673893"/>
              <a:gd name="connsiteX24-49" fmla="*/ 300037 w 509587"/>
              <a:gd name="connsiteY24-50" fmla="*/ 471487 h 673893"/>
              <a:gd name="connsiteX25-51" fmla="*/ 330993 w 509587"/>
              <a:gd name="connsiteY25-52" fmla="*/ 442912 h 673893"/>
              <a:gd name="connsiteX26-53" fmla="*/ 402431 w 509587"/>
              <a:gd name="connsiteY26-54" fmla="*/ 402431 h 673893"/>
              <a:gd name="connsiteX27-55" fmla="*/ 419100 w 509587"/>
              <a:gd name="connsiteY27-56" fmla="*/ 361950 h 673893"/>
              <a:gd name="connsiteX28-57" fmla="*/ 438150 w 509587"/>
              <a:gd name="connsiteY28-58" fmla="*/ 354806 h 673893"/>
              <a:gd name="connsiteX29-59" fmla="*/ 454818 w 509587"/>
              <a:gd name="connsiteY29-60" fmla="*/ 333375 h 673893"/>
              <a:gd name="connsiteX30-61" fmla="*/ 464343 w 509587"/>
              <a:gd name="connsiteY30-62" fmla="*/ 309562 h 673893"/>
              <a:gd name="connsiteX31-63" fmla="*/ 500062 w 509587"/>
              <a:gd name="connsiteY31-64" fmla="*/ 307181 h 673893"/>
              <a:gd name="connsiteX32-65" fmla="*/ 509587 w 509587"/>
              <a:gd name="connsiteY32-66" fmla="*/ 292893 h 673893"/>
              <a:gd name="connsiteX33-67" fmla="*/ 507206 w 509587"/>
              <a:gd name="connsiteY33-68" fmla="*/ 271462 h 673893"/>
              <a:gd name="connsiteX34-69" fmla="*/ 502443 w 509587"/>
              <a:gd name="connsiteY34-70" fmla="*/ 240506 h 673893"/>
              <a:gd name="connsiteX35-71" fmla="*/ 500062 w 509587"/>
              <a:gd name="connsiteY35-72" fmla="*/ 211931 h 673893"/>
              <a:gd name="connsiteX36-73" fmla="*/ 500062 w 509587"/>
              <a:gd name="connsiteY36-74" fmla="*/ 197643 h 673893"/>
              <a:gd name="connsiteX37-75" fmla="*/ 442912 w 509587"/>
              <a:gd name="connsiteY37-76" fmla="*/ 185737 h 673893"/>
              <a:gd name="connsiteX38-77" fmla="*/ 404812 w 509587"/>
              <a:gd name="connsiteY38-78" fmla="*/ 169068 h 673893"/>
              <a:gd name="connsiteX39-79" fmla="*/ 359568 w 509587"/>
              <a:gd name="connsiteY39-80" fmla="*/ 169068 h 673893"/>
              <a:gd name="connsiteX40-81" fmla="*/ 335756 w 509587"/>
              <a:gd name="connsiteY40-82" fmla="*/ 169068 h 673893"/>
              <a:gd name="connsiteX41-83" fmla="*/ 328612 w 509587"/>
              <a:gd name="connsiteY41-84" fmla="*/ 140493 h 673893"/>
              <a:gd name="connsiteX42-85" fmla="*/ 295275 w 509587"/>
              <a:gd name="connsiteY42-86" fmla="*/ 121443 h 673893"/>
              <a:gd name="connsiteX43-87" fmla="*/ 295275 w 509587"/>
              <a:gd name="connsiteY43-88" fmla="*/ 90487 h 673893"/>
              <a:gd name="connsiteX44-89" fmla="*/ 302418 w 509587"/>
              <a:gd name="connsiteY44-90" fmla="*/ 73818 h 673893"/>
              <a:gd name="connsiteX45-91" fmla="*/ 288131 w 509587"/>
              <a:gd name="connsiteY45-92" fmla="*/ 38100 h 673893"/>
              <a:gd name="connsiteX46-93" fmla="*/ 250031 w 509587"/>
              <a:gd name="connsiteY46-94" fmla="*/ 0 h 673893"/>
              <a:gd name="connsiteX0-95" fmla="*/ 250031 w 509587"/>
              <a:gd name="connsiteY0-96" fmla="*/ 0 h 673893"/>
              <a:gd name="connsiteX1-97" fmla="*/ 188118 w 509587"/>
              <a:gd name="connsiteY1-98" fmla="*/ 9525 h 673893"/>
              <a:gd name="connsiteX2-99" fmla="*/ 171450 w 509587"/>
              <a:gd name="connsiteY2-100" fmla="*/ 26193 h 673893"/>
              <a:gd name="connsiteX3-101" fmla="*/ 138112 w 509587"/>
              <a:gd name="connsiteY3-102" fmla="*/ 83343 h 673893"/>
              <a:gd name="connsiteX4-103" fmla="*/ 92868 w 509587"/>
              <a:gd name="connsiteY4-104" fmla="*/ 147637 h 673893"/>
              <a:gd name="connsiteX5-105" fmla="*/ 45243 w 509587"/>
              <a:gd name="connsiteY5-106" fmla="*/ 152400 h 673893"/>
              <a:gd name="connsiteX6-107" fmla="*/ 45243 w 509587"/>
              <a:gd name="connsiteY6-108" fmla="*/ 188118 h 673893"/>
              <a:gd name="connsiteX7-109" fmla="*/ 61912 w 509587"/>
              <a:gd name="connsiteY7-110" fmla="*/ 233362 h 673893"/>
              <a:gd name="connsiteX8-111" fmla="*/ 19050 w 509587"/>
              <a:gd name="connsiteY8-112" fmla="*/ 233362 h 673893"/>
              <a:gd name="connsiteX9-113" fmla="*/ 0 w 509587"/>
              <a:gd name="connsiteY9-114" fmla="*/ 257175 h 673893"/>
              <a:gd name="connsiteX10-115" fmla="*/ 23812 w 509587"/>
              <a:gd name="connsiteY10-116" fmla="*/ 276225 h 673893"/>
              <a:gd name="connsiteX11-117" fmla="*/ 59531 w 509587"/>
              <a:gd name="connsiteY11-118" fmla="*/ 276225 h 673893"/>
              <a:gd name="connsiteX12-119" fmla="*/ 45243 w 509587"/>
              <a:gd name="connsiteY12-120" fmla="*/ 300037 h 673893"/>
              <a:gd name="connsiteX13-121" fmla="*/ 45243 w 509587"/>
              <a:gd name="connsiteY13-122" fmla="*/ 300037 h 673893"/>
              <a:gd name="connsiteX14-123" fmla="*/ 57150 w 509587"/>
              <a:gd name="connsiteY14-124" fmla="*/ 340518 h 673893"/>
              <a:gd name="connsiteX15-125" fmla="*/ 88106 w 509587"/>
              <a:gd name="connsiteY15-126" fmla="*/ 328612 h 673893"/>
              <a:gd name="connsiteX16-127" fmla="*/ 104775 w 509587"/>
              <a:gd name="connsiteY16-128" fmla="*/ 285750 h 673893"/>
              <a:gd name="connsiteX17-129" fmla="*/ 119062 w 509587"/>
              <a:gd name="connsiteY17-130" fmla="*/ 371475 h 673893"/>
              <a:gd name="connsiteX18-131" fmla="*/ 159543 w 509587"/>
              <a:gd name="connsiteY18-132" fmla="*/ 519112 h 673893"/>
              <a:gd name="connsiteX19-133" fmla="*/ 216693 w 509587"/>
              <a:gd name="connsiteY19-134" fmla="*/ 650081 h 673893"/>
              <a:gd name="connsiteX20-135" fmla="*/ 228600 w 509587"/>
              <a:gd name="connsiteY20-136" fmla="*/ 673893 h 673893"/>
              <a:gd name="connsiteX21-137" fmla="*/ 247650 w 509587"/>
              <a:gd name="connsiteY21-138" fmla="*/ 633412 h 673893"/>
              <a:gd name="connsiteX22-139" fmla="*/ 285750 w 509587"/>
              <a:gd name="connsiteY22-140" fmla="*/ 595312 h 673893"/>
              <a:gd name="connsiteX23-141" fmla="*/ 300037 w 509587"/>
              <a:gd name="connsiteY23-142" fmla="*/ 519112 h 673893"/>
              <a:gd name="connsiteX24-143" fmla="*/ 300037 w 509587"/>
              <a:gd name="connsiteY24-144" fmla="*/ 471487 h 673893"/>
              <a:gd name="connsiteX25-145" fmla="*/ 330993 w 509587"/>
              <a:gd name="connsiteY25-146" fmla="*/ 442912 h 673893"/>
              <a:gd name="connsiteX26-147" fmla="*/ 402431 w 509587"/>
              <a:gd name="connsiteY26-148" fmla="*/ 402431 h 673893"/>
              <a:gd name="connsiteX27-149" fmla="*/ 419100 w 509587"/>
              <a:gd name="connsiteY27-150" fmla="*/ 361950 h 673893"/>
              <a:gd name="connsiteX28-151" fmla="*/ 438150 w 509587"/>
              <a:gd name="connsiteY28-152" fmla="*/ 354806 h 673893"/>
              <a:gd name="connsiteX29-153" fmla="*/ 454818 w 509587"/>
              <a:gd name="connsiteY29-154" fmla="*/ 333375 h 673893"/>
              <a:gd name="connsiteX30-155" fmla="*/ 464343 w 509587"/>
              <a:gd name="connsiteY30-156" fmla="*/ 309562 h 673893"/>
              <a:gd name="connsiteX31-157" fmla="*/ 500062 w 509587"/>
              <a:gd name="connsiteY31-158" fmla="*/ 307181 h 673893"/>
              <a:gd name="connsiteX32-159" fmla="*/ 509587 w 509587"/>
              <a:gd name="connsiteY32-160" fmla="*/ 292893 h 673893"/>
              <a:gd name="connsiteX33-161" fmla="*/ 507206 w 509587"/>
              <a:gd name="connsiteY33-162" fmla="*/ 271462 h 673893"/>
              <a:gd name="connsiteX34-163" fmla="*/ 502443 w 509587"/>
              <a:gd name="connsiteY34-164" fmla="*/ 240506 h 673893"/>
              <a:gd name="connsiteX35-165" fmla="*/ 500062 w 509587"/>
              <a:gd name="connsiteY35-166" fmla="*/ 211931 h 673893"/>
              <a:gd name="connsiteX36-167" fmla="*/ 500062 w 509587"/>
              <a:gd name="connsiteY36-168" fmla="*/ 197643 h 673893"/>
              <a:gd name="connsiteX37-169" fmla="*/ 442912 w 509587"/>
              <a:gd name="connsiteY37-170" fmla="*/ 185737 h 673893"/>
              <a:gd name="connsiteX38-171" fmla="*/ 404812 w 509587"/>
              <a:gd name="connsiteY38-172" fmla="*/ 169068 h 673893"/>
              <a:gd name="connsiteX39-173" fmla="*/ 359568 w 509587"/>
              <a:gd name="connsiteY39-174" fmla="*/ 169068 h 673893"/>
              <a:gd name="connsiteX40-175" fmla="*/ 335756 w 509587"/>
              <a:gd name="connsiteY40-176" fmla="*/ 169068 h 673893"/>
              <a:gd name="connsiteX41-177" fmla="*/ 328612 w 509587"/>
              <a:gd name="connsiteY41-178" fmla="*/ 140493 h 673893"/>
              <a:gd name="connsiteX42-179" fmla="*/ 295275 w 509587"/>
              <a:gd name="connsiteY42-180" fmla="*/ 121443 h 673893"/>
              <a:gd name="connsiteX43-181" fmla="*/ 295275 w 509587"/>
              <a:gd name="connsiteY43-182" fmla="*/ 90487 h 673893"/>
              <a:gd name="connsiteX44-183" fmla="*/ 309561 w 509587"/>
              <a:gd name="connsiteY44-184" fmla="*/ 69056 h 673893"/>
              <a:gd name="connsiteX45-185" fmla="*/ 288131 w 509587"/>
              <a:gd name="connsiteY45-186" fmla="*/ 38100 h 673893"/>
              <a:gd name="connsiteX46-187" fmla="*/ 250031 w 509587"/>
              <a:gd name="connsiteY46-188" fmla="*/ 0 h 673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</a:cxnLst>
            <a:rect l="l" t="t" r="r" b="b"/>
            <a:pathLst>
              <a:path w="509587" h="673893">
                <a:moveTo>
                  <a:pt x="250031" y="0"/>
                </a:moveTo>
                <a:lnTo>
                  <a:pt x="188118" y="9525"/>
                </a:lnTo>
                <a:lnTo>
                  <a:pt x="171450" y="26193"/>
                </a:lnTo>
                <a:lnTo>
                  <a:pt x="138112" y="83343"/>
                </a:lnTo>
                <a:lnTo>
                  <a:pt x="92868" y="147637"/>
                </a:lnTo>
                <a:lnTo>
                  <a:pt x="45243" y="152400"/>
                </a:lnTo>
                <a:lnTo>
                  <a:pt x="45243" y="188118"/>
                </a:lnTo>
                <a:lnTo>
                  <a:pt x="61912" y="233362"/>
                </a:lnTo>
                <a:lnTo>
                  <a:pt x="19050" y="233362"/>
                </a:lnTo>
                <a:lnTo>
                  <a:pt x="0" y="257175"/>
                </a:lnTo>
                <a:lnTo>
                  <a:pt x="23812" y="276225"/>
                </a:lnTo>
                <a:lnTo>
                  <a:pt x="59531" y="276225"/>
                </a:lnTo>
                <a:lnTo>
                  <a:pt x="45243" y="300037"/>
                </a:lnTo>
                <a:lnTo>
                  <a:pt x="45243" y="300037"/>
                </a:lnTo>
                <a:lnTo>
                  <a:pt x="57150" y="340518"/>
                </a:lnTo>
                <a:lnTo>
                  <a:pt x="88106" y="328612"/>
                </a:lnTo>
                <a:lnTo>
                  <a:pt x="104775" y="285750"/>
                </a:lnTo>
                <a:lnTo>
                  <a:pt x="119062" y="371475"/>
                </a:lnTo>
                <a:lnTo>
                  <a:pt x="159543" y="519112"/>
                </a:lnTo>
                <a:lnTo>
                  <a:pt x="216693" y="650081"/>
                </a:lnTo>
                <a:lnTo>
                  <a:pt x="228600" y="673893"/>
                </a:lnTo>
                <a:lnTo>
                  <a:pt x="247650" y="633412"/>
                </a:lnTo>
                <a:lnTo>
                  <a:pt x="285750" y="595312"/>
                </a:lnTo>
                <a:lnTo>
                  <a:pt x="300037" y="519112"/>
                </a:lnTo>
                <a:lnTo>
                  <a:pt x="300037" y="471487"/>
                </a:lnTo>
                <a:lnTo>
                  <a:pt x="330993" y="442912"/>
                </a:lnTo>
                <a:lnTo>
                  <a:pt x="402431" y="402431"/>
                </a:lnTo>
                <a:lnTo>
                  <a:pt x="419100" y="361950"/>
                </a:lnTo>
                <a:lnTo>
                  <a:pt x="438150" y="354806"/>
                </a:lnTo>
                <a:lnTo>
                  <a:pt x="454818" y="333375"/>
                </a:lnTo>
                <a:lnTo>
                  <a:pt x="464343" y="309562"/>
                </a:lnTo>
                <a:lnTo>
                  <a:pt x="500062" y="307181"/>
                </a:lnTo>
                <a:lnTo>
                  <a:pt x="509587" y="292893"/>
                </a:lnTo>
                <a:lnTo>
                  <a:pt x="507206" y="271462"/>
                </a:lnTo>
                <a:lnTo>
                  <a:pt x="502443" y="240506"/>
                </a:lnTo>
                <a:lnTo>
                  <a:pt x="500062" y="211931"/>
                </a:lnTo>
                <a:lnTo>
                  <a:pt x="500062" y="197643"/>
                </a:lnTo>
                <a:lnTo>
                  <a:pt x="442912" y="185737"/>
                </a:lnTo>
                <a:lnTo>
                  <a:pt x="404812" y="169068"/>
                </a:lnTo>
                <a:lnTo>
                  <a:pt x="359568" y="169068"/>
                </a:lnTo>
                <a:lnTo>
                  <a:pt x="335756" y="169068"/>
                </a:lnTo>
                <a:lnTo>
                  <a:pt x="328612" y="140493"/>
                </a:lnTo>
                <a:lnTo>
                  <a:pt x="295275" y="121443"/>
                </a:lnTo>
                <a:lnTo>
                  <a:pt x="295275" y="90487"/>
                </a:lnTo>
                <a:lnTo>
                  <a:pt x="309561" y="69056"/>
                </a:lnTo>
                <a:lnTo>
                  <a:pt x="288131" y="38100"/>
                </a:lnTo>
                <a:lnTo>
                  <a:pt x="250031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2" name="Freeform: Shape 141"/>
          <p:cNvSpPr/>
          <p:nvPr/>
        </p:nvSpPr>
        <p:spPr bwMode="auto">
          <a:xfrm>
            <a:off x="7814945" y="3795395"/>
            <a:ext cx="42545" cy="71120"/>
          </a:xfrm>
          <a:custGeom>
            <a:avLst/>
            <a:gdLst>
              <a:gd name="connsiteX0" fmla="*/ 0 w 42862"/>
              <a:gd name="connsiteY0" fmla="*/ 0 h 71437"/>
              <a:gd name="connsiteX1" fmla="*/ 2381 w 42862"/>
              <a:gd name="connsiteY1" fmla="*/ 71437 h 71437"/>
              <a:gd name="connsiteX2" fmla="*/ 42862 w 42862"/>
              <a:gd name="connsiteY2" fmla="*/ 57150 h 71437"/>
              <a:gd name="connsiteX3" fmla="*/ 0 w 42862"/>
              <a:gd name="connsiteY3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" h="71437">
                <a:moveTo>
                  <a:pt x="0" y="0"/>
                </a:moveTo>
                <a:cubicBezTo>
                  <a:pt x="794" y="23812"/>
                  <a:pt x="1587" y="47625"/>
                  <a:pt x="2381" y="71437"/>
                </a:cubicBezTo>
                <a:lnTo>
                  <a:pt x="42862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3" name="Freeform: Shape 142"/>
          <p:cNvSpPr/>
          <p:nvPr/>
        </p:nvSpPr>
        <p:spPr bwMode="auto">
          <a:xfrm>
            <a:off x="8027035" y="3309620"/>
            <a:ext cx="116840" cy="166370"/>
          </a:xfrm>
          <a:custGeom>
            <a:avLst/>
            <a:gdLst>
              <a:gd name="connsiteX0" fmla="*/ 7144 w 116681"/>
              <a:gd name="connsiteY0" fmla="*/ 161925 h 166687"/>
              <a:gd name="connsiteX1" fmla="*/ 57150 w 116681"/>
              <a:gd name="connsiteY1" fmla="*/ 138112 h 166687"/>
              <a:gd name="connsiteX2" fmla="*/ 88106 w 116681"/>
              <a:gd name="connsiteY2" fmla="*/ 152400 h 166687"/>
              <a:gd name="connsiteX3" fmla="*/ 95250 w 116681"/>
              <a:gd name="connsiteY3" fmla="*/ 166687 h 166687"/>
              <a:gd name="connsiteX4" fmla="*/ 116681 w 116681"/>
              <a:gd name="connsiteY4" fmla="*/ 154781 h 166687"/>
              <a:gd name="connsiteX5" fmla="*/ 95250 w 116681"/>
              <a:gd name="connsiteY5" fmla="*/ 121444 h 166687"/>
              <a:gd name="connsiteX6" fmla="*/ 73819 w 116681"/>
              <a:gd name="connsiteY6" fmla="*/ 126206 h 166687"/>
              <a:gd name="connsiteX7" fmla="*/ 78581 w 116681"/>
              <a:gd name="connsiteY7" fmla="*/ 97631 h 166687"/>
              <a:gd name="connsiteX8" fmla="*/ 97631 w 116681"/>
              <a:gd name="connsiteY8" fmla="*/ 80962 h 166687"/>
              <a:gd name="connsiteX9" fmla="*/ 54769 w 116681"/>
              <a:gd name="connsiteY9" fmla="*/ 73819 h 166687"/>
              <a:gd name="connsiteX10" fmla="*/ 35719 w 116681"/>
              <a:gd name="connsiteY10" fmla="*/ 50006 h 166687"/>
              <a:gd name="connsiteX11" fmla="*/ 11906 w 116681"/>
              <a:gd name="connsiteY11" fmla="*/ 30956 h 166687"/>
              <a:gd name="connsiteX12" fmla="*/ 0 w 116681"/>
              <a:gd name="connsiteY12" fmla="*/ 0 h 166687"/>
              <a:gd name="connsiteX13" fmla="*/ 2381 w 116681"/>
              <a:gd name="connsiteY13" fmla="*/ 52387 h 166687"/>
              <a:gd name="connsiteX14" fmla="*/ 7144 w 116681"/>
              <a:gd name="connsiteY14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681" h="166687">
                <a:moveTo>
                  <a:pt x="7144" y="161925"/>
                </a:moveTo>
                <a:lnTo>
                  <a:pt x="57150" y="138112"/>
                </a:lnTo>
                <a:lnTo>
                  <a:pt x="88106" y="152400"/>
                </a:lnTo>
                <a:lnTo>
                  <a:pt x="95250" y="166687"/>
                </a:lnTo>
                <a:lnTo>
                  <a:pt x="116681" y="154781"/>
                </a:lnTo>
                <a:lnTo>
                  <a:pt x="95250" y="121444"/>
                </a:lnTo>
                <a:lnTo>
                  <a:pt x="73819" y="126206"/>
                </a:lnTo>
                <a:lnTo>
                  <a:pt x="78581" y="97631"/>
                </a:lnTo>
                <a:lnTo>
                  <a:pt x="97631" y="80962"/>
                </a:lnTo>
                <a:lnTo>
                  <a:pt x="54769" y="73819"/>
                </a:lnTo>
                <a:lnTo>
                  <a:pt x="35719" y="50006"/>
                </a:lnTo>
                <a:lnTo>
                  <a:pt x="11906" y="30956"/>
                </a:lnTo>
                <a:lnTo>
                  <a:pt x="0" y="0"/>
                </a:lnTo>
                <a:lnTo>
                  <a:pt x="2381" y="52387"/>
                </a:lnTo>
                <a:lnTo>
                  <a:pt x="7144" y="161925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4" name="Freeform: Shape 143"/>
          <p:cNvSpPr/>
          <p:nvPr/>
        </p:nvSpPr>
        <p:spPr bwMode="auto">
          <a:xfrm>
            <a:off x="6374130" y="2333625"/>
            <a:ext cx="119380" cy="100330"/>
          </a:xfrm>
          <a:custGeom>
            <a:avLst/>
            <a:gdLst>
              <a:gd name="connsiteX0" fmla="*/ 0 w 119063"/>
              <a:gd name="connsiteY0" fmla="*/ 21432 h 107157"/>
              <a:gd name="connsiteX1" fmla="*/ 38100 w 119063"/>
              <a:gd name="connsiteY1" fmla="*/ 57150 h 107157"/>
              <a:gd name="connsiteX2" fmla="*/ 47625 w 119063"/>
              <a:gd name="connsiteY2" fmla="*/ 76200 h 107157"/>
              <a:gd name="connsiteX3" fmla="*/ 50007 w 119063"/>
              <a:gd name="connsiteY3" fmla="*/ 107157 h 107157"/>
              <a:gd name="connsiteX4" fmla="*/ 69057 w 119063"/>
              <a:gd name="connsiteY4" fmla="*/ 100013 h 107157"/>
              <a:gd name="connsiteX5" fmla="*/ 109538 w 119063"/>
              <a:gd name="connsiteY5" fmla="*/ 95250 h 107157"/>
              <a:gd name="connsiteX6" fmla="*/ 102394 w 119063"/>
              <a:gd name="connsiteY6" fmla="*/ 73819 h 107157"/>
              <a:gd name="connsiteX7" fmla="*/ 119063 w 119063"/>
              <a:gd name="connsiteY7" fmla="*/ 40482 h 107157"/>
              <a:gd name="connsiteX8" fmla="*/ 80963 w 119063"/>
              <a:gd name="connsiteY8" fmla="*/ 0 h 107157"/>
              <a:gd name="connsiteX9" fmla="*/ 61913 w 119063"/>
              <a:gd name="connsiteY9" fmla="*/ 4763 h 107157"/>
              <a:gd name="connsiteX10" fmla="*/ 0 w 119063"/>
              <a:gd name="connsiteY10" fmla="*/ 21432 h 107157"/>
              <a:gd name="connsiteX0-1" fmla="*/ 0 w 119063"/>
              <a:gd name="connsiteY0-2" fmla="*/ 21432 h 100013"/>
              <a:gd name="connsiteX1-3" fmla="*/ 38100 w 119063"/>
              <a:gd name="connsiteY1-4" fmla="*/ 57150 h 100013"/>
              <a:gd name="connsiteX2-5" fmla="*/ 47625 w 119063"/>
              <a:gd name="connsiteY2-6" fmla="*/ 76200 h 100013"/>
              <a:gd name="connsiteX3-7" fmla="*/ 40482 w 119063"/>
              <a:gd name="connsiteY3-8" fmla="*/ 95251 h 100013"/>
              <a:gd name="connsiteX4-9" fmla="*/ 69057 w 119063"/>
              <a:gd name="connsiteY4-10" fmla="*/ 100013 h 100013"/>
              <a:gd name="connsiteX5-11" fmla="*/ 109538 w 119063"/>
              <a:gd name="connsiteY5-12" fmla="*/ 95250 h 100013"/>
              <a:gd name="connsiteX6-13" fmla="*/ 102394 w 119063"/>
              <a:gd name="connsiteY6-14" fmla="*/ 73819 h 100013"/>
              <a:gd name="connsiteX7-15" fmla="*/ 119063 w 119063"/>
              <a:gd name="connsiteY7-16" fmla="*/ 40482 h 100013"/>
              <a:gd name="connsiteX8-17" fmla="*/ 80963 w 119063"/>
              <a:gd name="connsiteY8-18" fmla="*/ 0 h 100013"/>
              <a:gd name="connsiteX9-19" fmla="*/ 61913 w 119063"/>
              <a:gd name="connsiteY9-20" fmla="*/ 4763 h 100013"/>
              <a:gd name="connsiteX10-21" fmla="*/ 0 w 119063"/>
              <a:gd name="connsiteY10-22" fmla="*/ 21432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19063" h="100013">
                <a:moveTo>
                  <a:pt x="0" y="21432"/>
                </a:moveTo>
                <a:lnTo>
                  <a:pt x="38100" y="57150"/>
                </a:lnTo>
                <a:lnTo>
                  <a:pt x="47625" y="76200"/>
                </a:lnTo>
                <a:lnTo>
                  <a:pt x="40482" y="95251"/>
                </a:lnTo>
                <a:lnTo>
                  <a:pt x="69057" y="100013"/>
                </a:lnTo>
                <a:lnTo>
                  <a:pt x="109538" y="95250"/>
                </a:lnTo>
                <a:lnTo>
                  <a:pt x="102394" y="73819"/>
                </a:lnTo>
                <a:lnTo>
                  <a:pt x="119063" y="40482"/>
                </a:lnTo>
                <a:lnTo>
                  <a:pt x="80963" y="0"/>
                </a:lnTo>
                <a:lnTo>
                  <a:pt x="61913" y="4763"/>
                </a:lnTo>
                <a:lnTo>
                  <a:pt x="0" y="2143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5" name="Freeform: Shape 144"/>
          <p:cNvSpPr/>
          <p:nvPr/>
        </p:nvSpPr>
        <p:spPr bwMode="auto">
          <a:xfrm>
            <a:off x="6431280" y="2195195"/>
            <a:ext cx="97790" cy="80645"/>
          </a:xfrm>
          <a:custGeom>
            <a:avLst/>
            <a:gdLst>
              <a:gd name="connsiteX0" fmla="*/ 97632 w 97632"/>
              <a:gd name="connsiteY0" fmla="*/ 0 h 80962"/>
              <a:gd name="connsiteX1" fmla="*/ 9525 w 97632"/>
              <a:gd name="connsiteY1" fmla="*/ 4762 h 80962"/>
              <a:gd name="connsiteX2" fmla="*/ 0 w 97632"/>
              <a:gd name="connsiteY2" fmla="*/ 16669 h 80962"/>
              <a:gd name="connsiteX3" fmla="*/ 16669 w 97632"/>
              <a:gd name="connsiteY3" fmla="*/ 35719 h 80962"/>
              <a:gd name="connsiteX4" fmla="*/ 26194 w 97632"/>
              <a:gd name="connsiteY4" fmla="*/ 47625 h 80962"/>
              <a:gd name="connsiteX5" fmla="*/ 21432 w 97632"/>
              <a:gd name="connsiteY5" fmla="*/ 69056 h 80962"/>
              <a:gd name="connsiteX6" fmla="*/ 45244 w 97632"/>
              <a:gd name="connsiteY6" fmla="*/ 66675 h 80962"/>
              <a:gd name="connsiteX7" fmla="*/ 64294 w 97632"/>
              <a:gd name="connsiteY7" fmla="*/ 73819 h 80962"/>
              <a:gd name="connsiteX8" fmla="*/ 95250 w 97632"/>
              <a:gd name="connsiteY8" fmla="*/ 80962 h 80962"/>
              <a:gd name="connsiteX9" fmla="*/ 97632 w 97632"/>
              <a:gd name="connsiteY9" fmla="*/ 0 h 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32" h="80962">
                <a:moveTo>
                  <a:pt x="97632" y="0"/>
                </a:moveTo>
                <a:lnTo>
                  <a:pt x="9525" y="4762"/>
                </a:lnTo>
                <a:lnTo>
                  <a:pt x="0" y="16669"/>
                </a:lnTo>
                <a:lnTo>
                  <a:pt x="16669" y="35719"/>
                </a:lnTo>
                <a:lnTo>
                  <a:pt x="26194" y="47625"/>
                </a:lnTo>
                <a:lnTo>
                  <a:pt x="21432" y="69056"/>
                </a:lnTo>
                <a:lnTo>
                  <a:pt x="45244" y="66675"/>
                </a:lnTo>
                <a:lnTo>
                  <a:pt x="64294" y="73819"/>
                </a:lnTo>
                <a:lnTo>
                  <a:pt x="95250" y="80962"/>
                </a:lnTo>
                <a:cubicBezTo>
                  <a:pt x="94456" y="56356"/>
                  <a:pt x="93663" y="31750"/>
                  <a:pt x="97632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6" name="Freeform: Shape 145"/>
          <p:cNvSpPr/>
          <p:nvPr/>
        </p:nvSpPr>
        <p:spPr bwMode="auto">
          <a:xfrm>
            <a:off x="6374130" y="2259330"/>
            <a:ext cx="167005" cy="114300"/>
          </a:xfrm>
          <a:custGeom>
            <a:avLst/>
            <a:gdLst>
              <a:gd name="connsiteX0" fmla="*/ 116682 w 166688"/>
              <a:gd name="connsiteY0" fmla="*/ 114300 h 114300"/>
              <a:gd name="connsiteX1" fmla="*/ 166688 w 166688"/>
              <a:gd name="connsiteY1" fmla="*/ 80962 h 114300"/>
              <a:gd name="connsiteX2" fmla="*/ 166688 w 166688"/>
              <a:gd name="connsiteY2" fmla="*/ 59531 h 114300"/>
              <a:gd name="connsiteX3" fmla="*/ 145257 w 166688"/>
              <a:gd name="connsiteY3" fmla="*/ 21431 h 114300"/>
              <a:gd name="connsiteX4" fmla="*/ 100013 w 166688"/>
              <a:gd name="connsiteY4" fmla="*/ 0 h 114300"/>
              <a:gd name="connsiteX5" fmla="*/ 76200 w 166688"/>
              <a:gd name="connsiteY5" fmla="*/ 7143 h 114300"/>
              <a:gd name="connsiteX6" fmla="*/ 76200 w 166688"/>
              <a:gd name="connsiteY6" fmla="*/ 45243 h 114300"/>
              <a:gd name="connsiteX7" fmla="*/ 52388 w 166688"/>
              <a:gd name="connsiteY7" fmla="*/ 57150 h 114300"/>
              <a:gd name="connsiteX8" fmla="*/ 35719 w 166688"/>
              <a:gd name="connsiteY8" fmla="*/ 33337 h 114300"/>
              <a:gd name="connsiteX9" fmla="*/ 23813 w 166688"/>
              <a:gd name="connsiteY9" fmla="*/ 16668 h 114300"/>
              <a:gd name="connsiteX10" fmla="*/ 9525 w 166688"/>
              <a:gd name="connsiteY10" fmla="*/ 38100 h 114300"/>
              <a:gd name="connsiteX11" fmla="*/ 4763 w 166688"/>
              <a:gd name="connsiteY11" fmla="*/ 59531 h 114300"/>
              <a:gd name="connsiteX12" fmla="*/ 0 w 166688"/>
              <a:gd name="connsiteY12" fmla="*/ 95250 h 114300"/>
              <a:gd name="connsiteX13" fmla="*/ 78582 w 166688"/>
              <a:gd name="connsiteY13" fmla="*/ 76200 h 114300"/>
              <a:gd name="connsiteX14" fmla="*/ 116682 w 166688"/>
              <a:gd name="connsiteY14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688" h="114300">
                <a:moveTo>
                  <a:pt x="116682" y="114300"/>
                </a:moveTo>
                <a:lnTo>
                  <a:pt x="166688" y="80962"/>
                </a:lnTo>
                <a:lnTo>
                  <a:pt x="166688" y="59531"/>
                </a:lnTo>
                <a:lnTo>
                  <a:pt x="145257" y="21431"/>
                </a:lnTo>
                <a:lnTo>
                  <a:pt x="100013" y="0"/>
                </a:lnTo>
                <a:lnTo>
                  <a:pt x="76200" y="7143"/>
                </a:lnTo>
                <a:lnTo>
                  <a:pt x="76200" y="45243"/>
                </a:lnTo>
                <a:lnTo>
                  <a:pt x="52388" y="57150"/>
                </a:lnTo>
                <a:lnTo>
                  <a:pt x="35719" y="33337"/>
                </a:lnTo>
                <a:lnTo>
                  <a:pt x="23813" y="16668"/>
                </a:lnTo>
                <a:lnTo>
                  <a:pt x="9525" y="38100"/>
                </a:lnTo>
                <a:lnTo>
                  <a:pt x="4763" y="59531"/>
                </a:lnTo>
                <a:lnTo>
                  <a:pt x="0" y="95250"/>
                </a:lnTo>
                <a:lnTo>
                  <a:pt x="78582" y="76200"/>
                </a:lnTo>
                <a:lnTo>
                  <a:pt x="116682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7" name="Freeform: Shape 146"/>
          <p:cNvSpPr/>
          <p:nvPr/>
        </p:nvSpPr>
        <p:spPr bwMode="auto">
          <a:xfrm>
            <a:off x="6334125" y="2359660"/>
            <a:ext cx="85725" cy="50165"/>
          </a:xfrm>
          <a:custGeom>
            <a:avLst/>
            <a:gdLst>
              <a:gd name="connsiteX0" fmla="*/ 50006 w 85725"/>
              <a:gd name="connsiteY0" fmla="*/ 0 h 50006"/>
              <a:gd name="connsiteX1" fmla="*/ 4763 w 85725"/>
              <a:gd name="connsiteY1" fmla="*/ 26194 h 50006"/>
              <a:gd name="connsiteX2" fmla="*/ 0 w 85725"/>
              <a:gd name="connsiteY2" fmla="*/ 50006 h 50006"/>
              <a:gd name="connsiteX3" fmla="*/ 76200 w 85725"/>
              <a:gd name="connsiteY3" fmla="*/ 47625 h 50006"/>
              <a:gd name="connsiteX4" fmla="*/ 85725 w 85725"/>
              <a:gd name="connsiteY4" fmla="*/ 42863 h 50006"/>
              <a:gd name="connsiteX5" fmla="*/ 50006 w 85725"/>
              <a:gd name="connsiteY5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50006">
                <a:moveTo>
                  <a:pt x="50006" y="0"/>
                </a:moveTo>
                <a:lnTo>
                  <a:pt x="4763" y="26194"/>
                </a:lnTo>
                <a:lnTo>
                  <a:pt x="0" y="50006"/>
                </a:lnTo>
                <a:lnTo>
                  <a:pt x="76200" y="47625"/>
                </a:lnTo>
                <a:lnTo>
                  <a:pt x="85725" y="42863"/>
                </a:lnTo>
                <a:lnTo>
                  <a:pt x="50006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8" name="Freeform: Shape 147"/>
          <p:cNvSpPr/>
          <p:nvPr/>
        </p:nvSpPr>
        <p:spPr bwMode="auto">
          <a:xfrm>
            <a:off x="6145530" y="2571750"/>
            <a:ext cx="164465" cy="76200"/>
          </a:xfrm>
          <a:custGeom>
            <a:avLst/>
            <a:gdLst>
              <a:gd name="connsiteX0" fmla="*/ 57150 w 164307"/>
              <a:gd name="connsiteY0" fmla="*/ 0 h 76200"/>
              <a:gd name="connsiteX1" fmla="*/ 0 w 164307"/>
              <a:gd name="connsiteY1" fmla="*/ 23813 h 76200"/>
              <a:gd name="connsiteX2" fmla="*/ 33338 w 164307"/>
              <a:gd name="connsiteY2" fmla="*/ 69057 h 76200"/>
              <a:gd name="connsiteX3" fmla="*/ 59532 w 164307"/>
              <a:gd name="connsiteY3" fmla="*/ 73819 h 76200"/>
              <a:gd name="connsiteX4" fmla="*/ 64294 w 164307"/>
              <a:gd name="connsiteY4" fmla="*/ 61913 h 76200"/>
              <a:gd name="connsiteX5" fmla="*/ 102394 w 164307"/>
              <a:gd name="connsiteY5" fmla="*/ 66675 h 76200"/>
              <a:gd name="connsiteX6" fmla="*/ 126207 w 164307"/>
              <a:gd name="connsiteY6" fmla="*/ 76200 h 76200"/>
              <a:gd name="connsiteX7" fmla="*/ 164307 w 164307"/>
              <a:gd name="connsiteY7" fmla="*/ 45244 h 76200"/>
              <a:gd name="connsiteX8" fmla="*/ 116682 w 164307"/>
              <a:gd name="connsiteY8" fmla="*/ 19050 h 76200"/>
              <a:gd name="connsiteX9" fmla="*/ 57150 w 164307"/>
              <a:gd name="connsiteY9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07" h="76200">
                <a:moveTo>
                  <a:pt x="57150" y="0"/>
                </a:moveTo>
                <a:lnTo>
                  <a:pt x="0" y="23813"/>
                </a:lnTo>
                <a:lnTo>
                  <a:pt x="33338" y="69057"/>
                </a:lnTo>
                <a:lnTo>
                  <a:pt x="59532" y="73819"/>
                </a:lnTo>
                <a:lnTo>
                  <a:pt x="64294" y="61913"/>
                </a:lnTo>
                <a:lnTo>
                  <a:pt x="102394" y="66675"/>
                </a:lnTo>
                <a:lnTo>
                  <a:pt x="126207" y="76200"/>
                </a:lnTo>
                <a:lnTo>
                  <a:pt x="164307" y="45244"/>
                </a:lnTo>
                <a:lnTo>
                  <a:pt x="116682" y="19050"/>
                </a:lnTo>
                <a:lnTo>
                  <a:pt x="5715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9" name="Freeform: Shape 148"/>
          <p:cNvSpPr/>
          <p:nvPr/>
        </p:nvSpPr>
        <p:spPr bwMode="auto">
          <a:xfrm>
            <a:off x="6515100" y="2654935"/>
            <a:ext cx="73660" cy="102235"/>
          </a:xfrm>
          <a:custGeom>
            <a:avLst/>
            <a:gdLst>
              <a:gd name="connsiteX0" fmla="*/ 0 w 73819"/>
              <a:gd name="connsiteY0" fmla="*/ 0 h 102394"/>
              <a:gd name="connsiteX1" fmla="*/ 30956 w 73819"/>
              <a:gd name="connsiteY1" fmla="*/ 66675 h 102394"/>
              <a:gd name="connsiteX2" fmla="*/ 26194 w 73819"/>
              <a:gd name="connsiteY2" fmla="*/ 102394 h 102394"/>
              <a:gd name="connsiteX3" fmla="*/ 50006 w 73819"/>
              <a:gd name="connsiteY3" fmla="*/ 73819 h 102394"/>
              <a:gd name="connsiteX4" fmla="*/ 73819 w 73819"/>
              <a:gd name="connsiteY4" fmla="*/ 66675 h 102394"/>
              <a:gd name="connsiteX5" fmla="*/ 59531 w 73819"/>
              <a:gd name="connsiteY5" fmla="*/ 52388 h 102394"/>
              <a:gd name="connsiteX6" fmla="*/ 50006 w 73819"/>
              <a:gd name="connsiteY6" fmla="*/ 19050 h 102394"/>
              <a:gd name="connsiteX7" fmla="*/ 0 w 73819"/>
              <a:gd name="connsiteY7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19" h="102394">
                <a:moveTo>
                  <a:pt x="0" y="0"/>
                </a:moveTo>
                <a:lnTo>
                  <a:pt x="30956" y="66675"/>
                </a:lnTo>
                <a:lnTo>
                  <a:pt x="26194" y="102394"/>
                </a:lnTo>
                <a:lnTo>
                  <a:pt x="50006" y="73819"/>
                </a:lnTo>
                <a:lnTo>
                  <a:pt x="73819" y="66675"/>
                </a:lnTo>
                <a:lnTo>
                  <a:pt x="59531" y="52388"/>
                </a:lnTo>
                <a:lnTo>
                  <a:pt x="50006" y="190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0" name="Freeform: Shape 149"/>
          <p:cNvSpPr/>
          <p:nvPr/>
        </p:nvSpPr>
        <p:spPr bwMode="auto">
          <a:xfrm>
            <a:off x="6355080" y="2668905"/>
            <a:ext cx="202565" cy="161925"/>
          </a:xfrm>
          <a:custGeom>
            <a:avLst/>
            <a:gdLst>
              <a:gd name="connsiteX0" fmla="*/ 59532 w 202407"/>
              <a:gd name="connsiteY0" fmla="*/ 0 h 161925"/>
              <a:gd name="connsiteX1" fmla="*/ 0 w 202407"/>
              <a:gd name="connsiteY1" fmla="*/ 66675 h 161925"/>
              <a:gd name="connsiteX2" fmla="*/ 19050 w 202407"/>
              <a:gd name="connsiteY2" fmla="*/ 102393 h 161925"/>
              <a:gd name="connsiteX3" fmla="*/ 28575 w 202407"/>
              <a:gd name="connsiteY3" fmla="*/ 123825 h 161925"/>
              <a:gd name="connsiteX4" fmla="*/ 52388 w 202407"/>
              <a:gd name="connsiteY4" fmla="*/ 121443 h 161925"/>
              <a:gd name="connsiteX5" fmla="*/ 78582 w 202407"/>
              <a:gd name="connsiteY5" fmla="*/ 152400 h 161925"/>
              <a:gd name="connsiteX6" fmla="*/ 114300 w 202407"/>
              <a:gd name="connsiteY6" fmla="*/ 157162 h 161925"/>
              <a:gd name="connsiteX7" fmla="*/ 154782 w 202407"/>
              <a:gd name="connsiteY7" fmla="*/ 145256 h 161925"/>
              <a:gd name="connsiteX8" fmla="*/ 190500 w 202407"/>
              <a:gd name="connsiteY8" fmla="*/ 161925 h 161925"/>
              <a:gd name="connsiteX9" fmla="*/ 202407 w 202407"/>
              <a:gd name="connsiteY9" fmla="*/ 111918 h 161925"/>
              <a:gd name="connsiteX10" fmla="*/ 192882 w 202407"/>
              <a:gd name="connsiteY10" fmla="*/ 85725 h 161925"/>
              <a:gd name="connsiteX11" fmla="*/ 185738 w 202407"/>
              <a:gd name="connsiteY11" fmla="*/ 54768 h 161925"/>
              <a:gd name="connsiteX12" fmla="*/ 157163 w 202407"/>
              <a:gd name="connsiteY12" fmla="*/ 2381 h 161925"/>
              <a:gd name="connsiteX13" fmla="*/ 116682 w 202407"/>
              <a:gd name="connsiteY13" fmla="*/ 19050 h 161925"/>
              <a:gd name="connsiteX14" fmla="*/ 59532 w 202407"/>
              <a:gd name="connsiteY14" fmla="*/ 0 h 161925"/>
              <a:gd name="connsiteX0-1" fmla="*/ 59532 w 202407"/>
              <a:gd name="connsiteY0-2" fmla="*/ 0 h 161925"/>
              <a:gd name="connsiteX1-3" fmla="*/ 0 w 202407"/>
              <a:gd name="connsiteY1-4" fmla="*/ 66675 h 161925"/>
              <a:gd name="connsiteX2-5" fmla="*/ 19050 w 202407"/>
              <a:gd name="connsiteY2-6" fmla="*/ 102393 h 161925"/>
              <a:gd name="connsiteX3-7" fmla="*/ 28575 w 202407"/>
              <a:gd name="connsiteY3-8" fmla="*/ 123825 h 161925"/>
              <a:gd name="connsiteX4-9" fmla="*/ 52388 w 202407"/>
              <a:gd name="connsiteY4-10" fmla="*/ 121443 h 161925"/>
              <a:gd name="connsiteX5-11" fmla="*/ 64294 w 202407"/>
              <a:gd name="connsiteY5-12" fmla="*/ 152400 h 161925"/>
              <a:gd name="connsiteX6-13" fmla="*/ 114300 w 202407"/>
              <a:gd name="connsiteY6-14" fmla="*/ 157162 h 161925"/>
              <a:gd name="connsiteX7-15" fmla="*/ 154782 w 202407"/>
              <a:gd name="connsiteY7-16" fmla="*/ 145256 h 161925"/>
              <a:gd name="connsiteX8-17" fmla="*/ 190500 w 202407"/>
              <a:gd name="connsiteY8-18" fmla="*/ 161925 h 161925"/>
              <a:gd name="connsiteX9-19" fmla="*/ 202407 w 202407"/>
              <a:gd name="connsiteY9-20" fmla="*/ 111918 h 161925"/>
              <a:gd name="connsiteX10-21" fmla="*/ 192882 w 202407"/>
              <a:gd name="connsiteY10-22" fmla="*/ 85725 h 161925"/>
              <a:gd name="connsiteX11-23" fmla="*/ 185738 w 202407"/>
              <a:gd name="connsiteY11-24" fmla="*/ 54768 h 161925"/>
              <a:gd name="connsiteX12-25" fmla="*/ 157163 w 202407"/>
              <a:gd name="connsiteY12-26" fmla="*/ 2381 h 161925"/>
              <a:gd name="connsiteX13-27" fmla="*/ 116682 w 202407"/>
              <a:gd name="connsiteY13-28" fmla="*/ 19050 h 161925"/>
              <a:gd name="connsiteX14-29" fmla="*/ 59532 w 202407"/>
              <a:gd name="connsiteY14-30" fmla="*/ 0 h 161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202407" h="161925">
                <a:moveTo>
                  <a:pt x="59532" y="0"/>
                </a:moveTo>
                <a:lnTo>
                  <a:pt x="0" y="66675"/>
                </a:lnTo>
                <a:lnTo>
                  <a:pt x="19050" y="102393"/>
                </a:lnTo>
                <a:lnTo>
                  <a:pt x="28575" y="123825"/>
                </a:lnTo>
                <a:lnTo>
                  <a:pt x="52388" y="121443"/>
                </a:lnTo>
                <a:lnTo>
                  <a:pt x="64294" y="152400"/>
                </a:lnTo>
                <a:lnTo>
                  <a:pt x="114300" y="157162"/>
                </a:lnTo>
                <a:lnTo>
                  <a:pt x="154782" y="145256"/>
                </a:lnTo>
                <a:lnTo>
                  <a:pt x="190500" y="161925"/>
                </a:lnTo>
                <a:lnTo>
                  <a:pt x="202407" y="111918"/>
                </a:lnTo>
                <a:lnTo>
                  <a:pt x="192882" y="85725"/>
                </a:lnTo>
                <a:lnTo>
                  <a:pt x="185738" y="54768"/>
                </a:lnTo>
                <a:lnTo>
                  <a:pt x="157163" y="2381"/>
                </a:lnTo>
                <a:lnTo>
                  <a:pt x="116682" y="19050"/>
                </a:lnTo>
                <a:lnTo>
                  <a:pt x="5953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1" name="Freeform: Shape 150"/>
          <p:cNvSpPr/>
          <p:nvPr/>
        </p:nvSpPr>
        <p:spPr bwMode="auto">
          <a:xfrm>
            <a:off x="9224645" y="1047750"/>
            <a:ext cx="152400" cy="149860"/>
          </a:xfrm>
          <a:custGeom>
            <a:avLst/>
            <a:gdLst>
              <a:gd name="connsiteX0" fmla="*/ 7143 w 152400"/>
              <a:gd name="connsiteY0" fmla="*/ 19050 h 150019"/>
              <a:gd name="connsiteX1" fmla="*/ 0 w 152400"/>
              <a:gd name="connsiteY1" fmla="*/ 80963 h 150019"/>
              <a:gd name="connsiteX2" fmla="*/ 16668 w 152400"/>
              <a:gd name="connsiteY2" fmla="*/ 109538 h 150019"/>
              <a:gd name="connsiteX3" fmla="*/ 40481 w 152400"/>
              <a:gd name="connsiteY3" fmla="*/ 138113 h 150019"/>
              <a:gd name="connsiteX4" fmla="*/ 61912 w 152400"/>
              <a:gd name="connsiteY4" fmla="*/ 150019 h 150019"/>
              <a:gd name="connsiteX5" fmla="*/ 69056 w 152400"/>
              <a:gd name="connsiteY5" fmla="*/ 111919 h 150019"/>
              <a:gd name="connsiteX6" fmla="*/ 90487 w 152400"/>
              <a:gd name="connsiteY6" fmla="*/ 121444 h 150019"/>
              <a:gd name="connsiteX7" fmla="*/ 123825 w 152400"/>
              <a:gd name="connsiteY7" fmla="*/ 116682 h 150019"/>
              <a:gd name="connsiteX8" fmla="*/ 152400 w 152400"/>
              <a:gd name="connsiteY8" fmla="*/ 119063 h 150019"/>
              <a:gd name="connsiteX9" fmla="*/ 135731 w 152400"/>
              <a:gd name="connsiteY9" fmla="*/ 100013 h 150019"/>
              <a:gd name="connsiteX10" fmla="*/ 135731 w 152400"/>
              <a:gd name="connsiteY10" fmla="*/ 47625 h 150019"/>
              <a:gd name="connsiteX11" fmla="*/ 119062 w 152400"/>
              <a:gd name="connsiteY11" fmla="*/ 19050 h 150019"/>
              <a:gd name="connsiteX12" fmla="*/ 116681 w 152400"/>
              <a:gd name="connsiteY12" fmla="*/ 0 h 150019"/>
              <a:gd name="connsiteX13" fmla="*/ 102393 w 152400"/>
              <a:gd name="connsiteY13" fmla="*/ 40482 h 150019"/>
              <a:gd name="connsiteX14" fmla="*/ 95250 w 152400"/>
              <a:gd name="connsiteY14" fmla="*/ 54769 h 150019"/>
              <a:gd name="connsiteX15" fmla="*/ 76200 w 152400"/>
              <a:gd name="connsiteY15" fmla="*/ 40482 h 150019"/>
              <a:gd name="connsiteX16" fmla="*/ 7143 w 152400"/>
              <a:gd name="connsiteY16" fmla="*/ 19050 h 150019"/>
              <a:gd name="connsiteX0-1" fmla="*/ 7143 w 152400"/>
              <a:gd name="connsiteY0-2" fmla="*/ 19050 h 150019"/>
              <a:gd name="connsiteX1-3" fmla="*/ 0 w 152400"/>
              <a:gd name="connsiteY1-4" fmla="*/ 80963 h 150019"/>
              <a:gd name="connsiteX2-5" fmla="*/ 16668 w 152400"/>
              <a:gd name="connsiteY2-6" fmla="*/ 109538 h 150019"/>
              <a:gd name="connsiteX3-7" fmla="*/ 40481 w 152400"/>
              <a:gd name="connsiteY3-8" fmla="*/ 138113 h 150019"/>
              <a:gd name="connsiteX4-9" fmla="*/ 61912 w 152400"/>
              <a:gd name="connsiteY4-10" fmla="*/ 150019 h 150019"/>
              <a:gd name="connsiteX5-11" fmla="*/ 69056 w 152400"/>
              <a:gd name="connsiteY5-12" fmla="*/ 111919 h 150019"/>
              <a:gd name="connsiteX6-13" fmla="*/ 90487 w 152400"/>
              <a:gd name="connsiteY6-14" fmla="*/ 121444 h 150019"/>
              <a:gd name="connsiteX7-15" fmla="*/ 123825 w 152400"/>
              <a:gd name="connsiteY7-16" fmla="*/ 116682 h 150019"/>
              <a:gd name="connsiteX8-17" fmla="*/ 152400 w 152400"/>
              <a:gd name="connsiteY8-18" fmla="*/ 119063 h 150019"/>
              <a:gd name="connsiteX9-19" fmla="*/ 135731 w 152400"/>
              <a:gd name="connsiteY9-20" fmla="*/ 100013 h 150019"/>
              <a:gd name="connsiteX10-21" fmla="*/ 135731 w 152400"/>
              <a:gd name="connsiteY10-22" fmla="*/ 47625 h 150019"/>
              <a:gd name="connsiteX11-23" fmla="*/ 119062 w 152400"/>
              <a:gd name="connsiteY11-24" fmla="*/ 19050 h 150019"/>
              <a:gd name="connsiteX12-25" fmla="*/ 116681 w 152400"/>
              <a:gd name="connsiteY12-26" fmla="*/ 0 h 150019"/>
              <a:gd name="connsiteX13-27" fmla="*/ 102393 w 152400"/>
              <a:gd name="connsiteY13-28" fmla="*/ 40482 h 150019"/>
              <a:gd name="connsiteX14-29" fmla="*/ 95250 w 152400"/>
              <a:gd name="connsiteY14-30" fmla="*/ 54769 h 150019"/>
              <a:gd name="connsiteX15-31" fmla="*/ 76200 w 152400"/>
              <a:gd name="connsiteY15-32" fmla="*/ 40482 h 150019"/>
              <a:gd name="connsiteX16-33" fmla="*/ 42862 w 152400"/>
              <a:gd name="connsiteY16-34" fmla="*/ 23813 h 150019"/>
              <a:gd name="connsiteX17" fmla="*/ 7143 w 152400"/>
              <a:gd name="connsiteY17" fmla="*/ 19050 h 150019"/>
              <a:gd name="connsiteX0-35" fmla="*/ 7143 w 152400"/>
              <a:gd name="connsiteY0-36" fmla="*/ 19050 h 150019"/>
              <a:gd name="connsiteX1-37" fmla="*/ 0 w 152400"/>
              <a:gd name="connsiteY1-38" fmla="*/ 80963 h 150019"/>
              <a:gd name="connsiteX2-39" fmla="*/ 16668 w 152400"/>
              <a:gd name="connsiteY2-40" fmla="*/ 109538 h 150019"/>
              <a:gd name="connsiteX3-41" fmla="*/ 40481 w 152400"/>
              <a:gd name="connsiteY3-42" fmla="*/ 138113 h 150019"/>
              <a:gd name="connsiteX4-43" fmla="*/ 61912 w 152400"/>
              <a:gd name="connsiteY4-44" fmla="*/ 150019 h 150019"/>
              <a:gd name="connsiteX5-45" fmla="*/ 69056 w 152400"/>
              <a:gd name="connsiteY5-46" fmla="*/ 111919 h 150019"/>
              <a:gd name="connsiteX6-47" fmla="*/ 90487 w 152400"/>
              <a:gd name="connsiteY6-48" fmla="*/ 121444 h 150019"/>
              <a:gd name="connsiteX7-49" fmla="*/ 123825 w 152400"/>
              <a:gd name="connsiteY7-50" fmla="*/ 116682 h 150019"/>
              <a:gd name="connsiteX8-51" fmla="*/ 152400 w 152400"/>
              <a:gd name="connsiteY8-52" fmla="*/ 119063 h 150019"/>
              <a:gd name="connsiteX9-53" fmla="*/ 135731 w 152400"/>
              <a:gd name="connsiteY9-54" fmla="*/ 100013 h 150019"/>
              <a:gd name="connsiteX10-55" fmla="*/ 135731 w 152400"/>
              <a:gd name="connsiteY10-56" fmla="*/ 47625 h 150019"/>
              <a:gd name="connsiteX11-57" fmla="*/ 119062 w 152400"/>
              <a:gd name="connsiteY11-58" fmla="*/ 19050 h 150019"/>
              <a:gd name="connsiteX12-59" fmla="*/ 116681 w 152400"/>
              <a:gd name="connsiteY12-60" fmla="*/ 0 h 150019"/>
              <a:gd name="connsiteX13-61" fmla="*/ 102393 w 152400"/>
              <a:gd name="connsiteY13-62" fmla="*/ 40482 h 150019"/>
              <a:gd name="connsiteX14-63" fmla="*/ 95250 w 152400"/>
              <a:gd name="connsiteY14-64" fmla="*/ 54769 h 150019"/>
              <a:gd name="connsiteX15-65" fmla="*/ 76200 w 152400"/>
              <a:gd name="connsiteY15-66" fmla="*/ 40482 h 150019"/>
              <a:gd name="connsiteX16-67" fmla="*/ 47625 w 152400"/>
              <a:gd name="connsiteY16-68" fmla="*/ 4763 h 150019"/>
              <a:gd name="connsiteX17-69" fmla="*/ 7143 w 152400"/>
              <a:gd name="connsiteY17-70" fmla="*/ 19050 h 1500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69" y="connsiteY17-70"/>
              </a:cxn>
            </a:cxnLst>
            <a:rect l="l" t="t" r="r" b="b"/>
            <a:pathLst>
              <a:path w="152400" h="150019">
                <a:moveTo>
                  <a:pt x="7143" y="19050"/>
                </a:moveTo>
                <a:lnTo>
                  <a:pt x="0" y="80963"/>
                </a:lnTo>
                <a:lnTo>
                  <a:pt x="16668" y="109538"/>
                </a:lnTo>
                <a:lnTo>
                  <a:pt x="40481" y="138113"/>
                </a:lnTo>
                <a:lnTo>
                  <a:pt x="61912" y="150019"/>
                </a:lnTo>
                <a:lnTo>
                  <a:pt x="69056" y="111919"/>
                </a:lnTo>
                <a:lnTo>
                  <a:pt x="90487" y="121444"/>
                </a:lnTo>
                <a:lnTo>
                  <a:pt x="123825" y="116682"/>
                </a:lnTo>
                <a:lnTo>
                  <a:pt x="152400" y="119063"/>
                </a:lnTo>
                <a:lnTo>
                  <a:pt x="135731" y="100013"/>
                </a:lnTo>
                <a:lnTo>
                  <a:pt x="135731" y="47625"/>
                </a:lnTo>
                <a:lnTo>
                  <a:pt x="119062" y="19050"/>
                </a:lnTo>
                <a:lnTo>
                  <a:pt x="116681" y="0"/>
                </a:lnTo>
                <a:lnTo>
                  <a:pt x="102393" y="40482"/>
                </a:lnTo>
                <a:lnTo>
                  <a:pt x="95250" y="54769"/>
                </a:lnTo>
                <a:lnTo>
                  <a:pt x="76200" y="40482"/>
                </a:lnTo>
                <a:lnTo>
                  <a:pt x="47625" y="4763"/>
                </a:lnTo>
                <a:lnTo>
                  <a:pt x="7143" y="190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2" name="Freeform: Shape 151"/>
          <p:cNvSpPr/>
          <p:nvPr/>
        </p:nvSpPr>
        <p:spPr bwMode="auto">
          <a:xfrm>
            <a:off x="9305925" y="1271270"/>
            <a:ext cx="85725" cy="42545"/>
          </a:xfrm>
          <a:custGeom>
            <a:avLst/>
            <a:gdLst>
              <a:gd name="connsiteX0" fmla="*/ 0 w 85725"/>
              <a:gd name="connsiteY0" fmla="*/ 40481 h 42862"/>
              <a:gd name="connsiteX1" fmla="*/ 85725 w 85725"/>
              <a:gd name="connsiteY1" fmla="*/ 42862 h 42862"/>
              <a:gd name="connsiteX2" fmla="*/ 50006 w 85725"/>
              <a:gd name="connsiteY2" fmla="*/ 0 h 42862"/>
              <a:gd name="connsiteX3" fmla="*/ 0 w 85725"/>
              <a:gd name="connsiteY3" fmla="*/ 40481 h 42862"/>
              <a:gd name="connsiteX0-1" fmla="*/ 0 w 85725"/>
              <a:gd name="connsiteY0-2" fmla="*/ 40481 h 42862"/>
              <a:gd name="connsiteX1-3" fmla="*/ 85725 w 85725"/>
              <a:gd name="connsiteY1-4" fmla="*/ 42862 h 42862"/>
              <a:gd name="connsiteX2-5" fmla="*/ 50006 w 85725"/>
              <a:gd name="connsiteY2-6" fmla="*/ 0 h 42862"/>
              <a:gd name="connsiteX3-7" fmla="*/ 26194 w 85725"/>
              <a:gd name="connsiteY3-8" fmla="*/ 16669 h 42862"/>
              <a:gd name="connsiteX4" fmla="*/ 0 w 85725"/>
              <a:gd name="connsiteY4" fmla="*/ 40481 h 42862"/>
              <a:gd name="connsiteX0-9" fmla="*/ 0 w 85725"/>
              <a:gd name="connsiteY0-10" fmla="*/ 40481 h 42862"/>
              <a:gd name="connsiteX1-11" fmla="*/ 85725 w 85725"/>
              <a:gd name="connsiteY1-12" fmla="*/ 42862 h 42862"/>
              <a:gd name="connsiteX2-13" fmla="*/ 50006 w 85725"/>
              <a:gd name="connsiteY2-14" fmla="*/ 0 h 42862"/>
              <a:gd name="connsiteX3-15" fmla="*/ 11906 w 85725"/>
              <a:gd name="connsiteY3-16" fmla="*/ 11907 h 42862"/>
              <a:gd name="connsiteX4-17" fmla="*/ 0 w 85725"/>
              <a:gd name="connsiteY4-18" fmla="*/ 40481 h 42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2862">
                <a:moveTo>
                  <a:pt x="0" y="40481"/>
                </a:moveTo>
                <a:lnTo>
                  <a:pt x="85725" y="42862"/>
                </a:lnTo>
                <a:lnTo>
                  <a:pt x="50006" y="0"/>
                </a:lnTo>
                <a:lnTo>
                  <a:pt x="11906" y="11907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3" name="Freeform: Shape 152"/>
          <p:cNvSpPr/>
          <p:nvPr/>
        </p:nvSpPr>
        <p:spPr bwMode="auto">
          <a:xfrm>
            <a:off x="9446260" y="1109345"/>
            <a:ext cx="126365" cy="78740"/>
          </a:xfrm>
          <a:custGeom>
            <a:avLst/>
            <a:gdLst>
              <a:gd name="connsiteX0" fmla="*/ 0 w 126206"/>
              <a:gd name="connsiteY0" fmla="*/ 0 h 78581"/>
              <a:gd name="connsiteX1" fmla="*/ 59531 w 126206"/>
              <a:gd name="connsiteY1" fmla="*/ 78581 h 78581"/>
              <a:gd name="connsiteX2" fmla="*/ 126206 w 126206"/>
              <a:gd name="connsiteY2" fmla="*/ 52387 h 78581"/>
              <a:gd name="connsiteX3" fmla="*/ 85725 w 126206"/>
              <a:gd name="connsiteY3" fmla="*/ 33337 h 78581"/>
              <a:gd name="connsiteX4" fmla="*/ 61912 w 126206"/>
              <a:gd name="connsiteY4" fmla="*/ 38100 h 78581"/>
              <a:gd name="connsiteX5" fmla="*/ 52387 w 126206"/>
              <a:gd name="connsiteY5" fmla="*/ 19050 h 78581"/>
              <a:gd name="connsiteX6" fmla="*/ 0 w 126206"/>
              <a:gd name="connsiteY6" fmla="*/ 0 h 78581"/>
              <a:gd name="connsiteX0-1" fmla="*/ 0 w 126206"/>
              <a:gd name="connsiteY0-2" fmla="*/ 0 h 78581"/>
              <a:gd name="connsiteX1-3" fmla="*/ 59531 w 126206"/>
              <a:gd name="connsiteY1-4" fmla="*/ 78581 h 78581"/>
              <a:gd name="connsiteX2-5" fmla="*/ 126206 w 126206"/>
              <a:gd name="connsiteY2-6" fmla="*/ 52387 h 78581"/>
              <a:gd name="connsiteX3-7" fmla="*/ 85725 w 126206"/>
              <a:gd name="connsiteY3-8" fmla="*/ 33337 h 78581"/>
              <a:gd name="connsiteX4-9" fmla="*/ 61912 w 126206"/>
              <a:gd name="connsiteY4-10" fmla="*/ 38100 h 78581"/>
              <a:gd name="connsiteX5-11" fmla="*/ 52387 w 126206"/>
              <a:gd name="connsiteY5-12" fmla="*/ 19050 h 78581"/>
              <a:gd name="connsiteX6-13" fmla="*/ 33337 w 126206"/>
              <a:gd name="connsiteY6-14" fmla="*/ 7144 h 78581"/>
              <a:gd name="connsiteX7" fmla="*/ 0 w 126206"/>
              <a:gd name="connsiteY7" fmla="*/ 0 h 78581"/>
              <a:gd name="connsiteX0-15" fmla="*/ 0 w 126206"/>
              <a:gd name="connsiteY0-16" fmla="*/ 0 h 78581"/>
              <a:gd name="connsiteX1-17" fmla="*/ 59531 w 126206"/>
              <a:gd name="connsiteY1-18" fmla="*/ 78581 h 78581"/>
              <a:gd name="connsiteX2-19" fmla="*/ 126206 w 126206"/>
              <a:gd name="connsiteY2-20" fmla="*/ 52387 h 78581"/>
              <a:gd name="connsiteX3-21" fmla="*/ 85725 w 126206"/>
              <a:gd name="connsiteY3-22" fmla="*/ 33337 h 78581"/>
              <a:gd name="connsiteX4-23" fmla="*/ 61912 w 126206"/>
              <a:gd name="connsiteY4-24" fmla="*/ 38100 h 78581"/>
              <a:gd name="connsiteX5-25" fmla="*/ 52387 w 126206"/>
              <a:gd name="connsiteY5-26" fmla="*/ 19050 h 78581"/>
              <a:gd name="connsiteX6-27" fmla="*/ 33337 w 126206"/>
              <a:gd name="connsiteY6-28" fmla="*/ 26194 h 78581"/>
              <a:gd name="connsiteX7-29" fmla="*/ 0 w 126206"/>
              <a:gd name="connsiteY7-30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26206" h="78581">
                <a:moveTo>
                  <a:pt x="0" y="0"/>
                </a:moveTo>
                <a:lnTo>
                  <a:pt x="59531" y="78581"/>
                </a:lnTo>
                <a:lnTo>
                  <a:pt x="126206" y="52387"/>
                </a:lnTo>
                <a:lnTo>
                  <a:pt x="85725" y="33337"/>
                </a:lnTo>
                <a:lnTo>
                  <a:pt x="61912" y="38100"/>
                </a:lnTo>
                <a:lnTo>
                  <a:pt x="52387" y="19050"/>
                </a:lnTo>
                <a:lnTo>
                  <a:pt x="33337" y="2619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4" name="Freeform: Shape 153"/>
          <p:cNvSpPr/>
          <p:nvPr/>
        </p:nvSpPr>
        <p:spPr bwMode="auto">
          <a:xfrm>
            <a:off x="9372600" y="1078230"/>
            <a:ext cx="50165" cy="73660"/>
          </a:xfrm>
          <a:custGeom>
            <a:avLst/>
            <a:gdLst>
              <a:gd name="connsiteX0" fmla="*/ 23812 w 42862"/>
              <a:gd name="connsiteY0" fmla="*/ 73818 h 73818"/>
              <a:gd name="connsiteX1" fmla="*/ 42862 w 42862"/>
              <a:gd name="connsiteY1" fmla="*/ 23812 h 73818"/>
              <a:gd name="connsiteX2" fmla="*/ 19050 w 42862"/>
              <a:gd name="connsiteY2" fmla="*/ 0 h 73818"/>
              <a:gd name="connsiteX3" fmla="*/ 0 w 42862"/>
              <a:gd name="connsiteY3" fmla="*/ 14287 h 73818"/>
              <a:gd name="connsiteX4" fmla="*/ 23812 w 42862"/>
              <a:gd name="connsiteY4" fmla="*/ 73818 h 73818"/>
              <a:gd name="connsiteX0-1" fmla="*/ 23812 w 42862"/>
              <a:gd name="connsiteY0-2" fmla="*/ 73818 h 73818"/>
              <a:gd name="connsiteX1-3" fmla="*/ 42862 w 42862"/>
              <a:gd name="connsiteY1-4" fmla="*/ 23812 h 73818"/>
              <a:gd name="connsiteX2-5" fmla="*/ 19050 w 42862"/>
              <a:gd name="connsiteY2-6" fmla="*/ 0 h 73818"/>
              <a:gd name="connsiteX3-7" fmla="*/ 0 w 42862"/>
              <a:gd name="connsiteY3-8" fmla="*/ 14287 h 73818"/>
              <a:gd name="connsiteX4-9" fmla="*/ 11906 w 42862"/>
              <a:gd name="connsiteY4-10" fmla="*/ 38100 h 73818"/>
              <a:gd name="connsiteX5" fmla="*/ 23812 w 42862"/>
              <a:gd name="connsiteY5" fmla="*/ 73818 h 73818"/>
              <a:gd name="connsiteX0-11" fmla="*/ 30956 w 50006"/>
              <a:gd name="connsiteY0-12" fmla="*/ 73818 h 73818"/>
              <a:gd name="connsiteX1-13" fmla="*/ 50006 w 50006"/>
              <a:gd name="connsiteY1-14" fmla="*/ 23812 h 73818"/>
              <a:gd name="connsiteX2-15" fmla="*/ 26194 w 50006"/>
              <a:gd name="connsiteY2-16" fmla="*/ 0 h 73818"/>
              <a:gd name="connsiteX3-17" fmla="*/ 7144 w 50006"/>
              <a:gd name="connsiteY3-18" fmla="*/ 14287 h 73818"/>
              <a:gd name="connsiteX4-19" fmla="*/ 0 w 50006"/>
              <a:gd name="connsiteY4-20" fmla="*/ 42863 h 73818"/>
              <a:gd name="connsiteX5-21" fmla="*/ 30956 w 50006"/>
              <a:gd name="connsiteY5-22" fmla="*/ 7381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0006" h="73818">
                <a:moveTo>
                  <a:pt x="30956" y="73818"/>
                </a:moveTo>
                <a:lnTo>
                  <a:pt x="50006" y="23812"/>
                </a:lnTo>
                <a:lnTo>
                  <a:pt x="26194" y="0"/>
                </a:lnTo>
                <a:lnTo>
                  <a:pt x="7144" y="14287"/>
                </a:lnTo>
                <a:lnTo>
                  <a:pt x="0" y="42863"/>
                </a:lnTo>
                <a:lnTo>
                  <a:pt x="30956" y="738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6" name="Freeform: Shape 155"/>
          <p:cNvSpPr/>
          <p:nvPr/>
        </p:nvSpPr>
        <p:spPr bwMode="auto">
          <a:xfrm>
            <a:off x="8589645" y="1199515"/>
            <a:ext cx="64135" cy="45720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7" name="Freeform: Shape 156"/>
          <p:cNvSpPr/>
          <p:nvPr/>
        </p:nvSpPr>
        <p:spPr bwMode="auto">
          <a:xfrm>
            <a:off x="10260330" y="1454785"/>
            <a:ext cx="100330" cy="52705"/>
          </a:xfrm>
          <a:custGeom>
            <a:avLst/>
            <a:gdLst>
              <a:gd name="connsiteX0" fmla="*/ 19050 w 100013"/>
              <a:gd name="connsiteY0" fmla="*/ 0 h 52388"/>
              <a:gd name="connsiteX1" fmla="*/ 100013 w 100013"/>
              <a:gd name="connsiteY1" fmla="*/ 16669 h 52388"/>
              <a:gd name="connsiteX2" fmla="*/ 69057 w 100013"/>
              <a:gd name="connsiteY2" fmla="*/ 47625 h 52388"/>
              <a:gd name="connsiteX3" fmla="*/ 0 w 100013"/>
              <a:gd name="connsiteY3" fmla="*/ 52388 h 52388"/>
              <a:gd name="connsiteX4" fmla="*/ 19050 w 100013"/>
              <a:gd name="connsiteY4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3" h="52388">
                <a:moveTo>
                  <a:pt x="19050" y="0"/>
                </a:moveTo>
                <a:lnTo>
                  <a:pt x="100013" y="16669"/>
                </a:lnTo>
                <a:lnTo>
                  <a:pt x="69057" y="47625"/>
                </a:lnTo>
                <a:lnTo>
                  <a:pt x="0" y="52388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en-GB"/>
          </a:p>
        </p:txBody>
      </p:sp>
      <p:sp>
        <p:nvSpPr>
          <p:cNvPr id="158" name="Freeform: Shape 157"/>
          <p:cNvSpPr/>
          <p:nvPr/>
        </p:nvSpPr>
        <p:spPr bwMode="auto">
          <a:xfrm>
            <a:off x="10517505" y="1992630"/>
            <a:ext cx="73660" cy="23495"/>
          </a:xfrm>
          <a:custGeom>
            <a:avLst/>
            <a:gdLst>
              <a:gd name="connsiteX0" fmla="*/ 0 w 73819"/>
              <a:gd name="connsiteY0" fmla="*/ 0 h 23812"/>
              <a:gd name="connsiteX1" fmla="*/ 73819 w 73819"/>
              <a:gd name="connsiteY1" fmla="*/ 23812 h 23812"/>
              <a:gd name="connsiteX2" fmla="*/ 66675 w 73819"/>
              <a:gd name="connsiteY2" fmla="*/ 0 h 23812"/>
              <a:gd name="connsiteX3" fmla="*/ 0 w 73819"/>
              <a:gd name="connsiteY3" fmla="*/ 0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9" h="23812">
                <a:moveTo>
                  <a:pt x="0" y="0"/>
                </a:moveTo>
                <a:lnTo>
                  <a:pt x="73819" y="23812"/>
                </a:lnTo>
                <a:lnTo>
                  <a:pt x="666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159" name="Freeform: Shape 158"/>
          <p:cNvSpPr/>
          <p:nvPr/>
        </p:nvSpPr>
        <p:spPr bwMode="auto">
          <a:xfrm>
            <a:off x="8931910" y="2830830"/>
            <a:ext cx="149860" cy="185420"/>
          </a:xfrm>
          <a:custGeom>
            <a:avLst/>
            <a:gdLst>
              <a:gd name="connsiteX0" fmla="*/ 145256 w 145256"/>
              <a:gd name="connsiteY0" fmla="*/ 0 h 150019"/>
              <a:gd name="connsiteX1" fmla="*/ 95250 w 145256"/>
              <a:gd name="connsiteY1" fmla="*/ 66675 h 150019"/>
              <a:gd name="connsiteX2" fmla="*/ 59531 w 145256"/>
              <a:gd name="connsiteY2" fmla="*/ 92869 h 150019"/>
              <a:gd name="connsiteX3" fmla="*/ 73819 w 145256"/>
              <a:gd name="connsiteY3" fmla="*/ 116682 h 150019"/>
              <a:gd name="connsiteX4" fmla="*/ 42862 w 145256"/>
              <a:gd name="connsiteY4" fmla="*/ 150019 h 150019"/>
              <a:gd name="connsiteX5" fmla="*/ 14287 w 145256"/>
              <a:gd name="connsiteY5" fmla="*/ 138113 h 150019"/>
              <a:gd name="connsiteX6" fmla="*/ 0 w 145256"/>
              <a:gd name="connsiteY6" fmla="*/ 138113 h 150019"/>
              <a:gd name="connsiteX7" fmla="*/ 16669 w 145256"/>
              <a:gd name="connsiteY7" fmla="*/ 100013 h 150019"/>
              <a:gd name="connsiteX8" fmla="*/ 30956 w 145256"/>
              <a:gd name="connsiteY8" fmla="*/ 61913 h 150019"/>
              <a:gd name="connsiteX9" fmla="*/ 40481 w 145256"/>
              <a:gd name="connsiteY9" fmla="*/ 40482 h 150019"/>
              <a:gd name="connsiteX10" fmla="*/ 47625 w 145256"/>
              <a:gd name="connsiteY10" fmla="*/ 30957 h 150019"/>
              <a:gd name="connsiteX11" fmla="*/ 145256 w 145256"/>
              <a:gd name="connsiteY11" fmla="*/ 0 h 150019"/>
              <a:gd name="connsiteX0-1" fmla="*/ 150019 w 150019"/>
              <a:gd name="connsiteY0-2" fmla="*/ 0 h 185737"/>
              <a:gd name="connsiteX1-3" fmla="*/ 95250 w 150019"/>
              <a:gd name="connsiteY1-4" fmla="*/ 102393 h 185737"/>
              <a:gd name="connsiteX2-5" fmla="*/ 59531 w 150019"/>
              <a:gd name="connsiteY2-6" fmla="*/ 128587 h 185737"/>
              <a:gd name="connsiteX3-7" fmla="*/ 73819 w 150019"/>
              <a:gd name="connsiteY3-8" fmla="*/ 152400 h 185737"/>
              <a:gd name="connsiteX4-9" fmla="*/ 42862 w 150019"/>
              <a:gd name="connsiteY4-10" fmla="*/ 185737 h 185737"/>
              <a:gd name="connsiteX5-11" fmla="*/ 14287 w 150019"/>
              <a:gd name="connsiteY5-12" fmla="*/ 173831 h 185737"/>
              <a:gd name="connsiteX6-13" fmla="*/ 0 w 150019"/>
              <a:gd name="connsiteY6-14" fmla="*/ 173831 h 185737"/>
              <a:gd name="connsiteX7-15" fmla="*/ 16669 w 150019"/>
              <a:gd name="connsiteY7-16" fmla="*/ 135731 h 185737"/>
              <a:gd name="connsiteX8-17" fmla="*/ 30956 w 150019"/>
              <a:gd name="connsiteY8-18" fmla="*/ 97631 h 185737"/>
              <a:gd name="connsiteX9-19" fmla="*/ 40481 w 150019"/>
              <a:gd name="connsiteY9-20" fmla="*/ 76200 h 185737"/>
              <a:gd name="connsiteX10-21" fmla="*/ 47625 w 150019"/>
              <a:gd name="connsiteY10-22" fmla="*/ 66675 h 185737"/>
              <a:gd name="connsiteX11-23" fmla="*/ 150019 w 150019"/>
              <a:gd name="connsiteY11-24" fmla="*/ 0 h 185737"/>
              <a:gd name="connsiteX0-25" fmla="*/ 150019 w 150019"/>
              <a:gd name="connsiteY0-26" fmla="*/ 0 h 185737"/>
              <a:gd name="connsiteX1-27" fmla="*/ 116681 w 150019"/>
              <a:gd name="connsiteY1-28" fmla="*/ 66675 h 185737"/>
              <a:gd name="connsiteX2-29" fmla="*/ 95250 w 150019"/>
              <a:gd name="connsiteY2-30" fmla="*/ 102393 h 185737"/>
              <a:gd name="connsiteX3-31" fmla="*/ 59531 w 150019"/>
              <a:gd name="connsiteY3-32" fmla="*/ 128587 h 185737"/>
              <a:gd name="connsiteX4-33" fmla="*/ 73819 w 150019"/>
              <a:gd name="connsiteY4-34" fmla="*/ 152400 h 185737"/>
              <a:gd name="connsiteX5-35" fmla="*/ 42862 w 150019"/>
              <a:gd name="connsiteY5-36" fmla="*/ 185737 h 185737"/>
              <a:gd name="connsiteX6-37" fmla="*/ 14287 w 150019"/>
              <a:gd name="connsiteY6-38" fmla="*/ 173831 h 185737"/>
              <a:gd name="connsiteX7-39" fmla="*/ 0 w 150019"/>
              <a:gd name="connsiteY7-40" fmla="*/ 173831 h 185737"/>
              <a:gd name="connsiteX8-41" fmla="*/ 16669 w 150019"/>
              <a:gd name="connsiteY8-42" fmla="*/ 135731 h 185737"/>
              <a:gd name="connsiteX9-43" fmla="*/ 30956 w 150019"/>
              <a:gd name="connsiteY9-44" fmla="*/ 97631 h 185737"/>
              <a:gd name="connsiteX10-45" fmla="*/ 40481 w 150019"/>
              <a:gd name="connsiteY10-46" fmla="*/ 76200 h 185737"/>
              <a:gd name="connsiteX11-47" fmla="*/ 47625 w 150019"/>
              <a:gd name="connsiteY11-48" fmla="*/ 66675 h 185737"/>
              <a:gd name="connsiteX12" fmla="*/ 150019 w 150019"/>
              <a:gd name="connsiteY12" fmla="*/ 0 h 185737"/>
              <a:gd name="connsiteX0-49" fmla="*/ 150019 w 150019"/>
              <a:gd name="connsiteY0-50" fmla="*/ 0 h 185737"/>
              <a:gd name="connsiteX1-51" fmla="*/ 150019 w 150019"/>
              <a:gd name="connsiteY1-52" fmla="*/ 19050 h 185737"/>
              <a:gd name="connsiteX2-53" fmla="*/ 95250 w 150019"/>
              <a:gd name="connsiteY2-54" fmla="*/ 102393 h 185737"/>
              <a:gd name="connsiteX3-55" fmla="*/ 59531 w 150019"/>
              <a:gd name="connsiteY3-56" fmla="*/ 128587 h 185737"/>
              <a:gd name="connsiteX4-57" fmla="*/ 73819 w 150019"/>
              <a:gd name="connsiteY4-58" fmla="*/ 152400 h 185737"/>
              <a:gd name="connsiteX5-59" fmla="*/ 42862 w 150019"/>
              <a:gd name="connsiteY5-60" fmla="*/ 185737 h 185737"/>
              <a:gd name="connsiteX6-61" fmla="*/ 14287 w 150019"/>
              <a:gd name="connsiteY6-62" fmla="*/ 173831 h 185737"/>
              <a:gd name="connsiteX7-63" fmla="*/ 0 w 150019"/>
              <a:gd name="connsiteY7-64" fmla="*/ 173831 h 185737"/>
              <a:gd name="connsiteX8-65" fmla="*/ 16669 w 150019"/>
              <a:gd name="connsiteY8-66" fmla="*/ 135731 h 185737"/>
              <a:gd name="connsiteX9-67" fmla="*/ 30956 w 150019"/>
              <a:gd name="connsiteY9-68" fmla="*/ 97631 h 185737"/>
              <a:gd name="connsiteX10-69" fmla="*/ 40481 w 150019"/>
              <a:gd name="connsiteY10-70" fmla="*/ 76200 h 185737"/>
              <a:gd name="connsiteX11-71" fmla="*/ 47625 w 150019"/>
              <a:gd name="connsiteY11-72" fmla="*/ 66675 h 185737"/>
              <a:gd name="connsiteX12-73" fmla="*/ 150019 w 150019"/>
              <a:gd name="connsiteY12-74" fmla="*/ 0 h 185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73" y="connsiteY12-74"/>
              </a:cxn>
            </a:cxnLst>
            <a:rect l="l" t="t" r="r" b="b"/>
            <a:pathLst>
              <a:path w="150019" h="185737">
                <a:moveTo>
                  <a:pt x="150019" y="0"/>
                </a:moveTo>
                <a:lnTo>
                  <a:pt x="150019" y="19050"/>
                </a:lnTo>
                <a:lnTo>
                  <a:pt x="95250" y="102393"/>
                </a:lnTo>
                <a:lnTo>
                  <a:pt x="59531" y="128587"/>
                </a:lnTo>
                <a:lnTo>
                  <a:pt x="73819" y="152400"/>
                </a:lnTo>
                <a:lnTo>
                  <a:pt x="42862" y="185737"/>
                </a:lnTo>
                <a:lnTo>
                  <a:pt x="14287" y="173831"/>
                </a:lnTo>
                <a:lnTo>
                  <a:pt x="0" y="173831"/>
                </a:lnTo>
                <a:lnTo>
                  <a:pt x="16669" y="135731"/>
                </a:lnTo>
                <a:lnTo>
                  <a:pt x="30956" y="97631"/>
                </a:lnTo>
                <a:lnTo>
                  <a:pt x="40481" y="76200"/>
                </a:lnTo>
                <a:lnTo>
                  <a:pt x="47625" y="66675"/>
                </a:lnTo>
                <a:lnTo>
                  <a:pt x="15001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0" name="Freeform: Shape 159"/>
          <p:cNvSpPr/>
          <p:nvPr/>
        </p:nvSpPr>
        <p:spPr bwMode="auto">
          <a:xfrm>
            <a:off x="8963025" y="2981325"/>
            <a:ext cx="71755" cy="135890"/>
          </a:xfrm>
          <a:custGeom>
            <a:avLst/>
            <a:gdLst>
              <a:gd name="connsiteX0" fmla="*/ 9525 w 71438"/>
              <a:gd name="connsiteY0" fmla="*/ 0 h 104775"/>
              <a:gd name="connsiteX1" fmla="*/ 0 w 71438"/>
              <a:gd name="connsiteY1" fmla="*/ 104775 h 104775"/>
              <a:gd name="connsiteX2" fmla="*/ 50006 w 71438"/>
              <a:gd name="connsiteY2" fmla="*/ 85725 h 104775"/>
              <a:gd name="connsiteX3" fmla="*/ 71438 w 71438"/>
              <a:gd name="connsiteY3" fmla="*/ 26193 h 104775"/>
              <a:gd name="connsiteX4" fmla="*/ 9525 w 71438"/>
              <a:gd name="connsiteY4" fmla="*/ 0 h 104775"/>
              <a:gd name="connsiteX0-1" fmla="*/ 9525 w 71438"/>
              <a:gd name="connsiteY0-2" fmla="*/ 0 h 104775"/>
              <a:gd name="connsiteX1-3" fmla="*/ 0 w 71438"/>
              <a:gd name="connsiteY1-4" fmla="*/ 104775 h 104775"/>
              <a:gd name="connsiteX2-5" fmla="*/ 50006 w 71438"/>
              <a:gd name="connsiteY2-6" fmla="*/ 85725 h 104775"/>
              <a:gd name="connsiteX3-7" fmla="*/ 71438 w 71438"/>
              <a:gd name="connsiteY3-8" fmla="*/ 26193 h 104775"/>
              <a:gd name="connsiteX4-9" fmla="*/ 35719 w 71438"/>
              <a:gd name="connsiteY4-10" fmla="*/ 14287 h 104775"/>
              <a:gd name="connsiteX5" fmla="*/ 9525 w 71438"/>
              <a:gd name="connsiteY5" fmla="*/ 0 h 104775"/>
              <a:gd name="connsiteX0-11" fmla="*/ 9525 w 71438"/>
              <a:gd name="connsiteY0-12" fmla="*/ 30957 h 135732"/>
              <a:gd name="connsiteX1-13" fmla="*/ 0 w 71438"/>
              <a:gd name="connsiteY1-14" fmla="*/ 135732 h 135732"/>
              <a:gd name="connsiteX2-15" fmla="*/ 50006 w 71438"/>
              <a:gd name="connsiteY2-16" fmla="*/ 116682 h 135732"/>
              <a:gd name="connsiteX3-17" fmla="*/ 71438 w 71438"/>
              <a:gd name="connsiteY3-18" fmla="*/ 57150 h 135732"/>
              <a:gd name="connsiteX4-19" fmla="*/ 47625 w 71438"/>
              <a:gd name="connsiteY4-20" fmla="*/ 0 h 135732"/>
              <a:gd name="connsiteX5-21" fmla="*/ 9525 w 71438"/>
              <a:gd name="connsiteY5-22" fmla="*/ 30957 h 1357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135732">
                <a:moveTo>
                  <a:pt x="9525" y="30957"/>
                </a:moveTo>
                <a:lnTo>
                  <a:pt x="0" y="135732"/>
                </a:lnTo>
                <a:lnTo>
                  <a:pt x="50006" y="116682"/>
                </a:lnTo>
                <a:lnTo>
                  <a:pt x="71438" y="57150"/>
                </a:lnTo>
                <a:lnTo>
                  <a:pt x="47625" y="0"/>
                </a:lnTo>
                <a:lnTo>
                  <a:pt x="9525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1" name="Freeform: Shape 160"/>
          <p:cNvSpPr/>
          <p:nvPr/>
        </p:nvSpPr>
        <p:spPr bwMode="auto">
          <a:xfrm>
            <a:off x="8383905" y="3438525"/>
            <a:ext cx="152400" cy="374015"/>
          </a:xfrm>
          <a:custGeom>
            <a:avLst/>
            <a:gdLst>
              <a:gd name="connsiteX0" fmla="*/ 116682 w 152400"/>
              <a:gd name="connsiteY0" fmla="*/ 26194 h 373857"/>
              <a:gd name="connsiteX1" fmla="*/ 71438 w 152400"/>
              <a:gd name="connsiteY1" fmla="*/ 0 h 373857"/>
              <a:gd name="connsiteX2" fmla="*/ 0 w 152400"/>
              <a:gd name="connsiteY2" fmla="*/ 0 h 373857"/>
              <a:gd name="connsiteX3" fmla="*/ 2382 w 152400"/>
              <a:gd name="connsiteY3" fmla="*/ 47625 h 373857"/>
              <a:gd name="connsiteX4" fmla="*/ 16669 w 152400"/>
              <a:gd name="connsiteY4" fmla="*/ 61913 h 373857"/>
              <a:gd name="connsiteX5" fmla="*/ 33338 w 152400"/>
              <a:gd name="connsiteY5" fmla="*/ 57150 h 373857"/>
              <a:gd name="connsiteX6" fmla="*/ 45244 w 152400"/>
              <a:gd name="connsiteY6" fmla="*/ 88107 h 373857"/>
              <a:gd name="connsiteX7" fmla="*/ 45244 w 152400"/>
              <a:gd name="connsiteY7" fmla="*/ 88107 h 373857"/>
              <a:gd name="connsiteX8" fmla="*/ 116682 w 152400"/>
              <a:gd name="connsiteY8" fmla="*/ 204788 h 373857"/>
              <a:gd name="connsiteX9" fmla="*/ 107157 w 152400"/>
              <a:gd name="connsiteY9" fmla="*/ 254794 h 373857"/>
              <a:gd name="connsiteX10" fmla="*/ 45244 w 152400"/>
              <a:gd name="connsiteY10" fmla="*/ 323850 h 373857"/>
              <a:gd name="connsiteX11" fmla="*/ 45244 w 152400"/>
              <a:gd name="connsiteY11" fmla="*/ 373857 h 373857"/>
              <a:gd name="connsiteX12" fmla="*/ 95250 w 152400"/>
              <a:gd name="connsiteY12" fmla="*/ 338138 h 373857"/>
              <a:gd name="connsiteX13" fmla="*/ 121444 w 152400"/>
              <a:gd name="connsiteY13" fmla="*/ 321469 h 373857"/>
              <a:gd name="connsiteX14" fmla="*/ 152400 w 152400"/>
              <a:gd name="connsiteY14" fmla="*/ 273844 h 373857"/>
              <a:gd name="connsiteX15" fmla="*/ 150019 w 152400"/>
              <a:gd name="connsiteY15" fmla="*/ 221457 h 373857"/>
              <a:gd name="connsiteX16" fmla="*/ 126207 w 152400"/>
              <a:gd name="connsiteY16" fmla="*/ 185738 h 373857"/>
              <a:gd name="connsiteX17" fmla="*/ 69057 w 152400"/>
              <a:gd name="connsiteY17" fmla="*/ 114300 h 373857"/>
              <a:gd name="connsiteX18" fmla="*/ 76200 w 152400"/>
              <a:gd name="connsiteY18" fmla="*/ 78582 h 373857"/>
              <a:gd name="connsiteX19" fmla="*/ 116682 w 152400"/>
              <a:gd name="connsiteY19" fmla="*/ 26194 h 37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2400" h="373857">
                <a:moveTo>
                  <a:pt x="116682" y="26194"/>
                </a:moveTo>
                <a:lnTo>
                  <a:pt x="71438" y="0"/>
                </a:lnTo>
                <a:lnTo>
                  <a:pt x="0" y="0"/>
                </a:lnTo>
                <a:lnTo>
                  <a:pt x="2382" y="47625"/>
                </a:lnTo>
                <a:lnTo>
                  <a:pt x="16669" y="61913"/>
                </a:lnTo>
                <a:lnTo>
                  <a:pt x="33338" y="57150"/>
                </a:lnTo>
                <a:lnTo>
                  <a:pt x="45244" y="88107"/>
                </a:lnTo>
                <a:lnTo>
                  <a:pt x="45244" y="88107"/>
                </a:lnTo>
                <a:lnTo>
                  <a:pt x="116682" y="204788"/>
                </a:lnTo>
                <a:lnTo>
                  <a:pt x="107157" y="254794"/>
                </a:lnTo>
                <a:lnTo>
                  <a:pt x="45244" y="323850"/>
                </a:lnTo>
                <a:lnTo>
                  <a:pt x="45244" y="373857"/>
                </a:lnTo>
                <a:lnTo>
                  <a:pt x="95250" y="338138"/>
                </a:lnTo>
                <a:lnTo>
                  <a:pt x="121444" y="321469"/>
                </a:lnTo>
                <a:lnTo>
                  <a:pt x="152400" y="273844"/>
                </a:lnTo>
                <a:lnTo>
                  <a:pt x="150019" y="221457"/>
                </a:lnTo>
                <a:lnTo>
                  <a:pt x="126207" y="185738"/>
                </a:lnTo>
                <a:lnTo>
                  <a:pt x="69057" y="114300"/>
                </a:lnTo>
                <a:lnTo>
                  <a:pt x="76200" y="78582"/>
                </a:lnTo>
                <a:lnTo>
                  <a:pt x="116682" y="261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2" name="Freeform: Shape 161"/>
          <p:cNvSpPr/>
          <p:nvPr/>
        </p:nvSpPr>
        <p:spPr bwMode="auto">
          <a:xfrm>
            <a:off x="8326755" y="3449955"/>
            <a:ext cx="173990" cy="221615"/>
          </a:xfrm>
          <a:custGeom>
            <a:avLst/>
            <a:gdLst>
              <a:gd name="connsiteX0" fmla="*/ 50007 w 173832"/>
              <a:gd name="connsiteY0" fmla="*/ 0 h 221456"/>
              <a:gd name="connsiteX1" fmla="*/ 0 w 173832"/>
              <a:gd name="connsiteY1" fmla="*/ 57150 h 221456"/>
              <a:gd name="connsiteX2" fmla="*/ 14288 w 173832"/>
              <a:gd name="connsiteY2" fmla="*/ 88106 h 221456"/>
              <a:gd name="connsiteX3" fmla="*/ 14288 w 173832"/>
              <a:gd name="connsiteY3" fmla="*/ 138112 h 221456"/>
              <a:gd name="connsiteX4" fmla="*/ 45244 w 173832"/>
              <a:gd name="connsiteY4" fmla="*/ 123825 h 221456"/>
              <a:gd name="connsiteX5" fmla="*/ 59532 w 173832"/>
              <a:gd name="connsiteY5" fmla="*/ 121443 h 221456"/>
              <a:gd name="connsiteX6" fmla="*/ 78582 w 173832"/>
              <a:gd name="connsiteY6" fmla="*/ 100012 h 221456"/>
              <a:gd name="connsiteX7" fmla="*/ 102394 w 173832"/>
              <a:gd name="connsiteY7" fmla="*/ 135731 h 221456"/>
              <a:gd name="connsiteX8" fmla="*/ 121444 w 173832"/>
              <a:gd name="connsiteY8" fmla="*/ 176212 h 221456"/>
              <a:gd name="connsiteX9" fmla="*/ 130969 w 173832"/>
              <a:gd name="connsiteY9" fmla="*/ 219075 h 221456"/>
              <a:gd name="connsiteX10" fmla="*/ 169069 w 173832"/>
              <a:gd name="connsiteY10" fmla="*/ 221456 h 221456"/>
              <a:gd name="connsiteX11" fmla="*/ 173832 w 173832"/>
              <a:gd name="connsiteY11" fmla="*/ 195262 h 221456"/>
              <a:gd name="connsiteX12" fmla="*/ 133350 w 173832"/>
              <a:gd name="connsiteY12" fmla="*/ 135731 h 221456"/>
              <a:gd name="connsiteX13" fmla="*/ 90488 w 173832"/>
              <a:gd name="connsiteY13" fmla="*/ 47625 h 221456"/>
              <a:gd name="connsiteX14" fmla="*/ 78582 w 173832"/>
              <a:gd name="connsiteY14" fmla="*/ 50006 h 221456"/>
              <a:gd name="connsiteX15" fmla="*/ 50007 w 173832"/>
              <a:gd name="connsiteY15" fmla="*/ 0 h 221456"/>
              <a:gd name="connsiteX0-1" fmla="*/ 50007 w 173832"/>
              <a:gd name="connsiteY0-2" fmla="*/ 0 h 221456"/>
              <a:gd name="connsiteX1-3" fmla="*/ 0 w 173832"/>
              <a:gd name="connsiteY1-4" fmla="*/ 57150 h 221456"/>
              <a:gd name="connsiteX2-5" fmla="*/ 14288 w 173832"/>
              <a:gd name="connsiteY2-6" fmla="*/ 88106 h 221456"/>
              <a:gd name="connsiteX3-7" fmla="*/ 14288 w 173832"/>
              <a:gd name="connsiteY3-8" fmla="*/ 138112 h 221456"/>
              <a:gd name="connsiteX4-9" fmla="*/ 45244 w 173832"/>
              <a:gd name="connsiteY4-10" fmla="*/ 123825 h 221456"/>
              <a:gd name="connsiteX5-11" fmla="*/ 59532 w 173832"/>
              <a:gd name="connsiteY5-12" fmla="*/ 121443 h 221456"/>
              <a:gd name="connsiteX6-13" fmla="*/ 78582 w 173832"/>
              <a:gd name="connsiteY6-14" fmla="*/ 100012 h 221456"/>
              <a:gd name="connsiteX7-15" fmla="*/ 102394 w 173832"/>
              <a:gd name="connsiteY7-16" fmla="*/ 135731 h 221456"/>
              <a:gd name="connsiteX8-17" fmla="*/ 121444 w 173832"/>
              <a:gd name="connsiteY8-18" fmla="*/ 176212 h 221456"/>
              <a:gd name="connsiteX9-19" fmla="*/ 130969 w 173832"/>
              <a:gd name="connsiteY9-20" fmla="*/ 219075 h 221456"/>
              <a:gd name="connsiteX10-21" fmla="*/ 169069 w 173832"/>
              <a:gd name="connsiteY10-22" fmla="*/ 221456 h 221456"/>
              <a:gd name="connsiteX11-23" fmla="*/ 173832 w 173832"/>
              <a:gd name="connsiteY11-24" fmla="*/ 195262 h 221456"/>
              <a:gd name="connsiteX12-25" fmla="*/ 133350 w 173832"/>
              <a:gd name="connsiteY12-26" fmla="*/ 135731 h 221456"/>
              <a:gd name="connsiteX13-27" fmla="*/ 90488 w 173832"/>
              <a:gd name="connsiteY13-28" fmla="*/ 47625 h 221456"/>
              <a:gd name="connsiteX14-29" fmla="*/ 78582 w 173832"/>
              <a:gd name="connsiteY14-30" fmla="*/ 50006 h 221456"/>
              <a:gd name="connsiteX15-31" fmla="*/ 61913 w 173832"/>
              <a:gd name="connsiteY15-32" fmla="*/ 28575 h 221456"/>
              <a:gd name="connsiteX16" fmla="*/ 50007 w 173832"/>
              <a:gd name="connsiteY16" fmla="*/ 0 h 221456"/>
              <a:gd name="connsiteX0-33" fmla="*/ 50007 w 173832"/>
              <a:gd name="connsiteY0-34" fmla="*/ 0 h 221456"/>
              <a:gd name="connsiteX1-35" fmla="*/ 0 w 173832"/>
              <a:gd name="connsiteY1-36" fmla="*/ 57150 h 221456"/>
              <a:gd name="connsiteX2-37" fmla="*/ 14288 w 173832"/>
              <a:gd name="connsiteY2-38" fmla="*/ 88106 h 221456"/>
              <a:gd name="connsiteX3-39" fmla="*/ 14288 w 173832"/>
              <a:gd name="connsiteY3-40" fmla="*/ 138112 h 221456"/>
              <a:gd name="connsiteX4-41" fmla="*/ 45244 w 173832"/>
              <a:gd name="connsiteY4-42" fmla="*/ 123825 h 221456"/>
              <a:gd name="connsiteX5-43" fmla="*/ 59532 w 173832"/>
              <a:gd name="connsiteY5-44" fmla="*/ 121443 h 221456"/>
              <a:gd name="connsiteX6-45" fmla="*/ 78582 w 173832"/>
              <a:gd name="connsiteY6-46" fmla="*/ 100012 h 221456"/>
              <a:gd name="connsiteX7-47" fmla="*/ 102394 w 173832"/>
              <a:gd name="connsiteY7-48" fmla="*/ 135731 h 221456"/>
              <a:gd name="connsiteX8-49" fmla="*/ 121444 w 173832"/>
              <a:gd name="connsiteY8-50" fmla="*/ 176212 h 221456"/>
              <a:gd name="connsiteX9-51" fmla="*/ 130969 w 173832"/>
              <a:gd name="connsiteY9-52" fmla="*/ 219075 h 221456"/>
              <a:gd name="connsiteX10-53" fmla="*/ 169069 w 173832"/>
              <a:gd name="connsiteY10-54" fmla="*/ 221456 h 221456"/>
              <a:gd name="connsiteX11-55" fmla="*/ 173832 w 173832"/>
              <a:gd name="connsiteY11-56" fmla="*/ 195262 h 221456"/>
              <a:gd name="connsiteX12-57" fmla="*/ 133350 w 173832"/>
              <a:gd name="connsiteY12-58" fmla="*/ 135731 h 221456"/>
              <a:gd name="connsiteX13-59" fmla="*/ 90488 w 173832"/>
              <a:gd name="connsiteY13-60" fmla="*/ 47625 h 221456"/>
              <a:gd name="connsiteX14-61" fmla="*/ 78582 w 173832"/>
              <a:gd name="connsiteY14-62" fmla="*/ 50006 h 221456"/>
              <a:gd name="connsiteX15-63" fmla="*/ 54769 w 173832"/>
              <a:gd name="connsiteY15-64" fmla="*/ 42863 h 221456"/>
              <a:gd name="connsiteX16-65" fmla="*/ 50007 w 173832"/>
              <a:gd name="connsiteY16-66" fmla="*/ 0 h 221456"/>
              <a:gd name="connsiteX0-67" fmla="*/ 50007 w 173832"/>
              <a:gd name="connsiteY0-68" fmla="*/ 0 h 221456"/>
              <a:gd name="connsiteX1-69" fmla="*/ 0 w 173832"/>
              <a:gd name="connsiteY1-70" fmla="*/ 57150 h 221456"/>
              <a:gd name="connsiteX2-71" fmla="*/ 14288 w 173832"/>
              <a:gd name="connsiteY2-72" fmla="*/ 88106 h 221456"/>
              <a:gd name="connsiteX3-73" fmla="*/ 14288 w 173832"/>
              <a:gd name="connsiteY3-74" fmla="*/ 138112 h 221456"/>
              <a:gd name="connsiteX4-75" fmla="*/ 45244 w 173832"/>
              <a:gd name="connsiteY4-76" fmla="*/ 123825 h 221456"/>
              <a:gd name="connsiteX5-77" fmla="*/ 59532 w 173832"/>
              <a:gd name="connsiteY5-78" fmla="*/ 121443 h 221456"/>
              <a:gd name="connsiteX6-79" fmla="*/ 78582 w 173832"/>
              <a:gd name="connsiteY6-80" fmla="*/ 100012 h 221456"/>
              <a:gd name="connsiteX7-81" fmla="*/ 102394 w 173832"/>
              <a:gd name="connsiteY7-82" fmla="*/ 135731 h 221456"/>
              <a:gd name="connsiteX8-83" fmla="*/ 121444 w 173832"/>
              <a:gd name="connsiteY8-84" fmla="*/ 176212 h 221456"/>
              <a:gd name="connsiteX9-85" fmla="*/ 130969 w 173832"/>
              <a:gd name="connsiteY9-86" fmla="*/ 219075 h 221456"/>
              <a:gd name="connsiteX10-87" fmla="*/ 169069 w 173832"/>
              <a:gd name="connsiteY10-88" fmla="*/ 221456 h 221456"/>
              <a:gd name="connsiteX11-89" fmla="*/ 173832 w 173832"/>
              <a:gd name="connsiteY11-90" fmla="*/ 195262 h 221456"/>
              <a:gd name="connsiteX12-91" fmla="*/ 133350 w 173832"/>
              <a:gd name="connsiteY12-92" fmla="*/ 135731 h 221456"/>
              <a:gd name="connsiteX13-93" fmla="*/ 90488 w 173832"/>
              <a:gd name="connsiteY13-94" fmla="*/ 47625 h 221456"/>
              <a:gd name="connsiteX14-95" fmla="*/ 73820 w 173832"/>
              <a:gd name="connsiteY14-96" fmla="*/ 69056 h 221456"/>
              <a:gd name="connsiteX15-97" fmla="*/ 54769 w 173832"/>
              <a:gd name="connsiteY15-98" fmla="*/ 42863 h 221456"/>
              <a:gd name="connsiteX16-99" fmla="*/ 50007 w 173832"/>
              <a:gd name="connsiteY16-100" fmla="*/ 0 h 221456"/>
              <a:gd name="connsiteX0-101" fmla="*/ 50007 w 173832"/>
              <a:gd name="connsiteY0-102" fmla="*/ 0 h 221456"/>
              <a:gd name="connsiteX1-103" fmla="*/ 0 w 173832"/>
              <a:gd name="connsiteY1-104" fmla="*/ 57150 h 221456"/>
              <a:gd name="connsiteX2-105" fmla="*/ 14288 w 173832"/>
              <a:gd name="connsiteY2-106" fmla="*/ 88106 h 221456"/>
              <a:gd name="connsiteX3-107" fmla="*/ 14288 w 173832"/>
              <a:gd name="connsiteY3-108" fmla="*/ 138112 h 221456"/>
              <a:gd name="connsiteX4-109" fmla="*/ 45244 w 173832"/>
              <a:gd name="connsiteY4-110" fmla="*/ 123825 h 221456"/>
              <a:gd name="connsiteX5-111" fmla="*/ 59532 w 173832"/>
              <a:gd name="connsiteY5-112" fmla="*/ 121443 h 221456"/>
              <a:gd name="connsiteX6-113" fmla="*/ 78582 w 173832"/>
              <a:gd name="connsiteY6-114" fmla="*/ 100012 h 221456"/>
              <a:gd name="connsiteX7-115" fmla="*/ 102394 w 173832"/>
              <a:gd name="connsiteY7-116" fmla="*/ 135731 h 221456"/>
              <a:gd name="connsiteX8-117" fmla="*/ 121444 w 173832"/>
              <a:gd name="connsiteY8-118" fmla="*/ 176212 h 221456"/>
              <a:gd name="connsiteX9-119" fmla="*/ 130969 w 173832"/>
              <a:gd name="connsiteY9-120" fmla="*/ 219075 h 221456"/>
              <a:gd name="connsiteX10-121" fmla="*/ 169069 w 173832"/>
              <a:gd name="connsiteY10-122" fmla="*/ 221456 h 221456"/>
              <a:gd name="connsiteX11-123" fmla="*/ 173832 w 173832"/>
              <a:gd name="connsiteY11-124" fmla="*/ 195262 h 221456"/>
              <a:gd name="connsiteX12-125" fmla="*/ 133350 w 173832"/>
              <a:gd name="connsiteY12-126" fmla="*/ 135731 h 221456"/>
              <a:gd name="connsiteX13-127" fmla="*/ 90488 w 173832"/>
              <a:gd name="connsiteY13-128" fmla="*/ 47625 h 221456"/>
              <a:gd name="connsiteX14-129" fmla="*/ 76201 w 173832"/>
              <a:gd name="connsiteY14-130" fmla="*/ 52387 h 221456"/>
              <a:gd name="connsiteX15-131" fmla="*/ 54769 w 173832"/>
              <a:gd name="connsiteY15-132" fmla="*/ 42863 h 221456"/>
              <a:gd name="connsiteX16-133" fmla="*/ 50007 w 173832"/>
              <a:gd name="connsiteY16-134" fmla="*/ 0 h 2214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73832" h="221456">
                <a:moveTo>
                  <a:pt x="50007" y="0"/>
                </a:moveTo>
                <a:lnTo>
                  <a:pt x="0" y="57150"/>
                </a:lnTo>
                <a:lnTo>
                  <a:pt x="14288" y="88106"/>
                </a:lnTo>
                <a:lnTo>
                  <a:pt x="14288" y="138112"/>
                </a:lnTo>
                <a:lnTo>
                  <a:pt x="45244" y="123825"/>
                </a:lnTo>
                <a:lnTo>
                  <a:pt x="59532" y="121443"/>
                </a:lnTo>
                <a:lnTo>
                  <a:pt x="78582" y="100012"/>
                </a:lnTo>
                <a:lnTo>
                  <a:pt x="102394" y="135731"/>
                </a:lnTo>
                <a:lnTo>
                  <a:pt x="121444" y="176212"/>
                </a:lnTo>
                <a:lnTo>
                  <a:pt x="130969" y="219075"/>
                </a:lnTo>
                <a:lnTo>
                  <a:pt x="169069" y="221456"/>
                </a:lnTo>
                <a:lnTo>
                  <a:pt x="173832" y="195262"/>
                </a:lnTo>
                <a:lnTo>
                  <a:pt x="133350" y="135731"/>
                </a:lnTo>
                <a:lnTo>
                  <a:pt x="90488" y="47625"/>
                </a:lnTo>
                <a:lnTo>
                  <a:pt x="76201" y="52387"/>
                </a:lnTo>
                <a:lnTo>
                  <a:pt x="54769" y="42863"/>
                </a:lnTo>
                <a:lnTo>
                  <a:pt x="5000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63" name="Freeform: Shape 162"/>
          <p:cNvSpPr/>
          <p:nvPr/>
        </p:nvSpPr>
        <p:spPr bwMode="auto">
          <a:xfrm>
            <a:off x="8248650" y="3378835"/>
            <a:ext cx="130810" cy="114300"/>
          </a:xfrm>
          <a:custGeom>
            <a:avLst/>
            <a:gdLst>
              <a:gd name="connsiteX0" fmla="*/ 0 w 107156"/>
              <a:gd name="connsiteY0" fmla="*/ 0 h 114300"/>
              <a:gd name="connsiteX1" fmla="*/ 19050 w 107156"/>
              <a:gd name="connsiteY1" fmla="*/ 54769 h 114300"/>
              <a:gd name="connsiteX2" fmla="*/ 50006 w 107156"/>
              <a:gd name="connsiteY2" fmla="*/ 92869 h 114300"/>
              <a:gd name="connsiteX3" fmla="*/ 66675 w 107156"/>
              <a:gd name="connsiteY3" fmla="*/ 114300 h 114300"/>
              <a:gd name="connsiteX4" fmla="*/ 107156 w 107156"/>
              <a:gd name="connsiteY4" fmla="*/ 76200 h 114300"/>
              <a:gd name="connsiteX5" fmla="*/ 107156 w 107156"/>
              <a:gd name="connsiteY5" fmla="*/ 47625 h 114300"/>
              <a:gd name="connsiteX6" fmla="*/ 71437 w 107156"/>
              <a:gd name="connsiteY6" fmla="*/ 0 h 114300"/>
              <a:gd name="connsiteX7" fmla="*/ 0 w 107156"/>
              <a:gd name="connsiteY7" fmla="*/ 0 h 114300"/>
              <a:gd name="connsiteX0-1" fmla="*/ 0 w 107156"/>
              <a:gd name="connsiteY0-2" fmla="*/ 0 h 114300"/>
              <a:gd name="connsiteX1-3" fmla="*/ 7143 w 107156"/>
              <a:gd name="connsiteY1-4" fmla="*/ 23813 h 114300"/>
              <a:gd name="connsiteX2-5" fmla="*/ 19050 w 107156"/>
              <a:gd name="connsiteY2-6" fmla="*/ 54769 h 114300"/>
              <a:gd name="connsiteX3-7" fmla="*/ 50006 w 107156"/>
              <a:gd name="connsiteY3-8" fmla="*/ 92869 h 114300"/>
              <a:gd name="connsiteX4-9" fmla="*/ 66675 w 107156"/>
              <a:gd name="connsiteY4-10" fmla="*/ 114300 h 114300"/>
              <a:gd name="connsiteX5-11" fmla="*/ 107156 w 107156"/>
              <a:gd name="connsiteY5-12" fmla="*/ 76200 h 114300"/>
              <a:gd name="connsiteX6-13" fmla="*/ 107156 w 107156"/>
              <a:gd name="connsiteY6-14" fmla="*/ 47625 h 114300"/>
              <a:gd name="connsiteX7-15" fmla="*/ 71437 w 107156"/>
              <a:gd name="connsiteY7-16" fmla="*/ 0 h 114300"/>
              <a:gd name="connsiteX8" fmla="*/ 0 w 107156"/>
              <a:gd name="connsiteY8" fmla="*/ 0 h 114300"/>
              <a:gd name="connsiteX0-17" fmla="*/ 23814 w 130970"/>
              <a:gd name="connsiteY0-18" fmla="*/ 0 h 114300"/>
              <a:gd name="connsiteX1-19" fmla="*/ 0 w 130970"/>
              <a:gd name="connsiteY1-20" fmla="*/ 21432 h 114300"/>
              <a:gd name="connsiteX2-21" fmla="*/ 42864 w 130970"/>
              <a:gd name="connsiteY2-22" fmla="*/ 54769 h 114300"/>
              <a:gd name="connsiteX3-23" fmla="*/ 73820 w 130970"/>
              <a:gd name="connsiteY3-24" fmla="*/ 92869 h 114300"/>
              <a:gd name="connsiteX4-25" fmla="*/ 90489 w 130970"/>
              <a:gd name="connsiteY4-26" fmla="*/ 114300 h 114300"/>
              <a:gd name="connsiteX5-27" fmla="*/ 130970 w 130970"/>
              <a:gd name="connsiteY5-28" fmla="*/ 76200 h 114300"/>
              <a:gd name="connsiteX6-29" fmla="*/ 130970 w 130970"/>
              <a:gd name="connsiteY6-30" fmla="*/ 47625 h 114300"/>
              <a:gd name="connsiteX7-31" fmla="*/ 95251 w 130970"/>
              <a:gd name="connsiteY7-32" fmla="*/ 0 h 114300"/>
              <a:gd name="connsiteX8-33" fmla="*/ 23814 w 130970"/>
              <a:gd name="connsiteY8-34" fmla="*/ 0 h 114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30970" h="114300">
                <a:moveTo>
                  <a:pt x="23814" y="0"/>
                </a:moveTo>
                <a:lnTo>
                  <a:pt x="0" y="21432"/>
                </a:lnTo>
                <a:lnTo>
                  <a:pt x="42864" y="54769"/>
                </a:lnTo>
                <a:lnTo>
                  <a:pt x="73820" y="92869"/>
                </a:lnTo>
                <a:lnTo>
                  <a:pt x="90489" y="114300"/>
                </a:lnTo>
                <a:lnTo>
                  <a:pt x="130970" y="76200"/>
                </a:lnTo>
                <a:lnTo>
                  <a:pt x="130970" y="47625"/>
                </a:lnTo>
                <a:lnTo>
                  <a:pt x="95251" y="0"/>
                </a:lnTo>
                <a:lnTo>
                  <a:pt x="2381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4" name="Freeform: Shape 163"/>
          <p:cNvSpPr/>
          <p:nvPr/>
        </p:nvSpPr>
        <p:spPr bwMode="auto">
          <a:xfrm>
            <a:off x="8124825" y="3281045"/>
            <a:ext cx="180975" cy="476250"/>
          </a:xfrm>
          <a:custGeom>
            <a:avLst/>
            <a:gdLst>
              <a:gd name="connsiteX0" fmla="*/ 145256 w 180975"/>
              <a:gd name="connsiteY0" fmla="*/ 95250 h 381000"/>
              <a:gd name="connsiteX1" fmla="*/ 142875 w 180975"/>
              <a:gd name="connsiteY1" fmla="*/ 23812 h 381000"/>
              <a:gd name="connsiteX2" fmla="*/ 126206 w 180975"/>
              <a:gd name="connsiteY2" fmla="*/ 0 h 381000"/>
              <a:gd name="connsiteX3" fmla="*/ 107156 w 180975"/>
              <a:gd name="connsiteY3" fmla="*/ 50006 h 381000"/>
              <a:gd name="connsiteX4" fmla="*/ 64294 w 180975"/>
              <a:gd name="connsiteY4" fmla="*/ 61912 h 381000"/>
              <a:gd name="connsiteX5" fmla="*/ 64294 w 180975"/>
              <a:gd name="connsiteY5" fmla="*/ 88106 h 381000"/>
              <a:gd name="connsiteX6" fmla="*/ 42863 w 180975"/>
              <a:gd name="connsiteY6" fmla="*/ 128587 h 381000"/>
              <a:gd name="connsiteX7" fmla="*/ 26194 w 180975"/>
              <a:gd name="connsiteY7" fmla="*/ 157162 h 381000"/>
              <a:gd name="connsiteX8" fmla="*/ 14288 w 180975"/>
              <a:gd name="connsiteY8" fmla="*/ 176212 h 381000"/>
              <a:gd name="connsiteX9" fmla="*/ 9525 w 180975"/>
              <a:gd name="connsiteY9" fmla="*/ 200025 h 381000"/>
              <a:gd name="connsiteX10" fmla="*/ 0 w 180975"/>
              <a:gd name="connsiteY10" fmla="*/ 223837 h 381000"/>
              <a:gd name="connsiteX11" fmla="*/ 30956 w 180975"/>
              <a:gd name="connsiteY11" fmla="*/ 247650 h 381000"/>
              <a:gd name="connsiteX12" fmla="*/ 54769 w 180975"/>
              <a:gd name="connsiteY12" fmla="*/ 292894 h 381000"/>
              <a:gd name="connsiteX13" fmla="*/ 54769 w 180975"/>
              <a:gd name="connsiteY13" fmla="*/ 342900 h 381000"/>
              <a:gd name="connsiteX14" fmla="*/ 76200 w 180975"/>
              <a:gd name="connsiteY14" fmla="*/ 357187 h 381000"/>
              <a:gd name="connsiteX15" fmla="*/ 80963 w 180975"/>
              <a:gd name="connsiteY15" fmla="*/ 333375 h 381000"/>
              <a:gd name="connsiteX16" fmla="*/ 95250 w 180975"/>
              <a:gd name="connsiteY16" fmla="*/ 333375 h 381000"/>
              <a:gd name="connsiteX17" fmla="*/ 121444 w 180975"/>
              <a:gd name="connsiteY17" fmla="*/ 321469 h 381000"/>
              <a:gd name="connsiteX18" fmla="*/ 138113 w 180975"/>
              <a:gd name="connsiteY18" fmla="*/ 333375 h 381000"/>
              <a:gd name="connsiteX19" fmla="*/ 138113 w 180975"/>
              <a:gd name="connsiteY19" fmla="*/ 381000 h 381000"/>
              <a:gd name="connsiteX20" fmla="*/ 152400 w 180975"/>
              <a:gd name="connsiteY20" fmla="*/ 323850 h 381000"/>
              <a:gd name="connsiteX21" fmla="*/ 138113 w 180975"/>
              <a:gd name="connsiteY21" fmla="*/ 295275 h 381000"/>
              <a:gd name="connsiteX22" fmla="*/ 130969 w 180975"/>
              <a:gd name="connsiteY22" fmla="*/ 257175 h 381000"/>
              <a:gd name="connsiteX23" fmla="*/ 147638 w 180975"/>
              <a:gd name="connsiteY23" fmla="*/ 247650 h 381000"/>
              <a:gd name="connsiteX24" fmla="*/ 176213 w 180975"/>
              <a:gd name="connsiteY24" fmla="*/ 240506 h 381000"/>
              <a:gd name="connsiteX25" fmla="*/ 180975 w 180975"/>
              <a:gd name="connsiteY25" fmla="*/ 223837 h 381000"/>
              <a:gd name="connsiteX26" fmla="*/ 180975 w 180975"/>
              <a:gd name="connsiteY26" fmla="*/ 190500 h 381000"/>
              <a:gd name="connsiteX27" fmla="*/ 176213 w 180975"/>
              <a:gd name="connsiteY27" fmla="*/ 171450 h 381000"/>
              <a:gd name="connsiteX28" fmla="*/ 145256 w 180975"/>
              <a:gd name="connsiteY28" fmla="*/ 95250 h 381000"/>
              <a:gd name="connsiteX0-1" fmla="*/ 145256 w 180975"/>
              <a:gd name="connsiteY0-2" fmla="*/ 95250 h 381000"/>
              <a:gd name="connsiteX1-3" fmla="*/ 142875 w 180975"/>
              <a:gd name="connsiteY1-4" fmla="*/ 23812 h 381000"/>
              <a:gd name="connsiteX2-5" fmla="*/ 126206 w 180975"/>
              <a:gd name="connsiteY2-6" fmla="*/ 0 h 381000"/>
              <a:gd name="connsiteX3-7" fmla="*/ 107156 w 180975"/>
              <a:gd name="connsiteY3-8" fmla="*/ 50006 h 381000"/>
              <a:gd name="connsiteX4-9" fmla="*/ 64294 w 180975"/>
              <a:gd name="connsiteY4-10" fmla="*/ 61912 h 381000"/>
              <a:gd name="connsiteX5-11" fmla="*/ 64294 w 180975"/>
              <a:gd name="connsiteY5-12" fmla="*/ 88106 h 381000"/>
              <a:gd name="connsiteX6-13" fmla="*/ 42863 w 180975"/>
              <a:gd name="connsiteY6-14" fmla="*/ 128587 h 381000"/>
              <a:gd name="connsiteX7-15" fmla="*/ 26194 w 180975"/>
              <a:gd name="connsiteY7-16" fmla="*/ 157162 h 381000"/>
              <a:gd name="connsiteX8-17" fmla="*/ 14288 w 180975"/>
              <a:gd name="connsiteY8-18" fmla="*/ 176212 h 381000"/>
              <a:gd name="connsiteX9-19" fmla="*/ 9525 w 180975"/>
              <a:gd name="connsiteY9-20" fmla="*/ 200025 h 381000"/>
              <a:gd name="connsiteX10-21" fmla="*/ 0 w 180975"/>
              <a:gd name="connsiteY10-22" fmla="*/ 223837 h 381000"/>
              <a:gd name="connsiteX11-23" fmla="*/ 30956 w 180975"/>
              <a:gd name="connsiteY11-24" fmla="*/ 247650 h 381000"/>
              <a:gd name="connsiteX12-25" fmla="*/ 54769 w 180975"/>
              <a:gd name="connsiteY12-26" fmla="*/ 292894 h 381000"/>
              <a:gd name="connsiteX13-27" fmla="*/ 54769 w 180975"/>
              <a:gd name="connsiteY13-28" fmla="*/ 342900 h 381000"/>
              <a:gd name="connsiteX14-29" fmla="*/ 76200 w 180975"/>
              <a:gd name="connsiteY14-30" fmla="*/ 357187 h 381000"/>
              <a:gd name="connsiteX15-31" fmla="*/ 80963 w 180975"/>
              <a:gd name="connsiteY15-32" fmla="*/ 333375 h 381000"/>
              <a:gd name="connsiteX16-33" fmla="*/ 95250 w 180975"/>
              <a:gd name="connsiteY16-34" fmla="*/ 333375 h 381000"/>
              <a:gd name="connsiteX17-35" fmla="*/ 121444 w 180975"/>
              <a:gd name="connsiteY17-36" fmla="*/ 321469 h 381000"/>
              <a:gd name="connsiteX18-37" fmla="*/ 138113 w 180975"/>
              <a:gd name="connsiteY18-38" fmla="*/ 333375 h 381000"/>
              <a:gd name="connsiteX19-39" fmla="*/ 138113 w 180975"/>
              <a:gd name="connsiteY19-40" fmla="*/ 381000 h 381000"/>
              <a:gd name="connsiteX20-41" fmla="*/ 152400 w 180975"/>
              <a:gd name="connsiteY20-42" fmla="*/ 323850 h 381000"/>
              <a:gd name="connsiteX21-43" fmla="*/ 138113 w 180975"/>
              <a:gd name="connsiteY21-44" fmla="*/ 295275 h 381000"/>
              <a:gd name="connsiteX22-45" fmla="*/ 130969 w 180975"/>
              <a:gd name="connsiteY22-46" fmla="*/ 257175 h 381000"/>
              <a:gd name="connsiteX23-47" fmla="*/ 147638 w 180975"/>
              <a:gd name="connsiteY23-48" fmla="*/ 247650 h 381000"/>
              <a:gd name="connsiteX24-49" fmla="*/ 176213 w 180975"/>
              <a:gd name="connsiteY24-50" fmla="*/ 240506 h 381000"/>
              <a:gd name="connsiteX25-51" fmla="*/ 180975 w 180975"/>
              <a:gd name="connsiteY25-52" fmla="*/ 223837 h 381000"/>
              <a:gd name="connsiteX26-53" fmla="*/ 180975 w 180975"/>
              <a:gd name="connsiteY26-54" fmla="*/ 190500 h 381000"/>
              <a:gd name="connsiteX27-55" fmla="*/ 176213 w 180975"/>
              <a:gd name="connsiteY27-56" fmla="*/ 171450 h 381000"/>
              <a:gd name="connsiteX28-57" fmla="*/ 154781 w 180975"/>
              <a:gd name="connsiteY28-58" fmla="*/ 135731 h 381000"/>
              <a:gd name="connsiteX29" fmla="*/ 145256 w 180975"/>
              <a:gd name="connsiteY29" fmla="*/ 95250 h 381000"/>
              <a:gd name="connsiteX0-59" fmla="*/ 145256 w 180975"/>
              <a:gd name="connsiteY0-60" fmla="*/ 95250 h 381000"/>
              <a:gd name="connsiteX1-61" fmla="*/ 142875 w 180975"/>
              <a:gd name="connsiteY1-62" fmla="*/ 23812 h 381000"/>
              <a:gd name="connsiteX2-63" fmla="*/ 126206 w 180975"/>
              <a:gd name="connsiteY2-64" fmla="*/ 0 h 381000"/>
              <a:gd name="connsiteX3-65" fmla="*/ 107156 w 180975"/>
              <a:gd name="connsiteY3-66" fmla="*/ 50006 h 381000"/>
              <a:gd name="connsiteX4-67" fmla="*/ 64294 w 180975"/>
              <a:gd name="connsiteY4-68" fmla="*/ 61912 h 381000"/>
              <a:gd name="connsiteX5-69" fmla="*/ 64294 w 180975"/>
              <a:gd name="connsiteY5-70" fmla="*/ 88106 h 381000"/>
              <a:gd name="connsiteX6-71" fmla="*/ 42863 w 180975"/>
              <a:gd name="connsiteY6-72" fmla="*/ 128587 h 381000"/>
              <a:gd name="connsiteX7-73" fmla="*/ 26194 w 180975"/>
              <a:gd name="connsiteY7-74" fmla="*/ 157162 h 381000"/>
              <a:gd name="connsiteX8-75" fmla="*/ 14288 w 180975"/>
              <a:gd name="connsiteY8-76" fmla="*/ 176212 h 381000"/>
              <a:gd name="connsiteX9-77" fmla="*/ 9525 w 180975"/>
              <a:gd name="connsiteY9-78" fmla="*/ 200025 h 381000"/>
              <a:gd name="connsiteX10-79" fmla="*/ 0 w 180975"/>
              <a:gd name="connsiteY10-80" fmla="*/ 223837 h 381000"/>
              <a:gd name="connsiteX11-81" fmla="*/ 30956 w 180975"/>
              <a:gd name="connsiteY11-82" fmla="*/ 247650 h 381000"/>
              <a:gd name="connsiteX12-83" fmla="*/ 54769 w 180975"/>
              <a:gd name="connsiteY12-84" fmla="*/ 292894 h 381000"/>
              <a:gd name="connsiteX13-85" fmla="*/ 54769 w 180975"/>
              <a:gd name="connsiteY13-86" fmla="*/ 342900 h 381000"/>
              <a:gd name="connsiteX14-87" fmla="*/ 76200 w 180975"/>
              <a:gd name="connsiteY14-88" fmla="*/ 357187 h 381000"/>
              <a:gd name="connsiteX15-89" fmla="*/ 80963 w 180975"/>
              <a:gd name="connsiteY15-90" fmla="*/ 333375 h 381000"/>
              <a:gd name="connsiteX16-91" fmla="*/ 95250 w 180975"/>
              <a:gd name="connsiteY16-92" fmla="*/ 333375 h 381000"/>
              <a:gd name="connsiteX17-93" fmla="*/ 121444 w 180975"/>
              <a:gd name="connsiteY17-94" fmla="*/ 321469 h 381000"/>
              <a:gd name="connsiteX18-95" fmla="*/ 138113 w 180975"/>
              <a:gd name="connsiteY18-96" fmla="*/ 333375 h 381000"/>
              <a:gd name="connsiteX19-97" fmla="*/ 138113 w 180975"/>
              <a:gd name="connsiteY19-98" fmla="*/ 381000 h 381000"/>
              <a:gd name="connsiteX20-99" fmla="*/ 152400 w 180975"/>
              <a:gd name="connsiteY20-100" fmla="*/ 323850 h 381000"/>
              <a:gd name="connsiteX21-101" fmla="*/ 138113 w 180975"/>
              <a:gd name="connsiteY21-102" fmla="*/ 295275 h 381000"/>
              <a:gd name="connsiteX22-103" fmla="*/ 130969 w 180975"/>
              <a:gd name="connsiteY22-104" fmla="*/ 257175 h 381000"/>
              <a:gd name="connsiteX23-105" fmla="*/ 147638 w 180975"/>
              <a:gd name="connsiteY23-106" fmla="*/ 247650 h 381000"/>
              <a:gd name="connsiteX24-107" fmla="*/ 176213 w 180975"/>
              <a:gd name="connsiteY24-108" fmla="*/ 240506 h 381000"/>
              <a:gd name="connsiteX25-109" fmla="*/ 180975 w 180975"/>
              <a:gd name="connsiteY25-110" fmla="*/ 223837 h 381000"/>
              <a:gd name="connsiteX26-111" fmla="*/ 180975 w 180975"/>
              <a:gd name="connsiteY26-112" fmla="*/ 190500 h 381000"/>
              <a:gd name="connsiteX27-113" fmla="*/ 176213 w 180975"/>
              <a:gd name="connsiteY27-114" fmla="*/ 171450 h 381000"/>
              <a:gd name="connsiteX28-115" fmla="*/ 142875 w 180975"/>
              <a:gd name="connsiteY28-116" fmla="*/ 135731 h 381000"/>
              <a:gd name="connsiteX29-117" fmla="*/ 145256 w 180975"/>
              <a:gd name="connsiteY29-118" fmla="*/ 95250 h 381000"/>
              <a:gd name="connsiteX0-119" fmla="*/ 145256 w 180975"/>
              <a:gd name="connsiteY0-120" fmla="*/ 95250 h 381000"/>
              <a:gd name="connsiteX1-121" fmla="*/ 142875 w 180975"/>
              <a:gd name="connsiteY1-122" fmla="*/ 23812 h 381000"/>
              <a:gd name="connsiteX2-123" fmla="*/ 126206 w 180975"/>
              <a:gd name="connsiteY2-124" fmla="*/ 0 h 381000"/>
              <a:gd name="connsiteX3-125" fmla="*/ 107156 w 180975"/>
              <a:gd name="connsiteY3-126" fmla="*/ 50006 h 381000"/>
              <a:gd name="connsiteX4-127" fmla="*/ 64294 w 180975"/>
              <a:gd name="connsiteY4-128" fmla="*/ 61912 h 381000"/>
              <a:gd name="connsiteX5-129" fmla="*/ 64294 w 180975"/>
              <a:gd name="connsiteY5-130" fmla="*/ 88106 h 381000"/>
              <a:gd name="connsiteX6-131" fmla="*/ 42863 w 180975"/>
              <a:gd name="connsiteY6-132" fmla="*/ 128587 h 381000"/>
              <a:gd name="connsiteX7-133" fmla="*/ 26194 w 180975"/>
              <a:gd name="connsiteY7-134" fmla="*/ 157162 h 381000"/>
              <a:gd name="connsiteX8-135" fmla="*/ 14288 w 180975"/>
              <a:gd name="connsiteY8-136" fmla="*/ 176212 h 381000"/>
              <a:gd name="connsiteX9-137" fmla="*/ 9525 w 180975"/>
              <a:gd name="connsiteY9-138" fmla="*/ 200025 h 381000"/>
              <a:gd name="connsiteX10-139" fmla="*/ 0 w 180975"/>
              <a:gd name="connsiteY10-140" fmla="*/ 223837 h 381000"/>
              <a:gd name="connsiteX11-141" fmla="*/ 30956 w 180975"/>
              <a:gd name="connsiteY11-142" fmla="*/ 247650 h 381000"/>
              <a:gd name="connsiteX12-143" fmla="*/ 54769 w 180975"/>
              <a:gd name="connsiteY12-144" fmla="*/ 292894 h 381000"/>
              <a:gd name="connsiteX13-145" fmla="*/ 54769 w 180975"/>
              <a:gd name="connsiteY13-146" fmla="*/ 342900 h 381000"/>
              <a:gd name="connsiteX14-147" fmla="*/ 76200 w 180975"/>
              <a:gd name="connsiteY14-148" fmla="*/ 357187 h 381000"/>
              <a:gd name="connsiteX15-149" fmla="*/ 80963 w 180975"/>
              <a:gd name="connsiteY15-150" fmla="*/ 333375 h 381000"/>
              <a:gd name="connsiteX16-151" fmla="*/ 95250 w 180975"/>
              <a:gd name="connsiteY16-152" fmla="*/ 333375 h 381000"/>
              <a:gd name="connsiteX17-153" fmla="*/ 121444 w 180975"/>
              <a:gd name="connsiteY17-154" fmla="*/ 321469 h 381000"/>
              <a:gd name="connsiteX18-155" fmla="*/ 138113 w 180975"/>
              <a:gd name="connsiteY18-156" fmla="*/ 333375 h 381000"/>
              <a:gd name="connsiteX19-157" fmla="*/ 138113 w 180975"/>
              <a:gd name="connsiteY19-158" fmla="*/ 381000 h 381000"/>
              <a:gd name="connsiteX20-159" fmla="*/ 152400 w 180975"/>
              <a:gd name="connsiteY20-160" fmla="*/ 323850 h 381000"/>
              <a:gd name="connsiteX21-161" fmla="*/ 138113 w 180975"/>
              <a:gd name="connsiteY21-162" fmla="*/ 295275 h 381000"/>
              <a:gd name="connsiteX22-163" fmla="*/ 130969 w 180975"/>
              <a:gd name="connsiteY22-164" fmla="*/ 257175 h 381000"/>
              <a:gd name="connsiteX23-165" fmla="*/ 147638 w 180975"/>
              <a:gd name="connsiteY23-166" fmla="*/ 247650 h 381000"/>
              <a:gd name="connsiteX24-167" fmla="*/ 176213 w 180975"/>
              <a:gd name="connsiteY24-168" fmla="*/ 240506 h 381000"/>
              <a:gd name="connsiteX25-169" fmla="*/ 180975 w 180975"/>
              <a:gd name="connsiteY25-170" fmla="*/ 223837 h 381000"/>
              <a:gd name="connsiteX26-171" fmla="*/ 180975 w 180975"/>
              <a:gd name="connsiteY26-172" fmla="*/ 190500 h 381000"/>
              <a:gd name="connsiteX27-173" fmla="*/ 176213 w 180975"/>
              <a:gd name="connsiteY27-174" fmla="*/ 171450 h 381000"/>
              <a:gd name="connsiteX28-175" fmla="*/ 142875 w 180975"/>
              <a:gd name="connsiteY28-176" fmla="*/ 135731 h 381000"/>
              <a:gd name="connsiteX29-177" fmla="*/ 145256 w 180975"/>
              <a:gd name="connsiteY29-178" fmla="*/ 95250 h 381000"/>
              <a:gd name="connsiteX0-179" fmla="*/ 145256 w 180975"/>
              <a:gd name="connsiteY0-180" fmla="*/ 95250 h 457200"/>
              <a:gd name="connsiteX1-181" fmla="*/ 142875 w 180975"/>
              <a:gd name="connsiteY1-182" fmla="*/ 23812 h 457200"/>
              <a:gd name="connsiteX2-183" fmla="*/ 126206 w 180975"/>
              <a:gd name="connsiteY2-184" fmla="*/ 0 h 457200"/>
              <a:gd name="connsiteX3-185" fmla="*/ 107156 w 180975"/>
              <a:gd name="connsiteY3-186" fmla="*/ 50006 h 457200"/>
              <a:gd name="connsiteX4-187" fmla="*/ 64294 w 180975"/>
              <a:gd name="connsiteY4-188" fmla="*/ 61912 h 457200"/>
              <a:gd name="connsiteX5-189" fmla="*/ 64294 w 180975"/>
              <a:gd name="connsiteY5-190" fmla="*/ 88106 h 457200"/>
              <a:gd name="connsiteX6-191" fmla="*/ 42863 w 180975"/>
              <a:gd name="connsiteY6-192" fmla="*/ 128587 h 457200"/>
              <a:gd name="connsiteX7-193" fmla="*/ 26194 w 180975"/>
              <a:gd name="connsiteY7-194" fmla="*/ 157162 h 457200"/>
              <a:gd name="connsiteX8-195" fmla="*/ 14288 w 180975"/>
              <a:gd name="connsiteY8-196" fmla="*/ 176212 h 457200"/>
              <a:gd name="connsiteX9-197" fmla="*/ 9525 w 180975"/>
              <a:gd name="connsiteY9-198" fmla="*/ 200025 h 457200"/>
              <a:gd name="connsiteX10-199" fmla="*/ 0 w 180975"/>
              <a:gd name="connsiteY10-200" fmla="*/ 223837 h 457200"/>
              <a:gd name="connsiteX11-201" fmla="*/ 30956 w 180975"/>
              <a:gd name="connsiteY11-202" fmla="*/ 247650 h 457200"/>
              <a:gd name="connsiteX12-203" fmla="*/ 54769 w 180975"/>
              <a:gd name="connsiteY12-204" fmla="*/ 292894 h 457200"/>
              <a:gd name="connsiteX13-205" fmla="*/ 54769 w 180975"/>
              <a:gd name="connsiteY13-206" fmla="*/ 342900 h 457200"/>
              <a:gd name="connsiteX14-207" fmla="*/ 76200 w 180975"/>
              <a:gd name="connsiteY14-208" fmla="*/ 357187 h 457200"/>
              <a:gd name="connsiteX15-209" fmla="*/ 80963 w 180975"/>
              <a:gd name="connsiteY15-210" fmla="*/ 333375 h 457200"/>
              <a:gd name="connsiteX16-211" fmla="*/ 95250 w 180975"/>
              <a:gd name="connsiteY16-212" fmla="*/ 333375 h 457200"/>
              <a:gd name="connsiteX17-213" fmla="*/ 121444 w 180975"/>
              <a:gd name="connsiteY17-214" fmla="*/ 321469 h 457200"/>
              <a:gd name="connsiteX18-215" fmla="*/ 138113 w 180975"/>
              <a:gd name="connsiteY18-216" fmla="*/ 333375 h 457200"/>
              <a:gd name="connsiteX19-217" fmla="*/ 169069 w 180975"/>
              <a:gd name="connsiteY19-218" fmla="*/ 457200 h 457200"/>
              <a:gd name="connsiteX20-219" fmla="*/ 152400 w 180975"/>
              <a:gd name="connsiteY20-220" fmla="*/ 323850 h 457200"/>
              <a:gd name="connsiteX21-221" fmla="*/ 138113 w 180975"/>
              <a:gd name="connsiteY21-222" fmla="*/ 295275 h 457200"/>
              <a:gd name="connsiteX22-223" fmla="*/ 130969 w 180975"/>
              <a:gd name="connsiteY22-224" fmla="*/ 257175 h 457200"/>
              <a:gd name="connsiteX23-225" fmla="*/ 147638 w 180975"/>
              <a:gd name="connsiteY23-226" fmla="*/ 247650 h 457200"/>
              <a:gd name="connsiteX24-227" fmla="*/ 176213 w 180975"/>
              <a:gd name="connsiteY24-228" fmla="*/ 240506 h 457200"/>
              <a:gd name="connsiteX25-229" fmla="*/ 180975 w 180975"/>
              <a:gd name="connsiteY25-230" fmla="*/ 223837 h 457200"/>
              <a:gd name="connsiteX26-231" fmla="*/ 180975 w 180975"/>
              <a:gd name="connsiteY26-232" fmla="*/ 190500 h 457200"/>
              <a:gd name="connsiteX27-233" fmla="*/ 176213 w 180975"/>
              <a:gd name="connsiteY27-234" fmla="*/ 171450 h 457200"/>
              <a:gd name="connsiteX28-235" fmla="*/ 142875 w 180975"/>
              <a:gd name="connsiteY28-236" fmla="*/ 135731 h 457200"/>
              <a:gd name="connsiteX29-237" fmla="*/ 145256 w 180975"/>
              <a:gd name="connsiteY29-238" fmla="*/ 95250 h 457200"/>
              <a:gd name="connsiteX0-239" fmla="*/ 145256 w 180975"/>
              <a:gd name="connsiteY0-240" fmla="*/ 95250 h 457200"/>
              <a:gd name="connsiteX1-241" fmla="*/ 142875 w 180975"/>
              <a:gd name="connsiteY1-242" fmla="*/ 23812 h 457200"/>
              <a:gd name="connsiteX2-243" fmla="*/ 126206 w 180975"/>
              <a:gd name="connsiteY2-244" fmla="*/ 0 h 457200"/>
              <a:gd name="connsiteX3-245" fmla="*/ 107156 w 180975"/>
              <a:gd name="connsiteY3-246" fmla="*/ 50006 h 457200"/>
              <a:gd name="connsiteX4-247" fmla="*/ 64294 w 180975"/>
              <a:gd name="connsiteY4-248" fmla="*/ 61912 h 457200"/>
              <a:gd name="connsiteX5-249" fmla="*/ 64294 w 180975"/>
              <a:gd name="connsiteY5-250" fmla="*/ 88106 h 457200"/>
              <a:gd name="connsiteX6-251" fmla="*/ 42863 w 180975"/>
              <a:gd name="connsiteY6-252" fmla="*/ 128587 h 457200"/>
              <a:gd name="connsiteX7-253" fmla="*/ 26194 w 180975"/>
              <a:gd name="connsiteY7-254" fmla="*/ 157162 h 457200"/>
              <a:gd name="connsiteX8-255" fmla="*/ 14288 w 180975"/>
              <a:gd name="connsiteY8-256" fmla="*/ 176212 h 457200"/>
              <a:gd name="connsiteX9-257" fmla="*/ 9525 w 180975"/>
              <a:gd name="connsiteY9-258" fmla="*/ 200025 h 457200"/>
              <a:gd name="connsiteX10-259" fmla="*/ 0 w 180975"/>
              <a:gd name="connsiteY10-260" fmla="*/ 223837 h 457200"/>
              <a:gd name="connsiteX11-261" fmla="*/ 30956 w 180975"/>
              <a:gd name="connsiteY11-262" fmla="*/ 247650 h 457200"/>
              <a:gd name="connsiteX12-263" fmla="*/ 54769 w 180975"/>
              <a:gd name="connsiteY12-264" fmla="*/ 292894 h 457200"/>
              <a:gd name="connsiteX13-265" fmla="*/ 54769 w 180975"/>
              <a:gd name="connsiteY13-266" fmla="*/ 342900 h 457200"/>
              <a:gd name="connsiteX14-267" fmla="*/ 76200 w 180975"/>
              <a:gd name="connsiteY14-268" fmla="*/ 357187 h 457200"/>
              <a:gd name="connsiteX15-269" fmla="*/ 80963 w 180975"/>
              <a:gd name="connsiteY15-270" fmla="*/ 333375 h 457200"/>
              <a:gd name="connsiteX16-271" fmla="*/ 95250 w 180975"/>
              <a:gd name="connsiteY16-272" fmla="*/ 333375 h 457200"/>
              <a:gd name="connsiteX17-273" fmla="*/ 121444 w 180975"/>
              <a:gd name="connsiteY17-274" fmla="*/ 321469 h 457200"/>
              <a:gd name="connsiteX18-275" fmla="*/ 138113 w 180975"/>
              <a:gd name="connsiteY18-276" fmla="*/ 333375 h 457200"/>
              <a:gd name="connsiteX19-277" fmla="*/ 169069 w 180975"/>
              <a:gd name="connsiteY19-278" fmla="*/ 457200 h 457200"/>
              <a:gd name="connsiteX20-279" fmla="*/ 130968 w 180975"/>
              <a:gd name="connsiteY20-280" fmla="*/ 340519 h 457200"/>
              <a:gd name="connsiteX21-281" fmla="*/ 138113 w 180975"/>
              <a:gd name="connsiteY21-282" fmla="*/ 295275 h 457200"/>
              <a:gd name="connsiteX22-283" fmla="*/ 130969 w 180975"/>
              <a:gd name="connsiteY22-284" fmla="*/ 257175 h 457200"/>
              <a:gd name="connsiteX23-285" fmla="*/ 147638 w 180975"/>
              <a:gd name="connsiteY23-286" fmla="*/ 247650 h 457200"/>
              <a:gd name="connsiteX24-287" fmla="*/ 176213 w 180975"/>
              <a:gd name="connsiteY24-288" fmla="*/ 240506 h 457200"/>
              <a:gd name="connsiteX25-289" fmla="*/ 180975 w 180975"/>
              <a:gd name="connsiteY25-290" fmla="*/ 223837 h 457200"/>
              <a:gd name="connsiteX26-291" fmla="*/ 180975 w 180975"/>
              <a:gd name="connsiteY26-292" fmla="*/ 190500 h 457200"/>
              <a:gd name="connsiteX27-293" fmla="*/ 176213 w 180975"/>
              <a:gd name="connsiteY27-294" fmla="*/ 171450 h 457200"/>
              <a:gd name="connsiteX28-295" fmla="*/ 142875 w 180975"/>
              <a:gd name="connsiteY28-296" fmla="*/ 135731 h 457200"/>
              <a:gd name="connsiteX29-297" fmla="*/ 145256 w 180975"/>
              <a:gd name="connsiteY29-298" fmla="*/ 95250 h 457200"/>
              <a:gd name="connsiteX0-299" fmla="*/ 145256 w 180975"/>
              <a:gd name="connsiteY0-300" fmla="*/ 95250 h 457200"/>
              <a:gd name="connsiteX1-301" fmla="*/ 142875 w 180975"/>
              <a:gd name="connsiteY1-302" fmla="*/ 23812 h 457200"/>
              <a:gd name="connsiteX2-303" fmla="*/ 126206 w 180975"/>
              <a:gd name="connsiteY2-304" fmla="*/ 0 h 457200"/>
              <a:gd name="connsiteX3-305" fmla="*/ 107156 w 180975"/>
              <a:gd name="connsiteY3-306" fmla="*/ 50006 h 457200"/>
              <a:gd name="connsiteX4-307" fmla="*/ 64294 w 180975"/>
              <a:gd name="connsiteY4-308" fmla="*/ 61912 h 457200"/>
              <a:gd name="connsiteX5-309" fmla="*/ 64294 w 180975"/>
              <a:gd name="connsiteY5-310" fmla="*/ 88106 h 457200"/>
              <a:gd name="connsiteX6-311" fmla="*/ 42863 w 180975"/>
              <a:gd name="connsiteY6-312" fmla="*/ 128587 h 457200"/>
              <a:gd name="connsiteX7-313" fmla="*/ 26194 w 180975"/>
              <a:gd name="connsiteY7-314" fmla="*/ 157162 h 457200"/>
              <a:gd name="connsiteX8-315" fmla="*/ 14288 w 180975"/>
              <a:gd name="connsiteY8-316" fmla="*/ 176212 h 457200"/>
              <a:gd name="connsiteX9-317" fmla="*/ 9525 w 180975"/>
              <a:gd name="connsiteY9-318" fmla="*/ 200025 h 457200"/>
              <a:gd name="connsiteX10-319" fmla="*/ 0 w 180975"/>
              <a:gd name="connsiteY10-320" fmla="*/ 223837 h 457200"/>
              <a:gd name="connsiteX11-321" fmla="*/ 30956 w 180975"/>
              <a:gd name="connsiteY11-322" fmla="*/ 247650 h 457200"/>
              <a:gd name="connsiteX12-323" fmla="*/ 54769 w 180975"/>
              <a:gd name="connsiteY12-324" fmla="*/ 292894 h 457200"/>
              <a:gd name="connsiteX13-325" fmla="*/ 54769 w 180975"/>
              <a:gd name="connsiteY13-326" fmla="*/ 342900 h 457200"/>
              <a:gd name="connsiteX14-327" fmla="*/ 76200 w 180975"/>
              <a:gd name="connsiteY14-328" fmla="*/ 357187 h 457200"/>
              <a:gd name="connsiteX15-329" fmla="*/ 80963 w 180975"/>
              <a:gd name="connsiteY15-330" fmla="*/ 333375 h 457200"/>
              <a:gd name="connsiteX16-331" fmla="*/ 95250 w 180975"/>
              <a:gd name="connsiteY16-332" fmla="*/ 333375 h 457200"/>
              <a:gd name="connsiteX17-333" fmla="*/ 121444 w 180975"/>
              <a:gd name="connsiteY17-334" fmla="*/ 321469 h 457200"/>
              <a:gd name="connsiteX18-335" fmla="*/ 138113 w 180975"/>
              <a:gd name="connsiteY18-336" fmla="*/ 333375 h 457200"/>
              <a:gd name="connsiteX19-337" fmla="*/ 169069 w 180975"/>
              <a:gd name="connsiteY19-338" fmla="*/ 457200 h 457200"/>
              <a:gd name="connsiteX20-339" fmla="*/ 142874 w 180975"/>
              <a:gd name="connsiteY20-340" fmla="*/ 345281 h 457200"/>
              <a:gd name="connsiteX21-341" fmla="*/ 138113 w 180975"/>
              <a:gd name="connsiteY21-342" fmla="*/ 295275 h 457200"/>
              <a:gd name="connsiteX22-343" fmla="*/ 130969 w 180975"/>
              <a:gd name="connsiteY22-344" fmla="*/ 257175 h 457200"/>
              <a:gd name="connsiteX23-345" fmla="*/ 147638 w 180975"/>
              <a:gd name="connsiteY23-346" fmla="*/ 247650 h 457200"/>
              <a:gd name="connsiteX24-347" fmla="*/ 176213 w 180975"/>
              <a:gd name="connsiteY24-348" fmla="*/ 240506 h 457200"/>
              <a:gd name="connsiteX25-349" fmla="*/ 180975 w 180975"/>
              <a:gd name="connsiteY25-350" fmla="*/ 223837 h 457200"/>
              <a:gd name="connsiteX26-351" fmla="*/ 180975 w 180975"/>
              <a:gd name="connsiteY26-352" fmla="*/ 190500 h 457200"/>
              <a:gd name="connsiteX27-353" fmla="*/ 176213 w 180975"/>
              <a:gd name="connsiteY27-354" fmla="*/ 171450 h 457200"/>
              <a:gd name="connsiteX28-355" fmla="*/ 142875 w 180975"/>
              <a:gd name="connsiteY28-356" fmla="*/ 135731 h 457200"/>
              <a:gd name="connsiteX29-357" fmla="*/ 145256 w 180975"/>
              <a:gd name="connsiteY29-358" fmla="*/ 95250 h 457200"/>
              <a:gd name="connsiteX0-359" fmla="*/ 145256 w 180975"/>
              <a:gd name="connsiteY0-360" fmla="*/ 95250 h 457200"/>
              <a:gd name="connsiteX1-361" fmla="*/ 142875 w 180975"/>
              <a:gd name="connsiteY1-362" fmla="*/ 23812 h 457200"/>
              <a:gd name="connsiteX2-363" fmla="*/ 126206 w 180975"/>
              <a:gd name="connsiteY2-364" fmla="*/ 0 h 457200"/>
              <a:gd name="connsiteX3-365" fmla="*/ 107156 w 180975"/>
              <a:gd name="connsiteY3-366" fmla="*/ 50006 h 457200"/>
              <a:gd name="connsiteX4-367" fmla="*/ 64294 w 180975"/>
              <a:gd name="connsiteY4-368" fmla="*/ 61912 h 457200"/>
              <a:gd name="connsiteX5-369" fmla="*/ 64294 w 180975"/>
              <a:gd name="connsiteY5-370" fmla="*/ 88106 h 457200"/>
              <a:gd name="connsiteX6-371" fmla="*/ 42863 w 180975"/>
              <a:gd name="connsiteY6-372" fmla="*/ 128587 h 457200"/>
              <a:gd name="connsiteX7-373" fmla="*/ 26194 w 180975"/>
              <a:gd name="connsiteY7-374" fmla="*/ 157162 h 457200"/>
              <a:gd name="connsiteX8-375" fmla="*/ 14288 w 180975"/>
              <a:gd name="connsiteY8-376" fmla="*/ 176212 h 457200"/>
              <a:gd name="connsiteX9-377" fmla="*/ 9525 w 180975"/>
              <a:gd name="connsiteY9-378" fmla="*/ 200025 h 457200"/>
              <a:gd name="connsiteX10-379" fmla="*/ 0 w 180975"/>
              <a:gd name="connsiteY10-380" fmla="*/ 223837 h 457200"/>
              <a:gd name="connsiteX11-381" fmla="*/ 30956 w 180975"/>
              <a:gd name="connsiteY11-382" fmla="*/ 247650 h 457200"/>
              <a:gd name="connsiteX12-383" fmla="*/ 54769 w 180975"/>
              <a:gd name="connsiteY12-384" fmla="*/ 292894 h 457200"/>
              <a:gd name="connsiteX13-385" fmla="*/ 54769 w 180975"/>
              <a:gd name="connsiteY13-386" fmla="*/ 342900 h 457200"/>
              <a:gd name="connsiteX14-387" fmla="*/ 76200 w 180975"/>
              <a:gd name="connsiteY14-388" fmla="*/ 357187 h 457200"/>
              <a:gd name="connsiteX15-389" fmla="*/ 80963 w 180975"/>
              <a:gd name="connsiteY15-390" fmla="*/ 333375 h 457200"/>
              <a:gd name="connsiteX16-391" fmla="*/ 95250 w 180975"/>
              <a:gd name="connsiteY16-392" fmla="*/ 333375 h 457200"/>
              <a:gd name="connsiteX17-393" fmla="*/ 121444 w 180975"/>
              <a:gd name="connsiteY17-394" fmla="*/ 321469 h 457200"/>
              <a:gd name="connsiteX18-395" fmla="*/ 154781 w 180975"/>
              <a:gd name="connsiteY18-396" fmla="*/ 330994 h 457200"/>
              <a:gd name="connsiteX19-397" fmla="*/ 169069 w 180975"/>
              <a:gd name="connsiteY19-398" fmla="*/ 457200 h 457200"/>
              <a:gd name="connsiteX20-399" fmla="*/ 142874 w 180975"/>
              <a:gd name="connsiteY20-400" fmla="*/ 345281 h 457200"/>
              <a:gd name="connsiteX21-401" fmla="*/ 138113 w 180975"/>
              <a:gd name="connsiteY21-402" fmla="*/ 295275 h 457200"/>
              <a:gd name="connsiteX22-403" fmla="*/ 130969 w 180975"/>
              <a:gd name="connsiteY22-404" fmla="*/ 257175 h 457200"/>
              <a:gd name="connsiteX23-405" fmla="*/ 147638 w 180975"/>
              <a:gd name="connsiteY23-406" fmla="*/ 247650 h 457200"/>
              <a:gd name="connsiteX24-407" fmla="*/ 176213 w 180975"/>
              <a:gd name="connsiteY24-408" fmla="*/ 240506 h 457200"/>
              <a:gd name="connsiteX25-409" fmla="*/ 180975 w 180975"/>
              <a:gd name="connsiteY25-410" fmla="*/ 223837 h 457200"/>
              <a:gd name="connsiteX26-411" fmla="*/ 180975 w 180975"/>
              <a:gd name="connsiteY26-412" fmla="*/ 190500 h 457200"/>
              <a:gd name="connsiteX27-413" fmla="*/ 176213 w 180975"/>
              <a:gd name="connsiteY27-414" fmla="*/ 171450 h 457200"/>
              <a:gd name="connsiteX28-415" fmla="*/ 142875 w 180975"/>
              <a:gd name="connsiteY28-416" fmla="*/ 135731 h 457200"/>
              <a:gd name="connsiteX29-417" fmla="*/ 145256 w 180975"/>
              <a:gd name="connsiteY29-418" fmla="*/ 95250 h 457200"/>
              <a:gd name="connsiteX0-419" fmla="*/ 145256 w 180975"/>
              <a:gd name="connsiteY0-420" fmla="*/ 95250 h 457200"/>
              <a:gd name="connsiteX1-421" fmla="*/ 142875 w 180975"/>
              <a:gd name="connsiteY1-422" fmla="*/ 23812 h 457200"/>
              <a:gd name="connsiteX2-423" fmla="*/ 126206 w 180975"/>
              <a:gd name="connsiteY2-424" fmla="*/ 0 h 457200"/>
              <a:gd name="connsiteX3-425" fmla="*/ 107156 w 180975"/>
              <a:gd name="connsiteY3-426" fmla="*/ 50006 h 457200"/>
              <a:gd name="connsiteX4-427" fmla="*/ 64294 w 180975"/>
              <a:gd name="connsiteY4-428" fmla="*/ 61912 h 457200"/>
              <a:gd name="connsiteX5-429" fmla="*/ 64294 w 180975"/>
              <a:gd name="connsiteY5-430" fmla="*/ 88106 h 457200"/>
              <a:gd name="connsiteX6-431" fmla="*/ 42863 w 180975"/>
              <a:gd name="connsiteY6-432" fmla="*/ 128587 h 457200"/>
              <a:gd name="connsiteX7-433" fmla="*/ 26194 w 180975"/>
              <a:gd name="connsiteY7-434" fmla="*/ 157162 h 457200"/>
              <a:gd name="connsiteX8-435" fmla="*/ 14288 w 180975"/>
              <a:gd name="connsiteY8-436" fmla="*/ 176212 h 457200"/>
              <a:gd name="connsiteX9-437" fmla="*/ 9525 w 180975"/>
              <a:gd name="connsiteY9-438" fmla="*/ 200025 h 457200"/>
              <a:gd name="connsiteX10-439" fmla="*/ 0 w 180975"/>
              <a:gd name="connsiteY10-440" fmla="*/ 223837 h 457200"/>
              <a:gd name="connsiteX11-441" fmla="*/ 30956 w 180975"/>
              <a:gd name="connsiteY11-442" fmla="*/ 247650 h 457200"/>
              <a:gd name="connsiteX12-443" fmla="*/ 54769 w 180975"/>
              <a:gd name="connsiteY12-444" fmla="*/ 292894 h 457200"/>
              <a:gd name="connsiteX13-445" fmla="*/ 54769 w 180975"/>
              <a:gd name="connsiteY13-446" fmla="*/ 342900 h 457200"/>
              <a:gd name="connsiteX14-447" fmla="*/ 76200 w 180975"/>
              <a:gd name="connsiteY14-448" fmla="*/ 357187 h 457200"/>
              <a:gd name="connsiteX15-449" fmla="*/ 80963 w 180975"/>
              <a:gd name="connsiteY15-450" fmla="*/ 333375 h 457200"/>
              <a:gd name="connsiteX16-451" fmla="*/ 95250 w 180975"/>
              <a:gd name="connsiteY16-452" fmla="*/ 333375 h 457200"/>
              <a:gd name="connsiteX17-453" fmla="*/ 121444 w 180975"/>
              <a:gd name="connsiteY17-454" fmla="*/ 321469 h 457200"/>
              <a:gd name="connsiteX18-455" fmla="*/ 154781 w 180975"/>
              <a:gd name="connsiteY18-456" fmla="*/ 330994 h 457200"/>
              <a:gd name="connsiteX19-457" fmla="*/ 169069 w 180975"/>
              <a:gd name="connsiteY19-458" fmla="*/ 457200 h 457200"/>
              <a:gd name="connsiteX20-459" fmla="*/ 130967 w 180975"/>
              <a:gd name="connsiteY20-460" fmla="*/ 357188 h 457200"/>
              <a:gd name="connsiteX21-461" fmla="*/ 138113 w 180975"/>
              <a:gd name="connsiteY21-462" fmla="*/ 295275 h 457200"/>
              <a:gd name="connsiteX22-463" fmla="*/ 130969 w 180975"/>
              <a:gd name="connsiteY22-464" fmla="*/ 257175 h 457200"/>
              <a:gd name="connsiteX23-465" fmla="*/ 147638 w 180975"/>
              <a:gd name="connsiteY23-466" fmla="*/ 247650 h 457200"/>
              <a:gd name="connsiteX24-467" fmla="*/ 176213 w 180975"/>
              <a:gd name="connsiteY24-468" fmla="*/ 240506 h 457200"/>
              <a:gd name="connsiteX25-469" fmla="*/ 180975 w 180975"/>
              <a:gd name="connsiteY25-470" fmla="*/ 223837 h 457200"/>
              <a:gd name="connsiteX26-471" fmla="*/ 180975 w 180975"/>
              <a:gd name="connsiteY26-472" fmla="*/ 190500 h 457200"/>
              <a:gd name="connsiteX27-473" fmla="*/ 176213 w 180975"/>
              <a:gd name="connsiteY27-474" fmla="*/ 171450 h 457200"/>
              <a:gd name="connsiteX28-475" fmla="*/ 142875 w 180975"/>
              <a:gd name="connsiteY28-476" fmla="*/ 135731 h 457200"/>
              <a:gd name="connsiteX29-477" fmla="*/ 145256 w 180975"/>
              <a:gd name="connsiteY29-478" fmla="*/ 95250 h 457200"/>
              <a:gd name="connsiteX0-479" fmla="*/ 145256 w 192880"/>
              <a:gd name="connsiteY0-480" fmla="*/ 95250 h 457200"/>
              <a:gd name="connsiteX1-481" fmla="*/ 142875 w 192880"/>
              <a:gd name="connsiteY1-482" fmla="*/ 23812 h 457200"/>
              <a:gd name="connsiteX2-483" fmla="*/ 126206 w 192880"/>
              <a:gd name="connsiteY2-484" fmla="*/ 0 h 457200"/>
              <a:gd name="connsiteX3-485" fmla="*/ 107156 w 192880"/>
              <a:gd name="connsiteY3-486" fmla="*/ 50006 h 457200"/>
              <a:gd name="connsiteX4-487" fmla="*/ 64294 w 192880"/>
              <a:gd name="connsiteY4-488" fmla="*/ 61912 h 457200"/>
              <a:gd name="connsiteX5-489" fmla="*/ 64294 w 192880"/>
              <a:gd name="connsiteY5-490" fmla="*/ 88106 h 457200"/>
              <a:gd name="connsiteX6-491" fmla="*/ 42863 w 192880"/>
              <a:gd name="connsiteY6-492" fmla="*/ 128587 h 457200"/>
              <a:gd name="connsiteX7-493" fmla="*/ 26194 w 192880"/>
              <a:gd name="connsiteY7-494" fmla="*/ 157162 h 457200"/>
              <a:gd name="connsiteX8-495" fmla="*/ 14288 w 192880"/>
              <a:gd name="connsiteY8-496" fmla="*/ 176212 h 457200"/>
              <a:gd name="connsiteX9-497" fmla="*/ 9525 w 192880"/>
              <a:gd name="connsiteY9-498" fmla="*/ 200025 h 457200"/>
              <a:gd name="connsiteX10-499" fmla="*/ 0 w 192880"/>
              <a:gd name="connsiteY10-500" fmla="*/ 223837 h 457200"/>
              <a:gd name="connsiteX11-501" fmla="*/ 30956 w 192880"/>
              <a:gd name="connsiteY11-502" fmla="*/ 247650 h 457200"/>
              <a:gd name="connsiteX12-503" fmla="*/ 54769 w 192880"/>
              <a:gd name="connsiteY12-504" fmla="*/ 292894 h 457200"/>
              <a:gd name="connsiteX13-505" fmla="*/ 54769 w 192880"/>
              <a:gd name="connsiteY13-506" fmla="*/ 342900 h 457200"/>
              <a:gd name="connsiteX14-507" fmla="*/ 76200 w 192880"/>
              <a:gd name="connsiteY14-508" fmla="*/ 357187 h 457200"/>
              <a:gd name="connsiteX15-509" fmla="*/ 80963 w 192880"/>
              <a:gd name="connsiteY15-510" fmla="*/ 333375 h 457200"/>
              <a:gd name="connsiteX16-511" fmla="*/ 95250 w 192880"/>
              <a:gd name="connsiteY16-512" fmla="*/ 333375 h 457200"/>
              <a:gd name="connsiteX17-513" fmla="*/ 121444 w 192880"/>
              <a:gd name="connsiteY17-514" fmla="*/ 321469 h 457200"/>
              <a:gd name="connsiteX18-515" fmla="*/ 154781 w 192880"/>
              <a:gd name="connsiteY18-516" fmla="*/ 330994 h 457200"/>
              <a:gd name="connsiteX19-517" fmla="*/ 169069 w 192880"/>
              <a:gd name="connsiteY19-518" fmla="*/ 457200 h 457200"/>
              <a:gd name="connsiteX20-519" fmla="*/ 192880 w 192880"/>
              <a:gd name="connsiteY20-520" fmla="*/ 347663 h 457200"/>
              <a:gd name="connsiteX21-521" fmla="*/ 138113 w 192880"/>
              <a:gd name="connsiteY21-522" fmla="*/ 295275 h 457200"/>
              <a:gd name="connsiteX22-523" fmla="*/ 130969 w 192880"/>
              <a:gd name="connsiteY22-524" fmla="*/ 257175 h 457200"/>
              <a:gd name="connsiteX23-525" fmla="*/ 147638 w 192880"/>
              <a:gd name="connsiteY23-526" fmla="*/ 247650 h 457200"/>
              <a:gd name="connsiteX24-527" fmla="*/ 176213 w 192880"/>
              <a:gd name="connsiteY24-528" fmla="*/ 240506 h 457200"/>
              <a:gd name="connsiteX25-529" fmla="*/ 180975 w 192880"/>
              <a:gd name="connsiteY25-530" fmla="*/ 223837 h 457200"/>
              <a:gd name="connsiteX26-531" fmla="*/ 180975 w 192880"/>
              <a:gd name="connsiteY26-532" fmla="*/ 190500 h 457200"/>
              <a:gd name="connsiteX27-533" fmla="*/ 176213 w 192880"/>
              <a:gd name="connsiteY27-534" fmla="*/ 171450 h 457200"/>
              <a:gd name="connsiteX28-535" fmla="*/ 142875 w 192880"/>
              <a:gd name="connsiteY28-536" fmla="*/ 135731 h 457200"/>
              <a:gd name="connsiteX29-537" fmla="*/ 145256 w 192880"/>
              <a:gd name="connsiteY29-538" fmla="*/ 95250 h 457200"/>
              <a:gd name="connsiteX0-539" fmla="*/ 145256 w 192880"/>
              <a:gd name="connsiteY0-540" fmla="*/ 95250 h 457200"/>
              <a:gd name="connsiteX1-541" fmla="*/ 142875 w 192880"/>
              <a:gd name="connsiteY1-542" fmla="*/ 23812 h 457200"/>
              <a:gd name="connsiteX2-543" fmla="*/ 126206 w 192880"/>
              <a:gd name="connsiteY2-544" fmla="*/ 0 h 457200"/>
              <a:gd name="connsiteX3-545" fmla="*/ 107156 w 192880"/>
              <a:gd name="connsiteY3-546" fmla="*/ 50006 h 457200"/>
              <a:gd name="connsiteX4-547" fmla="*/ 64294 w 192880"/>
              <a:gd name="connsiteY4-548" fmla="*/ 61912 h 457200"/>
              <a:gd name="connsiteX5-549" fmla="*/ 64294 w 192880"/>
              <a:gd name="connsiteY5-550" fmla="*/ 88106 h 457200"/>
              <a:gd name="connsiteX6-551" fmla="*/ 42863 w 192880"/>
              <a:gd name="connsiteY6-552" fmla="*/ 128587 h 457200"/>
              <a:gd name="connsiteX7-553" fmla="*/ 26194 w 192880"/>
              <a:gd name="connsiteY7-554" fmla="*/ 157162 h 457200"/>
              <a:gd name="connsiteX8-555" fmla="*/ 14288 w 192880"/>
              <a:gd name="connsiteY8-556" fmla="*/ 176212 h 457200"/>
              <a:gd name="connsiteX9-557" fmla="*/ 9525 w 192880"/>
              <a:gd name="connsiteY9-558" fmla="*/ 200025 h 457200"/>
              <a:gd name="connsiteX10-559" fmla="*/ 0 w 192880"/>
              <a:gd name="connsiteY10-560" fmla="*/ 223837 h 457200"/>
              <a:gd name="connsiteX11-561" fmla="*/ 30956 w 192880"/>
              <a:gd name="connsiteY11-562" fmla="*/ 247650 h 457200"/>
              <a:gd name="connsiteX12-563" fmla="*/ 54769 w 192880"/>
              <a:gd name="connsiteY12-564" fmla="*/ 292894 h 457200"/>
              <a:gd name="connsiteX13-565" fmla="*/ 54769 w 192880"/>
              <a:gd name="connsiteY13-566" fmla="*/ 342900 h 457200"/>
              <a:gd name="connsiteX14-567" fmla="*/ 76200 w 192880"/>
              <a:gd name="connsiteY14-568" fmla="*/ 357187 h 457200"/>
              <a:gd name="connsiteX15-569" fmla="*/ 80963 w 192880"/>
              <a:gd name="connsiteY15-570" fmla="*/ 333375 h 457200"/>
              <a:gd name="connsiteX16-571" fmla="*/ 95250 w 192880"/>
              <a:gd name="connsiteY16-572" fmla="*/ 333375 h 457200"/>
              <a:gd name="connsiteX17-573" fmla="*/ 121444 w 192880"/>
              <a:gd name="connsiteY17-574" fmla="*/ 321469 h 457200"/>
              <a:gd name="connsiteX18-575" fmla="*/ 135731 w 192880"/>
              <a:gd name="connsiteY18-576" fmla="*/ 357187 h 457200"/>
              <a:gd name="connsiteX19-577" fmla="*/ 169069 w 192880"/>
              <a:gd name="connsiteY19-578" fmla="*/ 457200 h 457200"/>
              <a:gd name="connsiteX20-579" fmla="*/ 192880 w 192880"/>
              <a:gd name="connsiteY20-580" fmla="*/ 347663 h 457200"/>
              <a:gd name="connsiteX21-581" fmla="*/ 138113 w 192880"/>
              <a:gd name="connsiteY21-582" fmla="*/ 295275 h 457200"/>
              <a:gd name="connsiteX22-583" fmla="*/ 130969 w 192880"/>
              <a:gd name="connsiteY22-584" fmla="*/ 257175 h 457200"/>
              <a:gd name="connsiteX23-585" fmla="*/ 147638 w 192880"/>
              <a:gd name="connsiteY23-586" fmla="*/ 247650 h 457200"/>
              <a:gd name="connsiteX24-587" fmla="*/ 176213 w 192880"/>
              <a:gd name="connsiteY24-588" fmla="*/ 240506 h 457200"/>
              <a:gd name="connsiteX25-589" fmla="*/ 180975 w 192880"/>
              <a:gd name="connsiteY25-590" fmla="*/ 223837 h 457200"/>
              <a:gd name="connsiteX26-591" fmla="*/ 180975 w 192880"/>
              <a:gd name="connsiteY26-592" fmla="*/ 190500 h 457200"/>
              <a:gd name="connsiteX27-593" fmla="*/ 176213 w 192880"/>
              <a:gd name="connsiteY27-594" fmla="*/ 171450 h 457200"/>
              <a:gd name="connsiteX28-595" fmla="*/ 142875 w 192880"/>
              <a:gd name="connsiteY28-596" fmla="*/ 135731 h 457200"/>
              <a:gd name="connsiteX29-597" fmla="*/ 145256 w 192880"/>
              <a:gd name="connsiteY29-598" fmla="*/ 95250 h 457200"/>
              <a:gd name="connsiteX0-599" fmla="*/ 145256 w 180975"/>
              <a:gd name="connsiteY0-600" fmla="*/ 95250 h 457200"/>
              <a:gd name="connsiteX1-601" fmla="*/ 142875 w 180975"/>
              <a:gd name="connsiteY1-602" fmla="*/ 23812 h 457200"/>
              <a:gd name="connsiteX2-603" fmla="*/ 126206 w 180975"/>
              <a:gd name="connsiteY2-604" fmla="*/ 0 h 457200"/>
              <a:gd name="connsiteX3-605" fmla="*/ 107156 w 180975"/>
              <a:gd name="connsiteY3-606" fmla="*/ 50006 h 457200"/>
              <a:gd name="connsiteX4-607" fmla="*/ 64294 w 180975"/>
              <a:gd name="connsiteY4-608" fmla="*/ 61912 h 457200"/>
              <a:gd name="connsiteX5-609" fmla="*/ 64294 w 180975"/>
              <a:gd name="connsiteY5-610" fmla="*/ 88106 h 457200"/>
              <a:gd name="connsiteX6-611" fmla="*/ 42863 w 180975"/>
              <a:gd name="connsiteY6-612" fmla="*/ 128587 h 457200"/>
              <a:gd name="connsiteX7-613" fmla="*/ 26194 w 180975"/>
              <a:gd name="connsiteY7-614" fmla="*/ 157162 h 457200"/>
              <a:gd name="connsiteX8-615" fmla="*/ 14288 w 180975"/>
              <a:gd name="connsiteY8-616" fmla="*/ 176212 h 457200"/>
              <a:gd name="connsiteX9-617" fmla="*/ 9525 w 180975"/>
              <a:gd name="connsiteY9-618" fmla="*/ 200025 h 457200"/>
              <a:gd name="connsiteX10-619" fmla="*/ 0 w 180975"/>
              <a:gd name="connsiteY10-620" fmla="*/ 223837 h 457200"/>
              <a:gd name="connsiteX11-621" fmla="*/ 30956 w 180975"/>
              <a:gd name="connsiteY11-622" fmla="*/ 247650 h 457200"/>
              <a:gd name="connsiteX12-623" fmla="*/ 54769 w 180975"/>
              <a:gd name="connsiteY12-624" fmla="*/ 292894 h 457200"/>
              <a:gd name="connsiteX13-625" fmla="*/ 54769 w 180975"/>
              <a:gd name="connsiteY13-626" fmla="*/ 342900 h 457200"/>
              <a:gd name="connsiteX14-627" fmla="*/ 76200 w 180975"/>
              <a:gd name="connsiteY14-628" fmla="*/ 357187 h 457200"/>
              <a:gd name="connsiteX15-629" fmla="*/ 80963 w 180975"/>
              <a:gd name="connsiteY15-630" fmla="*/ 333375 h 457200"/>
              <a:gd name="connsiteX16-631" fmla="*/ 95250 w 180975"/>
              <a:gd name="connsiteY16-632" fmla="*/ 333375 h 457200"/>
              <a:gd name="connsiteX17-633" fmla="*/ 121444 w 180975"/>
              <a:gd name="connsiteY17-634" fmla="*/ 321469 h 457200"/>
              <a:gd name="connsiteX18-635" fmla="*/ 135731 w 180975"/>
              <a:gd name="connsiteY18-636" fmla="*/ 357187 h 457200"/>
              <a:gd name="connsiteX19-637" fmla="*/ 169069 w 180975"/>
              <a:gd name="connsiteY19-638" fmla="*/ 457200 h 457200"/>
              <a:gd name="connsiteX20-639" fmla="*/ 154780 w 180975"/>
              <a:gd name="connsiteY20-640" fmla="*/ 307181 h 457200"/>
              <a:gd name="connsiteX21-641" fmla="*/ 138113 w 180975"/>
              <a:gd name="connsiteY21-642" fmla="*/ 295275 h 457200"/>
              <a:gd name="connsiteX22-643" fmla="*/ 130969 w 180975"/>
              <a:gd name="connsiteY22-644" fmla="*/ 257175 h 457200"/>
              <a:gd name="connsiteX23-645" fmla="*/ 147638 w 180975"/>
              <a:gd name="connsiteY23-646" fmla="*/ 247650 h 457200"/>
              <a:gd name="connsiteX24-647" fmla="*/ 176213 w 180975"/>
              <a:gd name="connsiteY24-648" fmla="*/ 240506 h 457200"/>
              <a:gd name="connsiteX25-649" fmla="*/ 180975 w 180975"/>
              <a:gd name="connsiteY25-650" fmla="*/ 223837 h 457200"/>
              <a:gd name="connsiteX26-651" fmla="*/ 180975 w 180975"/>
              <a:gd name="connsiteY26-652" fmla="*/ 190500 h 457200"/>
              <a:gd name="connsiteX27-653" fmla="*/ 176213 w 180975"/>
              <a:gd name="connsiteY27-654" fmla="*/ 171450 h 457200"/>
              <a:gd name="connsiteX28-655" fmla="*/ 142875 w 180975"/>
              <a:gd name="connsiteY28-656" fmla="*/ 135731 h 457200"/>
              <a:gd name="connsiteX29-657" fmla="*/ 145256 w 180975"/>
              <a:gd name="connsiteY29-658" fmla="*/ 95250 h 457200"/>
              <a:gd name="connsiteX0-659" fmla="*/ 145256 w 180975"/>
              <a:gd name="connsiteY0-660" fmla="*/ 95250 h 483394"/>
              <a:gd name="connsiteX1-661" fmla="*/ 142875 w 180975"/>
              <a:gd name="connsiteY1-662" fmla="*/ 23812 h 483394"/>
              <a:gd name="connsiteX2-663" fmla="*/ 126206 w 180975"/>
              <a:gd name="connsiteY2-664" fmla="*/ 0 h 483394"/>
              <a:gd name="connsiteX3-665" fmla="*/ 107156 w 180975"/>
              <a:gd name="connsiteY3-666" fmla="*/ 50006 h 483394"/>
              <a:gd name="connsiteX4-667" fmla="*/ 64294 w 180975"/>
              <a:gd name="connsiteY4-668" fmla="*/ 61912 h 483394"/>
              <a:gd name="connsiteX5-669" fmla="*/ 64294 w 180975"/>
              <a:gd name="connsiteY5-670" fmla="*/ 88106 h 483394"/>
              <a:gd name="connsiteX6-671" fmla="*/ 42863 w 180975"/>
              <a:gd name="connsiteY6-672" fmla="*/ 128587 h 483394"/>
              <a:gd name="connsiteX7-673" fmla="*/ 26194 w 180975"/>
              <a:gd name="connsiteY7-674" fmla="*/ 157162 h 483394"/>
              <a:gd name="connsiteX8-675" fmla="*/ 14288 w 180975"/>
              <a:gd name="connsiteY8-676" fmla="*/ 176212 h 483394"/>
              <a:gd name="connsiteX9-677" fmla="*/ 9525 w 180975"/>
              <a:gd name="connsiteY9-678" fmla="*/ 200025 h 483394"/>
              <a:gd name="connsiteX10-679" fmla="*/ 0 w 180975"/>
              <a:gd name="connsiteY10-680" fmla="*/ 223837 h 483394"/>
              <a:gd name="connsiteX11-681" fmla="*/ 30956 w 180975"/>
              <a:gd name="connsiteY11-682" fmla="*/ 247650 h 483394"/>
              <a:gd name="connsiteX12-683" fmla="*/ 54769 w 180975"/>
              <a:gd name="connsiteY12-684" fmla="*/ 292894 h 483394"/>
              <a:gd name="connsiteX13-685" fmla="*/ 54769 w 180975"/>
              <a:gd name="connsiteY13-686" fmla="*/ 342900 h 483394"/>
              <a:gd name="connsiteX14-687" fmla="*/ 76200 w 180975"/>
              <a:gd name="connsiteY14-688" fmla="*/ 357187 h 483394"/>
              <a:gd name="connsiteX15-689" fmla="*/ 80963 w 180975"/>
              <a:gd name="connsiteY15-690" fmla="*/ 333375 h 483394"/>
              <a:gd name="connsiteX16-691" fmla="*/ 95250 w 180975"/>
              <a:gd name="connsiteY16-692" fmla="*/ 333375 h 483394"/>
              <a:gd name="connsiteX17-693" fmla="*/ 121444 w 180975"/>
              <a:gd name="connsiteY17-694" fmla="*/ 321469 h 483394"/>
              <a:gd name="connsiteX18-695" fmla="*/ 135731 w 180975"/>
              <a:gd name="connsiteY18-696" fmla="*/ 357187 h 483394"/>
              <a:gd name="connsiteX19-697" fmla="*/ 150019 w 180975"/>
              <a:gd name="connsiteY19-698" fmla="*/ 483394 h 483394"/>
              <a:gd name="connsiteX20-699" fmla="*/ 154780 w 180975"/>
              <a:gd name="connsiteY20-700" fmla="*/ 307181 h 483394"/>
              <a:gd name="connsiteX21-701" fmla="*/ 138113 w 180975"/>
              <a:gd name="connsiteY21-702" fmla="*/ 295275 h 483394"/>
              <a:gd name="connsiteX22-703" fmla="*/ 130969 w 180975"/>
              <a:gd name="connsiteY22-704" fmla="*/ 257175 h 483394"/>
              <a:gd name="connsiteX23-705" fmla="*/ 147638 w 180975"/>
              <a:gd name="connsiteY23-706" fmla="*/ 247650 h 483394"/>
              <a:gd name="connsiteX24-707" fmla="*/ 176213 w 180975"/>
              <a:gd name="connsiteY24-708" fmla="*/ 240506 h 483394"/>
              <a:gd name="connsiteX25-709" fmla="*/ 180975 w 180975"/>
              <a:gd name="connsiteY25-710" fmla="*/ 223837 h 483394"/>
              <a:gd name="connsiteX26-711" fmla="*/ 180975 w 180975"/>
              <a:gd name="connsiteY26-712" fmla="*/ 190500 h 483394"/>
              <a:gd name="connsiteX27-713" fmla="*/ 176213 w 180975"/>
              <a:gd name="connsiteY27-714" fmla="*/ 171450 h 483394"/>
              <a:gd name="connsiteX28-715" fmla="*/ 142875 w 180975"/>
              <a:gd name="connsiteY28-716" fmla="*/ 135731 h 483394"/>
              <a:gd name="connsiteX29-717" fmla="*/ 145256 w 180975"/>
              <a:gd name="connsiteY29-718" fmla="*/ 95250 h 483394"/>
              <a:gd name="connsiteX0-719" fmla="*/ 145256 w 180975"/>
              <a:gd name="connsiteY0-720" fmla="*/ 95250 h 483394"/>
              <a:gd name="connsiteX1-721" fmla="*/ 142875 w 180975"/>
              <a:gd name="connsiteY1-722" fmla="*/ 23812 h 483394"/>
              <a:gd name="connsiteX2-723" fmla="*/ 126206 w 180975"/>
              <a:gd name="connsiteY2-724" fmla="*/ 0 h 483394"/>
              <a:gd name="connsiteX3-725" fmla="*/ 107156 w 180975"/>
              <a:gd name="connsiteY3-726" fmla="*/ 50006 h 483394"/>
              <a:gd name="connsiteX4-727" fmla="*/ 64294 w 180975"/>
              <a:gd name="connsiteY4-728" fmla="*/ 61912 h 483394"/>
              <a:gd name="connsiteX5-729" fmla="*/ 64294 w 180975"/>
              <a:gd name="connsiteY5-730" fmla="*/ 88106 h 483394"/>
              <a:gd name="connsiteX6-731" fmla="*/ 42863 w 180975"/>
              <a:gd name="connsiteY6-732" fmla="*/ 128587 h 483394"/>
              <a:gd name="connsiteX7-733" fmla="*/ 26194 w 180975"/>
              <a:gd name="connsiteY7-734" fmla="*/ 157162 h 483394"/>
              <a:gd name="connsiteX8-735" fmla="*/ 14288 w 180975"/>
              <a:gd name="connsiteY8-736" fmla="*/ 176212 h 483394"/>
              <a:gd name="connsiteX9-737" fmla="*/ 9525 w 180975"/>
              <a:gd name="connsiteY9-738" fmla="*/ 200025 h 483394"/>
              <a:gd name="connsiteX10-739" fmla="*/ 0 w 180975"/>
              <a:gd name="connsiteY10-740" fmla="*/ 223837 h 483394"/>
              <a:gd name="connsiteX11-741" fmla="*/ 30956 w 180975"/>
              <a:gd name="connsiteY11-742" fmla="*/ 247650 h 483394"/>
              <a:gd name="connsiteX12-743" fmla="*/ 54769 w 180975"/>
              <a:gd name="connsiteY12-744" fmla="*/ 292894 h 483394"/>
              <a:gd name="connsiteX13-745" fmla="*/ 54769 w 180975"/>
              <a:gd name="connsiteY13-746" fmla="*/ 342900 h 483394"/>
              <a:gd name="connsiteX14-747" fmla="*/ 76200 w 180975"/>
              <a:gd name="connsiteY14-748" fmla="*/ 357187 h 483394"/>
              <a:gd name="connsiteX15-749" fmla="*/ 80963 w 180975"/>
              <a:gd name="connsiteY15-750" fmla="*/ 333375 h 483394"/>
              <a:gd name="connsiteX16-751" fmla="*/ 95250 w 180975"/>
              <a:gd name="connsiteY16-752" fmla="*/ 333375 h 483394"/>
              <a:gd name="connsiteX17-753" fmla="*/ 121444 w 180975"/>
              <a:gd name="connsiteY17-754" fmla="*/ 321469 h 483394"/>
              <a:gd name="connsiteX18-755" fmla="*/ 121443 w 180975"/>
              <a:gd name="connsiteY18-756" fmla="*/ 373856 h 483394"/>
              <a:gd name="connsiteX19-757" fmla="*/ 150019 w 180975"/>
              <a:gd name="connsiteY19-758" fmla="*/ 483394 h 483394"/>
              <a:gd name="connsiteX20-759" fmla="*/ 154780 w 180975"/>
              <a:gd name="connsiteY20-760" fmla="*/ 307181 h 483394"/>
              <a:gd name="connsiteX21-761" fmla="*/ 138113 w 180975"/>
              <a:gd name="connsiteY21-762" fmla="*/ 295275 h 483394"/>
              <a:gd name="connsiteX22-763" fmla="*/ 130969 w 180975"/>
              <a:gd name="connsiteY22-764" fmla="*/ 257175 h 483394"/>
              <a:gd name="connsiteX23-765" fmla="*/ 147638 w 180975"/>
              <a:gd name="connsiteY23-766" fmla="*/ 247650 h 483394"/>
              <a:gd name="connsiteX24-767" fmla="*/ 176213 w 180975"/>
              <a:gd name="connsiteY24-768" fmla="*/ 240506 h 483394"/>
              <a:gd name="connsiteX25-769" fmla="*/ 180975 w 180975"/>
              <a:gd name="connsiteY25-770" fmla="*/ 223837 h 483394"/>
              <a:gd name="connsiteX26-771" fmla="*/ 180975 w 180975"/>
              <a:gd name="connsiteY26-772" fmla="*/ 190500 h 483394"/>
              <a:gd name="connsiteX27-773" fmla="*/ 176213 w 180975"/>
              <a:gd name="connsiteY27-774" fmla="*/ 171450 h 483394"/>
              <a:gd name="connsiteX28-775" fmla="*/ 142875 w 180975"/>
              <a:gd name="connsiteY28-776" fmla="*/ 135731 h 483394"/>
              <a:gd name="connsiteX29-777" fmla="*/ 145256 w 180975"/>
              <a:gd name="connsiteY29-778" fmla="*/ 95250 h 483394"/>
              <a:gd name="connsiteX0-779" fmla="*/ 145256 w 180975"/>
              <a:gd name="connsiteY0-780" fmla="*/ 95250 h 483394"/>
              <a:gd name="connsiteX1-781" fmla="*/ 142875 w 180975"/>
              <a:gd name="connsiteY1-782" fmla="*/ 23812 h 483394"/>
              <a:gd name="connsiteX2-783" fmla="*/ 126206 w 180975"/>
              <a:gd name="connsiteY2-784" fmla="*/ 0 h 483394"/>
              <a:gd name="connsiteX3-785" fmla="*/ 107156 w 180975"/>
              <a:gd name="connsiteY3-786" fmla="*/ 50006 h 483394"/>
              <a:gd name="connsiteX4-787" fmla="*/ 64294 w 180975"/>
              <a:gd name="connsiteY4-788" fmla="*/ 61912 h 483394"/>
              <a:gd name="connsiteX5-789" fmla="*/ 64294 w 180975"/>
              <a:gd name="connsiteY5-790" fmla="*/ 88106 h 483394"/>
              <a:gd name="connsiteX6-791" fmla="*/ 42863 w 180975"/>
              <a:gd name="connsiteY6-792" fmla="*/ 128587 h 483394"/>
              <a:gd name="connsiteX7-793" fmla="*/ 26194 w 180975"/>
              <a:gd name="connsiteY7-794" fmla="*/ 157162 h 483394"/>
              <a:gd name="connsiteX8-795" fmla="*/ 14288 w 180975"/>
              <a:gd name="connsiteY8-796" fmla="*/ 176212 h 483394"/>
              <a:gd name="connsiteX9-797" fmla="*/ 9525 w 180975"/>
              <a:gd name="connsiteY9-798" fmla="*/ 200025 h 483394"/>
              <a:gd name="connsiteX10-799" fmla="*/ 0 w 180975"/>
              <a:gd name="connsiteY10-800" fmla="*/ 223837 h 483394"/>
              <a:gd name="connsiteX11-801" fmla="*/ 30956 w 180975"/>
              <a:gd name="connsiteY11-802" fmla="*/ 247650 h 483394"/>
              <a:gd name="connsiteX12-803" fmla="*/ 54769 w 180975"/>
              <a:gd name="connsiteY12-804" fmla="*/ 292894 h 483394"/>
              <a:gd name="connsiteX13-805" fmla="*/ 54769 w 180975"/>
              <a:gd name="connsiteY13-806" fmla="*/ 342900 h 483394"/>
              <a:gd name="connsiteX14-807" fmla="*/ 76200 w 180975"/>
              <a:gd name="connsiteY14-808" fmla="*/ 357187 h 483394"/>
              <a:gd name="connsiteX15-809" fmla="*/ 80963 w 180975"/>
              <a:gd name="connsiteY15-810" fmla="*/ 333375 h 483394"/>
              <a:gd name="connsiteX16-811" fmla="*/ 95250 w 180975"/>
              <a:gd name="connsiteY16-812" fmla="*/ 333375 h 483394"/>
              <a:gd name="connsiteX17-813" fmla="*/ 121444 w 180975"/>
              <a:gd name="connsiteY17-814" fmla="*/ 321469 h 483394"/>
              <a:gd name="connsiteX18-815" fmla="*/ 121443 w 180975"/>
              <a:gd name="connsiteY18-816" fmla="*/ 373856 h 483394"/>
              <a:gd name="connsiteX19-817" fmla="*/ 150019 w 180975"/>
              <a:gd name="connsiteY19-818" fmla="*/ 483394 h 483394"/>
              <a:gd name="connsiteX20-819" fmla="*/ 150019 w 180975"/>
              <a:gd name="connsiteY20-820" fmla="*/ 376237 h 483394"/>
              <a:gd name="connsiteX21-821" fmla="*/ 154780 w 180975"/>
              <a:gd name="connsiteY21-822" fmla="*/ 307181 h 483394"/>
              <a:gd name="connsiteX22-823" fmla="*/ 138113 w 180975"/>
              <a:gd name="connsiteY22-824" fmla="*/ 295275 h 483394"/>
              <a:gd name="connsiteX23-825" fmla="*/ 130969 w 180975"/>
              <a:gd name="connsiteY23-826" fmla="*/ 257175 h 483394"/>
              <a:gd name="connsiteX24-827" fmla="*/ 147638 w 180975"/>
              <a:gd name="connsiteY24-828" fmla="*/ 247650 h 483394"/>
              <a:gd name="connsiteX25-829" fmla="*/ 176213 w 180975"/>
              <a:gd name="connsiteY25-830" fmla="*/ 240506 h 483394"/>
              <a:gd name="connsiteX26-831" fmla="*/ 180975 w 180975"/>
              <a:gd name="connsiteY26-832" fmla="*/ 223837 h 483394"/>
              <a:gd name="connsiteX27-833" fmla="*/ 180975 w 180975"/>
              <a:gd name="connsiteY27-834" fmla="*/ 190500 h 483394"/>
              <a:gd name="connsiteX28-835" fmla="*/ 176213 w 180975"/>
              <a:gd name="connsiteY28-836" fmla="*/ 171450 h 483394"/>
              <a:gd name="connsiteX29-837" fmla="*/ 142875 w 180975"/>
              <a:gd name="connsiteY29-838" fmla="*/ 135731 h 483394"/>
              <a:gd name="connsiteX30" fmla="*/ 145256 w 180975"/>
              <a:gd name="connsiteY30" fmla="*/ 95250 h 483394"/>
              <a:gd name="connsiteX0-839" fmla="*/ 145256 w 180975"/>
              <a:gd name="connsiteY0-840" fmla="*/ 95250 h 483394"/>
              <a:gd name="connsiteX1-841" fmla="*/ 142875 w 180975"/>
              <a:gd name="connsiteY1-842" fmla="*/ 23812 h 483394"/>
              <a:gd name="connsiteX2-843" fmla="*/ 126206 w 180975"/>
              <a:gd name="connsiteY2-844" fmla="*/ 0 h 483394"/>
              <a:gd name="connsiteX3-845" fmla="*/ 107156 w 180975"/>
              <a:gd name="connsiteY3-846" fmla="*/ 50006 h 483394"/>
              <a:gd name="connsiteX4-847" fmla="*/ 64294 w 180975"/>
              <a:gd name="connsiteY4-848" fmla="*/ 61912 h 483394"/>
              <a:gd name="connsiteX5-849" fmla="*/ 64294 w 180975"/>
              <a:gd name="connsiteY5-850" fmla="*/ 88106 h 483394"/>
              <a:gd name="connsiteX6-851" fmla="*/ 42863 w 180975"/>
              <a:gd name="connsiteY6-852" fmla="*/ 128587 h 483394"/>
              <a:gd name="connsiteX7-853" fmla="*/ 26194 w 180975"/>
              <a:gd name="connsiteY7-854" fmla="*/ 157162 h 483394"/>
              <a:gd name="connsiteX8-855" fmla="*/ 14288 w 180975"/>
              <a:gd name="connsiteY8-856" fmla="*/ 176212 h 483394"/>
              <a:gd name="connsiteX9-857" fmla="*/ 9525 w 180975"/>
              <a:gd name="connsiteY9-858" fmla="*/ 200025 h 483394"/>
              <a:gd name="connsiteX10-859" fmla="*/ 0 w 180975"/>
              <a:gd name="connsiteY10-860" fmla="*/ 223837 h 483394"/>
              <a:gd name="connsiteX11-861" fmla="*/ 30956 w 180975"/>
              <a:gd name="connsiteY11-862" fmla="*/ 247650 h 483394"/>
              <a:gd name="connsiteX12-863" fmla="*/ 54769 w 180975"/>
              <a:gd name="connsiteY12-864" fmla="*/ 292894 h 483394"/>
              <a:gd name="connsiteX13-865" fmla="*/ 54769 w 180975"/>
              <a:gd name="connsiteY13-866" fmla="*/ 342900 h 483394"/>
              <a:gd name="connsiteX14-867" fmla="*/ 76200 w 180975"/>
              <a:gd name="connsiteY14-868" fmla="*/ 357187 h 483394"/>
              <a:gd name="connsiteX15-869" fmla="*/ 80963 w 180975"/>
              <a:gd name="connsiteY15-870" fmla="*/ 333375 h 483394"/>
              <a:gd name="connsiteX16-871" fmla="*/ 95250 w 180975"/>
              <a:gd name="connsiteY16-872" fmla="*/ 333375 h 483394"/>
              <a:gd name="connsiteX17-873" fmla="*/ 121444 w 180975"/>
              <a:gd name="connsiteY17-874" fmla="*/ 321469 h 483394"/>
              <a:gd name="connsiteX18-875" fmla="*/ 121443 w 180975"/>
              <a:gd name="connsiteY18-876" fmla="*/ 373856 h 483394"/>
              <a:gd name="connsiteX19-877" fmla="*/ 150019 w 180975"/>
              <a:gd name="connsiteY19-878" fmla="*/ 483394 h 483394"/>
              <a:gd name="connsiteX20-879" fmla="*/ 142876 w 180975"/>
              <a:gd name="connsiteY20-880" fmla="*/ 381000 h 483394"/>
              <a:gd name="connsiteX21-881" fmla="*/ 154780 w 180975"/>
              <a:gd name="connsiteY21-882" fmla="*/ 307181 h 483394"/>
              <a:gd name="connsiteX22-883" fmla="*/ 138113 w 180975"/>
              <a:gd name="connsiteY22-884" fmla="*/ 295275 h 483394"/>
              <a:gd name="connsiteX23-885" fmla="*/ 130969 w 180975"/>
              <a:gd name="connsiteY23-886" fmla="*/ 257175 h 483394"/>
              <a:gd name="connsiteX24-887" fmla="*/ 147638 w 180975"/>
              <a:gd name="connsiteY24-888" fmla="*/ 247650 h 483394"/>
              <a:gd name="connsiteX25-889" fmla="*/ 176213 w 180975"/>
              <a:gd name="connsiteY25-890" fmla="*/ 240506 h 483394"/>
              <a:gd name="connsiteX26-891" fmla="*/ 180975 w 180975"/>
              <a:gd name="connsiteY26-892" fmla="*/ 223837 h 483394"/>
              <a:gd name="connsiteX27-893" fmla="*/ 180975 w 180975"/>
              <a:gd name="connsiteY27-894" fmla="*/ 190500 h 483394"/>
              <a:gd name="connsiteX28-895" fmla="*/ 176213 w 180975"/>
              <a:gd name="connsiteY28-896" fmla="*/ 171450 h 483394"/>
              <a:gd name="connsiteX29-897" fmla="*/ 142875 w 180975"/>
              <a:gd name="connsiteY29-898" fmla="*/ 135731 h 483394"/>
              <a:gd name="connsiteX30-899" fmla="*/ 145256 w 180975"/>
              <a:gd name="connsiteY30-900" fmla="*/ 95250 h 483394"/>
              <a:gd name="connsiteX0-901" fmla="*/ 145256 w 180975"/>
              <a:gd name="connsiteY0-902" fmla="*/ 95250 h 483394"/>
              <a:gd name="connsiteX1-903" fmla="*/ 142875 w 180975"/>
              <a:gd name="connsiteY1-904" fmla="*/ 23812 h 483394"/>
              <a:gd name="connsiteX2-905" fmla="*/ 126206 w 180975"/>
              <a:gd name="connsiteY2-906" fmla="*/ 0 h 483394"/>
              <a:gd name="connsiteX3-907" fmla="*/ 107156 w 180975"/>
              <a:gd name="connsiteY3-908" fmla="*/ 50006 h 483394"/>
              <a:gd name="connsiteX4-909" fmla="*/ 64294 w 180975"/>
              <a:gd name="connsiteY4-910" fmla="*/ 61912 h 483394"/>
              <a:gd name="connsiteX5-911" fmla="*/ 64294 w 180975"/>
              <a:gd name="connsiteY5-912" fmla="*/ 88106 h 483394"/>
              <a:gd name="connsiteX6-913" fmla="*/ 42863 w 180975"/>
              <a:gd name="connsiteY6-914" fmla="*/ 128587 h 483394"/>
              <a:gd name="connsiteX7-915" fmla="*/ 26194 w 180975"/>
              <a:gd name="connsiteY7-916" fmla="*/ 157162 h 483394"/>
              <a:gd name="connsiteX8-917" fmla="*/ 14288 w 180975"/>
              <a:gd name="connsiteY8-918" fmla="*/ 176212 h 483394"/>
              <a:gd name="connsiteX9-919" fmla="*/ 9525 w 180975"/>
              <a:gd name="connsiteY9-920" fmla="*/ 200025 h 483394"/>
              <a:gd name="connsiteX10-921" fmla="*/ 0 w 180975"/>
              <a:gd name="connsiteY10-922" fmla="*/ 223837 h 483394"/>
              <a:gd name="connsiteX11-923" fmla="*/ 30956 w 180975"/>
              <a:gd name="connsiteY11-924" fmla="*/ 247650 h 483394"/>
              <a:gd name="connsiteX12-925" fmla="*/ 54769 w 180975"/>
              <a:gd name="connsiteY12-926" fmla="*/ 292894 h 483394"/>
              <a:gd name="connsiteX13-927" fmla="*/ 54769 w 180975"/>
              <a:gd name="connsiteY13-928" fmla="*/ 342900 h 483394"/>
              <a:gd name="connsiteX14-929" fmla="*/ 76200 w 180975"/>
              <a:gd name="connsiteY14-930" fmla="*/ 357187 h 483394"/>
              <a:gd name="connsiteX15-931" fmla="*/ 80963 w 180975"/>
              <a:gd name="connsiteY15-932" fmla="*/ 333375 h 483394"/>
              <a:gd name="connsiteX16-933" fmla="*/ 95250 w 180975"/>
              <a:gd name="connsiteY16-934" fmla="*/ 333375 h 483394"/>
              <a:gd name="connsiteX17-935" fmla="*/ 121444 w 180975"/>
              <a:gd name="connsiteY17-936" fmla="*/ 321469 h 483394"/>
              <a:gd name="connsiteX18-937" fmla="*/ 121443 w 180975"/>
              <a:gd name="connsiteY18-938" fmla="*/ 373856 h 483394"/>
              <a:gd name="connsiteX19-939" fmla="*/ 150019 w 180975"/>
              <a:gd name="connsiteY19-940" fmla="*/ 483394 h 483394"/>
              <a:gd name="connsiteX20-941" fmla="*/ 142876 w 180975"/>
              <a:gd name="connsiteY20-942" fmla="*/ 381000 h 483394"/>
              <a:gd name="connsiteX21-943" fmla="*/ 140494 w 180975"/>
              <a:gd name="connsiteY21-944" fmla="*/ 395287 h 483394"/>
              <a:gd name="connsiteX22-945" fmla="*/ 154780 w 180975"/>
              <a:gd name="connsiteY22-946" fmla="*/ 307181 h 483394"/>
              <a:gd name="connsiteX23-947" fmla="*/ 138113 w 180975"/>
              <a:gd name="connsiteY23-948" fmla="*/ 295275 h 483394"/>
              <a:gd name="connsiteX24-949" fmla="*/ 130969 w 180975"/>
              <a:gd name="connsiteY24-950" fmla="*/ 257175 h 483394"/>
              <a:gd name="connsiteX25-951" fmla="*/ 147638 w 180975"/>
              <a:gd name="connsiteY25-952" fmla="*/ 247650 h 483394"/>
              <a:gd name="connsiteX26-953" fmla="*/ 176213 w 180975"/>
              <a:gd name="connsiteY26-954" fmla="*/ 240506 h 483394"/>
              <a:gd name="connsiteX27-955" fmla="*/ 180975 w 180975"/>
              <a:gd name="connsiteY27-956" fmla="*/ 223837 h 483394"/>
              <a:gd name="connsiteX28-957" fmla="*/ 180975 w 180975"/>
              <a:gd name="connsiteY28-958" fmla="*/ 190500 h 483394"/>
              <a:gd name="connsiteX29-959" fmla="*/ 176213 w 180975"/>
              <a:gd name="connsiteY29-960" fmla="*/ 171450 h 483394"/>
              <a:gd name="connsiteX30-961" fmla="*/ 142875 w 180975"/>
              <a:gd name="connsiteY30-962" fmla="*/ 135731 h 483394"/>
              <a:gd name="connsiteX31" fmla="*/ 145256 w 180975"/>
              <a:gd name="connsiteY31" fmla="*/ 95250 h 483394"/>
              <a:gd name="connsiteX0-963" fmla="*/ 145256 w 180975"/>
              <a:gd name="connsiteY0-964" fmla="*/ 95250 h 483394"/>
              <a:gd name="connsiteX1-965" fmla="*/ 142875 w 180975"/>
              <a:gd name="connsiteY1-966" fmla="*/ 23812 h 483394"/>
              <a:gd name="connsiteX2-967" fmla="*/ 126206 w 180975"/>
              <a:gd name="connsiteY2-968" fmla="*/ 0 h 483394"/>
              <a:gd name="connsiteX3-969" fmla="*/ 107156 w 180975"/>
              <a:gd name="connsiteY3-970" fmla="*/ 50006 h 483394"/>
              <a:gd name="connsiteX4-971" fmla="*/ 64294 w 180975"/>
              <a:gd name="connsiteY4-972" fmla="*/ 61912 h 483394"/>
              <a:gd name="connsiteX5-973" fmla="*/ 64294 w 180975"/>
              <a:gd name="connsiteY5-974" fmla="*/ 88106 h 483394"/>
              <a:gd name="connsiteX6-975" fmla="*/ 42863 w 180975"/>
              <a:gd name="connsiteY6-976" fmla="*/ 128587 h 483394"/>
              <a:gd name="connsiteX7-977" fmla="*/ 26194 w 180975"/>
              <a:gd name="connsiteY7-978" fmla="*/ 157162 h 483394"/>
              <a:gd name="connsiteX8-979" fmla="*/ 14288 w 180975"/>
              <a:gd name="connsiteY8-980" fmla="*/ 176212 h 483394"/>
              <a:gd name="connsiteX9-981" fmla="*/ 9525 w 180975"/>
              <a:gd name="connsiteY9-982" fmla="*/ 200025 h 483394"/>
              <a:gd name="connsiteX10-983" fmla="*/ 0 w 180975"/>
              <a:gd name="connsiteY10-984" fmla="*/ 223837 h 483394"/>
              <a:gd name="connsiteX11-985" fmla="*/ 30956 w 180975"/>
              <a:gd name="connsiteY11-986" fmla="*/ 247650 h 483394"/>
              <a:gd name="connsiteX12-987" fmla="*/ 54769 w 180975"/>
              <a:gd name="connsiteY12-988" fmla="*/ 292894 h 483394"/>
              <a:gd name="connsiteX13-989" fmla="*/ 54769 w 180975"/>
              <a:gd name="connsiteY13-990" fmla="*/ 342900 h 483394"/>
              <a:gd name="connsiteX14-991" fmla="*/ 76200 w 180975"/>
              <a:gd name="connsiteY14-992" fmla="*/ 357187 h 483394"/>
              <a:gd name="connsiteX15-993" fmla="*/ 80963 w 180975"/>
              <a:gd name="connsiteY15-994" fmla="*/ 333375 h 483394"/>
              <a:gd name="connsiteX16-995" fmla="*/ 95250 w 180975"/>
              <a:gd name="connsiteY16-996" fmla="*/ 333375 h 483394"/>
              <a:gd name="connsiteX17-997" fmla="*/ 121444 w 180975"/>
              <a:gd name="connsiteY17-998" fmla="*/ 321469 h 483394"/>
              <a:gd name="connsiteX18-999" fmla="*/ 121443 w 180975"/>
              <a:gd name="connsiteY18-1000" fmla="*/ 373856 h 483394"/>
              <a:gd name="connsiteX19-1001" fmla="*/ 150019 w 180975"/>
              <a:gd name="connsiteY19-1002" fmla="*/ 483394 h 483394"/>
              <a:gd name="connsiteX20-1003" fmla="*/ 142876 w 180975"/>
              <a:gd name="connsiteY20-1004" fmla="*/ 381000 h 483394"/>
              <a:gd name="connsiteX21-1005" fmla="*/ 152400 w 180975"/>
              <a:gd name="connsiteY21-1006" fmla="*/ 345281 h 483394"/>
              <a:gd name="connsiteX22-1007" fmla="*/ 154780 w 180975"/>
              <a:gd name="connsiteY22-1008" fmla="*/ 307181 h 483394"/>
              <a:gd name="connsiteX23-1009" fmla="*/ 138113 w 180975"/>
              <a:gd name="connsiteY23-1010" fmla="*/ 295275 h 483394"/>
              <a:gd name="connsiteX24-1011" fmla="*/ 130969 w 180975"/>
              <a:gd name="connsiteY24-1012" fmla="*/ 257175 h 483394"/>
              <a:gd name="connsiteX25-1013" fmla="*/ 147638 w 180975"/>
              <a:gd name="connsiteY25-1014" fmla="*/ 247650 h 483394"/>
              <a:gd name="connsiteX26-1015" fmla="*/ 176213 w 180975"/>
              <a:gd name="connsiteY26-1016" fmla="*/ 240506 h 483394"/>
              <a:gd name="connsiteX27-1017" fmla="*/ 180975 w 180975"/>
              <a:gd name="connsiteY27-1018" fmla="*/ 223837 h 483394"/>
              <a:gd name="connsiteX28-1019" fmla="*/ 180975 w 180975"/>
              <a:gd name="connsiteY28-1020" fmla="*/ 190500 h 483394"/>
              <a:gd name="connsiteX29-1021" fmla="*/ 176213 w 180975"/>
              <a:gd name="connsiteY29-1022" fmla="*/ 171450 h 483394"/>
              <a:gd name="connsiteX30-1023" fmla="*/ 142875 w 180975"/>
              <a:gd name="connsiteY30-1024" fmla="*/ 135731 h 483394"/>
              <a:gd name="connsiteX31-1025" fmla="*/ 145256 w 180975"/>
              <a:gd name="connsiteY31-1026" fmla="*/ 95250 h 483394"/>
              <a:gd name="connsiteX0-1027" fmla="*/ 145256 w 180975"/>
              <a:gd name="connsiteY0-1028" fmla="*/ 95250 h 483394"/>
              <a:gd name="connsiteX1-1029" fmla="*/ 142875 w 180975"/>
              <a:gd name="connsiteY1-1030" fmla="*/ 23812 h 483394"/>
              <a:gd name="connsiteX2-1031" fmla="*/ 126206 w 180975"/>
              <a:gd name="connsiteY2-1032" fmla="*/ 0 h 483394"/>
              <a:gd name="connsiteX3-1033" fmla="*/ 107156 w 180975"/>
              <a:gd name="connsiteY3-1034" fmla="*/ 50006 h 483394"/>
              <a:gd name="connsiteX4-1035" fmla="*/ 64294 w 180975"/>
              <a:gd name="connsiteY4-1036" fmla="*/ 61912 h 483394"/>
              <a:gd name="connsiteX5-1037" fmla="*/ 64294 w 180975"/>
              <a:gd name="connsiteY5-1038" fmla="*/ 88106 h 483394"/>
              <a:gd name="connsiteX6-1039" fmla="*/ 42863 w 180975"/>
              <a:gd name="connsiteY6-1040" fmla="*/ 128587 h 483394"/>
              <a:gd name="connsiteX7-1041" fmla="*/ 26194 w 180975"/>
              <a:gd name="connsiteY7-1042" fmla="*/ 157162 h 483394"/>
              <a:gd name="connsiteX8-1043" fmla="*/ 14288 w 180975"/>
              <a:gd name="connsiteY8-1044" fmla="*/ 176212 h 483394"/>
              <a:gd name="connsiteX9-1045" fmla="*/ 9525 w 180975"/>
              <a:gd name="connsiteY9-1046" fmla="*/ 200025 h 483394"/>
              <a:gd name="connsiteX10-1047" fmla="*/ 0 w 180975"/>
              <a:gd name="connsiteY10-1048" fmla="*/ 223837 h 483394"/>
              <a:gd name="connsiteX11-1049" fmla="*/ 30956 w 180975"/>
              <a:gd name="connsiteY11-1050" fmla="*/ 247650 h 483394"/>
              <a:gd name="connsiteX12-1051" fmla="*/ 54769 w 180975"/>
              <a:gd name="connsiteY12-1052" fmla="*/ 292894 h 483394"/>
              <a:gd name="connsiteX13-1053" fmla="*/ 54769 w 180975"/>
              <a:gd name="connsiteY13-1054" fmla="*/ 342900 h 483394"/>
              <a:gd name="connsiteX14-1055" fmla="*/ 76200 w 180975"/>
              <a:gd name="connsiteY14-1056" fmla="*/ 357187 h 483394"/>
              <a:gd name="connsiteX15-1057" fmla="*/ 80963 w 180975"/>
              <a:gd name="connsiteY15-1058" fmla="*/ 333375 h 483394"/>
              <a:gd name="connsiteX16-1059" fmla="*/ 95250 w 180975"/>
              <a:gd name="connsiteY16-1060" fmla="*/ 333375 h 483394"/>
              <a:gd name="connsiteX17-1061" fmla="*/ 121444 w 180975"/>
              <a:gd name="connsiteY17-1062" fmla="*/ 321469 h 483394"/>
              <a:gd name="connsiteX18-1063" fmla="*/ 121443 w 180975"/>
              <a:gd name="connsiteY18-1064" fmla="*/ 373856 h 483394"/>
              <a:gd name="connsiteX19-1065" fmla="*/ 150019 w 180975"/>
              <a:gd name="connsiteY19-1066" fmla="*/ 483394 h 483394"/>
              <a:gd name="connsiteX20-1067" fmla="*/ 176213 w 180975"/>
              <a:gd name="connsiteY20-1068" fmla="*/ 385763 h 483394"/>
              <a:gd name="connsiteX21-1069" fmla="*/ 152400 w 180975"/>
              <a:gd name="connsiteY21-1070" fmla="*/ 345281 h 483394"/>
              <a:gd name="connsiteX22-1071" fmla="*/ 154780 w 180975"/>
              <a:gd name="connsiteY22-1072" fmla="*/ 307181 h 483394"/>
              <a:gd name="connsiteX23-1073" fmla="*/ 138113 w 180975"/>
              <a:gd name="connsiteY23-1074" fmla="*/ 295275 h 483394"/>
              <a:gd name="connsiteX24-1075" fmla="*/ 130969 w 180975"/>
              <a:gd name="connsiteY24-1076" fmla="*/ 257175 h 483394"/>
              <a:gd name="connsiteX25-1077" fmla="*/ 147638 w 180975"/>
              <a:gd name="connsiteY25-1078" fmla="*/ 247650 h 483394"/>
              <a:gd name="connsiteX26-1079" fmla="*/ 176213 w 180975"/>
              <a:gd name="connsiteY26-1080" fmla="*/ 240506 h 483394"/>
              <a:gd name="connsiteX27-1081" fmla="*/ 180975 w 180975"/>
              <a:gd name="connsiteY27-1082" fmla="*/ 223837 h 483394"/>
              <a:gd name="connsiteX28-1083" fmla="*/ 180975 w 180975"/>
              <a:gd name="connsiteY28-1084" fmla="*/ 190500 h 483394"/>
              <a:gd name="connsiteX29-1085" fmla="*/ 176213 w 180975"/>
              <a:gd name="connsiteY29-1086" fmla="*/ 171450 h 483394"/>
              <a:gd name="connsiteX30-1087" fmla="*/ 142875 w 180975"/>
              <a:gd name="connsiteY30-1088" fmla="*/ 135731 h 483394"/>
              <a:gd name="connsiteX31-1089" fmla="*/ 145256 w 180975"/>
              <a:gd name="connsiteY31-1090" fmla="*/ 95250 h 483394"/>
              <a:gd name="connsiteX0-1091" fmla="*/ 145256 w 180975"/>
              <a:gd name="connsiteY0-1092" fmla="*/ 95250 h 483394"/>
              <a:gd name="connsiteX1-1093" fmla="*/ 142875 w 180975"/>
              <a:gd name="connsiteY1-1094" fmla="*/ 23812 h 483394"/>
              <a:gd name="connsiteX2-1095" fmla="*/ 126206 w 180975"/>
              <a:gd name="connsiteY2-1096" fmla="*/ 0 h 483394"/>
              <a:gd name="connsiteX3-1097" fmla="*/ 107156 w 180975"/>
              <a:gd name="connsiteY3-1098" fmla="*/ 50006 h 483394"/>
              <a:gd name="connsiteX4-1099" fmla="*/ 64294 w 180975"/>
              <a:gd name="connsiteY4-1100" fmla="*/ 61912 h 483394"/>
              <a:gd name="connsiteX5-1101" fmla="*/ 64294 w 180975"/>
              <a:gd name="connsiteY5-1102" fmla="*/ 88106 h 483394"/>
              <a:gd name="connsiteX6-1103" fmla="*/ 42863 w 180975"/>
              <a:gd name="connsiteY6-1104" fmla="*/ 128587 h 483394"/>
              <a:gd name="connsiteX7-1105" fmla="*/ 26194 w 180975"/>
              <a:gd name="connsiteY7-1106" fmla="*/ 157162 h 483394"/>
              <a:gd name="connsiteX8-1107" fmla="*/ 14288 w 180975"/>
              <a:gd name="connsiteY8-1108" fmla="*/ 176212 h 483394"/>
              <a:gd name="connsiteX9-1109" fmla="*/ 9525 w 180975"/>
              <a:gd name="connsiteY9-1110" fmla="*/ 200025 h 483394"/>
              <a:gd name="connsiteX10-1111" fmla="*/ 0 w 180975"/>
              <a:gd name="connsiteY10-1112" fmla="*/ 223837 h 483394"/>
              <a:gd name="connsiteX11-1113" fmla="*/ 30956 w 180975"/>
              <a:gd name="connsiteY11-1114" fmla="*/ 247650 h 483394"/>
              <a:gd name="connsiteX12-1115" fmla="*/ 54769 w 180975"/>
              <a:gd name="connsiteY12-1116" fmla="*/ 292894 h 483394"/>
              <a:gd name="connsiteX13-1117" fmla="*/ 54769 w 180975"/>
              <a:gd name="connsiteY13-1118" fmla="*/ 342900 h 483394"/>
              <a:gd name="connsiteX14-1119" fmla="*/ 76200 w 180975"/>
              <a:gd name="connsiteY14-1120" fmla="*/ 357187 h 483394"/>
              <a:gd name="connsiteX15-1121" fmla="*/ 80963 w 180975"/>
              <a:gd name="connsiteY15-1122" fmla="*/ 333375 h 483394"/>
              <a:gd name="connsiteX16-1123" fmla="*/ 95250 w 180975"/>
              <a:gd name="connsiteY16-1124" fmla="*/ 333375 h 483394"/>
              <a:gd name="connsiteX17-1125" fmla="*/ 121444 w 180975"/>
              <a:gd name="connsiteY17-1126" fmla="*/ 321469 h 483394"/>
              <a:gd name="connsiteX18-1127" fmla="*/ 121443 w 180975"/>
              <a:gd name="connsiteY18-1128" fmla="*/ 373856 h 483394"/>
              <a:gd name="connsiteX19-1129" fmla="*/ 150019 w 180975"/>
              <a:gd name="connsiteY19-1130" fmla="*/ 483394 h 483394"/>
              <a:gd name="connsiteX20-1131" fmla="*/ 176213 w 180975"/>
              <a:gd name="connsiteY20-1132" fmla="*/ 385763 h 483394"/>
              <a:gd name="connsiteX21-1133" fmla="*/ 145257 w 180975"/>
              <a:gd name="connsiteY21-1134" fmla="*/ 383381 h 483394"/>
              <a:gd name="connsiteX22-1135" fmla="*/ 154780 w 180975"/>
              <a:gd name="connsiteY22-1136" fmla="*/ 307181 h 483394"/>
              <a:gd name="connsiteX23-1137" fmla="*/ 138113 w 180975"/>
              <a:gd name="connsiteY23-1138" fmla="*/ 295275 h 483394"/>
              <a:gd name="connsiteX24-1139" fmla="*/ 130969 w 180975"/>
              <a:gd name="connsiteY24-1140" fmla="*/ 257175 h 483394"/>
              <a:gd name="connsiteX25-1141" fmla="*/ 147638 w 180975"/>
              <a:gd name="connsiteY25-1142" fmla="*/ 247650 h 483394"/>
              <a:gd name="connsiteX26-1143" fmla="*/ 176213 w 180975"/>
              <a:gd name="connsiteY26-1144" fmla="*/ 240506 h 483394"/>
              <a:gd name="connsiteX27-1145" fmla="*/ 180975 w 180975"/>
              <a:gd name="connsiteY27-1146" fmla="*/ 223837 h 483394"/>
              <a:gd name="connsiteX28-1147" fmla="*/ 180975 w 180975"/>
              <a:gd name="connsiteY28-1148" fmla="*/ 190500 h 483394"/>
              <a:gd name="connsiteX29-1149" fmla="*/ 176213 w 180975"/>
              <a:gd name="connsiteY29-1150" fmla="*/ 171450 h 483394"/>
              <a:gd name="connsiteX30-1151" fmla="*/ 142875 w 180975"/>
              <a:gd name="connsiteY30-1152" fmla="*/ 135731 h 483394"/>
              <a:gd name="connsiteX31-1153" fmla="*/ 145256 w 180975"/>
              <a:gd name="connsiteY31-1154" fmla="*/ 95250 h 483394"/>
              <a:gd name="connsiteX0-1155" fmla="*/ 145256 w 180975"/>
              <a:gd name="connsiteY0-1156" fmla="*/ 95250 h 476250"/>
              <a:gd name="connsiteX1-1157" fmla="*/ 142875 w 180975"/>
              <a:gd name="connsiteY1-1158" fmla="*/ 23812 h 476250"/>
              <a:gd name="connsiteX2-1159" fmla="*/ 126206 w 180975"/>
              <a:gd name="connsiteY2-1160" fmla="*/ 0 h 476250"/>
              <a:gd name="connsiteX3-1161" fmla="*/ 107156 w 180975"/>
              <a:gd name="connsiteY3-1162" fmla="*/ 50006 h 476250"/>
              <a:gd name="connsiteX4-1163" fmla="*/ 64294 w 180975"/>
              <a:gd name="connsiteY4-1164" fmla="*/ 61912 h 476250"/>
              <a:gd name="connsiteX5-1165" fmla="*/ 64294 w 180975"/>
              <a:gd name="connsiteY5-1166" fmla="*/ 88106 h 476250"/>
              <a:gd name="connsiteX6-1167" fmla="*/ 42863 w 180975"/>
              <a:gd name="connsiteY6-1168" fmla="*/ 128587 h 476250"/>
              <a:gd name="connsiteX7-1169" fmla="*/ 26194 w 180975"/>
              <a:gd name="connsiteY7-1170" fmla="*/ 157162 h 476250"/>
              <a:gd name="connsiteX8-1171" fmla="*/ 14288 w 180975"/>
              <a:gd name="connsiteY8-1172" fmla="*/ 176212 h 476250"/>
              <a:gd name="connsiteX9-1173" fmla="*/ 9525 w 180975"/>
              <a:gd name="connsiteY9-1174" fmla="*/ 200025 h 476250"/>
              <a:gd name="connsiteX10-1175" fmla="*/ 0 w 180975"/>
              <a:gd name="connsiteY10-1176" fmla="*/ 223837 h 476250"/>
              <a:gd name="connsiteX11-1177" fmla="*/ 30956 w 180975"/>
              <a:gd name="connsiteY11-1178" fmla="*/ 247650 h 476250"/>
              <a:gd name="connsiteX12-1179" fmla="*/ 54769 w 180975"/>
              <a:gd name="connsiteY12-1180" fmla="*/ 292894 h 476250"/>
              <a:gd name="connsiteX13-1181" fmla="*/ 54769 w 180975"/>
              <a:gd name="connsiteY13-1182" fmla="*/ 342900 h 476250"/>
              <a:gd name="connsiteX14-1183" fmla="*/ 76200 w 180975"/>
              <a:gd name="connsiteY14-1184" fmla="*/ 357187 h 476250"/>
              <a:gd name="connsiteX15-1185" fmla="*/ 80963 w 180975"/>
              <a:gd name="connsiteY15-1186" fmla="*/ 333375 h 476250"/>
              <a:gd name="connsiteX16-1187" fmla="*/ 95250 w 180975"/>
              <a:gd name="connsiteY16-1188" fmla="*/ 333375 h 476250"/>
              <a:gd name="connsiteX17-1189" fmla="*/ 121444 w 180975"/>
              <a:gd name="connsiteY17-1190" fmla="*/ 321469 h 476250"/>
              <a:gd name="connsiteX18-1191" fmla="*/ 121443 w 180975"/>
              <a:gd name="connsiteY18-1192" fmla="*/ 373856 h 476250"/>
              <a:gd name="connsiteX19-1193" fmla="*/ 164307 w 180975"/>
              <a:gd name="connsiteY19-1194" fmla="*/ 476250 h 476250"/>
              <a:gd name="connsiteX20-1195" fmla="*/ 176213 w 180975"/>
              <a:gd name="connsiteY20-1196" fmla="*/ 385763 h 476250"/>
              <a:gd name="connsiteX21-1197" fmla="*/ 145257 w 180975"/>
              <a:gd name="connsiteY21-1198" fmla="*/ 383381 h 476250"/>
              <a:gd name="connsiteX22-1199" fmla="*/ 154780 w 180975"/>
              <a:gd name="connsiteY22-1200" fmla="*/ 307181 h 476250"/>
              <a:gd name="connsiteX23-1201" fmla="*/ 138113 w 180975"/>
              <a:gd name="connsiteY23-1202" fmla="*/ 295275 h 476250"/>
              <a:gd name="connsiteX24-1203" fmla="*/ 130969 w 180975"/>
              <a:gd name="connsiteY24-1204" fmla="*/ 257175 h 476250"/>
              <a:gd name="connsiteX25-1205" fmla="*/ 147638 w 180975"/>
              <a:gd name="connsiteY25-1206" fmla="*/ 247650 h 476250"/>
              <a:gd name="connsiteX26-1207" fmla="*/ 176213 w 180975"/>
              <a:gd name="connsiteY26-1208" fmla="*/ 240506 h 476250"/>
              <a:gd name="connsiteX27-1209" fmla="*/ 180975 w 180975"/>
              <a:gd name="connsiteY27-1210" fmla="*/ 223837 h 476250"/>
              <a:gd name="connsiteX28-1211" fmla="*/ 180975 w 180975"/>
              <a:gd name="connsiteY28-1212" fmla="*/ 190500 h 476250"/>
              <a:gd name="connsiteX29-1213" fmla="*/ 176213 w 180975"/>
              <a:gd name="connsiteY29-1214" fmla="*/ 171450 h 476250"/>
              <a:gd name="connsiteX30-1215" fmla="*/ 142875 w 180975"/>
              <a:gd name="connsiteY30-1216" fmla="*/ 135731 h 476250"/>
              <a:gd name="connsiteX31-1217" fmla="*/ 145256 w 180975"/>
              <a:gd name="connsiteY31-1218" fmla="*/ 95250 h 476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117" y="connsiteY29-118"/>
              </a:cxn>
              <a:cxn ang="0">
                <a:pos x="connsiteX30-899" y="connsiteY30-900"/>
              </a:cxn>
              <a:cxn ang="0">
                <a:pos x="connsiteX31-1025" y="connsiteY31-1026"/>
              </a:cxn>
            </a:cxnLst>
            <a:rect l="l" t="t" r="r" b="b"/>
            <a:pathLst>
              <a:path w="180975" h="476250">
                <a:moveTo>
                  <a:pt x="145256" y="95250"/>
                </a:moveTo>
                <a:cubicBezTo>
                  <a:pt x="144462" y="71437"/>
                  <a:pt x="143669" y="47625"/>
                  <a:pt x="142875" y="23812"/>
                </a:cubicBezTo>
                <a:lnTo>
                  <a:pt x="126206" y="0"/>
                </a:lnTo>
                <a:lnTo>
                  <a:pt x="107156" y="50006"/>
                </a:lnTo>
                <a:lnTo>
                  <a:pt x="64294" y="61912"/>
                </a:lnTo>
                <a:lnTo>
                  <a:pt x="64294" y="88106"/>
                </a:lnTo>
                <a:lnTo>
                  <a:pt x="42863" y="128587"/>
                </a:lnTo>
                <a:lnTo>
                  <a:pt x="26194" y="157162"/>
                </a:lnTo>
                <a:lnTo>
                  <a:pt x="14288" y="176212"/>
                </a:lnTo>
                <a:lnTo>
                  <a:pt x="9525" y="200025"/>
                </a:lnTo>
                <a:lnTo>
                  <a:pt x="0" y="223837"/>
                </a:lnTo>
                <a:lnTo>
                  <a:pt x="30956" y="247650"/>
                </a:lnTo>
                <a:lnTo>
                  <a:pt x="54769" y="292894"/>
                </a:lnTo>
                <a:lnTo>
                  <a:pt x="54769" y="342900"/>
                </a:lnTo>
                <a:lnTo>
                  <a:pt x="76200" y="357187"/>
                </a:lnTo>
                <a:lnTo>
                  <a:pt x="80963" y="333375"/>
                </a:lnTo>
                <a:lnTo>
                  <a:pt x="95250" y="333375"/>
                </a:lnTo>
                <a:lnTo>
                  <a:pt x="121444" y="321469"/>
                </a:lnTo>
                <a:cubicBezTo>
                  <a:pt x="121444" y="338931"/>
                  <a:pt x="121443" y="356394"/>
                  <a:pt x="121443" y="373856"/>
                </a:cubicBezTo>
                <a:lnTo>
                  <a:pt x="164307" y="476250"/>
                </a:lnTo>
                <a:lnTo>
                  <a:pt x="176213" y="385763"/>
                </a:lnTo>
                <a:lnTo>
                  <a:pt x="145257" y="383381"/>
                </a:lnTo>
                <a:lnTo>
                  <a:pt x="154780" y="307181"/>
                </a:lnTo>
                <a:lnTo>
                  <a:pt x="138113" y="295275"/>
                </a:lnTo>
                <a:lnTo>
                  <a:pt x="130969" y="257175"/>
                </a:lnTo>
                <a:lnTo>
                  <a:pt x="147638" y="247650"/>
                </a:lnTo>
                <a:lnTo>
                  <a:pt x="176213" y="240506"/>
                </a:lnTo>
                <a:lnTo>
                  <a:pt x="180975" y="223837"/>
                </a:lnTo>
                <a:lnTo>
                  <a:pt x="180975" y="190500"/>
                </a:lnTo>
                <a:lnTo>
                  <a:pt x="176213" y="171450"/>
                </a:lnTo>
                <a:lnTo>
                  <a:pt x="142875" y="135731"/>
                </a:lnTo>
                <a:lnTo>
                  <a:pt x="145256" y="952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5" name="Freeform: Shape 164"/>
          <p:cNvSpPr/>
          <p:nvPr/>
        </p:nvSpPr>
        <p:spPr bwMode="auto">
          <a:xfrm>
            <a:off x="7817485" y="3238500"/>
            <a:ext cx="209550" cy="121285"/>
          </a:xfrm>
          <a:custGeom>
            <a:avLst/>
            <a:gdLst>
              <a:gd name="connsiteX0" fmla="*/ 209550 w 209550"/>
              <a:gd name="connsiteY0" fmla="*/ 121444 h 121444"/>
              <a:gd name="connsiteX1" fmla="*/ 209550 w 209550"/>
              <a:gd name="connsiteY1" fmla="*/ 64294 h 121444"/>
              <a:gd name="connsiteX2" fmla="*/ 147637 w 209550"/>
              <a:gd name="connsiteY2" fmla="*/ 57150 h 121444"/>
              <a:gd name="connsiteX3" fmla="*/ 21431 w 209550"/>
              <a:gd name="connsiteY3" fmla="*/ 0 h 121444"/>
              <a:gd name="connsiteX4" fmla="*/ 0 w 209550"/>
              <a:gd name="connsiteY4" fmla="*/ 19050 h 121444"/>
              <a:gd name="connsiteX5" fmla="*/ 2381 w 209550"/>
              <a:gd name="connsiteY5" fmla="*/ 45244 h 121444"/>
              <a:gd name="connsiteX6" fmla="*/ 35719 w 209550"/>
              <a:gd name="connsiteY6" fmla="*/ 66675 h 121444"/>
              <a:gd name="connsiteX7" fmla="*/ 50006 w 209550"/>
              <a:gd name="connsiteY7" fmla="*/ 97632 h 121444"/>
              <a:gd name="connsiteX8" fmla="*/ 121444 w 209550"/>
              <a:gd name="connsiteY8" fmla="*/ 92869 h 121444"/>
              <a:gd name="connsiteX9" fmla="*/ 145256 w 209550"/>
              <a:gd name="connsiteY9" fmla="*/ 111919 h 121444"/>
              <a:gd name="connsiteX10" fmla="*/ 209550 w 209550"/>
              <a:gd name="connsiteY10" fmla="*/ 121444 h 121444"/>
              <a:gd name="connsiteX0-1" fmla="*/ 209550 w 209550"/>
              <a:gd name="connsiteY0-2" fmla="*/ 121444 h 121444"/>
              <a:gd name="connsiteX1-3" fmla="*/ 209550 w 209550"/>
              <a:gd name="connsiteY1-4" fmla="*/ 64294 h 121444"/>
              <a:gd name="connsiteX2-5" fmla="*/ 147637 w 209550"/>
              <a:gd name="connsiteY2-6" fmla="*/ 57150 h 121444"/>
              <a:gd name="connsiteX3-7" fmla="*/ 76200 w 209550"/>
              <a:gd name="connsiteY3-8" fmla="*/ 26194 h 121444"/>
              <a:gd name="connsiteX4-9" fmla="*/ 21431 w 209550"/>
              <a:gd name="connsiteY4-10" fmla="*/ 0 h 121444"/>
              <a:gd name="connsiteX5-11" fmla="*/ 0 w 209550"/>
              <a:gd name="connsiteY5-12" fmla="*/ 19050 h 121444"/>
              <a:gd name="connsiteX6-13" fmla="*/ 2381 w 209550"/>
              <a:gd name="connsiteY6-14" fmla="*/ 45244 h 121444"/>
              <a:gd name="connsiteX7-15" fmla="*/ 35719 w 209550"/>
              <a:gd name="connsiteY7-16" fmla="*/ 66675 h 121444"/>
              <a:gd name="connsiteX8-17" fmla="*/ 50006 w 209550"/>
              <a:gd name="connsiteY8-18" fmla="*/ 97632 h 121444"/>
              <a:gd name="connsiteX9-19" fmla="*/ 121444 w 209550"/>
              <a:gd name="connsiteY9-20" fmla="*/ 92869 h 121444"/>
              <a:gd name="connsiteX10-21" fmla="*/ 145256 w 209550"/>
              <a:gd name="connsiteY10-22" fmla="*/ 111919 h 121444"/>
              <a:gd name="connsiteX11" fmla="*/ 209550 w 209550"/>
              <a:gd name="connsiteY11" fmla="*/ 121444 h 121444"/>
              <a:gd name="connsiteX0-23" fmla="*/ 209550 w 209550"/>
              <a:gd name="connsiteY0-24" fmla="*/ 121444 h 121444"/>
              <a:gd name="connsiteX1-25" fmla="*/ 209550 w 209550"/>
              <a:gd name="connsiteY1-26" fmla="*/ 64294 h 121444"/>
              <a:gd name="connsiteX2-27" fmla="*/ 147637 w 209550"/>
              <a:gd name="connsiteY2-28" fmla="*/ 57150 h 121444"/>
              <a:gd name="connsiteX3-29" fmla="*/ 71437 w 209550"/>
              <a:gd name="connsiteY3-30" fmla="*/ 14288 h 121444"/>
              <a:gd name="connsiteX4-31" fmla="*/ 21431 w 209550"/>
              <a:gd name="connsiteY4-32" fmla="*/ 0 h 121444"/>
              <a:gd name="connsiteX5-33" fmla="*/ 0 w 209550"/>
              <a:gd name="connsiteY5-34" fmla="*/ 19050 h 121444"/>
              <a:gd name="connsiteX6-35" fmla="*/ 2381 w 209550"/>
              <a:gd name="connsiteY6-36" fmla="*/ 45244 h 121444"/>
              <a:gd name="connsiteX7-37" fmla="*/ 35719 w 209550"/>
              <a:gd name="connsiteY7-38" fmla="*/ 66675 h 121444"/>
              <a:gd name="connsiteX8-39" fmla="*/ 50006 w 209550"/>
              <a:gd name="connsiteY8-40" fmla="*/ 97632 h 121444"/>
              <a:gd name="connsiteX9-41" fmla="*/ 121444 w 209550"/>
              <a:gd name="connsiteY9-42" fmla="*/ 92869 h 121444"/>
              <a:gd name="connsiteX10-43" fmla="*/ 145256 w 209550"/>
              <a:gd name="connsiteY10-44" fmla="*/ 111919 h 121444"/>
              <a:gd name="connsiteX11-45" fmla="*/ 209550 w 209550"/>
              <a:gd name="connsiteY11-46" fmla="*/ 121444 h 1214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209550" h="121444">
                <a:moveTo>
                  <a:pt x="209550" y="121444"/>
                </a:moveTo>
                <a:lnTo>
                  <a:pt x="209550" y="64294"/>
                </a:lnTo>
                <a:lnTo>
                  <a:pt x="147637" y="57150"/>
                </a:lnTo>
                <a:lnTo>
                  <a:pt x="71437" y="14288"/>
                </a:lnTo>
                <a:lnTo>
                  <a:pt x="21431" y="0"/>
                </a:lnTo>
                <a:lnTo>
                  <a:pt x="0" y="19050"/>
                </a:lnTo>
                <a:lnTo>
                  <a:pt x="2381" y="45244"/>
                </a:lnTo>
                <a:lnTo>
                  <a:pt x="35719" y="66675"/>
                </a:lnTo>
                <a:lnTo>
                  <a:pt x="50006" y="97632"/>
                </a:lnTo>
                <a:lnTo>
                  <a:pt x="121444" y="92869"/>
                </a:lnTo>
                <a:lnTo>
                  <a:pt x="145256" y="111919"/>
                </a:lnTo>
                <a:lnTo>
                  <a:pt x="209550" y="1214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6" name="Freeform: Shape 165"/>
          <p:cNvSpPr/>
          <p:nvPr/>
        </p:nvSpPr>
        <p:spPr bwMode="auto">
          <a:xfrm>
            <a:off x="8020050" y="3286125"/>
            <a:ext cx="226060" cy="171450"/>
          </a:xfrm>
          <a:custGeom>
            <a:avLst/>
            <a:gdLst>
              <a:gd name="connsiteX0" fmla="*/ 209550 w 209550"/>
              <a:gd name="connsiteY0" fmla="*/ 23812 h 150018"/>
              <a:gd name="connsiteX1" fmla="*/ 166688 w 209550"/>
              <a:gd name="connsiteY1" fmla="*/ 64293 h 150018"/>
              <a:gd name="connsiteX2" fmla="*/ 111919 w 209550"/>
              <a:gd name="connsiteY2" fmla="*/ 150018 h 150018"/>
              <a:gd name="connsiteX3" fmla="*/ 97631 w 209550"/>
              <a:gd name="connsiteY3" fmla="*/ 128587 h 150018"/>
              <a:gd name="connsiteX4" fmla="*/ 80963 w 209550"/>
              <a:gd name="connsiteY4" fmla="*/ 123825 h 150018"/>
              <a:gd name="connsiteX5" fmla="*/ 83344 w 209550"/>
              <a:gd name="connsiteY5" fmla="*/ 95250 h 150018"/>
              <a:gd name="connsiteX6" fmla="*/ 100013 w 209550"/>
              <a:gd name="connsiteY6" fmla="*/ 83343 h 150018"/>
              <a:gd name="connsiteX7" fmla="*/ 69056 w 209550"/>
              <a:gd name="connsiteY7" fmla="*/ 76200 h 150018"/>
              <a:gd name="connsiteX8" fmla="*/ 30956 w 209550"/>
              <a:gd name="connsiteY8" fmla="*/ 42862 h 150018"/>
              <a:gd name="connsiteX9" fmla="*/ 0 w 209550"/>
              <a:gd name="connsiteY9" fmla="*/ 0 h 150018"/>
              <a:gd name="connsiteX10" fmla="*/ 26194 w 209550"/>
              <a:gd name="connsiteY10" fmla="*/ 0 h 150018"/>
              <a:gd name="connsiteX11" fmla="*/ 40481 w 209550"/>
              <a:gd name="connsiteY11" fmla="*/ 33337 h 150018"/>
              <a:gd name="connsiteX12" fmla="*/ 71438 w 209550"/>
              <a:gd name="connsiteY12" fmla="*/ 40481 h 150018"/>
              <a:gd name="connsiteX13" fmla="*/ 102394 w 209550"/>
              <a:gd name="connsiteY13" fmla="*/ 16668 h 150018"/>
              <a:gd name="connsiteX14" fmla="*/ 130969 w 209550"/>
              <a:gd name="connsiteY14" fmla="*/ 19050 h 150018"/>
              <a:gd name="connsiteX15" fmla="*/ 209550 w 209550"/>
              <a:gd name="connsiteY15" fmla="*/ 23812 h 150018"/>
              <a:gd name="connsiteX0-1" fmla="*/ 209550 w 209550"/>
              <a:gd name="connsiteY0-2" fmla="*/ 23812 h 150018"/>
              <a:gd name="connsiteX1-3" fmla="*/ 166688 w 209550"/>
              <a:gd name="connsiteY1-4" fmla="*/ 64293 h 150018"/>
              <a:gd name="connsiteX2-5" fmla="*/ 111919 w 209550"/>
              <a:gd name="connsiteY2-6" fmla="*/ 150018 h 150018"/>
              <a:gd name="connsiteX3-7" fmla="*/ 97631 w 209550"/>
              <a:gd name="connsiteY3-8" fmla="*/ 128587 h 150018"/>
              <a:gd name="connsiteX4-9" fmla="*/ 80963 w 209550"/>
              <a:gd name="connsiteY4-10" fmla="*/ 123825 h 150018"/>
              <a:gd name="connsiteX5-11" fmla="*/ 83344 w 209550"/>
              <a:gd name="connsiteY5-12" fmla="*/ 95250 h 150018"/>
              <a:gd name="connsiteX6-13" fmla="*/ 100013 w 209550"/>
              <a:gd name="connsiteY6-14" fmla="*/ 83343 h 150018"/>
              <a:gd name="connsiteX7-15" fmla="*/ 69056 w 209550"/>
              <a:gd name="connsiteY7-16" fmla="*/ 76200 h 150018"/>
              <a:gd name="connsiteX8-17" fmla="*/ 30956 w 209550"/>
              <a:gd name="connsiteY8-18" fmla="*/ 42862 h 150018"/>
              <a:gd name="connsiteX9-19" fmla="*/ 0 w 209550"/>
              <a:gd name="connsiteY9-20" fmla="*/ 0 h 150018"/>
              <a:gd name="connsiteX10-21" fmla="*/ 26194 w 209550"/>
              <a:gd name="connsiteY10-22" fmla="*/ 0 h 150018"/>
              <a:gd name="connsiteX11-23" fmla="*/ 40481 w 209550"/>
              <a:gd name="connsiteY11-24" fmla="*/ 33337 h 150018"/>
              <a:gd name="connsiteX12-25" fmla="*/ 71438 w 209550"/>
              <a:gd name="connsiteY12-26" fmla="*/ 40481 h 150018"/>
              <a:gd name="connsiteX13-27" fmla="*/ 102394 w 209550"/>
              <a:gd name="connsiteY13-28" fmla="*/ 16668 h 150018"/>
              <a:gd name="connsiteX14-29" fmla="*/ 130969 w 209550"/>
              <a:gd name="connsiteY14-30" fmla="*/ 19050 h 150018"/>
              <a:gd name="connsiteX15-31" fmla="*/ 166688 w 209550"/>
              <a:gd name="connsiteY15-32" fmla="*/ 19050 h 150018"/>
              <a:gd name="connsiteX16" fmla="*/ 209550 w 209550"/>
              <a:gd name="connsiteY16" fmla="*/ 23812 h 150018"/>
              <a:gd name="connsiteX0-33" fmla="*/ 209550 w 209550"/>
              <a:gd name="connsiteY0-34" fmla="*/ 38100 h 164306"/>
              <a:gd name="connsiteX1-35" fmla="*/ 166688 w 209550"/>
              <a:gd name="connsiteY1-36" fmla="*/ 78581 h 164306"/>
              <a:gd name="connsiteX2-37" fmla="*/ 111919 w 209550"/>
              <a:gd name="connsiteY2-38" fmla="*/ 164306 h 164306"/>
              <a:gd name="connsiteX3-39" fmla="*/ 97631 w 209550"/>
              <a:gd name="connsiteY3-40" fmla="*/ 142875 h 164306"/>
              <a:gd name="connsiteX4-41" fmla="*/ 80963 w 209550"/>
              <a:gd name="connsiteY4-42" fmla="*/ 138113 h 164306"/>
              <a:gd name="connsiteX5-43" fmla="*/ 83344 w 209550"/>
              <a:gd name="connsiteY5-44" fmla="*/ 109538 h 164306"/>
              <a:gd name="connsiteX6-45" fmla="*/ 100013 w 209550"/>
              <a:gd name="connsiteY6-46" fmla="*/ 97631 h 164306"/>
              <a:gd name="connsiteX7-47" fmla="*/ 69056 w 209550"/>
              <a:gd name="connsiteY7-48" fmla="*/ 90488 h 164306"/>
              <a:gd name="connsiteX8-49" fmla="*/ 30956 w 209550"/>
              <a:gd name="connsiteY8-50" fmla="*/ 57150 h 164306"/>
              <a:gd name="connsiteX9-51" fmla="*/ 0 w 209550"/>
              <a:gd name="connsiteY9-52" fmla="*/ 14288 h 164306"/>
              <a:gd name="connsiteX10-53" fmla="*/ 26194 w 209550"/>
              <a:gd name="connsiteY10-54" fmla="*/ 14288 h 164306"/>
              <a:gd name="connsiteX11-55" fmla="*/ 40481 w 209550"/>
              <a:gd name="connsiteY11-56" fmla="*/ 47625 h 164306"/>
              <a:gd name="connsiteX12-57" fmla="*/ 71438 w 209550"/>
              <a:gd name="connsiteY12-58" fmla="*/ 54769 h 164306"/>
              <a:gd name="connsiteX13-59" fmla="*/ 102394 w 209550"/>
              <a:gd name="connsiteY13-60" fmla="*/ 30956 h 164306"/>
              <a:gd name="connsiteX14-61" fmla="*/ 130969 w 209550"/>
              <a:gd name="connsiteY14-62" fmla="*/ 33338 h 164306"/>
              <a:gd name="connsiteX15-63" fmla="*/ 176213 w 209550"/>
              <a:gd name="connsiteY15-64" fmla="*/ 0 h 164306"/>
              <a:gd name="connsiteX16-65" fmla="*/ 209550 w 209550"/>
              <a:gd name="connsiteY16-66" fmla="*/ 38100 h 164306"/>
              <a:gd name="connsiteX0-67" fmla="*/ 209550 w 209550"/>
              <a:gd name="connsiteY0-68" fmla="*/ 38100 h 164306"/>
              <a:gd name="connsiteX1-69" fmla="*/ 188119 w 209550"/>
              <a:gd name="connsiteY1-70" fmla="*/ 23813 h 164306"/>
              <a:gd name="connsiteX2-71" fmla="*/ 166688 w 209550"/>
              <a:gd name="connsiteY2-72" fmla="*/ 78581 h 164306"/>
              <a:gd name="connsiteX3-73" fmla="*/ 111919 w 209550"/>
              <a:gd name="connsiteY3-74" fmla="*/ 164306 h 164306"/>
              <a:gd name="connsiteX4-75" fmla="*/ 97631 w 209550"/>
              <a:gd name="connsiteY4-76" fmla="*/ 142875 h 164306"/>
              <a:gd name="connsiteX5-77" fmla="*/ 80963 w 209550"/>
              <a:gd name="connsiteY5-78" fmla="*/ 138113 h 164306"/>
              <a:gd name="connsiteX6-79" fmla="*/ 83344 w 209550"/>
              <a:gd name="connsiteY6-80" fmla="*/ 109538 h 164306"/>
              <a:gd name="connsiteX7-81" fmla="*/ 100013 w 209550"/>
              <a:gd name="connsiteY7-82" fmla="*/ 97631 h 164306"/>
              <a:gd name="connsiteX8-83" fmla="*/ 69056 w 209550"/>
              <a:gd name="connsiteY8-84" fmla="*/ 90488 h 164306"/>
              <a:gd name="connsiteX9-85" fmla="*/ 30956 w 209550"/>
              <a:gd name="connsiteY9-86" fmla="*/ 57150 h 164306"/>
              <a:gd name="connsiteX10-87" fmla="*/ 0 w 209550"/>
              <a:gd name="connsiteY10-88" fmla="*/ 14288 h 164306"/>
              <a:gd name="connsiteX11-89" fmla="*/ 26194 w 209550"/>
              <a:gd name="connsiteY11-90" fmla="*/ 14288 h 164306"/>
              <a:gd name="connsiteX12-91" fmla="*/ 40481 w 209550"/>
              <a:gd name="connsiteY12-92" fmla="*/ 47625 h 164306"/>
              <a:gd name="connsiteX13-93" fmla="*/ 71438 w 209550"/>
              <a:gd name="connsiteY13-94" fmla="*/ 54769 h 164306"/>
              <a:gd name="connsiteX14-95" fmla="*/ 102394 w 209550"/>
              <a:gd name="connsiteY14-96" fmla="*/ 30956 h 164306"/>
              <a:gd name="connsiteX15-97" fmla="*/ 130969 w 209550"/>
              <a:gd name="connsiteY15-98" fmla="*/ 33338 h 164306"/>
              <a:gd name="connsiteX16-99" fmla="*/ 176213 w 209550"/>
              <a:gd name="connsiteY16-100" fmla="*/ 0 h 164306"/>
              <a:gd name="connsiteX17" fmla="*/ 209550 w 209550"/>
              <a:gd name="connsiteY17" fmla="*/ 38100 h 164306"/>
              <a:gd name="connsiteX0-101" fmla="*/ 209550 w 228600"/>
              <a:gd name="connsiteY0-102" fmla="*/ 50005 h 176211"/>
              <a:gd name="connsiteX1-103" fmla="*/ 228600 w 228600"/>
              <a:gd name="connsiteY1-104" fmla="*/ 0 h 176211"/>
              <a:gd name="connsiteX2-105" fmla="*/ 166688 w 228600"/>
              <a:gd name="connsiteY2-106" fmla="*/ 90486 h 176211"/>
              <a:gd name="connsiteX3-107" fmla="*/ 111919 w 228600"/>
              <a:gd name="connsiteY3-108" fmla="*/ 176211 h 176211"/>
              <a:gd name="connsiteX4-109" fmla="*/ 97631 w 228600"/>
              <a:gd name="connsiteY4-110" fmla="*/ 154780 h 176211"/>
              <a:gd name="connsiteX5-111" fmla="*/ 80963 w 228600"/>
              <a:gd name="connsiteY5-112" fmla="*/ 150018 h 176211"/>
              <a:gd name="connsiteX6-113" fmla="*/ 83344 w 228600"/>
              <a:gd name="connsiteY6-114" fmla="*/ 121443 h 176211"/>
              <a:gd name="connsiteX7-115" fmla="*/ 100013 w 228600"/>
              <a:gd name="connsiteY7-116" fmla="*/ 109536 h 176211"/>
              <a:gd name="connsiteX8-117" fmla="*/ 69056 w 228600"/>
              <a:gd name="connsiteY8-118" fmla="*/ 102393 h 176211"/>
              <a:gd name="connsiteX9-119" fmla="*/ 30956 w 228600"/>
              <a:gd name="connsiteY9-120" fmla="*/ 69055 h 176211"/>
              <a:gd name="connsiteX10-121" fmla="*/ 0 w 228600"/>
              <a:gd name="connsiteY10-122" fmla="*/ 26193 h 176211"/>
              <a:gd name="connsiteX11-123" fmla="*/ 26194 w 228600"/>
              <a:gd name="connsiteY11-124" fmla="*/ 26193 h 176211"/>
              <a:gd name="connsiteX12-125" fmla="*/ 40481 w 228600"/>
              <a:gd name="connsiteY12-126" fmla="*/ 59530 h 176211"/>
              <a:gd name="connsiteX13-127" fmla="*/ 71438 w 228600"/>
              <a:gd name="connsiteY13-128" fmla="*/ 66674 h 176211"/>
              <a:gd name="connsiteX14-129" fmla="*/ 102394 w 228600"/>
              <a:gd name="connsiteY14-130" fmla="*/ 42861 h 176211"/>
              <a:gd name="connsiteX15-131" fmla="*/ 130969 w 228600"/>
              <a:gd name="connsiteY15-132" fmla="*/ 45243 h 176211"/>
              <a:gd name="connsiteX16-133" fmla="*/ 176213 w 228600"/>
              <a:gd name="connsiteY16-134" fmla="*/ 11905 h 176211"/>
              <a:gd name="connsiteX17-135" fmla="*/ 209550 w 228600"/>
              <a:gd name="connsiteY17-136" fmla="*/ 50005 h 176211"/>
              <a:gd name="connsiteX0-137" fmla="*/ 204787 w 228600"/>
              <a:gd name="connsiteY0-138" fmla="*/ 4761 h 176211"/>
              <a:gd name="connsiteX1-139" fmla="*/ 228600 w 228600"/>
              <a:gd name="connsiteY1-140" fmla="*/ 0 h 176211"/>
              <a:gd name="connsiteX2-141" fmla="*/ 166688 w 228600"/>
              <a:gd name="connsiteY2-142" fmla="*/ 90486 h 176211"/>
              <a:gd name="connsiteX3-143" fmla="*/ 111919 w 228600"/>
              <a:gd name="connsiteY3-144" fmla="*/ 176211 h 176211"/>
              <a:gd name="connsiteX4-145" fmla="*/ 97631 w 228600"/>
              <a:gd name="connsiteY4-146" fmla="*/ 154780 h 176211"/>
              <a:gd name="connsiteX5-147" fmla="*/ 80963 w 228600"/>
              <a:gd name="connsiteY5-148" fmla="*/ 150018 h 176211"/>
              <a:gd name="connsiteX6-149" fmla="*/ 83344 w 228600"/>
              <a:gd name="connsiteY6-150" fmla="*/ 121443 h 176211"/>
              <a:gd name="connsiteX7-151" fmla="*/ 100013 w 228600"/>
              <a:gd name="connsiteY7-152" fmla="*/ 109536 h 176211"/>
              <a:gd name="connsiteX8-153" fmla="*/ 69056 w 228600"/>
              <a:gd name="connsiteY8-154" fmla="*/ 102393 h 176211"/>
              <a:gd name="connsiteX9-155" fmla="*/ 30956 w 228600"/>
              <a:gd name="connsiteY9-156" fmla="*/ 69055 h 176211"/>
              <a:gd name="connsiteX10-157" fmla="*/ 0 w 228600"/>
              <a:gd name="connsiteY10-158" fmla="*/ 26193 h 176211"/>
              <a:gd name="connsiteX11-159" fmla="*/ 26194 w 228600"/>
              <a:gd name="connsiteY11-160" fmla="*/ 26193 h 176211"/>
              <a:gd name="connsiteX12-161" fmla="*/ 40481 w 228600"/>
              <a:gd name="connsiteY12-162" fmla="*/ 59530 h 176211"/>
              <a:gd name="connsiteX13-163" fmla="*/ 71438 w 228600"/>
              <a:gd name="connsiteY13-164" fmla="*/ 66674 h 176211"/>
              <a:gd name="connsiteX14-165" fmla="*/ 102394 w 228600"/>
              <a:gd name="connsiteY14-166" fmla="*/ 42861 h 176211"/>
              <a:gd name="connsiteX15-167" fmla="*/ 130969 w 228600"/>
              <a:gd name="connsiteY15-168" fmla="*/ 45243 h 176211"/>
              <a:gd name="connsiteX16-169" fmla="*/ 176213 w 228600"/>
              <a:gd name="connsiteY16-170" fmla="*/ 11905 h 176211"/>
              <a:gd name="connsiteX17-171" fmla="*/ 204787 w 228600"/>
              <a:gd name="connsiteY17-172" fmla="*/ 4761 h 176211"/>
              <a:gd name="connsiteX0-173" fmla="*/ 204787 w 211931"/>
              <a:gd name="connsiteY0-174" fmla="*/ 0 h 171450"/>
              <a:gd name="connsiteX1-175" fmla="*/ 211931 w 211931"/>
              <a:gd name="connsiteY1-176" fmla="*/ 47627 h 171450"/>
              <a:gd name="connsiteX2-177" fmla="*/ 166688 w 211931"/>
              <a:gd name="connsiteY2-178" fmla="*/ 85725 h 171450"/>
              <a:gd name="connsiteX3-179" fmla="*/ 111919 w 211931"/>
              <a:gd name="connsiteY3-180" fmla="*/ 171450 h 171450"/>
              <a:gd name="connsiteX4-181" fmla="*/ 97631 w 211931"/>
              <a:gd name="connsiteY4-182" fmla="*/ 150019 h 171450"/>
              <a:gd name="connsiteX5-183" fmla="*/ 80963 w 211931"/>
              <a:gd name="connsiteY5-184" fmla="*/ 145257 h 171450"/>
              <a:gd name="connsiteX6-185" fmla="*/ 83344 w 211931"/>
              <a:gd name="connsiteY6-186" fmla="*/ 116682 h 171450"/>
              <a:gd name="connsiteX7-187" fmla="*/ 100013 w 211931"/>
              <a:gd name="connsiteY7-188" fmla="*/ 104775 h 171450"/>
              <a:gd name="connsiteX8-189" fmla="*/ 69056 w 211931"/>
              <a:gd name="connsiteY8-190" fmla="*/ 97632 h 171450"/>
              <a:gd name="connsiteX9-191" fmla="*/ 30956 w 211931"/>
              <a:gd name="connsiteY9-192" fmla="*/ 64294 h 171450"/>
              <a:gd name="connsiteX10-193" fmla="*/ 0 w 211931"/>
              <a:gd name="connsiteY10-194" fmla="*/ 21432 h 171450"/>
              <a:gd name="connsiteX11-195" fmla="*/ 26194 w 211931"/>
              <a:gd name="connsiteY11-196" fmla="*/ 21432 h 171450"/>
              <a:gd name="connsiteX12-197" fmla="*/ 40481 w 211931"/>
              <a:gd name="connsiteY12-198" fmla="*/ 54769 h 171450"/>
              <a:gd name="connsiteX13-199" fmla="*/ 71438 w 211931"/>
              <a:gd name="connsiteY13-200" fmla="*/ 61913 h 171450"/>
              <a:gd name="connsiteX14-201" fmla="*/ 102394 w 211931"/>
              <a:gd name="connsiteY14-202" fmla="*/ 38100 h 171450"/>
              <a:gd name="connsiteX15-203" fmla="*/ 130969 w 211931"/>
              <a:gd name="connsiteY15-204" fmla="*/ 40482 h 171450"/>
              <a:gd name="connsiteX16-205" fmla="*/ 176213 w 211931"/>
              <a:gd name="connsiteY16-206" fmla="*/ 7144 h 171450"/>
              <a:gd name="connsiteX17-207" fmla="*/ 204787 w 211931"/>
              <a:gd name="connsiteY17-208" fmla="*/ 0 h 171450"/>
              <a:gd name="connsiteX0-209" fmla="*/ 204787 w 211931"/>
              <a:gd name="connsiteY0-210" fmla="*/ 0 h 171450"/>
              <a:gd name="connsiteX1-211" fmla="*/ 209551 w 211931"/>
              <a:gd name="connsiteY1-212" fmla="*/ 23813 h 171450"/>
              <a:gd name="connsiteX2-213" fmla="*/ 211931 w 211931"/>
              <a:gd name="connsiteY2-214" fmla="*/ 47627 h 171450"/>
              <a:gd name="connsiteX3-215" fmla="*/ 166688 w 211931"/>
              <a:gd name="connsiteY3-216" fmla="*/ 85725 h 171450"/>
              <a:gd name="connsiteX4-217" fmla="*/ 111919 w 211931"/>
              <a:gd name="connsiteY4-218" fmla="*/ 171450 h 171450"/>
              <a:gd name="connsiteX5-219" fmla="*/ 97631 w 211931"/>
              <a:gd name="connsiteY5-220" fmla="*/ 150019 h 171450"/>
              <a:gd name="connsiteX6-221" fmla="*/ 80963 w 211931"/>
              <a:gd name="connsiteY6-222" fmla="*/ 145257 h 171450"/>
              <a:gd name="connsiteX7-223" fmla="*/ 83344 w 211931"/>
              <a:gd name="connsiteY7-224" fmla="*/ 116682 h 171450"/>
              <a:gd name="connsiteX8-225" fmla="*/ 100013 w 211931"/>
              <a:gd name="connsiteY8-226" fmla="*/ 104775 h 171450"/>
              <a:gd name="connsiteX9-227" fmla="*/ 69056 w 211931"/>
              <a:gd name="connsiteY9-228" fmla="*/ 97632 h 171450"/>
              <a:gd name="connsiteX10-229" fmla="*/ 30956 w 211931"/>
              <a:gd name="connsiteY10-230" fmla="*/ 64294 h 171450"/>
              <a:gd name="connsiteX11-231" fmla="*/ 0 w 211931"/>
              <a:gd name="connsiteY11-232" fmla="*/ 21432 h 171450"/>
              <a:gd name="connsiteX12-233" fmla="*/ 26194 w 211931"/>
              <a:gd name="connsiteY12-234" fmla="*/ 21432 h 171450"/>
              <a:gd name="connsiteX13-235" fmla="*/ 40481 w 211931"/>
              <a:gd name="connsiteY13-236" fmla="*/ 54769 h 171450"/>
              <a:gd name="connsiteX14-237" fmla="*/ 71438 w 211931"/>
              <a:gd name="connsiteY14-238" fmla="*/ 61913 h 171450"/>
              <a:gd name="connsiteX15-239" fmla="*/ 102394 w 211931"/>
              <a:gd name="connsiteY15-240" fmla="*/ 38100 h 171450"/>
              <a:gd name="connsiteX16-241" fmla="*/ 130969 w 211931"/>
              <a:gd name="connsiteY16-242" fmla="*/ 40482 h 171450"/>
              <a:gd name="connsiteX17-243" fmla="*/ 176213 w 211931"/>
              <a:gd name="connsiteY17-244" fmla="*/ 7144 h 171450"/>
              <a:gd name="connsiteX18" fmla="*/ 204787 w 211931"/>
              <a:gd name="connsiteY18" fmla="*/ 0 h 171450"/>
              <a:gd name="connsiteX0-245" fmla="*/ 204787 w 226220"/>
              <a:gd name="connsiteY0-246" fmla="*/ 0 h 171450"/>
              <a:gd name="connsiteX1-247" fmla="*/ 226220 w 226220"/>
              <a:gd name="connsiteY1-248" fmla="*/ 4763 h 171450"/>
              <a:gd name="connsiteX2-249" fmla="*/ 211931 w 226220"/>
              <a:gd name="connsiteY2-250" fmla="*/ 47627 h 171450"/>
              <a:gd name="connsiteX3-251" fmla="*/ 166688 w 226220"/>
              <a:gd name="connsiteY3-252" fmla="*/ 85725 h 171450"/>
              <a:gd name="connsiteX4-253" fmla="*/ 111919 w 226220"/>
              <a:gd name="connsiteY4-254" fmla="*/ 171450 h 171450"/>
              <a:gd name="connsiteX5-255" fmla="*/ 97631 w 226220"/>
              <a:gd name="connsiteY5-256" fmla="*/ 150019 h 171450"/>
              <a:gd name="connsiteX6-257" fmla="*/ 80963 w 226220"/>
              <a:gd name="connsiteY6-258" fmla="*/ 145257 h 171450"/>
              <a:gd name="connsiteX7-259" fmla="*/ 83344 w 226220"/>
              <a:gd name="connsiteY7-260" fmla="*/ 116682 h 171450"/>
              <a:gd name="connsiteX8-261" fmla="*/ 100013 w 226220"/>
              <a:gd name="connsiteY8-262" fmla="*/ 104775 h 171450"/>
              <a:gd name="connsiteX9-263" fmla="*/ 69056 w 226220"/>
              <a:gd name="connsiteY9-264" fmla="*/ 97632 h 171450"/>
              <a:gd name="connsiteX10-265" fmla="*/ 30956 w 226220"/>
              <a:gd name="connsiteY10-266" fmla="*/ 64294 h 171450"/>
              <a:gd name="connsiteX11-267" fmla="*/ 0 w 226220"/>
              <a:gd name="connsiteY11-268" fmla="*/ 21432 h 171450"/>
              <a:gd name="connsiteX12-269" fmla="*/ 26194 w 226220"/>
              <a:gd name="connsiteY12-270" fmla="*/ 21432 h 171450"/>
              <a:gd name="connsiteX13-271" fmla="*/ 40481 w 226220"/>
              <a:gd name="connsiteY13-272" fmla="*/ 54769 h 171450"/>
              <a:gd name="connsiteX14-273" fmla="*/ 71438 w 226220"/>
              <a:gd name="connsiteY14-274" fmla="*/ 61913 h 171450"/>
              <a:gd name="connsiteX15-275" fmla="*/ 102394 w 226220"/>
              <a:gd name="connsiteY15-276" fmla="*/ 38100 h 171450"/>
              <a:gd name="connsiteX16-277" fmla="*/ 130969 w 226220"/>
              <a:gd name="connsiteY16-278" fmla="*/ 40482 h 171450"/>
              <a:gd name="connsiteX17-279" fmla="*/ 176213 w 226220"/>
              <a:gd name="connsiteY17-280" fmla="*/ 7144 h 171450"/>
              <a:gd name="connsiteX18-281" fmla="*/ 204787 w 226220"/>
              <a:gd name="connsiteY18-282" fmla="*/ 0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135" y="connsiteY17-136"/>
              </a:cxn>
              <a:cxn ang="0">
                <a:pos x="connsiteX18-281" y="connsiteY18-282"/>
              </a:cxn>
            </a:cxnLst>
            <a:rect l="l" t="t" r="r" b="b"/>
            <a:pathLst>
              <a:path w="226220" h="171450">
                <a:moveTo>
                  <a:pt x="204787" y="0"/>
                </a:moveTo>
                <a:lnTo>
                  <a:pt x="226220" y="4763"/>
                </a:lnTo>
                <a:lnTo>
                  <a:pt x="211931" y="47627"/>
                </a:lnTo>
                <a:lnTo>
                  <a:pt x="166688" y="85725"/>
                </a:lnTo>
                <a:lnTo>
                  <a:pt x="111919" y="171450"/>
                </a:lnTo>
                <a:lnTo>
                  <a:pt x="97631" y="150019"/>
                </a:lnTo>
                <a:lnTo>
                  <a:pt x="80963" y="145257"/>
                </a:lnTo>
                <a:lnTo>
                  <a:pt x="83344" y="116682"/>
                </a:lnTo>
                <a:lnTo>
                  <a:pt x="100013" y="104775"/>
                </a:lnTo>
                <a:lnTo>
                  <a:pt x="69056" y="97632"/>
                </a:lnTo>
                <a:lnTo>
                  <a:pt x="30956" y="64294"/>
                </a:lnTo>
                <a:lnTo>
                  <a:pt x="0" y="21432"/>
                </a:lnTo>
                <a:lnTo>
                  <a:pt x="26194" y="21432"/>
                </a:lnTo>
                <a:lnTo>
                  <a:pt x="40481" y="54769"/>
                </a:lnTo>
                <a:lnTo>
                  <a:pt x="71438" y="61913"/>
                </a:lnTo>
                <a:lnTo>
                  <a:pt x="102394" y="38100"/>
                </a:lnTo>
                <a:lnTo>
                  <a:pt x="130969" y="40482"/>
                </a:lnTo>
                <a:lnTo>
                  <a:pt x="176213" y="7144"/>
                </a:lnTo>
                <a:lnTo>
                  <a:pt x="20478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7" name="Freeform: Shape 166"/>
          <p:cNvSpPr/>
          <p:nvPr/>
        </p:nvSpPr>
        <p:spPr bwMode="auto">
          <a:xfrm>
            <a:off x="8036560" y="3305175"/>
            <a:ext cx="85725" cy="40640"/>
          </a:xfrm>
          <a:custGeom>
            <a:avLst/>
            <a:gdLst>
              <a:gd name="connsiteX0" fmla="*/ 85725 w 85725"/>
              <a:gd name="connsiteY0" fmla="*/ 14288 h 33338"/>
              <a:gd name="connsiteX1" fmla="*/ 0 w 85725"/>
              <a:gd name="connsiteY1" fmla="*/ 0 h 33338"/>
              <a:gd name="connsiteX2" fmla="*/ 21431 w 85725"/>
              <a:gd name="connsiteY2" fmla="*/ 33338 h 33338"/>
              <a:gd name="connsiteX3" fmla="*/ 85725 w 85725"/>
              <a:gd name="connsiteY3" fmla="*/ 14288 h 33338"/>
              <a:gd name="connsiteX0-1" fmla="*/ 85725 w 85725"/>
              <a:gd name="connsiteY0-2" fmla="*/ 14288 h 33338"/>
              <a:gd name="connsiteX1-3" fmla="*/ 0 w 85725"/>
              <a:gd name="connsiteY1-4" fmla="*/ 0 h 33338"/>
              <a:gd name="connsiteX2-5" fmla="*/ 21431 w 85725"/>
              <a:gd name="connsiteY2-6" fmla="*/ 33338 h 33338"/>
              <a:gd name="connsiteX3-7" fmla="*/ 47625 w 85725"/>
              <a:gd name="connsiteY3-8" fmla="*/ 26194 h 33338"/>
              <a:gd name="connsiteX4" fmla="*/ 85725 w 85725"/>
              <a:gd name="connsiteY4" fmla="*/ 14288 h 33338"/>
              <a:gd name="connsiteX0-9" fmla="*/ 85725 w 85725"/>
              <a:gd name="connsiteY0-10" fmla="*/ 14288 h 40481"/>
              <a:gd name="connsiteX1-11" fmla="*/ 0 w 85725"/>
              <a:gd name="connsiteY1-12" fmla="*/ 0 h 40481"/>
              <a:gd name="connsiteX2-13" fmla="*/ 21431 w 85725"/>
              <a:gd name="connsiteY2-14" fmla="*/ 33338 h 40481"/>
              <a:gd name="connsiteX3-15" fmla="*/ 61912 w 85725"/>
              <a:gd name="connsiteY3-16" fmla="*/ 40481 h 40481"/>
              <a:gd name="connsiteX4-17" fmla="*/ 85725 w 85725"/>
              <a:gd name="connsiteY4-18" fmla="*/ 14288 h 40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0481">
                <a:moveTo>
                  <a:pt x="85725" y="14288"/>
                </a:moveTo>
                <a:lnTo>
                  <a:pt x="0" y="0"/>
                </a:lnTo>
                <a:lnTo>
                  <a:pt x="21431" y="33338"/>
                </a:lnTo>
                <a:lnTo>
                  <a:pt x="61912" y="40481"/>
                </a:lnTo>
                <a:lnTo>
                  <a:pt x="85725" y="142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8" name="Freeform: Shape 167"/>
          <p:cNvSpPr/>
          <p:nvPr/>
        </p:nvSpPr>
        <p:spPr bwMode="auto">
          <a:xfrm>
            <a:off x="8376920" y="3662045"/>
            <a:ext cx="116840" cy="109220"/>
          </a:xfrm>
          <a:custGeom>
            <a:avLst/>
            <a:gdLst>
              <a:gd name="connsiteX0" fmla="*/ 80962 w 116681"/>
              <a:gd name="connsiteY0" fmla="*/ 0 h 109537"/>
              <a:gd name="connsiteX1" fmla="*/ 0 w 116681"/>
              <a:gd name="connsiteY1" fmla="*/ 7144 h 109537"/>
              <a:gd name="connsiteX2" fmla="*/ 0 w 116681"/>
              <a:gd name="connsiteY2" fmla="*/ 57150 h 109537"/>
              <a:gd name="connsiteX3" fmla="*/ 38100 w 116681"/>
              <a:gd name="connsiteY3" fmla="*/ 109537 h 109537"/>
              <a:gd name="connsiteX4" fmla="*/ 76200 w 116681"/>
              <a:gd name="connsiteY4" fmla="*/ 69056 h 109537"/>
              <a:gd name="connsiteX5" fmla="*/ 116681 w 116681"/>
              <a:gd name="connsiteY5" fmla="*/ 38100 h 109537"/>
              <a:gd name="connsiteX6" fmla="*/ 80962 w 116681"/>
              <a:gd name="connsiteY6" fmla="*/ 0 h 109537"/>
              <a:gd name="connsiteX0-1" fmla="*/ 80962 w 116681"/>
              <a:gd name="connsiteY0-2" fmla="*/ 0 h 109537"/>
              <a:gd name="connsiteX1-3" fmla="*/ 0 w 116681"/>
              <a:gd name="connsiteY1-4" fmla="*/ 7144 h 109537"/>
              <a:gd name="connsiteX2-5" fmla="*/ 0 w 116681"/>
              <a:gd name="connsiteY2-6" fmla="*/ 57150 h 109537"/>
              <a:gd name="connsiteX3-7" fmla="*/ 38100 w 116681"/>
              <a:gd name="connsiteY3-8" fmla="*/ 109537 h 109537"/>
              <a:gd name="connsiteX4-9" fmla="*/ 76200 w 116681"/>
              <a:gd name="connsiteY4-10" fmla="*/ 69056 h 109537"/>
              <a:gd name="connsiteX5-11" fmla="*/ 116681 w 116681"/>
              <a:gd name="connsiteY5-12" fmla="*/ 38100 h 109537"/>
              <a:gd name="connsiteX6-13" fmla="*/ 97631 w 116681"/>
              <a:gd name="connsiteY6-14" fmla="*/ 21431 h 109537"/>
              <a:gd name="connsiteX7" fmla="*/ 80962 w 116681"/>
              <a:gd name="connsiteY7" fmla="*/ 0 h 109537"/>
              <a:gd name="connsiteX0-15" fmla="*/ 80962 w 116681"/>
              <a:gd name="connsiteY0-16" fmla="*/ 0 h 109537"/>
              <a:gd name="connsiteX1-17" fmla="*/ 0 w 116681"/>
              <a:gd name="connsiteY1-18" fmla="*/ 7144 h 109537"/>
              <a:gd name="connsiteX2-19" fmla="*/ 0 w 116681"/>
              <a:gd name="connsiteY2-20" fmla="*/ 57150 h 109537"/>
              <a:gd name="connsiteX3-21" fmla="*/ 38100 w 116681"/>
              <a:gd name="connsiteY3-22" fmla="*/ 109537 h 109537"/>
              <a:gd name="connsiteX4-23" fmla="*/ 76200 w 116681"/>
              <a:gd name="connsiteY4-24" fmla="*/ 69056 h 109537"/>
              <a:gd name="connsiteX5-25" fmla="*/ 116681 w 116681"/>
              <a:gd name="connsiteY5-26" fmla="*/ 38100 h 109537"/>
              <a:gd name="connsiteX6-27" fmla="*/ 114300 w 116681"/>
              <a:gd name="connsiteY6-28" fmla="*/ 16668 h 109537"/>
              <a:gd name="connsiteX7-29" fmla="*/ 80962 w 116681"/>
              <a:gd name="connsiteY7-30" fmla="*/ 0 h 1095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16681" h="109537">
                <a:moveTo>
                  <a:pt x="80962" y="0"/>
                </a:moveTo>
                <a:lnTo>
                  <a:pt x="0" y="7144"/>
                </a:lnTo>
                <a:lnTo>
                  <a:pt x="0" y="57150"/>
                </a:lnTo>
                <a:lnTo>
                  <a:pt x="38100" y="109537"/>
                </a:lnTo>
                <a:lnTo>
                  <a:pt x="76200" y="69056"/>
                </a:lnTo>
                <a:lnTo>
                  <a:pt x="116681" y="38100"/>
                </a:lnTo>
                <a:lnTo>
                  <a:pt x="114300" y="16668"/>
                </a:lnTo>
                <a:lnTo>
                  <a:pt x="80962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9" name="Freeform: Shape 168"/>
          <p:cNvSpPr/>
          <p:nvPr/>
        </p:nvSpPr>
        <p:spPr bwMode="auto">
          <a:xfrm>
            <a:off x="9336405" y="2466975"/>
            <a:ext cx="71755" cy="302260"/>
          </a:xfrm>
          <a:custGeom>
            <a:avLst/>
            <a:gdLst>
              <a:gd name="connsiteX0" fmla="*/ 19050 w 71438"/>
              <a:gd name="connsiteY0" fmla="*/ 0 h 302419"/>
              <a:gd name="connsiteX1" fmla="*/ 45244 w 71438"/>
              <a:gd name="connsiteY1" fmla="*/ 111919 h 302419"/>
              <a:gd name="connsiteX2" fmla="*/ 71438 w 71438"/>
              <a:gd name="connsiteY2" fmla="*/ 211932 h 302419"/>
              <a:gd name="connsiteX3" fmla="*/ 35719 w 71438"/>
              <a:gd name="connsiteY3" fmla="*/ 190500 h 302419"/>
              <a:gd name="connsiteX4" fmla="*/ 33338 w 71438"/>
              <a:gd name="connsiteY4" fmla="*/ 207169 h 302419"/>
              <a:gd name="connsiteX5" fmla="*/ 30957 w 71438"/>
              <a:gd name="connsiteY5" fmla="*/ 269082 h 302419"/>
              <a:gd name="connsiteX6" fmla="*/ 33338 w 71438"/>
              <a:gd name="connsiteY6" fmla="*/ 302419 h 302419"/>
              <a:gd name="connsiteX7" fmla="*/ 19050 w 71438"/>
              <a:gd name="connsiteY7" fmla="*/ 283369 h 302419"/>
              <a:gd name="connsiteX8" fmla="*/ 2382 w 71438"/>
              <a:gd name="connsiteY8" fmla="*/ 300038 h 302419"/>
              <a:gd name="connsiteX9" fmla="*/ 2382 w 71438"/>
              <a:gd name="connsiteY9" fmla="*/ 300038 h 302419"/>
              <a:gd name="connsiteX10" fmla="*/ 4763 w 71438"/>
              <a:gd name="connsiteY10" fmla="*/ 235744 h 302419"/>
              <a:gd name="connsiteX11" fmla="*/ 2382 w 71438"/>
              <a:gd name="connsiteY11" fmla="*/ 209550 h 302419"/>
              <a:gd name="connsiteX12" fmla="*/ 2382 w 71438"/>
              <a:gd name="connsiteY12" fmla="*/ 150019 h 302419"/>
              <a:gd name="connsiteX13" fmla="*/ 19050 w 71438"/>
              <a:gd name="connsiteY13" fmla="*/ 111919 h 302419"/>
              <a:gd name="connsiteX14" fmla="*/ 0 w 71438"/>
              <a:gd name="connsiteY14" fmla="*/ 85725 h 302419"/>
              <a:gd name="connsiteX15" fmla="*/ 19050 w 71438"/>
              <a:gd name="connsiteY15" fmla="*/ 0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38" h="302419">
                <a:moveTo>
                  <a:pt x="19050" y="0"/>
                </a:moveTo>
                <a:lnTo>
                  <a:pt x="45244" y="111919"/>
                </a:lnTo>
                <a:lnTo>
                  <a:pt x="71438" y="211932"/>
                </a:lnTo>
                <a:lnTo>
                  <a:pt x="35719" y="190500"/>
                </a:lnTo>
                <a:lnTo>
                  <a:pt x="33338" y="207169"/>
                </a:lnTo>
                <a:cubicBezTo>
                  <a:pt x="32544" y="227807"/>
                  <a:pt x="31751" y="248444"/>
                  <a:pt x="30957" y="269082"/>
                </a:cubicBezTo>
                <a:lnTo>
                  <a:pt x="33338" y="302419"/>
                </a:lnTo>
                <a:lnTo>
                  <a:pt x="19050" y="283369"/>
                </a:lnTo>
                <a:lnTo>
                  <a:pt x="2382" y="300038"/>
                </a:lnTo>
                <a:lnTo>
                  <a:pt x="2382" y="300038"/>
                </a:lnTo>
                <a:cubicBezTo>
                  <a:pt x="3176" y="278607"/>
                  <a:pt x="3969" y="257175"/>
                  <a:pt x="4763" y="235744"/>
                </a:cubicBezTo>
                <a:lnTo>
                  <a:pt x="2382" y="209550"/>
                </a:lnTo>
                <a:lnTo>
                  <a:pt x="2382" y="150019"/>
                </a:lnTo>
                <a:lnTo>
                  <a:pt x="19050" y="111919"/>
                </a:lnTo>
                <a:lnTo>
                  <a:pt x="0" y="85725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0" name="Freeform: Shape 169"/>
          <p:cNvSpPr/>
          <p:nvPr/>
        </p:nvSpPr>
        <p:spPr bwMode="auto">
          <a:xfrm>
            <a:off x="9298305" y="2792730"/>
            <a:ext cx="123825" cy="135890"/>
          </a:xfrm>
          <a:custGeom>
            <a:avLst/>
            <a:gdLst>
              <a:gd name="connsiteX0" fmla="*/ 42863 w 123825"/>
              <a:gd name="connsiteY0" fmla="*/ 0 h 135731"/>
              <a:gd name="connsiteX1" fmla="*/ 83344 w 123825"/>
              <a:gd name="connsiteY1" fmla="*/ 50006 h 135731"/>
              <a:gd name="connsiteX2" fmla="*/ 116682 w 123825"/>
              <a:gd name="connsiteY2" fmla="*/ 61912 h 135731"/>
              <a:gd name="connsiteX3" fmla="*/ 123825 w 123825"/>
              <a:gd name="connsiteY3" fmla="*/ 80962 h 135731"/>
              <a:gd name="connsiteX4" fmla="*/ 95250 w 123825"/>
              <a:gd name="connsiteY4" fmla="*/ 102393 h 135731"/>
              <a:gd name="connsiteX5" fmla="*/ 80963 w 123825"/>
              <a:gd name="connsiteY5" fmla="*/ 126206 h 135731"/>
              <a:gd name="connsiteX6" fmla="*/ 57150 w 123825"/>
              <a:gd name="connsiteY6" fmla="*/ 100012 h 135731"/>
              <a:gd name="connsiteX7" fmla="*/ 21432 w 123825"/>
              <a:gd name="connsiteY7" fmla="*/ 107156 h 135731"/>
              <a:gd name="connsiteX8" fmla="*/ 33338 w 123825"/>
              <a:gd name="connsiteY8" fmla="*/ 121443 h 135731"/>
              <a:gd name="connsiteX9" fmla="*/ 33338 w 123825"/>
              <a:gd name="connsiteY9" fmla="*/ 135731 h 135731"/>
              <a:gd name="connsiteX10" fmla="*/ 0 w 123825"/>
              <a:gd name="connsiteY10" fmla="*/ 135731 h 135731"/>
              <a:gd name="connsiteX11" fmla="*/ 7144 w 123825"/>
              <a:gd name="connsiteY11" fmla="*/ 92868 h 135731"/>
              <a:gd name="connsiteX12" fmla="*/ 19050 w 123825"/>
              <a:gd name="connsiteY12" fmla="*/ 69056 h 135731"/>
              <a:gd name="connsiteX13" fmla="*/ 40482 w 123825"/>
              <a:gd name="connsiteY13" fmla="*/ 73818 h 135731"/>
              <a:gd name="connsiteX14" fmla="*/ 42863 w 123825"/>
              <a:gd name="connsiteY14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35731">
                <a:moveTo>
                  <a:pt x="42863" y="0"/>
                </a:moveTo>
                <a:lnTo>
                  <a:pt x="83344" y="50006"/>
                </a:lnTo>
                <a:lnTo>
                  <a:pt x="116682" y="61912"/>
                </a:lnTo>
                <a:lnTo>
                  <a:pt x="123825" y="80962"/>
                </a:lnTo>
                <a:lnTo>
                  <a:pt x="95250" y="102393"/>
                </a:lnTo>
                <a:lnTo>
                  <a:pt x="80963" y="126206"/>
                </a:lnTo>
                <a:lnTo>
                  <a:pt x="57150" y="100012"/>
                </a:lnTo>
                <a:lnTo>
                  <a:pt x="21432" y="107156"/>
                </a:lnTo>
                <a:lnTo>
                  <a:pt x="33338" y="121443"/>
                </a:lnTo>
                <a:lnTo>
                  <a:pt x="33338" y="135731"/>
                </a:lnTo>
                <a:lnTo>
                  <a:pt x="0" y="135731"/>
                </a:lnTo>
                <a:lnTo>
                  <a:pt x="7144" y="92868"/>
                </a:lnTo>
                <a:lnTo>
                  <a:pt x="19050" y="69056"/>
                </a:lnTo>
                <a:lnTo>
                  <a:pt x="40482" y="73818"/>
                </a:lnTo>
                <a:cubicBezTo>
                  <a:pt x="41276" y="49212"/>
                  <a:pt x="42069" y="24606"/>
                  <a:pt x="42863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1" name="Freeform: Shape 170"/>
          <p:cNvSpPr/>
          <p:nvPr/>
        </p:nvSpPr>
        <p:spPr bwMode="auto">
          <a:xfrm>
            <a:off x="9122410" y="3040380"/>
            <a:ext cx="219075" cy="114300"/>
          </a:xfrm>
          <a:custGeom>
            <a:avLst/>
            <a:gdLst>
              <a:gd name="connsiteX0" fmla="*/ 216694 w 219075"/>
              <a:gd name="connsiteY0" fmla="*/ 80962 h 114300"/>
              <a:gd name="connsiteX1" fmla="*/ 219075 w 219075"/>
              <a:gd name="connsiteY1" fmla="*/ 2381 h 114300"/>
              <a:gd name="connsiteX2" fmla="*/ 147637 w 219075"/>
              <a:gd name="connsiteY2" fmla="*/ 11906 h 114300"/>
              <a:gd name="connsiteX3" fmla="*/ 121444 w 219075"/>
              <a:gd name="connsiteY3" fmla="*/ 23812 h 114300"/>
              <a:gd name="connsiteX4" fmla="*/ 116681 w 219075"/>
              <a:gd name="connsiteY4" fmla="*/ 0 h 114300"/>
              <a:gd name="connsiteX5" fmla="*/ 107156 w 219075"/>
              <a:gd name="connsiteY5" fmla="*/ 40481 h 114300"/>
              <a:gd name="connsiteX6" fmla="*/ 80962 w 219075"/>
              <a:gd name="connsiteY6" fmla="*/ 59531 h 114300"/>
              <a:gd name="connsiteX7" fmla="*/ 19050 w 219075"/>
              <a:gd name="connsiteY7" fmla="*/ 45243 h 114300"/>
              <a:gd name="connsiteX8" fmla="*/ 0 w 219075"/>
              <a:gd name="connsiteY8" fmla="*/ 90487 h 114300"/>
              <a:gd name="connsiteX9" fmla="*/ 0 w 219075"/>
              <a:gd name="connsiteY9" fmla="*/ 90487 h 114300"/>
              <a:gd name="connsiteX10" fmla="*/ 52387 w 219075"/>
              <a:gd name="connsiteY10" fmla="*/ 88106 h 114300"/>
              <a:gd name="connsiteX11" fmla="*/ 97631 w 219075"/>
              <a:gd name="connsiteY11" fmla="*/ 88106 h 114300"/>
              <a:gd name="connsiteX12" fmla="*/ 92869 w 219075"/>
              <a:gd name="connsiteY12" fmla="*/ 114300 h 114300"/>
              <a:gd name="connsiteX13" fmla="*/ 111919 w 219075"/>
              <a:gd name="connsiteY13" fmla="*/ 102393 h 114300"/>
              <a:gd name="connsiteX14" fmla="*/ 128587 w 219075"/>
              <a:gd name="connsiteY14" fmla="*/ 90487 h 114300"/>
              <a:gd name="connsiteX15" fmla="*/ 216694 w 219075"/>
              <a:gd name="connsiteY15" fmla="*/ 80962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9075" h="114300">
                <a:moveTo>
                  <a:pt x="216694" y="80962"/>
                </a:moveTo>
                <a:cubicBezTo>
                  <a:pt x="217488" y="54768"/>
                  <a:pt x="218281" y="28575"/>
                  <a:pt x="219075" y="2381"/>
                </a:cubicBezTo>
                <a:lnTo>
                  <a:pt x="147637" y="11906"/>
                </a:lnTo>
                <a:lnTo>
                  <a:pt x="121444" y="23812"/>
                </a:lnTo>
                <a:lnTo>
                  <a:pt x="116681" y="0"/>
                </a:lnTo>
                <a:lnTo>
                  <a:pt x="107156" y="40481"/>
                </a:lnTo>
                <a:lnTo>
                  <a:pt x="80962" y="59531"/>
                </a:lnTo>
                <a:lnTo>
                  <a:pt x="19050" y="45243"/>
                </a:lnTo>
                <a:lnTo>
                  <a:pt x="0" y="90487"/>
                </a:lnTo>
                <a:lnTo>
                  <a:pt x="0" y="90487"/>
                </a:lnTo>
                <a:lnTo>
                  <a:pt x="52387" y="88106"/>
                </a:lnTo>
                <a:lnTo>
                  <a:pt x="97631" y="88106"/>
                </a:lnTo>
                <a:lnTo>
                  <a:pt x="92869" y="114300"/>
                </a:lnTo>
                <a:lnTo>
                  <a:pt x="111919" y="102393"/>
                </a:lnTo>
                <a:lnTo>
                  <a:pt x="128587" y="90487"/>
                </a:lnTo>
                <a:lnTo>
                  <a:pt x="216694" y="809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2" name="Freeform: Shape 171"/>
          <p:cNvSpPr/>
          <p:nvPr/>
        </p:nvSpPr>
        <p:spPr bwMode="auto">
          <a:xfrm>
            <a:off x="9305925" y="2931160"/>
            <a:ext cx="71755" cy="66675"/>
          </a:xfrm>
          <a:custGeom>
            <a:avLst/>
            <a:gdLst>
              <a:gd name="connsiteX0" fmla="*/ 71438 w 71438"/>
              <a:gd name="connsiteY0" fmla="*/ 42863 h 47625"/>
              <a:gd name="connsiteX1" fmla="*/ 23813 w 71438"/>
              <a:gd name="connsiteY1" fmla="*/ 0 h 47625"/>
              <a:gd name="connsiteX2" fmla="*/ 0 w 71438"/>
              <a:gd name="connsiteY2" fmla="*/ 26194 h 47625"/>
              <a:gd name="connsiteX3" fmla="*/ 9525 w 71438"/>
              <a:gd name="connsiteY3" fmla="*/ 47625 h 47625"/>
              <a:gd name="connsiteX4" fmla="*/ 71438 w 71438"/>
              <a:gd name="connsiteY4" fmla="*/ 42863 h 47625"/>
              <a:gd name="connsiteX0-1" fmla="*/ 71438 w 71438"/>
              <a:gd name="connsiteY0-2" fmla="*/ 42863 h 47625"/>
              <a:gd name="connsiteX1-3" fmla="*/ 23813 w 71438"/>
              <a:gd name="connsiteY1-4" fmla="*/ 0 h 47625"/>
              <a:gd name="connsiteX2-5" fmla="*/ 0 w 71438"/>
              <a:gd name="connsiteY2-6" fmla="*/ 26194 h 47625"/>
              <a:gd name="connsiteX3-7" fmla="*/ 9525 w 71438"/>
              <a:gd name="connsiteY3-8" fmla="*/ 47625 h 47625"/>
              <a:gd name="connsiteX4-9" fmla="*/ 35719 w 71438"/>
              <a:gd name="connsiteY4-10" fmla="*/ 42863 h 47625"/>
              <a:gd name="connsiteX5" fmla="*/ 71438 w 71438"/>
              <a:gd name="connsiteY5" fmla="*/ 42863 h 47625"/>
              <a:gd name="connsiteX0-11" fmla="*/ 71438 w 71438"/>
              <a:gd name="connsiteY0-12" fmla="*/ 42863 h 66675"/>
              <a:gd name="connsiteX1-13" fmla="*/ 23813 w 71438"/>
              <a:gd name="connsiteY1-14" fmla="*/ 0 h 66675"/>
              <a:gd name="connsiteX2-15" fmla="*/ 0 w 71438"/>
              <a:gd name="connsiteY2-16" fmla="*/ 26194 h 66675"/>
              <a:gd name="connsiteX3-17" fmla="*/ 9525 w 71438"/>
              <a:gd name="connsiteY3-18" fmla="*/ 47625 h 66675"/>
              <a:gd name="connsiteX4-19" fmla="*/ 42863 w 71438"/>
              <a:gd name="connsiteY4-20" fmla="*/ 66675 h 66675"/>
              <a:gd name="connsiteX5-21" fmla="*/ 71438 w 71438"/>
              <a:gd name="connsiteY5-22" fmla="*/ 42863 h 6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66675">
                <a:moveTo>
                  <a:pt x="71438" y="42863"/>
                </a:moveTo>
                <a:lnTo>
                  <a:pt x="23813" y="0"/>
                </a:lnTo>
                <a:lnTo>
                  <a:pt x="0" y="26194"/>
                </a:lnTo>
                <a:lnTo>
                  <a:pt x="9525" y="47625"/>
                </a:lnTo>
                <a:lnTo>
                  <a:pt x="42863" y="66675"/>
                </a:lnTo>
                <a:lnTo>
                  <a:pt x="71438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3" name="Freeform: Shape 172"/>
          <p:cNvSpPr/>
          <p:nvPr/>
        </p:nvSpPr>
        <p:spPr bwMode="auto">
          <a:xfrm>
            <a:off x="9079865" y="3131185"/>
            <a:ext cx="54610" cy="109855"/>
          </a:xfrm>
          <a:custGeom>
            <a:avLst/>
            <a:gdLst>
              <a:gd name="connsiteX0" fmla="*/ 2381 w 47625"/>
              <a:gd name="connsiteY0" fmla="*/ 0 h 109538"/>
              <a:gd name="connsiteX1" fmla="*/ 47625 w 47625"/>
              <a:gd name="connsiteY1" fmla="*/ 47625 h 109538"/>
              <a:gd name="connsiteX2" fmla="*/ 19050 w 47625"/>
              <a:gd name="connsiteY2" fmla="*/ 109538 h 109538"/>
              <a:gd name="connsiteX3" fmla="*/ 0 w 47625"/>
              <a:gd name="connsiteY3" fmla="*/ 90488 h 109538"/>
              <a:gd name="connsiteX4" fmla="*/ 16669 w 47625"/>
              <a:gd name="connsiteY4" fmla="*/ 57150 h 109538"/>
              <a:gd name="connsiteX5" fmla="*/ 2381 w 47625"/>
              <a:gd name="connsiteY5" fmla="*/ 0 h 109538"/>
              <a:gd name="connsiteX0-1" fmla="*/ 2381 w 47625"/>
              <a:gd name="connsiteY0-2" fmla="*/ 0 h 109538"/>
              <a:gd name="connsiteX1-3" fmla="*/ 47625 w 47625"/>
              <a:gd name="connsiteY1-4" fmla="*/ 47625 h 109538"/>
              <a:gd name="connsiteX2-5" fmla="*/ 19050 w 47625"/>
              <a:gd name="connsiteY2-6" fmla="*/ 109538 h 109538"/>
              <a:gd name="connsiteX3-7" fmla="*/ 0 w 47625"/>
              <a:gd name="connsiteY3-8" fmla="*/ 90488 h 109538"/>
              <a:gd name="connsiteX4-9" fmla="*/ 16669 w 47625"/>
              <a:gd name="connsiteY4-10" fmla="*/ 57150 h 109538"/>
              <a:gd name="connsiteX5-11" fmla="*/ 4763 w 47625"/>
              <a:gd name="connsiteY5-12" fmla="*/ 26194 h 109538"/>
              <a:gd name="connsiteX6" fmla="*/ 2381 w 47625"/>
              <a:gd name="connsiteY6" fmla="*/ 0 h 109538"/>
              <a:gd name="connsiteX0-13" fmla="*/ 9524 w 54768"/>
              <a:gd name="connsiteY0-14" fmla="*/ 0 h 109538"/>
              <a:gd name="connsiteX1-15" fmla="*/ 54768 w 54768"/>
              <a:gd name="connsiteY1-16" fmla="*/ 47625 h 109538"/>
              <a:gd name="connsiteX2-17" fmla="*/ 26193 w 54768"/>
              <a:gd name="connsiteY2-18" fmla="*/ 109538 h 109538"/>
              <a:gd name="connsiteX3-19" fmla="*/ 7143 w 54768"/>
              <a:gd name="connsiteY3-20" fmla="*/ 90488 h 109538"/>
              <a:gd name="connsiteX4-21" fmla="*/ 23812 w 54768"/>
              <a:gd name="connsiteY4-22" fmla="*/ 57150 h 109538"/>
              <a:gd name="connsiteX5-23" fmla="*/ 0 w 54768"/>
              <a:gd name="connsiteY5-24" fmla="*/ 26194 h 109538"/>
              <a:gd name="connsiteX6-25" fmla="*/ 9524 w 54768"/>
              <a:gd name="connsiteY6-26" fmla="*/ 0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54768" h="109538">
                <a:moveTo>
                  <a:pt x="9524" y="0"/>
                </a:moveTo>
                <a:lnTo>
                  <a:pt x="54768" y="47625"/>
                </a:lnTo>
                <a:lnTo>
                  <a:pt x="26193" y="109538"/>
                </a:lnTo>
                <a:lnTo>
                  <a:pt x="7143" y="90488"/>
                </a:lnTo>
                <a:lnTo>
                  <a:pt x="23812" y="57150"/>
                </a:lnTo>
                <a:lnTo>
                  <a:pt x="0" y="26194"/>
                </a:lnTo>
                <a:lnTo>
                  <a:pt x="952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4" name="Freeform: Shape 173"/>
          <p:cNvSpPr/>
          <p:nvPr/>
        </p:nvSpPr>
        <p:spPr bwMode="auto">
          <a:xfrm>
            <a:off x="9144000" y="3131185"/>
            <a:ext cx="50165" cy="52705"/>
          </a:xfrm>
          <a:custGeom>
            <a:avLst/>
            <a:gdLst>
              <a:gd name="connsiteX0" fmla="*/ 0 w 42862"/>
              <a:gd name="connsiteY0" fmla="*/ 52388 h 52388"/>
              <a:gd name="connsiteX1" fmla="*/ 42862 w 42862"/>
              <a:gd name="connsiteY1" fmla="*/ 21431 h 52388"/>
              <a:gd name="connsiteX2" fmla="*/ 21431 w 42862"/>
              <a:gd name="connsiteY2" fmla="*/ 0 h 52388"/>
              <a:gd name="connsiteX3" fmla="*/ 0 w 42862"/>
              <a:gd name="connsiteY3" fmla="*/ 52388 h 52388"/>
              <a:gd name="connsiteX0-1" fmla="*/ 0 w 42862"/>
              <a:gd name="connsiteY0-2" fmla="*/ 52388 h 52388"/>
              <a:gd name="connsiteX1-3" fmla="*/ 42862 w 42862"/>
              <a:gd name="connsiteY1-4" fmla="*/ 21431 h 52388"/>
              <a:gd name="connsiteX2-5" fmla="*/ 21431 w 42862"/>
              <a:gd name="connsiteY2-6" fmla="*/ 0 h 52388"/>
              <a:gd name="connsiteX3-7" fmla="*/ 9525 w 42862"/>
              <a:gd name="connsiteY3-8" fmla="*/ 26194 h 52388"/>
              <a:gd name="connsiteX4" fmla="*/ 0 w 42862"/>
              <a:gd name="connsiteY4" fmla="*/ 52388 h 52388"/>
              <a:gd name="connsiteX0-9" fmla="*/ 7144 w 50006"/>
              <a:gd name="connsiteY0-10" fmla="*/ 52388 h 52388"/>
              <a:gd name="connsiteX1-11" fmla="*/ 50006 w 50006"/>
              <a:gd name="connsiteY1-12" fmla="*/ 21431 h 52388"/>
              <a:gd name="connsiteX2-13" fmla="*/ 28575 w 50006"/>
              <a:gd name="connsiteY2-14" fmla="*/ 0 h 52388"/>
              <a:gd name="connsiteX3-15" fmla="*/ 0 w 50006"/>
              <a:gd name="connsiteY3-16" fmla="*/ 26194 h 52388"/>
              <a:gd name="connsiteX4-17" fmla="*/ 7144 w 50006"/>
              <a:gd name="connsiteY4-18" fmla="*/ 52388 h 52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0006" h="52388">
                <a:moveTo>
                  <a:pt x="7144" y="52388"/>
                </a:moveTo>
                <a:lnTo>
                  <a:pt x="50006" y="21431"/>
                </a:lnTo>
                <a:lnTo>
                  <a:pt x="28575" y="0"/>
                </a:lnTo>
                <a:lnTo>
                  <a:pt x="0" y="26194"/>
                </a:lnTo>
                <a:lnTo>
                  <a:pt x="7144" y="523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6" name="Freeform: Shape 175"/>
          <p:cNvSpPr/>
          <p:nvPr/>
        </p:nvSpPr>
        <p:spPr bwMode="auto">
          <a:xfrm>
            <a:off x="8386445" y="4150360"/>
            <a:ext cx="223520" cy="73660"/>
          </a:xfrm>
          <a:custGeom>
            <a:avLst/>
            <a:gdLst>
              <a:gd name="connsiteX0" fmla="*/ 223837 w 223837"/>
              <a:gd name="connsiteY0" fmla="*/ 73819 h 73819"/>
              <a:gd name="connsiteX1" fmla="*/ 107156 w 223837"/>
              <a:gd name="connsiteY1" fmla="*/ 52388 h 73819"/>
              <a:gd name="connsiteX2" fmla="*/ 59531 w 223837"/>
              <a:gd name="connsiteY2" fmla="*/ 38100 h 73819"/>
              <a:gd name="connsiteX3" fmla="*/ 0 w 223837"/>
              <a:gd name="connsiteY3" fmla="*/ 19050 h 73819"/>
              <a:gd name="connsiteX4" fmla="*/ 19050 w 223837"/>
              <a:gd name="connsiteY4" fmla="*/ 0 h 73819"/>
              <a:gd name="connsiteX5" fmla="*/ 92868 w 223837"/>
              <a:gd name="connsiteY5" fmla="*/ 23813 h 73819"/>
              <a:gd name="connsiteX6" fmla="*/ 161925 w 223837"/>
              <a:gd name="connsiteY6" fmla="*/ 23813 h 73819"/>
              <a:gd name="connsiteX7" fmla="*/ 223837 w 223837"/>
              <a:gd name="connsiteY7" fmla="*/ 73819 h 7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837" h="73819">
                <a:moveTo>
                  <a:pt x="223837" y="73819"/>
                </a:moveTo>
                <a:lnTo>
                  <a:pt x="107156" y="52388"/>
                </a:lnTo>
                <a:lnTo>
                  <a:pt x="59531" y="38100"/>
                </a:lnTo>
                <a:lnTo>
                  <a:pt x="0" y="19050"/>
                </a:lnTo>
                <a:lnTo>
                  <a:pt x="19050" y="0"/>
                </a:lnTo>
                <a:lnTo>
                  <a:pt x="92868" y="23813"/>
                </a:lnTo>
                <a:lnTo>
                  <a:pt x="161925" y="23813"/>
                </a:lnTo>
                <a:lnTo>
                  <a:pt x="223837" y="738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7" name="Freeform: Shape 176"/>
          <p:cNvSpPr/>
          <p:nvPr/>
        </p:nvSpPr>
        <p:spPr bwMode="auto">
          <a:xfrm>
            <a:off x="8496300" y="3878580"/>
            <a:ext cx="273685" cy="242570"/>
          </a:xfrm>
          <a:custGeom>
            <a:avLst/>
            <a:gdLst>
              <a:gd name="connsiteX0" fmla="*/ 0 w 273844"/>
              <a:gd name="connsiteY0" fmla="*/ 119062 h 242887"/>
              <a:gd name="connsiteX1" fmla="*/ 23813 w 273844"/>
              <a:gd name="connsiteY1" fmla="*/ 188118 h 242887"/>
              <a:gd name="connsiteX2" fmla="*/ 42863 w 273844"/>
              <a:gd name="connsiteY2" fmla="*/ 230981 h 242887"/>
              <a:gd name="connsiteX3" fmla="*/ 102394 w 273844"/>
              <a:gd name="connsiteY3" fmla="*/ 226218 h 242887"/>
              <a:gd name="connsiteX4" fmla="*/ 147638 w 273844"/>
              <a:gd name="connsiteY4" fmla="*/ 242887 h 242887"/>
              <a:gd name="connsiteX5" fmla="*/ 183356 w 273844"/>
              <a:gd name="connsiteY5" fmla="*/ 221456 h 242887"/>
              <a:gd name="connsiteX6" fmla="*/ 204788 w 273844"/>
              <a:gd name="connsiteY6" fmla="*/ 173831 h 242887"/>
              <a:gd name="connsiteX7" fmla="*/ 240506 w 273844"/>
              <a:gd name="connsiteY7" fmla="*/ 147637 h 242887"/>
              <a:gd name="connsiteX8" fmla="*/ 238125 w 273844"/>
              <a:gd name="connsiteY8" fmla="*/ 114300 h 242887"/>
              <a:gd name="connsiteX9" fmla="*/ 219075 w 273844"/>
              <a:gd name="connsiteY9" fmla="*/ 76200 h 242887"/>
              <a:gd name="connsiteX10" fmla="*/ 242888 w 273844"/>
              <a:gd name="connsiteY10" fmla="*/ 57150 h 242887"/>
              <a:gd name="connsiteX11" fmla="*/ 273844 w 273844"/>
              <a:gd name="connsiteY11" fmla="*/ 38100 h 242887"/>
              <a:gd name="connsiteX12" fmla="*/ 202406 w 273844"/>
              <a:gd name="connsiteY12" fmla="*/ 0 h 242887"/>
              <a:gd name="connsiteX13" fmla="*/ 178594 w 273844"/>
              <a:gd name="connsiteY13" fmla="*/ 38100 h 242887"/>
              <a:gd name="connsiteX14" fmla="*/ 161925 w 273844"/>
              <a:gd name="connsiteY14" fmla="*/ 45243 h 242887"/>
              <a:gd name="connsiteX15" fmla="*/ 102394 w 273844"/>
              <a:gd name="connsiteY15" fmla="*/ 88106 h 242887"/>
              <a:gd name="connsiteX16" fmla="*/ 76200 w 273844"/>
              <a:gd name="connsiteY16" fmla="*/ 88106 h 242887"/>
              <a:gd name="connsiteX17" fmla="*/ 50006 w 273844"/>
              <a:gd name="connsiteY17" fmla="*/ 119062 h 242887"/>
              <a:gd name="connsiteX18" fmla="*/ 0 w 273844"/>
              <a:gd name="connsiteY18" fmla="*/ 119062 h 242887"/>
              <a:gd name="connsiteX0-1" fmla="*/ 0 w 273844"/>
              <a:gd name="connsiteY0-2" fmla="*/ 119062 h 242887"/>
              <a:gd name="connsiteX1-3" fmla="*/ 23813 w 273844"/>
              <a:gd name="connsiteY1-4" fmla="*/ 188118 h 242887"/>
              <a:gd name="connsiteX2-5" fmla="*/ 42863 w 273844"/>
              <a:gd name="connsiteY2-6" fmla="*/ 230981 h 242887"/>
              <a:gd name="connsiteX3-7" fmla="*/ 102394 w 273844"/>
              <a:gd name="connsiteY3-8" fmla="*/ 226218 h 242887"/>
              <a:gd name="connsiteX4-9" fmla="*/ 147638 w 273844"/>
              <a:gd name="connsiteY4-10" fmla="*/ 242887 h 242887"/>
              <a:gd name="connsiteX5-11" fmla="*/ 183356 w 273844"/>
              <a:gd name="connsiteY5-12" fmla="*/ 221456 h 242887"/>
              <a:gd name="connsiteX6-13" fmla="*/ 204788 w 273844"/>
              <a:gd name="connsiteY6-14" fmla="*/ 173831 h 242887"/>
              <a:gd name="connsiteX7-15" fmla="*/ 240506 w 273844"/>
              <a:gd name="connsiteY7-16" fmla="*/ 147637 h 242887"/>
              <a:gd name="connsiteX8-17" fmla="*/ 238125 w 273844"/>
              <a:gd name="connsiteY8-18" fmla="*/ 114300 h 242887"/>
              <a:gd name="connsiteX9-19" fmla="*/ 219075 w 273844"/>
              <a:gd name="connsiteY9-20" fmla="*/ 76200 h 242887"/>
              <a:gd name="connsiteX10-21" fmla="*/ 242888 w 273844"/>
              <a:gd name="connsiteY10-22" fmla="*/ 57150 h 242887"/>
              <a:gd name="connsiteX11-23" fmla="*/ 273844 w 273844"/>
              <a:gd name="connsiteY11-24" fmla="*/ 38100 h 242887"/>
              <a:gd name="connsiteX12-25" fmla="*/ 202406 w 273844"/>
              <a:gd name="connsiteY12-26" fmla="*/ 0 h 242887"/>
              <a:gd name="connsiteX13-27" fmla="*/ 178594 w 273844"/>
              <a:gd name="connsiteY13-28" fmla="*/ 38100 h 242887"/>
              <a:gd name="connsiteX14-29" fmla="*/ 161925 w 273844"/>
              <a:gd name="connsiteY14-30" fmla="*/ 45243 h 242887"/>
              <a:gd name="connsiteX15-31" fmla="*/ 102394 w 273844"/>
              <a:gd name="connsiteY15-32" fmla="*/ 88106 h 242887"/>
              <a:gd name="connsiteX16-33" fmla="*/ 76200 w 273844"/>
              <a:gd name="connsiteY16-34" fmla="*/ 88106 h 242887"/>
              <a:gd name="connsiteX17-35" fmla="*/ 50006 w 273844"/>
              <a:gd name="connsiteY17-36" fmla="*/ 119062 h 242887"/>
              <a:gd name="connsiteX18-37" fmla="*/ 21431 w 273844"/>
              <a:gd name="connsiteY18-38" fmla="*/ 116681 h 242887"/>
              <a:gd name="connsiteX19" fmla="*/ 0 w 273844"/>
              <a:gd name="connsiteY19" fmla="*/ 119062 h 242887"/>
              <a:gd name="connsiteX0-39" fmla="*/ 0 w 273844"/>
              <a:gd name="connsiteY0-40" fmla="*/ 119062 h 242887"/>
              <a:gd name="connsiteX1-41" fmla="*/ 23813 w 273844"/>
              <a:gd name="connsiteY1-42" fmla="*/ 188118 h 242887"/>
              <a:gd name="connsiteX2-43" fmla="*/ 42863 w 273844"/>
              <a:gd name="connsiteY2-44" fmla="*/ 230981 h 242887"/>
              <a:gd name="connsiteX3-45" fmla="*/ 102394 w 273844"/>
              <a:gd name="connsiteY3-46" fmla="*/ 226218 h 242887"/>
              <a:gd name="connsiteX4-47" fmla="*/ 147638 w 273844"/>
              <a:gd name="connsiteY4-48" fmla="*/ 242887 h 242887"/>
              <a:gd name="connsiteX5-49" fmla="*/ 183356 w 273844"/>
              <a:gd name="connsiteY5-50" fmla="*/ 221456 h 242887"/>
              <a:gd name="connsiteX6-51" fmla="*/ 204788 w 273844"/>
              <a:gd name="connsiteY6-52" fmla="*/ 173831 h 242887"/>
              <a:gd name="connsiteX7-53" fmla="*/ 240506 w 273844"/>
              <a:gd name="connsiteY7-54" fmla="*/ 147637 h 242887"/>
              <a:gd name="connsiteX8-55" fmla="*/ 238125 w 273844"/>
              <a:gd name="connsiteY8-56" fmla="*/ 114300 h 242887"/>
              <a:gd name="connsiteX9-57" fmla="*/ 219075 w 273844"/>
              <a:gd name="connsiteY9-58" fmla="*/ 76200 h 242887"/>
              <a:gd name="connsiteX10-59" fmla="*/ 242888 w 273844"/>
              <a:gd name="connsiteY10-60" fmla="*/ 57150 h 242887"/>
              <a:gd name="connsiteX11-61" fmla="*/ 273844 w 273844"/>
              <a:gd name="connsiteY11-62" fmla="*/ 38100 h 242887"/>
              <a:gd name="connsiteX12-63" fmla="*/ 202406 w 273844"/>
              <a:gd name="connsiteY12-64" fmla="*/ 0 h 242887"/>
              <a:gd name="connsiteX13-65" fmla="*/ 178594 w 273844"/>
              <a:gd name="connsiteY13-66" fmla="*/ 38100 h 242887"/>
              <a:gd name="connsiteX14-67" fmla="*/ 161925 w 273844"/>
              <a:gd name="connsiteY14-68" fmla="*/ 45243 h 242887"/>
              <a:gd name="connsiteX15-69" fmla="*/ 102394 w 273844"/>
              <a:gd name="connsiteY15-70" fmla="*/ 88106 h 242887"/>
              <a:gd name="connsiteX16-71" fmla="*/ 76200 w 273844"/>
              <a:gd name="connsiteY16-72" fmla="*/ 88106 h 242887"/>
              <a:gd name="connsiteX17-73" fmla="*/ 50006 w 273844"/>
              <a:gd name="connsiteY17-74" fmla="*/ 119062 h 242887"/>
              <a:gd name="connsiteX18-75" fmla="*/ 21431 w 273844"/>
              <a:gd name="connsiteY18-76" fmla="*/ 104775 h 242887"/>
              <a:gd name="connsiteX19-77" fmla="*/ 0 w 273844"/>
              <a:gd name="connsiteY19-78" fmla="*/ 119062 h 242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73844" h="242887">
                <a:moveTo>
                  <a:pt x="0" y="119062"/>
                </a:moveTo>
                <a:lnTo>
                  <a:pt x="23813" y="188118"/>
                </a:lnTo>
                <a:lnTo>
                  <a:pt x="42863" y="230981"/>
                </a:lnTo>
                <a:lnTo>
                  <a:pt x="102394" y="226218"/>
                </a:lnTo>
                <a:lnTo>
                  <a:pt x="147638" y="242887"/>
                </a:lnTo>
                <a:lnTo>
                  <a:pt x="183356" y="221456"/>
                </a:lnTo>
                <a:lnTo>
                  <a:pt x="204788" y="173831"/>
                </a:lnTo>
                <a:lnTo>
                  <a:pt x="240506" y="147637"/>
                </a:lnTo>
                <a:lnTo>
                  <a:pt x="238125" y="114300"/>
                </a:lnTo>
                <a:lnTo>
                  <a:pt x="219075" y="76200"/>
                </a:lnTo>
                <a:lnTo>
                  <a:pt x="242888" y="57150"/>
                </a:lnTo>
                <a:lnTo>
                  <a:pt x="273844" y="38100"/>
                </a:lnTo>
                <a:lnTo>
                  <a:pt x="202406" y="0"/>
                </a:lnTo>
                <a:lnTo>
                  <a:pt x="178594" y="38100"/>
                </a:lnTo>
                <a:lnTo>
                  <a:pt x="161925" y="45243"/>
                </a:lnTo>
                <a:lnTo>
                  <a:pt x="102394" y="88106"/>
                </a:lnTo>
                <a:lnTo>
                  <a:pt x="76200" y="88106"/>
                </a:lnTo>
                <a:lnTo>
                  <a:pt x="50006" y="119062"/>
                </a:lnTo>
                <a:lnTo>
                  <a:pt x="21431" y="104775"/>
                </a:lnTo>
                <a:lnTo>
                  <a:pt x="0" y="1190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8" name="Freeform: Shape 177"/>
          <p:cNvSpPr/>
          <p:nvPr/>
        </p:nvSpPr>
        <p:spPr bwMode="auto">
          <a:xfrm>
            <a:off x="8183880" y="3838575"/>
            <a:ext cx="214630" cy="302260"/>
          </a:xfrm>
          <a:custGeom>
            <a:avLst/>
            <a:gdLst>
              <a:gd name="connsiteX0" fmla="*/ 0 w 214313"/>
              <a:gd name="connsiteY0" fmla="*/ 0 h 302419"/>
              <a:gd name="connsiteX1" fmla="*/ 92869 w 214313"/>
              <a:gd name="connsiteY1" fmla="*/ 166688 h 302419"/>
              <a:gd name="connsiteX2" fmla="*/ 126207 w 214313"/>
              <a:gd name="connsiteY2" fmla="*/ 250032 h 302419"/>
              <a:gd name="connsiteX3" fmla="*/ 178594 w 214313"/>
              <a:gd name="connsiteY3" fmla="*/ 302419 h 302419"/>
              <a:gd name="connsiteX4" fmla="*/ 207169 w 214313"/>
              <a:gd name="connsiteY4" fmla="*/ 292894 h 302419"/>
              <a:gd name="connsiteX5" fmla="*/ 214313 w 214313"/>
              <a:gd name="connsiteY5" fmla="*/ 235744 h 302419"/>
              <a:gd name="connsiteX6" fmla="*/ 180975 w 214313"/>
              <a:gd name="connsiteY6" fmla="*/ 200025 h 302419"/>
              <a:gd name="connsiteX7" fmla="*/ 180975 w 214313"/>
              <a:gd name="connsiteY7" fmla="*/ 166688 h 302419"/>
              <a:gd name="connsiteX8" fmla="*/ 157163 w 214313"/>
              <a:gd name="connsiteY8" fmla="*/ 140494 h 302419"/>
              <a:gd name="connsiteX9" fmla="*/ 109538 w 214313"/>
              <a:gd name="connsiteY9" fmla="*/ 102394 h 302419"/>
              <a:gd name="connsiteX10" fmla="*/ 88107 w 214313"/>
              <a:gd name="connsiteY10" fmla="*/ 64294 h 302419"/>
              <a:gd name="connsiteX11" fmla="*/ 64294 w 214313"/>
              <a:gd name="connsiteY11" fmla="*/ 45244 h 302419"/>
              <a:gd name="connsiteX12" fmla="*/ 0 w 214313"/>
              <a:gd name="connsiteY12" fmla="*/ 0 h 302419"/>
              <a:gd name="connsiteX0-1" fmla="*/ 0 w 214313"/>
              <a:gd name="connsiteY0-2" fmla="*/ 0 h 302419"/>
              <a:gd name="connsiteX1-3" fmla="*/ 92869 w 214313"/>
              <a:gd name="connsiteY1-4" fmla="*/ 166688 h 302419"/>
              <a:gd name="connsiteX2-5" fmla="*/ 126207 w 214313"/>
              <a:gd name="connsiteY2-6" fmla="*/ 250032 h 302419"/>
              <a:gd name="connsiteX3-7" fmla="*/ 178594 w 214313"/>
              <a:gd name="connsiteY3-8" fmla="*/ 302419 h 302419"/>
              <a:gd name="connsiteX4-9" fmla="*/ 207169 w 214313"/>
              <a:gd name="connsiteY4-10" fmla="*/ 292894 h 302419"/>
              <a:gd name="connsiteX5-11" fmla="*/ 214313 w 214313"/>
              <a:gd name="connsiteY5-12" fmla="*/ 235744 h 302419"/>
              <a:gd name="connsiteX6-13" fmla="*/ 180975 w 214313"/>
              <a:gd name="connsiteY6-14" fmla="*/ 200025 h 302419"/>
              <a:gd name="connsiteX7-15" fmla="*/ 180975 w 214313"/>
              <a:gd name="connsiteY7-16" fmla="*/ 166688 h 302419"/>
              <a:gd name="connsiteX8-17" fmla="*/ 157163 w 214313"/>
              <a:gd name="connsiteY8-18" fmla="*/ 140494 h 302419"/>
              <a:gd name="connsiteX9-19" fmla="*/ 109538 w 214313"/>
              <a:gd name="connsiteY9-20" fmla="*/ 102394 h 302419"/>
              <a:gd name="connsiteX10-21" fmla="*/ 88107 w 214313"/>
              <a:gd name="connsiteY10-22" fmla="*/ 64294 h 302419"/>
              <a:gd name="connsiteX11-23" fmla="*/ 64294 w 214313"/>
              <a:gd name="connsiteY11-24" fmla="*/ 45244 h 302419"/>
              <a:gd name="connsiteX12-25" fmla="*/ 33338 w 214313"/>
              <a:gd name="connsiteY12-26" fmla="*/ 28575 h 302419"/>
              <a:gd name="connsiteX13" fmla="*/ 0 w 214313"/>
              <a:gd name="connsiteY13" fmla="*/ 0 h 302419"/>
              <a:gd name="connsiteX0-27" fmla="*/ 0 w 214313"/>
              <a:gd name="connsiteY0-28" fmla="*/ 0 h 302419"/>
              <a:gd name="connsiteX1-29" fmla="*/ 92869 w 214313"/>
              <a:gd name="connsiteY1-30" fmla="*/ 166688 h 302419"/>
              <a:gd name="connsiteX2-31" fmla="*/ 126207 w 214313"/>
              <a:gd name="connsiteY2-32" fmla="*/ 250032 h 302419"/>
              <a:gd name="connsiteX3-33" fmla="*/ 178594 w 214313"/>
              <a:gd name="connsiteY3-34" fmla="*/ 302419 h 302419"/>
              <a:gd name="connsiteX4-35" fmla="*/ 207169 w 214313"/>
              <a:gd name="connsiteY4-36" fmla="*/ 292894 h 302419"/>
              <a:gd name="connsiteX5-37" fmla="*/ 214313 w 214313"/>
              <a:gd name="connsiteY5-38" fmla="*/ 235744 h 302419"/>
              <a:gd name="connsiteX6-39" fmla="*/ 180975 w 214313"/>
              <a:gd name="connsiteY6-40" fmla="*/ 200025 h 302419"/>
              <a:gd name="connsiteX7-41" fmla="*/ 180975 w 214313"/>
              <a:gd name="connsiteY7-42" fmla="*/ 166688 h 302419"/>
              <a:gd name="connsiteX8-43" fmla="*/ 157163 w 214313"/>
              <a:gd name="connsiteY8-44" fmla="*/ 140494 h 302419"/>
              <a:gd name="connsiteX9-45" fmla="*/ 109538 w 214313"/>
              <a:gd name="connsiteY9-46" fmla="*/ 102394 h 302419"/>
              <a:gd name="connsiteX10-47" fmla="*/ 88107 w 214313"/>
              <a:gd name="connsiteY10-48" fmla="*/ 64294 h 302419"/>
              <a:gd name="connsiteX11-49" fmla="*/ 64294 w 214313"/>
              <a:gd name="connsiteY11-50" fmla="*/ 45244 h 302419"/>
              <a:gd name="connsiteX12-51" fmla="*/ 52388 w 214313"/>
              <a:gd name="connsiteY12-52" fmla="*/ 23813 h 302419"/>
              <a:gd name="connsiteX13-53" fmla="*/ 0 w 214313"/>
              <a:gd name="connsiteY13-54" fmla="*/ 0 h 3024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214313" h="302419">
                <a:moveTo>
                  <a:pt x="0" y="0"/>
                </a:moveTo>
                <a:lnTo>
                  <a:pt x="92869" y="166688"/>
                </a:lnTo>
                <a:lnTo>
                  <a:pt x="126207" y="250032"/>
                </a:lnTo>
                <a:lnTo>
                  <a:pt x="178594" y="302419"/>
                </a:lnTo>
                <a:lnTo>
                  <a:pt x="207169" y="292894"/>
                </a:lnTo>
                <a:lnTo>
                  <a:pt x="214313" y="235744"/>
                </a:lnTo>
                <a:lnTo>
                  <a:pt x="180975" y="200025"/>
                </a:lnTo>
                <a:lnTo>
                  <a:pt x="180975" y="166688"/>
                </a:lnTo>
                <a:lnTo>
                  <a:pt x="157163" y="140494"/>
                </a:lnTo>
                <a:lnTo>
                  <a:pt x="109538" y="102394"/>
                </a:lnTo>
                <a:lnTo>
                  <a:pt x="88107" y="64294"/>
                </a:lnTo>
                <a:lnTo>
                  <a:pt x="64294" y="45244"/>
                </a:lnTo>
                <a:lnTo>
                  <a:pt x="52388" y="2381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9" name="Freeform: Shape 178"/>
          <p:cNvSpPr/>
          <p:nvPr/>
        </p:nvSpPr>
        <p:spPr bwMode="auto">
          <a:xfrm>
            <a:off x="8810625" y="3366770"/>
            <a:ext cx="62230" cy="97790"/>
          </a:xfrm>
          <a:custGeom>
            <a:avLst/>
            <a:gdLst>
              <a:gd name="connsiteX0" fmla="*/ 61913 w 61913"/>
              <a:gd name="connsiteY0" fmla="*/ 0 h 97631"/>
              <a:gd name="connsiteX1" fmla="*/ 61913 w 61913"/>
              <a:gd name="connsiteY1" fmla="*/ 0 h 97631"/>
              <a:gd name="connsiteX2" fmla="*/ 16669 w 61913"/>
              <a:gd name="connsiteY2" fmla="*/ 97631 h 97631"/>
              <a:gd name="connsiteX3" fmla="*/ 0 w 61913"/>
              <a:gd name="connsiteY3" fmla="*/ 69056 h 97631"/>
              <a:gd name="connsiteX4" fmla="*/ 61913 w 61913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3" h="97631">
                <a:moveTo>
                  <a:pt x="61913" y="0"/>
                </a:moveTo>
                <a:lnTo>
                  <a:pt x="61913" y="0"/>
                </a:lnTo>
                <a:lnTo>
                  <a:pt x="16669" y="97631"/>
                </a:lnTo>
                <a:lnTo>
                  <a:pt x="0" y="69056"/>
                </a:lnTo>
                <a:lnTo>
                  <a:pt x="619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80" name="Freeform: Shape 179"/>
          <p:cNvSpPr/>
          <p:nvPr/>
        </p:nvSpPr>
        <p:spPr bwMode="auto">
          <a:xfrm>
            <a:off x="8772525" y="3595370"/>
            <a:ext cx="43180" cy="92710"/>
          </a:xfrm>
          <a:custGeom>
            <a:avLst/>
            <a:gdLst>
              <a:gd name="connsiteX0" fmla="*/ 42863 w 42863"/>
              <a:gd name="connsiteY0" fmla="*/ 0 h 92869"/>
              <a:gd name="connsiteX1" fmla="*/ 35719 w 42863"/>
              <a:gd name="connsiteY1" fmla="*/ 92869 h 92869"/>
              <a:gd name="connsiteX2" fmla="*/ 0 w 42863"/>
              <a:gd name="connsiteY2" fmla="*/ 78581 h 92869"/>
              <a:gd name="connsiteX3" fmla="*/ 7144 w 42863"/>
              <a:gd name="connsiteY3" fmla="*/ 54769 h 92869"/>
              <a:gd name="connsiteX4" fmla="*/ 42863 w 42863"/>
              <a:gd name="connsiteY4" fmla="*/ 0 h 92869"/>
              <a:gd name="connsiteX0-1" fmla="*/ 42863 w 42863"/>
              <a:gd name="connsiteY0-2" fmla="*/ 0 h 92869"/>
              <a:gd name="connsiteX1-3" fmla="*/ 35719 w 42863"/>
              <a:gd name="connsiteY1-4" fmla="*/ 92869 h 92869"/>
              <a:gd name="connsiteX2-5" fmla="*/ 0 w 42863"/>
              <a:gd name="connsiteY2-6" fmla="*/ 78581 h 92869"/>
              <a:gd name="connsiteX3-7" fmla="*/ 7144 w 42863"/>
              <a:gd name="connsiteY3-8" fmla="*/ 54769 h 92869"/>
              <a:gd name="connsiteX4-9" fmla="*/ 14288 w 42863"/>
              <a:gd name="connsiteY4-10" fmla="*/ 33337 h 92869"/>
              <a:gd name="connsiteX5" fmla="*/ 42863 w 42863"/>
              <a:gd name="connsiteY5" fmla="*/ 0 h 92869"/>
              <a:gd name="connsiteX0-11" fmla="*/ 42863 w 42863"/>
              <a:gd name="connsiteY0-12" fmla="*/ 0 h 92869"/>
              <a:gd name="connsiteX1-13" fmla="*/ 35719 w 42863"/>
              <a:gd name="connsiteY1-14" fmla="*/ 92869 h 92869"/>
              <a:gd name="connsiteX2-15" fmla="*/ 0 w 42863"/>
              <a:gd name="connsiteY2-16" fmla="*/ 78581 h 92869"/>
              <a:gd name="connsiteX3-17" fmla="*/ 7144 w 42863"/>
              <a:gd name="connsiteY3-18" fmla="*/ 54769 h 92869"/>
              <a:gd name="connsiteX4-19" fmla="*/ 9526 w 42863"/>
              <a:gd name="connsiteY4-20" fmla="*/ 4762 h 92869"/>
              <a:gd name="connsiteX5-21" fmla="*/ 42863 w 42863"/>
              <a:gd name="connsiteY5-22" fmla="*/ 0 h 928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2863" h="92869">
                <a:moveTo>
                  <a:pt x="42863" y="0"/>
                </a:moveTo>
                <a:lnTo>
                  <a:pt x="35719" y="92869"/>
                </a:lnTo>
                <a:lnTo>
                  <a:pt x="0" y="78581"/>
                </a:lnTo>
                <a:lnTo>
                  <a:pt x="7144" y="54769"/>
                </a:lnTo>
                <a:lnTo>
                  <a:pt x="9526" y="4762"/>
                </a:lnTo>
                <a:lnTo>
                  <a:pt x="4286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1" name="Freeform: Shape 180"/>
          <p:cNvSpPr/>
          <p:nvPr/>
        </p:nvSpPr>
        <p:spPr bwMode="auto">
          <a:xfrm>
            <a:off x="8810625" y="3821430"/>
            <a:ext cx="140335" cy="99695"/>
          </a:xfrm>
          <a:custGeom>
            <a:avLst/>
            <a:gdLst>
              <a:gd name="connsiteX0" fmla="*/ 140494 w 140494"/>
              <a:gd name="connsiteY0" fmla="*/ 57150 h 100012"/>
              <a:gd name="connsiteX1" fmla="*/ 140494 w 140494"/>
              <a:gd name="connsiteY1" fmla="*/ 57150 h 100012"/>
              <a:gd name="connsiteX2" fmla="*/ 119063 w 140494"/>
              <a:gd name="connsiteY2" fmla="*/ 0 h 100012"/>
              <a:gd name="connsiteX3" fmla="*/ 69056 w 140494"/>
              <a:gd name="connsiteY3" fmla="*/ 33337 h 100012"/>
              <a:gd name="connsiteX4" fmla="*/ 30956 w 140494"/>
              <a:gd name="connsiteY4" fmla="*/ 28575 h 100012"/>
              <a:gd name="connsiteX5" fmla="*/ 0 w 140494"/>
              <a:gd name="connsiteY5" fmla="*/ 52387 h 100012"/>
              <a:gd name="connsiteX6" fmla="*/ 59531 w 140494"/>
              <a:gd name="connsiteY6" fmla="*/ 47625 h 100012"/>
              <a:gd name="connsiteX7" fmla="*/ 83344 w 140494"/>
              <a:gd name="connsiteY7" fmla="*/ 73818 h 100012"/>
              <a:gd name="connsiteX8" fmla="*/ 111919 w 140494"/>
              <a:gd name="connsiteY8" fmla="*/ 100012 h 100012"/>
              <a:gd name="connsiteX9" fmla="*/ 140494 w 140494"/>
              <a:gd name="connsiteY9" fmla="*/ 57150 h 100012"/>
              <a:gd name="connsiteX0-1" fmla="*/ 140494 w 140494"/>
              <a:gd name="connsiteY0-2" fmla="*/ 57150 h 100012"/>
              <a:gd name="connsiteX1-3" fmla="*/ 140494 w 140494"/>
              <a:gd name="connsiteY1-4" fmla="*/ 57150 h 100012"/>
              <a:gd name="connsiteX2-5" fmla="*/ 119063 w 140494"/>
              <a:gd name="connsiteY2-6" fmla="*/ 0 h 100012"/>
              <a:gd name="connsiteX3-7" fmla="*/ 69056 w 140494"/>
              <a:gd name="connsiteY3-8" fmla="*/ 33337 h 100012"/>
              <a:gd name="connsiteX4-9" fmla="*/ 30956 w 140494"/>
              <a:gd name="connsiteY4-10" fmla="*/ 28575 h 100012"/>
              <a:gd name="connsiteX5-11" fmla="*/ 0 w 140494"/>
              <a:gd name="connsiteY5-12" fmla="*/ 52387 h 100012"/>
              <a:gd name="connsiteX6-13" fmla="*/ 59531 w 140494"/>
              <a:gd name="connsiteY6-14" fmla="*/ 47625 h 100012"/>
              <a:gd name="connsiteX7-15" fmla="*/ 83344 w 140494"/>
              <a:gd name="connsiteY7-16" fmla="*/ 73818 h 100012"/>
              <a:gd name="connsiteX8-17" fmla="*/ 111919 w 140494"/>
              <a:gd name="connsiteY8-18" fmla="*/ 100012 h 100012"/>
              <a:gd name="connsiteX9-19" fmla="*/ 123825 w 140494"/>
              <a:gd name="connsiteY9-20" fmla="*/ 76200 h 100012"/>
              <a:gd name="connsiteX10" fmla="*/ 140494 w 140494"/>
              <a:gd name="connsiteY10" fmla="*/ 57150 h 100012"/>
              <a:gd name="connsiteX0-21" fmla="*/ 140494 w 140494"/>
              <a:gd name="connsiteY0-22" fmla="*/ 57150 h 100012"/>
              <a:gd name="connsiteX1-23" fmla="*/ 140494 w 140494"/>
              <a:gd name="connsiteY1-24" fmla="*/ 57150 h 100012"/>
              <a:gd name="connsiteX2-25" fmla="*/ 119063 w 140494"/>
              <a:gd name="connsiteY2-26" fmla="*/ 0 h 100012"/>
              <a:gd name="connsiteX3-27" fmla="*/ 69056 w 140494"/>
              <a:gd name="connsiteY3-28" fmla="*/ 33337 h 100012"/>
              <a:gd name="connsiteX4-29" fmla="*/ 30956 w 140494"/>
              <a:gd name="connsiteY4-30" fmla="*/ 28575 h 100012"/>
              <a:gd name="connsiteX5-31" fmla="*/ 0 w 140494"/>
              <a:gd name="connsiteY5-32" fmla="*/ 52387 h 100012"/>
              <a:gd name="connsiteX6-33" fmla="*/ 59531 w 140494"/>
              <a:gd name="connsiteY6-34" fmla="*/ 47625 h 100012"/>
              <a:gd name="connsiteX7-35" fmla="*/ 83344 w 140494"/>
              <a:gd name="connsiteY7-36" fmla="*/ 73818 h 100012"/>
              <a:gd name="connsiteX8-37" fmla="*/ 111919 w 140494"/>
              <a:gd name="connsiteY8-38" fmla="*/ 100012 h 100012"/>
              <a:gd name="connsiteX9-39" fmla="*/ 97631 w 140494"/>
              <a:gd name="connsiteY9-40" fmla="*/ 52388 h 100012"/>
              <a:gd name="connsiteX10-41" fmla="*/ 140494 w 140494"/>
              <a:gd name="connsiteY10-42" fmla="*/ 57150 h 1000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40494" h="100012">
                <a:moveTo>
                  <a:pt x="140494" y="57150"/>
                </a:moveTo>
                <a:lnTo>
                  <a:pt x="140494" y="57150"/>
                </a:lnTo>
                <a:lnTo>
                  <a:pt x="119063" y="0"/>
                </a:lnTo>
                <a:lnTo>
                  <a:pt x="69056" y="33337"/>
                </a:lnTo>
                <a:lnTo>
                  <a:pt x="30956" y="28575"/>
                </a:lnTo>
                <a:lnTo>
                  <a:pt x="0" y="52387"/>
                </a:lnTo>
                <a:lnTo>
                  <a:pt x="59531" y="47625"/>
                </a:lnTo>
                <a:lnTo>
                  <a:pt x="83344" y="73818"/>
                </a:lnTo>
                <a:lnTo>
                  <a:pt x="111919" y="100012"/>
                </a:lnTo>
                <a:lnTo>
                  <a:pt x="97631" y="52388"/>
                </a:lnTo>
                <a:lnTo>
                  <a:pt x="140494" y="571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2" name="Freeform: Shape 181"/>
          <p:cNvSpPr/>
          <p:nvPr/>
        </p:nvSpPr>
        <p:spPr bwMode="auto">
          <a:xfrm>
            <a:off x="8734425" y="4086225"/>
            <a:ext cx="114300" cy="83185"/>
          </a:xfrm>
          <a:custGeom>
            <a:avLst/>
            <a:gdLst>
              <a:gd name="connsiteX0" fmla="*/ 114300 w 114300"/>
              <a:gd name="connsiteY0" fmla="*/ 50007 h 83344"/>
              <a:gd name="connsiteX1" fmla="*/ 71438 w 114300"/>
              <a:gd name="connsiteY1" fmla="*/ 0 h 83344"/>
              <a:gd name="connsiteX2" fmla="*/ 0 w 114300"/>
              <a:gd name="connsiteY2" fmla="*/ 2382 h 83344"/>
              <a:gd name="connsiteX3" fmla="*/ 16669 w 114300"/>
              <a:gd name="connsiteY3" fmla="*/ 30957 h 83344"/>
              <a:gd name="connsiteX4" fmla="*/ 21431 w 114300"/>
              <a:gd name="connsiteY4" fmla="*/ 83344 h 83344"/>
              <a:gd name="connsiteX5" fmla="*/ 45244 w 114300"/>
              <a:gd name="connsiteY5" fmla="*/ 76200 h 83344"/>
              <a:gd name="connsiteX6" fmla="*/ 35719 w 114300"/>
              <a:gd name="connsiteY6" fmla="*/ 35719 h 83344"/>
              <a:gd name="connsiteX7" fmla="*/ 47625 w 114300"/>
              <a:gd name="connsiteY7" fmla="*/ 11907 h 83344"/>
              <a:gd name="connsiteX8" fmla="*/ 114300 w 114300"/>
              <a:gd name="connsiteY8" fmla="*/ 50007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" h="83344">
                <a:moveTo>
                  <a:pt x="114300" y="50007"/>
                </a:moveTo>
                <a:lnTo>
                  <a:pt x="71438" y="0"/>
                </a:lnTo>
                <a:lnTo>
                  <a:pt x="0" y="2382"/>
                </a:lnTo>
                <a:lnTo>
                  <a:pt x="16669" y="30957"/>
                </a:lnTo>
                <a:lnTo>
                  <a:pt x="21431" y="83344"/>
                </a:lnTo>
                <a:lnTo>
                  <a:pt x="45244" y="76200"/>
                </a:lnTo>
                <a:lnTo>
                  <a:pt x="35719" y="35719"/>
                </a:lnTo>
                <a:lnTo>
                  <a:pt x="47625" y="11907"/>
                </a:lnTo>
                <a:lnTo>
                  <a:pt x="114300" y="5000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3" name="Freeform: Shape 182"/>
          <p:cNvSpPr/>
          <p:nvPr/>
        </p:nvSpPr>
        <p:spPr bwMode="auto">
          <a:xfrm>
            <a:off x="8317230" y="3852545"/>
            <a:ext cx="92710" cy="149860"/>
          </a:xfrm>
          <a:custGeom>
            <a:avLst/>
            <a:gdLst>
              <a:gd name="connsiteX0" fmla="*/ 0 w 92869"/>
              <a:gd name="connsiteY0" fmla="*/ 0 h 150019"/>
              <a:gd name="connsiteX1" fmla="*/ 14288 w 92869"/>
              <a:gd name="connsiteY1" fmla="*/ 69056 h 150019"/>
              <a:gd name="connsiteX2" fmla="*/ 92869 w 92869"/>
              <a:gd name="connsiteY2" fmla="*/ 150019 h 150019"/>
              <a:gd name="connsiteX3" fmla="*/ 80963 w 92869"/>
              <a:gd name="connsiteY3" fmla="*/ 119062 h 150019"/>
              <a:gd name="connsiteX4" fmla="*/ 83344 w 92869"/>
              <a:gd name="connsiteY4" fmla="*/ 52387 h 150019"/>
              <a:gd name="connsiteX5" fmla="*/ 0 w 92869"/>
              <a:gd name="connsiteY5" fmla="*/ 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69" h="150019">
                <a:moveTo>
                  <a:pt x="0" y="0"/>
                </a:moveTo>
                <a:lnTo>
                  <a:pt x="14288" y="69056"/>
                </a:lnTo>
                <a:lnTo>
                  <a:pt x="92869" y="150019"/>
                </a:lnTo>
                <a:lnTo>
                  <a:pt x="80963" y="119062"/>
                </a:lnTo>
                <a:cubicBezTo>
                  <a:pt x="81757" y="96837"/>
                  <a:pt x="82550" y="74612"/>
                  <a:pt x="83344" y="5238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4" name="Freeform: Shape 183"/>
          <p:cNvSpPr/>
          <p:nvPr/>
        </p:nvSpPr>
        <p:spPr bwMode="auto">
          <a:xfrm>
            <a:off x="8258175" y="3457575"/>
            <a:ext cx="195580" cy="426085"/>
          </a:xfrm>
          <a:custGeom>
            <a:avLst/>
            <a:gdLst>
              <a:gd name="connsiteX0" fmla="*/ 78581 w 195263"/>
              <a:gd name="connsiteY0" fmla="*/ 0 h 238125"/>
              <a:gd name="connsiteX1" fmla="*/ 0 w 195263"/>
              <a:gd name="connsiteY1" fmla="*/ 50006 h 238125"/>
              <a:gd name="connsiteX2" fmla="*/ 19050 w 195263"/>
              <a:gd name="connsiteY2" fmla="*/ 109537 h 238125"/>
              <a:gd name="connsiteX3" fmla="*/ 9525 w 195263"/>
              <a:gd name="connsiteY3" fmla="*/ 176212 h 238125"/>
              <a:gd name="connsiteX4" fmla="*/ 42863 w 195263"/>
              <a:gd name="connsiteY4" fmla="*/ 188118 h 238125"/>
              <a:gd name="connsiteX5" fmla="*/ 52388 w 195263"/>
              <a:gd name="connsiteY5" fmla="*/ 238125 h 238125"/>
              <a:gd name="connsiteX6" fmla="*/ 64294 w 195263"/>
              <a:gd name="connsiteY6" fmla="*/ 197643 h 238125"/>
              <a:gd name="connsiteX7" fmla="*/ 83344 w 195263"/>
              <a:gd name="connsiteY7" fmla="*/ 209550 h 238125"/>
              <a:gd name="connsiteX8" fmla="*/ 100013 w 195263"/>
              <a:gd name="connsiteY8" fmla="*/ 223837 h 238125"/>
              <a:gd name="connsiteX9" fmla="*/ 119063 w 195263"/>
              <a:gd name="connsiteY9" fmla="*/ 226218 h 238125"/>
              <a:gd name="connsiteX10" fmla="*/ 121444 w 195263"/>
              <a:gd name="connsiteY10" fmla="*/ 183356 h 238125"/>
              <a:gd name="connsiteX11" fmla="*/ 195263 w 195263"/>
              <a:gd name="connsiteY11" fmla="*/ 173831 h 238125"/>
              <a:gd name="connsiteX12" fmla="*/ 192881 w 195263"/>
              <a:gd name="connsiteY12" fmla="*/ 140493 h 238125"/>
              <a:gd name="connsiteX13" fmla="*/ 147638 w 195263"/>
              <a:gd name="connsiteY13" fmla="*/ 66675 h 238125"/>
              <a:gd name="connsiteX14" fmla="*/ 126206 w 195263"/>
              <a:gd name="connsiteY14" fmla="*/ 85725 h 238125"/>
              <a:gd name="connsiteX15" fmla="*/ 78581 w 195263"/>
              <a:gd name="connsiteY15" fmla="*/ 102393 h 238125"/>
              <a:gd name="connsiteX16" fmla="*/ 83344 w 195263"/>
              <a:gd name="connsiteY16" fmla="*/ 59531 h 238125"/>
              <a:gd name="connsiteX17" fmla="*/ 78581 w 195263"/>
              <a:gd name="connsiteY17" fmla="*/ 0 h 238125"/>
              <a:gd name="connsiteX0-1" fmla="*/ 78581 w 195263"/>
              <a:gd name="connsiteY0-2" fmla="*/ 0 h 238125"/>
              <a:gd name="connsiteX1-3" fmla="*/ 57150 w 195263"/>
              <a:gd name="connsiteY1-4" fmla="*/ 11906 h 238125"/>
              <a:gd name="connsiteX2-5" fmla="*/ 0 w 195263"/>
              <a:gd name="connsiteY2-6" fmla="*/ 50006 h 238125"/>
              <a:gd name="connsiteX3-7" fmla="*/ 19050 w 195263"/>
              <a:gd name="connsiteY3-8" fmla="*/ 109537 h 238125"/>
              <a:gd name="connsiteX4-9" fmla="*/ 9525 w 195263"/>
              <a:gd name="connsiteY4-10" fmla="*/ 176212 h 238125"/>
              <a:gd name="connsiteX5-11" fmla="*/ 42863 w 195263"/>
              <a:gd name="connsiteY5-12" fmla="*/ 188118 h 238125"/>
              <a:gd name="connsiteX6-13" fmla="*/ 52388 w 195263"/>
              <a:gd name="connsiteY6-14" fmla="*/ 238125 h 238125"/>
              <a:gd name="connsiteX7-15" fmla="*/ 64294 w 195263"/>
              <a:gd name="connsiteY7-16" fmla="*/ 197643 h 238125"/>
              <a:gd name="connsiteX8-17" fmla="*/ 83344 w 195263"/>
              <a:gd name="connsiteY8-18" fmla="*/ 209550 h 238125"/>
              <a:gd name="connsiteX9-19" fmla="*/ 100013 w 195263"/>
              <a:gd name="connsiteY9-20" fmla="*/ 223837 h 238125"/>
              <a:gd name="connsiteX10-21" fmla="*/ 119063 w 195263"/>
              <a:gd name="connsiteY10-22" fmla="*/ 226218 h 238125"/>
              <a:gd name="connsiteX11-23" fmla="*/ 121444 w 195263"/>
              <a:gd name="connsiteY11-24" fmla="*/ 183356 h 238125"/>
              <a:gd name="connsiteX12-25" fmla="*/ 195263 w 195263"/>
              <a:gd name="connsiteY12-26" fmla="*/ 173831 h 238125"/>
              <a:gd name="connsiteX13-27" fmla="*/ 192881 w 195263"/>
              <a:gd name="connsiteY13-28" fmla="*/ 140493 h 238125"/>
              <a:gd name="connsiteX14-29" fmla="*/ 147638 w 195263"/>
              <a:gd name="connsiteY14-30" fmla="*/ 66675 h 238125"/>
              <a:gd name="connsiteX15-31" fmla="*/ 126206 w 195263"/>
              <a:gd name="connsiteY15-32" fmla="*/ 85725 h 238125"/>
              <a:gd name="connsiteX16-33" fmla="*/ 78581 w 195263"/>
              <a:gd name="connsiteY16-34" fmla="*/ 102393 h 238125"/>
              <a:gd name="connsiteX17-35" fmla="*/ 83344 w 195263"/>
              <a:gd name="connsiteY17-36" fmla="*/ 59531 h 238125"/>
              <a:gd name="connsiteX18" fmla="*/ 78581 w 195263"/>
              <a:gd name="connsiteY18" fmla="*/ 0 h 238125"/>
              <a:gd name="connsiteX0-37" fmla="*/ 78581 w 195263"/>
              <a:gd name="connsiteY0-38" fmla="*/ 30957 h 269082"/>
              <a:gd name="connsiteX1-39" fmla="*/ 54768 w 195263"/>
              <a:gd name="connsiteY1-40" fmla="*/ 0 h 269082"/>
              <a:gd name="connsiteX2-41" fmla="*/ 0 w 195263"/>
              <a:gd name="connsiteY2-42" fmla="*/ 80963 h 269082"/>
              <a:gd name="connsiteX3-43" fmla="*/ 19050 w 195263"/>
              <a:gd name="connsiteY3-44" fmla="*/ 140494 h 269082"/>
              <a:gd name="connsiteX4-45" fmla="*/ 9525 w 195263"/>
              <a:gd name="connsiteY4-46" fmla="*/ 207169 h 269082"/>
              <a:gd name="connsiteX5-47" fmla="*/ 42863 w 195263"/>
              <a:gd name="connsiteY5-48" fmla="*/ 219075 h 269082"/>
              <a:gd name="connsiteX6-49" fmla="*/ 52388 w 195263"/>
              <a:gd name="connsiteY6-50" fmla="*/ 269082 h 269082"/>
              <a:gd name="connsiteX7-51" fmla="*/ 64294 w 195263"/>
              <a:gd name="connsiteY7-52" fmla="*/ 228600 h 269082"/>
              <a:gd name="connsiteX8-53" fmla="*/ 83344 w 195263"/>
              <a:gd name="connsiteY8-54" fmla="*/ 240507 h 269082"/>
              <a:gd name="connsiteX9-55" fmla="*/ 100013 w 195263"/>
              <a:gd name="connsiteY9-56" fmla="*/ 254794 h 269082"/>
              <a:gd name="connsiteX10-57" fmla="*/ 119063 w 195263"/>
              <a:gd name="connsiteY10-58" fmla="*/ 257175 h 269082"/>
              <a:gd name="connsiteX11-59" fmla="*/ 121444 w 195263"/>
              <a:gd name="connsiteY11-60" fmla="*/ 214313 h 269082"/>
              <a:gd name="connsiteX12-61" fmla="*/ 195263 w 195263"/>
              <a:gd name="connsiteY12-62" fmla="*/ 204788 h 269082"/>
              <a:gd name="connsiteX13-63" fmla="*/ 192881 w 195263"/>
              <a:gd name="connsiteY13-64" fmla="*/ 171450 h 269082"/>
              <a:gd name="connsiteX14-65" fmla="*/ 147638 w 195263"/>
              <a:gd name="connsiteY14-66" fmla="*/ 97632 h 269082"/>
              <a:gd name="connsiteX15-67" fmla="*/ 126206 w 195263"/>
              <a:gd name="connsiteY15-68" fmla="*/ 116682 h 269082"/>
              <a:gd name="connsiteX16-69" fmla="*/ 78581 w 195263"/>
              <a:gd name="connsiteY16-70" fmla="*/ 133350 h 269082"/>
              <a:gd name="connsiteX17-71" fmla="*/ 83344 w 195263"/>
              <a:gd name="connsiteY17-72" fmla="*/ 90488 h 269082"/>
              <a:gd name="connsiteX18-73" fmla="*/ 78581 w 195263"/>
              <a:gd name="connsiteY18-74" fmla="*/ 30957 h 269082"/>
              <a:gd name="connsiteX0-75" fmla="*/ 78581 w 195263"/>
              <a:gd name="connsiteY0-76" fmla="*/ 30957 h 269082"/>
              <a:gd name="connsiteX1-77" fmla="*/ 54768 w 195263"/>
              <a:gd name="connsiteY1-78" fmla="*/ 0 h 269082"/>
              <a:gd name="connsiteX2-79" fmla="*/ 21431 w 195263"/>
              <a:gd name="connsiteY2-80" fmla="*/ 50007 h 269082"/>
              <a:gd name="connsiteX3-81" fmla="*/ 0 w 195263"/>
              <a:gd name="connsiteY3-82" fmla="*/ 80963 h 269082"/>
              <a:gd name="connsiteX4-83" fmla="*/ 19050 w 195263"/>
              <a:gd name="connsiteY4-84" fmla="*/ 140494 h 269082"/>
              <a:gd name="connsiteX5-85" fmla="*/ 9525 w 195263"/>
              <a:gd name="connsiteY5-86" fmla="*/ 207169 h 269082"/>
              <a:gd name="connsiteX6-87" fmla="*/ 42863 w 195263"/>
              <a:gd name="connsiteY6-88" fmla="*/ 219075 h 269082"/>
              <a:gd name="connsiteX7-89" fmla="*/ 52388 w 195263"/>
              <a:gd name="connsiteY7-90" fmla="*/ 269082 h 269082"/>
              <a:gd name="connsiteX8-91" fmla="*/ 64294 w 195263"/>
              <a:gd name="connsiteY8-92" fmla="*/ 228600 h 269082"/>
              <a:gd name="connsiteX9-93" fmla="*/ 83344 w 195263"/>
              <a:gd name="connsiteY9-94" fmla="*/ 240507 h 269082"/>
              <a:gd name="connsiteX10-95" fmla="*/ 100013 w 195263"/>
              <a:gd name="connsiteY10-96" fmla="*/ 254794 h 269082"/>
              <a:gd name="connsiteX11-97" fmla="*/ 119063 w 195263"/>
              <a:gd name="connsiteY11-98" fmla="*/ 257175 h 269082"/>
              <a:gd name="connsiteX12-99" fmla="*/ 121444 w 195263"/>
              <a:gd name="connsiteY12-100" fmla="*/ 214313 h 269082"/>
              <a:gd name="connsiteX13-101" fmla="*/ 195263 w 195263"/>
              <a:gd name="connsiteY13-102" fmla="*/ 204788 h 269082"/>
              <a:gd name="connsiteX14-103" fmla="*/ 192881 w 195263"/>
              <a:gd name="connsiteY14-104" fmla="*/ 171450 h 269082"/>
              <a:gd name="connsiteX15-105" fmla="*/ 147638 w 195263"/>
              <a:gd name="connsiteY15-106" fmla="*/ 97632 h 269082"/>
              <a:gd name="connsiteX16-107" fmla="*/ 126206 w 195263"/>
              <a:gd name="connsiteY16-108" fmla="*/ 116682 h 269082"/>
              <a:gd name="connsiteX17-109" fmla="*/ 78581 w 195263"/>
              <a:gd name="connsiteY17-110" fmla="*/ 133350 h 269082"/>
              <a:gd name="connsiteX18-111" fmla="*/ 83344 w 195263"/>
              <a:gd name="connsiteY18-112" fmla="*/ 90488 h 269082"/>
              <a:gd name="connsiteX19" fmla="*/ 78581 w 195263"/>
              <a:gd name="connsiteY19" fmla="*/ 30957 h 269082"/>
              <a:gd name="connsiteX0-113" fmla="*/ 78581 w 195263"/>
              <a:gd name="connsiteY0-114" fmla="*/ 30957 h 269082"/>
              <a:gd name="connsiteX1-115" fmla="*/ 54768 w 195263"/>
              <a:gd name="connsiteY1-116" fmla="*/ 0 h 269082"/>
              <a:gd name="connsiteX2-117" fmla="*/ 40481 w 195263"/>
              <a:gd name="connsiteY2-118" fmla="*/ 61913 h 269082"/>
              <a:gd name="connsiteX3-119" fmla="*/ 0 w 195263"/>
              <a:gd name="connsiteY3-120" fmla="*/ 80963 h 269082"/>
              <a:gd name="connsiteX4-121" fmla="*/ 19050 w 195263"/>
              <a:gd name="connsiteY4-122" fmla="*/ 140494 h 269082"/>
              <a:gd name="connsiteX5-123" fmla="*/ 9525 w 195263"/>
              <a:gd name="connsiteY5-124" fmla="*/ 207169 h 269082"/>
              <a:gd name="connsiteX6-125" fmla="*/ 42863 w 195263"/>
              <a:gd name="connsiteY6-126" fmla="*/ 219075 h 269082"/>
              <a:gd name="connsiteX7-127" fmla="*/ 52388 w 195263"/>
              <a:gd name="connsiteY7-128" fmla="*/ 269082 h 269082"/>
              <a:gd name="connsiteX8-129" fmla="*/ 64294 w 195263"/>
              <a:gd name="connsiteY8-130" fmla="*/ 228600 h 269082"/>
              <a:gd name="connsiteX9-131" fmla="*/ 83344 w 195263"/>
              <a:gd name="connsiteY9-132" fmla="*/ 240507 h 269082"/>
              <a:gd name="connsiteX10-133" fmla="*/ 100013 w 195263"/>
              <a:gd name="connsiteY10-134" fmla="*/ 254794 h 269082"/>
              <a:gd name="connsiteX11-135" fmla="*/ 119063 w 195263"/>
              <a:gd name="connsiteY11-136" fmla="*/ 257175 h 269082"/>
              <a:gd name="connsiteX12-137" fmla="*/ 121444 w 195263"/>
              <a:gd name="connsiteY12-138" fmla="*/ 214313 h 269082"/>
              <a:gd name="connsiteX13-139" fmla="*/ 195263 w 195263"/>
              <a:gd name="connsiteY13-140" fmla="*/ 204788 h 269082"/>
              <a:gd name="connsiteX14-141" fmla="*/ 192881 w 195263"/>
              <a:gd name="connsiteY14-142" fmla="*/ 171450 h 269082"/>
              <a:gd name="connsiteX15-143" fmla="*/ 147638 w 195263"/>
              <a:gd name="connsiteY15-144" fmla="*/ 97632 h 269082"/>
              <a:gd name="connsiteX16-145" fmla="*/ 126206 w 195263"/>
              <a:gd name="connsiteY16-146" fmla="*/ 116682 h 269082"/>
              <a:gd name="connsiteX17-147" fmla="*/ 78581 w 195263"/>
              <a:gd name="connsiteY17-148" fmla="*/ 133350 h 269082"/>
              <a:gd name="connsiteX18-149" fmla="*/ 83344 w 195263"/>
              <a:gd name="connsiteY18-150" fmla="*/ 90488 h 269082"/>
              <a:gd name="connsiteX19-151" fmla="*/ 78581 w 195263"/>
              <a:gd name="connsiteY19-152" fmla="*/ 30957 h 269082"/>
              <a:gd name="connsiteX0-153" fmla="*/ 78581 w 195263"/>
              <a:gd name="connsiteY0-154" fmla="*/ 30957 h 269082"/>
              <a:gd name="connsiteX1-155" fmla="*/ 54768 w 195263"/>
              <a:gd name="connsiteY1-156" fmla="*/ 0 h 269082"/>
              <a:gd name="connsiteX2-157" fmla="*/ 40481 w 195263"/>
              <a:gd name="connsiteY2-158" fmla="*/ 61913 h 269082"/>
              <a:gd name="connsiteX3-159" fmla="*/ 0 w 195263"/>
              <a:gd name="connsiteY3-160" fmla="*/ 80963 h 269082"/>
              <a:gd name="connsiteX4-161" fmla="*/ 19050 w 195263"/>
              <a:gd name="connsiteY4-162" fmla="*/ 140494 h 269082"/>
              <a:gd name="connsiteX5-163" fmla="*/ 9525 w 195263"/>
              <a:gd name="connsiteY5-164" fmla="*/ 207169 h 269082"/>
              <a:gd name="connsiteX6-165" fmla="*/ 42863 w 195263"/>
              <a:gd name="connsiteY6-166" fmla="*/ 219075 h 269082"/>
              <a:gd name="connsiteX7-167" fmla="*/ 40482 w 195263"/>
              <a:gd name="connsiteY7-168" fmla="*/ 269082 h 269082"/>
              <a:gd name="connsiteX8-169" fmla="*/ 64294 w 195263"/>
              <a:gd name="connsiteY8-170" fmla="*/ 228600 h 269082"/>
              <a:gd name="connsiteX9-171" fmla="*/ 83344 w 195263"/>
              <a:gd name="connsiteY9-172" fmla="*/ 240507 h 269082"/>
              <a:gd name="connsiteX10-173" fmla="*/ 100013 w 195263"/>
              <a:gd name="connsiteY10-174" fmla="*/ 254794 h 269082"/>
              <a:gd name="connsiteX11-175" fmla="*/ 119063 w 195263"/>
              <a:gd name="connsiteY11-176" fmla="*/ 257175 h 269082"/>
              <a:gd name="connsiteX12-177" fmla="*/ 121444 w 195263"/>
              <a:gd name="connsiteY12-178" fmla="*/ 214313 h 269082"/>
              <a:gd name="connsiteX13-179" fmla="*/ 195263 w 195263"/>
              <a:gd name="connsiteY13-180" fmla="*/ 204788 h 269082"/>
              <a:gd name="connsiteX14-181" fmla="*/ 192881 w 195263"/>
              <a:gd name="connsiteY14-182" fmla="*/ 171450 h 269082"/>
              <a:gd name="connsiteX15-183" fmla="*/ 147638 w 195263"/>
              <a:gd name="connsiteY15-184" fmla="*/ 97632 h 269082"/>
              <a:gd name="connsiteX16-185" fmla="*/ 126206 w 195263"/>
              <a:gd name="connsiteY16-186" fmla="*/ 116682 h 269082"/>
              <a:gd name="connsiteX17-187" fmla="*/ 78581 w 195263"/>
              <a:gd name="connsiteY17-188" fmla="*/ 133350 h 269082"/>
              <a:gd name="connsiteX18-189" fmla="*/ 83344 w 195263"/>
              <a:gd name="connsiteY18-190" fmla="*/ 90488 h 269082"/>
              <a:gd name="connsiteX19-191" fmla="*/ 78581 w 195263"/>
              <a:gd name="connsiteY19-192" fmla="*/ 30957 h 269082"/>
              <a:gd name="connsiteX0-193" fmla="*/ 78581 w 195263"/>
              <a:gd name="connsiteY0-194" fmla="*/ 30957 h 357188"/>
              <a:gd name="connsiteX1-195" fmla="*/ 54768 w 195263"/>
              <a:gd name="connsiteY1-196" fmla="*/ 0 h 357188"/>
              <a:gd name="connsiteX2-197" fmla="*/ 40481 w 195263"/>
              <a:gd name="connsiteY2-198" fmla="*/ 61913 h 357188"/>
              <a:gd name="connsiteX3-199" fmla="*/ 0 w 195263"/>
              <a:gd name="connsiteY3-200" fmla="*/ 80963 h 357188"/>
              <a:gd name="connsiteX4-201" fmla="*/ 19050 w 195263"/>
              <a:gd name="connsiteY4-202" fmla="*/ 140494 h 357188"/>
              <a:gd name="connsiteX5-203" fmla="*/ 9525 w 195263"/>
              <a:gd name="connsiteY5-204" fmla="*/ 207169 h 357188"/>
              <a:gd name="connsiteX6-205" fmla="*/ 42863 w 195263"/>
              <a:gd name="connsiteY6-206" fmla="*/ 219075 h 357188"/>
              <a:gd name="connsiteX7-207" fmla="*/ 21432 w 195263"/>
              <a:gd name="connsiteY7-208" fmla="*/ 357188 h 357188"/>
              <a:gd name="connsiteX8-209" fmla="*/ 64294 w 195263"/>
              <a:gd name="connsiteY8-210" fmla="*/ 228600 h 357188"/>
              <a:gd name="connsiteX9-211" fmla="*/ 83344 w 195263"/>
              <a:gd name="connsiteY9-212" fmla="*/ 240507 h 357188"/>
              <a:gd name="connsiteX10-213" fmla="*/ 100013 w 195263"/>
              <a:gd name="connsiteY10-214" fmla="*/ 254794 h 357188"/>
              <a:gd name="connsiteX11-215" fmla="*/ 119063 w 195263"/>
              <a:gd name="connsiteY11-216" fmla="*/ 257175 h 357188"/>
              <a:gd name="connsiteX12-217" fmla="*/ 121444 w 195263"/>
              <a:gd name="connsiteY12-218" fmla="*/ 214313 h 357188"/>
              <a:gd name="connsiteX13-219" fmla="*/ 195263 w 195263"/>
              <a:gd name="connsiteY13-220" fmla="*/ 204788 h 357188"/>
              <a:gd name="connsiteX14-221" fmla="*/ 192881 w 195263"/>
              <a:gd name="connsiteY14-222" fmla="*/ 171450 h 357188"/>
              <a:gd name="connsiteX15-223" fmla="*/ 147638 w 195263"/>
              <a:gd name="connsiteY15-224" fmla="*/ 97632 h 357188"/>
              <a:gd name="connsiteX16-225" fmla="*/ 126206 w 195263"/>
              <a:gd name="connsiteY16-226" fmla="*/ 116682 h 357188"/>
              <a:gd name="connsiteX17-227" fmla="*/ 78581 w 195263"/>
              <a:gd name="connsiteY17-228" fmla="*/ 133350 h 357188"/>
              <a:gd name="connsiteX18-229" fmla="*/ 83344 w 195263"/>
              <a:gd name="connsiteY18-230" fmla="*/ 90488 h 357188"/>
              <a:gd name="connsiteX19-231" fmla="*/ 78581 w 195263"/>
              <a:gd name="connsiteY19-232" fmla="*/ 30957 h 357188"/>
              <a:gd name="connsiteX0-233" fmla="*/ 78581 w 195263"/>
              <a:gd name="connsiteY0-234" fmla="*/ 30957 h 357188"/>
              <a:gd name="connsiteX1-235" fmla="*/ 54768 w 195263"/>
              <a:gd name="connsiteY1-236" fmla="*/ 0 h 357188"/>
              <a:gd name="connsiteX2-237" fmla="*/ 40481 w 195263"/>
              <a:gd name="connsiteY2-238" fmla="*/ 61913 h 357188"/>
              <a:gd name="connsiteX3-239" fmla="*/ 0 w 195263"/>
              <a:gd name="connsiteY3-240" fmla="*/ 80963 h 357188"/>
              <a:gd name="connsiteX4-241" fmla="*/ 19050 w 195263"/>
              <a:gd name="connsiteY4-242" fmla="*/ 140494 h 357188"/>
              <a:gd name="connsiteX5-243" fmla="*/ 9525 w 195263"/>
              <a:gd name="connsiteY5-244" fmla="*/ 207169 h 357188"/>
              <a:gd name="connsiteX6-245" fmla="*/ 42863 w 195263"/>
              <a:gd name="connsiteY6-246" fmla="*/ 219075 h 357188"/>
              <a:gd name="connsiteX7-247" fmla="*/ 21432 w 195263"/>
              <a:gd name="connsiteY7-248" fmla="*/ 357188 h 357188"/>
              <a:gd name="connsiteX8-249" fmla="*/ 52388 w 195263"/>
              <a:gd name="connsiteY8-250" fmla="*/ 278607 h 357188"/>
              <a:gd name="connsiteX9-251" fmla="*/ 64294 w 195263"/>
              <a:gd name="connsiteY9-252" fmla="*/ 228600 h 357188"/>
              <a:gd name="connsiteX10-253" fmla="*/ 83344 w 195263"/>
              <a:gd name="connsiteY10-254" fmla="*/ 240507 h 357188"/>
              <a:gd name="connsiteX11-255" fmla="*/ 100013 w 195263"/>
              <a:gd name="connsiteY11-256" fmla="*/ 254794 h 357188"/>
              <a:gd name="connsiteX12-257" fmla="*/ 119063 w 195263"/>
              <a:gd name="connsiteY12-258" fmla="*/ 257175 h 357188"/>
              <a:gd name="connsiteX13-259" fmla="*/ 121444 w 195263"/>
              <a:gd name="connsiteY13-260" fmla="*/ 214313 h 357188"/>
              <a:gd name="connsiteX14-261" fmla="*/ 195263 w 195263"/>
              <a:gd name="connsiteY14-262" fmla="*/ 204788 h 357188"/>
              <a:gd name="connsiteX15-263" fmla="*/ 192881 w 195263"/>
              <a:gd name="connsiteY15-264" fmla="*/ 171450 h 357188"/>
              <a:gd name="connsiteX16-265" fmla="*/ 147638 w 195263"/>
              <a:gd name="connsiteY16-266" fmla="*/ 97632 h 357188"/>
              <a:gd name="connsiteX17-267" fmla="*/ 126206 w 195263"/>
              <a:gd name="connsiteY17-268" fmla="*/ 116682 h 357188"/>
              <a:gd name="connsiteX18-269" fmla="*/ 78581 w 195263"/>
              <a:gd name="connsiteY18-270" fmla="*/ 133350 h 357188"/>
              <a:gd name="connsiteX19-271" fmla="*/ 83344 w 195263"/>
              <a:gd name="connsiteY19-272" fmla="*/ 90488 h 357188"/>
              <a:gd name="connsiteX20" fmla="*/ 78581 w 195263"/>
              <a:gd name="connsiteY20" fmla="*/ 30957 h 357188"/>
              <a:gd name="connsiteX0-273" fmla="*/ 78581 w 195263"/>
              <a:gd name="connsiteY0-274" fmla="*/ 30957 h 357188"/>
              <a:gd name="connsiteX1-275" fmla="*/ 54768 w 195263"/>
              <a:gd name="connsiteY1-276" fmla="*/ 0 h 357188"/>
              <a:gd name="connsiteX2-277" fmla="*/ 40481 w 195263"/>
              <a:gd name="connsiteY2-278" fmla="*/ 61913 h 357188"/>
              <a:gd name="connsiteX3-279" fmla="*/ 0 w 195263"/>
              <a:gd name="connsiteY3-280" fmla="*/ 80963 h 357188"/>
              <a:gd name="connsiteX4-281" fmla="*/ 19050 w 195263"/>
              <a:gd name="connsiteY4-282" fmla="*/ 140494 h 357188"/>
              <a:gd name="connsiteX5-283" fmla="*/ 9525 w 195263"/>
              <a:gd name="connsiteY5-284" fmla="*/ 207169 h 357188"/>
              <a:gd name="connsiteX6-285" fmla="*/ 42863 w 195263"/>
              <a:gd name="connsiteY6-286" fmla="*/ 219075 h 357188"/>
              <a:gd name="connsiteX7-287" fmla="*/ 21432 w 195263"/>
              <a:gd name="connsiteY7-288" fmla="*/ 357188 h 357188"/>
              <a:gd name="connsiteX8-289" fmla="*/ 42863 w 195263"/>
              <a:gd name="connsiteY8-290" fmla="*/ 335757 h 357188"/>
              <a:gd name="connsiteX9-291" fmla="*/ 64294 w 195263"/>
              <a:gd name="connsiteY9-292" fmla="*/ 228600 h 357188"/>
              <a:gd name="connsiteX10-293" fmla="*/ 83344 w 195263"/>
              <a:gd name="connsiteY10-294" fmla="*/ 240507 h 357188"/>
              <a:gd name="connsiteX11-295" fmla="*/ 100013 w 195263"/>
              <a:gd name="connsiteY11-296" fmla="*/ 254794 h 357188"/>
              <a:gd name="connsiteX12-297" fmla="*/ 119063 w 195263"/>
              <a:gd name="connsiteY12-298" fmla="*/ 257175 h 357188"/>
              <a:gd name="connsiteX13-299" fmla="*/ 121444 w 195263"/>
              <a:gd name="connsiteY13-300" fmla="*/ 214313 h 357188"/>
              <a:gd name="connsiteX14-301" fmla="*/ 195263 w 195263"/>
              <a:gd name="connsiteY14-302" fmla="*/ 204788 h 357188"/>
              <a:gd name="connsiteX15-303" fmla="*/ 192881 w 195263"/>
              <a:gd name="connsiteY15-304" fmla="*/ 171450 h 357188"/>
              <a:gd name="connsiteX16-305" fmla="*/ 147638 w 195263"/>
              <a:gd name="connsiteY16-306" fmla="*/ 97632 h 357188"/>
              <a:gd name="connsiteX17-307" fmla="*/ 126206 w 195263"/>
              <a:gd name="connsiteY17-308" fmla="*/ 116682 h 357188"/>
              <a:gd name="connsiteX18-309" fmla="*/ 78581 w 195263"/>
              <a:gd name="connsiteY18-310" fmla="*/ 133350 h 357188"/>
              <a:gd name="connsiteX19-311" fmla="*/ 83344 w 195263"/>
              <a:gd name="connsiteY19-312" fmla="*/ 90488 h 357188"/>
              <a:gd name="connsiteX20-313" fmla="*/ 78581 w 195263"/>
              <a:gd name="connsiteY20-314" fmla="*/ 30957 h 357188"/>
              <a:gd name="connsiteX0-315" fmla="*/ 78581 w 195263"/>
              <a:gd name="connsiteY0-316" fmla="*/ 30957 h 357188"/>
              <a:gd name="connsiteX1-317" fmla="*/ 54768 w 195263"/>
              <a:gd name="connsiteY1-318" fmla="*/ 0 h 357188"/>
              <a:gd name="connsiteX2-319" fmla="*/ 40481 w 195263"/>
              <a:gd name="connsiteY2-320" fmla="*/ 61913 h 357188"/>
              <a:gd name="connsiteX3-321" fmla="*/ 0 w 195263"/>
              <a:gd name="connsiteY3-322" fmla="*/ 80963 h 357188"/>
              <a:gd name="connsiteX4-323" fmla="*/ 19050 w 195263"/>
              <a:gd name="connsiteY4-324" fmla="*/ 140494 h 357188"/>
              <a:gd name="connsiteX5-325" fmla="*/ 9525 w 195263"/>
              <a:gd name="connsiteY5-326" fmla="*/ 207169 h 357188"/>
              <a:gd name="connsiteX6-327" fmla="*/ 42863 w 195263"/>
              <a:gd name="connsiteY6-328" fmla="*/ 219075 h 357188"/>
              <a:gd name="connsiteX7-329" fmla="*/ 21432 w 195263"/>
              <a:gd name="connsiteY7-330" fmla="*/ 357188 h 357188"/>
              <a:gd name="connsiteX8-331" fmla="*/ 42863 w 195263"/>
              <a:gd name="connsiteY8-332" fmla="*/ 335757 h 357188"/>
              <a:gd name="connsiteX9-333" fmla="*/ 33338 w 195263"/>
              <a:gd name="connsiteY9-334" fmla="*/ 347663 h 357188"/>
              <a:gd name="connsiteX10-335" fmla="*/ 64294 w 195263"/>
              <a:gd name="connsiteY10-336" fmla="*/ 228600 h 357188"/>
              <a:gd name="connsiteX11-337" fmla="*/ 83344 w 195263"/>
              <a:gd name="connsiteY11-338" fmla="*/ 240507 h 357188"/>
              <a:gd name="connsiteX12-339" fmla="*/ 100013 w 195263"/>
              <a:gd name="connsiteY12-340" fmla="*/ 254794 h 357188"/>
              <a:gd name="connsiteX13-341" fmla="*/ 119063 w 195263"/>
              <a:gd name="connsiteY13-342" fmla="*/ 257175 h 357188"/>
              <a:gd name="connsiteX14-343" fmla="*/ 121444 w 195263"/>
              <a:gd name="connsiteY14-344" fmla="*/ 214313 h 357188"/>
              <a:gd name="connsiteX15-345" fmla="*/ 195263 w 195263"/>
              <a:gd name="connsiteY15-346" fmla="*/ 204788 h 357188"/>
              <a:gd name="connsiteX16-347" fmla="*/ 192881 w 195263"/>
              <a:gd name="connsiteY16-348" fmla="*/ 171450 h 357188"/>
              <a:gd name="connsiteX17-349" fmla="*/ 147638 w 195263"/>
              <a:gd name="connsiteY17-350" fmla="*/ 97632 h 357188"/>
              <a:gd name="connsiteX18-351" fmla="*/ 126206 w 195263"/>
              <a:gd name="connsiteY18-352" fmla="*/ 116682 h 357188"/>
              <a:gd name="connsiteX19-353" fmla="*/ 78581 w 195263"/>
              <a:gd name="connsiteY19-354" fmla="*/ 133350 h 357188"/>
              <a:gd name="connsiteX20-355" fmla="*/ 83344 w 195263"/>
              <a:gd name="connsiteY20-356" fmla="*/ 90488 h 357188"/>
              <a:gd name="connsiteX21" fmla="*/ 78581 w 195263"/>
              <a:gd name="connsiteY21" fmla="*/ 30957 h 357188"/>
              <a:gd name="connsiteX0-357" fmla="*/ 78581 w 195263"/>
              <a:gd name="connsiteY0-358" fmla="*/ 30957 h 390526"/>
              <a:gd name="connsiteX1-359" fmla="*/ 54768 w 195263"/>
              <a:gd name="connsiteY1-360" fmla="*/ 0 h 390526"/>
              <a:gd name="connsiteX2-361" fmla="*/ 40481 w 195263"/>
              <a:gd name="connsiteY2-362" fmla="*/ 61913 h 390526"/>
              <a:gd name="connsiteX3-363" fmla="*/ 0 w 195263"/>
              <a:gd name="connsiteY3-364" fmla="*/ 80963 h 390526"/>
              <a:gd name="connsiteX4-365" fmla="*/ 19050 w 195263"/>
              <a:gd name="connsiteY4-366" fmla="*/ 140494 h 390526"/>
              <a:gd name="connsiteX5-367" fmla="*/ 9525 w 195263"/>
              <a:gd name="connsiteY5-368" fmla="*/ 207169 h 390526"/>
              <a:gd name="connsiteX6-369" fmla="*/ 42863 w 195263"/>
              <a:gd name="connsiteY6-370" fmla="*/ 219075 h 390526"/>
              <a:gd name="connsiteX7-371" fmla="*/ 21432 w 195263"/>
              <a:gd name="connsiteY7-372" fmla="*/ 357188 h 390526"/>
              <a:gd name="connsiteX8-373" fmla="*/ 42863 w 195263"/>
              <a:gd name="connsiteY8-374" fmla="*/ 335757 h 390526"/>
              <a:gd name="connsiteX9-375" fmla="*/ 71438 w 195263"/>
              <a:gd name="connsiteY9-376" fmla="*/ 390526 h 390526"/>
              <a:gd name="connsiteX10-377" fmla="*/ 64294 w 195263"/>
              <a:gd name="connsiteY10-378" fmla="*/ 228600 h 390526"/>
              <a:gd name="connsiteX11-379" fmla="*/ 83344 w 195263"/>
              <a:gd name="connsiteY11-380" fmla="*/ 240507 h 390526"/>
              <a:gd name="connsiteX12-381" fmla="*/ 100013 w 195263"/>
              <a:gd name="connsiteY12-382" fmla="*/ 254794 h 390526"/>
              <a:gd name="connsiteX13-383" fmla="*/ 119063 w 195263"/>
              <a:gd name="connsiteY13-384" fmla="*/ 257175 h 390526"/>
              <a:gd name="connsiteX14-385" fmla="*/ 121444 w 195263"/>
              <a:gd name="connsiteY14-386" fmla="*/ 214313 h 390526"/>
              <a:gd name="connsiteX15-387" fmla="*/ 195263 w 195263"/>
              <a:gd name="connsiteY15-388" fmla="*/ 204788 h 390526"/>
              <a:gd name="connsiteX16-389" fmla="*/ 192881 w 195263"/>
              <a:gd name="connsiteY16-390" fmla="*/ 171450 h 390526"/>
              <a:gd name="connsiteX17-391" fmla="*/ 147638 w 195263"/>
              <a:gd name="connsiteY17-392" fmla="*/ 97632 h 390526"/>
              <a:gd name="connsiteX18-393" fmla="*/ 126206 w 195263"/>
              <a:gd name="connsiteY18-394" fmla="*/ 116682 h 390526"/>
              <a:gd name="connsiteX19-395" fmla="*/ 78581 w 195263"/>
              <a:gd name="connsiteY19-396" fmla="*/ 133350 h 390526"/>
              <a:gd name="connsiteX20-397" fmla="*/ 83344 w 195263"/>
              <a:gd name="connsiteY20-398" fmla="*/ 90488 h 390526"/>
              <a:gd name="connsiteX21-399" fmla="*/ 78581 w 195263"/>
              <a:gd name="connsiteY21-400" fmla="*/ 30957 h 390526"/>
              <a:gd name="connsiteX0-401" fmla="*/ 78581 w 195263"/>
              <a:gd name="connsiteY0-402" fmla="*/ 30957 h 426244"/>
              <a:gd name="connsiteX1-403" fmla="*/ 54768 w 195263"/>
              <a:gd name="connsiteY1-404" fmla="*/ 0 h 426244"/>
              <a:gd name="connsiteX2-405" fmla="*/ 40481 w 195263"/>
              <a:gd name="connsiteY2-406" fmla="*/ 61913 h 426244"/>
              <a:gd name="connsiteX3-407" fmla="*/ 0 w 195263"/>
              <a:gd name="connsiteY3-408" fmla="*/ 80963 h 426244"/>
              <a:gd name="connsiteX4-409" fmla="*/ 19050 w 195263"/>
              <a:gd name="connsiteY4-410" fmla="*/ 140494 h 426244"/>
              <a:gd name="connsiteX5-411" fmla="*/ 9525 w 195263"/>
              <a:gd name="connsiteY5-412" fmla="*/ 207169 h 426244"/>
              <a:gd name="connsiteX6-413" fmla="*/ 42863 w 195263"/>
              <a:gd name="connsiteY6-414" fmla="*/ 219075 h 426244"/>
              <a:gd name="connsiteX7-415" fmla="*/ 21432 w 195263"/>
              <a:gd name="connsiteY7-416" fmla="*/ 357188 h 426244"/>
              <a:gd name="connsiteX8-417" fmla="*/ 95250 w 195263"/>
              <a:gd name="connsiteY8-418" fmla="*/ 426244 h 426244"/>
              <a:gd name="connsiteX9-419" fmla="*/ 71438 w 195263"/>
              <a:gd name="connsiteY9-420" fmla="*/ 390526 h 426244"/>
              <a:gd name="connsiteX10-421" fmla="*/ 64294 w 195263"/>
              <a:gd name="connsiteY10-422" fmla="*/ 228600 h 426244"/>
              <a:gd name="connsiteX11-423" fmla="*/ 83344 w 195263"/>
              <a:gd name="connsiteY11-424" fmla="*/ 240507 h 426244"/>
              <a:gd name="connsiteX12-425" fmla="*/ 100013 w 195263"/>
              <a:gd name="connsiteY12-426" fmla="*/ 254794 h 426244"/>
              <a:gd name="connsiteX13-427" fmla="*/ 119063 w 195263"/>
              <a:gd name="connsiteY13-428" fmla="*/ 257175 h 426244"/>
              <a:gd name="connsiteX14-429" fmla="*/ 121444 w 195263"/>
              <a:gd name="connsiteY14-430" fmla="*/ 214313 h 426244"/>
              <a:gd name="connsiteX15-431" fmla="*/ 195263 w 195263"/>
              <a:gd name="connsiteY15-432" fmla="*/ 204788 h 426244"/>
              <a:gd name="connsiteX16-433" fmla="*/ 192881 w 195263"/>
              <a:gd name="connsiteY16-434" fmla="*/ 171450 h 426244"/>
              <a:gd name="connsiteX17-435" fmla="*/ 147638 w 195263"/>
              <a:gd name="connsiteY17-436" fmla="*/ 97632 h 426244"/>
              <a:gd name="connsiteX18-437" fmla="*/ 126206 w 195263"/>
              <a:gd name="connsiteY18-438" fmla="*/ 116682 h 426244"/>
              <a:gd name="connsiteX19-439" fmla="*/ 78581 w 195263"/>
              <a:gd name="connsiteY19-440" fmla="*/ 133350 h 426244"/>
              <a:gd name="connsiteX20-441" fmla="*/ 83344 w 195263"/>
              <a:gd name="connsiteY20-442" fmla="*/ 90488 h 426244"/>
              <a:gd name="connsiteX21-443" fmla="*/ 78581 w 195263"/>
              <a:gd name="connsiteY21-444" fmla="*/ 30957 h 426244"/>
              <a:gd name="connsiteX0-445" fmla="*/ 78581 w 195263"/>
              <a:gd name="connsiteY0-446" fmla="*/ 30957 h 426244"/>
              <a:gd name="connsiteX1-447" fmla="*/ 54768 w 195263"/>
              <a:gd name="connsiteY1-448" fmla="*/ 0 h 426244"/>
              <a:gd name="connsiteX2-449" fmla="*/ 40481 w 195263"/>
              <a:gd name="connsiteY2-450" fmla="*/ 61913 h 426244"/>
              <a:gd name="connsiteX3-451" fmla="*/ 0 w 195263"/>
              <a:gd name="connsiteY3-452" fmla="*/ 80963 h 426244"/>
              <a:gd name="connsiteX4-453" fmla="*/ 19050 w 195263"/>
              <a:gd name="connsiteY4-454" fmla="*/ 140494 h 426244"/>
              <a:gd name="connsiteX5-455" fmla="*/ 9525 w 195263"/>
              <a:gd name="connsiteY5-456" fmla="*/ 207169 h 426244"/>
              <a:gd name="connsiteX6-457" fmla="*/ 42863 w 195263"/>
              <a:gd name="connsiteY6-458" fmla="*/ 219075 h 426244"/>
              <a:gd name="connsiteX7-459" fmla="*/ 21432 w 195263"/>
              <a:gd name="connsiteY7-460" fmla="*/ 357188 h 426244"/>
              <a:gd name="connsiteX8-461" fmla="*/ 95250 w 195263"/>
              <a:gd name="connsiteY8-462" fmla="*/ 426244 h 426244"/>
              <a:gd name="connsiteX9-463" fmla="*/ 16669 w 195263"/>
              <a:gd name="connsiteY9-464" fmla="*/ 314326 h 426244"/>
              <a:gd name="connsiteX10-465" fmla="*/ 64294 w 195263"/>
              <a:gd name="connsiteY10-466" fmla="*/ 228600 h 426244"/>
              <a:gd name="connsiteX11-467" fmla="*/ 83344 w 195263"/>
              <a:gd name="connsiteY11-468" fmla="*/ 240507 h 426244"/>
              <a:gd name="connsiteX12-469" fmla="*/ 100013 w 195263"/>
              <a:gd name="connsiteY12-470" fmla="*/ 254794 h 426244"/>
              <a:gd name="connsiteX13-471" fmla="*/ 119063 w 195263"/>
              <a:gd name="connsiteY13-472" fmla="*/ 257175 h 426244"/>
              <a:gd name="connsiteX14-473" fmla="*/ 121444 w 195263"/>
              <a:gd name="connsiteY14-474" fmla="*/ 214313 h 426244"/>
              <a:gd name="connsiteX15-475" fmla="*/ 195263 w 195263"/>
              <a:gd name="connsiteY15-476" fmla="*/ 204788 h 426244"/>
              <a:gd name="connsiteX16-477" fmla="*/ 192881 w 195263"/>
              <a:gd name="connsiteY16-478" fmla="*/ 171450 h 426244"/>
              <a:gd name="connsiteX17-479" fmla="*/ 147638 w 195263"/>
              <a:gd name="connsiteY17-480" fmla="*/ 97632 h 426244"/>
              <a:gd name="connsiteX18-481" fmla="*/ 126206 w 195263"/>
              <a:gd name="connsiteY18-482" fmla="*/ 116682 h 426244"/>
              <a:gd name="connsiteX19-483" fmla="*/ 78581 w 195263"/>
              <a:gd name="connsiteY19-484" fmla="*/ 133350 h 426244"/>
              <a:gd name="connsiteX20-485" fmla="*/ 83344 w 195263"/>
              <a:gd name="connsiteY20-486" fmla="*/ 90488 h 426244"/>
              <a:gd name="connsiteX21-487" fmla="*/ 78581 w 195263"/>
              <a:gd name="connsiteY21-488" fmla="*/ 30957 h 426244"/>
              <a:gd name="connsiteX0-489" fmla="*/ 78581 w 195263"/>
              <a:gd name="connsiteY0-490" fmla="*/ 30957 h 426244"/>
              <a:gd name="connsiteX1-491" fmla="*/ 54768 w 195263"/>
              <a:gd name="connsiteY1-492" fmla="*/ 0 h 426244"/>
              <a:gd name="connsiteX2-493" fmla="*/ 40481 w 195263"/>
              <a:gd name="connsiteY2-494" fmla="*/ 61913 h 426244"/>
              <a:gd name="connsiteX3-495" fmla="*/ 0 w 195263"/>
              <a:gd name="connsiteY3-496" fmla="*/ 80963 h 426244"/>
              <a:gd name="connsiteX4-497" fmla="*/ 19050 w 195263"/>
              <a:gd name="connsiteY4-498" fmla="*/ 140494 h 426244"/>
              <a:gd name="connsiteX5-499" fmla="*/ 9525 w 195263"/>
              <a:gd name="connsiteY5-500" fmla="*/ 207169 h 426244"/>
              <a:gd name="connsiteX6-501" fmla="*/ 42863 w 195263"/>
              <a:gd name="connsiteY6-502" fmla="*/ 219075 h 426244"/>
              <a:gd name="connsiteX7-503" fmla="*/ 21432 w 195263"/>
              <a:gd name="connsiteY7-504" fmla="*/ 357188 h 426244"/>
              <a:gd name="connsiteX8-505" fmla="*/ 95250 w 195263"/>
              <a:gd name="connsiteY8-506" fmla="*/ 426244 h 426244"/>
              <a:gd name="connsiteX9-507" fmla="*/ 35719 w 195263"/>
              <a:gd name="connsiteY9-508" fmla="*/ 309563 h 426244"/>
              <a:gd name="connsiteX10-509" fmla="*/ 64294 w 195263"/>
              <a:gd name="connsiteY10-510" fmla="*/ 228600 h 426244"/>
              <a:gd name="connsiteX11-511" fmla="*/ 83344 w 195263"/>
              <a:gd name="connsiteY11-512" fmla="*/ 240507 h 426244"/>
              <a:gd name="connsiteX12-513" fmla="*/ 100013 w 195263"/>
              <a:gd name="connsiteY12-514" fmla="*/ 254794 h 426244"/>
              <a:gd name="connsiteX13-515" fmla="*/ 119063 w 195263"/>
              <a:gd name="connsiteY13-516" fmla="*/ 257175 h 426244"/>
              <a:gd name="connsiteX14-517" fmla="*/ 121444 w 195263"/>
              <a:gd name="connsiteY14-518" fmla="*/ 214313 h 426244"/>
              <a:gd name="connsiteX15-519" fmla="*/ 195263 w 195263"/>
              <a:gd name="connsiteY15-520" fmla="*/ 204788 h 426244"/>
              <a:gd name="connsiteX16-521" fmla="*/ 192881 w 195263"/>
              <a:gd name="connsiteY16-522" fmla="*/ 171450 h 426244"/>
              <a:gd name="connsiteX17-523" fmla="*/ 147638 w 195263"/>
              <a:gd name="connsiteY17-524" fmla="*/ 97632 h 426244"/>
              <a:gd name="connsiteX18-525" fmla="*/ 126206 w 195263"/>
              <a:gd name="connsiteY18-526" fmla="*/ 116682 h 426244"/>
              <a:gd name="connsiteX19-527" fmla="*/ 78581 w 195263"/>
              <a:gd name="connsiteY19-528" fmla="*/ 133350 h 426244"/>
              <a:gd name="connsiteX20-529" fmla="*/ 83344 w 195263"/>
              <a:gd name="connsiteY20-530" fmla="*/ 90488 h 426244"/>
              <a:gd name="connsiteX21-531" fmla="*/ 78581 w 195263"/>
              <a:gd name="connsiteY21-532" fmla="*/ 30957 h 426244"/>
              <a:gd name="connsiteX0-533" fmla="*/ 78581 w 195263"/>
              <a:gd name="connsiteY0-534" fmla="*/ 30957 h 426244"/>
              <a:gd name="connsiteX1-535" fmla="*/ 54768 w 195263"/>
              <a:gd name="connsiteY1-536" fmla="*/ 0 h 426244"/>
              <a:gd name="connsiteX2-537" fmla="*/ 40481 w 195263"/>
              <a:gd name="connsiteY2-538" fmla="*/ 61913 h 426244"/>
              <a:gd name="connsiteX3-539" fmla="*/ 0 w 195263"/>
              <a:gd name="connsiteY3-540" fmla="*/ 80963 h 426244"/>
              <a:gd name="connsiteX4-541" fmla="*/ 19050 w 195263"/>
              <a:gd name="connsiteY4-542" fmla="*/ 140494 h 426244"/>
              <a:gd name="connsiteX5-543" fmla="*/ 9525 w 195263"/>
              <a:gd name="connsiteY5-544" fmla="*/ 207169 h 426244"/>
              <a:gd name="connsiteX6-545" fmla="*/ 42863 w 195263"/>
              <a:gd name="connsiteY6-546" fmla="*/ 219075 h 426244"/>
              <a:gd name="connsiteX7-547" fmla="*/ 21432 w 195263"/>
              <a:gd name="connsiteY7-548" fmla="*/ 357188 h 426244"/>
              <a:gd name="connsiteX8-549" fmla="*/ 95250 w 195263"/>
              <a:gd name="connsiteY8-550" fmla="*/ 426244 h 426244"/>
              <a:gd name="connsiteX9-551" fmla="*/ 76200 w 195263"/>
              <a:gd name="connsiteY9-552" fmla="*/ 319088 h 426244"/>
              <a:gd name="connsiteX10-553" fmla="*/ 64294 w 195263"/>
              <a:gd name="connsiteY10-554" fmla="*/ 228600 h 426244"/>
              <a:gd name="connsiteX11-555" fmla="*/ 83344 w 195263"/>
              <a:gd name="connsiteY11-556" fmla="*/ 240507 h 426244"/>
              <a:gd name="connsiteX12-557" fmla="*/ 100013 w 195263"/>
              <a:gd name="connsiteY12-558" fmla="*/ 254794 h 426244"/>
              <a:gd name="connsiteX13-559" fmla="*/ 119063 w 195263"/>
              <a:gd name="connsiteY13-560" fmla="*/ 257175 h 426244"/>
              <a:gd name="connsiteX14-561" fmla="*/ 121444 w 195263"/>
              <a:gd name="connsiteY14-562" fmla="*/ 214313 h 426244"/>
              <a:gd name="connsiteX15-563" fmla="*/ 195263 w 195263"/>
              <a:gd name="connsiteY15-564" fmla="*/ 204788 h 426244"/>
              <a:gd name="connsiteX16-565" fmla="*/ 192881 w 195263"/>
              <a:gd name="connsiteY16-566" fmla="*/ 171450 h 426244"/>
              <a:gd name="connsiteX17-567" fmla="*/ 147638 w 195263"/>
              <a:gd name="connsiteY17-568" fmla="*/ 97632 h 426244"/>
              <a:gd name="connsiteX18-569" fmla="*/ 126206 w 195263"/>
              <a:gd name="connsiteY18-570" fmla="*/ 116682 h 426244"/>
              <a:gd name="connsiteX19-571" fmla="*/ 78581 w 195263"/>
              <a:gd name="connsiteY19-572" fmla="*/ 133350 h 426244"/>
              <a:gd name="connsiteX20-573" fmla="*/ 83344 w 195263"/>
              <a:gd name="connsiteY20-574" fmla="*/ 90488 h 426244"/>
              <a:gd name="connsiteX21-575" fmla="*/ 78581 w 195263"/>
              <a:gd name="connsiteY21-576" fmla="*/ 30957 h 426244"/>
              <a:gd name="connsiteX0-577" fmla="*/ 78581 w 195263"/>
              <a:gd name="connsiteY0-578" fmla="*/ 30957 h 426244"/>
              <a:gd name="connsiteX1-579" fmla="*/ 54768 w 195263"/>
              <a:gd name="connsiteY1-580" fmla="*/ 0 h 426244"/>
              <a:gd name="connsiteX2-581" fmla="*/ 40481 w 195263"/>
              <a:gd name="connsiteY2-582" fmla="*/ 61913 h 426244"/>
              <a:gd name="connsiteX3-583" fmla="*/ 0 w 195263"/>
              <a:gd name="connsiteY3-584" fmla="*/ 80963 h 426244"/>
              <a:gd name="connsiteX4-585" fmla="*/ 19050 w 195263"/>
              <a:gd name="connsiteY4-586" fmla="*/ 140494 h 426244"/>
              <a:gd name="connsiteX5-587" fmla="*/ 9525 w 195263"/>
              <a:gd name="connsiteY5-588" fmla="*/ 207169 h 426244"/>
              <a:gd name="connsiteX6-589" fmla="*/ 42863 w 195263"/>
              <a:gd name="connsiteY6-590" fmla="*/ 219075 h 426244"/>
              <a:gd name="connsiteX7-591" fmla="*/ 21432 w 195263"/>
              <a:gd name="connsiteY7-592" fmla="*/ 357188 h 426244"/>
              <a:gd name="connsiteX8-593" fmla="*/ 95250 w 195263"/>
              <a:gd name="connsiteY8-594" fmla="*/ 426244 h 426244"/>
              <a:gd name="connsiteX9-595" fmla="*/ 47625 w 195263"/>
              <a:gd name="connsiteY9-596" fmla="*/ 323851 h 426244"/>
              <a:gd name="connsiteX10-597" fmla="*/ 64294 w 195263"/>
              <a:gd name="connsiteY10-598" fmla="*/ 228600 h 426244"/>
              <a:gd name="connsiteX11-599" fmla="*/ 83344 w 195263"/>
              <a:gd name="connsiteY11-600" fmla="*/ 240507 h 426244"/>
              <a:gd name="connsiteX12-601" fmla="*/ 100013 w 195263"/>
              <a:gd name="connsiteY12-602" fmla="*/ 254794 h 426244"/>
              <a:gd name="connsiteX13-603" fmla="*/ 119063 w 195263"/>
              <a:gd name="connsiteY13-604" fmla="*/ 257175 h 426244"/>
              <a:gd name="connsiteX14-605" fmla="*/ 121444 w 195263"/>
              <a:gd name="connsiteY14-606" fmla="*/ 214313 h 426244"/>
              <a:gd name="connsiteX15-607" fmla="*/ 195263 w 195263"/>
              <a:gd name="connsiteY15-608" fmla="*/ 204788 h 426244"/>
              <a:gd name="connsiteX16-609" fmla="*/ 192881 w 195263"/>
              <a:gd name="connsiteY16-610" fmla="*/ 171450 h 426244"/>
              <a:gd name="connsiteX17-611" fmla="*/ 147638 w 195263"/>
              <a:gd name="connsiteY17-612" fmla="*/ 97632 h 426244"/>
              <a:gd name="connsiteX18-613" fmla="*/ 126206 w 195263"/>
              <a:gd name="connsiteY18-614" fmla="*/ 116682 h 426244"/>
              <a:gd name="connsiteX19-615" fmla="*/ 78581 w 195263"/>
              <a:gd name="connsiteY19-616" fmla="*/ 133350 h 426244"/>
              <a:gd name="connsiteX20-617" fmla="*/ 83344 w 195263"/>
              <a:gd name="connsiteY20-618" fmla="*/ 90488 h 426244"/>
              <a:gd name="connsiteX21-619" fmla="*/ 78581 w 195263"/>
              <a:gd name="connsiteY21-620" fmla="*/ 30957 h 426244"/>
              <a:gd name="connsiteX0-621" fmla="*/ 78581 w 195263"/>
              <a:gd name="connsiteY0-622" fmla="*/ 30957 h 426244"/>
              <a:gd name="connsiteX1-623" fmla="*/ 54768 w 195263"/>
              <a:gd name="connsiteY1-624" fmla="*/ 0 h 426244"/>
              <a:gd name="connsiteX2-625" fmla="*/ 40481 w 195263"/>
              <a:gd name="connsiteY2-626" fmla="*/ 61913 h 426244"/>
              <a:gd name="connsiteX3-627" fmla="*/ 0 w 195263"/>
              <a:gd name="connsiteY3-628" fmla="*/ 80963 h 426244"/>
              <a:gd name="connsiteX4-629" fmla="*/ 19050 w 195263"/>
              <a:gd name="connsiteY4-630" fmla="*/ 140494 h 426244"/>
              <a:gd name="connsiteX5-631" fmla="*/ 9525 w 195263"/>
              <a:gd name="connsiteY5-632" fmla="*/ 207169 h 426244"/>
              <a:gd name="connsiteX6-633" fmla="*/ 42863 w 195263"/>
              <a:gd name="connsiteY6-634" fmla="*/ 219075 h 426244"/>
              <a:gd name="connsiteX7-635" fmla="*/ 21432 w 195263"/>
              <a:gd name="connsiteY7-636" fmla="*/ 357188 h 426244"/>
              <a:gd name="connsiteX8-637" fmla="*/ 95250 w 195263"/>
              <a:gd name="connsiteY8-638" fmla="*/ 426244 h 426244"/>
              <a:gd name="connsiteX9-639" fmla="*/ 47625 w 195263"/>
              <a:gd name="connsiteY9-640" fmla="*/ 323851 h 426244"/>
              <a:gd name="connsiteX10-641" fmla="*/ 64294 w 195263"/>
              <a:gd name="connsiteY10-642" fmla="*/ 228600 h 426244"/>
              <a:gd name="connsiteX11-643" fmla="*/ 83344 w 195263"/>
              <a:gd name="connsiteY11-644" fmla="*/ 240507 h 426244"/>
              <a:gd name="connsiteX12-645" fmla="*/ 100013 w 195263"/>
              <a:gd name="connsiteY12-646" fmla="*/ 254794 h 426244"/>
              <a:gd name="connsiteX13-647" fmla="*/ 119063 w 195263"/>
              <a:gd name="connsiteY13-648" fmla="*/ 257175 h 426244"/>
              <a:gd name="connsiteX14-649" fmla="*/ 121444 w 195263"/>
              <a:gd name="connsiteY14-650" fmla="*/ 214313 h 426244"/>
              <a:gd name="connsiteX15-651" fmla="*/ 195263 w 195263"/>
              <a:gd name="connsiteY15-652" fmla="*/ 204788 h 426244"/>
              <a:gd name="connsiteX16-653" fmla="*/ 192881 w 195263"/>
              <a:gd name="connsiteY16-654" fmla="*/ 171450 h 426244"/>
              <a:gd name="connsiteX17-655" fmla="*/ 147638 w 195263"/>
              <a:gd name="connsiteY17-656" fmla="*/ 97632 h 426244"/>
              <a:gd name="connsiteX18-657" fmla="*/ 126206 w 195263"/>
              <a:gd name="connsiteY18-658" fmla="*/ 116682 h 426244"/>
              <a:gd name="connsiteX19-659" fmla="*/ 78581 w 195263"/>
              <a:gd name="connsiteY19-660" fmla="*/ 133350 h 426244"/>
              <a:gd name="connsiteX20-661" fmla="*/ 83344 w 195263"/>
              <a:gd name="connsiteY20-662" fmla="*/ 90488 h 426244"/>
              <a:gd name="connsiteX21-663" fmla="*/ 78581 w 195263"/>
              <a:gd name="connsiteY21-664" fmla="*/ 30957 h 426244"/>
              <a:gd name="connsiteX0-665" fmla="*/ 78581 w 195263"/>
              <a:gd name="connsiteY0-666" fmla="*/ 30957 h 426244"/>
              <a:gd name="connsiteX1-667" fmla="*/ 54768 w 195263"/>
              <a:gd name="connsiteY1-668" fmla="*/ 0 h 426244"/>
              <a:gd name="connsiteX2-669" fmla="*/ 40481 w 195263"/>
              <a:gd name="connsiteY2-670" fmla="*/ 61913 h 426244"/>
              <a:gd name="connsiteX3-671" fmla="*/ 0 w 195263"/>
              <a:gd name="connsiteY3-672" fmla="*/ 80963 h 426244"/>
              <a:gd name="connsiteX4-673" fmla="*/ 19050 w 195263"/>
              <a:gd name="connsiteY4-674" fmla="*/ 140494 h 426244"/>
              <a:gd name="connsiteX5-675" fmla="*/ 9525 w 195263"/>
              <a:gd name="connsiteY5-676" fmla="*/ 207169 h 426244"/>
              <a:gd name="connsiteX6-677" fmla="*/ 42863 w 195263"/>
              <a:gd name="connsiteY6-678" fmla="*/ 219075 h 426244"/>
              <a:gd name="connsiteX7-679" fmla="*/ 21432 w 195263"/>
              <a:gd name="connsiteY7-680" fmla="*/ 357188 h 426244"/>
              <a:gd name="connsiteX8-681" fmla="*/ 95250 w 195263"/>
              <a:gd name="connsiteY8-682" fmla="*/ 426244 h 426244"/>
              <a:gd name="connsiteX9-683" fmla="*/ 47625 w 195263"/>
              <a:gd name="connsiteY9-684" fmla="*/ 323851 h 426244"/>
              <a:gd name="connsiteX10-685" fmla="*/ 64294 w 195263"/>
              <a:gd name="connsiteY10-686" fmla="*/ 228600 h 426244"/>
              <a:gd name="connsiteX11-687" fmla="*/ 83344 w 195263"/>
              <a:gd name="connsiteY11-688" fmla="*/ 240507 h 426244"/>
              <a:gd name="connsiteX12-689" fmla="*/ 100013 w 195263"/>
              <a:gd name="connsiteY12-690" fmla="*/ 254794 h 426244"/>
              <a:gd name="connsiteX13-691" fmla="*/ 119063 w 195263"/>
              <a:gd name="connsiteY13-692" fmla="*/ 257175 h 426244"/>
              <a:gd name="connsiteX14-693" fmla="*/ 121444 w 195263"/>
              <a:gd name="connsiteY14-694" fmla="*/ 214313 h 426244"/>
              <a:gd name="connsiteX15-695" fmla="*/ 195263 w 195263"/>
              <a:gd name="connsiteY15-696" fmla="*/ 204788 h 426244"/>
              <a:gd name="connsiteX16-697" fmla="*/ 192881 w 195263"/>
              <a:gd name="connsiteY16-698" fmla="*/ 171450 h 426244"/>
              <a:gd name="connsiteX17-699" fmla="*/ 147638 w 195263"/>
              <a:gd name="connsiteY17-700" fmla="*/ 97632 h 426244"/>
              <a:gd name="connsiteX18-701" fmla="*/ 126206 w 195263"/>
              <a:gd name="connsiteY18-702" fmla="*/ 116682 h 426244"/>
              <a:gd name="connsiteX19-703" fmla="*/ 78581 w 195263"/>
              <a:gd name="connsiteY19-704" fmla="*/ 133350 h 426244"/>
              <a:gd name="connsiteX20-705" fmla="*/ 83344 w 195263"/>
              <a:gd name="connsiteY20-706" fmla="*/ 90488 h 426244"/>
              <a:gd name="connsiteX21-707" fmla="*/ 78581 w 195263"/>
              <a:gd name="connsiteY21-708" fmla="*/ 30957 h 426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  <a:cxn ang="0">
                <a:pos x="connsiteX20-313" y="connsiteY20-314"/>
              </a:cxn>
              <a:cxn ang="0">
                <a:pos x="connsiteX21-399" y="connsiteY21-400"/>
              </a:cxn>
            </a:cxnLst>
            <a:rect l="l" t="t" r="r" b="b"/>
            <a:pathLst>
              <a:path w="195263" h="426244">
                <a:moveTo>
                  <a:pt x="78581" y="30957"/>
                </a:moveTo>
                <a:lnTo>
                  <a:pt x="54768" y="0"/>
                </a:lnTo>
                <a:lnTo>
                  <a:pt x="40481" y="61913"/>
                </a:lnTo>
                <a:lnTo>
                  <a:pt x="0" y="80963"/>
                </a:lnTo>
                <a:lnTo>
                  <a:pt x="19050" y="140494"/>
                </a:lnTo>
                <a:lnTo>
                  <a:pt x="9525" y="207169"/>
                </a:lnTo>
                <a:lnTo>
                  <a:pt x="42863" y="219075"/>
                </a:lnTo>
                <a:lnTo>
                  <a:pt x="21432" y="357188"/>
                </a:lnTo>
                <a:lnTo>
                  <a:pt x="95250" y="426244"/>
                </a:lnTo>
                <a:cubicBezTo>
                  <a:pt x="79375" y="392113"/>
                  <a:pt x="39687" y="353219"/>
                  <a:pt x="47625" y="323851"/>
                </a:cubicBezTo>
                <a:cubicBezTo>
                  <a:pt x="46037" y="282576"/>
                  <a:pt x="58738" y="260350"/>
                  <a:pt x="64294" y="228600"/>
                </a:cubicBezTo>
                <a:lnTo>
                  <a:pt x="83344" y="240507"/>
                </a:lnTo>
                <a:lnTo>
                  <a:pt x="100013" y="254794"/>
                </a:lnTo>
                <a:lnTo>
                  <a:pt x="119063" y="257175"/>
                </a:lnTo>
                <a:lnTo>
                  <a:pt x="121444" y="214313"/>
                </a:lnTo>
                <a:lnTo>
                  <a:pt x="195263" y="204788"/>
                </a:lnTo>
                <a:lnTo>
                  <a:pt x="192881" y="171450"/>
                </a:lnTo>
                <a:lnTo>
                  <a:pt x="147638" y="97632"/>
                </a:lnTo>
                <a:lnTo>
                  <a:pt x="126206" y="116682"/>
                </a:lnTo>
                <a:lnTo>
                  <a:pt x="78581" y="133350"/>
                </a:lnTo>
                <a:lnTo>
                  <a:pt x="83344" y="90488"/>
                </a:lnTo>
                <a:lnTo>
                  <a:pt x="78581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5" name="Freeform: Shape 184"/>
          <p:cNvSpPr/>
          <p:nvPr/>
        </p:nvSpPr>
        <p:spPr bwMode="auto">
          <a:xfrm>
            <a:off x="8872220" y="4211955"/>
            <a:ext cx="78740" cy="42545"/>
          </a:xfrm>
          <a:custGeom>
            <a:avLst/>
            <a:gdLst>
              <a:gd name="connsiteX0" fmla="*/ 0 w 78581"/>
              <a:gd name="connsiteY0" fmla="*/ 42862 h 42862"/>
              <a:gd name="connsiteX1" fmla="*/ 0 w 78581"/>
              <a:gd name="connsiteY1" fmla="*/ 42862 h 42862"/>
              <a:gd name="connsiteX2" fmla="*/ 78581 w 78581"/>
              <a:gd name="connsiteY2" fmla="*/ 9525 h 42862"/>
              <a:gd name="connsiteX3" fmla="*/ 71437 w 78581"/>
              <a:gd name="connsiteY3" fmla="*/ 0 h 42862"/>
              <a:gd name="connsiteX4" fmla="*/ 0 w 78581"/>
              <a:gd name="connsiteY4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" h="42862">
                <a:moveTo>
                  <a:pt x="0" y="42862"/>
                </a:moveTo>
                <a:lnTo>
                  <a:pt x="0" y="42862"/>
                </a:lnTo>
                <a:lnTo>
                  <a:pt x="78581" y="9525"/>
                </a:lnTo>
                <a:lnTo>
                  <a:pt x="71437" y="0"/>
                </a:lnTo>
                <a:lnTo>
                  <a:pt x="0" y="428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6" name="Freeform: Shape 185"/>
          <p:cNvSpPr/>
          <p:nvPr/>
        </p:nvSpPr>
        <p:spPr bwMode="auto">
          <a:xfrm>
            <a:off x="8817610" y="3764280"/>
            <a:ext cx="33020" cy="64135"/>
          </a:xfrm>
          <a:custGeom>
            <a:avLst/>
            <a:gdLst>
              <a:gd name="connsiteX0" fmla="*/ 0 w 33337"/>
              <a:gd name="connsiteY0" fmla="*/ 0 h 64293"/>
              <a:gd name="connsiteX1" fmla="*/ 33337 w 33337"/>
              <a:gd name="connsiteY1" fmla="*/ 64293 h 64293"/>
              <a:gd name="connsiteX2" fmla="*/ 0 w 33337"/>
              <a:gd name="connsiteY2" fmla="*/ 0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" h="64293">
                <a:moveTo>
                  <a:pt x="0" y="0"/>
                </a:moveTo>
                <a:lnTo>
                  <a:pt x="33337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7" name="Freeform: Shape 186"/>
          <p:cNvSpPr/>
          <p:nvPr/>
        </p:nvSpPr>
        <p:spPr bwMode="auto">
          <a:xfrm>
            <a:off x="6395720" y="2509520"/>
            <a:ext cx="442595" cy="264160"/>
          </a:xfrm>
          <a:custGeom>
            <a:avLst/>
            <a:gdLst>
              <a:gd name="connsiteX0" fmla="*/ 397668 w 442912"/>
              <a:gd name="connsiteY0" fmla="*/ 176212 h 264319"/>
              <a:gd name="connsiteX1" fmla="*/ 442912 w 442912"/>
              <a:gd name="connsiteY1" fmla="*/ 100012 h 264319"/>
              <a:gd name="connsiteX2" fmla="*/ 359568 w 442912"/>
              <a:gd name="connsiteY2" fmla="*/ 52387 h 264319"/>
              <a:gd name="connsiteX3" fmla="*/ 328612 w 442912"/>
              <a:gd name="connsiteY3" fmla="*/ 52387 h 264319"/>
              <a:gd name="connsiteX4" fmla="*/ 314325 w 442912"/>
              <a:gd name="connsiteY4" fmla="*/ 21431 h 264319"/>
              <a:gd name="connsiteX5" fmla="*/ 247650 w 442912"/>
              <a:gd name="connsiteY5" fmla="*/ 0 h 264319"/>
              <a:gd name="connsiteX6" fmla="*/ 223837 w 442912"/>
              <a:gd name="connsiteY6" fmla="*/ 0 h 264319"/>
              <a:gd name="connsiteX7" fmla="*/ 200025 w 442912"/>
              <a:gd name="connsiteY7" fmla="*/ 40481 h 264319"/>
              <a:gd name="connsiteX8" fmla="*/ 164306 w 442912"/>
              <a:gd name="connsiteY8" fmla="*/ 33337 h 264319"/>
              <a:gd name="connsiteX9" fmla="*/ 121443 w 442912"/>
              <a:gd name="connsiteY9" fmla="*/ 35719 h 264319"/>
              <a:gd name="connsiteX10" fmla="*/ 64293 w 442912"/>
              <a:gd name="connsiteY10" fmla="*/ 14287 h 264319"/>
              <a:gd name="connsiteX11" fmla="*/ 64293 w 442912"/>
              <a:gd name="connsiteY11" fmla="*/ 14287 h 264319"/>
              <a:gd name="connsiteX12" fmla="*/ 28575 w 442912"/>
              <a:gd name="connsiteY12" fmla="*/ 28575 h 264319"/>
              <a:gd name="connsiteX13" fmla="*/ 28575 w 442912"/>
              <a:gd name="connsiteY13" fmla="*/ 57150 h 264319"/>
              <a:gd name="connsiteX14" fmla="*/ 11906 w 442912"/>
              <a:gd name="connsiteY14" fmla="*/ 83344 h 264319"/>
              <a:gd name="connsiteX15" fmla="*/ 7143 w 442912"/>
              <a:gd name="connsiteY15" fmla="*/ 109537 h 264319"/>
              <a:gd name="connsiteX16" fmla="*/ 0 w 442912"/>
              <a:gd name="connsiteY16" fmla="*/ 150019 h 264319"/>
              <a:gd name="connsiteX17" fmla="*/ 11906 w 442912"/>
              <a:gd name="connsiteY17" fmla="*/ 166687 h 264319"/>
              <a:gd name="connsiteX18" fmla="*/ 19050 w 442912"/>
              <a:gd name="connsiteY18" fmla="*/ 164306 h 264319"/>
              <a:gd name="connsiteX19" fmla="*/ 71437 w 442912"/>
              <a:gd name="connsiteY19" fmla="*/ 176212 h 264319"/>
              <a:gd name="connsiteX20" fmla="*/ 119062 w 442912"/>
              <a:gd name="connsiteY20" fmla="*/ 157162 h 264319"/>
              <a:gd name="connsiteX21" fmla="*/ 119062 w 442912"/>
              <a:gd name="connsiteY21" fmla="*/ 140494 h 264319"/>
              <a:gd name="connsiteX22" fmla="*/ 169068 w 442912"/>
              <a:gd name="connsiteY22" fmla="*/ 164306 h 264319"/>
              <a:gd name="connsiteX23" fmla="*/ 185737 w 442912"/>
              <a:gd name="connsiteY23" fmla="*/ 214312 h 264319"/>
              <a:gd name="connsiteX24" fmla="*/ 176212 w 442912"/>
              <a:gd name="connsiteY24" fmla="*/ 228600 h 264319"/>
              <a:gd name="connsiteX25" fmla="*/ 154781 w 442912"/>
              <a:gd name="connsiteY25" fmla="*/ 242887 h 264319"/>
              <a:gd name="connsiteX26" fmla="*/ 157162 w 442912"/>
              <a:gd name="connsiteY26" fmla="*/ 261937 h 264319"/>
              <a:gd name="connsiteX27" fmla="*/ 176212 w 442912"/>
              <a:gd name="connsiteY27" fmla="*/ 264319 h 264319"/>
              <a:gd name="connsiteX28" fmla="*/ 180975 w 442912"/>
              <a:gd name="connsiteY28" fmla="*/ 252412 h 264319"/>
              <a:gd name="connsiteX29" fmla="*/ 209550 w 442912"/>
              <a:gd name="connsiteY29" fmla="*/ 230981 h 264319"/>
              <a:gd name="connsiteX30" fmla="*/ 214312 w 442912"/>
              <a:gd name="connsiteY30" fmla="*/ 221456 h 264319"/>
              <a:gd name="connsiteX31" fmla="*/ 230981 w 442912"/>
              <a:gd name="connsiteY31" fmla="*/ 221456 h 264319"/>
              <a:gd name="connsiteX32" fmla="*/ 257175 w 442912"/>
              <a:gd name="connsiteY32" fmla="*/ 233362 h 264319"/>
              <a:gd name="connsiteX33" fmla="*/ 278606 w 442912"/>
              <a:gd name="connsiteY33" fmla="*/ 235744 h 264319"/>
              <a:gd name="connsiteX34" fmla="*/ 295275 w 442912"/>
              <a:gd name="connsiteY34" fmla="*/ 235744 h 264319"/>
              <a:gd name="connsiteX35" fmla="*/ 342900 w 442912"/>
              <a:gd name="connsiteY35" fmla="*/ 216694 h 264319"/>
              <a:gd name="connsiteX36" fmla="*/ 397668 w 442912"/>
              <a:gd name="connsiteY36" fmla="*/ 176212 h 264319"/>
              <a:gd name="connsiteX0-1" fmla="*/ 397668 w 442912"/>
              <a:gd name="connsiteY0-2" fmla="*/ 176212 h 264319"/>
              <a:gd name="connsiteX1-3" fmla="*/ 442912 w 442912"/>
              <a:gd name="connsiteY1-4" fmla="*/ 100012 h 264319"/>
              <a:gd name="connsiteX2-5" fmla="*/ 359568 w 442912"/>
              <a:gd name="connsiteY2-6" fmla="*/ 52387 h 264319"/>
              <a:gd name="connsiteX3-7" fmla="*/ 328612 w 442912"/>
              <a:gd name="connsiteY3-8" fmla="*/ 52387 h 264319"/>
              <a:gd name="connsiteX4-9" fmla="*/ 314325 w 442912"/>
              <a:gd name="connsiteY4-10" fmla="*/ 21431 h 264319"/>
              <a:gd name="connsiteX5-11" fmla="*/ 247650 w 442912"/>
              <a:gd name="connsiteY5-12" fmla="*/ 0 h 264319"/>
              <a:gd name="connsiteX6-13" fmla="*/ 223837 w 442912"/>
              <a:gd name="connsiteY6-14" fmla="*/ 0 h 264319"/>
              <a:gd name="connsiteX7-15" fmla="*/ 200025 w 442912"/>
              <a:gd name="connsiteY7-16" fmla="*/ 40481 h 264319"/>
              <a:gd name="connsiteX8-17" fmla="*/ 164306 w 442912"/>
              <a:gd name="connsiteY8-18" fmla="*/ 33337 h 264319"/>
              <a:gd name="connsiteX9-19" fmla="*/ 121443 w 442912"/>
              <a:gd name="connsiteY9-20" fmla="*/ 35719 h 264319"/>
              <a:gd name="connsiteX10-21" fmla="*/ 64293 w 442912"/>
              <a:gd name="connsiteY10-22" fmla="*/ 14287 h 264319"/>
              <a:gd name="connsiteX11-23" fmla="*/ 64293 w 442912"/>
              <a:gd name="connsiteY11-24" fmla="*/ 14287 h 264319"/>
              <a:gd name="connsiteX12-25" fmla="*/ 28575 w 442912"/>
              <a:gd name="connsiteY12-26" fmla="*/ 28575 h 264319"/>
              <a:gd name="connsiteX13-27" fmla="*/ 28575 w 442912"/>
              <a:gd name="connsiteY13-28" fmla="*/ 57150 h 264319"/>
              <a:gd name="connsiteX14-29" fmla="*/ 11906 w 442912"/>
              <a:gd name="connsiteY14-30" fmla="*/ 83344 h 264319"/>
              <a:gd name="connsiteX15-31" fmla="*/ 7143 w 442912"/>
              <a:gd name="connsiteY15-32" fmla="*/ 109537 h 264319"/>
              <a:gd name="connsiteX16-33" fmla="*/ 0 w 442912"/>
              <a:gd name="connsiteY16-34" fmla="*/ 150019 h 264319"/>
              <a:gd name="connsiteX17-35" fmla="*/ 11906 w 442912"/>
              <a:gd name="connsiteY17-36" fmla="*/ 166687 h 264319"/>
              <a:gd name="connsiteX18-37" fmla="*/ 19050 w 442912"/>
              <a:gd name="connsiteY18-38" fmla="*/ 164306 h 264319"/>
              <a:gd name="connsiteX19-39" fmla="*/ 71437 w 442912"/>
              <a:gd name="connsiteY19-40" fmla="*/ 176212 h 264319"/>
              <a:gd name="connsiteX20-41" fmla="*/ 119062 w 442912"/>
              <a:gd name="connsiteY20-42" fmla="*/ 157162 h 264319"/>
              <a:gd name="connsiteX21-43" fmla="*/ 119062 w 442912"/>
              <a:gd name="connsiteY21-44" fmla="*/ 140494 h 264319"/>
              <a:gd name="connsiteX22-45" fmla="*/ 169068 w 442912"/>
              <a:gd name="connsiteY22-46" fmla="*/ 164306 h 264319"/>
              <a:gd name="connsiteX23-47" fmla="*/ 185737 w 442912"/>
              <a:gd name="connsiteY23-48" fmla="*/ 214312 h 264319"/>
              <a:gd name="connsiteX24-49" fmla="*/ 176212 w 442912"/>
              <a:gd name="connsiteY24-50" fmla="*/ 228600 h 264319"/>
              <a:gd name="connsiteX25-51" fmla="*/ 154781 w 442912"/>
              <a:gd name="connsiteY25-52" fmla="*/ 242887 h 264319"/>
              <a:gd name="connsiteX26-53" fmla="*/ 157162 w 442912"/>
              <a:gd name="connsiteY26-54" fmla="*/ 261937 h 264319"/>
              <a:gd name="connsiteX27-55" fmla="*/ 176212 w 442912"/>
              <a:gd name="connsiteY27-56" fmla="*/ 264319 h 264319"/>
              <a:gd name="connsiteX28-57" fmla="*/ 180975 w 442912"/>
              <a:gd name="connsiteY28-58" fmla="*/ 252412 h 264319"/>
              <a:gd name="connsiteX29-59" fmla="*/ 209550 w 442912"/>
              <a:gd name="connsiteY29-60" fmla="*/ 230981 h 264319"/>
              <a:gd name="connsiteX30-61" fmla="*/ 214312 w 442912"/>
              <a:gd name="connsiteY30-62" fmla="*/ 221456 h 264319"/>
              <a:gd name="connsiteX31-63" fmla="*/ 230981 w 442912"/>
              <a:gd name="connsiteY31-64" fmla="*/ 221456 h 264319"/>
              <a:gd name="connsiteX32-65" fmla="*/ 257175 w 442912"/>
              <a:gd name="connsiteY32-66" fmla="*/ 233362 h 264319"/>
              <a:gd name="connsiteX33-67" fmla="*/ 278606 w 442912"/>
              <a:gd name="connsiteY33-68" fmla="*/ 235744 h 264319"/>
              <a:gd name="connsiteX34-69" fmla="*/ 295275 w 442912"/>
              <a:gd name="connsiteY34-70" fmla="*/ 235744 h 264319"/>
              <a:gd name="connsiteX35-71" fmla="*/ 342900 w 442912"/>
              <a:gd name="connsiteY35-72" fmla="*/ 216694 h 264319"/>
              <a:gd name="connsiteX36-73" fmla="*/ 376237 w 442912"/>
              <a:gd name="connsiteY36-74" fmla="*/ 183356 h 264319"/>
              <a:gd name="connsiteX37" fmla="*/ 397668 w 442912"/>
              <a:gd name="connsiteY37" fmla="*/ 176212 h 264319"/>
              <a:gd name="connsiteX0-75" fmla="*/ 397668 w 442912"/>
              <a:gd name="connsiteY0-76" fmla="*/ 176212 h 264319"/>
              <a:gd name="connsiteX1-77" fmla="*/ 442912 w 442912"/>
              <a:gd name="connsiteY1-78" fmla="*/ 100012 h 264319"/>
              <a:gd name="connsiteX2-79" fmla="*/ 359568 w 442912"/>
              <a:gd name="connsiteY2-80" fmla="*/ 52387 h 264319"/>
              <a:gd name="connsiteX3-81" fmla="*/ 328612 w 442912"/>
              <a:gd name="connsiteY3-82" fmla="*/ 52387 h 264319"/>
              <a:gd name="connsiteX4-83" fmla="*/ 314325 w 442912"/>
              <a:gd name="connsiteY4-84" fmla="*/ 21431 h 264319"/>
              <a:gd name="connsiteX5-85" fmla="*/ 247650 w 442912"/>
              <a:gd name="connsiteY5-86" fmla="*/ 0 h 264319"/>
              <a:gd name="connsiteX6-87" fmla="*/ 223837 w 442912"/>
              <a:gd name="connsiteY6-88" fmla="*/ 0 h 264319"/>
              <a:gd name="connsiteX7-89" fmla="*/ 200025 w 442912"/>
              <a:gd name="connsiteY7-90" fmla="*/ 40481 h 264319"/>
              <a:gd name="connsiteX8-91" fmla="*/ 164306 w 442912"/>
              <a:gd name="connsiteY8-92" fmla="*/ 33337 h 264319"/>
              <a:gd name="connsiteX9-93" fmla="*/ 121443 w 442912"/>
              <a:gd name="connsiteY9-94" fmla="*/ 35719 h 264319"/>
              <a:gd name="connsiteX10-95" fmla="*/ 64293 w 442912"/>
              <a:gd name="connsiteY10-96" fmla="*/ 14287 h 264319"/>
              <a:gd name="connsiteX11-97" fmla="*/ 64293 w 442912"/>
              <a:gd name="connsiteY11-98" fmla="*/ 14287 h 264319"/>
              <a:gd name="connsiteX12-99" fmla="*/ 28575 w 442912"/>
              <a:gd name="connsiteY12-100" fmla="*/ 28575 h 264319"/>
              <a:gd name="connsiteX13-101" fmla="*/ 28575 w 442912"/>
              <a:gd name="connsiteY13-102" fmla="*/ 57150 h 264319"/>
              <a:gd name="connsiteX14-103" fmla="*/ 11906 w 442912"/>
              <a:gd name="connsiteY14-104" fmla="*/ 83344 h 264319"/>
              <a:gd name="connsiteX15-105" fmla="*/ 7143 w 442912"/>
              <a:gd name="connsiteY15-106" fmla="*/ 109537 h 264319"/>
              <a:gd name="connsiteX16-107" fmla="*/ 0 w 442912"/>
              <a:gd name="connsiteY16-108" fmla="*/ 150019 h 264319"/>
              <a:gd name="connsiteX17-109" fmla="*/ 11906 w 442912"/>
              <a:gd name="connsiteY17-110" fmla="*/ 166687 h 264319"/>
              <a:gd name="connsiteX18-111" fmla="*/ 19050 w 442912"/>
              <a:gd name="connsiteY18-112" fmla="*/ 164306 h 264319"/>
              <a:gd name="connsiteX19-113" fmla="*/ 71437 w 442912"/>
              <a:gd name="connsiteY19-114" fmla="*/ 176212 h 264319"/>
              <a:gd name="connsiteX20-115" fmla="*/ 119062 w 442912"/>
              <a:gd name="connsiteY20-116" fmla="*/ 157162 h 264319"/>
              <a:gd name="connsiteX21-117" fmla="*/ 119062 w 442912"/>
              <a:gd name="connsiteY21-118" fmla="*/ 140494 h 264319"/>
              <a:gd name="connsiteX22-119" fmla="*/ 169068 w 442912"/>
              <a:gd name="connsiteY22-120" fmla="*/ 164306 h 264319"/>
              <a:gd name="connsiteX23-121" fmla="*/ 185737 w 442912"/>
              <a:gd name="connsiteY23-122" fmla="*/ 214312 h 264319"/>
              <a:gd name="connsiteX24-123" fmla="*/ 176212 w 442912"/>
              <a:gd name="connsiteY24-124" fmla="*/ 228600 h 264319"/>
              <a:gd name="connsiteX25-125" fmla="*/ 154781 w 442912"/>
              <a:gd name="connsiteY25-126" fmla="*/ 242887 h 264319"/>
              <a:gd name="connsiteX26-127" fmla="*/ 157162 w 442912"/>
              <a:gd name="connsiteY26-128" fmla="*/ 261937 h 264319"/>
              <a:gd name="connsiteX27-129" fmla="*/ 176212 w 442912"/>
              <a:gd name="connsiteY27-130" fmla="*/ 264319 h 264319"/>
              <a:gd name="connsiteX28-131" fmla="*/ 180975 w 442912"/>
              <a:gd name="connsiteY28-132" fmla="*/ 252412 h 264319"/>
              <a:gd name="connsiteX29-133" fmla="*/ 209550 w 442912"/>
              <a:gd name="connsiteY29-134" fmla="*/ 230981 h 264319"/>
              <a:gd name="connsiteX30-135" fmla="*/ 214312 w 442912"/>
              <a:gd name="connsiteY30-136" fmla="*/ 221456 h 264319"/>
              <a:gd name="connsiteX31-137" fmla="*/ 230981 w 442912"/>
              <a:gd name="connsiteY31-138" fmla="*/ 221456 h 264319"/>
              <a:gd name="connsiteX32-139" fmla="*/ 257175 w 442912"/>
              <a:gd name="connsiteY32-140" fmla="*/ 233362 h 264319"/>
              <a:gd name="connsiteX33-141" fmla="*/ 278606 w 442912"/>
              <a:gd name="connsiteY33-142" fmla="*/ 235744 h 264319"/>
              <a:gd name="connsiteX34-143" fmla="*/ 295275 w 442912"/>
              <a:gd name="connsiteY34-144" fmla="*/ 235744 h 264319"/>
              <a:gd name="connsiteX35-145" fmla="*/ 342900 w 442912"/>
              <a:gd name="connsiteY35-146" fmla="*/ 216694 h 264319"/>
              <a:gd name="connsiteX36-147" fmla="*/ 397668 w 442912"/>
              <a:gd name="connsiteY36-148" fmla="*/ 185737 h 264319"/>
              <a:gd name="connsiteX37-149" fmla="*/ 397668 w 442912"/>
              <a:gd name="connsiteY37-150" fmla="*/ 176212 h 264319"/>
              <a:gd name="connsiteX0-151" fmla="*/ 397668 w 442912"/>
              <a:gd name="connsiteY0-152" fmla="*/ 176212 h 264319"/>
              <a:gd name="connsiteX1-153" fmla="*/ 423862 w 442912"/>
              <a:gd name="connsiteY1-154" fmla="*/ 126206 h 264319"/>
              <a:gd name="connsiteX2-155" fmla="*/ 442912 w 442912"/>
              <a:gd name="connsiteY2-156" fmla="*/ 100012 h 264319"/>
              <a:gd name="connsiteX3-157" fmla="*/ 359568 w 442912"/>
              <a:gd name="connsiteY3-158" fmla="*/ 52387 h 264319"/>
              <a:gd name="connsiteX4-159" fmla="*/ 328612 w 442912"/>
              <a:gd name="connsiteY4-160" fmla="*/ 52387 h 264319"/>
              <a:gd name="connsiteX5-161" fmla="*/ 314325 w 442912"/>
              <a:gd name="connsiteY5-162" fmla="*/ 21431 h 264319"/>
              <a:gd name="connsiteX6-163" fmla="*/ 247650 w 442912"/>
              <a:gd name="connsiteY6-164" fmla="*/ 0 h 264319"/>
              <a:gd name="connsiteX7-165" fmla="*/ 223837 w 442912"/>
              <a:gd name="connsiteY7-166" fmla="*/ 0 h 264319"/>
              <a:gd name="connsiteX8-167" fmla="*/ 200025 w 442912"/>
              <a:gd name="connsiteY8-168" fmla="*/ 40481 h 264319"/>
              <a:gd name="connsiteX9-169" fmla="*/ 164306 w 442912"/>
              <a:gd name="connsiteY9-170" fmla="*/ 33337 h 264319"/>
              <a:gd name="connsiteX10-171" fmla="*/ 121443 w 442912"/>
              <a:gd name="connsiteY10-172" fmla="*/ 35719 h 264319"/>
              <a:gd name="connsiteX11-173" fmla="*/ 64293 w 442912"/>
              <a:gd name="connsiteY11-174" fmla="*/ 14287 h 264319"/>
              <a:gd name="connsiteX12-175" fmla="*/ 64293 w 442912"/>
              <a:gd name="connsiteY12-176" fmla="*/ 14287 h 264319"/>
              <a:gd name="connsiteX13-177" fmla="*/ 28575 w 442912"/>
              <a:gd name="connsiteY13-178" fmla="*/ 28575 h 264319"/>
              <a:gd name="connsiteX14-179" fmla="*/ 28575 w 442912"/>
              <a:gd name="connsiteY14-180" fmla="*/ 57150 h 264319"/>
              <a:gd name="connsiteX15-181" fmla="*/ 11906 w 442912"/>
              <a:gd name="connsiteY15-182" fmla="*/ 83344 h 264319"/>
              <a:gd name="connsiteX16-183" fmla="*/ 7143 w 442912"/>
              <a:gd name="connsiteY16-184" fmla="*/ 109537 h 264319"/>
              <a:gd name="connsiteX17-185" fmla="*/ 0 w 442912"/>
              <a:gd name="connsiteY17-186" fmla="*/ 150019 h 264319"/>
              <a:gd name="connsiteX18-187" fmla="*/ 11906 w 442912"/>
              <a:gd name="connsiteY18-188" fmla="*/ 166687 h 264319"/>
              <a:gd name="connsiteX19-189" fmla="*/ 19050 w 442912"/>
              <a:gd name="connsiteY19-190" fmla="*/ 164306 h 264319"/>
              <a:gd name="connsiteX20-191" fmla="*/ 71437 w 442912"/>
              <a:gd name="connsiteY20-192" fmla="*/ 176212 h 264319"/>
              <a:gd name="connsiteX21-193" fmla="*/ 119062 w 442912"/>
              <a:gd name="connsiteY21-194" fmla="*/ 157162 h 264319"/>
              <a:gd name="connsiteX22-195" fmla="*/ 119062 w 442912"/>
              <a:gd name="connsiteY22-196" fmla="*/ 140494 h 264319"/>
              <a:gd name="connsiteX23-197" fmla="*/ 169068 w 442912"/>
              <a:gd name="connsiteY23-198" fmla="*/ 164306 h 264319"/>
              <a:gd name="connsiteX24-199" fmla="*/ 185737 w 442912"/>
              <a:gd name="connsiteY24-200" fmla="*/ 214312 h 264319"/>
              <a:gd name="connsiteX25-201" fmla="*/ 176212 w 442912"/>
              <a:gd name="connsiteY25-202" fmla="*/ 228600 h 264319"/>
              <a:gd name="connsiteX26-203" fmla="*/ 154781 w 442912"/>
              <a:gd name="connsiteY26-204" fmla="*/ 242887 h 264319"/>
              <a:gd name="connsiteX27-205" fmla="*/ 157162 w 442912"/>
              <a:gd name="connsiteY27-206" fmla="*/ 261937 h 264319"/>
              <a:gd name="connsiteX28-207" fmla="*/ 176212 w 442912"/>
              <a:gd name="connsiteY28-208" fmla="*/ 264319 h 264319"/>
              <a:gd name="connsiteX29-209" fmla="*/ 180975 w 442912"/>
              <a:gd name="connsiteY29-210" fmla="*/ 252412 h 264319"/>
              <a:gd name="connsiteX30-211" fmla="*/ 209550 w 442912"/>
              <a:gd name="connsiteY30-212" fmla="*/ 230981 h 264319"/>
              <a:gd name="connsiteX31-213" fmla="*/ 214312 w 442912"/>
              <a:gd name="connsiteY31-214" fmla="*/ 221456 h 264319"/>
              <a:gd name="connsiteX32-215" fmla="*/ 230981 w 442912"/>
              <a:gd name="connsiteY32-216" fmla="*/ 221456 h 264319"/>
              <a:gd name="connsiteX33-217" fmla="*/ 257175 w 442912"/>
              <a:gd name="connsiteY33-218" fmla="*/ 233362 h 264319"/>
              <a:gd name="connsiteX34-219" fmla="*/ 278606 w 442912"/>
              <a:gd name="connsiteY34-220" fmla="*/ 235744 h 264319"/>
              <a:gd name="connsiteX35-221" fmla="*/ 295275 w 442912"/>
              <a:gd name="connsiteY35-222" fmla="*/ 235744 h 264319"/>
              <a:gd name="connsiteX36-223" fmla="*/ 342900 w 442912"/>
              <a:gd name="connsiteY36-224" fmla="*/ 216694 h 264319"/>
              <a:gd name="connsiteX37-225" fmla="*/ 397668 w 442912"/>
              <a:gd name="connsiteY37-226" fmla="*/ 185737 h 264319"/>
              <a:gd name="connsiteX38" fmla="*/ 397668 w 442912"/>
              <a:gd name="connsiteY38" fmla="*/ 176212 h 264319"/>
              <a:gd name="connsiteX0-227" fmla="*/ 397668 w 442912"/>
              <a:gd name="connsiteY0-228" fmla="*/ 176212 h 264319"/>
              <a:gd name="connsiteX1-229" fmla="*/ 438149 w 442912"/>
              <a:gd name="connsiteY1-230" fmla="*/ 133349 h 264319"/>
              <a:gd name="connsiteX2-231" fmla="*/ 442912 w 442912"/>
              <a:gd name="connsiteY2-232" fmla="*/ 100012 h 264319"/>
              <a:gd name="connsiteX3-233" fmla="*/ 359568 w 442912"/>
              <a:gd name="connsiteY3-234" fmla="*/ 52387 h 264319"/>
              <a:gd name="connsiteX4-235" fmla="*/ 328612 w 442912"/>
              <a:gd name="connsiteY4-236" fmla="*/ 52387 h 264319"/>
              <a:gd name="connsiteX5-237" fmla="*/ 314325 w 442912"/>
              <a:gd name="connsiteY5-238" fmla="*/ 21431 h 264319"/>
              <a:gd name="connsiteX6-239" fmla="*/ 247650 w 442912"/>
              <a:gd name="connsiteY6-240" fmla="*/ 0 h 264319"/>
              <a:gd name="connsiteX7-241" fmla="*/ 223837 w 442912"/>
              <a:gd name="connsiteY7-242" fmla="*/ 0 h 264319"/>
              <a:gd name="connsiteX8-243" fmla="*/ 200025 w 442912"/>
              <a:gd name="connsiteY8-244" fmla="*/ 40481 h 264319"/>
              <a:gd name="connsiteX9-245" fmla="*/ 164306 w 442912"/>
              <a:gd name="connsiteY9-246" fmla="*/ 33337 h 264319"/>
              <a:gd name="connsiteX10-247" fmla="*/ 121443 w 442912"/>
              <a:gd name="connsiteY10-248" fmla="*/ 35719 h 264319"/>
              <a:gd name="connsiteX11-249" fmla="*/ 64293 w 442912"/>
              <a:gd name="connsiteY11-250" fmla="*/ 14287 h 264319"/>
              <a:gd name="connsiteX12-251" fmla="*/ 64293 w 442912"/>
              <a:gd name="connsiteY12-252" fmla="*/ 14287 h 264319"/>
              <a:gd name="connsiteX13-253" fmla="*/ 28575 w 442912"/>
              <a:gd name="connsiteY13-254" fmla="*/ 28575 h 264319"/>
              <a:gd name="connsiteX14-255" fmla="*/ 28575 w 442912"/>
              <a:gd name="connsiteY14-256" fmla="*/ 57150 h 264319"/>
              <a:gd name="connsiteX15-257" fmla="*/ 11906 w 442912"/>
              <a:gd name="connsiteY15-258" fmla="*/ 83344 h 264319"/>
              <a:gd name="connsiteX16-259" fmla="*/ 7143 w 442912"/>
              <a:gd name="connsiteY16-260" fmla="*/ 109537 h 264319"/>
              <a:gd name="connsiteX17-261" fmla="*/ 0 w 442912"/>
              <a:gd name="connsiteY17-262" fmla="*/ 150019 h 264319"/>
              <a:gd name="connsiteX18-263" fmla="*/ 11906 w 442912"/>
              <a:gd name="connsiteY18-264" fmla="*/ 166687 h 264319"/>
              <a:gd name="connsiteX19-265" fmla="*/ 19050 w 442912"/>
              <a:gd name="connsiteY19-266" fmla="*/ 164306 h 264319"/>
              <a:gd name="connsiteX20-267" fmla="*/ 71437 w 442912"/>
              <a:gd name="connsiteY20-268" fmla="*/ 176212 h 264319"/>
              <a:gd name="connsiteX21-269" fmla="*/ 119062 w 442912"/>
              <a:gd name="connsiteY21-270" fmla="*/ 157162 h 264319"/>
              <a:gd name="connsiteX22-271" fmla="*/ 119062 w 442912"/>
              <a:gd name="connsiteY22-272" fmla="*/ 140494 h 264319"/>
              <a:gd name="connsiteX23-273" fmla="*/ 169068 w 442912"/>
              <a:gd name="connsiteY23-274" fmla="*/ 164306 h 264319"/>
              <a:gd name="connsiteX24-275" fmla="*/ 185737 w 442912"/>
              <a:gd name="connsiteY24-276" fmla="*/ 214312 h 264319"/>
              <a:gd name="connsiteX25-277" fmla="*/ 176212 w 442912"/>
              <a:gd name="connsiteY25-278" fmla="*/ 228600 h 264319"/>
              <a:gd name="connsiteX26-279" fmla="*/ 154781 w 442912"/>
              <a:gd name="connsiteY26-280" fmla="*/ 242887 h 264319"/>
              <a:gd name="connsiteX27-281" fmla="*/ 157162 w 442912"/>
              <a:gd name="connsiteY27-282" fmla="*/ 261937 h 264319"/>
              <a:gd name="connsiteX28-283" fmla="*/ 176212 w 442912"/>
              <a:gd name="connsiteY28-284" fmla="*/ 264319 h 264319"/>
              <a:gd name="connsiteX29-285" fmla="*/ 180975 w 442912"/>
              <a:gd name="connsiteY29-286" fmla="*/ 252412 h 264319"/>
              <a:gd name="connsiteX30-287" fmla="*/ 209550 w 442912"/>
              <a:gd name="connsiteY30-288" fmla="*/ 230981 h 264319"/>
              <a:gd name="connsiteX31-289" fmla="*/ 214312 w 442912"/>
              <a:gd name="connsiteY31-290" fmla="*/ 221456 h 264319"/>
              <a:gd name="connsiteX32-291" fmla="*/ 230981 w 442912"/>
              <a:gd name="connsiteY32-292" fmla="*/ 221456 h 264319"/>
              <a:gd name="connsiteX33-293" fmla="*/ 257175 w 442912"/>
              <a:gd name="connsiteY33-294" fmla="*/ 233362 h 264319"/>
              <a:gd name="connsiteX34-295" fmla="*/ 278606 w 442912"/>
              <a:gd name="connsiteY34-296" fmla="*/ 235744 h 264319"/>
              <a:gd name="connsiteX35-297" fmla="*/ 295275 w 442912"/>
              <a:gd name="connsiteY35-298" fmla="*/ 235744 h 264319"/>
              <a:gd name="connsiteX36-299" fmla="*/ 342900 w 442912"/>
              <a:gd name="connsiteY36-300" fmla="*/ 216694 h 264319"/>
              <a:gd name="connsiteX37-301" fmla="*/ 397668 w 442912"/>
              <a:gd name="connsiteY37-302" fmla="*/ 185737 h 264319"/>
              <a:gd name="connsiteX38-303" fmla="*/ 397668 w 442912"/>
              <a:gd name="connsiteY38-304" fmla="*/ 176212 h 264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149" y="connsiteY37-150"/>
              </a:cxn>
              <a:cxn ang="0">
                <a:pos x="connsiteX38-303" y="connsiteY38-304"/>
              </a:cxn>
            </a:cxnLst>
            <a:rect l="l" t="t" r="r" b="b"/>
            <a:pathLst>
              <a:path w="442912" h="264319">
                <a:moveTo>
                  <a:pt x="397668" y="176212"/>
                </a:moveTo>
                <a:lnTo>
                  <a:pt x="438149" y="133349"/>
                </a:lnTo>
                <a:lnTo>
                  <a:pt x="442912" y="100012"/>
                </a:lnTo>
                <a:lnTo>
                  <a:pt x="359568" y="52387"/>
                </a:lnTo>
                <a:lnTo>
                  <a:pt x="328612" y="52387"/>
                </a:lnTo>
                <a:lnTo>
                  <a:pt x="314325" y="21431"/>
                </a:lnTo>
                <a:lnTo>
                  <a:pt x="247650" y="0"/>
                </a:lnTo>
                <a:lnTo>
                  <a:pt x="223837" y="0"/>
                </a:lnTo>
                <a:lnTo>
                  <a:pt x="200025" y="40481"/>
                </a:lnTo>
                <a:lnTo>
                  <a:pt x="164306" y="33337"/>
                </a:lnTo>
                <a:lnTo>
                  <a:pt x="121443" y="35719"/>
                </a:lnTo>
                <a:lnTo>
                  <a:pt x="64293" y="14287"/>
                </a:lnTo>
                <a:lnTo>
                  <a:pt x="64293" y="14287"/>
                </a:lnTo>
                <a:lnTo>
                  <a:pt x="28575" y="28575"/>
                </a:lnTo>
                <a:lnTo>
                  <a:pt x="28575" y="57150"/>
                </a:lnTo>
                <a:lnTo>
                  <a:pt x="11906" y="83344"/>
                </a:lnTo>
                <a:lnTo>
                  <a:pt x="7143" y="109537"/>
                </a:lnTo>
                <a:lnTo>
                  <a:pt x="0" y="150019"/>
                </a:lnTo>
                <a:lnTo>
                  <a:pt x="11906" y="166687"/>
                </a:lnTo>
                <a:lnTo>
                  <a:pt x="19050" y="164306"/>
                </a:lnTo>
                <a:lnTo>
                  <a:pt x="71437" y="176212"/>
                </a:lnTo>
                <a:lnTo>
                  <a:pt x="119062" y="157162"/>
                </a:lnTo>
                <a:lnTo>
                  <a:pt x="119062" y="140494"/>
                </a:lnTo>
                <a:lnTo>
                  <a:pt x="169068" y="164306"/>
                </a:lnTo>
                <a:lnTo>
                  <a:pt x="185737" y="214312"/>
                </a:lnTo>
                <a:lnTo>
                  <a:pt x="176212" y="228600"/>
                </a:lnTo>
                <a:lnTo>
                  <a:pt x="154781" y="242887"/>
                </a:lnTo>
                <a:lnTo>
                  <a:pt x="157162" y="261937"/>
                </a:lnTo>
                <a:lnTo>
                  <a:pt x="176212" y="264319"/>
                </a:lnTo>
                <a:lnTo>
                  <a:pt x="180975" y="252412"/>
                </a:lnTo>
                <a:lnTo>
                  <a:pt x="209550" y="230981"/>
                </a:lnTo>
                <a:lnTo>
                  <a:pt x="214312" y="221456"/>
                </a:lnTo>
                <a:lnTo>
                  <a:pt x="230981" y="221456"/>
                </a:lnTo>
                <a:lnTo>
                  <a:pt x="257175" y="233362"/>
                </a:lnTo>
                <a:lnTo>
                  <a:pt x="278606" y="235744"/>
                </a:lnTo>
                <a:lnTo>
                  <a:pt x="295275" y="235744"/>
                </a:lnTo>
                <a:lnTo>
                  <a:pt x="342900" y="216694"/>
                </a:lnTo>
                <a:lnTo>
                  <a:pt x="397668" y="185737"/>
                </a:lnTo>
                <a:lnTo>
                  <a:pt x="397668" y="1762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8" name="Freeform: Shape 187"/>
          <p:cNvSpPr/>
          <p:nvPr/>
        </p:nvSpPr>
        <p:spPr bwMode="auto">
          <a:xfrm>
            <a:off x="6455410" y="3185795"/>
            <a:ext cx="257175" cy="273685"/>
          </a:xfrm>
          <a:custGeom>
            <a:avLst/>
            <a:gdLst>
              <a:gd name="connsiteX0" fmla="*/ 0 w 245269"/>
              <a:gd name="connsiteY0" fmla="*/ 0 h 261938"/>
              <a:gd name="connsiteX1" fmla="*/ 4763 w 245269"/>
              <a:gd name="connsiteY1" fmla="*/ 59531 h 261938"/>
              <a:gd name="connsiteX2" fmla="*/ 4763 w 245269"/>
              <a:gd name="connsiteY2" fmla="*/ 250031 h 261938"/>
              <a:gd name="connsiteX3" fmla="*/ 11906 w 245269"/>
              <a:gd name="connsiteY3" fmla="*/ 261938 h 261938"/>
              <a:gd name="connsiteX4" fmla="*/ 21431 w 245269"/>
              <a:gd name="connsiteY4" fmla="*/ 247650 h 261938"/>
              <a:gd name="connsiteX5" fmla="*/ 183356 w 245269"/>
              <a:gd name="connsiteY5" fmla="*/ 240506 h 261938"/>
              <a:gd name="connsiteX6" fmla="*/ 209550 w 245269"/>
              <a:gd name="connsiteY6" fmla="*/ 254794 h 261938"/>
              <a:gd name="connsiteX7" fmla="*/ 245269 w 245269"/>
              <a:gd name="connsiteY7" fmla="*/ 202406 h 261938"/>
              <a:gd name="connsiteX8" fmla="*/ 171450 w 245269"/>
              <a:gd name="connsiteY8" fmla="*/ 54769 h 261938"/>
              <a:gd name="connsiteX9" fmla="*/ 219075 w 245269"/>
              <a:gd name="connsiteY9" fmla="*/ 111919 h 261938"/>
              <a:gd name="connsiteX10" fmla="*/ 223838 w 245269"/>
              <a:gd name="connsiteY10" fmla="*/ 92869 h 261938"/>
              <a:gd name="connsiteX11" fmla="*/ 238125 w 245269"/>
              <a:gd name="connsiteY11" fmla="*/ 45244 h 261938"/>
              <a:gd name="connsiteX12" fmla="*/ 219075 w 245269"/>
              <a:gd name="connsiteY12" fmla="*/ 11906 h 261938"/>
              <a:gd name="connsiteX13" fmla="*/ 185738 w 245269"/>
              <a:gd name="connsiteY13" fmla="*/ 21431 h 261938"/>
              <a:gd name="connsiteX14" fmla="*/ 154781 w 245269"/>
              <a:gd name="connsiteY14" fmla="*/ 4763 h 261938"/>
              <a:gd name="connsiteX15" fmla="*/ 123825 w 245269"/>
              <a:gd name="connsiteY15" fmla="*/ 16669 h 261938"/>
              <a:gd name="connsiteX16" fmla="*/ 95250 w 245269"/>
              <a:gd name="connsiteY16" fmla="*/ 28575 h 261938"/>
              <a:gd name="connsiteX17" fmla="*/ 50006 w 245269"/>
              <a:gd name="connsiteY17" fmla="*/ 4763 h 261938"/>
              <a:gd name="connsiteX18" fmla="*/ 0 w 245269"/>
              <a:gd name="connsiteY18" fmla="*/ 0 h 261938"/>
              <a:gd name="connsiteX0-1" fmla="*/ 0 w 245269"/>
              <a:gd name="connsiteY0-2" fmla="*/ 0 h 261938"/>
              <a:gd name="connsiteX1-3" fmla="*/ 0 w 245269"/>
              <a:gd name="connsiteY1-4" fmla="*/ 28575 h 261938"/>
              <a:gd name="connsiteX2-5" fmla="*/ 4763 w 245269"/>
              <a:gd name="connsiteY2-6" fmla="*/ 59531 h 261938"/>
              <a:gd name="connsiteX3-7" fmla="*/ 4763 w 245269"/>
              <a:gd name="connsiteY3-8" fmla="*/ 250031 h 261938"/>
              <a:gd name="connsiteX4-9" fmla="*/ 11906 w 245269"/>
              <a:gd name="connsiteY4-10" fmla="*/ 261938 h 261938"/>
              <a:gd name="connsiteX5-11" fmla="*/ 21431 w 245269"/>
              <a:gd name="connsiteY5-12" fmla="*/ 247650 h 261938"/>
              <a:gd name="connsiteX6-13" fmla="*/ 183356 w 245269"/>
              <a:gd name="connsiteY6-14" fmla="*/ 240506 h 261938"/>
              <a:gd name="connsiteX7-15" fmla="*/ 209550 w 245269"/>
              <a:gd name="connsiteY7-16" fmla="*/ 254794 h 261938"/>
              <a:gd name="connsiteX8-17" fmla="*/ 245269 w 245269"/>
              <a:gd name="connsiteY8-18" fmla="*/ 202406 h 261938"/>
              <a:gd name="connsiteX9-19" fmla="*/ 171450 w 245269"/>
              <a:gd name="connsiteY9-20" fmla="*/ 54769 h 261938"/>
              <a:gd name="connsiteX10-21" fmla="*/ 219075 w 245269"/>
              <a:gd name="connsiteY10-22" fmla="*/ 111919 h 261938"/>
              <a:gd name="connsiteX11-23" fmla="*/ 223838 w 245269"/>
              <a:gd name="connsiteY11-24" fmla="*/ 92869 h 261938"/>
              <a:gd name="connsiteX12-25" fmla="*/ 238125 w 245269"/>
              <a:gd name="connsiteY12-26" fmla="*/ 45244 h 261938"/>
              <a:gd name="connsiteX13-27" fmla="*/ 219075 w 245269"/>
              <a:gd name="connsiteY13-28" fmla="*/ 11906 h 261938"/>
              <a:gd name="connsiteX14-29" fmla="*/ 185738 w 245269"/>
              <a:gd name="connsiteY14-30" fmla="*/ 21431 h 261938"/>
              <a:gd name="connsiteX15-31" fmla="*/ 154781 w 245269"/>
              <a:gd name="connsiteY15-32" fmla="*/ 4763 h 261938"/>
              <a:gd name="connsiteX16-33" fmla="*/ 123825 w 245269"/>
              <a:gd name="connsiteY16-34" fmla="*/ 16669 h 261938"/>
              <a:gd name="connsiteX17-35" fmla="*/ 95250 w 245269"/>
              <a:gd name="connsiteY17-36" fmla="*/ 28575 h 261938"/>
              <a:gd name="connsiteX18-37" fmla="*/ 50006 w 245269"/>
              <a:gd name="connsiteY18-38" fmla="*/ 4763 h 261938"/>
              <a:gd name="connsiteX19" fmla="*/ 0 w 245269"/>
              <a:gd name="connsiteY19" fmla="*/ 0 h 261938"/>
              <a:gd name="connsiteX0-39" fmla="*/ 11906 w 257175"/>
              <a:gd name="connsiteY0-40" fmla="*/ 0 h 261938"/>
              <a:gd name="connsiteX1-41" fmla="*/ 0 w 257175"/>
              <a:gd name="connsiteY1-42" fmla="*/ 21432 h 261938"/>
              <a:gd name="connsiteX2-43" fmla="*/ 16669 w 257175"/>
              <a:gd name="connsiteY2-44" fmla="*/ 59531 h 261938"/>
              <a:gd name="connsiteX3-45" fmla="*/ 16669 w 257175"/>
              <a:gd name="connsiteY3-46" fmla="*/ 250031 h 261938"/>
              <a:gd name="connsiteX4-47" fmla="*/ 23812 w 257175"/>
              <a:gd name="connsiteY4-48" fmla="*/ 261938 h 261938"/>
              <a:gd name="connsiteX5-49" fmla="*/ 33337 w 257175"/>
              <a:gd name="connsiteY5-50" fmla="*/ 247650 h 261938"/>
              <a:gd name="connsiteX6-51" fmla="*/ 195262 w 257175"/>
              <a:gd name="connsiteY6-52" fmla="*/ 240506 h 261938"/>
              <a:gd name="connsiteX7-53" fmla="*/ 221456 w 257175"/>
              <a:gd name="connsiteY7-54" fmla="*/ 254794 h 261938"/>
              <a:gd name="connsiteX8-55" fmla="*/ 257175 w 257175"/>
              <a:gd name="connsiteY8-56" fmla="*/ 202406 h 261938"/>
              <a:gd name="connsiteX9-57" fmla="*/ 183356 w 257175"/>
              <a:gd name="connsiteY9-58" fmla="*/ 54769 h 261938"/>
              <a:gd name="connsiteX10-59" fmla="*/ 230981 w 257175"/>
              <a:gd name="connsiteY10-60" fmla="*/ 111919 h 261938"/>
              <a:gd name="connsiteX11-61" fmla="*/ 235744 w 257175"/>
              <a:gd name="connsiteY11-62" fmla="*/ 92869 h 261938"/>
              <a:gd name="connsiteX12-63" fmla="*/ 250031 w 257175"/>
              <a:gd name="connsiteY12-64" fmla="*/ 45244 h 261938"/>
              <a:gd name="connsiteX13-65" fmla="*/ 230981 w 257175"/>
              <a:gd name="connsiteY13-66" fmla="*/ 11906 h 261938"/>
              <a:gd name="connsiteX14-67" fmla="*/ 197644 w 257175"/>
              <a:gd name="connsiteY14-68" fmla="*/ 21431 h 261938"/>
              <a:gd name="connsiteX15-69" fmla="*/ 166687 w 257175"/>
              <a:gd name="connsiteY15-70" fmla="*/ 4763 h 261938"/>
              <a:gd name="connsiteX16-71" fmla="*/ 135731 w 257175"/>
              <a:gd name="connsiteY16-72" fmla="*/ 16669 h 261938"/>
              <a:gd name="connsiteX17-73" fmla="*/ 107156 w 257175"/>
              <a:gd name="connsiteY17-74" fmla="*/ 28575 h 261938"/>
              <a:gd name="connsiteX18-75" fmla="*/ 61912 w 257175"/>
              <a:gd name="connsiteY18-76" fmla="*/ 4763 h 261938"/>
              <a:gd name="connsiteX19-77" fmla="*/ 11906 w 257175"/>
              <a:gd name="connsiteY19-78" fmla="*/ 0 h 261938"/>
              <a:gd name="connsiteX0-79" fmla="*/ 19049 w 257175"/>
              <a:gd name="connsiteY0-80" fmla="*/ 0 h 273844"/>
              <a:gd name="connsiteX1-81" fmla="*/ 0 w 257175"/>
              <a:gd name="connsiteY1-82" fmla="*/ 33338 h 273844"/>
              <a:gd name="connsiteX2-83" fmla="*/ 16669 w 257175"/>
              <a:gd name="connsiteY2-84" fmla="*/ 71437 h 273844"/>
              <a:gd name="connsiteX3-85" fmla="*/ 16669 w 257175"/>
              <a:gd name="connsiteY3-86" fmla="*/ 261937 h 273844"/>
              <a:gd name="connsiteX4-87" fmla="*/ 23812 w 257175"/>
              <a:gd name="connsiteY4-88" fmla="*/ 273844 h 273844"/>
              <a:gd name="connsiteX5-89" fmla="*/ 33337 w 257175"/>
              <a:gd name="connsiteY5-90" fmla="*/ 259556 h 273844"/>
              <a:gd name="connsiteX6-91" fmla="*/ 195262 w 257175"/>
              <a:gd name="connsiteY6-92" fmla="*/ 252412 h 273844"/>
              <a:gd name="connsiteX7-93" fmla="*/ 221456 w 257175"/>
              <a:gd name="connsiteY7-94" fmla="*/ 266700 h 273844"/>
              <a:gd name="connsiteX8-95" fmla="*/ 257175 w 257175"/>
              <a:gd name="connsiteY8-96" fmla="*/ 214312 h 273844"/>
              <a:gd name="connsiteX9-97" fmla="*/ 183356 w 257175"/>
              <a:gd name="connsiteY9-98" fmla="*/ 66675 h 273844"/>
              <a:gd name="connsiteX10-99" fmla="*/ 230981 w 257175"/>
              <a:gd name="connsiteY10-100" fmla="*/ 123825 h 273844"/>
              <a:gd name="connsiteX11-101" fmla="*/ 235744 w 257175"/>
              <a:gd name="connsiteY11-102" fmla="*/ 104775 h 273844"/>
              <a:gd name="connsiteX12-103" fmla="*/ 250031 w 257175"/>
              <a:gd name="connsiteY12-104" fmla="*/ 57150 h 273844"/>
              <a:gd name="connsiteX13-105" fmla="*/ 230981 w 257175"/>
              <a:gd name="connsiteY13-106" fmla="*/ 23812 h 273844"/>
              <a:gd name="connsiteX14-107" fmla="*/ 197644 w 257175"/>
              <a:gd name="connsiteY14-108" fmla="*/ 33337 h 273844"/>
              <a:gd name="connsiteX15-109" fmla="*/ 166687 w 257175"/>
              <a:gd name="connsiteY15-110" fmla="*/ 16669 h 273844"/>
              <a:gd name="connsiteX16-111" fmla="*/ 135731 w 257175"/>
              <a:gd name="connsiteY16-112" fmla="*/ 28575 h 273844"/>
              <a:gd name="connsiteX17-113" fmla="*/ 107156 w 257175"/>
              <a:gd name="connsiteY17-114" fmla="*/ 40481 h 273844"/>
              <a:gd name="connsiteX18-115" fmla="*/ 61912 w 257175"/>
              <a:gd name="connsiteY18-116" fmla="*/ 16669 h 273844"/>
              <a:gd name="connsiteX19-117" fmla="*/ 19049 w 257175"/>
              <a:gd name="connsiteY19-118" fmla="*/ 0 h 2738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57175" h="273844">
                <a:moveTo>
                  <a:pt x="19049" y="0"/>
                </a:moveTo>
                <a:lnTo>
                  <a:pt x="0" y="33338"/>
                </a:lnTo>
                <a:lnTo>
                  <a:pt x="16669" y="71437"/>
                </a:lnTo>
                <a:lnTo>
                  <a:pt x="16669" y="261937"/>
                </a:lnTo>
                <a:lnTo>
                  <a:pt x="23812" y="273844"/>
                </a:lnTo>
                <a:lnTo>
                  <a:pt x="33337" y="259556"/>
                </a:lnTo>
                <a:lnTo>
                  <a:pt x="195262" y="252412"/>
                </a:lnTo>
                <a:lnTo>
                  <a:pt x="221456" y="266700"/>
                </a:lnTo>
                <a:lnTo>
                  <a:pt x="257175" y="214312"/>
                </a:lnTo>
                <a:lnTo>
                  <a:pt x="183356" y="66675"/>
                </a:lnTo>
                <a:lnTo>
                  <a:pt x="230981" y="123825"/>
                </a:lnTo>
                <a:lnTo>
                  <a:pt x="235744" y="104775"/>
                </a:lnTo>
                <a:lnTo>
                  <a:pt x="250031" y="57150"/>
                </a:lnTo>
                <a:lnTo>
                  <a:pt x="230981" y="23812"/>
                </a:lnTo>
                <a:lnTo>
                  <a:pt x="197644" y="33337"/>
                </a:lnTo>
                <a:lnTo>
                  <a:pt x="166687" y="16669"/>
                </a:lnTo>
                <a:lnTo>
                  <a:pt x="135731" y="28575"/>
                </a:lnTo>
                <a:lnTo>
                  <a:pt x="107156" y="40481"/>
                </a:lnTo>
                <a:lnTo>
                  <a:pt x="61912" y="16669"/>
                </a:lnTo>
                <a:lnTo>
                  <a:pt x="19049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9" name="Freeform: Shape 188"/>
          <p:cNvSpPr/>
          <p:nvPr/>
        </p:nvSpPr>
        <p:spPr bwMode="auto">
          <a:xfrm>
            <a:off x="5998210" y="2407285"/>
            <a:ext cx="200025" cy="307340"/>
          </a:xfrm>
          <a:custGeom>
            <a:avLst/>
            <a:gdLst>
              <a:gd name="connsiteX0" fmla="*/ 28575 w 200025"/>
              <a:gd name="connsiteY0" fmla="*/ 54769 h 307181"/>
              <a:gd name="connsiteX1" fmla="*/ 0 w 200025"/>
              <a:gd name="connsiteY1" fmla="*/ 130969 h 307181"/>
              <a:gd name="connsiteX2" fmla="*/ 9525 w 200025"/>
              <a:gd name="connsiteY2" fmla="*/ 178594 h 307181"/>
              <a:gd name="connsiteX3" fmla="*/ 4762 w 200025"/>
              <a:gd name="connsiteY3" fmla="*/ 200025 h 307181"/>
              <a:gd name="connsiteX4" fmla="*/ 11906 w 200025"/>
              <a:gd name="connsiteY4" fmla="*/ 221456 h 307181"/>
              <a:gd name="connsiteX5" fmla="*/ 38100 w 200025"/>
              <a:gd name="connsiteY5" fmla="*/ 228600 h 307181"/>
              <a:gd name="connsiteX6" fmla="*/ 23812 w 200025"/>
              <a:gd name="connsiteY6" fmla="*/ 238125 h 307181"/>
              <a:gd name="connsiteX7" fmla="*/ 26194 w 200025"/>
              <a:gd name="connsiteY7" fmla="*/ 264319 h 307181"/>
              <a:gd name="connsiteX8" fmla="*/ 0 w 200025"/>
              <a:gd name="connsiteY8" fmla="*/ 307181 h 307181"/>
              <a:gd name="connsiteX9" fmla="*/ 26194 w 200025"/>
              <a:gd name="connsiteY9" fmla="*/ 288131 h 307181"/>
              <a:gd name="connsiteX10" fmla="*/ 73819 w 200025"/>
              <a:gd name="connsiteY10" fmla="*/ 283369 h 307181"/>
              <a:gd name="connsiteX11" fmla="*/ 100012 w 200025"/>
              <a:gd name="connsiteY11" fmla="*/ 285750 h 307181"/>
              <a:gd name="connsiteX12" fmla="*/ 119062 w 200025"/>
              <a:gd name="connsiteY12" fmla="*/ 285750 h 307181"/>
              <a:gd name="connsiteX13" fmla="*/ 147637 w 200025"/>
              <a:gd name="connsiteY13" fmla="*/ 278606 h 307181"/>
              <a:gd name="connsiteX14" fmla="*/ 166687 w 200025"/>
              <a:gd name="connsiteY14" fmla="*/ 283369 h 307181"/>
              <a:gd name="connsiteX15" fmla="*/ 169069 w 200025"/>
              <a:gd name="connsiteY15" fmla="*/ 261938 h 307181"/>
              <a:gd name="connsiteX16" fmla="*/ 188119 w 200025"/>
              <a:gd name="connsiteY16" fmla="*/ 240506 h 307181"/>
              <a:gd name="connsiteX17" fmla="*/ 152400 w 200025"/>
              <a:gd name="connsiteY17" fmla="*/ 188119 h 307181"/>
              <a:gd name="connsiteX18" fmla="*/ 200025 w 200025"/>
              <a:gd name="connsiteY18" fmla="*/ 164306 h 307181"/>
              <a:gd name="connsiteX19" fmla="*/ 200025 w 200025"/>
              <a:gd name="connsiteY19" fmla="*/ 128588 h 307181"/>
              <a:gd name="connsiteX20" fmla="*/ 192881 w 200025"/>
              <a:gd name="connsiteY20" fmla="*/ 50006 h 307181"/>
              <a:gd name="connsiteX21" fmla="*/ 188119 w 200025"/>
              <a:gd name="connsiteY21" fmla="*/ 14288 h 307181"/>
              <a:gd name="connsiteX22" fmla="*/ 157162 w 200025"/>
              <a:gd name="connsiteY22" fmla="*/ 19050 h 307181"/>
              <a:gd name="connsiteX23" fmla="*/ 116681 w 200025"/>
              <a:gd name="connsiteY23" fmla="*/ 33338 h 307181"/>
              <a:gd name="connsiteX24" fmla="*/ 102394 w 200025"/>
              <a:gd name="connsiteY24" fmla="*/ 19050 h 307181"/>
              <a:gd name="connsiteX25" fmla="*/ 73819 w 200025"/>
              <a:gd name="connsiteY25" fmla="*/ 2381 h 307181"/>
              <a:gd name="connsiteX26" fmla="*/ 57150 w 200025"/>
              <a:gd name="connsiteY26" fmla="*/ 0 h 307181"/>
              <a:gd name="connsiteX27" fmla="*/ 28575 w 200025"/>
              <a:gd name="connsiteY27" fmla="*/ 54769 h 307181"/>
              <a:gd name="connsiteX0-1" fmla="*/ 28575 w 200025"/>
              <a:gd name="connsiteY0-2" fmla="*/ 54769 h 307181"/>
              <a:gd name="connsiteX1-3" fmla="*/ 0 w 200025"/>
              <a:gd name="connsiteY1-4" fmla="*/ 130969 h 307181"/>
              <a:gd name="connsiteX2-5" fmla="*/ 9525 w 200025"/>
              <a:gd name="connsiteY2-6" fmla="*/ 178594 h 307181"/>
              <a:gd name="connsiteX3-7" fmla="*/ 4762 w 200025"/>
              <a:gd name="connsiteY3-8" fmla="*/ 200025 h 307181"/>
              <a:gd name="connsiteX4-9" fmla="*/ 11906 w 200025"/>
              <a:gd name="connsiteY4-10" fmla="*/ 221456 h 307181"/>
              <a:gd name="connsiteX5-11" fmla="*/ 38100 w 200025"/>
              <a:gd name="connsiteY5-12" fmla="*/ 228600 h 307181"/>
              <a:gd name="connsiteX6-13" fmla="*/ 23812 w 200025"/>
              <a:gd name="connsiteY6-14" fmla="*/ 238125 h 307181"/>
              <a:gd name="connsiteX7-15" fmla="*/ 26194 w 200025"/>
              <a:gd name="connsiteY7-16" fmla="*/ 264319 h 307181"/>
              <a:gd name="connsiteX8-17" fmla="*/ 0 w 200025"/>
              <a:gd name="connsiteY8-18" fmla="*/ 307181 h 307181"/>
              <a:gd name="connsiteX9-19" fmla="*/ 26194 w 200025"/>
              <a:gd name="connsiteY9-20" fmla="*/ 288131 h 307181"/>
              <a:gd name="connsiteX10-21" fmla="*/ 73819 w 200025"/>
              <a:gd name="connsiteY10-22" fmla="*/ 283369 h 307181"/>
              <a:gd name="connsiteX11-23" fmla="*/ 100012 w 200025"/>
              <a:gd name="connsiteY11-24" fmla="*/ 285750 h 307181"/>
              <a:gd name="connsiteX12-25" fmla="*/ 119062 w 200025"/>
              <a:gd name="connsiteY12-26" fmla="*/ 285750 h 307181"/>
              <a:gd name="connsiteX13-27" fmla="*/ 147637 w 200025"/>
              <a:gd name="connsiteY13-28" fmla="*/ 278606 h 307181"/>
              <a:gd name="connsiteX14-29" fmla="*/ 166687 w 200025"/>
              <a:gd name="connsiteY14-30" fmla="*/ 283369 h 307181"/>
              <a:gd name="connsiteX15-31" fmla="*/ 169069 w 200025"/>
              <a:gd name="connsiteY15-32" fmla="*/ 261938 h 307181"/>
              <a:gd name="connsiteX16-33" fmla="*/ 188119 w 200025"/>
              <a:gd name="connsiteY16-34" fmla="*/ 240506 h 307181"/>
              <a:gd name="connsiteX17-35" fmla="*/ 152400 w 200025"/>
              <a:gd name="connsiteY17-36" fmla="*/ 188119 h 307181"/>
              <a:gd name="connsiteX18-37" fmla="*/ 200025 w 200025"/>
              <a:gd name="connsiteY18-38" fmla="*/ 164306 h 307181"/>
              <a:gd name="connsiteX19-39" fmla="*/ 200025 w 200025"/>
              <a:gd name="connsiteY19-40" fmla="*/ 128588 h 307181"/>
              <a:gd name="connsiteX20-41" fmla="*/ 192881 w 200025"/>
              <a:gd name="connsiteY20-42" fmla="*/ 50006 h 307181"/>
              <a:gd name="connsiteX21-43" fmla="*/ 188119 w 200025"/>
              <a:gd name="connsiteY21-44" fmla="*/ 14288 h 307181"/>
              <a:gd name="connsiteX22-45" fmla="*/ 157162 w 200025"/>
              <a:gd name="connsiteY22-46" fmla="*/ 19050 h 307181"/>
              <a:gd name="connsiteX23-47" fmla="*/ 116681 w 200025"/>
              <a:gd name="connsiteY23-48" fmla="*/ 33338 h 307181"/>
              <a:gd name="connsiteX24-49" fmla="*/ 102394 w 200025"/>
              <a:gd name="connsiteY24-50" fmla="*/ 19050 h 307181"/>
              <a:gd name="connsiteX25-51" fmla="*/ 73819 w 200025"/>
              <a:gd name="connsiteY25-52" fmla="*/ 2381 h 307181"/>
              <a:gd name="connsiteX26-53" fmla="*/ 57150 w 200025"/>
              <a:gd name="connsiteY26-54" fmla="*/ 0 h 307181"/>
              <a:gd name="connsiteX27-55" fmla="*/ 35719 w 200025"/>
              <a:gd name="connsiteY27-56" fmla="*/ 26194 h 307181"/>
              <a:gd name="connsiteX28" fmla="*/ 28575 w 200025"/>
              <a:gd name="connsiteY28" fmla="*/ 54769 h 307181"/>
              <a:gd name="connsiteX0-57" fmla="*/ 28575 w 200025"/>
              <a:gd name="connsiteY0-58" fmla="*/ 54769 h 307181"/>
              <a:gd name="connsiteX1-59" fmla="*/ 0 w 200025"/>
              <a:gd name="connsiteY1-60" fmla="*/ 130969 h 307181"/>
              <a:gd name="connsiteX2-61" fmla="*/ 9525 w 200025"/>
              <a:gd name="connsiteY2-62" fmla="*/ 178594 h 307181"/>
              <a:gd name="connsiteX3-63" fmla="*/ 4762 w 200025"/>
              <a:gd name="connsiteY3-64" fmla="*/ 200025 h 307181"/>
              <a:gd name="connsiteX4-65" fmla="*/ 11906 w 200025"/>
              <a:gd name="connsiteY4-66" fmla="*/ 221456 h 307181"/>
              <a:gd name="connsiteX5-67" fmla="*/ 38100 w 200025"/>
              <a:gd name="connsiteY5-68" fmla="*/ 228600 h 307181"/>
              <a:gd name="connsiteX6-69" fmla="*/ 23812 w 200025"/>
              <a:gd name="connsiteY6-70" fmla="*/ 238125 h 307181"/>
              <a:gd name="connsiteX7-71" fmla="*/ 26194 w 200025"/>
              <a:gd name="connsiteY7-72" fmla="*/ 264319 h 307181"/>
              <a:gd name="connsiteX8-73" fmla="*/ 0 w 200025"/>
              <a:gd name="connsiteY8-74" fmla="*/ 307181 h 307181"/>
              <a:gd name="connsiteX9-75" fmla="*/ 26194 w 200025"/>
              <a:gd name="connsiteY9-76" fmla="*/ 288131 h 307181"/>
              <a:gd name="connsiteX10-77" fmla="*/ 73819 w 200025"/>
              <a:gd name="connsiteY10-78" fmla="*/ 283369 h 307181"/>
              <a:gd name="connsiteX11-79" fmla="*/ 100012 w 200025"/>
              <a:gd name="connsiteY11-80" fmla="*/ 285750 h 307181"/>
              <a:gd name="connsiteX12-81" fmla="*/ 119062 w 200025"/>
              <a:gd name="connsiteY12-82" fmla="*/ 285750 h 307181"/>
              <a:gd name="connsiteX13-83" fmla="*/ 147637 w 200025"/>
              <a:gd name="connsiteY13-84" fmla="*/ 278606 h 307181"/>
              <a:gd name="connsiteX14-85" fmla="*/ 166687 w 200025"/>
              <a:gd name="connsiteY14-86" fmla="*/ 283369 h 307181"/>
              <a:gd name="connsiteX15-87" fmla="*/ 169069 w 200025"/>
              <a:gd name="connsiteY15-88" fmla="*/ 261938 h 307181"/>
              <a:gd name="connsiteX16-89" fmla="*/ 188119 w 200025"/>
              <a:gd name="connsiteY16-90" fmla="*/ 240506 h 307181"/>
              <a:gd name="connsiteX17-91" fmla="*/ 152400 w 200025"/>
              <a:gd name="connsiteY17-92" fmla="*/ 188119 h 307181"/>
              <a:gd name="connsiteX18-93" fmla="*/ 200025 w 200025"/>
              <a:gd name="connsiteY18-94" fmla="*/ 164306 h 307181"/>
              <a:gd name="connsiteX19-95" fmla="*/ 200025 w 200025"/>
              <a:gd name="connsiteY19-96" fmla="*/ 128588 h 307181"/>
              <a:gd name="connsiteX20-97" fmla="*/ 192881 w 200025"/>
              <a:gd name="connsiteY20-98" fmla="*/ 50006 h 307181"/>
              <a:gd name="connsiteX21-99" fmla="*/ 188119 w 200025"/>
              <a:gd name="connsiteY21-100" fmla="*/ 14288 h 307181"/>
              <a:gd name="connsiteX22-101" fmla="*/ 157162 w 200025"/>
              <a:gd name="connsiteY22-102" fmla="*/ 19050 h 307181"/>
              <a:gd name="connsiteX23-103" fmla="*/ 116681 w 200025"/>
              <a:gd name="connsiteY23-104" fmla="*/ 33338 h 307181"/>
              <a:gd name="connsiteX24-105" fmla="*/ 102394 w 200025"/>
              <a:gd name="connsiteY24-106" fmla="*/ 19050 h 307181"/>
              <a:gd name="connsiteX25-107" fmla="*/ 73819 w 200025"/>
              <a:gd name="connsiteY25-108" fmla="*/ 2381 h 307181"/>
              <a:gd name="connsiteX26-109" fmla="*/ 57150 w 200025"/>
              <a:gd name="connsiteY26-110" fmla="*/ 0 h 307181"/>
              <a:gd name="connsiteX27-111" fmla="*/ 57151 w 200025"/>
              <a:gd name="connsiteY27-112" fmla="*/ 42863 h 307181"/>
              <a:gd name="connsiteX28-113" fmla="*/ 28575 w 200025"/>
              <a:gd name="connsiteY28-114" fmla="*/ 54769 h 307181"/>
              <a:gd name="connsiteX0-115" fmla="*/ 28575 w 200025"/>
              <a:gd name="connsiteY0-116" fmla="*/ 54769 h 307181"/>
              <a:gd name="connsiteX1-117" fmla="*/ 0 w 200025"/>
              <a:gd name="connsiteY1-118" fmla="*/ 130969 h 307181"/>
              <a:gd name="connsiteX2-119" fmla="*/ 9525 w 200025"/>
              <a:gd name="connsiteY2-120" fmla="*/ 178594 h 307181"/>
              <a:gd name="connsiteX3-121" fmla="*/ 4762 w 200025"/>
              <a:gd name="connsiteY3-122" fmla="*/ 200025 h 307181"/>
              <a:gd name="connsiteX4-123" fmla="*/ 11906 w 200025"/>
              <a:gd name="connsiteY4-124" fmla="*/ 221456 h 307181"/>
              <a:gd name="connsiteX5-125" fmla="*/ 38100 w 200025"/>
              <a:gd name="connsiteY5-126" fmla="*/ 228600 h 307181"/>
              <a:gd name="connsiteX6-127" fmla="*/ 23812 w 200025"/>
              <a:gd name="connsiteY6-128" fmla="*/ 238125 h 307181"/>
              <a:gd name="connsiteX7-129" fmla="*/ 26194 w 200025"/>
              <a:gd name="connsiteY7-130" fmla="*/ 264319 h 307181"/>
              <a:gd name="connsiteX8-131" fmla="*/ 0 w 200025"/>
              <a:gd name="connsiteY8-132" fmla="*/ 307181 h 307181"/>
              <a:gd name="connsiteX9-133" fmla="*/ 26194 w 200025"/>
              <a:gd name="connsiteY9-134" fmla="*/ 288131 h 307181"/>
              <a:gd name="connsiteX10-135" fmla="*/ 73819 w 200025"/>
              <a:gd name="connsiteY10-136" fmla="*/ 283369 h 307181"/>
              <a:gd name="connsiteX11-137" fmla="*/ 100012 w 200025"/>
              <a:gd name="connsiteY11-138" fmla="*/ 285750 h 307181"/>
              <a:gd name="connsiteX12-139" fmla="*/ 119062 w 200025"/>
              <a:gd name="connsiteY12-140" fmla="*/ 285750 h 307181"/>
              <a:gd name="connsiteX13-141" fmla="*/ 147637 w 200025"/>
              <a:gd name="connsiteY13-142" fmla="*/ 278606 h 307181"/>
              <a:gd name="connsiteX14-143" fmla="*/ 166687 w 200025"/>
              <a:gd name="connsiteY14-144" fmla="*/ 283369 h 307181"/>
              <a:gd name="connsiteX15-145" fmla="*/ 169069 w 200025"/>
              <a:gd name="connsiteY15-146" fmla="*/ 261938 h 307181"/>
              <a:gd name="connsiteX16-147" fmla="*/ 188119 w 200025"/>
              <a:gd name="connsiteY16-148" fmla="*/ 240506 h 307181"/>
              <a:gd name="connsiteX17-149" fmla="*/ 152400 w 200025"/>
              <a:gd name="connsiteY17-150" fmla="*/ 188119 h 307181"/>
              <a:gd name="connsiteX18-151" fmla="*/ 200025 w 200025"/>
              <a:gd name="connsiteY18-152" fmla="*/ 164306 h 307181"/>
              <a:gd name="connsiteX19-153" fmla="*/ 200025 w 200025"/>
              <a:gd name="connsiteY19-154" fmla="*/ 128588 h 307181"/>
              <a:gd name="connsiteX20-155" fmla="*/ 192881 w 200025"/>
              <a:gd name="connsiteY20-156" fmla="*/ 50006 h 307181"/>
              <a:gd name="connsiteX21-157" fmla="*/ 188119 w 200025"/>
              <a:gd name="connsiteY21-158" fmla="*/ 14288 h 307181"/>
              <a:gd name="connsiteX22-159" fmla="*/ 157162 w 200025"/>
              <a:gd name="connsiteY22-160" fmla="*/ 19050 h 307181"/>
              <a:gd name="connsiteX23-161" fmla="*/ 116681 w 200025"/>
              <a:gd name="connsiteY23-162" fmla="*/ 33338 h 307181"/>
              <a:gd name="connsiteX24-163" fmla="*/ 102394 w 200025"/>
              <a:gd name="connsiteY24-164" fmla="*/ 19050 h 307181"/>
              <a:gd name="connsiteX25-165" fmla="*/ 73819 w 200025"/>
              <a:gd name="connsiteY25-166" fmla="*/ 2381 h 307181"/>
              <a:gd name="connsiteX26-167" fmla="*/ 57150 w 200025"/>
              <a:gd name="connsiteY26-168" fmla="*/ 0 h 307181"/>
              <a:gd name="connsiteX27-169" fmla="*/ 69058 w 200025"/>
              <a:gd name="connsiteY27-170" fmla="*/ 47625 h 307181"/>
              <a:gd name="connsiteX28-171" fmla="*/ 28575 w 200025"/>
              <a:gd name="connsiteY28-172" fmla="*/ 54769 h 307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200025" h="307181">
                <a:moveTo>
                  <a:pt x="28575" y="54769"/>
                </a:moveTo>
                <a:lnTo>
                  <a:pt x="0" y="130969"/>
                </a:lnTo>
                <a:lnTo>
                  <a:pt x="9525" y="178594"/>
                </a:lnTo>
                <a:lnTo>
                  <a:pt x="4762" y="200025"/>
                </a:lnTo>
                <a:lnTo>
                  <a:pt x="11906" y="221456"/>
                </a:lnTo>
                <a:lnTo>
                  <a:pt x="38100" y="228600"/>
                </a:lnTo>
                <a:lnTo>
                  <a:pt x="23812" y="238125"/>
                </a:lnTo>
                <a:lnTo>
                  <a:pt x="26194" y="264319"/>
                </a:lnTo>
                <a:lnTo>
                  <a:pt x="0" y="307181"/>
                </a:lnTo>
                <a:lnTo>
                  <a:pt x="26194" y="288131"/>
                </a:lnTo>
                <a:lnTo>
                  <a:pt x="73819" y="283369"/>
                </a:lnTo>
                <a:lnTo>
                  <a:pt x="100012" y="285750"/>
                </a:lnTo>
                <a:lnTo>
                  <a:pt x="119062" y="285750"/>
                </a:lnTo>
                <a:lnTo>
                  <a:pt x="147637" y="278606"/>
                </a:lnTo>
                <a:lnTo>
                  <a:pt x="166687" y="283369"/>
                </a:lnTo>
                <a:lnTo>
                  <a:pt x="169069" y="261938"/>
                </a:lnTo>
                <a:lnTo>
                  <a:pt x="188119" y="240506"/>
                </a:lnTo>
                <a:lnTo>
                  <a:pt x="152400" y="188119"/>
                </a:lnTo>
                <a:lnTo>
                  <a:pt x="200025" y="164306"/>
                </a:lnTo>
                <a:lnTo>
                  <a:pt x="200025" y="128588"/>
                </a:lnTo>
                <a:lnTo>
                  <a:pt x="192881" y="50006"/>
                </a:lnTo>
                <a:lnTo>
                  <a:pt x="188119" y="14288"/>
                </a:lnTo>
                <a:lnTo>
                  <a:pt x="157162" y="19050"/>
                </a:lnTo>
                <a:lnTo>
                  <a:pt x="116681" y="33338"/>
                </a:lnTo>
                <a:lnTo>
                  <a:pt x="102394" y="19050"/>
                </a:lnTo>
                <a:lnTo>
                  <a:pt x="73819" y="2381"/>
                </a:lnTo>
                <a:lnTo>
                  <a:pt x="57150" y="0"/>
                </a:lnTo>
                <a:cubicBezTo>
                  <a:pt x="57150" y="14288"/>
                  <a:pt x="69058" y="33337"/>
                  <a:pt x="69058" y="47625"/>
                </a:cubicBezTo>
                <a:lnTo>
                  <a:pt x="28575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0" name="Freeform: Shape 189"/>
          <p:cNvSpPr/>
          <p:nvPr/>
        </p:nvSpPr>
        <p:spPr bwMode="auto">
          <a:xfrm>
            <a:off x="6000750" y="2693035"/>
            <a:ext cx="83185" cy="45085"/>
          </a:xfrm>
          <a:custGeom>
            <a:avLst/>
            <a:gdLst>
              <a:gd name="connsiteX0" fmla="*/ 76200 w 76200"/>
              <a:gd name="connsiteY0" fmla="*/ 0 h 45244"/>
              <a:gd name="connsiteX1" fmla="*/ 26194 w 76200"/>
              <a:gd name="connsiteY1" fmla="*/ 2381 h 45244"/>
              <a:gd name="connsiteX2" fmla="*/ 0 w 76200"/>
              <a:gd name="connsiteY2" fmla="*/ 26194 h 45244"/>
              <a:gd name="connsiteX3" fmla="*/ 0 w 76200"/>
              <a:gd name="connsiteY3" fmla="*/ 26194 h 45244"/>
              <a:gd name="connsiteX4" fmla="*/ 23813 w 76200"/>
              <a:gd name="connsiteY4" fmla="*/ 45244 h 45244"/>
              <a:gd name="connsiteX5" fmla="*/ 40481 w 76200"/>
              <a:gd name="connsiteY5" fmla="*/ 40481 h 45244"/>
              <a:gd name="connsiteX6" fmla="*/ 50006 w 76200"/>
              <a:gd name="connsiteY6" fmla="*/ 45244 h 45244"/>
              <a:gd name="connsiteX7" fmla="*/ 76200 w 76200"/>
              <a:gd name="connsiteY7" fmla="*/ 0 h 45244"/>
              <a:gd name="connsiteX0-1" fmla="*/ 76200 w 76200"/>
              <a:gd name="connsiteY0-2" fmla="*/ 0 h 45244"/>
              <a:gd name="connsiteX1-3" fmla="*/ 26194 w 76200"/>
              <a:gd name="connsiteY1-4" fmla="*/ 2381 h 45244"/>
              <a:gd name="connsiteX2-5" fmla="*/ 0 w 76200"/>
              <a:gd name="connsiteY2-6" fmla="*/ 26194 h 45244"/>
              <a:gd name="connsiteX3-7" fmla="*/ 0 w 76200"/>
              <a:gd name="connsiteY3-8" fmla="*/ 26194 h 45244"/>
              <a:gd name="connsiteX4-9" fmla="*/ 23813 w 76200"/>
              <a:gd name="connsiteY4-10" fmla="*/ 45244 h 45244"/>
              <a:gd name="connsiteX5-11" fmla="*/ 40481 w 76200"/>
              <a:gd name="connsiteY5-12" fmla="*/ 40481 h 45244"/>
              <a:gd name="connsiteX6-13" fmla="*/ 50006 w 76200"/>
              <a:gd name="connsiteY6-14" fmla="*/ 45244 h 45244"/>
              <a:gd name="connsiteX7-15" fmla="*/ 64294 w 76200"/>
              <a:gd name="connsiteY7-16" fmla="*/ 21431 h 45244"/>
              <a:gd name="connsiteX8" fmla="*/ 76200 w 76200"/>
              <a:gd name="connsiteY8" fmla="*/ 0 h 45244"/>
              <a:gd name="connsiteX0-17" fmla="*/ 76200 w 83344"/>
              <a:gd name="connsiteY0-18" fmla="*/ 0 h 45244"/>
              <a:gd name="connsiteX1-19" fmla="*/ 26194 w 83344"/>
              <a:gd name="connsiteY1-20" fmla="*/ 2381 h 45244"/>
              <a:gd name="connsiteX2-21" fmla="*/ 0 w 83344"/>
              <a:gd name="connsiteY2-22" fmla="*/ 26194 h 45244"/>
              <a:gd name="connsiteX3-23" fmla="*/ 0 w 83344"/>
              <a:gd name="connsiteY3-24" fmla="*/ 26194 h 45244"/>
              <a:gd name="connsiteX4-25" fmla="*/ 23813 w 83344"/>
              <a:gd name="connsiteY4-26" fmla="*/ 45244 h 45244"/>
              <a:gd name="connsiteX5-27" fmla="*/ 40481 w 83344"/>
              <a:gd name="connsiteY5-28" fmla="*/ 40481 h 45244"/>
              <a:gd name="connsiteX6-29" fmla="*/ 50006 w 83344"/>
              <a:gd name="connsiteY6-30" fmla="*/ 45244 h 45244"/>
              <a:gd name="connsiteX7-31" fmla="*/ 83344 w 83344"/>
              <a:gd name="connsiteY7-32" fmla="*/ 21431 h 45244"/>
              <a:gd name="connsiteX8-33" fmla="*/ 76200 w 83344"/>
              <a:gd name="connsiteY8-34" fmla="*/ 0 h 45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83344" h="45244">
                <a:moveTo>
                  <a:pt x="76200" y="0"/>
                </a:moveTo>
                <a:lnTo>
                  <a:pt x="26194" y="2381"/>
                </a:lnTo>
                <a:lnTo>
                  <a:pt x="0" y="26194"/>
                </a:lnTo>
                <a:lnTo>
                  <a:pt x="0" y="26194"/>
                </a:lnTo>
                <a:lnTo>
                  <a:pt x="23813" y="45244"/>
                </a:lnTo>
                <a:lnTo>
                  <a:pt x="40481" y="40481"/>
                </a:lnTo>
                <a:lnTo>
                  <a:pt x="50006" y="45244"/>
                </a:lnTo>
                <a:lnTo>
                  <a:pt x="83344" y="21431"/>
                </a:lnTo>
                <a:lnTo>
                  <a:pt x="7620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1" name="Freeform: Shape 190"/>
          <p:cNvSpPr/>
          <p:nvPr/>
        </p:nvSpPr>
        <p:spPr bwMode="auto">
          <a:xfrm>
            <a:off x="5934075" y="2461895"/>
            <a:ext cx="95250" cy="111760"/>
          </a:xfrm>
          <a:custGeom>
            <a:avLst/>
            <a:gdLst>
              <a:gd name="connsiteX0" fmla="*/ 83344 w 83344"/>
              <a:gd name="connsiteY0" fmla="*/ 0 h 111919"/>
              <a:gd name="connsiteX1" fmla="*/ 50007 w 83344"/>
              <a:gd name="connsiteY1" fmla="*/ 64294 h 111919"/>
              <a:gd name="connsiteX2" fmla="*/ 52388 w 83344"/>
              <a:gd name="connsiteY2" fmla="*/ 109537 h 111919"/>
              <a:gd name="connsiteX3" fmla="*/ 42863 w 83344"/>
              <a:gd name="connsiteY3" fmla="*/ 111919 h 111919"/>
              <a:gd name="connsiteX4" fmla="*/ 23813 w 83344"/>
              <a:gd name="connsiteY4" fmla="*/ 88106 h 111919"/>
              <a:gd name="connsiteX5" fmla="*/ 14288 w 83344"/>
              <a:gd name="connsiteY5" fmla="*/ 80962 h 111919"/>
              <a:gd name="connsiteX6" fmla="*/ 0 w 83344"/>
              <a:gd name="connsiteY6" fmla="*/ 92869 h 111919"/>
              <a:gd name="connsiteX7" fmla="*/ 0 w 83344"/>
              <a:gd name="connsiteY7" fmla="*/ 92869 h 111919"/>
              <a:gd name="connsiteX8" fmla="*/ 9525 w 83344"/>
              <a:gd name="connsiteY8" fmla="*/ 26194 h 111919"/>
              <a:gd name="connsiteX9" fmla="*/ 30957 w 83344"/>
              <a:gd name="connsiteY9" fmla="*/ 42862 h 111919"/>
              <a:gd name="connsiteX10" fmla="*/ 40482 w 83344"/>
              <a:gd name="connsiteY10" fmla="*/ 28575 h 111919"/>
              <a:gd name="connsiteX11" fmla="*/ 33338 w 83344"/>
              <a:gd name="connsiteY11" fmla="*/ 16669 h 111919"/>
              <a:gd name="connsiteX12" fmla="*/ 83344 w 83344"/>
              <a:gd name="connsiteY12" fmla="*/ 0 h 111919"/>
              <a:gd name="connsiteX0-1" fmla="*/ 83344 w 83344"/>
              <a:gd name="connsiteY0-2" fmla="*/ 0 h 111919"/>
              <a:gd name="connsiteX1-3" fmla="*/ 50007 w 83344"/>
              <a:gd name="connsiteY1-4" fmla="*/ 64294 h 111919"/>
              <a:gd name="connsiteX2-5" fmla="*/ 52388 w 83344"/>
              <a:gd name="connsiteY2-6" fmla="*/ 109537 h 111919"/>
              <a:gd name="connsiteX3-7" fmla="*/ 42863 w 83344"/>
              <a:gd name="connsiteY3-8" fmla="*/ 111919 h 111919"/>
              <a:gd name="connsiteX4-9" fmla="*/ 23813 w 83344"/>
              <a:gd name="connsiteY4-10" fmla="*/ 88106 h 111919"/>
              <a:gd name="connsiteX5-11" fmla="*/ 14288 w 83344"/>
              <a:gd name="connsiteY5-12" fmla="*/ 80962 h 111919"/>
              <a:gd name="connsiteX6-13" fmla="*/ 2382 w 83344"/>
              <a:gd name="connsiteY6-14" fmla="*/ 73819 h 111919"/>
              <a:gd name="connsiteX7-15" fmla="*/ 0 w 83344"/>
              <a:gd name="connsiteY7-16" fmla="*/ 92869 h 111919"/>
              <a:gd name="connsiteX8-17" fmla="*/ 0 w 83344"/>
              <a:gd name="connsiteY8-18" fmla="*/ 92869 h 111919"/>
              <a:gd name="connsiteX9-19" fmla="*/ 9525 w 83344"/>
              <a:gd name="connsiteY9-20" fmla="*/ 26194 h 111919"/>
              <a:gd name="connsiteX10-21" fmla="*/ 30957 w 83344"/>
              <a:gd name="connsiteY10-22" fmla="*/ 42862 h 111919"/>
              <a:gd name="connsiteX11-23" fmla="*/ 40482 w 83344"/>
              <a:gd name="connsiteY11-24" fmla="*/ 28575 h 111919"/>
              <a:gd name="connsiteX12-25" fmla="*/ 33338 w 83344"/>
              <a:gd name="connsiteY12-26" fmla="*/ 16669 h 111919"/>
              <a:gd name="connsiteX13" fmla="*/ 83344 w 83344"/>
              <a:gd name="connsiteY13" fmla="*/ 0 h 111919"/>
              <a:gd name="connsiteX0-27" fmla="*/ 95249 w 95249"/>
              <a:gd name="connsiteY0-28" fmla="*/ 0 h 111919"/>
              <a:gd name="connsiteX1-29" fmla="*/ 61912 w 95249"/>
              <a:gd name="connsiteY1-30" fmla="*/ 64294 h 111919"/>
              <a:gd name="connsiteX2-31" fmla="*/ 64293 w 95249"/>
              <a:gd name="connsiteY2-32" fmla="*/ 109537 h 111919"/>
              <a:gd name="connsiteX3-33" fmla="*/ 54768 w 95249"/>
              <a:gd name="connsiteY3-34" fmla="*/ 111919 h 111919"/>
              <a:gd name="connsiteX4-35" fmla="*/ 35718 w 95249"/>
              <a:gd name="connsiteY4-36" fmla="*/ 88106 h 111919"/>
              <a:gd name="connsiteX5-37" fmla="*/ 26193 w 95249"/>
              <a:gd name="connsiteY5-38" fmla="*/ 80962 h 111919"/>
              <a:gd name="connsiteX6-39" fmla="*/ 0 w 95249"/>
              <a:gd name="connsiteY6-40" fmla="*/ 83344 h 111919"/>
              <a:gd name="connsiteX7-41" fmla="*/ 11905 w 95249"/>
              <a:gd name="connsiteY7-42" fmla="*/ 92869 h 111919"/>
              <a:gd name="connsiteX8-43" fmla="*/ 11905 w 95249"/>
              <a:gd name="connsiteY8-44" fmla="*/ 92869 h 111919"/>
              <a:gd name="connsiteX9-45" fmla="*/ 21430 w 95249"/>
              <a:gd name="connsiteY9-46" fmla="*/ 26194 h 111919"/>
              <a:gd name="connsiteX10-47" fmla="*/ 42862 w 95249"/>
              <a:gd name="connsiteY10-48" fmla="*/ 42862 h 111919"/>
              <a:gd name="connsiteX11-49" fmla="*/ 52387 w 95249"/>
              <a:gd name="connsiteY11-50" fmla="*/ 28575 h 111919"/>
              <a:gd name="connsiteX12-51" fmla="*/ 45243 w 95249"/>
              <a:gd name="connsiteY12-52" fmla="*/ 16669 h 111919"/>
              <a:gd name="connsiteX13-53" fmla="*/ 95249 w 95249"/>
              <a:gd name="connsiteY13-54" fmla="*/ 0 h 1119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95249" h="111919">
                <a:moveTo>
                  <a:pt x="95249" y="0"/>
                </a:moveTo>
                <a:lnTo>
                  <a:pt x="61912" y="64294"/>
                </a:lnTo>
                <a:lnTo>
                  <a:pt x="64293" y="109537"/>
                </a:lnTo>
                <a:lnTo>
                  <a:pt x="54768" y="111919"/>
                </a:lnTo>
                <a:lnTo>
                  <a:pt x="35718" y="88106"/>
                </a:lnTo>
                <a:lnTo>
                  <a:pt x="26193" y="80962"/>
                </a:lnTo>
                <a:lnTo>
                  <a:pt x="0" y="83344"/>
                </a:lnTo>
                <a:lnTo>
                  <a:pt x="11905" y="92869"/>
                </a:lnTo>
                <a:lnTo>
                  <a:pt x="11905" y="92869"/>
                </a:lnTo>
                <a:lnTo>
                  <a:pt x="21430" y="26194"/>
                </a:lnTo>
                <a:lnTo>
                  <a:pt x="42862" y="42862"/>
                </a:lnTo>
                <a:lnTo>
                  <a:pt x="52387" y="28575"/>
                </a:lnTo>
                <a:lnTo>
                  <a:pt x="45243" y="16669"/>
                </a:lnTo>
                <a:lnTo>
                  <a:pt x="9524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2" name="Freeform: Shape 191"/>
          <p:cNvSpPr/>
          <p:nvPr/>
        </p:nvSpPr>
        <p:spPr bwMode="auto">
          <a:xfrm>
            <a:off x="5975350" y="258127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3" name="Freeform: Shape 192"/>
          <p:cNvSpPr/>
          <p:nvPr/>
        </p:nvSpPr>
        <p:spPr bwMode="auto">
          <a:xfrm>
            <a:off x="5897880" y="2545080"/>
            <a:ext cx="107315" cy="73660"/>
          </a:xfrm>
          <a:custGeom>
            <a:avLst/>
            <a:gdLst>
              <a:gd name="connsiteX0" fmla="*/ 0 w 107157"/>
              <a:gd name="connsiteY0" fmla="*/ 11906 h 69056"/>
              <a:gd name="connsiteX1" fmla="*/ 28575 w 107157"/>
              <a:gd name="connsiteY1" fmla="*/ 45244 h 69056"/>
              <a:gd name="connsiteX2" fmla="*/ 59532 w 107157"/>
              <a:gd name="connsiteY2" fmla="*/ 57150 h 69056"/>
              <a:gd name="connsiteX3" fmla="*/ 90488 w 107157"/>
              <a:gd name="connsiteY3" fmla="*/ 69056 h 69056"/>
              <a:gd name="connsiteX4" fmla="*/ 88107 w 107157"/>
              <a:gd name="connsiteY4" fmla="*/ 50006 h 69056"/>
              <a:gd name="connsiteX5" fmla="*/ 102394 w 107157"/>
              <a:gd name="connsiteY5" fmla="*/ 45244 h 69056"/>
              <a:gd name="connsiteX6" fmla="*/ 107157 w 107157"/>
              <a:gd name="connsiteY6" fmla="*/ 21431 h 69056"/>
              <a:gd name="connsiteX7" fmla="*/ 90488 w 107157"/>
              <a:gd name="connsiteY7" fmla="*/ 23813 h 69056"/>
              <a:gd name="connsiteX8" fmla="*/ 66675 w 107157"/>
              <a:gd name="connsiteY8" fmla="*/ 0 h 69056"/>
              <a:gd name="connsiteX9" fmla="*/ 0 w 107157"/>
              <a:gd name="connsiteY9" fmla="*/ 11906 h 69056"/>
              <a:gd name="connsiteX0-1" fmla="*/ 0 w 107157"/>
              <a:gd name="connsiteY0-2" fmla="*/ 11906 h 69056"/>
              <a:gd name="connsiteX1-3" fmla="*/ 28575 w 107157"/>
              <a:gd name="connsiteY1-4" fmla="*/ 45244 h 69056"/>
              <a:gd name="connsiteX2-5" fmla="*/ 59532 w 107157"/>
              <a:gd name="connsiteY2-6" fmla="*/ 57150 h 69056"/>
              <a:gd name="connsiteX3-7" fmla="*/ 90488 w 107157"/>
              <a:gd name="connsiteY3-8" fmla="*/ 69056 h 69056"/>
              <a:gd name="connsiteX4-9" fmla="*/ 88107 w 107157"/>
              <a:gd name="connsiteY4-10" fmla="*/ 50006 h 69056"/>
              <a:gd name="connsiteX5-11" fmla="*/ 102394 w 107157"/>
              <a:gd name="connsiteY5-12" fmla="*/ 45244 h 69056"/>
              <a:gd name="connsiteX6-13" fmla="*/ 107157 w 107157"/>
              <a:gd name="connsiteY6-14" fmla="*/ 21431 h 69056"/>
              <a:gd name="connsiteX7-15" fmla="*/ 90488 w 107157"/>
              <a:gd name="connsiteY7-16" fmla="*/ 23813 h 69056"/>
              <a:gd name="connsiteX8-17" fmla="*/ 66675 w 107157"/>
              <a:gd name="connsiteY8-18" fmla="*/ 0 h 69056"/>
              <a:gd name="connsiteX9-19" fmla="*/ 40482 w 107157"/>
              <a:gd name="connsiteY9-20" fmla="*/ 7144 h 69056"/>
              <a:gd name="connsiteX10" fmla="*/ 0 w 107157"/>
              <a:gd name="connsiteY10" fmla="*/ 11906 h 69056"/>
              <a:gd name="connsiteX0-21" fmla="*/ 0 w 107157"/>
              <a:gd name="connsiteY0-22" fmla="*/ 16668 h 73818"/>
              <a:gd name="connsiteX1-23" fmla="*/ 28575 w 107157"/>
              <a:gd name="connsiteY1-24" fmla="*/ 50006 h 73818"/>
              <a:gd name="connsiteX2-25" fmla="*/ 59532 w 107157"/>
              <a:gd name="connsiteY2-26" fmla="*/ 61912 h 73818"/>
              <a:gd name="connsiteX3-27" fmla="*/ 90488 w 107157"/>
              <a:gd name="connsiteY3-28" fmla="*/ 73818 h 73818"/>
              <a:gd name="connsiteX4-29" fmla="*/ 88107 w 107157"/>
              <a:gd name="connsiteY4-30" fmla="*/ 54768 h 73818"/>
              <a:gd name="connsiteX5-31" fmla="*/ 102394 w 107157"/>
              <a:gd name="connsiteY5-32" fmla="*/ 50006 h 73818"/>
              <a:gd name="connsiteX6-33" fmla="*/ 107157 w 107157"/>
              <a:gd name="connsiteY6-34" fmla="*/ 26193 h 73818"/>
              <a:gd name="connsiteX7-35" fmla="*/ 90488 w 107157"/>
              <a:gd name="connsiteY7-36" fmla="*/ 28575 h 73818"/>
              <a:gd name="connsiteX8-37" fmla="*/ 66675 w 107157"/>
              <a:gd name="connsiteY8-38" fmla="*/ 4762 h 73818"/>
              <a:gd name="connsiteX9-39" fmla="*/ 40482 w 107157"/>
              <a:gd name="connsiteY9-40" fmla="*/ 0 h 73818"/>
              <a:gd name="connsiteX10-41" fmla="*/ 0 w 107157"/>
              <a:gd name="connsiteY10-42" fmla="*/ 1666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7157" h="73818">
                <a:moveTo>
                  <a:pt x="0" y="16668"/>
                </a:moveTo>
                <a:lnTo>
                  <a:pt x="28575" y="50006"/>
                </a:lnTo>
                <a:lnTo>
                  <a:pt x="59532" y="61912"/>
                </a:lnTo>
                <a:lnTo>
                  <a:pt x="90488" y="73818"/>
                </a:lnTo>
                <a:lnTo>
                  <a:pt x="88107" y="54768"/>
                </a:lnTo>
                <a:lnTo>
                  <a:pt x="102394" y="50006"/>
                </a:lnTo>
                <a:lnTo>
                  <a:pt x="107157" y="26193"/>
                </a:lnTo>
                <a:lnTo>
                  <a:pt x="90488" y="28575"/>
                </a:lnTo>
                <a:lnTo>
                  <a:pt x="66675" y="4762"/>
                </a:lnTo>
                <a:lnTo>
                  <a:pt x="40482" y="0"/>
                </a:lnTo>
                <a:lnTo>
                  <a:pt x="0" y="1666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4" name="Freeform: Shape 193"/>
          <p:cNvSpPr/>
          <p:nvPr/>
        </p:nvSpPr>
        <p:spPr bwMode="auto">
          <a:xfrm>
            <a:off x="6036310" y="2283460"/>
            <a:ext cx="73660" cy="128270"/>
          </a:xfrm>
          <a:custGeom>
            <a:avLst/>
            <a:gdLst>
              <a:gd name="connsiteX0" fmla="*/ 14287 w 73819"/>
              <a:gd name="connsiteY0" fmla="*/ 114300 h 114300"/>
              <a:gd name="connsiteX1" fmla="*/ 0 w 73819"/>
              <a:gd name="connsiteY1" fmla="*/ 57150 h 114300"/>
              <a:gd name="connsiteX2" fmla="*/ 28575 w 73819"/>
              <a:gd name="connsiteY2" fmla="*/ 19050 h 114300"/>
              <a:gd name="connsiteX3" fmla="*/ 69056 w 73819"/>
              <a:gd name="connsiteY3" fmla="*/ 0 h 114300"/>
              <a:gd name="connsiteX4" fmla="*/ 57150 w 73819"/>
              <a:gd name="connsiteY4" fmla="*/ 40481 h 114300"/>
              <a:gd name="connsiteX5" fmla="*/ 73819 w 73819"/>
              <a:gd name="connsiteY5" fmla="*/ 59531 h 114300"/>
              <a:gd name="connsiteX6" fmla="*/ 52387 w 73819"/>
              <a:gd name="connsiteY6" fmla="*/ 76200 h 114300"/>
              <a:gd name="connsiteX7" fmla="*/ 14287 w 73819"/>
              <a:gd name="connsiteY7" fmla="*/ 114300 h 114300"/>
              <a:gd name="connsiteX0-1" fmla="*/ 14287 w 73819"/>
              <a:gd name="connsiteY0-2" fmla="*/ 114300 h 114300"/>
              <a:gd name="connsiteX1-3" fmla="*/ 0 w 73819"/>
              <a:gd name="connsiteY1-4" fmla="*/ 57150 h 114300"/>
              <a:gd name="connsiteX2-5" fmla="*/ 28575 w 73819"/>
              <a:gd name="connsiteY2-6" fmla="*/ 19050 h 114300"/>
              <a:gd name="connsiteX3-7" fmla="*/ 69056 w 73819"/>
              <a:gd name="connsiteY3-8" fmla="*/ 0 h 114300"/>
              <a:gd name="connsiteX4-9" fmla="*/ 57150 w 73819"/>
              <a:gd name="connsiteY4-10" fmla="*/ 40481 h 114300"/>
              <a:gd name="connsiteX5-11" fmla="*/ 73819 w 73819"/>
              <a:gd name="connsiteY5-12" fmla="*/ 59531 h 114300"/>
              <a:gd name="connsiteX6-13" fmla="*/ 52387 w 73819"/>
              <a:gd name="connsiteY6-14" fmla="*/ 76200 h 114300"/>
              <a:gd name="connsiteX7-15" fmla="*/ 38100 w 73819"/>
              <a:gd name="connsiteY7-16" fmla="*/ 88106 h 114300"/>
              <a:gd name="connsiteX8" fmla="*/ 14287 w 73819"/>
              <a:gd name="connsiteY8" fmla="*/ 114300 h 114300"/>
              <a:gd name="connsiteX0-17" fmla="*/ 14287 w 73819"/>
              <a:gd name="connsiteY0-18" fmla="*/ 114300 h 128587"/>
              <a:gd name="connsiteX1-19" fmla="*/ 0 w 73819"/>
              <a:gd name="connsiteY1-20" fmla="*/ 57150 h 128587"/>
              <a:gd name="connsiteX2-21" fmla="*/ 28575 w 73819"/>
              <a:gd name="connsiteY2-22" fmla="*/ 19050 h 128587"/>
              <a:gd name="connsiteX3-23" fmla="*/ 69056 w 73819"/>
              <a:gd name="connsiteY3-24" fmla="*/ 0 h 128587"/>
              <a:gd name="connsiteX4-25" fmla="*/ 57150 w 73819"/>
              <a:gd name="connsiteY4-26" fmla="*/ 40481 h 128587"/>
              <a:gd name="connsiteX5-27" fmla="*/ 73819 w 73819"/>
              <a:gd name="connsiteY5-28" fmla="*/ 59531 h 128587"/>
              <a:gd name="connsiteX6-29" fmla="*/ 52387 w 73819"/>
              <a:gd name="connsiteY6-30" fmla="*/ 76200 h 128587"/>
              <a:gd name="connsiteX7-31" fmla="*/ 38100 w 73819"/>
              <a:gd name="connsiteY7-32" fmla="*/ 128587 h 128587"/>
              <a:gd name="connsiteX8-33" fmla="*/ 14287 w 73819"/>
              <a:gd name="connsiteY8-34" fmla="*/ 114300 h 128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3819" h="128587">
                <a:moveTo>
                  <a:pt x="14287" y="114300"/>
                </a:moveTo>
                <a:lnTo>
                  <a:pt x="0" y="57150"/>
                </a:lnTo>
                <a:lnTo>
                  <a:pt x="28575" y="19050"/>
                </a:lnTo>
                <a:lnTo>
                  <a:pt x="69056" y="0"/>
                </a:lnTo>
                <a:lnTo>
                  <a:pt x="57150" y="40481"/>
                </a:lnTo>
                <a:lnTo>
                  <a:pt x="73819" y="59531"/>
                </a:lnTo>
                <a:lnTo>
                  <a:pt x="52387" y="76200"/>
                </a:lnTo>
                <a:lnTo>
                  <a:pt x="38100" y="128587"/>
                </a:lnTo>
                <a:lnTo>
                  <a:pt x="14287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5" name="Freeform: Shape 194"/>
          <p:cNvSpPr/>
          <p:nvPr/>
        </p:nvSpPr>
        <p:spPr bwMode="auto">
          <a:xfrm>
            <a:off x="6259830" y="2609850"/>
            <a:ext cx="138430" cy="76200"/>
          </a:xfrm>
          <a:custGeom>
            <a:avLst/>
            <a:gdLst>
              <a:gd name="connsiteX0" fmla="*/ 138113 w 138113"/>
              <a:gd name="connsiteY0" fmla="*/ 11907 h 76200"/>
              <a:gd name="connsiteX1" fmla="*/ 66675 w 138113"/>
              <a:gd name="connsiteY1" fmla="*/ 9525 h 76200"/>
              <a:gd name="connsiteX2" fmla="*/ 45244 w 138113"/>
              <a:gd name="connsiteY2" fmla="*/ 0 h 76200"/>
              <a:gd name="connsiteX3" fmla="*/ 7144 w 138113"/>
              <a:gd name="connsiteY3" fmla="*/ 33338 h 76200"/>
              <a:gd name="connsiteX4" fmla="*/ 0 w 138113"/>
              <a:gd name="connsiteY4" fmla="*/ 50007 h 76200"/>
              <a:gd name="connsiteX5" fmla="*/ 19050 w 138113"/>
              <a:gd name="connsiteY5" fmla="*/ 64294 h 76200"/>
              <a:gd name="connsiteX6" fmla="*/ 38100 w 138113"/>
              <a:gd name="connsiteY6" fmla="*/ 76200 h 76200"/>
              <a:gd name="connsiteX7" fmla="*/ 57150 w 138113"/>
              <a:gd name="connsiteY7" fmla="*/ 64294 h 76200"/>
              <a:gd name="connsiteX8" fmla="*/ 85725 w 138113"/>
              <a:gd name="connsiteY8" fmla="*/ 54769 h 76200"/>
              <a:gd name="connsiteX9" fmla="*/ 90488 w 138113"/>
              <a:gd name="connsiteY9" fmla="*/ 47625 h 76200"/>
              <a:gd name="connsiteX10" fmla="*/ 138113 w 138113"/>
              <a:gd name="connsiteY10" fmla="*/ 11907 h 76200"/>
              <a:gd name="connsiteX0-1" fmla="*/ 138113 w 138113"/>
              <a:gd name="connsiteY0-2" fmla="*/ 11907 h 76200"/>
              <a:gd name="connsiteX1-3" fmla="*/ 66675 w 138113"/>
              <a:gd name="connsiteY1-4" fmla="*/ 9525 h 76200"/>
              <a:gd name="connsiteX2-5" fmla="*/ 45244 w 138113"/>
              <a:gd name="connsiteY2-6" fmla="*/ 0 h 76200"/>
              <a:gd name="connsiteX3-7" fmla="*/ 7144 w 138113"/>
              <a:gd name="connsiteY3-8" fmla="*/ 33338 h 76200"/>
              <a:gd name="connsiteX4-9" fmla="*/ 0 w 138113"/>
              <a:gd name="connsiteY4-10" fmla="*/ 50007 h 76200"/>
              <a:gd name="connsiteX5-11" fmla="*/ 19050 w 138113"/>
              <a:gd name="connsiteY5-12" fmla="*/ 64294 h 76200"/>
              <a:gd name="connsiteX6-13" fmla="*/ 38100 w 138113"/>
              <a:gd name="connsiteY6-14" fmla="*/ 76200 h 76200"/>
              <a:gd name="connsiteX7-15" fmla="*/ 57150 w 138113"/>
              <a:gd name="connsiteY7-16" fmla="*/ 64294 h 76200"/>
              <a:gd name="connsiteX8-17" fmla="*/ 85725 w 138113"/>
              <a:gd name="connsiteY8-18" fmla="*/ 54769 h 76200"/>
              <a:gd name="connsiteX9-19" fmla="*/ 90488 w 138113"/>
              <a:gd name="connsiteY9-20" fmla="*/ 47625 h 76200"/>
              <a:gd name="connsiteX10-21" fmla="*/ 109538 w 138113"/>
              <a:gd name="connsiteY10-22" fmla="*/ 35719 h 76200"/>
              <a:gd name="connsiteX11" fmla="*/ 138113 w 138113"/>
              <a:gd name="connsiteY11" fmla="*/ 11907 h 76200"/>
              <a:gd name="connsiteX0-23" fmla="*/ 138113 w 138113"/>
              <a:gd name="connsiteY0-24" fmla="*/ 11907 h 76200"/>
              <a:gd name="connsiteX1-25" fmla="*/ 66675 w 138113"/>
              <a:gd name="connsiteY1-26" fmla="*/ 9525 h 76200"/>
              <a:gd name="connsiteX2-27" fmla="*/ 45244 w 138113"/>
              <a:gd name="connsiteY2-28" fmla="*/ 0 h 76200"/>
              <a:gd name="connsiteX3-29" fmla="*/ 7144 w 138113"/>
              <a:gd name="connsiteY3-30" fmla="*/ 33338 h 76200"/>
              <a:gd name="connsiteX4-31" fmla="*/ 0 w 138113"/>
              <a:gd name="connsiteY4-32" fmla="*/ 50007 h 76200"/>
              <a:gd name="connsiteX5-33" fmla="*/ 19050 w 138113"/>
              <a:gd name="connsiteY5-34" fmla="*/ 64294 h 76200"/>
              <a:gd name="connsiteX6-35" fmla="*/ 38100 w 138113"/>
              <a:gd name="connsiteY6-36" fmla="*/ 76200 h 76200"/>
              <a:gd name="connsiteX7-37" fmla="*/ 57150 w 138113"/>
              <a:gd name="connsiteY7-38" fmla="*/ 64294 h 76200"/>
              <a:gd name="connsiteX8-39" fmla="*/ 85725 w 138113"/>
              <a:gd name="connsiteY8-40" fmla="*/ 54769 h 76200"/>
              <a:gd name="connsiteX9-41" fmla="*/ 90488 w 138113"/>
              <a:gd name="connsiteY9-42" fmla="*/ 47625 h 76200"/>
              <a:gd name="connsiteX10-43" fmla="*/ 138113 w 138113"/>
              <a:gd name="connsiteY10-44" fmla="*/ 52388 h 76200"/>
              <a:gd name="connsiteX11-45" fmla="*/ 138113 w 138113"/>
              <a:gd name="connsiteY11-46" fmla="*/ 11907 h 76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138113" h="76200">
                <a:moveTo>
                  <a:pt x="138113" y="11907"/>
                </a:moveTo>
                <a:lnTo>
                  <a:pt x="66675" y="9525"/>
                </a:lnTo>
                <a:lnTo>
                  <a:pt x="45244" y="0"/>
                </a:lnTo>
                <a:lnTo>
                  <a:pt x="7144" y="33338"/>
                </a:lnTo>
                <a:lnTo>
                  <a:pt x="0" y="50007"/>
                </a:lnTo>
                <a:lnTo>
                  <a:pt x="19050" y="64294"/>
                </a:lnTo>
                <a:lnTo>
                  <a:pt x="38100" y="76200"/>
                </a:lnTo>
                <a:lnTo>
                  <a:pt x="57150" y="64294"/>
                </a:lnTo>
                <a:lnTo>
                  <a:pt x="85725" y="54769"/>
                </a:lnTo>
                <a:lnTo>
                  <a:pt x="90488" y="47625"/>
                </a:lnTo>
                <a:lnTo>
                  <a:pt x="138113" y="52388"/>
                </a:lnTo>
                <a:lnTo>
                  <a:pt x="138113" y="1190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96" name="Freeform: Shape 195"/>
          <p:cNvSpPr/>
          <p:nvPr/>
        </p:nvSpPr>
        <p:spPr bwMode="auto">
          <a:xfrm>
            <a:off x="6074410" y="2633345"/>
            <a:ext cx="200025" cy="97790"/>
          </a:xfrm>
          <a:custGeom>
            <a:avLst/>
            <a:gdLst>
              <a:gd name="connsiteX0" fmla="*/ 0 w 188119"/>
              <a:gd name="connsiteY0" fmla="*/ 85725 h 97631"/>
              <a:gd name="connsiteX1" fmla="*/ 83344 w 188119"/>
              <a:gd name="connsiteY1" fmla="*/ 88106 h 97631"/>
              <a:gd name="connsiteX2" fmla="*/ 114300 w 188119"/>
              <a:gd name="connsiteY2" fmla="*/ 97631 h 97631"/>
              <a:gd name="connsiteX3" fmla="*/ 154781 w 188119"/>
              <a:gd name="connsiteY3" fmla="*/ 88106 h 97631"/>
              <a:gd name="connsiteX4" fmla="*/ 164306 w 188119"/>
              <a:gd name="connsiteY4" fmla="*/ 69056 h 97631"/>
              <a:gd name="connsiteX5" fmla="*/ 188119 w 188119"/>
              <a:gd name="connsiteY5" fmla="*/ 40481 h 97631"/>
              <a:gd name="connsiteX6" fmla="*/ 169069 w 188119"/>
              <a:gd name="connsiteY6" fmla="*/ 30956 h 97631"/>
              <a:gd name="connsiteX7" fmla="*/ 173831 w 188119"/>
              <a:gd name="connsiteY7" fmla="*/ 14287 h 97631"/>
              <a:gd name="connsiteX8" fmla="*/ 126206 w 188119"/>
              <a:gd name="connsiteY8" fmla="*/ 0 h 97631"/>
              <a:gd name="connsiteX9" fmla="*/ 119063 w 188119"/>
              <a:gd name="connsiteY9" fmla="*/ 11906 h 97631"/>
              <a:gd name="connsiteX10" fmla="*/ 92869 w 188119"/>
              <a:gd name="connsiteY10" fmla="*/ 9525 h 97631"/>
              <a:gd name="connsiteX11" fmla="*/ 78581 w 188119"/>
              <a:gd name="connsiteY11" fmla="*/ 35719 h 97631"/>
              <a:gd name="connsiteX12" fmla="*/ 78581 w 188119"/>
              <a:gd name="connsiteY12" fmla="*/ 59531 h 97631"/>
              <a:gd name="connsiteX13" fmla="*/ 57150 w 188119"/>
              <a:gd name="connsiteY13" fmla="*/ 50006 h 97631"/>
              <a:gd name="connsiteX14" fmla="*/ 0 w 188119"/>
              <a:gd name="connsiteY14" fmla="*/ 85725 h 97631"/>
              <a:gd name="connsiteX0-1" fmla="*/ 0 w 188119"/>
              <a:gd name="connsiteY0-2" fmla="*/ 85725 h 97631"/>
              <a:gd name="connsiteX1-3" fmla="*/ 83344 w 188119"/>
              <a:gd name="connsiteY1-4" fmla="*/ 88106 h 97631"/>
              <a:gd name="connsiteX2-5" fmla="*/ 114300 w 188119"/>
              <a:gd name="connsiteY2-6" fmla="*/ 97631 h 97631"/>
              <a:gd name="connsiteX3-7" fmla="*/ 154781 w 188119"/>
              <a:gd name="connsiteY3-8" fmla="*/ 88106 h 97631"/>
              <a:gd name="connsiteX4-9" fmla="*/ 164306 w 188119"/>
              <a:gd name="connsiteY4-10" fmla="*/ 69056 h 97631"/>
              <a:gd name="connsiteX5-11" fmla="*/ 188119 w 188119"/>
              <a:gd name="connsiteY5-12" fmla="*/ 40481 h 97631"/>
              <a:gd name="connsiteX6-13" fmla="*/ 169069 w 188119"/>
              <a:gd name="connsiteY6-14" fmla="*/ 30956 h 97631"/>
              <a:gd name="connsiteX7-15" fmla="*/ 173831 w 188119"/>
              <a:gd name="connsiteY7-16" fmla="*/ 14287 h 97631"/>
              <a:gd name="connsiteX8-17" fmla="*/ 126206 w 188119"/>
              <a:gd name="connsiteY8-18" fmla="*/ 0 h 97631"/>
              <a:gd name="connsiteX9-19" fmla="*/ 119063 w 188119"/>
              <a:gd name="connsiteY9-20" fmla="*/ 11906 h 97631"/>
              <a:gd name="connsiteX10-21" fmla="*/ 92869 w 188119"/>
              <a:gd name="connsiteY10-22" fmla="*/ 9525 h 97631"/>
              <a:gd name="connsiteX11-23" fmla="*/ 78581 w 188119"/>
              <a:gd name="connsiteY11-24" fmla="*/ 35719 h 97631"/>
              <a:gd name="connsiteX12-25" fmla="*/ 78581 w 188119"/>
              <a:gd name="connsiteY12-26" fmla="*/ 59531 h 97631"/>
              <a:gd name="connsiteX13-27" fmla="*/ 57150 w 188119"/>
              <a:gd name="connsiteY13-28" fmla="*/ 50006 h 97631"/>
              <a:gd name="connsiteX14-29" fmla="*/ 26194 w 188119"/>
              <a:gd name="connsiteY14-30" fmla="*/ 69056 h 97631"/>
              <a:gd name="connsiteX15" fmla="*/ 0 w 188119"/>
              <a:gd name="connsiteY15" fmla="*/ 85725 h 97631"/>
              <a:gd name="connsiteX0-31" fmla="*/ 11906 w 200025"/>
              <a:gd name="connsiteY0-32" fmla="*/ 85725 h 97631"/>
              <a:gd name="connsiteX1-33" fmla="*/ 95250 w 200025"/>
              <a:gd name="connsiteY1-34" fmla="*/ 88106 h 97631"/>
              <a:gd name="connsiteX2-35" fmla="*/ 126206 w 200025"/>
              <a:gd name="connsiteY2-36" fmla="*/ 97631 h 97631"/>
              <a:gd name="connsiteX3-37" fmla="*/ 166687 w 200025"/>
              <a:gd name="connsiteY3-38" fmla="*/ 88106 h 97631"/>
              <a:gd name="connsiteX4-39" fmla="*/ 176212 w 200025"/>
              <a:gd name="connsiteY4-40" fmla="*/ 69056 h 97631"/>
              <a:gd name="connsiteX5-41" fmla="*/ 200025 w 200025"/>
              <a:gd name="connsiteY5-42" fmla="*/ 40481 h 97631"/>
              <a:gd name="connsiteX6-43" fmla="*/ 180975 w 200025"/>
              <a:gd name="connsiteY6-44" fmla="*/ 30956 h 97631"/>
              <a:gd name="connsiteX7-45" fmla="*/ 185737 w 200025"/>
              <a:gd name="connsiteY7-46" fmla="*/ 14287 h 97631"/>
              <a:gd name="connsiteX8-47" fmla="*/ 138112 w 200025"/>
              <a:gd name="connsiteY8-48" fmla="*/ 0 h 97631"/>
              <a:gd name="connsiteX9-49" fmla="*/ 130969 w 200025"/>
              <a:gd name="connsiteY9-50" fmla="*/ 11906 h 97631"/>
              <a:gd name="connsiteX10-51" fmla="*/ 104775 w 200025"/>
              <a:gd name="connsiteY10-52" fmla="*/ 9525 h 97631"/>
              <a:gd name="connsiteX11-53" fmla="*/ 90487 w 200025"/>
              <a:gd name="connsiteY11-54" fmla="*/ 35719 h 97631"/>
              <a:gd name="connsiteX12-55" fmla="*/ 90487 w 200025"/>
              <a:gd name="connsiteY12-56" fmla="*/ 59531 h 97631"/>
              <a:gd name="connsiteX13-57" fmla="*/ 69056 w 200025"/>
              <a:gd name="connsiteY13-58" fmla="*/ 50006 h 97631"/>
              <a:gd name="connsiteX14-59" fmla="*/ 0 w 200025"/>
              <a:gd name="connsiteY14-60" fmla="*/ 61912 h 97631"/>
              <a:gd name="connsiteX15-61" fmla="*/ 11906 w 200025"/>
              <a:gd name="connsiteY15-62" fmla="*/ 85725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00025" h="97631">
                <a:moveTo>
                  <a:pt x="11906" y="85725"/>
                </a:moveTo>
                <a:lnTo>
                  <a:pt x="95250" y="88106"/>
                </a:lnTo>
                <a:lnTo>
                  <a:pt x="126206" y="97631"/>
                </a:lnTo>
                <a:lnTo>
                  <a:pt x="166687" y="88106"/>
                </a:lnTo>
                <a:lnTo>
                  <a:pt x="176212" y="69056"/>
                </a:lnTo>
                <a:lnTo>
                  <a:pt x="200025" y="40481"/>
                </a:lnTo>
                <a:lnTo>
                  <a:pt x="180975" y="30956"/>
                </a:lnTo>
                <a:lnTo>
                  <a:pt x="185737" y="14287"/>
                </a:lnTo>
                <a:lnTo>
                  <a:pt x="138112" y="0"/>
                </a:lnTo>
                <a:lnTo>
                  <a:pt x="130969" y="11906"/>
                </a:lnTo>
                <a:lnTo>
                  <a:pt x="104775" y="9525"/>
                </a:lnTo>
                <a:lnTo>
                  <a:pt x="90487" y="35719"/>
                </a:lnTo>
                <a:lnTo>
                  <a:pt x="90487" y="59531"/>
                </a:lnTo>
                <a:lnTo>
                  <a:pt x="69056" y="50006"/>
                </a:lnTo>
                <a:lnTo>
                  <a:pt x="0" y="61912"/>
                </a:lnTo>
                <a:lnTo>
                  <a:pt x="11906" y="857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7" name="Freeform: Shape 196"/>
          <p:cNvSpPr/>
          <p:nvPr/>
        </p:nvSpPr>
        <p:spPr bwMode="auto">
          <a:xfrm>
            <a:off x="6248400" y="2654935"/>
            <a:ext cx="154940" cy="102235"/>
          </a:xfrm>
          <a:custGeom>
            <a:avLst/>
            <a:gdLst>
              <a:gd name="connsiteX0" fmla="*/ 107156 w 154781"/>
              <a:gd name="connsiteY0" fmla="*/ 80963 h 102394"/>
              <a:gd name="connsiteX1" fmla="*/ 154781 w 154781"/>
              <a:gd name="connsiteY1" fmla="*/ 21431 h 102394"/>
              <a:gd name="connsiteX2" fmla="*/ 145256 w 154781"/>
              <a:gd name="connsiteY2" fmla="*/ 4763 h 102394"/>
              <a:gd name="connsiteX3" fmla="*/ 107156 w 154781"/>
              <a:gd name="connsiteY3" fmla="*/ 0 h 102394"/>
              <a:gd name="connsiteX4" fmla="*/ 100013 w 154781"/>
              <a:gd name="connsiteY4" fmla="*/ 11906 h 102394"/>
              <a:gd name="connsiteX5" fmla="*/ 50006 w 154781"/>
              <a:gd name="connsiteY5" fmla="*/ 26194 h 102394"/>
              <a:gd name="connsiteX6" fmla="*/ 21431 w 154781"/>
              <a:gd name="connsiteY6" fmla="*/ 16669 h 102394"/>
              <a:gd name="connsiteX7" fmla="*/ 0 w 154781"/>
              <a:gd name="connsiteY7" fmla="*/ 64294 h 102394"/>
              <a:gd name="connsiteX8" fmla="*/ 28575 w 154781"/>
              <a:gd name="connsiteY8" fmla="*/ 90488 h 102394"/>
              <a:gd name="connsiteX9" fmla="*/ 50006 w 154781"/>
              <a:gd name="connsiteY9" fmla="*/ 102394 h 102394"/>
              <a:gd name="connsiteX10" fmla="*/ 107156 w 154781"/>
              <a:gd name="connsiteY10" fmla="*/ 80963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81" h="102394">
                <a:moveTo>
                  <a:pt x="107156" y="80963"/>
                </a:moveTo>
                <a:lnTo>
                  <a:pt x="154781" y="21431"/>
                </a:lnTo>
                <a:lnTo>
                  <a:pt x="145256" y="4763"/>
                </a:lnTo>
                <a:lnTo>
                  <a:pt x="107156" y="0"/>
                </a:lnTo>
                <a:lnTo>
                  <a:pt x="100013" y="11906"/>
                </a:lnTo>
                <a:lnTo>
                  <a:pt x="50006" y="26194"/>
                </a:lnTo>
                <a:lnTo>
                  <a:pt x="21431" y="16669"/>
                </a:lnTo>
                <a:lnTo>
                  <a:pt x="0" y="64294"/>
                </a:lnTo>
                <a:lnTo>
                  <a:pt x="28575" y="90488"/>
                </a:lnTo>
                <a:lnTo>
                  <a:pt x="50006" y="102394"/>
                </a:lnTo>
                <a:lnTo>
                  <a:pt x="107156" y="8096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8" name="Freeform: Shape 197"/>
          <p:cNvSpPr/>
          <p:nvPr/>
        </p:nvSpPr>
        <p:spPr bwMode="auto">
          <a:xfrm>
            <a:off x="6376670" y="2814320"/>
            <a:ext cx="161925" cy="97790"/>
          </a:xfrm>
          <a:custGeom>
            <a:avLst/>
            <a:gdLst>
              <a:gd name="connsiteX0" fmla="*/ 135731 w 142875"/>
              <a:gd name="connsiteY0" fmla="*/ 73819 h 97631"/>
              <a:gd name="connsiteX1" fmla="*/ 142875 w 142875"/>
              <a:gd name="connsiteY1" fmla="*/ 14287 h 97631"/>
              <a:gd name="connsiteX2" fmla="*/ 119062 w 142875"/>
              <a:gd name="connsiteY2" fmla="*/ 0 h 97631"/>
              <a:gd name="connsiteX3" fmla="*/ 57150 w 142875"/>
              <a:gd name="connsiteY3" fmla="*/ 14287 h 97631"/>
              <a:gd name="connsiteX4" fmla="*/ 26193 w 142875"/>
              <a:gd name="connsiteY4" fmla="*/ 11906 h 97631"/>
              <a:gd name="connsiteX5" fmla="*/ 11906 w 142875"/>
              <a:gd name="connsiteY5" fmla="*/ 11906 h 97631"/>
              <a:gd name="connsiteX6" fmla="*/ 4762 w 142875"/>
              <a:gd name="connsiteY6" fmla="*/ 2381 h 97631"/>
              <a:gd name="connsiteX7" fmla="*/ 4762 w 142875"/>
              <a:gd name="connsiteY7" fmla="*/ 16669 h 97631"/>
              <a:gd name="connsiteX8" fmla="*/ 14287 w 142875"/>
              <a:gd name="connsiteY8" fmla="*/ 30956 h 97631"/>
              <a:gd name="connsiteX9" fmla="*/ 0 w 142875"/>
              <a:gd name="connsiteY9" fmla="*/ 50006 h 97631"/>
              <a:gd name="connsiteX10" fmla="*/ 9525 w 142875"/>
              <a:gd name="connsiteY10" fmla="*/ 76200 h 97631"/>
              <a:gd name="connsiteX11" fmla="*/ 19050 w 142875"/>
              <a:gd name="connsiteY11" fmla="*/ 97631 h 97631"/>
              <a:gd name="connsiteX12" fmla="*/ 54768 w 142875"/>
              <a:gd name="connsiteY12" fmla="*/ 90487 h 97631"/>
              <a:gd name="connsiteX13" fmla="*/ 80962 w 142875"/>
              <a:gd name="connsiteY13" fmla="*/ 92869 h 97631"/>
              <a:gd name="connsiteX14" fmla="*/ 135731 w 142875"/>
              <a:gd name="connsiteY14" fmla="*/ 73819 h 97631"/>
              <a:gd name="connsiteX0-1" fmla="*/ 154781 w 161925"/>
              <a:gd name="connsiteY0-2" fmla="*/ 73819 h 97631"/>
              <a:gd name="connsiteX1-3" fmla="*/ 161925 w 161925"/>
              <a:gd name="connsiteY1-4" fmla="*/ 14287 h 97631"/>
              <a:gd name="connsiteX2-5" fmla="*/ 138112 w 161925"/>
              <a:gd name="connsiteY2-6" fmla="*/ 0 h 97631"/>
              <a:gd name="connsiteX3-7" fmla="*/ 76200 w 161925"/>
              <a:gd name="connsiteY3-8" fmla="*/ 14287 h 97631"/>
              <a:gd name="connsiteX4-9" fmla="*/ 45243 w 161925"/>
              <a:gd name="connsiteY4-10" fmla="*/ 11906 h 97631"/>
              <a:gd name="connsiteX5-11" fmla="*/ 30956 w 161925"/>
              <a:gd name="connsiteY5-12" fmla="*/ 11906 h 97631"/>
              <a:gd name="connsiteX6-13" fmla="*/ 23812 w 161925"/>
              <a:gd name="connsiteY6-14" fmla="*/ 2381 h 97631"/>
              <a:gd name="connsiteX7-15" fmla="*/ 23812 w 161925"/>
              <a:gd name="connsiteY7-16" fmla="*/ 16669 h 97631"/>
              <a:gd name="connsiteX8-17" fmla="*/ 33337 w 161925"/>
              <a:gd name="connsiteY8-18" fmla="*/ 30956 h 97631"/>
              <a:gd name="connsiteX9-19" fmla="*/ 0 w 161925"/>
              <a:gd name="connsiteY9-20" fmla="*/ 54769 h 97631"/>
              <a:gd name="connsiteX10-21" fmla="*/ 28575 w 161925"/>
              <a:gd name="connsiteY10-22" fmla="*/ 76200 h 97631"/>
              <a:gd name="connsiteX11-23" fmla="*/ 38100 w 161925"/>
              <a:gd name="connsiteY11-24" fmla="*/ 97631 h 97631"/>
              <a:gd name="connsiteX12-25" fmla="*/ 73818 w 161925"/>
              <a:gd name="connsiteY12-26" fmla="*/ 90487 h 97631"/>
              <a:gd name="connsiteX13-27" fmla="*/ 100012 w 161925"/>
              <a:gd name="connsiteY13-28" fmla="*/ 92869 h 97631"/>
              <a:gd name="connsiteX14-29" fmla="*/ 154781 w 161925"/>
              <a:gd name="connsiteY14-30" fmla="*/ 73819 h 97631"/>
              <a:gd name="connsiteX0-31" fmla="*/ 154781 w 161925"/>
              <a:gd name="connsiteY0-32" fmla="*/ 73819 h 97631"/>
              <a:gd name="connsiteX1-33" fmla="*/ 161925 w 161925"/>
              <a:gd name="connsiteY1-34" fmla="*/ 14287 h 97631"/>
              <a:gd name="connsiteX2-35" fmla="*/ 138112 w 161925"/>
              <a:gd name="connsiteY2-36" fmla="*/ 0 h 97631"/>
              <a:gd name="connsiteX3-37" fmla="*/ 76200 w 161925"/>
              <a:gd name="connsiteY3-38" fmla="*/ 14287 h 97631"/>
              <a:gd name="connsiteX4-39" fmla="*/ 45243 w 161925"/>
              <a:gd name="connsiteY4-40" fmla="*/ 11906 h 97631"/>
              <a:gd name="connsiteX5-41" fmla="*/ 30956 w 161925"/>
              <a:gd name="connsiteY5-42" fmla="*/ 11906 h 97631"/>
              <a:gd name="connsiteX6-43" fmla="*/ 23812 w 161925"/>
              <a:gd name="connsiteY6-44" fmla="*/ 2381 h 97631"/>
              <a:gd name="connsiteX7-45" fmla="*/ 23812 w 161925"/>
              <a:gd name="connsiteY7-46" fmla="*/ 16669 h 97631"/>
              <a:gd name="connsiteX8-47" fmla="*/ 33337 w 161925"/>
              <a:gd name="connsiteY8-48" fmla="*/ 30956 h 97631"/>
              <a:gd name="connsiteX9-49" fmla="*/ 0 w 161925"/>
              <a:gd name="connsiteY9-50" fmla="*/ 54769 h 97631"/>
              <a:gd name="connsiteX10-51" fmla="*/ 23813 w 161925"/>
              <a:gd name="connsiteY10-52" fmla="*/ 80963 h 97631"/>
              <a:gd name="connsiteX11-53" fmla="*/ 38100 w 161925"/>
              <a:gd name="connsiteY11-54" fmla="*/ 97631 h 97631"/>
              <a:gd name="connsiteX12-55" fmla="*/ 73818 w 161925"/>
              <a:gd name="connsiteY12-56" fmla="*/ 90487 h 97631"/>
              <a:gd name="connsiteX13-57" fmla="*/ 100012 w 161925"/>
              <a:gd name="connsiteY13-58" fmla="*/ 92869 h 97631"/>
              <a:gd name="connsiteX14-59" fmla="*/ 154781 w 161925"/>
              <a:gd name="connsiteY14-60" fmla="*/ 73819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61925" h="97631">
                <a:moveTo>
                  <a:pt x="154781" y="73819"/>
                </a:moveTo>
                <a:lnTo>
                  <a:pt x="161925" y="14287"/>
                </a:lnTo>
                <a:lnTo>
                  <a:pt x="138112" y="0"/>
                </a:lnTo>
                <a:lnTo>
                  <a:pt x="76200" y="14287"/>
                </a:lnTo>
                <a:lnTo>
                  <a:pt x="45243" y="11906"/>
                </a:lnTo>
                <a:lnTo>
                  <a:pt x="30956" y="11906"/>
                </a:lnTo>
                <a:lnTo>
                  <a:pt x="23812" y="2381"/>
                </a:lnTo>
                <a:lnTo>
                  <a:pt x="23812" y="16669"/>
                </a:lnTo>
                <a:lnTo>
                  <a:pt x="33337" y="30956"/>
                </a:lnTo>
                <a:lnTo>
                  <a:pt x="0" y="54769"/>
                </a:lnTo>
                <a:lnTo>
                  <a:pt x="23813" y="80963"/>
                </a:lnTo>
                <a:lnTo>
                  <a:pt x="38100" y="97631"/>
                </a:lnTo>
                <a:lnTo>
                  <a:pt x="73818" y="90487"/>
                </a:lnTo>
                <a:lnTo>
                  <a:pt x="100012" y="92869"/>
                </a:lnTo>
                <a:lnTo>
                  <a:pt x="154781" y="7381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9" name="Freeform: Shape 198"/>
          <p:cNvSpPr/>
          <p:nvPr/>
        </p:nvSpPr>
        <p:spPr bwMode="auto">
          <a:xfrm>
            <a:off x="6167120" y="2719070"/>
            <a:ext cx="80645" cy="61595"/>
          </a:xfrm>
          <a:custGeom>
            <a:avLst/>
            <a:gdLst>
              <a:gd name="connsiteX0" fmla="*/ 80962 w 80962"/>
              <a:gd name="connsiteY0" fmla="*/ 0 h 61912"/>
              <a:gd name="connsiteX1" fmla="*/ 26193 w 80962"/>
              <a:gd name="connsiteY1" fmla="*/ 11906 h 61912"/>
              <a:gd name="connsiteX2" fmla="*/ 0 w 80962"/>
              <a:gd name="connsiteY2" fmla="*/ 2381 h 61912"/>
              <a:gd name="connsiteX3" fmla="*/ 2381 w 80962"/>
              <a:gd name="connsiteY3" fmla="*/ 47625 h 61912"/>
              <a:gd name="connsiteX4" fmla="*/ 26193 w 80962"/>
              <a:gd name="connsiteY4" fmla="*/ 61912 h 61912"/>
              <a:gd name="connsiteX5" fmla="*/ 80962 w 80962"/>
              <a:gd name="connsiteY5" fmla="*/ 0 h 6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2" h="61912">
                <a:moveTo>
                  <a:pt x="80962" y="0"/>
                </a:moveTo>
                <a:lnTo>
                  <a:pt x="26193" y="11906"/>
                </a:lnTo>
                <a:lnTo>
                  <a:pt x="0" y="2381"/>
                </a:lnTo>
                <a:lnTo>
                  <a:pt x="2381" y="47625"/>
                </a:lnTo>
                <a:lnTo>
                  <a:pt x="26193" y="61912"/>
                </a:lnTo>
                <a:lnTo>
                  <a:pt x="8096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0" name="Freeform: Shape 199"/>
          <p:cNvSpPr/>
          <p:nvPr/>
        </p:nvSpPr>
        <p:spPr bwMode="auto">
          <a:xfrm>
            <a:off x="6195695" y="2719070"/>
            <a:ext cx="121285" cy="140335"/>
          </a:xfrm>
          <a:custGeom>
            <a:avLst/>
            <a:gdLst>
              <a:gd name="connsiteX0" fmla="*/ 52387 w 121443"/>
              <a:gd name="connsiteY0" fmla="*/ 0 h 140494"/>
              <a:gd name="connsiteX1" fmla="*/ 0 w 121443"/>
              <a:gd name="connsiteY1" fmla="*/ 59531 h 140494"/>
              <a:gd name="connsiteX2" fmla="*/ 38100 w 121443"/>
              <a:gd name="connsiteY2" fmla="*/ 100012 h 140494"/>
              <a:gd name="connsiteX3" fmla="*/ 85725 w 121443"/>
              <a:gd name="connsiteY3" fmla="*/ 140494 h 140494"/>
              <a:gd name="connsiteX4" fmla="*/ 42862 w 121443"/>
              <a:gd name="connsiteY4" fmla="*/ 66675 h 140494"/>
              <a:gd name="connsiteX5" fmla="*/ 61912 w 121443"/>
              <a:gd name="connsiteY5" fmla="*/ 57150 h 140494"/>
              <a:gd name="connsiteX6" fmla="*/ 121443 w 121443"/>
              <a:gd name="connsiteY6" fmla="*/ 64294 h 140494"/>
              <a:gd name="connsiteX7" fmla="*/ 121443 w 121443"/>
              <a:gd name="connsiteY7" fmla="*/ 30956 h 140494"/>
              <a:gd name="connsiteX8" fmla="*/ 100012 w 121443"/>
              <a:gd name="connsiteY8" fmla="*/ 42862 h 140494"/>
              <a:gd name="connsiteX9" fmla="*/ 52387 w 121443"/>
              <a:gd name="connsiteY9" fmla="*/ 0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443" h="140494">
                <a:moveTo>
                  <a:pt x="52387" y="0"/>
                </a:moveTo>
                <a:lnTo>
                  <a:pt x="0" y="59531"/>
                </a:lnTo>
                <a:lnTo>
                  <a:pt x="38100" y="100012"/>
                </a:lnTo>
                <a:lnTo>
                  <a:pt x="85725" y="140494"/>
                </a:lnTo>
                <a:lnTo>
                  <a:pt x="42862" y="66675"/>
                </a:lnTo>
                <a:lnTo>
                  <a:pt x="61912" y="57150"/>
                </a:lnTo>
                <a:lnTo>
                  <a:pt x="121443" y="64294"/>
                </a:lnTo>
                <a:lnTo>
                  <a:pt x="121443" y="30956"/>
                </a:lnTo>
                <a:lnTo>
                  <a:pt x="100012" y="42862"/>
                </a:lnTo>
                <a:lnTo>
                  <a:pt x="52387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1" name="Freeform: Shape 200"/>
          <p:cNvSpPr/>
          <p:nvPr/>
        </p:nvSpPr>
        <p:spPr bwMode="auto">
          <a:xfrm>
            <a:off x="6320155" y="2828925"/>
            <a:ext cx="5969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  <a:gd name="connsiteX0-19" fmla="*/ 0 w 81262"/>
              <a:gd name="connsiteY0-20" fmla="*/ 18953 h 90488"/>
              <a:gd name="connsiteX1-21" fmla="*/ 36018 w 81262"/>
              <a:gd name="connsiteY1-22" fmla="*/ 90488 h 90488"/>
              <a:gd name="connsiteX2-23" fmla="*/ 81262 w 81262"/>
              <a:gd name="connsiteY2-24" fmla="*/ 78582 h 90488"/>
              <a:gd name="connsiteX3-25" fmla="*/ 52687 w 81262"/>
              <a:gd name="connsiteY3-26" fmla="*/ 0 h 90488"/>
              <a:gd name="connsiteX4-27" fmla="*/ 0 w 81262"/>
              <a:gd name="connsiteY4-28" fmla="*/ 18953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1262" h="90488">
                <a:moveTo>
                  <a:pt x="0" y="18953"/>
                </a:moveTo>
                <a:lnTo>
                  <a:pt x="36018" y="90488"/>
                </a:lnTo>
                <a:lnTo>
                  <a:pt x="81262" y="78582"/>
                </a:lnTo>
                <a:lnTo>
                  <a:pt x="52687" y="0"/>
                </a:lnTo>
                <a:lnTo>
                  <a:pt x="0" y="1895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2" name="Freeform: Shape 201"/>
          <p:cNvSpPr/>
          <p:nvPr/>
        </p:nvSpPr>
        <p:spPr bwMode="auto">
          <a:xfrm>
            <a:off x="6299200" y="283781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3" name="Freeform: Shape 202"/>
          <p:cNvSpPr/>
          <p:nvPr/>
        </p:nvSpPr>
        <p:spPr bwMode="auto">
          <a:xfrm>
            <a:off x="6240780" y="2776220"/>
            <a:ext cx="78740" cy="85725"/>
          </a:xfrm>
          <a:custGeom>
            <a:avLst/>
            <a:gdLst>
              <a:gd name="connsiteX0" fmla="*/ 76200 w 78582"/>
              <a:gd name="connsiteY0" fmla="*/ 7144 h 85725"/>
              <a:gd name="connsiteX1" fmla="*/ 19050 w 78582"/>
              <a:gd name="connsiteY1" fmla="*/ 0 h 85725"/>
              <a:gd name="connsiteX2" fmla="*/ 2382 w 78582"/>
              <a:gd name="connsiteY2" fmla="*/ 0 h 85725"/>
              <a:gd name="connsiteX3" fmla="*/ 0 w 78582"/>
              <a:gd name="connsiteY3" fmla="*/ 11906 h 85725"/>
              <a:gd name="connsiteX4" fmla="*/ 45244 w 78582"/>
              <a:gd name="connsiteY4" fmla="*/ 85725 h 85725"/>
              <a:gd name="connsiteX5" fmla="*/ 54769 w 78582"/>
              <a:gd name="connsiteY5" fmla="*/ 83344 h 85725"/>
              <a:gd name="connsiteX6" fmla="*/ 78582 w 78582"/>
              <a:gd name="connsiteY6" fmla="*/ 59531 h 85725"/>
              <a:gd name="connsiteX7" fmla="*/ 76200 w 78582"/>
              <a:gd name="connsiteY7" fmla="*/ 7144 h 85725"/>
              <a:gd name="connsiteX0-1" fmla="*/ 76200 w 78582"/>
              <a:gd name="connsiteY0-2" fmla="*/ 7144 h 85725"/>
              <a:gd name="connsiteX1-3" fmla="*/ 19050 w 78582"/>
              <a:gd name="connsiteY1-4" fmla="*/ 0 h 85725"/>
              <a:gd name="connsiteX2-5" fmla="*/ 11907 w 78582"/>
              <a:gd name="connsiteY2-6" fmla="*/ 4762 h 85725"/>
              <a:gd name="connsiteX3-7" fmla="*/ 0 w 78582"/>
              <a:gd name="connsiteY3-8" fmla="*/ 11906 h 85725"/>
              <a:gd name="connsiteX4-9" fmla="*/ 45244 w 78582"/>
              <a:gd name="connsiteY4-10" fmla="*/ 85725 h 85725"/>
              <a:gd name="connsiteX5-11" fmla="*/ 54769 w 78582"/>
              <a:gd name="connsiteY5-12" fmla="*/ 83344 h 85725"/>
              <a:gd name="connsiteX6-13" fmla="*/ 78582 w 78582"/>
              <a:gd name="connsiteY6-14" fmla="*/ 59531 h 85725"/>
              <a:gd name="connsiteX7-15" fmla="*/ 76200 w 78582"/>
              <a:gd name="connsiteY7-16" fmla="*/ 7144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8582" h="85725">
                <a:moveTo>
                  <a:pt x="76200" y="7144"/>
                </a:moveTo>
                <a:lnTo>
                  <a:pt x="19050" y="0"/>
                </a:lnTo>
                <a:lnTo>
                  <a:pt x="11907" y="4762"/>
                </a:lnTo>
                <a:lnTo>
                  <a:pt x="0" y="11906"/>
                </a:lnTo>
                <a:lnTo>
                  <a:pt x="45244" y="85725"/>
                </a:lnTo>
                <a:lnTo>
                  <a:pt x="54769" y="83344"/>
                </a:lnTo>
                <a:lnTo>
                  <a:pt x="78582" y="59531"/>
                </a:lnTo>
                <a:lnTo>
                  <a:pt x="76200" y="714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4" name="Freeform: Shape 203"/>
          <p:cNvSpPr/>
          <p:nvPr/>
        </p:nvSpPr>
        <p:spPr bwMode="auto">
          <a:xfrm>
            <a:off x="6316980" y="2731135"/>
            <a:ext cx="104775" cy="138430"/>
          </a:xfrm>
          <a:custGeom>
            <a:avLst/>
            <a:gdLst>
              <a:gd name="connsiteX0" fmla="*/ 0 w 104775"/>
              <a:gd name="connsiteY0" fmla="*/ 0 h 123825"/>
              <a:gd name="connsiteX1" fmla="*/ 4763 w 104775"/>
              <a:gd name="connsiteY1" fmla="*/ 95250 h 123825"/>
              <a:gd name="connsiteX2" fmla="*/ 35719 w 104775"/>
              <a:gd name="connsiteY2" fmla="*/ 83343 h 123825"/>
              <a:gd name="connsiteX3" fmla="*/ 66675 w 104775"/>
              <a:gd name="connsiteY3" fmla="*/ 123825 h 123825"/>
              <a:gd name="connsiteX4" fmla="*/ 92869 w 104775"/>
              <a:gd name="connsiteY4" fmla="*/ 102393 h 123825"/>
              <a:gd name="connsiteX5" fmla="*/ 85725 w 104775"/>
              <a:gd name="connsiteY5" fmla="*/ 69056 h 123825"/>
              <a:gd name="connsiteX6" fmla="*/ 104775 w 104775"/>
              <a:gd name="connsiteY6" fmla="*/ 76200 h 123825"/>
              <a:gd name="connsiteX7" fmla="*/ 90488 w 104775"/>
              <a:gd name="connsiteY7" fmla="*/ 50006 h 123825"/>
              <a:gd name="connsiteX8" fmla="*/ 64294 w 104775"/>
              <a:gd name="connsiteY8" fmla="*/ 45243 h 123825"/>
              <a:gd name="connsiteX9" fmla="*/ 0 w 104775"/>
              <a:gd name="connsiteY9" fmla="*/ 0 h 123825"/>
              <a:gd name="connsiteX0-1" fmla="*/ 0 w 104775"/>
              <a:gd name="connsiteY0-2" fmla="*/ 0 h 123825"/>
              <a:gd name="connsiteX1-3" fmla="*/ 4763 w 104775"/>
              <a:gd name="connsiteY1-4" fmla="*/ 95250 h 123825"/>
              <a:gd name="connsiteX2-5" fmla="*/ 35719 w 104775"/>
              <a:gd name="connsiteY2-6" fmla="*/ 83343 h 123825"/>
              <a:gd name="connsiteX3-7" fmla="*/ 66675 w 104775"/>
              <a:gd name="connsiteY3-8" fmla="*/ 123825 h 123825"/>
              <a:gd name="connsiteX4-9" fmla="*/ 92869 w 104775"/>
              <a:gd name="connsiteY4-10" fmla="*/ 102393 h 123825"/>
              <a:gd name="connsiteX5-11" fmla="*/ 85725 w 104775"/>
              <a:gd name="connsiteY5-12" fmla="*/ 69056 h 123825"/>
              <a:gd name="connsiteX6-13" fmla="*/ 104775 w 104775"/>
              <a:gd name="connsiteY6-14" fmla="*/ 76200 h 123825"/>
              <a:gd name="connsiteX7-15" fmla="*/ 90488 w 104775"/>
              <a:gd name="connsiteY7-16" fmla="*/ 50006 h 123825"/>
              <a:gd name="connsiteX8-17" fmla="*/ 64294 w 104775"/>
              <a:gd name="connsiteY8-18" fmla="*/ 45243 h 123825"/>
              <a:gd name="connsiteX9-19" fmla="*/ 40482 w 104775"/>
              <a:gd name="connsiteY9-20" fmla="*/ 33337 h 123825"/>
              <a:gd name="connsiteX10" fmla="*/ 0 w 104775"/>
              <a:gd name="connsiteY10" fmla="*/ 0 h 123825"/>
              <a:gd name="connsiteX0-21" fmla="*/ 0 w 104775"/>
              <a:gd name="connsiteY0-22" fmla="*/ 14288 h 138113"/>
              <a:gd name="connsiteX1-23" fmla="*/ 4763 w 104775"/>
              <a:gd name="connsiteY1-24" fmla="*/ 109538 h 138113"/>
              <a:gd name="connsiteX2-25" fmla="*/ 35719 w 104775"/>
              <a:gd name="connsiteY2-26" fmla="*/ 97631 h 138113"/>
              <a:gd name="connsiteX3-27" fmla="*/ 66675 w 104775"/>
              <a:gd name="connsiteY3-28" fmla="*/ 138113 h 138113"/>
              <a:gd name="connsiteX4-29" fmla="*/ 92869 w 104775"/>
              <a:gd name="connsiteY4-30" fmla="*/ 116681 h 138113"/>
              <a:gd name="connsiteX5-31" fmla="*/ 85725 w 104775"/>
              <a:gd name="connsiteY5-32" fmla="*/ 83344 h 138113"/>
              <a:gd name="connsiteX6-33" fmla="*/ 104775 w 104775"/>
              <a:gd name="connsiteY6-34" fmla="*/ 90488 h 138113"/>
              <a:gd name="connsiteX7-35" fmla="*/ 90488 w 104775"/>
              <a:gd name="connsiteY7-36" fmla="*/ 64294 h 138113"/>
              <a:gd name="connsiteX8-37" fmla="*/ 64294 w 104775"/>
              <a:gd name="connsiteY8-38" fmla="*/ 59531 h 138113"/>
              <a:gd name="connsiteX9-39" fmla="*/ 47626 w 104775"/>
              <a:gd name="connsiteY9-40" fmla="*/ 0 h 138113"/>
              <a:gd name="connsiteX10-41" fmla="*/ 0 w 104775"/>
              <a:gd name="connsiteY10-42" fmla="*/ 14288 h 138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4775" h="138113">
                <a:moveTo>
                  <a:pt x="0" y="14288"/>
                </a:moveTo>
                <a:lnTo>
                  <a:pt x="4763" y="109538"/>
                </a:lnTo>
                <a:lnTo>
                  <a:pt x="35719" y="97631"/>
                </a:lnTo>
                <a:lnTo>
                  <a:pt x="66675" y="138113"/>
                </a:lnTo>
                <a:lnTo>
                  <a:pt x="92869" y="116681"/>
                </a:lnTo>
                <a:lnTo>
                  <a:pt x="85725" y="83344"/>
                </a:lnTo>
                <a:lnTo>
                  <a:pt x="104775" y="90488"/>
                </a:lnTo>
                <a:lnTo>
                  <a:pt x="90488" y="64294"/>
                </a:lnTo>
                <a:lnTo>
                  <a:pt x="64294" y="59531"/>
                </a:lnTo>
                <a:lnTo>
                  <a:pt x="47626" y="0"/>
                </a:lnTo>
                <a:lnTo>
                  <a:pt x="0" y="1428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5" name="Freeform: Shape 204"/>
          <p:cNvSpPr/>
          <p:nvPr/>
        </p:nvSpPr>
        <p:spPr bwMode="auto">
          <a:xfrm>
            <a:off x="6315075" y="2883535"/>
            <a:ext cx="45085" cy="7874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244" h="78581">
                <a:moveTo>
                  <a:pt x="0" y="0"/>
                </a:moveTo>
                <a:lnTo>
                  <a:pt x="14288" y="78581"/>
                </a:lnTo>
                <a:lnTo>
                  <a:pt x="45244" y="50006"/>
                </a:lnTo>
                <a:lnTo>
                  <a:pt x="33338" y="238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6" name="Freeform: Shape 205"/>
          <p:cNvSpPr/>
          <p:nvPr/>
        </p:nvSpPr>
        <p:spPr bwMode="auto">
          <a:xfrm>
            <a:off x="6341110" y="2867025"/>
            <a:ext cx="66675" cy="62230"/>
          </a:xfrm>
          <a:custGeom>
            <a:avLst/>
            <a:gdLst>
              <a:gd name="connsiteX0" fmla="*/ 66675 w 66675"/>
              <a:gd name="connsiteY0" fmla="*/ 38100 h 61913"/>
              <a:gd name="connsiteX1" fmla="*/ 30956 w 66675"/>
              <a:gd name="connsiteY1" fmla="*/ 0 h 61913"/>
              <a:gd name="connsiteX2" fmla="*/ 0 w 66675"/>
              <a:gd name="connsiteY2" fmla="*/ 16669 h 61913"/>
              <a:gd name="connsiteX3" fmla="*/ 19050 w 66675"/>
              <a:gd name="connsiteY3" fmla="*/ 61913 h 61913"/>
              <a:gd name="connsiteX4" fmla="*/ 66675 w 66675"/>
              <a:gd name="connsiteY4" fmla="*/ 38100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1913">
                <a:moveTo>
                  <a:pt x="66675" y="38100"/>
                </a:moveTo>
                <a:lnTo>
                  <a:pt x="30956" y="0"/>
                </a:lnTo>
                <a:lnTo>
                  <a:pt x="0" y="16669"/>
                </a:lnTo>
                <a:lnTo>
                  <a:pt x="19050" y="61913"/>
                </a:lnTo>
                <a:lnTo>
                  <a:pt x="66675" y="381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7" name="Freeform: Shape 206"/>
          <p:cNvSpPr/>
          <p:nvPr/>
        </p:nvSpPr>
        <p:spPr bwMode="auto">
          <a:xfrm>
            <a:off x="6326505" y="2902585"/>
            <a:ext cx="171450" cy="161925"/>
          </a:xfrm>
          <a:custGeom>
            <a:avLst/>
            <a:gdLst>
              <a:gd name="connsiteX0" fmla="*/ 0 w 171450"/>
              <a:gd name="connsiteY0" fmla="*/ 54769 h 161925"/>
              <a:gd name="connsiteX1" fmla="*/ 47625 w 171450"/>
              <a:gd name="connsiteY1" fmla="*/ 109538 h 161925"/>
              <a:gd name="connsiteX2" fmla="*/ 61913 w 171450"/>
              <a:gd name="connsiteY2" fmla="*/ 95250 h 161925"/>
              <a:gd name="connsiteX3" fmla="*/ 78582 w 171450"/>
              <a:gd name="connsiteY3" fmla="*/ 111919 h 161925"/>
              <a:gd name="connsiteX4" fmla="*/ 47625 w 171450"/>
              <a:gd name="connsiteY4" fmla="*/ 121444 h 161925"/>
              <a:gd name="connsiteX5" fmla="*/ 69057 w 171450"/>
              <a:gd name="connsiteY5" fmla="*/ 161925 h 161925"/>
              <a:gd name="connsiteX6" fmla="*/ 83344 w 171450"/>
              <a:gd name="connsiteY6" fmla="*/ 133350 h 161925"/>
              <a:gd name="connsiteX7" fmla="*/ 123825 w 171450"/>
              <a:gd name="connsiteY7" fmla="*/ 107156 h 161925"/>
              <a:gd name="connsiteX8" fmla="*/ 80963 w 171450"/>
              <a:gd name="connsiteY8" fmla="*/ 78581 h 161925"/>
              <a:gd name="connsiteX9" fmla="*/ 73819 w 171450"/>
              <a:gd name="connsiteY9" fmla="*/ 50006 h 161925"/>
              <a:gd name="connsiteX10" fmla="*/ 73819 w 171450"/>
              <a:gd name="connsiteY10" fmla="*/ 50006 h 161925"/>
              <a:gd name="connsiteX11" fmla="*/ 100013 w 171450"/>
              <a:gd name="connsiteY11" fmla="*/ 40481 h 161925"/>
              <a:gd name="connsiteX12" fmla="*/ 102394 w 171450"/>
              <a:gd name="connsiteY12" fmla="*/ 30956 h 161925"/>
              <a:gd name="connsiteX13" fmla="*/ 121444 w 171450"/>
              <a:gd name="connsiteY13" fmla="*/ 21431 h 161925"/>
              <a:gd name="connsiteX14" fmla="*/ 142875 w 171450"/>
              <a:gd name="connsiteY14" fmla="*/ 19050 h 161925"/>
              <a:gd name="connsiteX15" fmla="*/ 164307 w 171450"/>
              <a:gd name="connsiteY15" fmla="*/ 30956 h 161925"/>
              <a:gd name="connsiteX16" fmla="*/ 171450 w 171450"/>
              <a:gd name="connsiteY16" fmla="*/ 0 h 161925"/>
              <a:gd name="connsiteX17" fmla="*/ 150019 w 171450"/>
              <a:gd name="connsiteY17" fmla="*/ 4763 h 161925"/>
              <a:gd name="connsiteX18" fmla="*/ 116682 w 171450"/>
              <a:gd name="connsiteY18" fmla="*/ 4763 h 161925"/>
              <a:gd name="connsiteX19" fmla="*/ 85725 w 171450"/>
              <a:gd name="connsiteY19" fmla="*/ 9525 h 161925"/>
              <a:gd name="connsiteX20" fmla="*/ 76200 w 171450"/>
              <a:gd name="connsiteY20" fmla="*/ 2381 h 161925"/>
              <a:gd name="connsiteX21" fmla="*/ 0 w 171450"/>
              <a:gd name="connsiteY21" fmla="*/ 5476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1450" h="161925">
                <a:moveTo>
                  <a:pt x="0" y="54769"/>
                </a:moveTo>
                <a:lnTo>
                  <a:pt x="47625" y="109538"/>
                </a:lnTo>
                <a:lnTo>
                  <a:pt x="61913" y="95250"/>
                </a:lnTo>
                <a:lnTo>
                  <a:pt x="78582" y="111919"/>
                </a:lnTo>
                <a:lnTo>
                  <a:pt x="47625" y="121444"/>
                </a:lnTo>
                <a:lnTo>
                  <a:pt x="69057" y="161925"/>
                </a:lnTo>
                <a:lnTo>
                  <a:pt x="83344" y="133350"/>
                </a:lnTo>
                <a:lnTo>
                  <a:pt x="123825" y="107156"/>
                </a:lnTo>
                <a:lnTo>
                  <a:pt x="80963" y="78581"/>
                </a:lnTo>
                <a:lnTo>
                  <a:pt x="73819" y="50006"/>
                </a:lnTo>
                <a:lnTo>
                  <a:pt x="73819" y="50006"/>
                </a:lnTo>
                <a:lnTo>
                  <a:pt x="100013" y="40481"/>
                </a:lnTo>
                <a:lnTo>
                  <a:pt x="102394" y="30956"/>
                </a:lnTo>
                <a:lnTo>
                  <a:pt x="121444" y="21431"/>
                </a:lnTo>
                <a:lnTo>
                  <a:pt x="142875" y="19050"/>
                </a:lnTo>
                <a:lnTo>
                  <a:pt x="164307" y="30956"/>
                </a:lnTo>
                <a:lnTo>
                  <a:pt x="171450" y="0"/>
                </a:lnTo>
                <a:lnTo>
                  <a:pt x="150019" y="4763"/>
                </a:lnTo>
                <a:lnTo>
                  <a:pt x="116682" y="4763"/>
                </a:lnTo>
                <a:lnTo>
                  <a:pt x="85725" y="9525"/>
                </a:lnTo>
                <a:lnTo>
                  <a:pt x="76200" y="2381"/>
                </a:lnTo>
                <a:lnTo>
                  <a:pt x="0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8" name="Freeform: Shape 207"/>
          <p:cNvSpPr/>
          <p:nvPr/>
        </p:nvSpPr>
        <p:spPr bwMode="auto">
          <a:xfrm>
            <a:off x="6490970" y="2883535"/>
            <a:ext cx="466725" cy="195580"/>
          </a:xfrm>
          <a:custGeom>
            <a:avLst/>
            <a:gdLst>
              <a:gd name="connsiteX0" fmla="*/ 64294 w 461963"/>
              <a:gd name="connsiteY0" fmla="*/ 42863 h 195263"/>
              <a:gd name="connsiteX1" fmla="*/ 0 w 461963"/>
              <a:gd name="connsiteY1" fmla="*/ 64294 h 195263"/>
              <a:gd name="connsiteX2" fmla="*/ 0 w 461963"/>
              <a:gd name="connsiteY2" fmla="*/ 64294 h 195263"/>
              <a:gd name="connsiteX3" fmla="*/ 11906 w 461963"/>
              <a:gd name="connsiteY3" fmla="*/ 102394 h 195263"/>
              <a:gd name="connsiteX4" fmla="*/ 11906 w 461963"/>
              <a:gd name="connsiteY4" fmla="*/ 133350 h 195263"/>
              <a:gd name="connsiteX5" fmla="*/ 30956 w 461963"/>
              <a:gd name="connsiteY5" fmla="*/ 161925 h 195263"/>
              <a:gd name="connsiteX6" fmla="*/ 90488 w 461963"/>
              <a:gd name="connsiteY6" fmla="*/ 195263 h 195263"/>
              <a:gd name="connsiteX7" fmla="*/ 111919 w 461963"/>
              <a:gd name="connsiteY7" fmla="*/ 173831 h 195263"/>
              <a:gd name="connsiteX8" fmla="*/ 152400 w 461963"/>
              <a:gd name="connsiteY8" fmla="*/ 192881 h 195263"/>
              <a:gd name="connsiteX9" fmla="*/ 195263 w 461963"/>
              <a:gd name="connsiteY9" fmla="*/ 180975 h 195263"/>
              <a:gd name="connsiteX10" fmla="*/ 219075 w 461963"/>
              <a:gd name="connsiteY10" fmla="*/ 171450 h 195263"/>
              <a:gd name="connsiteX11" fmla="*/ 233363 w 461963"/>
              <a:gd name="connsiteY11" fmla="*/ 185738 h 195263"/>
              <a:gd name="connsiteX12" fmla="*/ 252413 w 461963"/>
              <a:gd name="connsiteY12" fmla="*/ 176213 h 195263"/>
              <a:gd name="connsiteX13" fmla="*/ 250031 w 461963"/>
              <a:gd name="connsiteY13" fmla="*/ 161925 h 195263"/>
              <a:gd name="connsiteX14" fmla="*/ 269081 w 461963"/>
              <a:gd name="connsiteY14" fmla="*/ 171450 h 195263"/>
              <a:gd name="connsiteX15" fmla="*/ 290513 w 461963"/>
              <a:gd name="connsiteY15" fmla="*/ 161925 h 195263"/>
              <a:gd name="connsiteX16" fmla="*/ 319088 w 461963"/>
              <a:gd name="connsiteY16" fmla="*/ 173831 h 195263"/>
              <a:gd name="connsiteX17" fmla="*/ 388144 w 461963"/>
              <a:gd name="connsiteY17" fmla="*/ 142875 h 195263"/>
              <a:gd name="connsiteX18" fmla="*/ 400050 w 461963"/>
              <a:gd name="connsiteY18" fmla="*/ 152400 h 195263"/>
              <a:gd name="connsiteX19" fmla="*/ 438150 w 461963"/>
              <a:gd name="connsiteY19" fmla="*/ 154781 h 195263"/>
              <a:gd name="connsiteX20" fmla="*/ 461963 w 461963"/>
              <a:gd name="connsiteY20" fmla="*/ 152400 h 195263"/>
              <a:gd name="connsiteX21" fmla="*/ 450056 w 461963"/>
              <a:gd name="connsiteY21" fmla="*/ 133350 h 195263"/>
              <a:gd name="connsiteX22" fmla="*/ 447675 w 461963"/>
              <a:gd name="connsiteY22" fmla="*/ 71438 h 195263"/>
              <a:gd name="connsiteX23" fmla="*/ 423863 w 461963"/>
              <a:gd name="connsiteY23" fmla="*/ 61913 h 195263"/>
              <a:gd name="connsiteX24" fmla="*/ 409575 w 461963"/>
              <a:gd name="connsiteY24" fmla="*/ 33338 h 195263"/>
              <a:gd name="connsiteX25" fmla="*/ 385763 w 461963"/>
              <a:gd name="connsiteY25" fmla="*/ 16669 h 195263"/>
              <a:gd name="connsiteX26" fmla="*/ 366713 w 461963"/>
              <a:gd name="connsiteY26" fmla="*/ 16669 h 195263"/>
              <a:gd name="connsiteX27" fmla="*/ 335756 w 461963"/>
              <a:gd name="connsiteY27" fmla="*/ 35719 h 195263"/>
              <a:gd name="connsiteX28" fmla="*/ 302419 w 461963"/>
              <a:gd name="connsiteY28" fmla="*/ 33338 h 195263"/>
              <a:gd name="connsiteX29" fmla="*/ 250031 w 461963"/>
              <a:gd name="connsiteY29" fmla="*/ 33338 h 195263"/>
              <a:gd name="connsiteX30" fmla="*/ 223838 w 461963"/>
              <a:gd name="connsiteY30" fmla="*/ 23813 h 195263"/>
              <a:gd name="connsiteX31" fmla="*/ 197644 w 461963"/>
              <a:gd name="connsiteY31" fmla="*/ 0 h 195263"/>
              <a:gd name="connsiteX32" fmla="*/ 164306 w 461963"/>
              <a:gd name="connsiteY32" fmla="*/ 4763 h 195263"/>
              <a:gd name="connsiteX33" fmla="*/ 126206 w 461963"/>
              <a:gd name="connsiteY33" fmla="*/ 21431 h 195263"/>
              <a:gd name="connsiteX34" fmla="*/ 64294 w 461963"/>
              <a:gd name="connsiteY34" fmla="*/ 42863 h 195263"/>
              <a:gd name="connsiteX0-1" fmla="*/ 45244 w 461963"/>
              <a:gd name="connsiteY0-2" fmla="*/ 50006 h 195263"/>
              <a:gd name="connsiteX1-3" fmla="*/ 0 w 461963"/>
              <a:gd name="connsiteY1-4" fmla="*/ 64294 h 195263"/>
              <a:gd name="connsiteX2-5" fmla="*/ 0 w 461963"/>
              <a:gd name="connsiteY2-6" fmla="*/ 64294 h 195263"/>
              <a:gd name="connsiteX3-7" fmla="*/ 11906 w 461963"/>
              <a:gd name="connsiteY3-8" fmla="*/ 102394 h 195263"/>
              <a:gd name="connsiteX4-9" fmla="*/ 11906 w 461963"/>
              <a:gd name="connsiteY4-10" fmla="*/ 133350 h 195263"/>
              <a:gd name="connsiteX5-11" fmla="*/ 30956 w 461963"/>
              <a:gd name="connsiteY5-12" fmla="*/ 161925 h 195263"/>
              <a:gd name="connsiteX6-13" fmla="*/ 90488 w 461963"/>
              <a:gd name="connsiteY6-14" fmla="*/ 195263 h 195263"/>
              <a:gd name="connsiteX7-15" fmla="*/ 111919 w 461963"/>
              <a:gd name="connsiteY7-16" fmla="*/ 173831 h 195263"/>
              <a:gd name="connsiteX8-17" fmla="*/ 152400 w 461963"/>
              <a:gd name="connsiteY8-18" fmla="*/ 192881 h 195263"/>
              <a:gd name="connsiteX9-19" fmla="*/ 195263 w 461963"/>
              <a:gd name="connsiteY9-20" fmla="*/ 180975 h 195263"/>
              <a:gd name="connsiteX10-21" fmla="*/ 219075 w 461963"/>
              <a:gd name="connsiteY10-22" fmla="*/ 171450 h 195263"/>
              <a:gd name="connsiteX11-23" fmla="*/ 233363 w 461963"/>
              <a:gd name="connsiteY11-24" fmla="*/ 185738 h 195263"/>
              <a:gd name="connsiteX12-25" fmla="*/ 252413 w 461963"/>
              <a:gd name="connsiteY12-26" fmla="*/ 176213 h 195263"/>
              <a:gd name="connsiteX13-27" fmla="*/ 250031 w 461963"/>
              <a:gd name="connsiteY13-28" fmla="*/ 161925 h 195263"/>
              <a:gd name="connsiteX14-29" fmla="*/ 269081 w 461963"/>
              <a:gd name="connsiteY14-30" fmla="*/ 171450 h 195263"/>
              <a:gd name="connsiteX15-31" fmla="*/ 290513 w 461963"/>
              <a:gd name="connsiteY15-32" fmla="*/ 161925 h 195263"/>
              <a:gd name="connsiteX16-33" fmla="*/ 319088 w 461963"/>
              <a:gd name="connsiteY16-34" fmla="*/ 173831 h 195263"/>
              <a:gd name="connsiteX17-35" fmla="*/ 388144 w 461963"/>
              <a:gd name="connsiteY17-36" fmla="*/ 142875 h 195263"/>
              <a:gd name="connsiteX18-37" fmla="*/ 400050 w 461963"/>
              <a:gd name="connsiteY18-38" fmla="*/ 152400 h 195263"/>
              <a:gd name="connsiteX19-39" fmla="*/ 438150 w 461963"/>
              <a:gd name="connsiteY19-40" fmla="*/ 154781 h 195263"/>
              <a:gd name="connsiteX20-41" fmla="*/ 461963 w 461963"/>
              <a:gd name="connsiteY20-42" fmla="*/ 152400 h 195263"/>
              <a:gd name="connsiteX21-43" fmla="*/ 450056 w 461963"/>
              <a:gd name="connsiteY21-44" fmla="*/ 133350 h 195263"/>
              <a:gd name="connsiteX22-45" fmla="*/ 447675 w 461963"/>
              <a:gd name="connsiteY22-46" fmla="*/ 71438 h 195263"/>
              <a:gd name="connsiteX23-47" fmla="*/ 423863 w 461963"/>
              <a:gd name="connsiteY23-48" fmla="*/ 61913 h 195263"/>
              <a:gd name="connsiteX24-49" fmla="*/ 409575 w 461963"/>
              <a:gd name="connsiteY24-50" fmla="*/ 33338 h 195263"/>
              <a:gd name="connsiteX25-51" fmla="*/ 385763 w 461963"/>
              <a:gd name="connsiteY25-52" fmla="*/ 16669 h 195263"/>
              <a:gd name="connsiteX26-53" fmla="*/ 366713 w 461963"/>
              <a:gd name="connsiteY26-54" fmla="*/ 16669 h 195263"/>
              <a:gd name="connsiteX27-55" fmla="*/ 335756 w 461963"/>
              <a:gd name="connsiteY27-56" fmla="*/ 35719 h 195263"/>
              <a:gd name="connsiteX28-57" fmla="*/ 302419 w 461963"/>
              <a:gd name="connsiteY28-58" fmla="*/ 33338 h 195263"/>
              <a:gd name="connsiteX29-59" fmla="*/ 250031 w 461963"/>
              <a:gd name="connsiteY29-60" fmla="*/ 33338 h 195263"/>
              <a:gd name="connsiteX30-61" fmla="*/ 223838 w 461963"/>
              <a:gd name="connsiteY30-62" fmla="*/ 23813 h 195263"/>
              <a:gd name="connsiteX31-63" fmla="*/ 197644 w 461963"/>
              <a:gd name="connsiteY31-64" fmla="*/ 0 h 195263"/>
              <a:gd name="connsiteX32-65" fmla="*/ 164306 w 461963"/>
              <a:gd name="connsiteY32-66" fmla="*/ 4763 h 195263"/>
              <a:gd name="connsiteX33-67" fmla="*/ 126206 w 461963"/>
              <a:gd name="connsiteY33-68" fmla="*/ 21431 h 195263"/>
              <a:gd name="connsiteX34-69" fmla="*/ 45244 w 461963"/>
              <a:gd name="connsiteY34-70" fmla="*/ 50006 h 195263"/>
              <a:gd name="connsiteX0-71" fmla="*/ 45244 w 461963"/>
              <a:gd name="connsiteY0-72" fmla="*/ 50006 h 195263"/>
              <a:gd name="connsiteX1-73" fmla="*/ 0 w 461963"/>
              <a:gd name="connsiteY1-74" fmla="*/ 64294 h 195263"/>
              <a:gd name="connsiteX2-75" fmla="*/ 0 w 461963"/>
              <a:gd name="connsiteY2-76" fmla="*/ 64294 h 195263"/>
              <a:gd name="connsiteX3-77" fmla="*/ 11906 w 461963"/>
              <a:gd name="connsiteY3-78" fmla="*/ 102394 h 195263"/>
              <a:gd name="connsiteX4-79" fmla="*/ 11906 w 461963"/>
              <a:gd name="connsiteY4-80" fmla="*/ 133350 h 195263"/>
              <a:gd name="connsiteX5-81" fmla="*/ 30956 w 461963"/>
              <a:gd name="connsiteY5-82" fmla="*/ 161925 h 195263"/>
              <a:gd name="connsiteX6-83" fmla="*/ 90488 w 461963"/>
              <a:gd name="connsiteY6-84" fmla="*/ 195263 h 195263"/>
              <a:gd name="connsiteX7-85" fmla="*/ 111919 w 461963"/>
              <a:gd name="connsiteY7-86" fmla="*/ 173831 h 195263"/>
              <a:gd name="connsiteX8-87" fmla="*/ 152400 w 461963"/>
              <a:gd name="connsiteY8-88" fmla="*/ 192881 h 195263"/>
              <a:gd name="connsiteX9-89" fmla="*/ 195263 w 461963"/>
              <a:gd name="connsiteY9-90" fmla="*/ 180975 h 195263"/>
              <a:gd name="connsiteX10-91" fmla="*/ 219075 w 461963"/>
              <a:gd name="connsiteY10-92" fmla="*/ 171450 h 195263"/>
              <a:gd name="connsiteX11-93" fmla="*/ 233363 w 461963"/>
              <a:gd name="connsiteY11-94" fmla="*/ 185738 h 195263"/>
              <a:gd name="connsiteX12-95" fmla="*/ 252413 w 461963"/>
              <a:gd name="connsiteY12-96" fmla="*/ 176213 h 195263"/>
              <a:gd name="connsiteX13-97" fmla="*/ 250031 w 461963"/>
              <a:gd name="connsiteY13-98" fmla="*/ 161925 h 195263"/>
              <a:gd name="connsiteX14-99" fmla="*/ 269081 w 461963"/>
              <a:gd name="connsiteY14-100" fmla="*/ 171450 h 195263"/>
              <a:gd name="connsiteX15-101" fmla="*/ 290513 w 461963"/>
              <a:gd name="connsiteY15-102" fmla="*/ 161925 h 195263"/>
              <a:gd name="connsiteX16-103" fmla="*/ 319088 w 461963"/>
              <a:gd name="connsiteY16-104" fmla="*/ 173831 h 195263"/>
              <a:gd name="connsiteX17-105" fmla="*/ 388144 w 461963"/>
              <a:gd name="connsiteY17-106" fmla="*/ 142875 h 195263"/>
              <a:gd name="connsiteX18-107" fmla="*/ 400050 w 461963"/>
              <a:gd name="connsiteY18-108" fmla="*/ 152400 h 195263"/>
              <a:gd name="connsiteX19-109" fmla="*/ 438150 w 461963"/>
              <a:gd name="connsiteY19-110" fmla="*/ 154781 h 195263"/>
              <a:gd name="connsiteX20-111" fmla="*/ 461963 w 461963"/>
              <a:gd name="connsiteY20-112" fmla="*/ 152400 h 195263"/>
              <a:gd name="connsiteX21-113" fmla="*/ 450056 w 461963"/>
              <a:gd name="connsiteY21-114" fmla="*/ 133350 h 195263"/>
              <a:gd name="connsiteX22-115" fmla="*/ 447675 w 461963"/>
              <a:gd name="connsiteY22-116" fmla="*/ 71438 h 195263"/>
              <a:gd name="connsiteX23-117" fmla="*/ 423863 w 461963"/>
              <a:gd name="connsiteY23-118" fmla="*/ 61913 h 195263"/>
              <a:gd name="connsiteX24-119" fmla="*/ 409575 w 461963"/>
              <a:gd name="connsiteY24-120" fmla="*/ 33338 h 195263"/>
              <a:gd name="connsiteX25-121" fmla="*/ 385763 w 461963"/>
              <a:gd name="connsiteY25-122" fmla="*/ 16669 h 195263"/>
              <a:gd name="connsiteX26-123" fmla="*/ 366713 w 461963"/>
              <a:gd name="connsiteY26-124" fmla="*/ 16669 h 195263"/>
              <a:gd name="connsiteX27-125" fmla="*/ 335756 w 461963"/>
              <a:gd name="connsiteY27-126" fmla="*/ 35719 h 195263"/>
              <a:gd name="connsiteX28-127" fmla="*/ 302419 w 461963"/>
              <a:gd name="connsiteY28-128" fmla="*/ 33338 h 195263"/>
              <a:gd name="connsiteX29-129" fmla="*/ 250031 w 461963"/>
              <a:gd name="connsiteY29-130" fmla="*/ 33338 h 195263"/>
              <a:gd name="connsiteX30-131" fmla="*/ 223838 w 461963"/>
              <a:gd name="connsiteY30-132" fmla="*/ 23813 h 195263"/>
              <a:gd name="connsiteX31-133" fmla="*/ 197644 w 461963"/>
              <a:gd name="connsiteY31-134" fmla="*/ 0 h 195263"/>
              <a:gd name="connsiteX32-135" fmla="*/ 164306 w 461963"/>
              <a:gd name="connsiteY32-136" fmla="*/ 4763 h 195263"/>
              <a:gd name="connsiteX33-137" fmla="*/ 126206 w 461963"/>
              <a:gd name="connsiteY33-138" fmla="*/ 21431 h 195263"/>
              <a:gd name="connsiteX34-139" fmla="*/ 78581 w 461963"/>
              <a:gd name="connsiteY34-140" fmla="*/ 38100 h 195263"/>
              <a:gd name="connsiteX35" fmla="*/ 45244 w 461963"/>
              <a:gd name="connsiteY35" fmla="*/ 50006 h 195263"/>
              <a:gd name="connsiteX0-141" fmla="*/ 45244 w 461963"/>
              <a:gd name="connsiteY0-142" fmla="*/ 50006 h 195263"/>
              <a:gd name="connsiteX1-143" fmla="*/ 0 w 461963"/>
              <a:gd name="connsiteY1-144" fmla="*/ 64294 h 195263"/>
              <a:gd name="connsiteX2-145" fmla="*/ 0 w 461963"/>
              <a:gd name="connsiteY2-146" fmla="*/ 64294 h 195263"/>
              <a:gd name="connsiteX3-147" fmla="*/ 11906 w 461963"/>
              <a:gd name="connsiteY3-148" fmla="*/ 102394 h 195263"/>
              <a:gd name="connsiteX4-149" fmla="*/ 11906 w 461963"/>
              <a:gd name="connsiteY4-150" fmla="*/ 133350 h 195263"/>
              <a:gd name="connsiteX5-151" fmla="*/ 30956 w 461963"/>
              <a:gd name="connsiteY5-152" fmla="*/ 161925 h 195263"/>
              <a:gd name="connsiteX6-153" fmla="*/ 90488 w 461963"/>
              <a:gd name="connsiteY6-154" fmla="*/ 195263 h 195263"/>
              <a:gd name="connsiteX7-155" fmla="*/ 111919 w 461963"/>
              <a:gd name="connsiteY7-156" fmla="*/ 173831 h 195263"/>
              <a:gd name="connsiteX8-157" fmla="*/ 152400 w 461963"/>
              <a:gd name="connsiteY8-158" fmla="*/ 192881 h 195263"/>
              <a:gd name="connsiteX9-159" fmla="*/ 195263 w 461963"/>
              <a:gd name="connsiteY9-160" fmla="*/ 180975 h 195263"/>
              <a:gd name="connsiteX10-161" fmla="*/ 219075 w 461963"/>
              <a:gd name="connsiteY10-162" fmla="*/ 171450 h 195263"/>
              <a:gd name="connsiteX11-163" fmla="*/ 233363 w 461963"/>
              <a:gd name="connsiteY11-164" fmla="*/ 185738 h 195263"/>
              <a:gd name="connsiteX12-165" fmla="*/ 252413 w 461963"/>
              <a:gd name="connsiteY12-166" fmla="*/ 176213 h 195263"/>
              <a:gd name="connsiteX13-167" fmla="*/ 250031 w 461963"/>
              <a:gd name="connsiteY13-168" fmla="*/ 161925 h 195263"/>
              <a:gd name="connsiteX14-169" fmla="*/ 269081 w 461963"/>
              <a:gd name="connsiteY14-170" fmla="*/ 171450 h 195263"/>
              <a:gd name="connsiteX15-171" fmla="*/ 290513 w 461963"/>
              <a:gd name="connsiteY15-172" fmla="*/ 161925 h 195263"/>
              <a:gd name="connsiteX16-173" fmla="*/ 319088 w 461963"/>
              <a:gd name="connsiteY16-174" fmla="*/ 173831 h 195263"/>
              <a:gd name="connsiteX17-175" fmla="*/ 388144 w 461963"/>
              <a:gd name="connsiteY17-176" fmla="*/ 142875 h 195263"/>
              <a:gd name="connsiteX18-177" fmla="*/ 400050 w 461963"/>
              <a:gd name="connsiteY18-178" fmla="*/ 152400 h 195263"/>
              <a:gd name="connsiteX19-179" fmla="*/ 438150 w 461963"/>
              <a:gd name="connsiteY19-180" fmla="*/ 154781 h 195263"/>
              <a:gd name="connsiteX20-181" fmla="*/ 461963 w 461963"/>
              <a:gd name="connsiteY20-182" fmla="*/ 152400 h 195263"/>
              <a:gd name="connsiteX21-183" fmla="*/ 450056 w 461963"/>
              <a:gd name="connsiteY21-184" fmla="*/ 133350 h 195263"/>
              <a:gd name="connsiteX22-185" fmla="*/ 447675 w 461963"/>
              <a:gd name="connsiteY22-186" fmla="*/ 71438 h 195263"/>
              <a:gd name="connsiteX23-187" fmla="*/ 423863 w 461963"/>
              <a:gd name="connsiteY23-188" fmla="*/ 61913 h 195263"/>
              <a:gd name="connsiteX24-189" fmla="*/ 409575 w 461963"/>
              <a:gd name="connsiteY24-190" fmla="*/ 33338 h 195263"/>
              <a:gd name="connsiteX25-191" fmla="*/ 385763 w 461963"/>
              <a:gd name="connsiteY25-192" fmla="*/ 16669 h 195263"/>
              <a:gd name="connsiteX26-193" fmla="*/ 366713 w 461963"/>
              <a:gd name="connsiteY26-194" fmla="*/ 16669 h 195263"/>
              <a:gd name="connsiteX27-195" fmla="*/ 335756 w 461963"/>
              <a:gd name="connsiteY27-196" fmla="*/ 35719 h 195263"/>
              <a:gd name="connsiteX28-197" fmla="*/ 302419 w 461963"/>
              <a:gd name="connsiteY28-198" fmla="*/ 33338 h 195263"/>
              <a:gd name="connsiteX29-199" fmla="*/ 250031 w 461963"/>
              <a:gd name="connsiteY29-200" fmla="*/ 33338 h 195263"/>
              <a:gd name="connsiteX30-201" fmla="*/ 223838 w 461963"/>
              <a:gd name="connsiteY30-202" fmla="*/ 23813 h 195263"/>
              <a:gd name="connsiteX31-203" fmla="*/ 197644 w 461963"/>
              <a:gd name="connsiteY31-204" fmla="*/ 0 h 195263"/>
              <a:gd name="connsiteX32-205" fmla="*/ 164306 w 461963"/>
              <a:gd name="connsiteY32-206" fmla="*/ 4763 h 195263"/>
              <a:gd name="connsiteX33-207" fmla="*/ 126206 w 461963"/>
              <a:gd name="connsiteY33-208" fmla="*/ 21431 h 195263"/>
              <a:gd name="connsiteX34-209" fmla="*/ 69056 w 461963"/>
              <a:gd name="connsiteY34-210" fmla="*/ 26194 h 195263"/>
              <a:gd name="connsiteX35-211" fmla="*/ 45244 w 461963"/>
              <a:gd name="connsiteY35-212" fmla="*/ 50006 h 195263"/>
              <a:gd name="connsiteX0-213" fmla="*/ 45244 w 461963"/>
              <a:gd name="connsiteY0-214" fmla="*/ 50006 h 195263"/>
              <a:gd name="connsiteX1-215" fmla="*/ 0 w 461963"/>
              <a:gd name="connsiteY1-216" fmla="*/ 64294 h 195263"/>
              <a:gd name="connsiteX2-217" fmla="*/ 0 w 461963"/>
              <a:gd name="connsiteY2-218" fmla="*/ 64294 h 195263"/>
              <a:gd name="connsiteX3-219" fmla="*/ 11906 w 461963"/>
              <a:gd name="connsiteY3-220" fmla="*/ 102394 h 195263"/>
              <a:gd name="connsiteX4-221" fmla="*/ 11906 w 461963"/>
              <a:gd name="connsiteY4-222" fmla="*/ 133350 h 195263"/>
              <a:gd name="connsiteX5-223" fmla="*/ 30956 w 461963"/>
              <a:gd name="connsiteY5-224" fmla="*/ 161925 h 195263"/>
              <a:gd name="connsiteX6-225" fmla="*/ 90488 w 461963"/>
              <a:gd name="connsiteY6-226" fmla="*/ 195263 h 195263"/>
              <a:gd name="connsiteX7-227" fmla="*/ 111919 w 461963"/>
              <a:gd name="connsiteY7-228" fmla="*/ 173831 h 195263"/>
              <a:gd name="connsiteX8-229" fmla="*/ 152400 w 461963"/>
              <a:gd name="connsiteY8-230" fmla="*/ 192881 h 195263"/>
              <a:gd name="connsiteX9-231" fmla="*/ 195263 w 461963"/>
              <a:gd name="connsiteY9-232" fmla="*/ 180975 h 195263"/>
              <a:gd name="connsiteX10-233" fmla="*/ 219075 w 461963"/>
              <a:gd name="connsiteY10-234" fmla="*/ 171450 h 195263"/>
              <a:gd name="connsiteX11-235" fmla="*/ 233363 w 461963"/>
              <a:gd name="connsiteY11-236" fmla="*/ 185738 h 195263"/>
              <a:gd name="connsiteX12-237" fmla="*/ 252413 w 461963"/>
              <a:gd name="connsiteY12-238" fmla="*/ 176213 h 195263"/>
              <a:gd name="connsiteX13-239" fmla="*/ 250031 w 461963"/>
              <a:gd name="connsiteY13-240" fmla="*/ 161925 h 195263"/>
              <a:gd name="connsiteX14-241" fmla="*/ 269081 w 461963"/>
              <a:gd name="connsiteY14-242" fmla="*/ 171450 h 195263"/>
              <a:gd name="connsiteX15-243" fmla="*/ 290513 w 461963"/>
              <a:gd name="connsiteY15-244" fmla="*/ 161925 h 195263"/>
              <a:gd name="connsiteX16-245" fmla="*/ 319088 w 461963"/>
              <a:gd name="connsiteY16-246" fmla="*/ 173831 h 195263"/>
              <a:gd name="connsiteX17-247" fmla="*/ 388144 w 461963"/>
              <a:gd name="connsiteY17-248" fmla="*/ 142875 h 195263"/>
              <a:gd name="connsiteX18-249" fmla="*/ 400050 w 461963"/>
              <a:gd name="connsiteY18-250" fmla="*/ 152400 h 195263"/>
              <a:gd name="connsiteX19-251" fmla="*/ 438150 w 461963"/>
              <a:gd name="connsiteY19-252" fmla="*/ 154781 h 195263"/>
              <a:gd name="connsiteX20-253" fmla="*/ 461963 w 461963"/>
              <a:gd name="connsiteY20-254" fmla="*/ 152400 h 195263"/>
              <a:gd name="connsiteX21-255" fmla="*/ 450056 w 461963"/>
              <a:gd name="connsiteY21-256" fmla="*/ 133350 h 195263"/>
              <a:gd name="connsiteX22-257" fmla="*/ 447675 w 461963"/>
              <a:gd name="connsiteY22-258" fmla="*/ 71438 h 195263"/>
              <a:gd name="connsiteX23-259" fmla="*/ 423863 w 461963"/>
              <a:gd name="connsiteY23-260" fmla="*/ 61913 h 195263"/>
              <a:gd name="connsiteX24-261" fmla="*/ 409575 w 461963"/>
              <a:gd name="connsiteY24-262" fmla="*/ 33338 h 195263"/>
              <a:gd name="connsiteX25-263" fmla="*/ 385763 w 461963"/>
              <a:gd name="connsiteY25-264" fmla="*/ 16669 h 195263"/>
              <a:gd name="connsiteX26-265" fmla="*/ 366713 w 461963"/>
              <a:gd name="connsiteY26-266" fmla="*/ 16669 h 195263"/>
              <a:gd name="connsiteX27-267" fmla="*/ 335756 w 461963"/>
              <a:gd name="connsiteY27-268" fmla="*/ 35719 h 195263"/>
              <a:gd name="connsiteX28-269" fmla="*/ 302419 w 461963"/>
              <a:gd name="connsiteY28-270" fmla="*/ 33338 h 195263"/>
              <a:gd name="connsiteX29-271" fmla="*/ 250031 w 461963"/>
              <a:gd name="connsiteY29-272" fmla="*/ 33338 h 195263"/>
              <a:gd name="connsiteX30-273" fmla="*/ 223838 w 461963"/>
              <a:gd name="connsiteY30-274" fmla="*/ 23813 h 195263"/>
              <a:gd name="connsiteX31-275" fmla="*/ 197644 w 461963"/>
              <a:gd name="connsiteY31-276" fmla="*/ 0 h 195263"/>
              <a:gd name="connsiteX32-277" fmla="*/ 164306 w 461963"/>
              <a:gd name="connsiteY32-278" fmla="*/ 4763 h 195263"/>
              <a:gd name="connsiteX33-279" fmla="*/ 126206 w 461963"/>
              <a:gd name="connsiteY33-280" fmla="*/ 21431 h 195263"/>
              <a:gd name="connsiteX34-281" fmla="*/ 33337 w 461963"/>
              <a:gd name="connsiteY34-282" fmla="*/ 9525 h 195263"/>
              <a:gd name="connsiteX35-283" fmla="*/ 45244 w 461963"/>
              <a:gd name="connsiteY35-284" fmla="*/ 50006 h 195263"/>
              <a:gd name="connsiteX0-285" fmla="*/ 45244 w 461963"/>
              <a:gd name="connsiteY0-286" fmla="*/ 50006 h 195263"/>
              <a:gd name="connsiteX1-287" fmla="*/ 40481 w 461963"/>
              <a:gd name="connsiteY1-288" fmla="*/ 30956 h 195263"/>
              <a:gd name="connsiteX2-289" fmla="*/ 0 w 461963"/>
              <a:gd name="connsiteY2-290" fmla="*/ 64294 h 195263"/>
              <a:gd name="connsiteX3-291" fmla="*/ 0 w 461963"/>
              <a:gd name="connsiteY3-292" fmla="*/ 64294 h 195263"/>
              <a:gd name="connsiteX4-293" fmla="*/ 11906 w 461963"/>
              <a:gd name="connsiteY4-294" fmla="*/ 102394 h 195263"/>
              <a:gd name="connsiteX5-295" fmla="*/ 11906 w 461963"/>
              <a:gd name="connsiteY5-296" fmla="*/ 133350 h 195263"/>
              <a:gd name="connsiteX6-297" fmla="*/ 30956 w 461963"/>
              <a:gd name="connsiteY6-298" fmla="*/ 161925 h 195263"/>
              <a:gd name="connsiteX7-299" fmla="*/ 90488 w 461963"/>
              <a:gd name="connsiteY7-300" fmla="*/ 195263 h 195263"/>
              <a:gd name="connsiteX8-301" fmla="*/ 111919 w 461963"/>
              <a:gd name="connsiteY8-302" fmla="*/ 173831 h 195263"/>
              <a:gd name="connsiteX9-303" fmla="*/ 152400 w 461963"/>
              <a:gd name="connsiteY9-304" fmla="*/ 192881 h 195263"/>
              <a:gd name="connsiteX10-305" fmla="*/ 195263 w 461963"/>
              <a:gd name="connsiteY10-306" fmla="*/ 180975 h 195263"/>
              <a:gd name="connsiteX11-307" fmla="*/ 219075 w 461963"/>
              <a:gd name="connsiteY11-308" fmla="*/ 171450 h 195263"/>
              <a:gd name="connsiteX12-309" fmla="*/ 233363 w 461963"/>
              <a:gd name="connsiteY12-310" fmla="*/ 185738 h 195263"/>
              <a:gd name="connsiteX13-311" fmla="*/ 252413 w 461963"/>
              <a:gd name="connsiteY13-312" fmla="*/ 176213 h 195263"/>
              <a:gd name="connsiteX14-313" fmla="*/ 250031 w 461963"/>
              <a:gd name="connsiteY14-314" fmla="*/ 161925 h 195263"/>
              <a:gd name="connsiteX15-315" fmla="*/ 269081 w 461963"/>
              <a:gd name="connsiteY15-316" fmla="*/ 171450 h 195263"/>
              <a:gd name="connsiteX16-317" fmla="*/ 290513 w 461963"/>
              <a:gd name="connsiteY16-318" fmla="*/ 161925 h 195263"/>
              <a:gd name="connsiteX17-319" fmla="*/ 319088 w 461963"/>
              <a:gd name="connsiteY17-320" fmla="*/ 173831 h 195263"/>
              <a:gd name="connsiteX18-321" fmla="*/ 388144 w 461963"/>
              <a:gd name="connsiteY18-322" fmla="*/ 142875 h 195263"/>
              <a:gd name="connsiteX19-323" fmla="*/ 400050 w 461963"/>
              <a:gd name="connsiteY19-324" fmla="*/ 152400 h 195263"/>
              <a:gd name="connsiteX20-325" fmla="*/ 438150 w 461963"/>
              <a:gd name="connsiteY20-326" fmla="*/ 154781 h 195263"/>
              <a:gd name="connsiteX21-327" fmla="*/ 461963 w 461963"/>
              <a:gd name="connsiteY21-328" fmla="*/ 152400 h 195263"/>
              <a:gd name="connsiteX22-329" fmla="*/ 450056 w 461963"/>
              <a:gd name="connsiteY22-330" fmla="*/ 133350 h 195263"/>
              <a:gd name="connsiteX23-331" fmla="*/ 447675 w 461963"/>
              <a:gd name="connsiteY23-332" fmla="*/ 71438 h 195263"/>
              <a:gd name="connsiteX24-333" fmla="*/ 423863 w 461963"/>
              <a:gd name="connsiteY24-334" fmla="*/ 61913 h 195263"/>
              <a:gd name="connsiteX25-335" fmla="*/ 409575 w 461963"/>
              <a:gd name="connsiteY25-336" fmla="*/ 33338 h 195263"/>
              <a:gd name="connsiteX26-337" fmla="*/ 385763 w 461963"/>
              <a:gd name="connsiteY26-338" fmla="*/ 16669 h 195263"/>
              <a:gd name="connsiteX27-339" fmla="*/ 366713 w 461963"/>
              <a:gd name="connsiteY27-340" fmla="*/ 16669 h 195263"/>
              <a:gd name="connsiteX28-341" fmla="*/ 335756 w 461963"/>
              <a:gd name="connsiteY28-342" fmla="*/ 35719 h 195263"/>
              <a:gd name="connsiteX29-343" fmla="*/ 302419 w 461963"/>
              <a:gd name="connsiteY29-344" fmla="*/ 33338 h 195263"/>
              <a:gd name="connsiteX30-345" fmla="*/ 250031 w 461963"/>
              <a:gd name="connsiteY30-346" fmla="*/ 33338 h 195263"/>
              <a:gd name="connsiteX31-347" fmla="*/ 223838 w 461963"/>
              <a:gd name="connsiteY31-348" fmla="*/ 23813 h 195263"/>
              <a:gd name="connsiteX32-349" fmla="*/ 197644 w 461963"/>
              <a:gd name="connsiteY32-350" fmla="*/ 0 h 195263"/>
              <a:gd name="connsiteX33-351" fmla="*/ 164306 w 461963"/>
              <a:gd name="connsiteY33-352" fmla="*/ 4763 h 195263"/>
              <a:gd name="connsiteX34-353" fmla="*/ 126206 w 461963"/>
              <a:gd name="connsiteY34-354" fmla="*/ 21431 h 195263"/>
              <a:gd name="connsiteX35-355" fmla="*/ 33337 w 461963"/>
              <a:gd name="connsiteY35-356" fmla="*/ 9525 h 195263"/>
              <a:gd name="connsiteX36" fmla="*/ 45244 w 461963"/>
              <a:gd name="connsiteY36" fmla="*/ 50006 h 195263"/>
              <a:gd name="connsiteX0-357" fmla="*/ 45244 w 461963"/>
              <a:gd name="connsiteY0-358" fmla="*/ 50006 h 195263"/>
              <a:gd name="connsiteX1-359" fmla="*/ 33338 w 461963"/>
              <a:gd name="connsiteY1-360" fmla="*/ 57150 h 195263"/>
              <a:gd name="connsiteX2-361" fmla="*/ 0 w 461963"/>
              <a:gd name="connsiteY2-362" fmla="*/ 64294 h 195263"/>
              <a:gd name="connsiteX3-363" fmla="*/ 0 w 461963"/>
              <a:gd name="connsiteY3-364" fmla="*/ 64294 h 195263"/>
              <a:gd name="connsiteX4-365" fmla="*/ 11906 w 461963"/>
              <a:gd name="connsiteY4-366" fmla="*/ 102394 h 195263"/>
              <a:gd name="connsiteX5-367" fmla="*/ 11906 w 461963"/>
              <a:gd name="connsiteY5-368" fmla="*/ 133350 h 195263"/>
              <a:gd name="connsiteX6-369" fmla="*/ 30956 w 461963"/>
              <a:gd name="connsiteY6-370" fmla="*/ 161925 h 195263"/>
              <a:gd name="connsiteX7-371" fmla="*/ 90488 w 461963"/>
              <a:gd name="connsiteY7-372" fmla="*/ 195263 h 195263"/>
              <a:gd name="connsiteX8-373" fmla="*/ 111919 w 461963"/>
              <a:gd name="connsiteY8-374" fmla="*/ 173831 h 195263"/>
              <a:gd name="connsiteX9-375" fmla="*/ 152400 w 461963"/>
              <a:gd name="connsiteY9-376" fmla="*/ 192881 h 195263"/>
              <a:gd name="connsiteX10-377" fmla="*/ 195263 w 461963"/>
              <a:gd name="connsiteY10-378" fmla="*/ 180975 h 195263"/>
              <a:gd name="connsiteX11-379" fmla="*/ 219075 w 461963"/>
              <a:gd name="connsiteY11-380" fmla="*/ 171450 h 195263"/>
              <a:gd name="connsiteX12-381" fmla="*/ 233363 w 461963"/>
              <a:gd name="connsiteY12-382" fmla="*/ 185738 h 195263"/>
              <a:gd name="connsiteX13-383" fmla="*/ 252413 w 461963"/>
              <a:gd name="connsiteY13-384" fmla="*/ 176213 h 195263"/>
              <a:gd name="connsiteX14-385" fmla="*/ 250031 w 461963"/>
              <a:gd name="connsiteY14-386" fmla="*/ 161925 h 195263"/>
              <a:gd name="connsiteX15-387" fmla="*/ 269081 w 461963"/>
              <a:gd name="connsiteY15-388" fmla="*/ 171450 h 195263"/>
              <a:gd name="connsiteX16-389" fmla="*/ 290513 w 461963"/>
              <a:gd name="connsiteY16-390" fmla="*/ 161925 h 195263"/>
              <a:gd name="connsiteX17-391" fmla="*/ 319088 w 461963"/>
              <a:gd name="connsiteY17-392" fmla="*/ 173831 h 195263"/>
              <a:gd name="connsiteX18-393" fmla="*/ 388144 w 461963"/>
              <a:gd name="connsiteY18-394" fmla="*/ 142875 h 195263"/>
              <a:gd name="connsiteX19-395" fmla="*/ 400050 w 461963"/>
              <a:gd name="connsiteY19-396" fmla="*/ 152400 h 195263"/>
              <a:gd name="connsiteX20-397" fmla="*/ 438150 w 461963"/>
              <a:gd name="connsiteY20-398" fmla="*/ 154781 h 195263"/>
              <a:gd name="connsiteX21-399" fmla="*/ 461963 w 461963"/>
              <a:gd name="connsiteY21-400" fmla="*/ 152400 h 195263"/>
              <a:gd name="connsiteX22-401" fmla="*/ 450056 w 461963"/>
              <a:gd name="connsiteY22-402" fmla="*/ 133350 h 195263"/>
              <a:gd name="connsiteX23-403" fmla="*/ 447675 w 461963"/>
              <a:gd name="connsiteY23-404" fmla="*/ 71438 h 195263"/>
              <a:gd name="connsiteX24-405" fmla="*/ 423863 w 461963"/>
              <a:gd name="connsiteY24-406" fmla="*/ 61913 h 195263"/>
              <a:gd name="connsiteX25-407" fmla="*/ 409575 w 461963"/>
              <a:gd name="connsiteY25-408" fmla="*/ 33338 h 195263"/>
              <a:gd name="connsiteX26-409" fmla="*/ 385763 w 461963"/>
              <a:gd name="connsiteY26-410" fmla="*/ 16669 h 195263"/>
              <a:gd name="connsiteX27-411" fmla="*/ 366713 w 461963"/>
              <a:gd name="connsiteY27-412" fmla="*/ 16669 h 195263"/>
              <a:gd name="connsiteX28-413" fmla="*/ 335756 w 461963"/>
              <a:gd name="connsiteY28-414" fmla="*/ 35719 h 195263"/>
              <a:gd name="connsiteX29-415" fmla="*/ 302419 w 461963"/>
              <a:gd name="connsiteY29-416" fmla="*/ 33338 h 195263"/>
              <a:gd name="connsiteX30-417" fmla="*/ 250031 w 461963"/>
              <a:gd name="connsiteY30-418" fmla="*/ 33338 h 195263"/>
              <a:gd name="connsiteX31-419" fmla="*/ 223838 w 461963"/>
              <a:gd name="connsiteY31-420" fmla="*/ 23813 h 195263"/>
              <a:gd name="connsiteX32-421" fmla="*/ 197644 w 461963"/>
              <a:gd name="connsiteY32-422" fmla="*/ 0 h 195263"/>
              <a:gd name="connsiteX33-423" fmla="*/ 164306 w 461963"/>
              <a:gd name="connsiteY33-424" fmla="*/ 4763 h 195263"/>
              <a:gd name="connsiteX34-425" fmla="*/ 126206 w 461963"/>
              <a:gd name="connsiteY34-426" fmla="*/ 21431 h 195263"/>
              <a:gd name="connsiteX35-427" fmla="*/ 33337 w 461963"/>
              <a:gd name="connsiteY35-428" fmla="*/ 9525 h 195263"/>
              <a:gd name="connsiteX36-429" fmla="*/ 45244 w 461963"/>
              <a:gd name="connsiteY36-430" fmla="*/ 50006 h 195263"/>
              <a:gd name="connsiteX0-431" fmla="*/ 45244 w 461963"/>
              <a:gd name="connsiteY0-432" fmla="*/ 38100 h 195263"/>
              <a:gd name="connsiteX1-433" fmla="*/ 33338 w 461963"/>
              <a:gd name="connsiteY1-434" fmla="*/ 57150 h 195263"/>
              <a:gd name="connsiteX2-435" fmla="*/ 0 w 461963"/>
              <a:gd name="connsiteY2-436" fmla="*/ 64294 h 195263"/>
              <a:gd name="connsiteX3-437" fmla="*/ 0 w 461963"/>
              <a:gd name="connsiteY3-438" fmla="*/ 64294 h 195263"/>
              <a:gd name="connsiteX4-439" fmla="*/ 11906 w 461963"/>
              <a:gd name="connsiteY4-440" fmla="*/ 102394 h 195263"/>
              <a:gd name="connsiteX5-441" fmla="*/ 11906 w 461963"/>
              <a:gd name="connsiteY5-442" fmla="*/ 133350 h 195263"/>
              <a:gd name="connsiteX6-443" fmla="*/ 30956 w 461963"/>
              <a:gd name="connsiteY6-444" fmla="*/ 161925 h 195263"/>
              <a:gd name="connsiteX7-445" fmla="*/ 90488 w 461963"/>
              <a:gd name="connsiteY7-446" fmla="*/ 195263 h 195263"/>
              <a:gd name="connsiteX8-447" fmla="*/ 111919 w 461963"/>
              <a:gd name="connsiteY8-448" fmla="*/ 173831 h 195263"/>
              <a:gd name="connsiteX9-449" fmla="*/ 152400 w 461963"/>
              <a:gd name="connsiteY9-450" fmla="*/ 192881 h 195263"/>
              <a:gd name="connsiteX10-451" fmla="*/ 195263 w 461963"/>
              <a:gd name="connsiteY10-452" fmla="*/ 180975 h 195263"/>
              <a:gd name="connsiteX11-453" fmla="*/ 219075 w 461963"/>
              <a:gd name="connsiteY11-454" fmla="*/ 171450 h 195263"/>
              <a:gd name="connsiteX12-455" fmla="*/ 233363 w 461963"/>
              <a:gd name="connsiteY12-456" fmla="*/ 185738 h 195263"/>
              <a:gd name="connsiteX13-457" fmla="*/ 252413 w 461963"/>
              <a:gd name="connsiteY13-458" fmla="*/ 176213 h 195263"/>
              <a:gd name="connsiteX14-459" fmla="*/ 250031 w 461963"/>
              <a:gd name="connsiteY14-460" fmla="*/ 161925 h 195263"/>
              <a:gd name="connsiteX15-461" fmla="*/ 269081 w 461963"/>
              <a:gd name="connsiteY15-462" fmla="*/ 171450 h 195263"/>
              <a:gd name="connsiteX16-463" fmla="*/ 290513 w 461963"/>
              <a:gd name="connsiteY16-464" fmla="*/ 161925 h 195263"/>
              <a:gd name="connsiteX17-465" fmla="*/ 319088 w 461963"/>
              <a:gd name="connsiteY17-466" fmla="*/ 173831 h 195263"/>
              <a:gd name="connsiteX18-467" fmla="*/ 388144 w 461963"/>
              <a:gd name="connsiteY18-468" fmla="*/ 142875 h 195263"/>
              <a:gd name="connsiteX19-469" fmla="*/ 400050 w 461963"/>
              <a:gd name="connsiteY19-470" fmla="*/ 152400 h 195263"/>
              <a:gd name="connsiteX20-471" fmla="*/ 438150 w 461963"/>
              <a:gd name="connsiteY20-472" fmla="*/ 154781 h 195263"/>
              <a:gd name="connsiteX21-473" fmla="*/ 461963 w 461963"/>
              <a:gd name="connsiteY21-474" fmla="*/ 152400 h 195263"/>
              <a:gd name="connsiteX22-475" fmla="*/ 450056 w 461963"/>
              <a:gd name="connsiteY22-476" fmla="*/ 133350 h 195263"/>
              <a:gd name="connsiteX23-477" fmla="*/ 447675 w 461963"/>
              <a:gd name="connsiteY23-478" fmla="*/ 71438 h 195263"/>
              <a:gd name="connsiteX24-479" fmla="*/ 423863 w 461963"/>
              <a:gd name="connsiteY24-480" fmla="*/ 61913 h 195263"/>
              <a:gd name="connsiteX25-481" fmla="*/ 409575 w 461963"/>
              <a:gd name="connsiteY25-482" fmla="*/ 33338 h 195263"/>
              <a:gd name="connsiteX26-483" fmla="*/ 385763 w 461963"/>
              <a:gd name="connsiteY26-484" fmla="*/ 16669 h 195263"/>
              <a:gd name="connsiteX27-485" fmla="*/ 366713 w 461963"/>
              <a:gd name="connsiteY27-486" fmla="*/ 16669 h 195263"/>
              <a:gd name="connsiteX28-487" fmla="*/ 335756 w 461963"/>
              <a:gd name="connsiteY28-488" fmla="*/ 35719 h 195263"/>
              <a:gd name="connsiteX29-489" fmla="*/ 302419 w 461963"/>
              <a:gd name="connsiteY29-490" fmla="*/ 33338 h 195263"/>
              <a:gd name="connsiteX30-491" fmla="*/ 250031 w 461963"/>
              <a:gd name="connsiteY30-492" fmla="*/ 33338 h 195263"/>
              <a:gd name="connsiteX31-493" fmla="*/ 223838 w 461963"/>
              <a:gd name="connsiteY31-494" fmla="*/ 23813 h 195263"/>
              <a:gd name="connsiteX32-495" fmla="*/ 197644 w 461963"/>
              <a:gd name="connsiteY32-496" fmla="*/ 0 h 195263"/>
              <a:gd name="connsiteX33-497" fmla="*/ 164306 w 461963"/>
              <a:gd name="connsiteY33-498" fmla="*/ 4763 h 195263"/>
              <a:gd name="connsiteX34-499" fmla="*/ 126206 w 461963"/>
              <a:gd name="connsiteY34-500" fmla="*/ 21431 h 195263"/>
              <a:gd name="connsiteX35-501" fmla="*/ 33337 w 461963"/>
              <a:gd name="connsiteY35-502" fmla="*/ 9525 h 195263"/>
              <a:gd name="connsiteX36-503" fmla="*/ 45244 w 461963"/>
              <a:gd name="connsiteY36-504" fmla="*/ 38100 h 195263"/>
              <a:gd name="connsiteX0-505" fmla="*/ 45244 w 461963"/>
              <a:gd name="connsiteY0-506" fmla="*/ 38100 h 195263"/>
              <a:gd name="connsiteX1-507" fmla="*/ 40481 w 461963"/>
              <a:gd name="connsiteY1-508" fmla="*/ 23813 h 195263"/>
              <a:gd name="connsiteX2-509" fmla="*/ 33338 w 461963"/>
              <a:gd name="connsiteY2-510" fmla="*/ 57150 h 195263"/>
              <a:gd name="connsiteX3-511" fmla="*/ 0 w 461963"/>
              <a:gd name="connsiteY3-512" fmla="*/ 64294 h 195263"/>
              <a:gd name="connsiteX4-513" fmla="*/ 0 w 461963"/>
              <a:gd name="connsiteY4-514" fmla="*/ 64294 h 195263"/>
              <a:gd name="connsiteX5-515" fmla="*/ 11906 w 461963"/>
              <a:gd name="connsiteY5-516" fmla="*/ 102394 h 195263"/>
              <a:gd name="connsiteX6-517" fmla="*/ 11906 w 461963"/>
              <a:gd name="connsiteY6-518" fmla="*/ 133350 h 195263"/>
              <a:gd name="connsiteX7-519" fmla="*/ 30956 w 461963"/>
              <a:gd name="connsiteY7-520" fmla="*/ 161925 h 195263"/>
              <a:gd name="connsiteX8-521" fmla="*/ 90488 w 461963"/>
              <a:gd name="connsiteY8-522" fmla="*/ 195263 h 195263"/>
              <a:gd name="connsiteX9-523" fmla="*/ 111919 w 461963"/>
              <a:gd name="connsiteY9-524" fmla="*/ 173831 h 195263"/>
              <a:gd name="connsiteX10-525" fmla="*/ 152400 w 461963"/>
              <a:gd name="connsiteY10-526" fmla="*/ 192881 h 195263"/>
              <a:gd name="connsiteX11-527" fmla="*/ 195263 w 461963"/>
              <a:gd name="connsiteY11-528" fmla="*/ 180975 h 195263"/>
              <a:gd name="connsiteX12-529" fmla="*/ 219075 w 461963"/>
              <a:gd name="connsiteY12-530" fmla="*/ 171450 h 195263"/>
              <a:gd name="connsiteX13-531" fmla="*/ 233363 w 461963"/>
              <a:gd name="connsiteY13-532" fmla="*/ 185738 h 195263"/>
              <a:gd name="connsiteX14-533" fmla="*/ 252413 w 461963"/>
              <a:gd name="connsiteY14-534" fmla="*/ 176213 h 195263"/>
              <a:gd name="connsiteX15-535" fmla="*/ 250031 w 461963"/>
              <a:gd name="connsiteY15-536" fmla="*/ 161925 h 195263"/>
              <a:gd name="connsiteX16-537" fmla="*/ 269081 w 461963"/>
              <a:gd name="connsiteY16-538" fmla="*/ 171450 h 195263"/>
              <a:gd name="connsiteX17-539" fmla="*/ 290513 w 461963"/>
              <a:gd name="connsiteY17-540" fmla="*/ 161925 h 195263"/>
              <a:gd name="connsiteX18-541" fmla="*/ 319088 w 461963"/>
              <a:gd name="connsiteY18-542" fmla="*/ 173831 h 195263"/>
              <a:gd name="connsiteX19-543" fmla="*/ 388144 w 461963"/>
              <a:gd name="connsiteY19-544" fmla="*/ 142875 h 195263"/>
              <a:gd name="connsiteX20-545" fmla="*/ 400050 w 461963"/>
              <a:gd name="connsiteY20-546" fmla="*/ 152400 h 195263"/>
              <a:gd name="connsiteX21-547" fmla="*/ 438150 w 461963"/>
              <a:gd name="connsiteY21-548" fmla="*/ 154781 h 195263"/>
              <a:gd name="connsiteX22-549" fmla="*/ 461963 w 461963"/>
              <a:gd name="connsiteY22-550" fmla="*/ 152400 h 195263"/>
              <a:gd name="connsiteX23-551" fmla="*/ 450056 w 461963"/>
              <a:gd name="connsiteY23-552" fmla="*/ 133350 h 195263"/>
              <a:gd name="connsiteX24-553" fmla="*/ 447675 w 461963"/>
              <a:gd name="connsiteY24-554" fmla="*/ 71438 h 195263"/>
              <a:gd name="connsiteX25-555" fmla="*/ 423863 w 461963"/>
              <a:gd name="connsiteY25-556" fmla="*/ 61913 h 195263"/>
              <a:gd name="connsiteX26-557" fmla="*/ 409575 w 461963"/>
              <a:gd name="connsiteY26-558" fmla="*/ 33338 h 195263"/>
              <a:gd name="connsiteX27-559" fmla="*/ 385763 w 461963"/>
              <a:gd name="connsiteY27-560" fmla="*/ 16669 h 195263"/>
              <a:gd name="connsiteX28-561" fmla="*/ 366713 w 461963"/>
              <a:gd name="connsiteY28-562" fmla="*/ 16669 h 195263"/>
              <a:gd name="connsiteX29-563" fmla="*/ 335756 w 461963"/>
              <a:gd name="connsiteY29-564" fmla="*/ 35719 h 195263"/>
              <a:gd name="connsiteX30-565" fmla="*/ 302419 w 461963"/>
              <a:gd name="connsiteY30-566" fmla="*/ 33338 h 195263"/>
              <a:gd name="connsiteX31-567" fmla="*/ 250031 w 461963"/>
              <a:gd name="connsiteY31-568" fmla="*/ 33338 h 195263"/>
              <a:gd name="connsiteX32-569" fmla="*/ 223838 w 461963"/>
              <a:gd name="connsiteY32-570" fmla="*/ 23813 h 195263"/>
              <a:gd name="connsiteX33-571" fmla="*/ 197644 w 461963"/>
              <a:gd name="connsiteY33-572" fmla="*/ 0 h 195263"/>
              <a:gd name="connsiteX34-573" fmla="*/ 164306 w 461963"/>
              <a:gd name="connsiteY34-574" fmla="*/ 4763 h 195263"/>
              <a:gd name="connsiteX35-575" fmla="*/ 126206 w 461963"/>
              <a:gd name="connsiteY35-576" fmla="*/ 21431 h 195263"/>
              <a:gd name="connsiteX36-577" fmla="*/ 33337 w 461963"/>
              <a:gd name="connsiteY36-578" fmla="*/ 9525 h 195263"/>
              <a:gd name="connsiteX37" fmla="*/ 45244 w 461963"/>
              <a:gd name="connsiteY37" fmla="*/ 38100 h 195263"/>
              <a:gd name="connsiteX0-579" fmla="*/ 2382 w 461963"/>
              <a:gd name="connsiteY0-580" fmla="*/ 38100 h 195263"/>
              <a:gd name="connsiteX1-581" fmla="*/ 40481 w 461963"/>
              <a:gd name="connsiteY1-582" fmla="*/ 23813 h 195263"/>
              <a:gd name="connsiteX2-583" fmla="*/ 33338 w 461963"/>
              <a:gd name="connsiteY2-584" fmla="*/ 57150 h 195263"/>
              <a:gd name="connsiteX3-585" fmla="*/ 0 w 461963"/>
              <a:gd name="connsiteY3-586" fmla="*/ 64294 h 195263"/>
              <a:gd name="connsiteX4-587" fmla="*/ 0 w 461963"/>
              <a:gd name="connsiteY4-588" fmla="*/ 64294 h 195263"/>
              <a:gd name="connsiteX5-589" fmla="*/ 11906 w 461963"/>
              <a:gd name="connsiteY5-590" fmla="*/ 102394 h 195263"/>
              <a:gd name="connsiteX6-591" fmla="*/ 11906 w 461963"/>
              <a:gd name="connsiteY6-592" fmla="*/ 133350 h 195263"/>
              <a:gd name="connsiteX7-593" fmla="*/ 30956 w 461963"/>
              <a:gd name="connsiteY7-594" fmla="*/ 161925 h 195263"/>
              <a:gd name="connsiteX8-595" fmla="*/ 90488 w 461963"/>
              <a:gd name="connsiteY8-596" fmla="*/ 195263 h 195263"/>
              <a:gd name="connsiteX9-597" fmla="*/ 111919 w 461963"/>
              <a:gd name="connsiteY9-598" fmla="*/ 173831 h 195263"/>
              <a:gd name="connsiteX10-599" fmla="*/ 152400 w 461963"/>
              <a:gd name="connsiteY10-600" fmla="*/ 192881 h 195263"/>
              <a:gd name="connsiteX11-601" fmla="*/ 195263 w 461963"/>
              <a:gd name="connsiteY11-602" fmla="*/ 180975 h 195263"/>
              <a:gd name="connsiteX12-603" fmla="*/ 219075 w 461963"/>
              <a:gd name="connsiteY12-604" fmla="*/ 171450 h 195263"/>
              <a:gd name="connsiteX13-605" fmla="*/ 233363 w 461963"/>
              <a:gd name="connsiteY13-606" fmla="*/ 185738 h 195263"/>
              <a:gd name="connsiteX14-607" fmla="*/ 252413 w 461963"/>
              <a:gd name="connsiteY14-608" fmla="*/ 176213 h 195263"/>
              <a:gd name="connsiteX15-609" fmla="*/ 250031 w 461963"/>
              <a:gd name="connsiteY15-610" fmla="*/ 161925 h 195263"/>
              <a:gd name="connsiteX16-611" fmla="*/ 269081 w 461963"/>
              <a:gd name="connsiteY16-612" fmla="*/ 171450 h 195263"/>
              <a:gd name="connsiteX17-613" fmla="*/ 290513 w 461963"/>
              <a:gd name="connsiteY17-614" fmla="*/ 161925 h 195263"/>
              <a:gd name="connsiteX18-615" fmla="*/ 319088 w 461963"/>
              <a:gd name="connsiteY18-616" fmla="*/ 173831 h 195263"/>
              <a:gd name="connsiteX19-617" fmla="*/ 388144 w 461963"/>
              <a:gd name="connsiteY19-618" fmla="*/ 142875 h 195263"/>
              <a:gd name="connsiteX20-619" fmla="*/ 400050 w 461963"/>
              <a:gd name="connsiteY20-620" fmla="*/ 152400 h 195263"/>
              <a:gd name="connsiteX21-621" fmla="*/ 438150 w 461963"/>
              <a:gd name="connsiteY21-622" fmla="*/ 154781 h 195263"/>
              <a:gd name="connsiteX22-623" fmla="*/ 461963 w 461963"/>
              <a:gd name="connsiteY22-624" fmla="*/ 152400 h 195263"/>
              <a:gd name="connsiteX23-625" fmla="*/ 450056 w 461963"/>
              <a:gd name="connsiteY23-626" fmla="*/ 133350 h 195263"/>
              <a:gd name="connsiteX24-627" fmla="*/ 447675 w 461963"/>
              <a:gd name="connsiteY24-628" fmla="*/ 71438 h 195263"/>
              <a:gd name="connsiteX25-629" fmla="*/ 423863 w 461963"/>
              <a:gd name="connsiteY25-630" fmla="*/ 61913 h 195263"/>
              <a:gd name="connsiteX26-631" fmla="*/ 409575 w 461963"/>
              <a:gd name="connsiteY26-632" fmla="*/ 33338 h 195263"/>
              <a:gd name="connsiteX27-633" fmla="*/ 385763 w 461963"/>
              <a:gd name="connsiteY27-634" fmla="*/ 16669 h 195263"/>
              <a:gd name="connsiteX28-635" fmla="*/ 366713 w 461963"/>
              <a:gd name="connsiteY28-636" fmla="*/ 16669 h 195263"/>
              <a:gd name="connsiteX29-637" fmla="*/ 335756 w 461963"/>
              <a:gd name="connsiteY29-638" fmla="*/ 35719 h 195263"/>
              <a:gd name="connsiteX30-639" fmla="*/ 302419 w 461963"/>
              <a:gd name="connsiteY30-640" fmla="*/ 33338 h 195263"/>
              <a:gd name="connsiteX31-641" fmla="*/ 250031 w 461963"/>
              <a:gd name="connsiteY31-642" fmla="*/ 33338 h 195263"/>
              <a:gd name="connsiteX32-643" fmla="*/ 223838 w 461963"/>
              <a:gd name="connsiteY32-644" fmla="*/ 23813 h 195263"/>
              <a:gd name="connsiteX33-645" fmla="*/ 197644 w 461963"/>
              <a:gd name="connsiteY33-646" fmla="*/ 0 h 195263"/>
              <a:gd name="connsiteX34-647" fmla="*/ 164306 w 461963"/>
              <a:gd name="connsiteY34-648" fmla="*/ 4763 h 195263"/>
              <a:gd name="connsiteX35-649" fmla="*/ 126206 w 461963"/>
              <a:gd name="connsiteY35-650" fmla="*/ 21431 h 195263"/>
              <a:gd name="connsiteX36-651" fmla="*/ 33337 w 461963"/>
              <a:gd name="connsiteY36-652" fmla="*/ 9525 h 195263"/>
              <a:gd name="connsiteX37-653" fmla="*/ 2382 w 461963"/>
              <a:gd name="connsiteY37-654" fmla="*/ 38100 h 195263"/>
              <a:gd name="connsiteX0-655" fmla="*/ 2382 w 461963"/>
              <a:gd name="connsiteY0-656" fmla="*/ 38100 h 195263"/>
              <a:gd name="connsiteX1-657" fmla="*/ 4762 w 461963"/>
              <a:gd name="connsiteY1-658" fmla="*/ 45244 h 195263"/>
              <a:gd name="connsiteX2-659" fmla="*/ 33338 w 461963"/>
              <a:gd name="connsiteY2-660" fmla="*/ 57150 h 195263"/>
              <a:gd name="connsiteX3-661" fmla="*/ 0 w 461963"/>
              <a:gd name="connsiteY3-662" fmla="*/ 64294 h 195263"/>
              <a:gd name="connsiteX4-663" fmla="*/ 0 w 461963"/>
              <a:gd name="connsiteY4-664" fmla="*/ 64294 h 195263"/>
              <a:gd name="connsiteX5-665" fmla="*/ 11906 w 461963"/>
              <a:gd name="connsiteY5-666" fmla="*/ 102394 h 195263"/>
              <a:gd name="connsiteX6-667" fmla="*/ 11906 w 461963"/>
              <a:gd name="connsiteY6-668" fmla="*/ 133350 h 195263"/>
              <a:gd name="connsiteX7-669" fmla="*/ 30956 w 461963"/>
              <a:gd name="connsiteY7-670" fmla="*/ 161925 h 195263"/>
              <a:gd name="connsiteX8-671" fmla="*/ 90488 w 461963"/>
              <a:gd name="connsiteY8-672" fmla="*/ 195263 h 195263"/>
              <a:gd name="connsiteX9-673" fmla="*/ 111919 w 461963"/>
              <a:gd name="connsiteY9-674" fmla="*/ 173831 h 195263"/>
              <a:gd name="connsiteX10-675" fmla="*/ 152400 w 461963"/>
              <a:gd name="connsiteY10-676" fmla="*/ 192881 h 195263"/>
              <a:gd name="connsiteX11-677" fmla="*/ 195263 w 461963"/>
              <a:gd name="connsiteY11-678" fmla="*/ 180975 h 195263"/>
              <a:gd name="connsiteX12-679" fmla="*/ 219075 w 461963"/>
              <a:gd name="connsiteY12-680" fmla="*/ 171450 h 195263"/>
              <a:gd name="connsiteX13-681" fmla="*/ 233363 w 461963"/>
              <a:gd name="connsiteY13-682" fmla="*/ 185738 h 195263"/>
              <a:gd name="connsiteX14-683" fmla="*/ 252413 w 461963"/>
              <a:gd name="connsiteY14-684" fmla="*/ 176213 h 195263"/>
              <a:gd name="connsiteX15-685" fmla="*/ 250031 w 461963"/>
              <a:gd name="connsiteY15-686" fmla="*/ 161925 h 195263"/>
              <a:gd name="connsiteX16-687" fmla="*/ 269081 w 461963"/>
              <a:gd name="connsiteY16-688" fmla="*/ 171450 h 195263"/>
              <a:gd name="connsiteX17-689" fmla="*/ 290513 w 461963"/>
              <a:gd name="connsiteY17-690" fmla="*/ 161925 h 195263"/>
              <a:gd name="connsiteX18-691" fmla="*/ 319088 w 461963"/>
              <a:gd name="connsiteY18-692" fmla="*/ 173831 h 195263"/>
              <a:gd name="connsiteX19-693" fmla="*/ 388144 w 461963"/>
              <a:gd name="connsiteY19-694" fmla="*/ 142875 h 195263"/>
              <a:gd name="connsiteX20-695" fmla="*/ 400050 w 461963"/>
              <a:gd name="connsiteY20-696" fmla="*/ 152400 h 195263"/>
              <a:gd name="connsiteX21-697" fmla="*/ 438150 w 461963"/>
              <a:gd name="connsiteY21-698" fmla="*/ 154781 h 195263"/>
              <a:gd name="connsiteX22-699" fmla="*/ 461963 w 461963"/>
              <a:gd name="connsiteY22-700" fmla="*/ 152400 h 195263"/>
              <a:gd name="connsiteX23-701" fmla="*/ 450056 w 461963"/>
              <a:gd name="connsiteY23-702" fmla="*/ 133350 h 195263"/>
              <a:gd name="connsiteX24-703" fmla="*/ 447675 w 461963"/>
              <a:gd name="connsiteY24-704" fmla="*/ 71438 h 195263"/>
              <a:gd name="connsiteX25-705" fmla="*/ 423863 w 461963"/>
              <a:gd name="connsiteY25-706" fmla="*/ 61913 h 195263"/>
              <a:gd name="connsiteX26-707" fmla="*/ 409575 w 461963"/>
              <a:gd name="connsiteY26-708" fmla="*/ 33338 h 195263"/>
              <a:gd name="connsiteX27-709" fmla="*/ 385763 w 461963"/>
              <a:gd name="connsiteY27-710" fmla="*/ 16669 h 195263"/>
              <a:gd name="connsiteX28-711" fmla="*/ 366713 w 461963"/>
              <a:gd name="connsiteY28-712" fmla="*/ 16669 h 195263"/>
              <a:gd name="connsiteX29-713" fmla="*/ 335756 w 461963"/>
              <a:gd name="connsiteY29-714" fmla="*/ 35719 h 195263"/>
              <a:gd name="connsiteX30-715" fmla="*/ 302419 w 461963"/>
              <a:gd name="connsiteY30-716" fmla="*/ 33338 h 195263"/>
              <a:gd name="connsiteX31-717" fmla="*/ 250031 w 461963"/>
              <a:gd name="connsiteY31-718" fmla="*/ 33338 h 195263"/>
              <a:gd name="connsiteX32-719" fmla="*/ 223838 w 461963"/>
              <a:gd name="connsiteY32-720" fmla="*/ 23813 h 195263"/>
              <a:gd name="connsiteX33-721" fmla="*/ 197644 w 461963"/>
              <a:gd name="connsiteY33-722" fmla="*/ 0 h 195263"/>
              <a:gd name="connsiteX34-723" fmla="*/ 164306 w 461963"/>
              <a:gd name="connsiteY34-724" fmla="*/ 4763 h 195263"/>
              <a:gd name="connsiteX35-725" fmla="*/ 126206 w 461963"/>
              <a:gd name="connsiteY35-726" fmla="*/ 21431 h 195263"/>
              <a:gd name="connsiteX36-727" fmla="*/ 33337 w 461963"/>
              <a:gd name="connsiteY36-728" fmla="*/ 9525 h 195263"/>
              <a:gd name="connsiteX37-729" fmla="*/ 2382 w 461963"/>
              <a:gd name="connsiteY37-730" fmla="*/ 38100 h 195263"/>
              <a:gd name="connsiteX0-731" fmla="*/ 42864 w 461963"/>
              <a:gd name="connsiteY0-732" fmla="*/ 35719 h 195263"/>
              <a:gd name="connsiteX1-733" fmla="*/ 4762 w 461963"/>
              <a:gd name="connsiteY1-734" fmla="*/ 45244 h 195263"/>
              <a:gd name="connsiteX2-735" fmla="*/ 33338 w 461963"/>
              <a:gd name="connsiteY2-736" fmla="*/ 57150 h 195263"/>
              <a:gd name="connsiteX3-737" fmla="*/ 0 w 461963"/>
              <a:gd name="connsiteY3-738" fmla="*/ 64294 h 195263"/>
              <a:gd name="connsiteX4-739" fmla="*/ 0 w 461963"/>
              <a:gd name="connsiteY4-740" fmla="*/ 64294 h 195263"/>
              <a:gd name="connsiteX5-741" fmla="*/ 11906 w 461963"/>
              <a:gd name="connsiteY5-742" fmla="*/ 102394 h 195263"/>
              <a:gd name="connsiteX6-743" fmla="*/ 11906 w 461963"/>
              <a:gd name="connsiteY6-744" fmla="*/ 133350 h 195263"/>
              <a:gd name="connsiteX7-745" fmla="*/ 30956 w 461963"/>
              <a:gd name="connsiteY7-746" fmla="*/ 161925 h 195263"/>
              <a:gd name="connsiteX8-747" fmla="*/ 90488 w 461963"/>
              <a:gd name="connsiteY8-748" fmla="*/ 195263 h 195263"/>
              <a:gd name="connsiteX9-749" fmla="*/ 111919 w 461963"/>
              <a:gd name="connsiteY9-750" fmla="*/ 173831 h 195263"/>
              <a:gd name="connsiteX10-751" fmla="*/ 152400 w 461963"/>
              <a:gd name="connsiteY10-752" fmla="*/ 192881 h 195263"/>
              <a:gd name="connsiteX11-753" fmla="*/ 195263 w 461963"/>
              <a:gd name="connsiteY11-754" fmla="*/ 180975 h 195263"/>
              <a:gd name="connsiteX12-755" fmla="*/ 219075 w 461963"/>
              <a:gd name="connsiteY12-756" fmla="*/ 171450 h 195263"/>
              <a:gd name="connsiteX13-757" fmla="*/ 233363 w 461963"/>
              <a:gd name="connsiteY13-758" fmla="*/ 185738 h 195263"/>
              <a:gd name="connsiteX14-759" fmla="*/ 252413 w 461963"/>
              <a:gd name="connsiteY14-760" fmla="*/ 176213 h 195263"/>
              <a:gd name="connsiteX15-761" fmla="*/ 250031 w 461963"/>
              <a:gd name="connsiteY15-762" fmla="*/ 161925 h 195263"/>
              <a:gd name="connsiteX16-763" fmla="*/ 269081 w 461963"/>
              <a:gd name="connsiteY16-764" fmla="*/ 171450 h 195263"/>
              <a:gd name="connsiteX17-765" fmla="*/ 290513 w 461963"/>
              <a:gd name="connsiteY17-766" fmla="*/ 161925 h 195263"/>
              <a:gd name="connsiteX18-767" fmla="*/ 319088 w 461963"/>
              <a:gd name="connsiteY18-768" fmla="*/ 173831 h 195263"/>
              <a:gd name="connsiteX19-769" fmla="*/ 388144 w 461963"/>
              <a:gd name="connsiteY19-770" fmla="*/ 142875 h 195263"/>
              <a:gd name="connsiteX20-771" fmla="*/ 400050 w 461963"/>
              <a:gd name="connsiteY20-772" fmla="*/ 152400 h 195263"/>
              <a:gd name="connsiteX21-773" fmla="*/ 438150 w 461963"/>
              <a:gd name="connsiteY21-774" fmla="*/ 154781 h 195263"/>
              <a:gd name="connsiteX22-775" fmla="*/ 461963 w 461963"/>
              <a:gd name="connsiteY22-776" fmla="*/ 152400 h 195263"/>
              <a:gd name="connsiteX23-777" fmla="*/ 450056 w 461963"/>
              <a:gd name="connsiteY23-778" fmla="*/ 133350 h 195263"/>
              <a:gd name="connsiteX24-779" fmla="*/ 447675 w 461963"/>
              <a:gd name="connsiteY24-780" fmla="*/ 71438 h 195263"/>
              <a:gd name="connsiteX25-781" fmla="*/ 423863 w 461963"/>
              <a:gd name="connsiteY25-782" fmla="*/ 61913 h 195263"/>
              <a:gd name="connsiteX26-783" fmla="*/ 409575 w 461963"/>
              <a:gd name="connsiteY26-784" fmla="*/ 33338 h 195263"/>
              <a:gd name="connsiteX27-785" fmla="*/ 385763 w 461963"/>
              <a:gd name="connsiteY27-786" fmla="*/ 16669 h 195263"/>
              <a:gd name="connsiteX28-787" fmla="*/ 366713 w 461963"/>
              <a:gd name="connsiteY28-788" fmla="*/ 16669 h 195263"/>
              <a:gd name="connsiteX29-789" fmla="*/ 335756 w 461963"/>
              <a:gd name="connsiteY29-790" fmla="*/ 35719 h 195263"/>
              <a:gd name="connsiteX30-791" fmla="*/ 302419 w 461963"/>
              <a:gd name="connsiteY30-792" fmla="*/ 33338 h 195263"/>
              <a:gd name="connsiteX31-793" fmla="*/ 250031 w 461963"/>
              <a:gd name="connsiteY31-794" fmla="*/ 33338 h 195263"/>
              <a:gd name="connsiteX32-795" fmla="*/ 223838 w 461963"/>
              <a:gd name="connsiteY32-796" fmla="*/ 23813 h 195263"/>
              <a:gd name="connsiteX33-797" fmla="*/ 197644 w 461963"/>
              <a:gd name="connsiteY33-798" fmla="*/ 0 h 195263"/>
              <a:gd name="connsiteX34-799" fmla="*/ 164306 w 461963"/>
              <a:gd name="connsiteY34-800" fmla="*/ 4763 h 195263"/>
              <a:gd name="connsiteX35-801" fmla="*/ 126206 w 461963"/>
              <a:gd name="connsiteY35-802" fmla="*/ 21431 h 195263"/>
              <a:gd name="connsiteX36-803" fmla="*/ 33337 w 461963"/>
              <a:gd name="connsiteY36-804" fmla="*/ 9525 h 195263"/>
              <a:gd name="connsiteX37-805" fmla="*/ 42864 w 461963"/>
              <a:gd name="connsiteY37-806" fmla="*/ 35719 h 195263"/>
              <a:gd name="connsiteX0-807" fmla="*/ 4764 w 461963"/>
              <a:gd name="connsiteY0-808" fmla="*/ 16669 h 195263"/>
              <a:gd name="connsiteX1-809" fmla="*/ 4762 w 461963"/>
              <a:gd name="connsiteY1-810" fmla="*/ 45244 h 195263"/>
              <a:gd name="connsiteX2-811" fmla="*/ 33338 w 461963"/>
              <a:gd name="connsiteY2-812" fmla="*/ 57150 h 195263"/>
              <a:gd name="connsiteX3-813" fmla="*/ 0 w 461963"/>
              <a:gd name="connsiteY3-814" fmla="*/ 64294 h 195263"/>
              <a:gd name="connsiteX4-815" fmla="*/ 0 w 461963"/>
              <a:gd name="connsiteY4-816" fmla="*/ 64294 h 195263"/>
              <a:gd name="connsiteX5-817" fmla="*/ 11906 w 461963"/>
              <a:gd name="connsiteY5-818" fmla="*/ 102394 h 195263"/>
              <a:gd name="connsiteX6-819" fmla="*/ 11906 w 461963"/>
              <a:gd name="connsiteY6-820" fmla="*/ 133350 h 195263"/>
              <a:gd name="connsiteX7-821" fmla="*/ 30956 w 461963"/>
              <a:gd name="connsiteY7-822" fmla="*/ 161925 h 195263"/>
              <a:gd name="connsiteX8-823" fmla="*/ 90488 w 461963"/>
              <a:gd name="connsiteY8-824" fmla="*/ 195263 h 195263"/>
              <a:gd name="connsiteX9-825" fmla="*/ 111919 w 461963"/>
              <a:gd name="connsiteY9-826" fmla="*/ 173831 h 195263"/>
              <a:gd name="connsiteX10-827" fmla="*/ 152400 w 461963"/>
              <a:gd name="connsiteY10-828" fmla="*/ 192881 h 195263"/>
              <a:gd name="connsiteX11-829" fmla="*/ 195263 w 461963"/>
              <a:gd name="connsiteY11-830" fmla="*/ 180975 h 195263"/>
              <a:gd name="connsiteX12-831" fmla="*/ 219075 w 461963"/>
              <a:gd name="connsiteY12-832" fmla="*/ 171450 h 195263"/>
              <a:gd name="connsiteX13-833" fmla="*/ 233363 w 461963"/>
              <a:gd name="connsiteY13-834" fmla="*/ 185738 h 195263"/>
              <a:gd name="connsiteX14-835" fmla="*/ 252413 w 461963"/>
              <a:gd name="connsiteY14-836" fmla="*/ 176213 h 195263"/>
              <a:gd name="connsiteX15-837" fmla="*/ 250031 w 461963"/>
              <a:gd name="connsiteY15-838" fmla="*/ 161925 h 195263"/>
              <a:gd name="connsiteX16-839" fmla="*/ 269081 w 461963"/>
              <a:gd name="connsiteY16-840" fmla="*/ 171450 h 195263"/>
              <a:gd name="connsiteX17-841" fmla="*/ 290513 w 461963"/>
              <a:gd name="connsiteY17-842" fmla="*/ 161925 h 195263"/>
              <a:gd name="connsiteX18-843" fmla="*/ 319088 w 461963"/>
              <a:gd name="connsiteY18-844" fmla="*/ 173831 h 195263"/>
              <a:gd name="connsiteX19-845" fmla="*/ 388144 w 461963"/>
              <a:gd name="connsiteY19-846" fmla="*/ 142875 h 195263"/>
              <a:gd name="connsiteX20-847" fmla="*/ 400050 w 461963"/>
              <a:gd name="connsiteY20-848" fmla="*/ 152400 h 195263"/>
              <a:gd name="connsiteX21-849" fmla="*/ 438150 w 461963"/>
              <a:gd name="connsiteY21-850" fmla="*/ 154781 h 195263"/>
              <a:gd name="connsiteX22-851" fmla="*/ 461963 w 461963"/>
              <a:gd name="connsiteY22-852" fmla="*/ 152400 h 195263"/>
              <a:gd name="connsiteX23-853" fmla="*/ 450056 w 461963"/>
              <a:gd name="connsiteY23-854" fmla="*/ 133350 h 195263"/>
              <a:gd name="connsiteX24-855" fmla="*/ 447675 w 461963"/>
              <a:gd name="connsiteY24-856" fmla="*/ 71438 h 195263"/>
              <a:gd name="connsiteX25-857" fmla="*/ 423863 w 461963"/>
              <a:gd name="connsiteY25-858" fmla="*/ 61913 h 195263"/>
              <a:gd name="connsiteX26-859" fmla="*/ 409575 w 461963"/>
              <a:gd name="connsiteY26-860" fmla="*/ 33338 h 195263"/>
              <a:gd name="connsiteX27-861" fmla="*/ 385763 w 461963"/>
              <a:gd name="connsiteY27-862" fmla="*/ 16669 h 195263"/>
              <a:gd name="connsiteX28-863" fmla="*/ 366713 w 461963"/>
              <a:gd name="connsiteY28-864" fmla="*/ 16669 h 195263"/>
              <a:gd name="connsiteX29-865" fmla="*/ 335756 w 461963"/>
              <a:gd name="connsiteY29-866" fmla="*/ 35719 h 195263"/>
              <a:gd name="connsiteX30-867" fmla="*/ 302419 w 461963"/>
              <a:gd name="connsiteY30-868" fmla="*/ 33338 h 195263"/>
              <a:gd name="connsiteX31-869" fmla="*/ 250031 w 461963"/>
              <a:gd name="connsiteY31-870" fmla="*/ 33338 h 195263"/>
              <a:gd name="connsiteX32-871" fmla="*/ 223838 w 461963"/>
              <a:gd name="connsiteY32-872" fmla="*/ 23813 h 195263"/>
              <a:gd name="connsiteX33-873" fmla="*/ 197644 w 461963"/>
              <a:gd name="connsiteY33-874" fmla="*/ 0 h 195263"/>
              <a:gd name="connsiteX34-875" fmla="*/ 164306 w 461963"/>
              <a:gd name="connsiteY34-876" fmla="*/ 4763 h 195263"/>
              <a:gd name="connsiteX35-877" fmla="*/ 126206 w 461963"/>
              <a:gd name="connsiteY35-878" fmla="*/ 21431 h 195263"/>
              <a:gd name="connsiteX36-879" fmla="*/ 33337 w 461963"/>
              <a:gd name="connsiteY36-880" fmla="*/ 9525 h 195263"/>
              <a:gd name="connsiteX37-881" fmla="*/ 4764 w 461963"/>
              <a:gd name="connsiteY37-882" fmla="*/ 16669 h 195263"/>
              <a:gd name="connsiteX0-883" fmla="*/ 4764 w 461963"/>
              <a:gd name="connsiteY0-884" fmla="*/ 16669 h 195263"/>
              <a:gd name="connsiteX1-885" fmla="*/ 47625 w 461963"/>
              <a:gd name="connsiteY1-886" fmla="*/ 42863 h 195263"/>
              <a:gd name="connsiteX2-887" fmla="*/ 33338 w 461963"/>
              <a:gd name="connsiteY2-888" fmla="*/ 57150 h 195263"/>
              <a:gd name="connsiteX3-889" fmla="*/ 0 w 461963"/>
              <a:gd name="connsiteY3-890" fmla="*/ 64294 h 195263"/>
              <a:gd name="connsiteX4-891" fmla="*/ 0 w 461963"/>
              <a:gd name="connsiteY4-892" fmla="*/ 64294 h 195263"/>
              <a:gd name="connsiteX5-893" fmla="*/ 11906 w 461963"/>
              <a:gd name="connsiteY5-894" fmla="*/ 102394 h 195263"/>
              <a:gd name="connsiteX6-895" fmla="*/ 11906 w 461963"/>
              <a:gd name="connsiteY6-896" fmla="*/ 133350 h 195263"/>
              <a:gd name="connsiteX7-897" fmla="*/ 30956 w 461963"/>
              <a:gd name="connsiteY7-898" fmla="*/ 161925 h 195263"/>
              <a:gd name="connsiteX8-899" fmla="*/ 90488 w 461963"/>
              <a:gd name="connsiteY8-900" fmla="*/ 195263 h 195263"/>
              <a:gd name="connsiteX9-901" fmla="*/ 111919 w 461963"/>
              <a:gd name="connsiteY9-902" fmla="*/ 173831 h 195263"/>
              <a:gd name="connsiteX10-903" fmla="*/ 152400 w 461963"/>
              <a:gd name="connsiteY10-904" fmla="*/ 192881 h 195263"/>
              <a:gd name="connsiteX11-905" fmla="*/ 195263 w 461963"/>
              <a:gd name="connsiteY11-906" fmla="*/ 180975 h 195263"/>
              <a:gd name="connsiteX12-907" fmla="*/ 219075 w 461963"/>
              <a:gd name="connsiteY12-908" fmla="*/ 171450 h 195263"/>
              <a:gd name="connsiteX13-909" fmla="*/ 233363 w 461963"/>
              <a:gd name="connsiteY13-910" fmla="*/ 185738 h 195263"/>
              <a:gd name="connsiteX14-911" fmla="*/ 252413 w 461963"/>
              <a:gd name="connsiteY14-912" fmla="*/ 176213 h 195263"/>
              <a:gd name="connsiteX15-913" fmla="*/ 250031 w 461963"/>
              <a:gd name="connsiteY15-914" fmla="*/ 161925 h 195263"/>
              <a:gd name="connsiteX16-915" fmla="*/ 269081 w 461963"/>
              <a:gd name="connsiteY16-916" fmla="*/ 171450 h 195263"/>
              <a:gd name="connsiteX17-917" fmla="*/ 290513 w 461963"/>
              <a:gd name="connsiteY17-918" fmla="*/ 161925 h 195263"/>
              <a:gd name="connsiteX18-919" fmla="*/ 319088 w 461963"/>
              <a:gd name="connsiteY18-920" fmla="*/ 173831 h 195263"/>
              <a:gd name="connsiteX19-921" fmla="*/ 388144 w 461963"/>
              <a:gd name="connsiteY19-922" fmla="*/ 142875 h 195263"/>
              <a:gd name="connsiteX20-923" fmla="*/ 400050 w 461963"/>
              <a:gd name="connsiteY20-924" fmla="*/ 152400 h 195263"/>
              <a:gd name="connsiteX21-925" fmla="*/ 438150 w 461963"/>
              <a:gd name="connsiteY21-926" fmla="*/ 154781 h 195263"/>
              <a:gd name="connsiteX22-927" fmla="*/ 461963 w 461963"/>
              <a:gd name="connsiteY22-928" fmla="*/ 152400 h 195263"/>
              <a:gd name="connsiteX23-929" fmla="*/ 450056 w 461963"/>
              <a:gd name="connsiteY23-930" fmla="*/ 133350 h 195263"/>
              <a:gd name="connsiteX24-931" fmla="*/ 447675 w 461963"/>
              <a:gd name="connsiteY24-932" fmla="*/ 71438 h 195263"/>
              <a:gd name="connsiteX25-933" fmla="*/ 423863 w 461963"/>
              <a:gd name="connsiteY25-934" fmla="*/ 61913 h 195263"/>
              <a:gd name="connsiteX26-935" fmla="*/ 409575 w 461963"/>
              <a:gd name="connsiteY26-936" fmla="*/ 33338 h 195263"/>
              <a:gd name="connsiteX27-937" fmla="*/ 385763 w 461963"/>
              <a:gd name="connsiteY27-938" fmla="*/ 16669 h 195263"/>
              <a:gd name="connsiteX28-939" fmla="*/ 366713 w 461963"/>
              <a:gd name="connsiteY28-940" fmla="*/ 16669 h 195263"/>
              <a:gd name="connsiteX29-941" fmla="*/ 335756 w 461963"/>
              <a:gd name="connsiteY29-942" fmla="*/ 35719 h 195263"/>
              <a:gd name="connsiteX30-943" fmla="*/ 302419 w 461963"/>
              <a:gd name="connsiteY30-944" fmla="*/ 33338 h 195263"/>
              <a:gd name="connsiteX31-945" fmla="*/ 250031 w 461963"/>
              <a:gd name="connsiteY31-946" fmla="*/ 33338 h 195263"/>
              <a:gd name="connsiteX32-947" fmla="*/ 223838 w 461963"/>
              <a:gd name="connsiteY32-948" fmla="*/ 23813 h 195263"/>
              <a:gd name="connsiteX33-949" fmla="*/ 197644 w 461963"/>
              <a:gd name="connsiteY33-950" fmla="*/ 0 h 195263"/>
              <a:gd name="connsiteX34-951" fmla="*/ 164306 w 461963"/>
              <a:gd name="connsiteY34-952" fmla="*/ 4763 h 195263"/>
              <a:gd name="connsiteX35-953" fmla="*/ 126206 w 461963"/>
              <a:gd name="connsiteY35-954" fmla="*/ 21431 h 195263"/>
              <a:gd name="connsiteX36-955" fmla="*/ 33337 w 461963"/>
              <a:gd name="connsiteY36-956" fmla="*/ 9525 h 195263"/>
              <a:gd name="connsiteX37-957" fmla="*/ 4764 w 461963"/>
              <a:gd name="connsiteY37-958" fmla="*/ 16669 h 195263"/>
              <a:gd name="connsiteX0-959" fmla="*/ 4764 w 461963"/>
              <a:gd name="connsiteY0-960" fmla="*/ 16669 h 195263"/>
              <a:gd name="connsiteX1-961" fmla="*/ 19050 w 461963"/>
              <a:gd name="connsiteY1-962" fmla="*/ 23813 h 195263"/>
              <a:gd name="connsiteX2-963" fmla="*/ 47625 w 461963"/>
              <a:gd name="connsiteY2-964" fmla="*/ 42863 h 195263"/>
              <a:gd name="connsiteX3-965" fmla="*/ 33338 w 461963"/>
              <a:gd name="connsiteY3-966" fmla="*/ 57150 h 195263"/>
              <a:gd name="connsiteX4-967" fmla="*/ 0 w 461963"/>
              <a:gd name="connsiteY4-968" fmla="*/ 64294 h 195263"/>
              <a:gd name="connsiteX5-969" fmla="*/ 0 w 461963"/>
              <a:gd name="connsiteY5-970" fmla="*/ 64294 h 195263"/>
              <a:gd name="connsiteX6-971" fmla="*/ 11906 w 461963"/>
              <a:gd name="connsiteY6-972" fmla="*/ 102394 h 195263"/>
              <a:gd name="connsiteX7-973" fmla="*/ 11906 w 461963"/>
              <a:gd name="connsiteY7-974" fmla="*/ 133350 h 195263"/>
              <a:gd name="connsiteX8-975" fmla="*/ 30956 w 461963"/>
              <a:gd name="connsiteY8-976" fmla="*/ 161925 h 195263"/>
              <a:gd name="connsiteX9-977" fmla="*/ 90488 w 461963"/>
              <a:gd name="connsiteY9-978" fmla="*/ 195263 h 195263"/>
              <a:gd name="connsiteX10-979" fmla="*/ 111919 w 461963"/>
              <a:gd name="connsiteY10-980" fmla="*/ 173831 h 195263"/>
              <a:gd name="connsiteX11-981" fmla="*/ 152400 w 461963"/>
              <a:gd name="connsiteY11-982" fmla="*/ 192881 h 195263"/>
              <a:gd name="connsiteX12-983" fmla="*/ 195263 w 461963"/>
              <a:gd name="connsiteY12-984" fmla="*/ 180975 h 195263"/>
              <a:gd name="connsiteX13-985" fmla="*/ 219075 w 461963"/>
              <a:gd name="connsiteY13-986" fmla="*/ 171450 h 195263"/>
              <a:gd name="connsiteX14-987" fmla="*/ 233363 w 461963"/>
              <a:gd name="connsiteY14-988" fmla="*/ 185738 h 195263"/>
              <a:gd name="connsiteX15-989" fmla="*/ 252413 w 461963"/>
              <a:gd name="connsiteY15-990" fmla="*/ 176213 h 195263"/>
              <a:gd name="connsiteX16-991" fmla="*/ 250031 w 461963"/>
              <a:gd name="connsiteY16-992" fmla="*/ 161925 h 195263"/>
              <a:gd name="connsiteX17-993" fmla="*/ 269081 w 461963"/>
              <a:gd name="connsiteY17-994" fmla="*/ 171450 h 195263"/>
              <a:gd name="connsiteX18-995" fmla="*/ 290513 w 461963"/>
              <a:gd name="connsiteY18-996" fmla="*/ 161925 h 195263"/>
              <a:gd name="connsiteX19-997" fmla="*/ 319088 w 461963"/>
              <a:gd name="connsiteY19-998" fmla="*/ 173831 h 195263"/>
              <a:gd name="connsiteX20-999" fmla="*/ 388144 w 461963"/>
              <a:gd name="connsiteY20-1000" fmla="*/ 142875 h 195263"/>
              <a:gd name="connsiteX21-1001" fmla="*/ 400050 w 461963"/>
              <a:gd name="connsiteY21-1002" fmla="*/ 152400 h 195263"/>
              <a:gd name="connsiteX22-1003" fmla="*/ 438150 w 461963"/>
              <a:gd name="connsiteY22-1004" fmla="*/ 154781 h 195263"/>
              <a:gd name="connsiteX23-1005" fmla="*/ 461963 w 461963"/>
              <a:gd name="connsiteY23-1006" fmla="*/ 152400 h 195263"/>
              <a:gd name="connsiteX24-1007" fmla="*/ 450056 w 461963"/>
              <a:gd name="connsiteY24-1008" fmla="*/ 133350 h 195263"/>
              <a:gd name="connsiteX25-1009" fmla="*/ 447675 w 461963"/>
              <a:gd name="connsiteY25-1010" fmla="*/ 71438 h 195263"/>
              <a:gd name="connsiteX26-1011" fmla="*/ 423863 w 461963"/>
              <a:gd name="connsiteY26-1012" fmla="*/ 61913 h 195263"/>
              <a:gd name="connsiteX27-1013" fmla="*/ 409575 w 461963"/>
              <a:gd name="connsiteY27-1014" fmla="*/ 33338 h 195263"/>
              <a:gd name="connsiteX28-1015" fmla="*/ 385763 w 461963"/>
              <a:gd name="connsiteY28-1016" fmla="*/ 16669 h 195263"/>
              <a:gd name="connsiteX29-1017" fmla="*/ 366713 w 461963"/>
              <a:gd name="connsiteY29-1018" fmla="*/ 16669 h 195263"/>
              <a:gd name="connsiteX30-1019" fmla="*/ 335756 w 461963"/>
              <a:gd name="connsiteY30-1020" fmla="*/ 35719 h 195263"/>
              <a:gd name="connsiteX31-1021" fmla="*/ 302419 w 461963"/>
              <a:gd name="connsiteY31-1022" fmla="*/ 33338 h 195263"/>
              <a:gd name="connsiteX32-1023" fmla="*/ 250031 w 461963"/>
              <a:gd name="connsiteY32-1024" fmla="*/ 33338 h 195263"/>
              <a:gd name="connsiteX33-1025" fmla="*/ 223838 w 461963"/>
              <a:gd name="connsiteY33-1026" fmla="*/ 23813 h 195263"/>
              <a:gd name="connsiteX34-1027" fmla="*/ 197644 w 461963"/>
              <a:gd name="connsiteY34-1028" fmla="*/ 0 h 195263"/>
              <a:gd name="connsiteX35-1029" fmla="*/ 164306 w 461963"/>
              <a:gd name="connsiteY35-1030" fmla="*/ 4763 h 195263"/>
              <a:gd name="connsiteX36-1031" fmla="*/ 126206 w 461963"/>
              <a:gd name="connsiteY36-1032" fmla="*/ 21431 h 195263"/>
              <a:gd name="connsiteX37-1033" fmla="*/ 33337 w 461963"/>
              <a:gd name="connsiteY37-1034" fmla="*/ 9525 h 195263"/>
              <a:gd name="connsiteX38" fmla="*/ 4764 w 461963"/>
              <a:gd name="connsiteY38" fmla="*/ 16669 h 195263"/>
              <a:gd name="connsiteX0-1035" fmla="*/ 9398 w 466597"/>
              <a:gd name="connsiteY0-1036" fmla="*/ 16669 h 195263"/>
              <a:gd name="connsiteX1-1037" fmla="*/ 2253 w 466597"/>
              <a:gd name="connsiteY1-1038" fmla="*/ 50007 h 195263"/>
              <a:gd name="connsiteX2-1039" fmla="*/ 52259 w 466597"/>
              <a:gd name="connsiteY2-1040" fmla="*/ 42863 h 195263"/>
              <a:gd name="connsiteX3-1041" fmla="*/ 37972 w 466597"/>
              <a:gd name="connsiteY3-1042" fmla="*/ 57150 h 195263"/>
              <a:gd name="connsiteX4-1043" fmla="*/ 4634 w 466597"/>
              <a:gd name="connsiteY4-1044" fmla="*/ 64294 h 195263"/>
              <a:gd name="connsiteX5-1045" fmla="*/ 4634 w 466597"/>
              <a:gd name="connsiteY5-1046" fmla="*/ 64294 h 195263"/>
              <a:gd name="connsiteX6-1047" fmla="*/ 16540 w 466597"/>
              <a:gd name="connsiteY6-1048" fmla="*/ 102394 h 195263"/>
              <a:gd name="connsiteX7-1049" fmla="*/ 16540 w 466597"/>
              <a:gd name="connsiteY7-1050" fmla="*/ 133350 h 195263"/>
              <a:gd name="connsiteX8-1051" fmla="*/ 35590 w 466597"/>
              <a:gd name="connsiteY8-1052" fmla="*/ 161925 h 195263"/>
              <a:gd name="connsiteX9-1053" fmla="*/ 95122 w 466597"/>
              <a:gd name="connsiteY9-1054" fmla="*/ 195263 h 195263"/>
              <a:gd name="connsiteX10-1055" fmla="*/ 116553 w 466597"/>
              <a:gd name="connsiteY10-1056" fmla="*/ 173831 h 195263"/>
              <a:gd name="connsiteX11-1057" fmla="*/ 157034 w 466597"/>
              <a:gd name="connsiteY11-1058" fmla="*/ 192881 h 195263"/>
              <a:gd name="connsiteX12-1059" fmla="*/ 199897 w 466597"/>
              <a:gd name="connsiteY12-1060" fmla="*/ 180975 h 195263"/>
              <a:gd name="connsiteX13-1061" fmla="*/ 223709 w 466597"/>
              <a:gd name="connsiteY13-1062" fmla="*/ 171450 h 195263"/>
              <a:gd name="connsiteX14-1063" fmla="*/ 237997 w 466597"/>
              <a:gd name="connsiteY14-1064" fmla="*/ 185738 h 195263"/>
              <a:gd name="connsiteX15-1065" fmla="*/ 257047 w 466597"/>
              <a:gd name="connsiteY15-1066" fmla="*/ 176213 h 195263"/>
              <a:gd name="connsiteX16-1067" fmla="*/ 254665 w 466597"/>
              <a:gd name="connsiteY16-1068" fmla="*/ 161925 h 195263"/>
              <a:gd name="connsiteX17-1069" fmla="*/ 273715 w 466597"/>
              <a:gd name="connsiteY17-1070" fmla="*/ 171450 h 195263"/>
              <a:gd name="connsiteX18-1071" fmla="*/ 295147 w 466597"/>
              <a:gd name="connsiteY18-1072" fmla="*/ 161925 h 195263"/>
              <a:gd name="connsiteX19-1073" fmla="*/ 323722 w 466597"/>
              <a:gd name="connsiteY19-1074" fmla="*/ 173831 h 195263"/>
              <a:gd name="connsiteX20-1075" fmla="*/ 392778 w 466597"/>
              <a:gd name="connsiteY20-1076" fmla="*/ 142875 h 195263"/>
              <a:gd name="connsiteX21-1077" fmla="*/ 404684 w 466597"/>
              <a:gd name="connsiteY21-1078" fmla="*/ 152400 h 195263"/>
              <a:gd name="connsiteX22-1079" fmla="*/ 442784 w 466597"/>
              <a:gd name="connsiteY22-1080" fmla="*/ 154781 h 195263"/>
              <a:gd name="connsiteX23-1081" fmla="*/ 466597 w 466597"/>
              <a:gd name="connsiteY23-1082" fmla="*/ 152400 h 195263"/>
              <a:gd name="connsiteX24-1083" fmla="*/ 454690 w 466597"/>
              <a:gd name="connsiteY24-1084" fmla="*/ 133350 h 195263"/>
              <a:gd name="connsiteX25-1085" fmla="*/ 452309 w 466597"/>
              <a:gd name="connsiteY25-1086" fmla="*/ 71438 h 195263"/>
              <a:gd name="connsiteX26-1087" fmla="*/ 428497 w 466597"/>
              <a:gd name="connsiteY26-1088" fmla="*/ 61913 h 195263"/>
              <a:gd name="connsiteX27-1089" fmla="*/ 414209 w 466597"/>
              <a:gd name="connsiteY27-1090" fmla="*/ 33338 h 195263"/>
              <a:gd name="connsiteX28-1091" fmla="*/ 390397 w 466597"/>
              <a:gd name="connsiteY28-1092" fmla="*/ 16669 h 195263"/>
              <a:gd name="connsiteX29-1093" fmla="*/ 371347 w 466597"/>
              <a:gd name="connsiteY29-1094" fmla="*/ 16669 h 195263"/>
              <a:gd name="connsiteX30-1095" fmla="*/ 340390 w 466597"/>
              <a:gd name="connsiteY30-1096" fmla="*/ 35719 h 195263"/>
              <a:gd name="connsiteX31-1097" fmla="*/ 307053 w 466597"/>
              <a:gd name="connsiteY31-1098" fmla="*/ 33338 h 195263"/>
              <a:gd name="connsiteX32-1099" fmla="*/ 254665 w 466597"/>
              <a:gd name="connsiteY32-1100" fmla="*/ 33338 h 195263"/>
              <a:gd name="connsiteX33-1101" fmla="*/ 228472 w 466597"/>
              <a:gd name="connsiteY33-1102" fmla="*/ 23813 h 195263"/>
              <a:gd name="connsiteX34-1103" fmla="*/ 202278 w 466597"/>
              <a:gd name="connsiteY34-1104" fmla="*/ 0 h 195263"/>
              <a:gd name="connsiteX35-1105" fmla="*/ 168940 w 466597"/>
              <a:gd name="connsiteY35-1106" fmla="*/ 4763 h 195263"/>
              <a:gd name="connsiteX36-1107" fmla="*/ 130840 w 466597"/>
              <a:gd name="connsiteY36-1108" fmla="*/ 21431 h 195263"/>
              <a:gd name="connsiteX37-1109" fmla="*/ 37971 w 466597"/>
              <a:gd name="connsiteY37-1110" fmla="*/ 9525 h 195263"/>
              <a:gd name="connsiteX38-1111" fmla="*/ 9398 w 466597"/>
              <a:gd name="connsiteY38-1112" fmla="*/ 16669 h 195263"/>
              <a:gd name="connsiteX0-1113" fmla="*/ 9398 w 466597"/>
              <a:gd name="connsiteY0-1114" fmla="*/ 16669 h 195263"/>
              <a:gd name="connsiteX1-1115" fmla="*/ 2253 w 466597"/>
              <a:gd name="connsiteY1-1116" fmla="*/ 42863 h 195263"/>
              <a:gd name="connsiteX2-1117" fmla="*/ 52259 w 466597"/>
              <a:gd name="connsiteY2-1118" fmla="*/ 42863 h 195263"/>
              <a:gd name="connsiteX3-1119" fmla="*/ 37972 w 466597"/>
              <a:gd name="connsiteY3-1120" fmla="*/ 57150 h 195263"/>
              <a:gd name="connsiteX4-1121" fmla="*/ 4634 w 466597"/>
              <a:gd name="connsiteY4-1122" fmla="*/ 64294 h 195263"/>
              <a:gd name="connsiteX5-1123" fmla="*/ 4634 w 466597"/>
              <a:gd name="connsiteY5-1124" fmla="*/ 64294 h 195263"/>
              <a:gd name="connsiteX6-1125" fmla="*/ 16540 w 466597"/>
              <a:gd name="connsiteY6-1126" fmla="*/ 102394 h 195263"/>
              <a:gd name="connsiteX7-1127" fmla="*/ 16540 w 466597"/>
              <a:gd name="connsiteY7-1128" fmla="*/ 133350 h 195263"/>
              <a:gd name="connsiteX8-1129" fmla="*/ 35590 w 466597"/>
              <a:gd name="connsiteY8-1130" fmla="*/ 161925 h 195263"/>
              <a:gd name="connsiteX9-1131" fmla="*/ 95122 w 466597"/>
              <a:gd name="connsiteY9-1132" fmla="*/ 195263 h 195263"/>
              <a:gd name="connsiteX10-1133" fmla="*/ 116553 w 466597"/>
              <a:gd name="connsiteY10-1134" fmla="*/ 173831 h 195263"/>
              <a:gd name="connsiteX11-1135" fmla="*/ 157034 w 466597"/>
              <a:gd name="connsiteY11-1136" fmla="*/ 192881 h 195263"/>
              <a:gd name="connsiteX12-1137" fmla="*/ 199897 w 466597"/>
              <a:gd name="connsiteY12-1138" fmla="*/ 180975 h 195263"/>
              <a:gd name="connsiteX13-1139" fmla="*/ 223709 w 466597"/>
              <a:gd name="connsiteY13-1140" fmla="*/ 171450 h 195263"/>
              <a:gd name="connsiteX14-1141" fmla="*/ 237997 w 466597"/>
              <a:gd name="connsiteY14-1142" fmla="*/ 185738 h 195263"/>
              <a:gd name="connsiteX15-1143" fmla="*/ 257047 w 466597"/>
              <a:gd name="connsiteY15-1144" fmla="*/ 176213 h 195263"/>
              <a:gd name="connsiteX16-1145" fmla="*/ 254665 w 466597"/>
              <a:gd name="connsiteY16-1146" fmla="*/ 161925 h 195263"/>
              <a:gd name="connsiteX17-1147" fmla="*/ 273715 w 466597"/>
              <a:gd name="connsiteY17-1148" fmla="*/ 171450 h 195263"/>
              <a:gd name="connsiteX18-1149" fmla="*/ 295147 w 466597"/>
              <a:gd name="connsiteY18-1150" fmla="*/ 161925 h 195263"/>
              <a:gd name="connsiteX19-1151" fmla="*/ 323722 w 466597"/>
              <a:gd name="connsiteY19-1152" fmla="*/ 173831 h 195263"/>
              <a:gd name="connsiteX20-1153" fmla="*/ 392778 w 466597"/>
              <a:gd name="connsiteY20-1154" fmla="*/ 142875 h 195263"/>
              <a:gd name="connsiteX21-1155" fmla="*/ 404684 w 466597"/>
              <a:gd name="connsiteY21-1156" fmla="*/ 152400 h 195263"/>
              <a:gd name="connsiteX22-1157" fmla="*/ 442784 w 466597"/>
              <a:gd name="connsiteY22-1158" fmla="*/ 154781 h 195263"/>
              <a:gd name="connsiteX23-1159" fmla="*/ 466597 w 466597"/>
              <a:gd name="connsiteY23-1160" fmla="*/ 152400 h 195263"/>
              <a:gd name="connsiteX24-1161" fmla="*/ 454690 w 466597"/>
              <a:gd name="connsiteY24-1162" fmla="*/ 133350 h 195263"/>
              <a:gd name="connsiteX25-1163" fmla="*/ 452309 w 466597"/>
              <a:gd name="connsiteY25-1164" fmla="*/ 71438 h 195263"/>
              <a:gd name="connsiteX26-1165" fmla="*/ 428497 w 466597"/>
              <a:gd name="connsiteY26-1166" fmla="*/ 61913 h 195263"/>
              <a:gd name="connsiteX27-1167" fmla="*/ 414209 w 466597"/>
              <a:gd name="connsiteY27-1168" fmla="*/ 33338 h 195263"/>
              <a:gd name="connsiteX28-1169" fmla="*/ 390397 w 466597"/>
              <a:gd name="connsiteY28-1170" fmla="*/ 16669 h 195263"/>
              <a:gd name="connsiteX29-1171" fmla="*/ 371347 w 466597"/>
              <a:gd name="connsiteY29-1172" fmla="*/ 16669 h 195263"/>
              <a:gd name="connsiteX30-1173" fmla="*/ 340390 w 466597"/>
              <a:gd name="connsiteY30-1174" fmla="*/ 35719 h 195263"/>
              <a:gd name="connsiteX31-1175" fmla="*/ 307053 w 466597"/>
              <a:gd name="connsiteY31-1176" fmla="*/ 33338 h 195263"/>
              <a:gd name="connsiteX32-1177" fmla="*/ 254665 w 466597"/>
              <a:gd name="connsiteY32-1178" fmla="*/ 33338 h 195263"/>
              <a:gd name="connsiteX33-1179" fmla="*/ 228472 w 466597"/>
              <a:gd name="connsiteY33-1180" fmla="*/ 23813 h 195263"/>
              <a:gd name="connsiteX34-1181" fmla="*/ 202278 w 466597"/>
              <a:gd name="connsiteY34-1182" fmla="*/ 0 h 195263"/>
              <a:gd name="connsiteX35-1183" fmla="*/ 168940 w 466597"/>
              <a:gd name="connsiteY35-1184" fmla="*/ 4763 h 195263"/>
              <a:gd name="connsiteX36-1185" fmla="*/ 130840 w 466597"/>
              <a:gd name="connsiteY36-1186" fmla="*/ 21431 h 195263"/>
              <a:gd name="connsiteX37-1187" fmla="*/ 37971 w 466597"/>
              <a:gd name="connsiteY37-1188" fmla="*/ 9525 h 195263"/>
              <a:gd name="connsiteX38-1189" fmla="*/ 9398 w 466597"/>
              <a:gd name="connsiteY38-1190" fmla="*/ 16669 h 195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211" y="connsiteY35-212"/>
              </a:cxn>
              <a:cxn ang="0">
                <a:pos x="connsiteX36-429" y="connsiteY36-430"/>
              </a:cxn>
              <a:cxn ang="0">
                <a:pos x="connsiteX37-653" y="connsiteY37-654"/>
              </a:cxn>
              <a:cxn ang="0">
                <a:pos x="connsiteX38-1111" y="connsiteY38-1112"/>
              </a:cxn>
            </a:cxnLst>
            <a:rect l="l" t="t" r="r" b="b"/>
            <a:pathLst>
              <a:path w="466597" h="195263">
                <a:moveTo>
                  <a:pt x="9398" y="16669"/>
                </a:moveTo>
                <a:cubicBezTo>
                  <a:pt x="7017" y="19050"/>
                  <a:pt x="-4890" y="38497"/>
                  <a:pt x="2253" y="42863"/>
                </a:cubicBezTo>
                <a:cubicBezTo>
                  <a:pt x="9396" y="47229"/>
                  <a:pt x="49878" y="37307"/>
                  <a:pt x="52259" y="42863"/>
                </a:cubicBezTo>
                <a:lnTo>
                  <a:pt x="37972" y="57150"/>
                </a:lnTo>
                <a:lnTo>
                  <a:pt x="4634" y="64294"/>
                </a:lnTo>
                <a:lnTo>
                  <a:pt x="4634" y="64294"/>
                </a:lnTo>
                <a:lnTo>
                  <a:pt x="16540" y="102394"/>
                </a:lnTo>
                <a:lnTo>
                  <a:pt x="16540" y="133350"/>
                </a:lnTo>
                <a:lnTo>
                  <a:pt x="35590" y="161925"/>
                </a:lnTo>
                <a:lnTo>
                  <a:pt x="95122" y="195263"/>
                </a:lnTo>
                <a:lnTo>
                  <a:pt x="116553" y="173831"/>
                </a:lnTo>
                <a:lnTo>
                  <a:pt x="157034" y="192881"/>
                </a:lnTo>
                <a:lnTo>
                  <a:pt x="199897" y="180975"/>
                </a:lnTo>
                <a:lnTo>
                  <a:pt x="223709" y="171450"/>
                </a:lnTo>
                <a:lnTo>
                  <a:pt x="237997" y="185738"/>
                </a:lnTo>
                <a:lnTo>
                  <a:pt x="257047" y="176213"/>
                </a:lnTo>
                <a:lnTo>
                  <a:pt x="254665" y="161925"/>
                </a:lnTo>
                <a:lnTo>
                  <a:pt x="273715" y="171450"/>
                </a:lnTo>
                <a:lnTo>
                  <a:pt x="295147" y="161925"/>
                </a:lnTo>
                <a:lnTo>
                  <a:pt x="323722" y="173831"/>
                </a:lnTo>
                <a:lnTo>
                  <a:pt x="392778" y="142875"/>
                </a:lnTo>
                <a:lnTo>
                  <a:pt x="404684" y="152400"/>
                </a:lnTo>
                <a:lnTo>
                  <a:pt x="442784" y="154781"/>
                </a:lnTo>
                <a:lnTo>
                  <a:pt x="466597" y="152400"/>
                </a:lnTo>
                <a:lnTo>
                  <a:pt x="454690" y="133350"/>
                </a:lnTo>
                <a:cubicBezTo>
                  <a:pt x="453896" y="112713"/>
                  <a:pt x="453103" y="92075"/>
                  <a:pt x="452309" y="71438"/>
                </a:cubicBezTo>
                <a:lnTo>
                  <a:pt x="428497" y="61913"/>
                </a:lnTo>
                <a:lnTo>
                  <a:pt x="414209" y="33338"/>
                </a:lnTo>
                <a:lnTo>
                  <a:pt x="390397" y="16669"/>
                </a:lnTo>
                <a:lnTo>
                  <a:pt x="371347" y="16669"/>
                </a:lnTo>
                <a:lnTo>
                  <a:pt x="340390" y="35719"/>
                </a:lnTo>
                <a:lnTo>
                  <a:pt x="307053" y="33338"/>
                </a:lnTo>
                <a:lnTo>
                  <a:pt x="254665" y="33338"/>
                </a:lnTo>
                <a:lnTo>
                  <a:pt x="228472" y="23813"/>
                </a:lnTo>
                <a:lnTo>
                  <a:pt x="202278" y="0"/>
                </a:lnTo>
                <a:lnTo>
                  <a:pt x="168940" y="4763"/>
                </a:lnTo>
                <a:lnTo>
                  <a:pt x="130840" y="21431"/>
                </a:lnTo>
                <a:lnTo>
                  <a:pt x="37971" y="9525"/>
                </a:lnTo>
                <a:lnTo>
                  <a:pt x="9398" y="166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9" name="Freeform: Shape 208"/>
          <p:cNvSpPr/>
          <p:nvPr/>
        </p:nvSpPr>
        <p:spPr bwMode="auto">
          <a:xfrm>
            <a:off x="6645910" y="2754630"/>
            <a:ext cx="95250" cy="59690"/>
          </a:xfrm>
          <a:custGeom>
            <a:avLst/>
            <a:gdLst>
              <a:gd name="connsiteX0" fmla="*/ 0 w 95250"/>
              <a:gd name="connsiteY0" fmla="*/ 0 h 50006"/>
              <a:gd name="connsiteX1" fmla="*/ 30956 w 95250"/>
              <a:gd name="connsiteY1" fmla="*/ 50006 h 50006"/>
              <a:gd name="connsiteX2" fmla="*/ 95250 w 95250"/>
              <a:gd name="connsiteY2" fmla="*/ 11906 h 50006"/>
              <a:gd name="connsiteX3" fmla="*/ 57150 w 95250"/>
              <a:gd name="connsiteY3" fmla="*/ 2381 h 50006"/>
              <a:gd name="connsiteX4" fmla="*/ 0 w 95250"/>
              <a:gd name="connsiteY4" fmla="*/ 0 h 50006"/>
              <a:gd name="connsiteX0-1" fmla="*/ 0 w 95250"/>
              <a:gd name="connsiteY0-2" fmla="*/ 2382 h 52388"/>
              <a:gd name="connsiteX1-3" fmla="*/ 30956 w 95250"/>
              <a:gd name="connsiteY1-4" fmla="*/ 52388 h 52388"/>
              <a:gd name="connsiteX2-5" fmla="*/ 95250 w 95250"/>
              <a:gd name="connsiteY2-6" fmla="*/ 14288 h 52388"/>
              <a:gd name="connsiteX3-7" fmla="*/ 57150 w 95250"/>
              <a:gd name="connsiteY3-8" fmla="*/ 4763 h 52388"/>
              <a:gd name="connsiteX4-9" fmla="*/ 30956 w 95250"/>
              <a:gd name="connsiteY4-10" fmla="*/ 0 h 52388"/>
              <a:gd name="connsiteX5" fmla="*/ 0 w 95250"/>
              <a:gd name="connsiteY5" fmla="*/ 2382 h 52388"/>
              <a:gd name="connsiteX0-11" fmla="*/ 0 w 95250"/>
              <a:gd name="connsiteY0-12" fmla="*/ 9525 h 59531"/>
              <a:gd name="connsiteX1-13" fmla="*/ 30956 w 95250"/>
              <a:gd name="connsiteY1-14" fmla="*/ 59531 h 59531"/>
              <a:gd name="connsiteX2-15" fmla="*/ 95250 w 95250"/>
              <a:gd name="connsiteY2-16" fmla="*/ 21431 h 59531"/>
              <a:gd name="connsiteX3-17" fmla="*/ 57150 w 95250"/>
              <a:gd name="connsiteY3-18" fmla="*/ 11906 h 59531"/>
              <a:gd name="connsiteX4-19" fmla="*/ 35719 w 95250"/>
              <a:gd name="connsiteY4-20" fmla="*/ 0 h 59531"/>
              <a:gd name="connsiteX5-21" fmla="*/ 0 w 95250"/>
              <a:gd name="connsiteY5-22" fmla="*/ 9525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5250" h="59531">
                <a:moveTo>
                  <a:pt x="0" y="9525"/>
                </a:moveTo>
                <a:lnTo>
                  <a:pt x="30956" y="59531"/>
                </a:lnTo>
                <a:lnTo>
                  <a:pt x="95250" y="21431"/>
                </a:lnTo>
                <a:lnTo>
                  <a:pt x="57150" y="11906"/>
                </a:lnTo>
                <a:lnTo>
                  <a:pt x="35719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0" name="Freeform: Shape 209"/>
          <p:cNvSpPr/>
          <p:nvPr/>
        </p:nvSpPr>
        <p:spPr bwMode="auto">
          <a:xfrm>
            <a:off x="6419850" y="3088005"/>
            <a:ext cx="59690" cy="23495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1" name="Freeform: Shape 210"/>
          <p:cNvSpPr/>
          <p:nvPr/>
        </p:nvSpPr>
        <p:spPr bwMode="auto">
          <a:xfrm rot="18190164">
            <a:off x="6641465" y="3089910"/>
            <a:ext cx="45720" cy="45720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2" name="Freeform: Shape 211"/>
          <p:cNvSpPr/>
          <p:nvPr/>
        </p:nvSpPr>
        <p:spPr bwMode="auto">
          <a:xfrm>
            <a:off x="6791325" y="3033395"/>
            <a:ext cx="254635" cy="235585"/>
          </a:xfrm>
          <a:custGeom>
            <a:avLst/>
            <a:gdLst>
              <a:gd name="connsiteX0" fmla="*/ 195263 w 254794"/>
              <a:gd name="connsiteY0" fmla="*/ 235744 h 235744"/>
              <a:gd name="connsiteX1" fmla="*/ 147638 w 254794"/>
              <a:gd name="connsiteY1" fmla="*/ 235744 h 235744"/>
              <a:gd name="connsiteX2" fmla="*/ 85725 w 254794"/>
              <a:gd name="connsiteY2" fmla="*/ 178594 h 235744"/>
              <a:gd name="connsiteX3" fmla="*/ 16669 w 254794"/>
              <a:gd name="connsiteY3" fmla="*/ 152400 h 235744"/>
              <a:gd name="connsiteX4" fmla="*/ 0 w 254794"/>
              <a:gd name="connsiteY4" fmla="*/ 114300 h 235744"/>
              <a:gd name="connsiteX5" fmla="*/ 59531 w 254794"/>
              <a:gd name="connsiteY5" fmla="*/ 85725 h 235744"/>
              <a:gd name="connsiteX6" fmla="*/ 73819 w 254794"/>
              <a:gd name="connsiteY6" fmla="*/ 35719 h 235744"/>
              <a:gd name="connsiteX7" fmla="*/ 92869 w 254794"/>
              <a:gd name="connsiteY7" fmla="*/ 4762 h 235744"/>
              <a:gd name="connsiteX8" fmla="*/ 138113 w 254794"/>
              <a:gd name="connsiteY8" fmla="*/ 4762 h 235744"/>
              <a:gd name="connsiteX9" fmla="*/ 164306 w 254794"/>
              <a:gd name="connsiteY9" fmla="*/ 0 h 235744"/>
              <a:gd name="connsiteX10" fmla="*/ 195263 w 254794"/>
              <a:gd name="connsiteY10" fmla="*/ 59531 h 235744"/>
              <a:gd name="connsiteX11" fmla="*/ 188119 w 254794"/>
              <a:gd name="connsiteY11" fmla="*/ 109537 h 235744"/>
              <a:gd name="connsiteX12" fmla="*/ 238125 w 254794"/>
              <a:gd name="connsiteY12" fmla="*/ 145256 h 235744"/>
              <a:gd name="connsiteX13" fmla="*/ 254794 w 254794"/>
              <a:gd name="connsiteY13" fmla="*/ 209550 h 235744"/>
              <a:gd name="connsiteX14" fmla="*/ 195263 w 254794"/>
              <a:gd name="connsiteY14" fmla="*/ 235744 h 235744"/>
              <a:gd name="connsiteX0-1" fmla="*/ 195263 w 254794"/>
              <a:gd name="connsiteY0-2" fmla="*/ 235744 h 235744"/>
              <a:gd name="connsiteX1-3" fmla="*/ 147638 w 254794"/>
              <a:gd name="connsiteY1-4" fmla="*/ 235744 h 235744"/>
              <a:gd name="connsiteX2-5" fmla="*/ 85725 w 254794"/>
              <a:gd name="connsiteY2-6" fmla="*/ 178594 h 235744"/>
              <a:gd name="connsiteX3-7" fmla="*/ 16669 w 254794"/>
              <a:gd name="connsiteY3-8" fmla="*/ 152400 h 235744"/>
              <a:gd name="connsiteX4-9" fmla="*/ 0 w 254794"/>
              <a:gd name="connsiteY4-10" fmla="*/ 114300 h 235744"/>
              <a:gd name="connsiteX5-11" fmla="*/ 59531 w 254794"/>
              <a:gd name="connsiteY5-12" fmla="*/ 85725 h 235744"/>
              <a:gd name="connsiteX6-13" fmla="*/ 73819 w 254794"/>
              <a:gd name="connsiteY6-14" fmla="*/ 35719 h 235744"/>
              <a:gd name="connsiteX7-15" fmla="*/ 92869 w 254794"/>
              <a:gd name="connsiteY7-16" fmla="*/ 4762 h 235744"/>
              <a:gd name="connsiteX8-17" fmla="*/ 138113 w 254794"/>
              <a:gd name="connsiteY8-18" fmla="*/ 4762 h 235744"/>
              <a:gd name="connsiteX9-19" fmla="*/ 164306 w 254794"/>
              <a:gd name="connsiteY9-20" fmla="*/ 0 h 235744"/>
              <a:gd name="connsiteX10-21" fmla="*/ 195263 w 254794"/>
              <a:gd name="connsiteY10-22" fmla="*/ 59531 h 235744"/>
              <a:gd name="connsiteX11-23" fmla="*/ 188119 w 254794"/>
              <a:gd name="connsiteY11-24" fmla="*/ 109537 h 235744"/>
              <a:gd name="connsiteX12-25" fmla="*/ 238125 w 254794"/>
              <a:gd name="connsiteY12-26" fmla="*/ 145256 h 235744"/>
              <a:gd name="connsiteX13-27" fmla="*/ 254794 w 254794"/>
              <a:gd name="connsiteY13-28" fmla="*/ 209550 h 235744"/>
              <a:gd name="connsiteX14-29" fmla="*/ 226219 w 254794"/>
              <a:gd name="connsiteY14-30" fmla="*/ 216694 h 235744"/>
              <a:gd name="connsiteX15" fmla="*/ 195263 w 254794"/>
              <a:gd name="connsiteY15" fmla="*/ 235744 h 235744"/>
              <a:gd name="connsiteX0-31" fmla="*/ 195263 w 254794"/>
              <a:gd name="connsiteY0-32" fmla="*/ 235744 h 235744"/>
              <a:gd name="connsiteX1-33" fmla="*/ 147638 w 254794"/>
              <a:gd name="connsiteY1-34" fmla="*/ 235744 h 235744"/>
              <a:gd name="connsiteX2-35" fmla="*/ 85725 w 254794"/>
              <a:gd name="connsiteY2-36" fmla="*/ 178594 h 235744"/>
              <a:gd name="connsiteX3-37" fmla="*/ 16669 w 254794"/>
              <a:gd name="connsiteY3-38" fmla="*/ 152400 h 235744"/>
              <a:gd name="connsiteX4-39" fmla="*/ 0 w 254794"/>
              <a:gd name="connsiteY4-40" fmla="*/ 114300 h 235744"/>
              <a:gd name="connsiteX5-41" fmla="*/ 59531 w 254794"/>
              <a:gd name="connsiteY5-42" fmla="*/ 85725 h 235744"/>
              <a:gd name="connsiteX6-43" fmla="*/ 73819 w 254794"/>
              <a:gd name="connsiteY6-44" fmla="*/ 35719 h 235744"/>
              <a:gd name="connsiteX7-45" fmla="*/ 92869 w 254794"/>
              <a:gd name="connsiteY7-46" fmla="*/ 4762 h 235744"/>
              <a:gd name="connsiteX8-47" fmla="*/ 138113 w 254794"/>
              <a:gd name="connsiteY8-48" fmla="*/ 4762 h 235744"/>
              <a:gd name="connsiteX9-49" fmla="*/ 164306 w 254794"/>
              <a:gd name="connsiteY9-50" fmla="*/ 0 h 235744"/>
              <a:gd name="connsiteX10-51" fmla="*/ 195263 w 254794"/>
              <a:gd name="connsiteY10-52" fmla="*/ 59531 h 235744"/>
              <a:gd name="connsiteX11-53" fmla="*/ 188119 w 254794"/>
              <a:gd name="connsiteY11-54" fmla="*/ 109537 h 235744"/>
              <a:gd name="connsiteX12-55" fmla="*/ 238125 w 254794"/>
              <a:gd name="connsiteY12-56" fmla="*/ 145256 h 235744"/>
              <a:gd name="connsiteX13-57" fmla="*/ 254794 w 254794"/>
              <a:gd name="connsiteY13-58" fmla="*/ 209550 h 235744"/>
              <a:gd name="connsiteX14-59" fmla="*/ 221457 w 254794"/>
              <a:gd name="connsiteY14-60" fmla="*/ 192882 h 235744"/>
              <a:gd name="connsiteX15-61" fmla="*/ 195263 w 254794"/>
              <a:gd name="connsiteY15-62" fmla="*/ 235744 h 235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54794" h="235744">
                <a:moveTo>
                  <a:pt x="195263" y="235744"/>
                </a:moveTo>
                <a:lnTo>
                  <a:pt x="147638" y="235744"/>
                </a:lnTo>
                <a:lnTo>
                  <a:pt x="85725" y="178594"/>
                </a:lnTo>
                <a:lnTo>
                  <a:pt x="16669" y="152400"/>
                </a:lnTo>
                <a:lnTo>
                  <a:pt x="0" y="114300"/>
                </a:lnTo>
                <a:lnTo>
                  <a:pt x="59531" y="85725"/>
                </a:lnTo>
                <a:lnTo>
                  <a:pt x="73819" y="35719"/>
                </a:lnTo>
                <a:lnTo>
                  <a:pt x="92869" y="4762"/>
                </a:lnTo>
                <a:lnTo>
                  <a:pt x="138113" y="4762"/>
                </a:lnTo>
                <a:lnTo>
                  <a:pt x="164306" y="0"/>
                </a:lnTo>
                <a:lnTo>
                  <a:pt x="195263" y="59531"/>
                </a:lnTo>
                <a:lnTo>
                  <a:pt x="188119" y="109537"/>
                </a:lnTo>
                <a:lnTo>
                  <a:pt x="238125" y="145256"/>
                </a:lnTo>
                <a:lnTo>
                  <a:pt x="254794" y="209550"/>
                </a:lnTo>
                <a:lnTo>
                  <a:pt x="221457" y="192882"/>
                </a:lnTo>
                <a:lnTo>
                  <a:pt x="195263" y="2357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3" name="Freeform: Shape 212"/>
          <p:cNvSpPr/>
          <p:nvPr/>
        </p:nvSpPr>
        <p:spPr bwMode="auto">
          <a:xfrm rot="2301587">
            <a:off x="6711950" y="311594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4" name="Freeform: Shape 213"/>
          <p:cNvSpPr/>
          <p:nvPr/>
        </p:nvSpPr>
        <p:spPr bwMode="auto">
          <a:xfrm rot="2301587">
            <a:off x="6692265" y="3163570"/>
            <a:ext cx="38735" cy="7112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  <a:gd name="connsiteX0-19" fmla="*/ 0 w 45244"/>
              <a:gd name="connsiteY0-20" fmla="*/ 0 h 50006"/>
              <a:gd name="connsiteX1-21" fmla="*/ 6670 w 45244"/>
              <a:gd name="connsiteY1-22" fmla="*/ 42097 h 50006"/>
              <a:gd name="connsiteX2-23" fmla="*/ 45244 w 45244"/>
              <a:gd name="connsiteY2-24" fmla="*/ 50006 h 50006"/>
              <a:gd name="connsiteX3-25" fmla="*/ 33338 w 45244"/>
              <a:gd name="connsiteY3-26" fmla="*/ 2381 h 50006"/>
              <a:gd name="connsiteX4-27" fmla="*/ 0 w 45244"/>
              <a:gd name="connsiteY4-28" fmla="*/ 0 h 50006"/>
              <a:gd name="connsiteX0-29" fmla="*/ 0 w 45244"/>
              <a:gd name="connsiteY0-30" fmla="*/ 21115 h 71121"/>
              <a:gd name="connsiteX1-31" fmla="*/ 6670 w 45244"/>
              <a:gd name="connsiteY1-32" fmla="*/ 63212 h 71121"/>
              <a:gd name="connsiteX2-33" fmla="*/ 45244 w 45244"/>
              <a:gd name="connsiteY2-34" fmla="*/ 71121 h 71121"/>
              <a:gd name="connsiteX3-35" fmla="*/ 20816 w 45244"/>
              <a:gd name="connsiteY3-36" fmla="*/ 0 h 71121"/>
              <a:gd name="connsiteX4-37" fmla="*/ 0 w 45244"/>
              <a:gd name="connsiteY4-38" fmla="*/ 21115 h 71121"/>
              <a:gd name="connsiteX0-39" fmla="*/ 878 w 38574"/>
              <a:gd name="connsiteY0-40" fmla="*/ 0 h 71164"/>
              <a:gd name="connsiteX1-41" fmla="*/ 0 w 38574"/>
              <a:gd name="connsiteY1-42" fmla="*/ 63255 h 71164"/>
              <a:gd name="connsiteX2-43" fmla="*/ 38574 w 38574"/>
              <a:gd name="connsiteY2-44" fmla="*/ 71164 h 71164"/>
              <a:gd name="connsiteX3-45" fmla="*/ 14146 w 38574"/>
              <a:gd name="connsiteY3-46" fmla="*/ 43 h 71164"/>
              <a:gd name="connsiteX4-47" fmla="*/ 878 w 38574"/>
              <a:gd name="connsiteY4-48" fmla="*/ 0 h 711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8574" h="71164">
                <a:moveTo>
                  <a:pt x="878" y="0"/>
                </a:moveTo>
                <a:cubicBezTo>
                  <a:pt x="585" y="21085"/>
                  <a:pt x="293" y="42170"/>
                  <a:pt x="0" y="63255"/>
                </a:cubicBezTo>
                <a:lnTo>
                  <a:pt x="38574" y="71164"/>
                </a:lnTo>
                <a:lnTo>
                  <a:pt x="14146" y="43"/>
                </a:lnTo>
                <a:lnTo>
                  <a:pt x="878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5" name="Freeform: Shape 214"/>
          <p:cNvSpPr/>
          <p:nvPr/>
        </p:nvSpPr>
        <p:spPr bwMode="auto">
          <a:xfrm>
            <a:off x="6722110" y="3026410"/>
            <a:ext cx="171450" cy="152400"/>
          </a:xfrm>
          <a:custGeom>
            <a:avLst/>
            <a:gdLst>
              <a:gd name="connsiteX0" fmla="*/ 0 w 171450"/>
              <a:gd name="connsiteY0" fmla="*/ 40481 h 152400"/>
              <a:gd name="connsiteX1" fmla="*/ 2381 w 171450"/>
              <a:gd name="connsiteY1" fmla="*/ 90488 h 152400"/>
              <a:gd name="connsiteX2" fmla="*/ 19050 w 171450"/>
              <a:gd name="connsiteY2" fmla="*/ 88106 h 152400"/>
              <a:gd name="connsiteX3" fmla="*/ 21431 w 171450"/>
              <a:gd name="connsiteY3" fmla="*/ 104775 h 152400"/>
              <a:gd name="connsiteX4" fmla="*/ 2381 w 171450"/>
              <a:gd name="connsiteY4" fmla="*/ 133350 h 152400"/>
              <a:gd name="connsiteX5" fmla="*/ 7144 w 171450"/>
              <a:gd name="connsiteY5" fmla="*/ 152400 h 152400"/>
              <a:gd name="connsiteX6" fmla="*/ 7144 w 171450"/>
              <a:gd name="connsiteY6" fmla="*/ 152400 h 152400"/>
              <a:gd name="connsiteX7" fmla="*/ 133350 w 171450"/>
              <a:gd name="connsiteY7" fmla="*/ 92869 h 152400"/>
              <a:gd name="connsiteX8" fmla="*/ 142875 w 171450"/>
              <a:gd name="connsiteY8" fmla="*/ 38100 h 152400"/>
              <a:gd name="connsiteX9" fmla="*/ 171450 w 171450"/>
              <a:gd name="connsiteY9" fmla="*/ 7144 h 152400"/>
              <a:gd name="connsiteX10" fmla="*/ 157162 w 171450"/>
              <a:gd name="connsiteY10" fmla="*/ 0 h 152400"/>
              <a:gd name="connsiteX11" fmla="*/ 85725 w 171450"/>
              <a:gd name="connsiteY11" fmla="*/ 28575 h 152400"/>
              <a:gd name="connsiteX12" fmla="*/ 66675 w 171450"/>
              <a:gd name="connsiteY12" fmla="*/ 19050 h 152400"/>
              <a:gd name="connsiteX13" fmla="*/ 0 w 171450"/>
              <a:gd name="connsiteY13" fmla="*/ 40481 h 152400"/>
              <a:gd name="connsiteX0-1" fmla="*/ 0 w 171450"/>
              <a:gd name="connsiteY0-2" fmla="*/ 40481 h 152400"/>
              <a:gd name="connsiteX1-3" fmla="*/ 2381 w 171450"/>
              <a:gd name="connsiteY1-4" fmla="*/ 90488 h 152400"/>
              <a:gd name="connsiteX2-5" fmla="*/ 19050 w 171450"/>
              <a:gd name="connsiteY2-6" fmla="*/ 88106 h 152400"/>
              <a:gd name="connsiteX3-7" fmla="*/ 21431 w 171450"/>
              <a:gd name="connsiteY3-8" fmla="*/ 104775 h 152400"/>
              <a:gd name="connsiteX4-9" fmla="*/ 2381 w 171450"/>
              <a:gd name="connsiteY4-10" fmla="*/ 133350 h 152400"/>
              <a:gd name="connsiteX5-11" fmla="*/ 7144 w 171450"/>
              <a:gd name="connsiteY5-12" fmla="*/ 152400 h 152400"/>
              <a:gd name="connsiteX6-13" fmla="*/ 7144 w 171450"/>
              <a:gd name="connsiteY6-14" fmla="*/ 152400 h 152400"/>
              <a:gd name="connsiteX7-15" fmla="*/ 133350 w 171450"/>
              <a:gd name="connsiteY7-16" fmla="*/ 92869 h 152400"/>
              <a:gd name="connsiteX8-17" fmla="*/ 142875 w 171450"/>
              <a:gd name="connsiteY8-18" fmla="*/ 38100 h 152400"/>
              <a:gd name="connsiteX9-19" fmla="*/ 171450 w 171450"/>
              <a:gd name="connsiteY9-20" fmla="*/ 7144 h 152400"/>
              <a:gd name="connsiteX10-21" fmla="*/ 157162 w 171450"/>
              <a:gd name="connsiteY10-22" fmla="*/ 0 h 152400"/>
              <a:gd name="connsiteX11-23" fmla="*/ 85725 w 171450"/>
              <a:gd name="connsiteY11-24" fmla="*/ 28575 h 152400"/>
              <a:gd name="connsiteX12-25" fmla="*/ 66675 w 171450"/>
              <a:gd name="connsiteY12-26" fmla="*/ 19050 h 152400"/>
              <a:gd name="connsiteX13-27" fmla="*/ 30956 w 171450"/>
              <a:gd name="connsiteY13-28" fmla="*/ 30956 h 152400"/>
              <a:gd name="connsiteX14" fmla="*/ 0 w 171450"/>
              <a:gd name="connsiteY14" fmla="*/ 40481 h 152400"/>
              <a:gd name="connsiteX0-29" fmla="*/ 0 w 171450"/>
              <a:gd name="connsiteY0-30" fmla="*/ 40481 h 152400"/>
              <a:gd name="connsiteX1-31" fmla="*/ 2381 w 171450"/>
              <a:gd name="connsiteY1-32" fmla="*/ 90488 h 152400"/>
              <a:gd name="connsiteX2-33" fmla="*/ 19050 w 171450"/>
              <a:gd name="connsiteY2-34" fmla="*/ 88106 h 152400"/>
              <a:gd name="connsiteX3-35" fmla="*/ 21431 w 171450"/>
              <a:gd name="connsiteY3-36" fmla="*/ 104775 h 152400"/>
              <a:gd name="connsiteX4-37" fmla="*/ 2381 w 171450"/>
              <a:gd name="connsiteY4-38" fmla="*/ 133350 h 152400"/>
              <a:gd name="connsiteX5-39" fmla="*/ 7144 w 171450"/>
              <a:gd name="connsiteY5-40" fmla="*/ 152400 h 152400"/>
              <a:gd name="connsiteX6-41" fmla="*/ 7144 w 171450"/>
              <a:gd name="connsiteY6-42" fmla="*/ 152400 h 152400"/>
              <a:gd name="connsiteX7-43" fmla="*/ 133350 w 171450"/>
              <a:gd name="connsiteY7-44" fmla="*/ 92869 h 152400"/>
              <a:gd name="connsiteX8-45" fmla="*/ 142875 w 171450"/>
              <a:gd name="connsiteY8-46" fmla="*/ 38100 h 152400"/>
              <a:gd name="connsiteX9-47" fmla="*/ 171450 w 171450"/>
              <a:gd name="connsiteY9-48" fmla="*/ 7144 h 152400"/>
              <a:gd name="connsiteX10-49" fmla="*/ 157162 w 171450"/>
              <a:gd name="connsiteY10-50" fmla="*/ 0 h 152400"/>
              <a:gd name="connsiteX11-51" fmla="*/ 85725 w 171450"/>
              <a:gd name="connsiteY11-52" fmla="*/ 28575 h 152400"/>
              <a:gd name="connsiteX12-53" fmla="*/ 66675 w 171450"/>
              <a:gd name="connsiteY12-54" fmla="*/ 19050 h 152400"/>
              <a:gd name="connsiteX13-55" fmla="*/ 23813 w 171450"/>
              <a:gd name="connsiteY13-56" fmla="*/ 14288 h 152400"/>
              <a:gd name="connsiteX14-57" fmla="*/ 0 w 171450"/>
              <a:gd name="connsiteY14-58" fmla="*/ 40481 h 152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71450" h="152400">
                <a:moveTo>
                  <a:pt x="0" y="40481"/>
                </a:moveTo>
                <a:lnTo>
                  <a:pt x="2381" y="90488"/>
                </a:lnTo>
                <a:lnTo>
                  <a:pt x="19050" y="88106"/>
                </a:lnTo>
                <a:lnTo>
                  <a:pt x="21431" y="104775"/>
                </a:lnTo>
                <a:lnTo>
                  <a:pt x="2381" y="133350"/>
                </a:lnTo>
                <a:lnTo>
                  <a:pt x="7144" y="152400"/>
                </a:lnTo>
                <a:lnTo>
                  <a:pt x="7144" y="152400"/>
                </a:lnTo>
                <a:lnTo>
                  <a:pt x="133350" y="92869"/>
                </a:lnTo>
                <a:lnTo>
                  <a:pt x="142875" y="38100"/>
                </a:lnTo>
                <a:lnTo>
                  <a:pt x="171450" y="7144"/>
                </a:lnTo>
                <a:lnTo>
                  <a:pt x="157162" y="0"/>
                </a:lnTo>
                <a:lnTo>
                  <a:pt x="85725" y="28575"/>
                </a:lnTo>
                <a:lnTo>
                  <a:pt x="66675" y="19050"/>
                </a:lnTo>
                <a:lnTo>
                  <a:pt x="23813" y="14288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6" name="Freeform: Shape 215"/>
          <p:cNvSpPr/>
          <p:nvPr/>
        </p:nvSpPr>
        <p:spPr bwMode="auto">
          <a:xfrm>
            <a:off x="6700520" y="3147695"/>
            <a:ext cx="109220" cy="128905"/>
          </a:xfrm>
          <a:custGeom>
            <a:avLst/>
            <a:gdLst>
              <a:gd name="connsiteX0" fmla="*/ 109537 w 109537"/>
              <a:gd name="connsiteY0" fmla="*/ 14287 h 100012"/>
              <a:gd name="connsiteX1" fmla="*/ 50006 w 109537"/>
              <a:gd name="connsiteY1" fmla="*/ 35719 h 100012"/>
              <a:gd name="connsiteX2" fmla="*/ 76200 w 109537"/>
              <a:gd name="connsiteY2" fmla="*/ 57150 h 100012"/>
              <a:gd name="connsiteX3" fmla="*/ 57150 w 109537"/>
              <a:gd name="connsiteY3" fmla="*/ 78581 h 100012"/>
              <a:gd name="connsiteX4" fmla="*/ 40481 w 109537"/>
              <a:gd name="connsiteY4" fmla="*/ 85725 h 100012"/>
              <a:gd name="connsiteX5" fmla="*/ 23812 w 109537"/>
              <a:gd name="connsiteY5" fmla="*/ 100012 h 100012"/>
              <a:gd name="connsiteX6" fmla="*/ 0 w 109537"/>
              <a:gd name="connsiteY6" fmla="*/ 88106 h 100012"/>
              <a:gd name="connsiteX7" fmla="*/ 19050 w 109537"/>
              <a:gd name="connsiteY7" fmla="*/ 0 h 100012"/>
              <a:gd name="connsiteX8" fmla="*/ 109537 w 109537"/>
              <a:gd name="connsiteY8" fmla="*/ 14287 h 100012"/>
              <a:gd name="connsiteX0-1" fmla="*/ 109537 w 109537"/>
              <a:gd name="connsiteY0-2" fmla="*/ 14287 h 100012"/>
              <a:gd name="connsiteX1-3" fmla="*/ 50006 w 109537"/>
              <a:gd name="connsiteY1-4" fmla="*/ 35719 h 100012"/>
              <a:gd name="connsiteX2-5" fmla="*/ 76200 w 109537"/>
              <a:gd name="connsiteY2-6" fmla="*/ 57150 h 100012"/>
              <a:gd name="connsiteX3-7" fmla="*/ 57150 w 109537"/>
              <a:gd name="connsiteY3-8" fmla="*/ 78581 h 100012"/>
              <a:gd name="connsiteX4-9" fmla="*/ 40481 w 109537"/>
              <a:gd name="connsiteY4-10" fmla="*/ 85725 h 100012"/>
              <a:gd name="connsiteX5-11" fmla="*/ 23812 w 109537"/>
              <a:gd name="connsiteY5-12" fmla="*/ 100012 h 100012"/>
              <a:gd name="connsiteX6-13" fmla="*/ 0 w 109537"/>
              <a:gd name="connsiteY6-14" fmla="*/ 88106 h 100012"/>
              <a:gd name="connsiteX7-15" fmla="*/ 19050 w 109537"/>
              <a:gd name="connsiteY7-16" fmla="*/ 0 h 100012"/>
              <a:gd name="connsiteX8-17" fmla="*/ 76200 w 109537"/>
              <a:gd name="connsiteY8-18" fmla="*/ 11906 h 100012"/>
              <a:gd name="connsiteX9" fmla="*/ 109537 w 109537"/>
              <a:gd name="connsiteY9" fmla="*/ 14287 h 100012"/>
              <a:gd name="connsiteX0-19" fmla="*/ 109537 w 109537"/>
              <a:gd name="connsiteY0-20" fmla="*/ 42863 h 128588"/>
              <a:gd name="connsiteX1-21" fmla="*/ 50006 w 109537"/>
              <a:gd name="connsiteY1-22" fmla="*/ 64295 h 128588"/>
              <a:gd name="connsiteX2-23" fmla="*/ 76200 w 109537"/>
              <a:gd name="connsiteY2-24" fmla="*/ 85726 h 128588"/>
              <a:gd name="connsiteX3-25" fmla="*/ 57150 w 109537"/>
              <a:gd name="connsiteY3-26" fmla="*/ 107157 h 128588"/>
              <a:gd name="connsiteX4-27" fmla="*/ 40481 w 109537"/>
              <a:gd name="connsiteY4-28" fmla="*/ 114301 h 128588"/>
              <a:gd name="connsiteX5-29" fmla="*/ 23812 w 109537"/>
              <a:gd name="connsiteY5-30" fmla="*/ 128588 h 128588"/>
              <a:gd name="connsiteX6-31" fmla="*/ 0 w 109537"/>
              <a:gd name="connsiteY6-32" fmla="*/ 116682 h 128588"/>
              <a:gd name="connsiteX7-33" fmla="*/ 19050 w 109537"/>
              <a:gd name="connsiteY7-34" fmla="*/ 28576 h 128588"/>
              <a:gd name="connsiteX8-35" fmla="*/ 92869 w 109537"/>
              <a:gd name="connsiteY8-36" fmla="*/ 0 h 128588"/>
              <a:gd name="connsiteX9-37" fmla="*/ 109537 w 109537"/>
              <a:gd name="connsiteY9-38" fmla="*/ 42863 h 128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109537" h="128588">
                <a:moveTo>
                  <a:pt x="109537" y="42863"/>
                </a:moveTo>
                <a:lnTo>
                  <a:pt x="50006" y="64295"/>
                </a:lnTo>
                <a:lnTo>
                  <a:pt x="76200" y="85726"/>
                </a:lnTo>
                <a:lnTo>
                  <a:pt x="57150" y="107157"/>
                </a:lnTo>
                <a:lnTo>
                  <a:pt x="40481" y="114301"/>
                </a:lnTo>
                <a:lnTo>
                  <a:pt x="23812" y="128588"/>
                </a:lnTo>
                <a:lnTo>
                  <a:pt x="0" y="116682"/>
                </a:lnTo>
                <a:lnTo>
                  <a:pt x="19050" y="28576"/>
                </a:lnTo>
                <a:lnTo>
                  <a:pt x="92869" y="0"/>
                </a:lnTo>
                <a:lnTo>
                  <a:pt x="109537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7" name="Freeform: Shape 216"/>
          <p:cNvSpPr/>
          <p:nvPr/>
        </p:nvSpPr>
        <p:spPr bwMode="auto">
          <a:xfrm>
            <a:off x="6074410" y="3683635"/>
            <a:ext cx="173990" cy="271780"/>
          </a:xfrm>
          <a:custGeom>
            <a:avLst/>
            <a:gdLst>
              <a:gd name="connsiteX0" fmla="*/ 133350 w 173831"/>
              <a:gd name="connsiteY0" fmla="*/ 0 h 259557"/>
              <a:gd name="connsiteX1" fmla="*/ 97631 w 173831"/>
              <a:gd name="connsiteY1" fmla="*/ 92869 h 259557"/>
              <a:gd name="connsiteX2" fmla="*/ 61912 w 173831"/>
              <a:gd name="connsiteY2" fmla="*/ 142875 h 259557"/>
              <a:gd name="connsiteX3" fmla="*/ 28575 w 173831"/>
              <a:gd name="connsiteY3" fmla="*/ 126207 h 259557"/>
              <a:gd name="connsiteX4" fmla="*/ 7144 w 173831"/>
              <a:gd name="connsiteY4" fmla="*/ 152400 h 259557"/>
              <a:gd name="connsiteX5" fmla="*/ 0 w 173831"/>
              <a:gd name="connsiteY5" fmla="*/ 192882 h 259557"/>
              <a:gd name="connsiteX6" fmla="*/ 23812 w 173831"/>
              <a:gd name="connsiteY6" fmla="*/ 221457 h 259557"/>
              <a:gd name="connsiteX7" fmla="*/ 35719 w 173831"/>
              <a:gd name="connsiteY7" fmla="*/ 254794 h 259557"/>
              <a:gd name="connsiteX8" fmla="*/ 102394 w 173831"/>
              <a:gd name="connsiteY8" fmla="*/ 259557 h 259557"/>
              <a:gd name="connsiteX9" fmla="*/ 107156 w 173831"/>
              <a:gd name="connsiteY9" fmla="*/ 247650 h 259557"/>
              <a:gd name="connsiteX10" fmla="*/ 171450 w 173831"/>
              <a:gd name="connsiteY10" fmla="*/ 259557 h 259557"/>
              <a:gd name="connsiteX11" fmla="*/ 173831 w 173831"/>
              <a:gd name="connsiteY11" fmla="*/ 240507 h 259557"/>
              <a:gd name="connsiteX12" fmla="*/ 142875 w 173831"/>
              <a:gd name="connsiteY12" fmla="*/ 173832 h 259557"/>
              <a:gd name="connsiteX13" fmla="*/ 159544 w 173831"/>
              <a:gd name="connsiteY13" fmla="*/ 111919 h 259557"/>
              <a:gd name="connsiteX14" fmla="*/ 147637 w 173831"/>
              <a:gd name="connsiteY14" fmla="*/ 85725 h 259557"/>
              <a:gd name="connsiteX15" fmla="*/ 130969 w 173831"/>
              <a:gd name="connsiteY15" fmla="*/ 71438 h 259557"/>
              <a:gd name="connsiteX16" fmla="*/ 145256 w 173831"/>
              <a:gd name="connsiteY16" fmla="*/ 61913 h 259557"/>
              <a:gd name="connsiteX17" fmla="*/ 133350 w 173831"/>
              <a:gd name="connsiteY17" fmla="*/ 0 h 259557"/>
              <a:gd name="connsiteX0-1" fmla="*/ 133350 w 173831"/>
              <a:gd name="connsiteY0-2" fmla="*/ 0 h 259557"/>
              <a:gd name="connsiteX1-3" fmla="*/ 97631 w 173831"/>
              <a:gd name="connsiteY1-4" fmla="*/ 92869 h 259557"/>
              <a:gd name="connsiteX2-5" fmla="*/ 61912 w 173831"/>
              <a:gd name="connsiteY2-6" fmla="*/ 142875 h 259557"/>
              <a:gd name="connsiteX3-7" fmla="*/ 28575 w 173831"/>
              <a:gd name="connsiteY3-8" fmla="*/ 126207 h 259557"/>
              <a:gd name="connsiteX4-9" fmla="*/ 7144 w 173831"/>
              <a:gd name="connsiteY4-10" fmla="*/ 152400 h 259557"/>
              <a:gd name="connsiteX5-11" fmla="*/ 0 w 173831"/>
              <a:gd name="connsiteY5-12" fmla="*/ 192882 h 259557"/>
              <a:gd name="connsiteX6-13" fmla="*/ 23812 w 173831"/>
              <a:gd name="connsiteY6-14" fmla="*/ 221457 h 259557"/>
              <a:gd name="connsiteX7-15" fmla="*/ 35719 w 173831"/>
              <a:gd name="connsiteY7-16" fmla="*/ 254794 h 259557"/>
              <a:gd name="connsiteX8-17" fmla="*/ 102394 w 173831"/>
              <a:gd name="connsiteY8-18" fmla="*/ 259557 h 259557"/>
              <a:gd name="connsiteX9-19" fmla="*/ 107156 w 173831"/>
              <a:gd name="connsiteY9-20" fmla="*/ 247650 h 259557"/>
              <a:gd name="connsiteX10-21" fmla="*/ 171450 w 173831"/>
              <a:gd name="connsiteY10-22" fmla="*/ 259557 h 259557"/>
              <a:gd name="connsiteX11-23" fmla="*/ 173831 w 173831"/>
              <a:gd name="connsiteY11-24" fmla="*/ 240507 h 259557"/>
              <a:gd name="connsiteX12-25" fmla="*/ 142875 w 173831"/>
              <a:gd name="connsiteY12-26" fmla="*/ 173832 h 259557"/>
              <a:gd name="connsiteX13-27" fmla="*/ 159544 w 173831"/>
              <a:gd name="connsiteY13-28" fmla="*/ 111919 h 259557"/>
              <a:gd name="connsiteX14-29" fmla="*/ 147637 w 173831"/>
              <a:gd name="connsiteY14-30" fmla="*/ 85725 h 259557"/>
              <a:gd name="connsiteX15-31" fmla="*/ 130969 w 173831"/>
              <a:gd name="connsiteY15-32" fmla="*/ 71438 h 259557"/>
              <a:gd name="connsiteX16-33" fmla="*/ 145256 w 173831"/>
              <a:gd name="connsiteY16-34" fmla="*/ 61913 h 259557"/>
              <a:gd name="connsiteX17-35" fmla="*/ 138112 w 173831"/>
              <a:gd name="connsiteY17-36" fmla="*/ 33338 h 259557"/>
              <a:gd name="connsiteX18" fmla="*/ 133350 w 173831"/>
              <a:gd name="connsiteY18" fmla="*/ 0 h 259557"/>
              <a:gd name="connsiteX0-37" fmla="*/ 133350 w 173831"/>
              <a:gd name="connsiteY0-38" fmla="*/ 11906 h 271463"/>
              <a:gd name="connsiteX1-39" fmla="*/ 97631 w 173831"/>
              <a:gd name="connsiteY1-40" fmla="*/ 104775 h 271463"/>
              <a:gd name="connsiteX2-41" fmla="*/ 61912 w 173831"/>
              <a:gd name="connsiteY2-42" fmla="*/ 154781 h 271463"/>
              <a:gd name="connsiteX3-43" fmla="*/ 28575 w 173831"/>
              <a:gd name="connsiteY3-44" fmla="*/ 138113 h 271463"/>
              <a:gd name="connsiteX4-45" fmla="*/ 7144 w 173831"/>
              <a:gd name="connsiteY4-46" fmla="*/ 164306 h 271463"/>
              <a:gd name="connsiteX5-47" fmla="*/ 0 w 173831"/>
              <a:gd name="connsiteY5-48" fmla="*/ 204788 h 271463"/>
              <a:gd name="connsiteX6-49" fmla="*/ 23812 w 173831"/>
              <a:gd name="connsiteY6-50" fmla="*/ 233363 h 271463"/>
              <a:gd name="connsiteX7-51" fmla="*/ 35719 w 173831"/>
              <a:gd name="connsiteY7-52" fmla="*/ 266700 h 271463"/>
              <a:gd name="connsiteX8-53" fmla="*/ 102394 w 173831"/>
              <a:gd name="connsiteY8-54" fmla="*/ 271463 h 271463"/>
              <a:gd name="connsiteX9-55" fmla="*/ 107156 w 173831"/>
              <a:gd name="connsiteY9-56" fmla="*/ 259556 h 271463"/>
              <a:gd name="connsiteX10-57" fmla="*/ 171450 w 173831"/>
              <a:gd name="connsiteY10-58" fmla="*/ 271463 h 271463"/>
              <a:gd name="connsiteX11-59" fmla="*/ 173831 w 173831"/>
              <a:gd name="connsiteY11-60" fmla="*/ 252413 h 271463"/>
              <a:gd name="connsiteX12-61" fmla="*/ 142875 w 173831"/>
              <a:gd name="connsiteY12-62" fmla="*/ 185738 h 271463"/>
              <a:gd name="connsiteX13-63" fmla="*/ 159544 w 173831"/>
              <a:gd name="connsiteY13-64" fmla="*/ 123825 h 271463"/>
              <a:gd name="connsiteX14-65" fmla="*/ 147637 w 173831"/>
              <a:gd name="connsiteY14-66" fmla="*/ 97631 h 271463"/>
              <a:gd name="connsiteX15-67" fmla="*/ 130969 w 173831"/>
              <a:gd name="connsiteY15-68" fmla="*/ 83344 h 271463"/>
              <a:gd name="connsiteX16-69" fmla="*/ 145256 w 173831"/>
              <a:gd name="connsiteY16-70" fmla="*/ 73819 h 271463"/>
              <a:gd name="connsiteX17-71" fmla="*/ 157162 w 173831"/>
              <a:gd name="connsiteY17-72" fmla="*/ 0 h 271463"/>
              <a:gd name="connsiteX18-73" fmla="*/ 133350 w 173831"/>
              <a:gd name="connsiteY18-74" fmla="*/ 11906 h 271463"/>
              <a:gd name="connsiteX0-75" fmla="*/ 133350 w 173831"/>
              <a:gd name="connsiteY0-76" fmla="*/ 11906 h 271463"/>
              <a:gd name="connsiteX1-77" fmla="*/ 97631 w 173831"/>
              <a:gd name="connsiteY1-78" fmla="*/ 104775 h 271463"/>
              <a:gd name="connsiteX2-79" fmla="*/ 61912 w 173831"/>
              <a:gd name="connsiteY2-80" fmla="*/ 154781 h 271463"/>
              <a:gd name="connsiteX3-81" fmla="*/ 28575 w 173831"/>
              <a:gd name="connsiteY3-82" fmla="*/ 138113 h 271463"/>
              <a:gd name="connsiteX4-83" fmla="*/ 7144 w 173831"/>
              <a:gd name="connsiteY4-84" fmla="*/ 164306 h 271463"/>
              <a:gd name="connsiteX5-85" fmla="*/ 0 w 173831"/>
              <a:gd name="connsiteY5-86" fmla="*/ 204788 h 271463"/>
              <a:gd name="connsiteX6-87" fmla="*/ 23812 w 173831"/>
              <a:gd name="connsiteY6-88" fmla="*/ 233363 h 271463"/>
              <a:gd name="connsiteX7-89" fmla="*/ 35719 w 173831"/>
              <a:gd name="connsiteY7-90" fmla="*/ 266700 h 271463"/>
              <a:gd name="connsiteX8-91" fmla="*/ 102394 w 173831"/>
              <a:gd name="connsiteY8-92" fmla="*/ 271463 h 271463"/>
              <a:gd name="connsiteX9-93" fmla="*/ 107156 w 173831"/>
              <a:gd name="connsiteY9-94" fmla="*/ 259556 h 271463"/>
              <a:gd name="connsiteX10-95" fmla="*/ 171450 w 173831"/>
              <a:gd name="connsiteY10-96" fmla="*/ 271463 h 271463"/>
              <a:gd name="connsiteX11-97" fmla="*/ 173831 w 173831"/>
              <a:gd name="connsiteY11-98" fmla="*/ 252413 h 271463"/>
              <a:gd name="connsiteX12-99" fmla="*/ 142875 w 173831"/>
              <a:gd name="connsiteY12-100" fmla="*/ 185738 h 271463"/>
              <a:gd name="connsiteX13-101" fmla="*/ 159544 w 173831"/>
              <a:gd name="connsiteY13-102" fmla="*/ 123825 h 271463"/>
              <a:gd name="connsiteX14-103" fmla="*/ 147637 w 173831"/>
              <a:gd name="connsiteY14-104" fmla="*/ 97631 h 271463"/>
              <a:gd name="connsiteX15-105" fmla="*/ 130969 w 173831"/>
              <a:gd name="connsiteY15-106" fmla="*/ 83344 h 271463"/>
              <a:gd name="connsiteX16-107" fmla="*/ 145256 w 173831"/>
              <a:gd name="connsiteY16-108" fmla="*/ 73819 h 271463"/>
              <a:gd name="connsiteX17-109" fmla="*/ 147637 w 173831"/>
              <a:gd name="connsiteY17-110" fmla="*/ 52388 h 271463"/>
              <a:gd name="connsiteX18-111" fmla="*/ 157162 w 173831"/>
              <a:gd name="connsiteY18-112" fmla="*/ 0 h 271463"/>
              <a:gd name="connsiteX19" fmla="*/ 133350 w 173831"/>
              <a:gd name="connsiteY19" fmla="*/ 11906 h 271463"/>
              <a:gd name="connsiteX0-113" fmla="*/ 133350 w 173831"/>
              <a:gd name="connsiteY0-114" fmla="*/ 11906 h 271463"/>
              <a:gd name="connsiteX1-115" fmla="*/ 97631 w 173831"/>
              <a:gd name="connsiteY1-116" fmla="*/ 104775 h 271463"/>
              <a:gd name="connsiteX2-117" fmla="*/ 61912 w 173831"/>
              <a:gd name="connsiteY2-118" fmla="*/ 154781 h 271463"/>
              <a:gd name="connsiteX3-119" fmla="*/ 28575 w 173831"/>
              <a:gd name="connsiteY3-120" fmla="*/ 138113 h 271463"/>
              <a:gd name="connsiteX4-121" fmla="*/ 7144 w 173831"/>
              <a:gd name="connsiteY4-122" fmla="*/ 164306 h 271463"/>
              <a:gd name="connsiteX5-123" fmla="*/ 0 w 173831"/>
              <a:gd name="connsiteY5-124" fmla="*/ 204788 h 271463"/>
              <a:gd name="connsiteX6-125" fmla="*/ 23812 w 173831"/>
              <a:gd name="connsiteY6-126" fmla="*/ 233363 h 271463"/>
              <a:gd name="connsiteX7-127" fmla="*/ 35719 w 173831"/>
              <a:gd name="connsiteY7-128" fmla="*/ 266700 h 271463"/>
              <a:gd name="connsiteX8-129" fmla="*/ 102394 w 173831"/>
              <a:gd name="connsiteY8-130" fmla="*/ 271463 h 271463"/>
              <a:gd name="connsiteX9-131" fmla="*/ 107156 w 173831"/>
              <a:gd name="connsiteY9-132" fmla="*/ 259556 h 271463"/>
              <a:gd name="connsiteX10-133" fmla="*/ 171450 w 173831"/>
              <a:gd name="connsiteY10-134" fmla="*/ 271463 h 271463"/>
              <a:gd name="connsiteX11-135" fmla="*/ 173831 w 173831"/>
              <a:gd name="connsiteY11-136" fmla="*/ 252413 h 271463"/>
              <a:gd name="connsiteX12-137" fmla="*/ 142875 w 173831"/>
              <a:gd name="connsiteY12-138" fmla="*/ 185738 h 271463"/>
              <a:gd name="connsiteX13-139" fmla="*/ 159544 w 173831"/>
              <a:gd name="connsiteY13-140" fmla="*/ 123825 h 271463"/>
              <a:gd name="connsiteX14-141" fmla="*/ 147637 w 173831"/>
              <a:gd name="connsiteY14-142" fmla="*/ 97631 h 271463"/>
              <a:gd name="connsiteX15-143" fmla="*/ 130969 w 173831"/>
              <a:gd name="connsiteY15-144" fmla="*/ 83344 h 271463"/>
              <a:gd name="connsiteX16-145" fmla="*/ 145256 w 173831"/>
              <a:gd name="connsiteY16-146" fmla="*/ 73819 h 271463"/>
              <a:gd name="connsiteX17-147" fmla="*/ 159543 w 173831"/>
              <a:gd name="connsiteY17-148" fmla="*/ 52388 h 271463"/>
              <a:gd name="connsiteX18-149" fmla="*/ 157162 w 173831"/>
              <a:gd name="connsiteY18-150" fmla="*/ 0 h 271463"/>
              <a:gd name="connsiteX19-151" fmla="*/ 133350 w 173831"/>
              <a:gd name="connsiteY19-152" fmla="*/ 11906 h 271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</a:cxnLst>
            <a:rect l="l" t="t" r="r" b="b"/>
            <a:pathLst>
              <a:path w="173831" h="271463">
                <a:moveTo>
                  <a:pt x="133350" y="11906"/>
                </a:moveTo>
                <a:lnTo>
                  <a:pt x="97631" y="104775"/>
                </a:lnTo>
                <a:lnTo>
                  <a:pt x="61912" y="154781"/>
                </a:lnTo>
                <a:lnTo>
                  <a:pt x="28575" y="138113"/>
                </a:lnTo>
                <a:lnTo>
                  <a:pt x="7144" y="164306"/>
                </a:lnTo>
                <a:lnTo>
                  <a:pt x="0" y="204788"/>
                </a:lnTo>
                <a:lnTo>
                  <a:pt x="23812" y="233363"/>
                </a:lnTo>
                <a:lnTo>
                  <a:pt x="35719" y="266700"/>
                </a:lnTo>
                <a:lnTo>
                  <a:pt x="102394" y="271463"/>
                </a:lnTo>
                <a:lnTo>
                  <a:pt x="107156" y="259556"/>
                </a:lnTo>
                <a:lnTo>
                  <a:pt x="171450" y="271463"/>
                </a:lnTo>
                <a:lnTo>
                  <a:pt x="173831" y="252413"/>
                </a:lnTo>
                <a:lnTo>
                  <a:pt x="142875" y="185738"/>
                </a:lnTo>
                <a:lnTo>
                  <a:pt x="159544" y="123825"/>
                </a:lnTo>
                <a:lnTo>
                  <a:pt x="147637" y="97631"/>
                </a:lnTo>
                <a:lnTo>
                  <a:pt x="130969" y="83344"/>
                </a:lnTo>
                <a:lnTo>
                  <a:pt x="145256" y="73819"/>
                </a:lnTo>
                <a:lnTo>
                  <a:pt x="159543" y="52388"/>
                </a:lnTo>
                <a:lnTo>
                  <a:pt x="157162" y="0"/>
                </a:lnTo>
                <a:lnTo>
                  <a:pt x="133350" y="1190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8" name="Freeform: Shape 217"/>
          <p:cNvSpPr/>
          <p:nvPr/>
        </p:nvSpPr>
        <p:spPr bwMode="auto">
          <a:xfrm rot="2301587">
            <a:off x="6090920" y="394906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9" name="Freeform: Shape 218"/>
          <p:cNvSpPr/>
          <p:nvPr/>
        </p:nvSpPr>
        <p:spPr bwMode="auto">
          <a:xfrm>
            <a:off x="6074410" y="3954780"/>
            <a:ext cx="147320" cy="145415"/>
          </a:xfrm>
          <a:custGeom>
            <a:avLst/>
            <a:gdLst>
              <a:gd name="connsiteX0" fmla="*/ 14287 w 147637"/>
              <a:gd name="connsiteY0" fmla="*/ 26193 h 145256"/>
              <a:gd name="connsiteX1" fmla="*/ 0 w 147637"/>
              <a:gd name="connsiteY1" fmla="*/ 78581 h 145256"/>
              <a:gd name="connsiteX2" fmla="*/ 23812 w 147637"/>
              <a:gd name="connsiteY2" fmla="*/ 111918 h 145256"/>
              <a:gd name="connsiteX3" fmla="*/ 54769 w 147637"/>
              <a:gd name="connsiteY3" fmla="*/ 145256 h 145256"/>
              <a:gd name="connsiteX4" fmla="*/ 83344 w 147637"/>
              <a:gd name="connsiteY4" fmla="*/ 140493 h 145256"/>
              <a:gd name="connsiteX5" fmla="*/ 76200 w 147637"/>
              <a:gd name="connsiteY5" fmla="*/ 123825 h 145256"/>
              <a:gd name="connsiteX6" fmla="*/ 90487 w 147637"/>
              <a:gd name="connsiteY6" fmla="*/ 102393 h 145256"/>
              <a:gd name="connsiteX7" fmla="*/ 116681 w 147637"/>
              <a:gd name="connsiteY7" fmla="*/ 109537 h 145256"/>
              <a:gd name="connsiteX8" fmla="*/ 147637 w 147637"/>
              <a:gd name="connsiteY8" fmla="*/ 109537 h 145256"/>
              <a:gd name="connsiteX9" fmla="*/ 145256 w 147637"/>
              <a:gd name="connsiteY9" fmla="*/ 78581 h 145256"/>
              <a:gd name="connsiteX10" fmla="*/ 133350 w 147637"/>
              <a:gd name="connsiteY10" fmla="*/ 47625 h 145256"/>
              <a:gd name="connsiteX11" fmla="*/ 142875 w 147637"/>
              <a:gd name="connsiteY11" fmla="*/ 14287 h 145256"/>
              <a:gd name="connsiteX12" fmla="*/ 104775 w 147637"/>
              <a:gd name="connsiteY12" fmla="*/ 23812 h 145256"/>
              <a:gd name="connsiteX13" fmla="*/ 104775 w 147637"/>
              <a:gd name="connsiteY13" fmla="*/ 0 h 145256"/>
              <a:gd name="connsiteX14" fmla="*/ 64294 w 147637"/>
              <a:gd name="connsiteY14" fmla="*/ 4762 h 145256"/>
              <a:gd name="connsiteX15" fmla="*/ 14287 w 147637"/>
              <a:gd name="connsiteY15" fmla="*/ 26193 h 145256"/>
              <a:gd name="connsiteX0-1" fmla="*/ 14287 w 147637"/>
              <a:gd name="connsiteY0-2" fmla="*/ 26193 h 145256"/>
              <a:gd name="connsiteX1-3" fmla="*/ 0 w 147637"/>
              <a:gd name="connsiteY1-4" fmla="*/ 78581 h 145256"/>
              <a:gd name="connsiteX2-5" fmla="*/ 23812 w 147637"/>
              <a:gd name="connsiteY2-6" fmla="*/ 111918 h 145256"/>
              <a:gd name="connsiteX3-7" fmla="*/ 54769 w 147637"/>
              <a:gd name="connsiteY3-8" fmla="*/ 145256 h 145256"/>
              <a:gd name="connsiteX4-9" fmla="*/ 83344 w 147637"/>
              <a:gd name="connsiteY4-10" fmla="*/ 140493 h 145256"/>
              <a:gd name="connsiteX5-11" fmla="*/ 76200 w 147637"/>
              <a:gd name="connsiteY5-12" fmla="*/ 123825 h 145256"/>
              <a:gd name="connsiteX6-13" fmla="*/ 90487 w 147637"/>
              <a:gd name="connsiteY6-14" fmla="*/ 102393 h 145256"/>
              <a:gd name="connsiteX7-15" fmla="*/ 116681 w 147637"/>
              <a:gd name="connsiteY7-16" fmla="*/ 109537 h 145256"/>
              <a:gd name="connsiteX8-17" fmla="*/ 147637 w 147637"/>
              <a:gd name="connsiteY8-18" fmla="*/ 109537 h 145256"/>
              <a:gd name="connsiteX9-19" fmla="*/ 145256 w 147637"/>
              <a:gd name="connsiteY9-20" fmla="*/ 78581 h 145256"/>
              <a:gd name="connsiteX10-21" fmla="*/ 133350 w 147637"/>
              <a:gd name="connsiteY10-22" fmla="*/ 47625 h 145256"/>
              <a:gd name="connsiteX11-23" fmla="*/ 142875 w 147637"/>
              <a:gd name="connsiteY11-24" fmla="*/ 14287 h 145256"/>
              <a:gd name="connsiteX12-25" fmla="*/ 104775 w 147637"/>
              <a:gd name="connsiteY12-26" fmla="*/ 23812 h 145256"/>
              <a:gd name="connsiteX13-27" fmla="*/ 104775 w 147637"/>
              <a:gd name="connsiteY13-28" fmla="*/ 0 h 145256"/>
              <a:gd name="connsiteX14-29" fmla="*/ 64294 w 147637"/>
              <a:gd name="connsiteY14-30" fmla="*/ 4762 h 145256"/>
              <a:gd name="connsiteX15-31" fmla="*/ 45244 w 147637"/>
              <a:gd name="connsiteY15-32" fmla="*/ 14287 h 145256"/>
              <a:gd name="connsiteX16" fmla="*/ 14287 w 147637"/>
              <a:gd name="connsiteY16" fmla="*/ 26193 h 145256"/>
              <a:gd name="connsiteX0-33" fmla="*/ 14287 w 147637"/>
              <a:gd name="connsiteY0-34" fmla="*/ 26193 h 145256"/>
              <a:gd name="connsiteX1-35" fmla="*/ 0 w 147637"/>
              <a:gd name="connsiteY1-36" fmla="*/ 78581 h 145256"/>
              <a:gd name="connsiteX2-37" fmla="*/ 23812 w 147637"/>
              <a:gd name="connsiteY2-38" fmla="*/ 111918 h 145256"/>
              <a:gd name="connsiteX3-39" fmla="*/ 54769 w 147637"/>
              <a:gd name="connsiteY3-40" fmla="*/ 145256 h 145256"/>
              <a:gd name="connsiteX4-41" fmla="*/ 83344 w 147637"/>
              <a:gd name="connsiteY4-42" fmla="*/ 140493 h 145256"/>
              <a:gd name="connsiteX5-43" fmla="*/ 76200 w 147637"/>
              <a:gd name="connsiteY5-44" fmla="*/ 123825 h 145256"/>
              <a:gd name="connsiteX6-45" fmla="*/ 90487 w 147637"/>
              <a:gd name="connsiteY6-46" fmla="*/ 102393 h 145256"/>
              <a:gd name="connsiteX7-47" fmla="*/ 116681 w 147637"/>
              <a:gd name="connsiteY7-48" fmla="*/ 109537 h 145256"/>
              <a:gd name="connsiteX8-49" fmla="*/ 147637 w 147637"/>
              <a:gd name="connsiteY8-50" fmla="*/ 109537 h 145256"/>
              <a:gd name="connsiteX9-51" fmla="*/ 145256 w 147637"/>
              <a:gd name="connsiteY9-52" fmla="*/ 78581 h 145256"/>
              <a:gd name="connsiteX10-53" fmla="*/ 133350 w 147637"/>
              <a:gd name="connsiteY10-54" fmla="*/ 47625 h 145256"/>
              <a:gd name="connsiteX11-55" fmla="*/ 142875 w 147637"/>
              <a:gd name="connsiteY11-56" fmla="*/ 14287 h 145256"/>
              <a:gd name="connsiteX12-57" fmla="*/ 104775 w 147637"/>
              <a:gd name="connsiteY12-58" fmla="*/ 23812 h 145256"/>
              <a:gd name="connsiteX13-59" fmla="*/ 104775 w 147637"/>
              <a:gd name="connsiteY13-60" fmla="*/ 0 h 145256"/>
              <a:gd name="connsiteX14-61" fmla="*/ 64294 w 147637"/>
              <a:gd name="connsiteY14-62" fmla="*/ 4762 h 145256"/>
              <a:gd name="connsiteX15-63" fmla="*/ 45244 w 147637"/>
              <a:gd name="connsiteY15-64" fmla="*/ 38100 h 145256"/>
              <a:gd name="connsiteX16-65" fmla="*/ 14287 w 147637"/>
              <a:gd name="connsiteY16-66" fmla="*/ 26193 h 145256"/>
              <a:gd name="connsiteX0-67" fmla="*/ 14287 w 147637"/>
              <a:gd name="connsiteY0-68" fmla="*/ 26193 h 145256"/>
              <a:gd name="connsiteX1-69" fmla="*/ 0 w 147637"/>
              <a:gd name="connsiteY1-70" fmla="*/ 78581 h 145256"/>
              <a:gd name="connsiteX2-71" fmla="*/ 23812 w 147637"/>
              <a:gd name="connsiteY2-72" fmla="*/ 111918 h 145256"/>
              <a:gd name="connsiteX3-73" fmla="*/ 54769 w 147637"/>
              <a:gd name="connsiteY3-74" fmla="*/ 145256 h 145256"/>
              <a:gd name="connsiteX4-75" fmla="*/ 83344 w 147637"/>
              <a:gd name="connsiteY4-76" fmla="*/ 140493 h 145256"/>
              <a:gd name="connsiteX5-77" fmla="*/ 76200 w 147637"/>
              <a:gd name="connsiteY5-78" fmla="*/ 123825 h 145256"/>
              <a:gd name="connsiteX6-79" fmla="*/ 90487 w 147637"/>
              <a:gd name="connsiteY6-80" fmla="*/ 102393 h 145256"/>
              <a:gd name="connsiteX7-81" fmla="*/ 116681 w 147637"/>
              <a:gd name="connsiteY7-82" fmla="*/ 109537 h 145256"/>
              <a:gd name="connsiteX8-83" fmla="*/ 147637 w 147637"/>
              <a:gd name="connsiteY8-84" fmla="*/ 109537 h 145256"/>
              <a:gd name="connsiteX9-85" fmla="*/ 145256 w 147637"/>
              <a:gd name="connsiteY9-86" fmla="*/ 78581 h 145256"/>
              <a:gd name="connsiteX10-87" fmla="*/ 133350 w 147637"/>
              <a:gd name="connsiteY10-88" fmla="*/ 47625 h 145256"/>
              <a:gd name="connsiteX11-89" fmla="*/ 142875 w 147637"/>
              <a:gd name="connsiteY11-90" fmla="*/ 14287 h 145256"/>
              <a:gd name="connsiteX12-91" fmla="*/ 104775 w 147637"/>
              <a:gd name="connsiteY12-92" fmla="*/ 23812 h 145256"/>
              <a:gd name="connsiteX13-93" fmla="*/ 104775 w 147637"/>
              <a:gd name="connsiteY13-94" fmla="*/ 0 h 145256"/>
              <a:gd name="connsiteX14-95" fmla="*/ 64294 w 147637"/>
              <a:gd name="connsiteY14-96" fmla="*/ 4762 h 145256"/>
              <a:gd name="connsiteX15-97" fmla="*/ 45244 w 147637"/>
              <a:gd name="connsiteY15-98" fmla="*/ 30956 h 145256"/>
              <a:gd name="connsiteX16-99" fmla="*/ 14287 w 147637"/>
              <a:gd name="connsiteY16-100" fmla="*/ 26193 h 145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47637" h="145256">
                <a:moveTo>
                  <a:pt x="14287" y="26193"/>
                </a:moveTo>
                <a:lnTo>
                  <a:pt x="0" y="78581"/>
                </a:lnTo>
                <a:lnTo>
                  <a:pt x="23812" y="111918"/>
                </a:lnTo>
                <a:lnTo>
                  <a:pt x="54769" y="145256"/>
                </a:lnTo>
                <a:lnTo>
                  <a:pt x="83344" y="140493"/>
                </a:lnTo>
                <a:lnTo>
                  <a:pt x="76200" y="123825"/>
                </a:lnTo>
                <a:lnTo>
                  <a:pt x="90487" y="102393"/>
                </a:lnTo>
                <a:lnTo>
                  <a:pt x="116681" y="109537"/>
                </a:lnTo>
                <a:lnTo>
                  <a:pt x="147637" y="109537"/>
                </a:lnTo>
                <a:lnTo>
                  <a:pt x="145256" y="78581"/>
                </a:lnTo>
                <a:lnTo>
                  <a:pt x="133350" y="47625"/>
                </a:lnTo>
                <a:lnTo>
                  <a:pt x="142875" y="14287"/>
                </a:lnTo>
                <a:lnTo>
                  <a:pt x="104775" y="23812"/>
                </a:lnTo>
                <a:lnTo>
                  <a:pt x="104775" y="0"/>
                </a:lnTo>
                <a:lnTo>
                  <a:pt x="64294" y="4762"/>
                </a:lnTo>
                <a:lnTo>
                  <a:pt x="45244" y="30956"/>
                </a:lnTo>
                <a:lnTo>
                  <a:pt x="14287" y="2619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0" name="Freeform: Shape 219"/>
          <p:cNvSpPr/>
          <p:nvPr/>
        </p:nvSpPr>
        <p:spPr bwMode="auto">
          <a:xfrm rot="2301587">
            <a:off x="6583680" y="402272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1" name="Freeform: Shape 220"/>
          <p:cNvSpPr/>
          <p:nvPr/>
        </p:nvSpPr>
        <p:spPr bwMode="auto">
          <a:xfrm rot="2301587">
            <a:off x="6579235" y="407098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2" name="Freeform: Shape 221"/>
          <p:cNvSpPr/>
          <p:nvPr/>
        </p:nvSpPr>
        <p:spPr bwMode="auto">
          <a:xfrm>
            <a:off x="6579235" y="3895725"/>
            <a:ext cx="142875" cy="167005"/>
          </a:xfrm>
          <a:custGeom>
            <a:avLst/>
            <a:gdLst>
              <a:gd name="connsiteX0" fmla="*/ 42862 w 142875"/>
              <a:gd name="connsiteY0" fmla="*/ 4763 h 166688"/>
              <a:gd name="connsiteX1" fmla="*/ 38100 w 142875"/>
              <a:gd name="connsiteY1" fmla="*/ 57150 h 166688"/>
              <a:gd name="connsiteX2" fmla="*/ 23812 w 142875"/>
              <a:gd name="connsiteY2" fmla="*/ 83344 h 166688"/>
              <a:gd name="connsiteX3" fmla="*/ 7144 w 142875"/>
              <a:gd name="connsiteY3" fmla="*/ 104775 h 166688"/>
              <a:gd name="connsiteX4" fmla="*/ 0 w 142875"/>
              <a:gd name="connsiteY4" fmla="*/ 147638 h 166688"/>
              <a:gd name="connsiteX5" fmla="*/ 42862 w 142875"/>
              <a:gd name="connsiteY5" fmla="*/ 140494 h 166688"/>
              <a:gd name="connsiteX6" fmla="*/ 61912 w 142875"/>
              <a:gd name="connsiteY6" fmla="*/ 150019 h 166688"/>
              <a:gd name="connsiteX7" fmla="*/ 88106 w 142875"/>
              <a:gd name="connsiteY7" fmla="*/ 166688 h 166688"/>
              <a:gd name="connsiteX8" fmla="*/ 116681 w 142875"/>
              <a:gd name="connsiteY8" fmla="*/ 135732 h 166688"/>
              <a:gd name="connsiteX9" fmla="*/ 123825 w 142875"/>
              <a:gd name="connsiteY9" fmla="*/ 114300 h 166688"/>
              <a:gd name="connsiteX10" fmla="*/ 142875 w 142875"/>
              <a:gd name="connsiteY10" fmla="*/ 64294 h 166688"/>
              <a:gd name="connsiteX11" fmla="*/ 135731 w 142875"/>
              <a:gd name="connsiteY11" fmla="*/ 33338 h 166688"/>
              <a:gd name="connsiteX12" fmla="*/ 114300 w 142875"/>
              <a:gd name="connsiteY12" fmla="*/ 0 h 166688"/>
              <a:gd name="connsiteX13" fmla="*/ 42862 w 142875"/>
              <a:gd name="connsiteY13" fmla="*/ 4763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66688">
                <a:moveTo>
                  <a:pt x="42862" y="4763"/>
                </a:moveTo>
                <a:lnTo>
                  <a:pt x="38100" y="57150"/>
                </a:lnTo>
                <a:lnTo>
                  <a:pt x="23812" y="83344"/>
                </a:lnTo>
                <a:lnTo>
                  <a:pt x="7144" y="104775"/>
                </a:lnTo>
                <a:lnTo>
                  <a:pt x="0" y="147638"/>
                </a:lnTo>
                <a:lnTo>
                  <a:pt x="42862" y="140494"/>
                </a:lnTo>
                <a:lnTo>
                  <a:pt x="61912" y="150019"/>
                </a:lnTo>
                <a:lnTo>
                  <a:pt x="88106" y="166688"/>
                </a:lnTo>
                <a:lnTo>
                  <a:pt x="116681" y="135732"/>
                </a:lnTo>
                <a:lnTo>
                  <a:pt x="123825" y="114300"/>
                </a:lnTo>
                <a:lnTo>
                  <a:pt x="142875" y="64294"/>
                </a:lnTo>
                <a:lnTo>
                  <a:pt x="135731" y="33338"/>
                </a:lnTo>
                <a:lnTo>
                  <a:pt x="114300" y="0"/>
                </a:lnTo>
                <a:lnTo>
                  <a:pt x="42862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3" name="Freeform: Shape 222"/>
          <p:cNvSpPr/>
          <p:nvPr/>
        </p:nvSpPr>
        <p:spPr bwMode="auto">
          <a:xfrm>
            <a:off x="6591300" y="4030980"/>
            <a:ext cx="245110" cy="257175"/>
          </a:xfrm>
          <a:custGeom>
            <a:avLst/>
            <a:gdLst>
              <a:gd name="connsiteX0" fmla="*/ 235744 w 245269"/>
              <a:gd name="connsiteY0" fmla="*/ 71437 h 257175"/>
              <a:gd name="connsiteX1" fmla="*/ 197644 w 245269"/>
              <a:gd name="connsiteY1" fmla="*/ 35718 h 257175"/>
              <a:gd name="connsiteX2" fmla="*/ 114300 w 245269"/>
              <a:gd name="connsiteY2" fmla="*/ 0 h 257175"/>
              <a:gd name="connsiteX3" fmla="*/ 78581 w 245269"/>
              <a:gd name="connsiteY3" fmla="*/ 35718 h 257175"/>
              <a:gd name="connsiteX4" fmla="*/ 30956 w 245269"/>
              <a:gd name="connsiteY4" fmla="*/ 9525 h 257175"/>
              <a:gd name="connsiteX5" fmla="*/ 26194 w 245269"/>
              <a:gd name="connsiteY5" fmla="*/ 45243 h 257175"/>
              <a:gd name="connsiteX6" fmla="*/ 21431 w 245269"/>
              <a:gd name="connsiteY6" fmla="*/ 97631 h 257175"/>
              <a:gd name="connsiteX7" fmla="*/ 0 w 245269"/>
              <a:gd name="connsiteY7" fmla="*/ 85725 h 257175"/>
              <a:gd name="connsiteX8" fmla="*/ 26194 w 245269"/>
              <a:gd name="connsiteY8" fmla="*/ 173831 h 257175"/>
              <a:gd name="connsiteX9" fmla="*/ 14288 w 245269"/>
              <a:gd name="connsiteY9" fmla="*/ 185737 h 257175"/>
              <a:gd name="connsiteX10" fmla="*/ 28575 w 245269"/>
              <a:gd name="connsiteY10" fmla="*/ 207168 h 257175"/>
              <a:gd name="connsiteX11" fmla="*/ 61913 w 245269"/>
              <a:gd name="connsiteY11" fmla="*/ 207168 h 257175"/>
              <a:gd name="connsiteX12" fmla="*/ 78581 w 245269"/>
              <a:gd name="connsiteY12" fmla="*/ 223837 h 257175"/>
              <a:gd name="connsiteX13" fmla="*/ 109538 w 245269"/>
              <a:gd name="connsiteY13" fmla="*/ 211931 h 257175"/>
              <a:gd name="connsiteX14" fmla="*/ 123825 w 245269"/>
              <a:gd name="connsiteY14" fmla="*/ 257175 h 257175"/>
              <a:gd name="connsiteX15" fmla="*/ 245269 w 245269"/>
              <a:gd name="connsiteY15" fmla="*/ 240506 h 257175"/>
              <a:gd name="connsiteX16" fmla="*/ 235744 w 245269"/>
              <a:gd name="connsiteY16" fmla="*/ 7143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5269" h="257175">
                <a:moveTo>
                  <a:pt x="235744" y="71437"/>
                </a:moveTo>
                <a:lnTo>
                  <a:pt x="197644" y="35718"/>
                </a:lnTo>
                <a:lnTo>
                  <a:pt x="114300" y="0"/>
                </a:lnTo>
                <a:lnTo>
                  <a:pt x="78581" y="35718"/>
                </a:lnTo>
                <a:lnTo>
                  <a:pt x="30956" y="9525"/>
                </a:lnTo>
                <a:lnTo>
                  <a:pt x="26194" y="45243"/>
                </a:lnTo>
                <a:lnTo>
                  <a:pt x="21431" y="97631"/>
                </a:lnTo>
                <a:lnTo>
                  <a:pt x="0" y="85725"/>
                </a:lnTo>
                <a:lnTo>
                  <a:pt x="26194" y="173831"/>
                </a:lnTo>
                <a:lnTo>
                  <a:pt x="14288" y="185737"/>
                </a:lnTo>
                <a:lnTo>
                  <a:pt x="28575" y="207168"/>
                </a:lnTo>
                <a:lnTo>
                  <a:pt x="61913" y="207168"/>
                </a:lnTo>
                <a:lnTo>
                  <a:pt x="78581" y="223837"/>
                </a:lnTo>
                <a:lnTo>
                  <a:pt x="109538" y="211931"/>
                </a:lnTo>
                <a:lnTo>
                  <a:pt x="123825" y="257175"/>
                </a:lnTo>
                <a:lnTo>
                  <a:pt x="245269" y="240506"/>
                </a:lnTo>
                <a:lnTo>
                  <a:pt x="235744" y="714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4" name="Freeform: Shape 223"/>
          <p:cNvSpPr/>
          <p:nvPr/>
        </p:nvSpPr>
        <p:spPr bwMode="auto">
          <a:xfrm>
            <a:off x="6257925" y="4561840"/>
            <a:ext cx="393065" cy="352425"/>
          </a:xfrm>
          <a:custGeom>
            <a:avLst/>
            <a:gdLst>
              <a:gd name="connsiteX0" fmla="*/ 0 w 388143"/>
              <a:gd name="connsiteY0" fmla="*/ 188119 h 352425"/>
              <a:gd name="connsiteX1" fmla="*/ 38100 w 388143"/>
              <a:gd name="connsiteY1" fmla="*/ 285750 h 352425"/>
              <a:gd name="connsiteX2" fmla="*/ 28575 w 388143"/>
              <a:gd name="connsiteY2" fmla="*/ 314325 h 352425"/>
              <a:gd name="connsiteX3" fmla="*/ 59531 w 388143"/>
              <a:gd name="connsiteY3" fmla="*/ 352425 h 352425"/>
              <a:gd name="connsiteX4" fmla="*/ 109537 w 388143"/>
              <a:gd name="connsiteY4" fmla="*/ 347662 h 352425"/>
              <a:gd name="connsiteX5" fmla="*/ 183356 w 388143"/>
              <a:gd name="connsiteY5" fmla="*/ 340519 h 352425"/>
              <a:gd name="connsiteX6" fmla="*/ 264318 w 388143"/>
              <a:gd name="connsiteY6" fmla="*/ 323850 h 352425"/>
              <a:gd name="connsiteX7" fmla="*/ 352425 w 388143"/>
              <a:gd name="connsiteY7" fmla="*/ 233362 h 352425"/>
              <a:gd name="connsiteX8" fmla="*/ 388143 w 388143"/>
              <a:gd name="connsiteY8" fmla="*/ 128587 h 352425"/>
              <a:gd name="connsiteX9" fmla="*/ 361950 w 388143"/>
              <a:gd name="connsiteY9" fmla="*/ 123825 h 352425"/>
              <a:gd name="connsiteX10" fmla="*/ 354806 w 388143"/>
              <a:gd name="connsiteY10" fmla="*/ 7144 h 352425"/>
              <a:gd name="connsiteX11" fmla="*/ 292893 w 388143"/>
              <a:gd name="connsiteY11" fmla="*/ 0 h 352425"/>
              <a:gd name="connsiteX12" fmla="*/ 180975 w 388143"/>
              <a:gd name="connsiteY12" fmla="*/ 109537 h 352425"/>
              <a:gd name="connsiteX13" fmla="*/ 152400 w 388143"/>
              <a:gd name="connsiteY13" fmla="*/ 107156 h 352425"/>
              <a:gd name="connsiteX14" fmla="*/ 104775 w 388143"/>
              <a:gd name="connsiteY14" fmla="*/ 140494 h 352425"/>
              <a:gd name="connsiteX15" fmla="*/ 88106 w 388143"/>
              <a:gd name="connsiteY15" fmla="*/ 128587 h 352425"/>
              <a:gd name="connsiteX16" fmla="*/ 80962 w 388143"/>
              <a:gd name="connsiteY16" fmla="*/ 104775 h 352425"/>
              <a:gd name="connsiteX17" fmla="*/ 66675 w 388143"/>
              <a:gd name="connsiteY17" fmla="*/ 188119 h 352425"/>
              <a:gd name="connsiteX18" fmla="*/ 0 w 388143"/>
              <a:gd name="connsiteY18" fmla="*/ 188119 h 352425"/>
              <a:gd name="connsiteX0-1" fmla="*/ 0 w 388143"/>
              <a:gd name="connsiteY0-2" fmla="*/ 188119 h 352425"/>
              <a:gd name="connsiteX1-3" fmla="*/ 38100 w 388143"/>
              <a:gd name="connsiteY1-4" fmla="*/ 285750 h 352425"/>
              <a:gd name="connsiteX2-5" fmla="*/ 28575 w 388143"/>
              <a:gd name="connsiteY2-6" fmla="*/ 314325 h 352425"/>
              <a:gd name="connsiteX3-7" fmla="*/ 59531 w 388143"/>
              <a:gd name="connsiteY3-8" fmla="*/ 352425 h 352425"/>
              <a:gd name="connsiteX4-9" fmla="*/ 109537 w 388143"/>
              <a:gd name="connsiteY4-10" fmla="*/ 347662 h 352425"/>
              <a:gd name="connsiteX5-11" fmla="*/ 183356 w 388143"/>
              <a:gd name="connsiteY5-12" fmla="*/ 340519 h 352425"/>
              <a:gd name="connsiteX6-13" fmla="*/ 264318 w 388143"/>
              <a:gd name="connsiteY6-14" fmla="*/ 323850 h 352425"/>
              <a:gd name="connsiteX7-15" fmla="*/ 352425 w 388143"/>
              <a:gd name="connsiteY7-16" fmla="*/ 233362 h 352425"/>
              <a:gd name="connsiteX8-17" fmla="*/ 388143 w 388143"/>
              <a:gd name="connsiteY8-18" fmla="*/ 128587 h 352425"/>
              <a:gd name="connsiteX9-19" fmla="*/ 361950 w 388143"/>
              <a:gd name="connsiteY9-20" fmla="*/ 123825 h 352425"/>
              <a:gd name="connsiteX10-21" fmla="*/ 354806 w 388143"/>
              <a:gd name="connsiteY10-22" fmla="*/ 7144 h 352425"/>
              <a:gd name="connsiteX11-23" fmla="*/ 292893 w 388143"/>
              <a:gd name="connsiteY11-24" fmla="*/ 0 h 352425"/>
              <a:gd name="connsiteX12-25" fmla="*/ 180975 w 388143"/>
              <a:gd name="connsiteY12-26" fmla="*/ 109537 h 352425"/>
              <a:gd name="connsiteX13-27" fmla="*/ 152400 w 388143"/>
              <a:gd name="connsiteY13-28" fmla="*/ 107156 h 352425"/>
              <a:gd name="connsiteX14-29" fmla="*/ 104775 w 388143"/>
              <a:gd name="connsiteY14-30" fmla="*/ 140494 h 352425"/>
              <a:gd name="connsiteX15-31" fmla="*/ 88106 w 388143"/>
              <a:gd name="connsiteY15-32" fmla="*/ 128587 h 352425"/>
              <a:gd name="connsiteX16-33" fmla="*/ 80962 w 388143"/>
              <a:gd name="connsiteY16-34" fmla="*/ 104775 h 352425"/>
              <a:gd name="connsiteX17-35" fmla="*/ 66675 w 388143"/>
              <a:gd name="connsiteY17-36" fmla="*/ 188119 h 352425"/>
              <a:gd name="connsiteX18-37" fmla="*/ 38100 w 388143"/>
              <a:gd name="connsiteY18-38" fmla="*/ 185737 h 352425"/>
              <a:gd name="connsiteX19" fmla="*/ 0 w 388143"/>
              <a:gd name="connsiteY19" fmla="*/ 188119 h 352425"/>
              <a:gd name="connsiteX0-39" fmla="*/ 0 w 388143"/>
              <a:gd name="connsiteY0-40" fmla="*/ 188119 h 352425"/>
              <a:gd name="connsiteX1-41" fmla="*/ 38100 w 388143"/>
              <a:gd name="connsiteY1-42" fmla="*/ 285750 h 352425"/>
              <a:gd name="connsiteX2-43" fmla="*/ 28575 w 388143"/>
              <a:gd name="connsiteY2-44" fmla="*/ 314325 h 352425"/>
              <a:gd name="connsiteX3-45" fmla="*/ 59531 w 388143"/>
              <a:gd name="connsiteY3-46" fmla="*/ 352425 h 352425"/>
              <a:gd name="connsiteX4-47" fmla="*/ 109537 w 388143"/>
              <a:gd name="connsiteY4-48" fmla="*/ 347662 h 352425"/>
              <a:gd name="connsiteX5-49" fmla="*/ 183356 w 388143"/>
              <a:gd name="connsiteY5-50" fmla="*/ 340519 h 352425"/>
              <a:gd name="connsiteX6-51" fmla="*/ 264318 w 388143"/>
              <a:gd name="connsiteY6-52" fmla="*/ 323850 h 352425"/>
              <a:gd name="connsiteX7-53" fmla="*/ 352425 w 388143"/>
              <a:gd name="connsiteY7-54" fmla="*/ 233362 h 352425"/>
              <a:gd name="connsiteX8-55" fmla="*/ 388143 w 388143"/>
              <a:gd name="connsiteY8-56" fmla="*/ 128587 h 352425"/>
              <a:gd name="connsiteX9-57" fmla="*/ 361950 w 388143"/>
              <a:gd name="connsiteY9-58" fmla="*/ 123825 h 352425"/>
              <a:gd name="connsiteX10-59" fmla="*/ 354806 w 388143"/>
              <a:gd name="connsiteY10-60" fmla="*/ 7144 h 352425"/>
              <a:gd name="connsiteX11-61" fmla="*/ 292893 w 388143"/>
              <a:gd name="connsiteY11-62" fmla="*/ 0 h 352425"/>
              <a:gd name="connsiteX12-63" fmla="*/ 180975 w 388143"/>
              <a:gd name="connsiteY12-64" fmla="*/ 109537 h 352425"/>
              <a:gd name="connsiteX13-65" fmla="*/ 152400 w 388143"/>
              <a:gd name="connsiteY13-66" fmla="*/ 107156 h 352425"/>
              <a:gd name="connsiteX14-67" fmla="*/ 104775 w 388143"/>
              <a:gd name="connsiteY14-68" fmla="*/ 140494 h 352425"/>
              <a:gd name="connsiteX15-69" fmla="*/ 88106 w 388143"/>
              <a:gd name="connsiteY15-70" fmla="*/ 128587 h 352425"/>
              <a:gd name="connsiteX16-71" fmla="*/ 80962 w 388143"/>
              <a:gd name="connsiteY16-72" fmla="*/ 104775 h 352425"/>
              <a:gd name="connsiteX17-73" fmla="*/ 66675 w 388143"/>
              <a:gd name="connsiteY17-74" fmla="*/ 188119 h 352425"/>
              <a:gd name="connsiteX18-75" fmla="*/ 52387 w 388143"/>
              <a:gd name="connsiteY18-76" fmla="*/ 204787 h 352425"/>
              <a:gd name="connsiteX19-77" fmla="*/ 0 w 388143"/>
              <a:gd name="connsiteY19-78" fmla="*/ 188119 h 352425"/>
              <a:gd name="connsiteX0-79" fmla="*/ 0 w 388143"/>
              <a:gd name="connsiteY0-80" fmla="*/ 188119 h 352425"/>
              <a:gd name="connsiteX1-81" fmla="*/ 16668 w 388143"/>
              <a:gd name="connsiteY1-82" fmla="*/ 197644 h 352425"/>
              <a:gd name="connsiteX2-83" fmla="*/ 38100 w 388143"/>
              <a:gd name="connsiteY2-84" fmla="*/ 285750 h 352425"/>
              <a:gd name="connsiteX3-85" fmla="*/ 28575 w 388143"/>
              <a:gd name="connsiteY3-86" fmla="*/ 314325 h 352425"/>
              <a:gd name="connsiteX4-87" fmla="*/ 59531 w 388143"/>
              <a:gd name="connsiteY4-88" fmla="*/ 352425 h 352425"/>
              <a:gd name="connsiteX5-89" fmla="*/ 109537 w 388143"/>
              <a:gd name="connsiteY5-90" fmla="*/ 347662 h 352425"/>
              <a:gd name="connsiteX6-91" fmla="*/ 183356 w 388143"/>
              <a:gd name="connsiteY6-92" fmla="*/ 340519 h 352425"/>
              <a:gd name="connsiteX7-93" fmla="*/ 264318 w 388143"/>
              <a:gd name="connsiteY7-94" fmla="*/ 323850 h 352425"/>
              <a:gd name="connsiteX8-95" fmla="*/ 352425 w 388143"/>
              <a:gd name="connsiteY8-96" fmla="*/ 233362 h 352425"/>
              <a:gd name="connsiteX9-97" fmla="*/ 388143 w 388143"/>
              <a:gd name="connsiteY9-98" fmla="*/ 128587 h 352425"/>
              <a:gd name="connsiteX10-99" fmla="*/ 361950 w 388143"/>
              <a:gd name="connsiteY10-100" fmla="*/ 123825 h 352425"/>
              <a:gd name="connsiteX11-101" fmla="*/ 354806 w 388143"/>
              <a:gd name="connsiteY11-102" fmla="*/ 7144 h 352425"/>
              <a:gd name="connsiteX12-103" fmla="*/ 292893 w 388143"/>
              <a:gd name="connsiteY12-104" fmla="*/ 0 h 352425"/>
              <a:gd name="connsiteX13-105" fmla="*/ 180975 w 388143"/>
              <a:gd name="connsiteY13-106" fmla="*/ 109537 h 352425"/>
              <a:gd name="connsiteX14-107" fmla="*/ 152400 w 388143"/>
              <a:gd name="connsiteY14-108" fmla="*/ 107156 h 352425"/>
              <a:gd name="connsiteX15-109" fmla="*/ 104775 w 388143"/>
              <a:gd name="connsiteY15-110" fmla="*/ 140494 h 352425"/>
              <a:gd name="connsiteX16-111" fmla="*/ 88106 w 388143"/>
              <a:gd name="connsiteY16-112" fmla="*/ 128587 h 352425"/>
              <a:gd name="connsiteX17-113" fmla="*/ 80962 w 388143"/>
              <a:gd name="connsiteY17-114" fmla="*/ 104775 h 352425"/>
              <a:gd name="connsiteX18-115" fmla="*/ 66675 w 388143"/>
              <a:gd name="connsiteY18-116" fmla="*/ 188119 h 352425"/>
              <a:gd name="connsiteX19-117" fmla="*/ 52387 w 388143"/>
              <a:gd name="connsiteY19-118" fmla="*/ 204787 h 352425"/>
              <a:gd name="connsiteX20" fmla="*/ 0 w 388143"/>
              <a:gd name="connsiteY20" fmla="*/ 188119 h 352425"/>
              <a:gd name="connsiteX0-119" fmla="*/ 0 w 402431"/>
              <a:gd name="connsiteY0-120" fmla="*/ 192882 h 352425"/>
              <a:gd name="connsiteX1-121" fmla="*/ 30956 w 402431"/>
              <a:gd name="connsiteY1-122" fmla="*/ 197644 h 352425"/>
              <a:gd name="connsiteX2-123" fmla="*/ 52388 w 402431"/>
              <a:gd name="connsiteY2-124" fmla="*/ 285750 h 352425"/>
              <a:gd name="connsiteX3-125" fmla="*/ 42863 w 402431"/>
              <a:gd name="connsiteY3-126" fmla="*/ 314325 h 352425"/>
              <a:gd name="connsiteX4-127" fmla="*/ 73819 w 402431"/>
              <a:gd name="connsiteY4-128" fmla="*/ 352425 h 352425"/>
              <a:gd name="connsiteX5-129" fmla="*/ 123825 w 402431"/>
              <a:gd name="connsiteY5-130" fmla="*/ 347662 h 352425"/>
              <a:gd name="connsiteX6-131" fmla="*/ 197644 w 402431"/>
              <a:gd name="connsiteY6-132" fmla="*/ 340519 h 352425"/>
              <a:gd name="connsiteX7-133" fmla="*/ 278606 w 402431"/>
              <a:gd name="connsiteY7-134" fmla="*/ 323850 h 352425"/>
              <a:gd name="connsiteX8-135" fmla="*/ 366713 w 402431"/>
              <a:gd name="connsiteY8-136" fmla="*/ 233362 h 352425"/>
              <a:gd name="connsiteX9-137" fmla="*/ 402431 w 402431"/>
              <a:gd name="connsiteY9-138" fmla="*/ 128587 h 352425"/>
              <a:gd name="connsiteX10-139" fmla="*/ 376238 w 402431"/>
              <a:gd name="connsiteY10-140" fmla="*/ 123825 h 352425"/>
              <a:gd name="connsiteX11-141" fmla="*/ 369094 w 402431"/>
              <a:gd name="connsiteY11-142" fmla="*/ 7144 h 352425"/>
              <a:gd name="connsiteX12-143" fmla="*/ 307181 w 402431"/>
              <a:gd name="connsiteY12-144" fmla="*/ 0 h 352425"/>
              <a:gd name="connsiteX13-145" fmla="*/ 195263 w 402431"/>
              <a:gd name="connsiteY13-146" fmla="*/ 109537 h 352425"/>
              <a:gd name="connsiteX14-147" fmla="*/ 166688 w 402431"/>
              <a:gd name="connsiteY14-148" fmla="*/ 107156 h 352425"/>
              <a:gd name="connsiteX15-149" fmla="*/ 119063 w 402431"/>
              <a:gd name="connsiteY15-150" fmla="*/ 140494 h 352425"/>
              <a:gd name="connsiteX16-151" fmla="*/ 102394 w 402431"/>
              <a:gd name="connsiteY16-152" fmla="*/ 128587 h 352425"/>
              <a:gd name="connsiteX17-153" fmla="*/ 95250 w 402431"/>
              <a:gd name="connsiteY17-154" fmla="*/ 104775 h 352425"/>
              <a:gd name="connsiteX18-155" fmla="*/ 80963 w 402431"/>
              <a:gd name="connsiteY18-156" fmla="*/ 188119 h 352425"/>
              <a:gd name="connsiteX19-157" fmla="*/ 66675 w 402431"/>
              <a:gd name="connsiteY19-158" fmla="*/ 204787 h 352425"/>
              <a:gd name="connsiteX20-159" fmla="*/ 0 w 402431"/>
              <a:gd name="connsiteY20-160" fmla="*/ 192882 h 352425"/>
              <a:gd name="connsiteX0-161" fmla="*/ 0 w 373856"/>
              <a:gd name="connsiteY0-162" fmla="*/ 176213 h 352425"/>
              <a:gd name="connsiteX1-163" fmla="*/ 2381 w 373856"/>
              <a:gd name="connsiteY1-164" fmla="*/ 197644 h 352425"/>
              <a:gd name="connsiteX2-165" fmla="*/ 23813 w 373856"/>
              <a:gd name="connsiteY2-166" fmla="*/ 285750 h 352425"/>
              <a:gd name="connsiteX3-167" fmla="*/ 14288 w 373856"/>
              <a:gd name="connsiteY3-168" fmla="*/ 314325 h 352425"/>
              <a:gd name="connsiteX4-169" fmla="*/ 45244 w 373856"/>
              <a:gd name="connsiteY4-170" fmla="*/ 352425 h 352425"/>
              <a:gd name="connsiteX5-171" fmla="*/ 95250 w 373856"/>
              <a:gd name="connsiteY5-172" fmla="*/ 347662 h 352425"/>
              <a:gd name="connsiteX6-173" fmla="*/ 169069 w 373856"/>
              <a:gd name="connsiteY6-174" fmla="*/ 340519 h 352425"/>
              <a:gd name="connsiteX7-175" fmla="*/ 250031 w 373856"/>
              <a:gd name="connsiteY7-176" fmla="*/ 323850 h 352425"/>
              <a:gd name="connsiteX8-177" fmla="*/ 338138 w 373856"/>
              <a:gd name="connsiteY8-178" fmla="*/ 233362 h 352425"/>
              <a:gd name="connsiteX9-179" fmla="*/ 373856 w 373856"/>
              <a:gd name="connsiteY9-180" fmla="*/ 128587 h 352425"/>
              <a:gd name="connsiteX10-181" fmla="*/ 347663 w 373856"/>
              <a:gd name="connsiteY10-182" fmla="*/ 123825 h 352425"/>
              <a:gd name="connsiteX11-183" fmla="*/ 340519 w 373856"/>
              <a:gd name="connsiteY11-184" fmla="*/ 7144 h 352425"/>
              <a:gd name="connsiteX12-185" fmla="*/ 278606 w 373856"/>
              <a:gd name="connsiteY12-186" fmla="*/ 0 h 352425"/>
              <a:gd name="connsiteX13-187" fmla="*/ 166688 w 373856"/>
              <a:gd name="connsiteY13-188" fmla="*/ 109537 h 352425"/>
              <a:gd name="connsiteX14-189" fmla="*/ 138113 w 373856"/>
              <a:gd name="connsiteY14-190" fmla="*/ 107156 h 352425"/>
              <a:gd name="connsiteX15-191" fmla="*/ 90488 w 373856"/>
              <a:gd name="connsiteY15-192" fmla="*/ 140494 h 352425"/>
              <a:gd name="connsiteX16-193" fmla="*/ 73819 w 373856"/>
              <a:gd name="connsiteY16-194" fmla="*/ 128587 h 352425"/>
              <a:gd name="connsiteX17-195" fmla="*/ 66675 w 373856"/>
              <a:gd name="connsiteY17-196" fmla="*/ 104775 h 352425"/>
              <a:gd name="connsiteX18-197" fmla="*/ 52388 w 373856"/>
              <a:gd name="connsiteY18-198" fmla="*/ 188119 h 352425"/>
              <a:gd name="connsiteX19-199" fmla="*/ 38100 w 373856"/>
              <a:gd name="connsiteY19-200" fmla="*/ 204787 h 352425"/>
              <a:gd name="connsiteX20-201" fmla="*/ 0 w 373856"/>
              <a:gd name="connsiteY20-202" fmla="*/ 176213 h 352425"/>
              <a:gd name="connsiteX0-203" fmla="*/ 19050 w 392906"/>
              <a:gd name="connsiteY0-204" fmla="*/ 176213 h 352425"/>
              <a:gd name="connsiteX1-205" fmla="*/ 0 w 392906"/>
              <a:gd name="connsiteY1-206" fmla="*/ 188119 h 352425"/>
              <a:gd name="connsiteX2-207" fmla="*/ 42863 w 392906"/>
              <a:gd name="connsiteY2-208" fmla="*/ 285750 h 352425"/>
              <a:gd name="connsiteX3-209" fmla="*/ 33338 w 392906"/>
              <a:gd name="connsiteY3-210" fmla="*/ 314325 h 352425"/>
              <a:gd name="connsiteX4-211" fmla="*/ 64294 w 392906"/>
              <a:gd name="connsiteY4-212" fmla="*/ 352425 h 352425"/>
              <a:gd name="connsiteX5-213" fmla="*/ 114300 w 392906"/>
              <a:gd name="connsiteY5-214" fmla="*/ 347662 h 352425"/>
              <a:gd name="connsiteX6-215" fmla="*/ 188119 w 392906"/>
              <a:gd name="connsiteY6-216" fmla="*/ 340519 h 352425"/>
              <a:gd name="connsiteX7-217" fmla="*/ 269081 w 392906"/>
              <a:gd name="connsiteY7-218" fmla="*/ 323850 h 352425"/>
              <a:gd name="connsiteX8-219" fmla="*/ 357188 w 392906"/>
              <a:gd name="connsiteY8-220" fmla="*/ 233362 h 352425"/>
              <a:gd name="connsiteX9-221" fmla="*/ 392906 w 392906"/>
              <a:gd name="connsiteY9-222" fmla="*/ 128587 h 352425"/>
              <a:gd name="connsiteX10-223" fmla="*/ 366713 w 392906"/>
              <a:gd name="connsiteY10-224" fmla="*/ 123825 h 352425"/>
              <a:gd name="connsiteX11-225" fmla="*/ 359569 w 392906"/>
              <a:gd name="connsiteY11-226" fmla="*/ 7144 h 352425"/>
              <a:gd name="connsiteX12-227" fmla="*/ 297656 w 392906"/>
              <a:gd name="connsiteY12-228" fmla="*/ 0 h 352425"/>
              <a:gd name="connsiteX13-229" fmla="*/ 185738 w 392906"/>
              <a:gd name="connsiteY13-230" fmla="*/ 109537 h 352425"/>
              <a:gd name="connsiteX14-231" fmla="*/ 157163 w 392906"/>
              <a:gd name="connsiteY14-232" fmla="*/ 107156 h 352425"/>
              <a:gd name="connsiteX15-233" fmla="*/ 109538 w 392906"/>
              <a:gd name="connsiteY15-234" fmla="*/ 140494 h 352425"/>
              <a:gd name="connsiteX16-235" fmla="*/ 92869 w 392906"/>
              <a:gd name="connsiteY16-236" fmla="*/ 128587 h 352425"/>
              <a:gd name="connsiteX17-237" fmla="*/ 85725 w 392906"/>
              <a:gd name="connsiteY17-238" fmla="*/ 104775 h 352425"/>
              <a:gd name="connsiteX18-239" fmla="*/ 71438 w 392906"/>
              <a:gd name="connsiteY18-240" fmla="*/ 188119 h 352425"/>
              <a:gd name="connsiteX19-241" fmla="*/ 57150 w 392906"/>
              <a:gd name="connsiteY19-242" fmla="*/ 204787 h 352425"/>
              <a:gd name="connsiteX20-243" fmla="*/ 19050 w 392906"/>
              <a:gd name="connsiteY20-244" fmla="*/ 176213 h 352425"/>
              <a:gd name="connsiteX0-245" fmla="*/ 19050 w 392906"/>
              <a:gd name="connsiteY0-246" fmla="*/ 176213 h 352425"/>
              <a:gd name="connsiteX1-247" fmla="*/ 0 w 392906"/>
              <a:gd name="connsiteY1-248" fmla="*/ 188119 h 352425"/>
              <a:gd name="connsiteX2-249" fmla="*/ 42863 w 392906"/>
              <a:gd name="connsiteY2-250" fmla="*/ 285750 h 352425"/>
              <a:gd name="connsiteX3-251" fmla="*/ 33338 w 392906"/>
              <a:gd name="connsiteY3-252" fmla="*/ 314325 h 352425"/>
              <a:gd name="connsiteX4-253" fmla="*/ 64294 w 392906"/>
              <a:gd name="connsiteY4-254" fmla="*/ 352425 h 352425"/>
              <a:gd name="connsiteX5-255" fmla="*/ 114300 w 392906"/>
              <a:gd name="connsiteY5-256" fmla="*/ 347662 h 352425"/>
              <a:gd name="connsiteX6-257" fmla="*/ 188119 w 392906"/>
              <a:gd name="connsiteY6-258" fmla="*/ 340519 h 352425"/>
              <a:gd name="connsiteX7-259" fmla="*/ 269081 w 392906"/>
              <a:gd name="connsiteY7-260" fmla="*/ 323850 h 352425"/>
              <a:gd name="connsiteX8-261" fmla="*/ 357188 w 392906"/>
              <a:gd name="connsiteY8-262" fmla="*/ 233362 h 352425"/>
              <a:gd name="connsiteX9-263" fmla="*/ 392906 w 392906"/>
              <a:gd name="connsiteY9-264" fmla="*/ 128587 h 352425"/>
              <a:gd name="connsiteX10-265" fmla="*/ 366713 w 392906"/>
              <a:gd name="connsiteY10-266" fmla="*/ 123825 h 352425"/>
              <a:gd name="connsiteX11-267" fmla="*/ 359569 w 392906"/>
              <a:gd name="connsiteY11-268" fmla="*/ 7144 h 352425"/>
              <a:gd name="connsiteX12-269" fmla="*/ 297656 w 392906"/>
              <a:gd name="connsiteY12-270" fmla="*/ 0 h 352425"/>
              <a:gd name="connsiteX13-271" fmla="*/ 185738 w 392906"/>
              <a:gd name="connsiteY13-272" fmla="*/ 109537 h 352425"/>
              <a:gd name="connsiteX14-273" fmla="*/ 157163 w 392906"/>
              <a:gd name="connsiteY14-274" fmla="*/ 107156 h 352425"/>
              <a:gd name="connsiteX15-275" fmla="*/ 109538 w 392906"/>
              <a:gd name="connsiteY15-276" fmla="*/ 140494 h 352425"/>
              <a:gd name="connsiteX16-277" fmla="*/ 92869 w 392906"/>
              <a:gd name="connsiteY16-278" fmla="*/ 128587 h 352425"/>
              <a:gd name="connsiteX17-279" fmla="*/ 85725 w 392906"/>
              <a:gd name="connsiteY17-280" fmla="*/ 104775 h 352425"/>
              <a:gd name="connsiteX18-281" fmla="*/ 71438 w 392906"/>
              <a:gd name="connsiteY18-282" fmla="*/ 188119 h 352425"/>
              <a:gd name="connsiteX19-283" fmla="*/ 47625 w 392906"/>
              <a:gd name="connsiteY19-284" fmla="*/ 183355 h 352425"/>
              <a:gd name="connsiteX20-285" fmla="*/ 19050 w 392906"/>
              <a:gd name="connsiteY20-286" fmla="*/ 176213 h 352425"/>
              <a:gd name="connsiteX0-287" fmla="*/ 19050 w 392906"/>
              <a:gd name="connsiteY0-288" fmla="*/ 176213 h 352425"/>
              <a:gd name="connsiteX1-289" fmla="*/ 0 w 392906"/>
              <a:gd name="connsiteY1-290" fmla="*/ 188119 h 352425"/>
              <a:gd name="connsiteX2-291" fmla="*/ 42863 w 392906"/>
              <a:gd name="connsiteY2-292" fmla="*/ 285750 h 352425"/>
              <a:gd name="connsiteX3-293" fmla="*/ 33338 w 392906"/>
              <a:gd name="connsiteY3-294" fmla="*/ 314325 h 352425"/>
              <a:gd name="connsiteX4-295" fmla="*/ 64294 w 392906"/>
              <a:gd name="connsiteY4-296" fmla="*/ 352425 h 352425"/>
              <a:gd name="connsiteX5-297" fmla="*/ 114300 w 392906"/>
              <a:gd name="connsiteY5-298" fmla="*/ 347662 h 352425"/>
              <a:gd name="connsiteX6-299" fmla="*/ 188119 w 392906"/>
              <a:gd name="connsiteY6-300" fmla="*/ 340519 h 352425"/>
              <a:gd name="connsiteX7-301" fmla="*/ 269081 w 392906"/>
              <a:gd name="connsiteY7-302" fmla="*/ 323850 h 352425"/>
              <a:gd name="connsiteX8-303" fmla="*/ 357188 w 392906"/>
              <a:gd name="connsiteY8-304" fmla="*/ 233362 h 352425"/>
              <a:gd name="connsiteX9-305" fmla="*/ 392906 w 392906"/>
              <a:gd name="connsiteY9-306" fmla="*/ 128587 h 352425"/>
              <a:gd name="connsiteX10-307" fmla="*/ 366713 w 392906"/>
              <a:gd name="connsiteY10-308" fmla="*/ 123825 h 352425"/>
              <a:gd name="connsiteX11-309" fmla="*/ 359569 w 392906"/>
              <a:gd name="connsiteY11-310" fmla="*/ 7144 h 352425"/>
              <a:gd name="connsiteX12-311" fmla="*/ 297656 w 392906"/>
              <a:gd name="connsiteY12-312" fmla="*/ 0 h 352425"/>
              <a:gd name="connsiteX13-313" fmla="*/ 185738 w 392906"/>
              <a:gd name="connsiteY13-314" fmla="*/ 109537 h 352425"/>
              <a:gd name="connsiteX14-315" fmla="*/ 157163 w 392906"/>
              <a:gd name="connsiteY14-316" fmla="*/ 107156 h 352425"/>
              <a:gd name="connsiteX15-317" fmla="*/ 109538 w 392906"/>
              <a:gd name="connsiteY15-318" fmla="*/ 140494 h 352425"/>
              <a:gd name="connsiteX16-319" fmla="*/ 92869 w 392906"/>
              <a:gd name="connsiteY16-320" fmla="*/ 128587 h 352425"/>
              <a:gd name="connsiteX17-321" fmla="*/ 85725 w 392906"/>
              <a:gd name="connsiteY17-322" fmla="*/ 104775 h 352425"/>
              <a:gd name="connsiteX18-323" fmla="*/ 71438 w 392906"/>
              <a:gd name="connsiteY18-324" fmla="*/ 188119 h 352425"/>
              <a:gd name="connsiteX19-325" fmla="*/ 47625 w 392906"/>
              <a:gd name="connsiteY19-326" fmla="*/ 183355 h 352425"/>
              <a:gd name="connsiteX20-327" fmla="*/ 19050 w 392906"/>
              <a:gd name="connsiteY20-328" fmla="*/ 176213 h 352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  <a:cxn ang="0">
                <a:pos x="connsiteX20-159" y="connsiteY20-160"/>
              </a:cxn>
            </a:cxnLst>
            <a:rect l="l" t="t" r="r" b="b"/>
            <a:pathLst>
              <a:path w="392906" h="352425">
                <a:moveTo>
                  <a:pt x="19050" y="176213"/>
                </a:moveTo>
                <a:lnTo>
                  <a:pt x="0" y="188119"/>
                </a:lnTo>
                <a:lnTo>
                  <a:pt x="42863" y="285750"/>
                </a:lnTo>
                <a:lnTo>
                  <a:pt x="33338" y="314325"/>
                </a:lnTo>
                <a:lnTo>
                  <a:pt x="64294" y="352425"/>
                </a:lnTo>
                <a:lnTo>
                  <a:pt x="114300" y="347662"/>
                </a:lnTo>
                <a:lnTo>
                  <a:pt x="188119" y="340519"/>
                </a:lnTo>
                <a:lnTo>
                  <a:pt x="269081" y="323850"/>
                </a:lnTo>
                <a:lnTo>
                  <a:pt x="357188" y="233362"/>
                </a:lnTo>
                <a:lnTo>
                  <a:pt x="392906" y="128587"/>
                </a:lnTo>
                <a:lnTo>
                  <a:pt x="366713" y="123825"/>
                </a:lnTo>
                <a:lnTo>
                  <a:pt x="359569" y="7144"/>
                </a:lnTo>
                <a:lnTo>
                  <a:pt x="297656" y="0"/>
                </a:lnTo>
                <a:lnTo>
                  <a:pt x="185738" y="109537"/>
                </a:lnTo>
                <a:lnTo>
                  <a:pt x="157163" y="107156"/>
                </a:lnTo>
                <a:lnTo>
                  <a:pt x="109538" y="140494"/>
                </a:lnTo>
                <a:lnTo>
                  <a:pt x="92869" y="128587"/>
                </a:lnTo>
                <a:lnTo>
                  <a:pt x="85725" y="104775"/>
                </a:lnTo>
                <a:lnTo>
                  <a:pt x="71438" y="188119"/>
                </a:lnTo>
                <a:lnTo>
                  <a:pt x="47625" y="183355"/>
                </a:lnTo>
                <a:lnTo>
                  <a:pt x="19050" y="17621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5" name="Freeform: Shape 224"/>
          <p:cNvSpPr/>
          <p:nvPr/>
        </p:nvSpPr>
        <p:spPr bwMode="auto">
          <a:xfrm rot="2301587">
            <a:off x="6605905" y="467169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6" name="Freeform 374"/>
          <p:cNvSpPr/>
          <p:nvPr/>
        </p:nvSpPr>
        <p:spPr bwMode="auto">
          <a:xfrm>
            <a:off x="6574155" y="4267200"/>
            <a:ext cx="268605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7" name="Freeform: Shape 226"/>
          <p:cNvSpPr/>
          <p:nvPr/>
        </p:nvSpPr>
        <p:spPr bwMode="auto">
          <a:xfrm>
            <a:off x="6452870" y="4395470"/>
            <a:ext cx="193040" cy="185420"/>
          </a:xfrm>
          <a:custGeom>
            <a:avLst/>
            <a:gdLst>
              <a:gd name="connsiteX0" fmla="*/ 0 w 192881"/>
              <a:gd name="connsiteY0" fmla="*/ 61912 h 185737"/>
              <a:gd name="connsiteX1" fmla="*/ 47625 w 192881"/>
              <a:gd name="connsiteY1" fmla="*/ 128587 h 185737"/>
              <a:gd name="connsiteX2" fmla="*/ 66675 w 192881"/>
              <a:gd name="connsiteY2" fmla="*/ 130969 h 185737"/>
              <a:gd name="connsiteX3" fmla="*/ 69056 w 192881"/>
              <a:gd name="connsiteY3" fmla="*/ 159544 h 185737"/>
              <a:gd name="connsiteX4" fmla="*/ 161925 w 192881"/>
              <a:gd name="connsiteY4" fmla="*/ 185737 h 185737"/>
              <a:gd name="connsiteX5" fmla="*/ 171450 w 192881"/>
              <a:gd name="connsiteY5" fmla="*/ 171450 h 185737"/>
              <a:gd name="connsiteX6" fmla="*/ 183356 w 192881"/>
              <a:gd name="connsiteY6" fmla="*/ 121444 h 185737"/>
              <a:gd name="connsiteX7" fmla="*/ 192881 w 192881"/>
              <a:gd name="connsiteY7" fmla="*/ 85725 h 185737"/>
              <a:gd name="connsiteX8" fmla="*/ 185737 w 192881"/>
              <a:gd name="connsiteY8" fmla="*/ 19050 h 185737"/>
              <a:gd name="connsiteX9" fmla="*/ 133350 w 192881"/>
              <a:gd name="connsiteY9" fmla="*/ 0 h 185737"/>
              <a:gd name="connsiteX10" fmla="*/ 95250 w 192881"/>
              <a:gd name="connsiteY10" fmla="*/ 14287 h 185737"/>
              <a:gd name="connsiteX11" fmla="*/ 97631 w 192881"/>
              <a:gd name="connsiteY11" fmla="*/ 30956 h 185737"/>
              <a:gd name="connsiteX12" fmla="*/ 69056 w 192881"/>
              <a:gd name="connsiteY12" fmla="*/ 57150 h 185737"/>
              <a:gd name="connsiteX13" fmla="*/ 0 w 192881"/>
              <a:gd name="connsiteY13" fmla="*/ 61912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881" h="185737">
                <a:moveTo>
                  <a:pt x="0" y="61912"/>
                </a:moveTo>
                <a:lnTo>
                  <a:pt x="47625" y="128587"/>
                </a:lnTo>
                <a:lnTo>
                  <a:pt x="66675" y="130969"/>
                </a:lnTo>
                <a:lnTo>
                  <a:pt x="69056" y="159544"/>
                </a:lnTo>
                <a:lnTo>
                  <a:pt x="161925" y="185737"/>
                </a:lnTo>
                <a:lnTo>
                  <a:pt x="171450" y="171450"/>
                </a:lnTo>
                <a:lnTo>
                  <a:pt x="183356" y="121444"/>
                </a:lnTo>
                <a:lnTo>
                  <a:pt x="192881" y="85725"/>
                </a:lnTo>
                <a:lnTo>
                  <a:pt x="185737" y="19050"/>
                </a:lnTo>
                <a:lnTo>
                  <a:pt x="133350" y="0"/>
                </a:lnTo>
                <a:lnTo>
                  <a:pt x="95250" y="14287"/>
                </a:lnTo>
                <a:lnTo>
                  <a:pt x="97631" y="30956"/>
                </a:lnTo>
                <a:lnTo>
                  <a:pt x="69056" y="57150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8" name="Freeform: Shape 227"/>
          <p:cNvSpPr/>
          <p:nvPr/>
        </p:nvSpPr>
        <p:spPr bwMode="auto">
          <a:xfrm>
            <a:off x="6386195" y="4207510"/>
            <a:ext cx="292735" cy="250190"/>
          </a:xfrm>
          <a:custGeom>
            <a:avLst/>
            <a:gdLst>
              <a:gd name="connsiteX0" fmla="*/ 4762 w 292893"/>
              <a:gd name="connsiteY0" fmla="*/ 119063 h 250031"/>
              <a:gd name="connsiteX1" fmla="*/ 0 w 292893"/>
              <a:gd name="connsiteY1" fmla="*/ 209550 h 250031"/>
              <a:gd name="connsiteX2" fmla="*/ 26193 w 292893"/>
              <a:gd name="connsiteY2" fmla="*/ 242888 h 250031"/>
              <a:gd name="connsiteX3" fmla="*/ 76200 w 292893"/>
              <a:gd name="connsiteY3" fmla="*/ 250031 h 250031"/>
              <a:gd name="connsiteX4" fmla="*/ 138112 w 292893"/>
              <a:gd name="connsiteY4" fmla="*/ 245269 h 250031"/>
              <a:gd name="connsiteX5" fmla="*/ 164306 w 292893"/>
              <a:gd name="connsiteY5" fmla="*/ 216694 h 250031"/>
              <a:gd name="connsiteX6" fmla="*/ 157162 w 292893"/>
              <a:gd name="connsiteY6" fmla="*/ 200025 h 250031"/>
              <a:gd name="connsiteX7" fmla="*/ 200025 w 292893"/>
              <a:gd name="connsiteY7" fmla="*/ 185738 h 250031"/>
              <a:gd name="connsiteX8" fmla="*/ 211931 w 292893"/>
              <a:gd name="connsiteY8" fmla="*/ 169069 h 250031"/>
              <a:gd name="connsiteX9" fmla="*/ 252412 w 292893"/>
              <a:gd name="connsiteY9" fmla="*/ 147638 h 250031"/>
              <a:gd name="connsiteX10" fmla="*/ 273843 w 292893"/>
              <a:gd name="connsiteY10" fmla="*/ 147638 h 250031"/>
              <a:gd name="connsiteX11" fmla="*/ 292893 w 292893"/>
              <a:gd name="connsiteY11" fmla="*/ 92869 h 250031"/>
              <a:gd name="connsiteX12" fmla="*/ 273843 w 292893"/>
              <a:gd name="connsiteY12" fmla="*/ 33338 h 250031"/>
              <a:gd name="connsiteX13" fmla="*/ 230981 w 292893"/>
              <a:gd name="connsiteY13" fmla="*/ 21431 h 250031"/>
              <a:gd name="connsiteX14" fmla="*/ 214312 w 292893"/>
              <a:gd name="connsiteY14" fmla="*/ 0 h 250031"/>
              <a:gd name="connsiteX15" fmla="*/ 192881 w 292893"/>
              <a:gd name="connsiteY15" fmla="*/ 11906 h 250031"/>
              <a:gd name="connsiteX16" fmla="*/ 183356 w 292893"/>
              <a:gd name="connsiteY16" fmla="*/ 40481 h 250031"/>
              <a:gd name="connsiteX17" fmla="*/ 176212 w 292893"/>
              <a:gd name="connsiteY17" fmla="*/ 83344 h 250031"/>
              <a:gd name="connsiteX18" fmla="*/ 197643 w 292893"/>
              <a:gd name="connsiteY18" fmla="*/ 119063 h 250031"/>
              <a:gd name="connsiteX19" fmla="*/ 197643 w 292893"/>
              <a:gd name="connsiteY19" fmla="*/ 135731 h 250031"/>
              <a:gd name="connsiteX20" fmla="*/ 166687 w 292893"/>
              <a:gd name="connsiteY20" fmla="*/ 116681 h 250031"/>
              <a:gd name="connsiteX21" fmla="*/ 95250 w 292893"/>
              <a:gd name="connsiteY21" fmla="*/ 85725 h 250031"/>
              <a:gd name="connsiteX22" fmla="*/ 52387 w 292893"/>
              <a:gd name="connsiteY22" fmla="*/ 85725 h 250031"/>
              <a:gd name="connsiteX23" fmla="*/ 57150 w 292893"/>
              <a:gd name="connsiteY23" fmla="*/ 119063 h 250031"/>
              <a:gd name="connsiteX24" fmla="*/ 4762 w 292893"/>
              <a:gd name="connsiteY24" fmla="*/ 119063 h 25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2893" h="250031">
                <a:moveTo>
                  <a:pt x="4762" y="119063"/>
                </a:moveTo>
                <a:lnTo>
                  <a:pt x="0" y="209550"/>
                </a:lnTo>
                <a:lnTo>
                  <a:pt x="26193" y="242888"/>
                </a:lnTo>
                <a:lnTo>
                  <a:pt x="76200" y="250031"/>
                </a:lnTo>
                <a:lnTo>
                  <a:pt x="138112" y="245269"/>
                </a:lnTo>
                <a:lnTo>
                  <a:pt x="164306" y="216694"/>
                </a:lnTo>
                <a:lnTo>
                  <a:pt x="157162" y="200025"/>
                </a:lnTo>
                <a:lnTo>
                  <a:pt x="200025" y="185738"/>
                </a:lnTo>
                <a:lnTo>
                  <a:pt x="211931" y="169069"/>
                </a:lnTo>
                <a:lnTo>
                  <a:pt x="252412" y="147638"/>
                </a:lnTo>
                <a:lnTo>
                  <a:pt x="273843" y="147638"/>
                </a:lnTo>
                <a:lnTo>
                  <a:pt x="292893" y="92869"/>
                </a:lnTo>
                <a:lnTo>
                  <a:pt x="273843" y="33338"/>
                </a:lnTo>
                <a:lnTo>
                  <a:pt x="230981" y="21431"/>
                </a:lnTo>
                <a:lnTo>
                  <a:pt x="214312" y="0"/>
                </a:lnTo>
                <a:lnTo>
                  <a:pt x="192881" y="11906"/>
                </a:lnTo>
                <a:lnTo>
                  <a:pt x="183356" y="40481"/>
                </a:lnTo>
                <a:lnTo>
                  <a:pt x="176212" y="83344"/>
                </a:lnTo>
                <a:lnTo>
                  <a:pt x="197643" y="119063"/>
                </a:lnTo>
                <a:lnTo>
                  <a:pt x="197643" y="135731"/>
                </a:lnTo>
                <a:lnTo>
                  <a:pt x="166687" y="116681"/>
                </a:lnTo>
                <a:lnTo>
                  <a:pt x="95250" y="85725"/>
                </a:lnTo>
                <a:lnTo>
                  <a:pt x="52387" y="85725"/>
                </a:lnTo>
                <a:lnTo>
                  <a:pt x="57150" y="119063"/>
                </a:lnTo>
                <a:lnTo>
                  <a:pt x="4762" y="1190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9" name="Freeform: Shape 228"/>
          <p:cNvSpPr/>
          <p:nvPr/>
        </p:nvSpPr>
        <p:spPr bwMode="auto">
          <a:xfrm>
            <a:off x="6148070" y="3878580"/>
            <a:ext cx="466725" cy="466725"/>
          </a:xfrm>
          <a:custGeom>
            <a:avLst/>
            <a:gdLst>
              <a:gd name="connsiteX0" fmla="*/ 440531 w 466725"/>
              <a:gd name="connsiteY0" fmla="*/ 123825 h 466725"/>
              <a:gd name="connsiteX1" fmla="*/ 466725 w 466725"/>
              <a:gd name="connsiteY1" fmla="*/ 69056 h 466725"/>
              <a:gd name="connsiteX2" fmla="*/ 466725 w 466725"/>
              <a:gd name="connsiteY2" fmla="*/ 23812 h 466725"/>
              <a:gd name="connsiteX3" fmla="*/ 442912 w 466725"/>
              <a:gd name="connsiteY3" fmla="*/ 19050 h 466725"/>
              <a:gd name="connsiteX4" fmla="*/ 400050 w 466725"/>
              <a:gd name="connsiteY4" fmla="*/ 14287 h 466725"/>
              <a:gd name="connsiteX5" fmla="*/ 383381 w 466725"/>
              <a:gd name="connsiteY5" fmla="*/ 4762 h 466725"/>
              <a:gd name="connsiteX6" fmla="*/ 335756 w 466725"/>
              <a:gd name="connsiteY6" fmla="*/ 4762 h 466725"/>
              <a:gd name="connsiteX7" fmla="*/ 273843 w 466725"/>
              <a:gd name="connsiteY7" fmla="*/ 14287 h 466725"/>
              <a:gd name="connsiteX8" fmla="*/ 252412 w 466725"/>
              <a:gd name="connsiteY8" fmla="*/ 23812 h 466725"/>
              <a:gd name="connsiteX9" fmla="*/ 178593 w 466725"/>
              <a:gd name="connsiteY9" fmla="*/ 0 h 466725"/>
              <a:gd name="connsiteX10" fmla="*/ 154781 w 466725"/>
              <a:gd name="connsiteY10" fmla="*/ 19050 h 466725"/>
              <a:gd name="connsiteX11" fmla="*/ 164306 w 466725"/>
              <a:gd name="connsiteY11" fmla="*/ 50006 h 466725"/>
              <a:gd name="connsiteX12" fmla="*/ 157162 w 466725"/>
              <a:gd name="connsiteY12" fmla="*/ 116681 h 466725"/>
              <a:gd name="connsiteX13" fmla="*/ 100012 w 466725"/>
              <a:gd name="connsiteY13" fmla="*/ 192881 h 466725"/>
              <a:gd name="connsiteX14" fmla="*/ 57150 w 466725"/>
              <a:gd name="connsiteY14" fmla="*/ 261937 h 466725"/>
              <a:gd name="connsiteX15" fmla="*/ 14287 w 466725"/>
              <a:gd name="connsiteY15" fmla="*/ 254793 h 466725"/>
              <a:gd name="connsiteX16" fmla="*/ 7143 w 466725"/>
              <a:gd name="connsiteY16" fmla="*/ 271462 h 466725"/>
              <a:gd name="connsiteX17" fmla="*/ 0 w 466725"/>
              <a:gd name="connsiteY17" fmla="*/ 300037 h 466725"/>
              <a:gd name="connsiteX18" fmla="*/ 30956 w 466725"/>
              <a:gd name="connsiteY18" fmla="*/ 280987 h 466725"/>
              <a:gd name="connsiteX19" fmla="*/ 95250 w 466725"/>
              <a:gd name="connsiteY19" fmla="*/ 278606 h 466725"/>
              <a:gd name="connsiteX20" fmla="*/ 138112 w 466725"/>
              <a:gd name="connsiteY20" fmla="*/ 316706 h 466725"/>
              <a:gd name="connsiteX21" fmla="*/ 161925 w 466725"/>
              <a:gd name="connsiteY21" fmla="*/ 328612 h 466725"/>
              <a:gd name="connsiteX22" fmla="*/ 183356 w 466725"/>
              <a:gd name="connsiteY22" fmla="*/ 307181 h 466725"/>
              <a:gd name="connsiteX23" fmla="*/ 223837 w 466725"/>
              <a:gd name="connsiteY23" fmla="*/ 309562 h 466725"/>
              <a:gd name="connsiteX24" fmla="*/ 250031 w 466725"/>
              <a:gd name="connsiteY24" fmla="*/ 402431 h 466725"/>
              <a:gd name="connsiteX25" fmla="*/ 290512 w 466725"/>
              <a:gd name="connsiteY25" fmla="*/ 414337 h 466725"/>
              <a:gd name="connsiteX26" fmla="*/ 342900 w 466725"/>
              <a:gd name="connsiteY26" fmla="*/ 414337 h 466725"/>
              <a:gd name="connsiteX27" fmla="*/ 440531 w 466725"/>
              <a:gd name="connsiteY27" fmla="*/ 466725 h 466725"/>
              <a:gd name="connsiteX28" fmla="*/ 421481 w 466725"/>
              <a:gd name="connsiteY28" fmla="*/ 416718 h 466725"/>
              <a:gd name="connsiteX29" fmla="*/ 416718 w 466725"/>
              <a:gd name="connsiteY29" fmla="*/ 354806 h 466725"/>
              <a:gd name="connsiteX30" fmla="*/ 440531 w 466725"/>
              <a:gd name="connsiteY30" fmla="*/ 328612 h 466725"/>
              <a:gd name="connsiteX31" fmla="*/ 466725 w 466725"/>
              <a:gd name="connsiteY31" fmla="*/ 323850 h 466725"/>
              <a:gd name="connsiteX32" fmla="*/ 440531 w 466725"/>
              <a:gd name="connsiteY32" fmla="*/ 245268 h 466725"/>
              <a:gd name="connsiteX33" fmla="*/ 440531 w 466725"/>
              <a:gd name="connsiteY33" fmla="*/ 1238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6725" h="466725">
                <a:moveTo>
                  <a:pt x="440531" y="123825"/>
                </a:moveTo>
                <a:lnTo>
                  <a:pt x="466725" y="69056"/>
                </a:lnTo>
                <a:lnTo>
                  <a:pt x="466725" y="23812"/>
                </a:lnTo>
                <a:lnTo>
                  <a:pt x="442912" y="19050"/>
                </a:lnTo>
                <a:lnTo>
                  <a:pt x="400050" y="14287"/>
                </a:lnTo>
                <a:lnTo>
                  <a:pt x="383381" y="4762"/>
                </a:lnTo>
                <a:lnTo>
                  <a:pt x="335756" y="4762"/>
                </a:lnTo>
                <a:lnTo>
                  <a:pt x="273843" y="14287"/>
                </a:lnTo>
                <a:lnTo>
                  <a:pt x="252412" y="23812"/>
                </a:lnTo>
                <a:lnTo>
                  <a:pt x="178593" y="0"/>
                </a:lnTo>
                <a:lnTo>
                  <a:pt x="154781" y="19050"/>
                </a:lnTo>
                <a:lnTo>
                  <a:pt x="164306" y="50006"/>
                </a:lnTo>
                <a:lnTo>
                  <a:pt x="157162" y="116681"/>
                </a:lnTo>
                <a:lnTo>
                  <a:pt x="100012" y="192881"/>
                </a:lnTo>
                <a:lnTo>
                  <a:pt x="57150" y="261937"/>
                </a:lnTo>
                <a:lnTo>
                  <a:pt x="14287" y="254793"/>
                </a:lnTo>
                <a:lnTo>
                  <a:pt x="7143" y="271462"/>
                </a:lnTo>
                <a:lnTo>
                  <a:pt x="0" y="300037"/>
                </a:lnTo>
                <a:lnTo>
                  <a:pt x="30956" y="280987"/>
                </a:lnTo>
                <a:lnTo>
                  <a:pt x="95250" y="278606"/>
                </a:lnTo>
                <a:lnTo>
                  <a:pt x="138112" y="316706"/>
                </a:lnTo>
                <a:lnTo>
                  <a:pt x="161925" y="328612"/>
                </a:lnTo>
                <a:lnTo>
                  <a:pt x="183356" y="307181"/>
                </a:lnTo>
                <a:lnTo>
                  <a:pt x="223837" y="309562"/>
                </a:lnTo>
                <a:lnTo>
                  <a:pt x="250031" y="402431"/>
                </a:lnTo>
                <a:lnTo>
                  <a:pt x="290512" y="414337"/>
                </a:lnTo>
                <a:lnTo>
                  <a:pt x="342900" y="414337"/>
                </a:lnTo>
                <a:lnTo>
                  <a:pt x="440531" y="466725"/>
                </a:lnTo>
                <a:lnTo>
                  <a:pt x="421481" y="416718"/>
                </a:lnTo>
                <a:lnTo>
                  <a:pt x="416718" y="354806"/>
                </a:lnTo>
                <a:lnTo>
                  <a:pt x="440531" y="328612"/>
                </a:lnTo>
                <a:lnTo>
                  <a:pt x="466725" y="323850"/>
                </a:lnTo>
                <a:lnTo>
                  <a:pt x="440531" y="245268"/>
                </a:lnTo>
                <a:lnTo>
                  <a:pt x="440531" y="1238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0" name="Freeform: Shape 229"/>
          <p:cNvSpPr/>
          <p:nvPr/>
        </p:nvSpPr>
        <p:spPr bwMode="auto">
          <a:xfrm>
            <a:off x="6505575" y="4747895"/>
            <a:ext cx="66675" cy="59690"/>
          </a:xfrm>
          <a:custGeom>
            <a:avLst/>
            <a:gdLst>
              <a:gd name="connsiteX0" fmla="*/ 42863 w 42863"/>
              <a:gd name="connsiteY0" fmla="*/ 0 h 59531"/>
              <a:gd name="connsiteX1" fmla="*/ 0 w 42863"/>
              <a:gd name="connsiteY1" fmla="*/ 33337 h 59531"/>
              <a:gd name="connsiteX2" fmla="*/ 33338 w 42863"/>
              <a:gd name="connsiteY2" fmla="*/ 59531 h 59531"/>
              <a:gd name="connsiteX3" fmla="*/ 42863 w 42863"/>
              <a:gd name="connsiteY3" fmla="*/ 0 h 59531"/>
              <a:gd name="connsiteX0-1" fmla="*/ 42863 w 42863"/>
              <a:gd name="connsiteY0-2" fmla="*/ 0 h 59531"/>
              <a:gd name="connsiteX1-3" fmla="*/ 0 w 42863"/>
              <a:gd name="connsiteY1-4" fmla="*/ 33337 h 59531"/>
              <a:gd name="connsiteX2-5" fmla="*/ 33338 w 42863"/>
              <a:gd name="connsiteY2-6" fmla="*/ 59531 h 59531"/>
              <a:gd name="connsiteX3-7" fmla="*/ 35719 w 42863"/>
              <a:gd name="connsiteY3-8" fmla="*/ 28575 h 59531"/>
              <a:gd name="connsiteX4" fmla="*/ 42863 w 42863"/>
              <a:gd name="connsiteY4" fmla="*/ 0 h 59531"/>
              <a:gd name="connsiteX0-9" fmla="*/ 42863 w 66675"/>
              <a:gd name="connsiteY0-10" fmla="*/ 0 h 59531"/>
              <a:gd name="connsiteX1-11" fmla="*/ 0 w 66675"/>
              <a:gd name="connsiteY1-12" fmla="*/ 33337 h 59531"/>
              <a:gd name="connsiteX2-13" fmla="*/ 33338 w 66675"/>
              <a:gd name="connsiteY2-14" fmla="*/ 59531 h 59531"/>
              <a:gd name="connsiteX3-15" fmla="*/ 66675 w 66675"/>
              <a:gd name="connsiteY3-16" fmla="*/ 28575 h 59531"/>
              <a:gd name="connsiteX4-17" fmla="*/ 42863 w 66675"/>
              <a:gd name="connsiteY4-18" fmla="*/ 0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6675" h="59531">
                <a:moveTo>
                  <a:pt x="42863" y="0"/>
                </a:moveTo>
                <a:lnTo>
                  <a:pt x="0" y="33337"/>
                </a:lnTo>
                <a:lnTo>
                  <a:pt x="33338" y="59531"/>
                </a:lnTo>
                <a:lnTo>
                  <a:pt x="66675" y="28575"/>
                </a:lnTo>
                <a:lnTo>
                  <a:pt x="42863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231" name="Freeform: Shape 230"/>
          <p:cNvSpPr/>
          <p:nvPr/>
        </p:nvSpPr>
        <p:spPr bwMode="auto">
          <a:xfrm>
            <a:off x="6688455" y="3185795"/>
            <a:ext cx="530860" cy="445135"/>
          </a:xfrm>
          <a:custGeom>
            <a:avLst/>
            <a:gdLst>
              <a:gd name="connsiteX0" fmla="*/ 0 w 533400"/>
              <a:gd name="connsiteY0" fmla="*/ 121444 h 445294"/>
              <a:gd name="connsiteX1" fmla="*/ 54769 w 533400"/>
              <a:gd name="connsiteY1" fmla="*/ 157162 h 445294"/>
              <a:gd name="connsiteX2" fmla="*/ 95250 w 533400"/>
              <a:gd name="connsiteY2" fmla="*/ 221456 h 445294"/>
              <a:gd name="connsiteX3" fmla="*/ 147638 w 533400"/>
              <a:gd name="connsiteY3" fmla="*/ 292894 h 445294"/>
              <a:gd name="connsiteX4" fmla="*/ 138113 w 533400"/>
              <a:gd name="connsiteY4" fmla="*/ 302419 h 445294"/>
              <a:gd name="connsiteX5" fmla="*/ 171450 w 533400"/>
              <a:gd name="connsiteY5" fmla="*/ 350044 h 445294"/>
              <a:gd name="connsiteX6" fmla="*/ 209550 w 533400"/>
              <a:gd name="connsiteY6" fmla="*/ 407194 h 445294"/>
              <a:gd name="connsiteX7" fmla="*/ 221456 w 533400"/>
              <a:gd name="connsiteY7" fmla="*/ 445294 h 445294"/>
              <a:gd name="connsiteX8" fmla="*/ 228600 w 533400"/>
              <a:gd name="connsiteY8" fmla="*/ 400050 h 445294"/>
              <a:gd name="connsiteX9" fmla="*/ 259556 w 533400"/>
              <a:gd name="connsiteY9" fmla="*/ 395287 h 445294"/>
              <a:gd name="connsiteX10" fmla="*/ 307181 w 533400"/>
              <a:gd name="connsiteY10" fmla="*/ 402431 h 445294"/>
              <a:gd name="connsiteX11" fmla="*/ 328613 w 533400"/>
              <a:gd name="connsiteY11" fmla="*/ 409575 h 445294"/>
              <a:gd name="connsiteX12" fmla="*/ 352425 w 533400"/>
              <a:gd name="connsiteY12" fmla="*/ 381000 h 445294"/>
              <a:gd name="connsiteX13" fmla="*/ 385763 w 533400"/>
              <a:gd name="connsiteY13" fmla="*/ 371475 h 445294"/>
              <a:gd name="connsiteX14" fmla="*/ 469106 w 533400"/>
              <a:gd name="connsiteY14" fmla="*/ 350044 h 445294"/>
              <a:gd name="connsiteX15" fmla="*/ 521494 w 533400"/>
              <a:gd name="connsiteY15" fmla="*/ 338137 h 445294"/>
              <a:gd name="connsiteX16" fmla="*/ 533400 w 533400"/>
              <a:gd name="connsiteY16" fmla="*/ 290512 h 445294"/>
              <a:gd name="connsiteX17" fmla="*/ 526256 w 533400"/>
              <a:gd name="connsiteY17" fmla="*/ 261937 h 445294"/>
              <a:gd name="connsiteX18" fmla="*/ 466725 w 533400"/>
              <a:gd name="connsiteY18" fmla="*/ 264319 h 445294"/>
              <a:gd name="connsiteX19" fmla="*/ 466725 w 533400"/>
              <a:gd name="connsiteY19" fmla="*/ 264319 h 445294"/>
              <a:gd name="connsiteX20" fmla="*/ 428625 w 533400"/>
              <a:gd name="connsiteY20" fmla="*/ 216694 h 445294"/>
              <a:gd name="connsiteX21" fmla="*/ 409575 w 533400"/>
              <a:gd name="connsiteY21" fmla="*/ 202406 h 445294"/>
              <a:gd name="connsiteX22" fmla="*/ 404813 w 533400"/>
              <a:gd name="connsiteY22" fmla="*/ 185737 h 445294"/>
              <a:gd name="connsiteX23" fmla="*/ 364331 w 533400"/>
              <a:gd name="connsiteY23" fmla="*/ 107156 h 445294"/>
              <a:gd name="connsiteX24" fmla="*/ 345281 w 533400"/>
              <a:gd name="connsiteY24" fmla="*/ 114300 h 445294"/>
              <a:gd name="connsiteX25" fmla="*/ 326231 w 533400"/>
              <a:gd name="connsiteY25" fmla="*/ 92869 h 445294"/>
              <a:gd name="connsiteX26" fmla="*/ 304800 w 533400"/>
              <a:gd name="connsiteY26" fmla="*/ 88106 h 445294"/>
              <a:gd name="connsiteX27" fmla="*/ 250031 w 533400"/>
              <a:gd name="connsiteY27" fmla="*/ 80962 h 445294"/>
              <a:gd name="connsiteX28" fmla="*/ 197644 w 533400"/>
              <a:gd name="connsiteY28" fmla="*/ 30956 h 445294"/>
              <a:gd name="connsiteX29" fmla="*/ 121444 w 533400"/>
              <a:gd name="connsiteY29" fmla="*/ 0 h 445294"/>
              <a:gd name="connsiteX30" fmla="*/ 61913 w 533400"/>
              <a:gd name="connsiteY30" fmla="*/ 28575 h 445294"/>
              <a:gd name="connsiteX31" fmla="*/ 90488 w 533400"/>
              <a:gd name="connsiteY31" fmla="*/ 52387 h 445294"/>
              <a:gd name="connsiteX32" fmla="*/ 64294 w 533400"/>
              <a:gd name="connsiteY32" fmla="*/ 71437 h 445294"/>
              <a:gd name="connsiteX33" fmla="*/ 0 w 533400"/>
              <a:gd name="connsiteY33" fmla="*/ 121444 h 445294"/>
              <a:gd name="connsiteX0-1" fmla="*/ 0 w 533400"/>
              <a:gd name="connsiteY0-2" fmla="*/ 121444 h 445294"/>
              <a:gd name="connsiteX1-3" fmla="*/ 54769 w 533400"/>
              <a:gd name="connsiteY1-4" fmla="*/ 157162 h 445294"/>
              <a:gd name="connsiteX2-5" fmla="*/ 95250 w 533400"/>
              <a:gd name="connsiteY2-6" fmla="*/ 221456 h 445294"/>
              <a:gd name="connsiteX3-7" fmla="*/ 147638 w 533400"/>
              <a:gd name="connsiteY3-8" fmla="*/ 292894 h 445294"/>
              <a:gd name="connsiteX4-9" fmla="*/ 138113 w 533400"/>
              <a:gd name="connsiteY4-10" fmla="*/ 302419 h 445294"/>
              <a:gd name="connsiteX5-11" fmla="*/ 171450 w 533400"/>
              <a:gd name="connsiteY5-12" fmla="*/ 350044 h 445294"/>
              <a:gd name="connsiteX6-13" fmla="*/ 209550 w 533400"/>
              <a:gd name="connsiteY6-14" fmla="*/ 407194 h 445294"/>
              <a:gd name="connsiteX7-15" fmla="*/ 221456 w 533400"/>
              <a:gd name="connsiteY7-16" fmla="*/ 445294 h 445294"/>
              <a:gd name="connsiteX8-17" fmla="*/ 228600 w 533400"/>
              <a:gd name="connsiteY8-18" fmla="*/ 400050 h 445294"/>
              <a:gd name="connsiteX9-19" fmla="*/ 259556 w 533400"/>
              <a:gd name="connsiteY9-20" fmla="*/ 395287 h 445294"/>
              <a:gd name="connsiteX10-21" fmla="*/ 307181 w 533400"/>
              <a:gd name="connsiteY10-22" fmla="*/ 402431 h 445294"/>
              <a:gd name="connsiteX11-23" fmla="*/ 328613 w 533400"/>
              <a:gd name="connsiteY11-24" fmla="*/ 409575 h 445294"/>
              <a:gd name="connsiteX12-25" fmla="*/ 352425 w 533400"/>
              <a:gd name="connsiteY12-26" fmla="*/ 381000 h 445294"/>
              <a:gd name="connsiteX13-27" fmla="*/ 385763 w 533400"/>
              <a:gd name="connsiteY13-28" fmla="*/ 371475 h 445294"/>
              <a:gd name="connsiteX14-29" fmla="*/ 469106 w 533400"/>
              <a:gd name="connsiteY14-30" fmla="*/ 350044 h 445294"/>
              <a:gd name="connsiteX15-31" fmla="*/ 521494 w 533400"/>
              <a:gd name="connsiteY15-32" fmla="*/ 338137 h 445294"/>
              <a:gd name="connsiteX16-33" fmla="*/ 533400 w 533400"/>
              <a:gd name="connsiteY16-34" fmla="*/ 290512 h 445294"/>
              <a:gd name="connsiteX17-35" fmla="*/ 526256 w 533400"/>
              <a:gd name="connsiteY17-36" fmla="*/ 261937 h 445294"/>
              <a:gd name="connsiteX18-37" fmla="*/ 466725 w 533400"/>
              <a:gd name="connsiteY18-38" fmla="*/ 264319 h 445294"/>
              <a:gd name="connsiteX19-39" fmla="*/ 466725 w 533400"/>
              <a:gd name="connsiteY19-40" fmla="*/ 264319 h 445294"/>
              <a:gd name="connsiteX20-41" fmla="*/ 428625 w 533400"/>
              <a:gd name="connsiteY20-42" fmla="*/ 216694 h 445294"/>
              <a:gd name="connsiteX21-43" fmla="*/ 409575 w 533400"/>
              <a:gd name="connsiteY21-44" fmla="*/ 202406 h 445294"/>
              <a:gd name="connsiteX22-45" fmla="*/ 404813 w 533400"/>
              <a:gd name="connsiteY22-46" fmla="*/ 185737 h 445294"/>
              <a:gd name="connsiteX23-47" fmla="*/ 364331 w 533400"/>
              <a:gd name="connsiteY23-48" fmla="*/ 107156 h 445294"/>
              <a:gd name="connsiteX24-49" fmla="*/ 345281 w 533400"/>
              <a:gd name="connsiteY24-50" fmla="*/ 114300 h 445294"/>
              <a:gd name="connsiteX25-51" fmla="*/ 326231 w 533400"/>
              <a:gd name="connsiteY25-52" fmla="*/ 92869 h 445294"/>
              <a:gd name="connsiteX26-53" fmla="*/ 304800 w 533400"/>
              <a:gd name="connsiteY26-54" fmla="*/ 88106 h 445294"/>
              <a:gd name="connsiteX27-55" fmla="*/ 250031 w 533400"/>
              <a:gd name="connsiteY27-56" fmla="*/ 80962 h 445294"/>
              <a:gd name="connsiteX28-57" fmla="*/ 197644 w 533400"/>
              <a:gd name="connsiteY28-58" fmla="*/ 30956 h 445294"/>
              <a:gd name="connsiteX29-59" fmla="*/ 121444 w 533400"/>
              <a:gd name="connsiteY29-60" fmla="*/ 0 h 445294"/>
              <a:gd name="connsiteX30-61" fmla="*/ 61913 w 533400"/>
              <a:gd name="connsiteY30-62" fmla="*/ 28575 h 445294"/>
              <a:gd name="connsiteX31-63" fmla="*/ 90488 w 533400"/>
              <a:gd name="connsiteY31-64" fmla="*/ 52387 h 445294"/>
              <a:gd name="connsiteX32-65" fmla="*/ 64294 w 533400"/>
              <a:gd name="connsiteY32-66" fmla="*/ 71437 h 445294"/>
              <a:gd name="connsiteX33-67" fmla="*/ 33338 w 533400"/>
              <a:gd name="connsiteY33-68" fmla="*/ 92869 h 445294"/>
              <a:gd name="connsiteX34" fmla="*/ 0 w 533400"/>
              <a:gd name="connsiteY34" fmla="*/ 121444 h 445294"/>
              <a:gd name="connsiteX0-69" fmla="*/ 0 w 533400"/>
              <a:gd name="connsiteY0-70" fmla="*/ 121444 h 445294"/>
              <a:gd name="connsiteX1-71" fmla="*/ 54769 w 533400"/>
              <a:gd name="connsiteY1-72" fmla="*/ 157162 h 445294"/>
              <a:gd name="connsiteX2-73" fmla="*/ 95250 w 533400"/>
              <a:gd name="connsiteY2-74" fmla="*/ 221456 h 445294"/>
              <a:gd name="connsiteX3-75" fmla="*/ 147638 w 533400"/>
              <a:gd name="connsiteY3-76" fmla="*/ 292894 h 445294"/>
              <a:gd name="connsiteX4-77" fmla="*/ 138113 w 533400"/>
              <a:gd name="connsiteY4-78" fmla="*/ 302419 h 445294"/>
              <a:gd name="connsiteX5-79" fmla="*/ 171450 w 533400"/>
              <a:gd name="connsiteY5-80" fmla="*/ 350044 h 445294"/>
              <a:gd name="connsiteX6-81" fmla="*/ 209550 w 533400"/>
              <a:gd name="connsiteY6-82" fmla="*/ 407194 h 445294"/>
              <a:gd name="connsiteX7-83" fmla="*/ 221456 w 533400"/>
              <a:gd name="connsiteY7-84" fmla="*/ 445294 h 445294"/>
              <a:gd name="connsiteX8-85" fmla="*/ 228600 w 533400"/>
              <a:gd name="connsiteY8-86" fmla="*/ 400050 h 445294"/>
              <a:gd name="connsiteX9-87" fmla="*/ 259556 w 533400"/>
              <a:gd name="connsiteY9-88" fmla="*/ 395287 h 445294"/>
              <a:gd name="connsiteX10-89" fmla="*/ 307181 w 533400"/>
              <a:gd name="connsiteY10-90" fmla="*/ 402431 h 445294"/>
              <a:gd name="connsiteX11-91" fmla="*/ 328613 w 533400"/>
              <a:gd name="connsiteY11-92" fmla="*/ 409575 h 445294"/>
              <a:gd name="connsiteX12-93" fmla="*/ 352425 w 533400"/>
              <a:gd name="connsiteY12-94" fmla="*/ 381000 h 445294"/>
              <a:gd name="connsiteX13-95" fmla="*/ 385763 w 533400"/>
              <a:gd name="connsiteY13-96" fmla="*/ 371475 h 445294"/>
              <a:gd name="connsiteX14-97" fmla="*/ 469106 w 533400"/>
              <a:gd name="connsiteY14-98" fmla="*/ 350044 h 445294"/>
              <a:gd name="connsiteX15-99" fmla="*/ 521494 w 533400"/>
              <a:gd name="connsiteY15-100" fmla="*/ 338137 h 445294"/>
              <a:gd name="connsiteX16-101" fmla="*/ 533400 w 533400"/>
              <a:gd name="connsiteY16-102" fmla="*/ 290512 h 445294"/>
              <a:gd name="connsiteX17-103" fmla="*/ 526256 w 533400"/>
              <a:gd name="connsiteY17-104" fmla="*/ 261937 h 445294"/>
              <a:gd name="connsiteX18-105" fmla="*/ 466725 w 533400"/>
              <a:gd name="connsiteY18-106" fmla="*/ 264319 h 445294"/>
              <a:gd name="connsiteX19-107" fmla="*/ 466725 w 533400"/>
              <a:gd name="connsiteY19-108" fmla="*/ 264319 h 445294"/>
              <a:gd name="connsiteX20-109" fmla="*/ 428625 w 533400"/>
              <a:gd name="connsiteY20-110" fmla="*/ 216694 h 445294"/>
              <a:gd name="connsiteX21-111" fmla="*/ 409575 w 533400"/>
              <a:gd name="connsiteY21-112" fmla="*/ 202406 h 445294"/>
              <a:gd name="connsiteX22-113" fmla="*/ 404813 w 533400"/>
              <a:gd name="connsiteY22-114" fmla="*/ 185737 h 445294"/>
              <a:gd name="connsiteX23-115" fmla="*/ 364331 w 533400"/>
              <a:gd name="connsiteY23-116" fmla="*/ 107156 h 445294"/>
              <a:gd name="connsiteX24-117" fmla="*/ 345281 w 533400"/>
              <a:gd name="connsiteY24-118" fmla="*/ 114300 h 445294"/>
              <a:gd name="connsiteX25-119" fmla="*/ 326231 w 533400"/>
              <a:gd name="connsiteY25-120" fmla="*/ 92869 h 445294"/>
              <a:gd name="connsiteX26-121" fmla="*/ 304800 w 533400"/>
              <a:gd name="connsiteY26-122" fmla="*/ 88106 h 445294"/>
              <a:gd name="connsiteX27-123" fmla="*/ 250031 w 533400"/>
              <a:gd name="connsiteY27-124" fmla="*/ 80962 h 445294"/>
              <a:gd name="connsiteX28-125" fmla="*/ 197644 w 533400"/>
              <a:gd name="connsiteY28-126" fmla="*/ 30956 h 445294"/>
              <a:gd name="connsiteX29-127" fmla="*/ 121444 w 533400"/>
              <a:gd name="connsiteY29-128" fmla="*/ 0 h 445294"/>
              <a:gd name="connsiteX30-129" fmla="*/ 61913 w 533400"/>
              <a:gd name="connsiteY30-130" fmla="*/ 28575 h 445294"/>
              <a:gd name="connsiteX31-131" fmla="*/ 90488 w 533400"/>
              <a:gd name="connsiteY31-132" fmla="*/ 52387 h 445294"/>
              <a:gd name="connsiteX32-133" fmla="*/ 64294 w 533400"/>
              <a:gd name="connsiteY32-134" fmla="*/ 71437 h 445294"/>
              <a:gd name="connsiteX33-135" fmla="*/ 47625 w 533400"/>
              <a:gd name="connsiteY33-136" fmla="*/ 97632 h 445294"/>
              <a:gd name="connsiteX34-137" fmla="*/ 0 w 533400"/>
              <a:gd name="connsiteY34-138" fmla="*/ 121444 h 445294"/>
              <a:gd name="connsiteX0-139" fmla="*/ 0 w 533400"/>
              <a:gd name="connsiteY0-140" fmla="*/ 121444 h 445294"/>
              <a:gd name="connsiteX1-141" fmla="*/ 26194 w 533400"/>
              <a:gd name="connsiteY1-142" fmla="*/ 104775 h 445294"/>
              <a:gd name="connsiteX2-143" fmla="*/ 54769 w 533400"/>
              <a:gd name="connsiteY2-144" fmla="*/ 157162 h 445294"/>
              <a:gd name="connsiteX3-145" fmla="*/ 95250 w 533400"/>
              <a:gd name="connsiteY3-146" fmla="*/ 221456 h 445294"/>
              <a:gd name="connsiteX4-147" fmla="*/ 147638 w 533400"/>
              <a:gd name="connsiteY4-148" fmla="*/ 292894 h 445294"/>
              <a:gd name="connsiteX5-149" fmla="*/ 138113 w 533400"/>
              <a:gd name="connsiteY5-150" fmla="*/ 302419 h 445294"/>
              <a:gd name="connsiteX6-151" fmla="*/ 171450 w 533400"/>
              <a:gd name="connsiteY6-152" fmla="*/ 350044 h 445294"/>
              <a:gd name="connsiteX7-153" fmla="*/ 209550 w 533400"/>
              <a:gd name="connsiteY7-154" fmla="*/ 407194 h 445294"/>
              <a:gd name="connsiteX8-155" fmla="*/ 221456 w 533400"/>
              <a:gd name="connsiteY8-156" fmla="*/ 445294 h 445294"/>
              <a:gd name="connsiteX9-157" fmla="*/ 228600 w 533400"/>
              <a:gd name="connsiteY9-158" fmla="*/ 400050 h 445294"/>
              <a:gd name="connsiteX10-159" fmla="*/ 259556 w 533400"/>
              <a:gd name="connsiteY10-160" fmla="*/ 395287 h 445294"/>
              <a:gd name="connsiteX11-161" fmla="*/ 307181 w 533400"/>
              <a:gd name="connsiteY11-162" fmla="*/ 402431 h 445294"/>
              <a:gd name="connsiteX12-163" fmla="*/ 328613 w 533400"/>
              <a:gd name="connsiteY12-164" fmla="*/ 409575 h 445294"/>
              <a:gd name="connsiteX13-165" fmla="*/ 352425 w 533400"/>
              <a:gd name="connsiteY13-166" fmla="*/ 381000 h 445294"/>
              <a:gd name="connsiteX14-167" fmla="*/ 385763 w 533400"/>
              <a:gd name="connsiteY14-168" fmla="*/ 371475 h 445294"/>
              <a:gd name="connsiteX15-169" fmla="*/ 469106 w 533400"/>
              <a:gd name="connsiteY15-170" fmla="*/ 350044 h 445294"/>
              <a:gd name="connsiteX16-171" fmla="*/ 521494 w 533400"/>
              <a:gd name="connsiteY16-172" fmla="*/ 338137 h 445294"/>
              <a:gd name="connsiteX17-173" fmla="*/ 533400 w 533400"/>
              <a:gd name="connsiteY17-174" fmla="*/ 290512 h 445294"/>
              <a:gd name="connsiteX18-175" fmla="*/ 526256 w 533400"/>
              <a:gd name="connsiteY18-176" fmla="*/ 261937 h 445294"/>
              <a:gd name="connsiteX19-177" fmla="*/ 466725 w 533400"/>
              <a:gd name="connsiteY19-178" fmla="*/ 264319 h 445294"/>
              <a:gd name="connsiteX20-179" fmla="*/ 466725 w 533400"/>
              <a:gd name="connsiteY20-180" fmla="*/ 264319 h 445294"/>
              <a:gd name="connsiteX21-181" fmla="*/ 428625 w 533400"/>
              <a:gd name="connsiteY21-182" fmla="*/ 216694 h 445294"/>
              <a:gd name="connsiteX22-183" fmla="*/ 409575 w 533400"/>
              <a:gd name="connsiteY22-184" fmla="*/ 202406 h 445294"/>
              <a:gd name="connsiteX23-185" fmla="*/ 404813 w 533400"/>
              <a:gd name="connsiteY23-186" fmla="*/ 185737 h 445294"/>
              <a:gd name="connsiteX24-187" fmla="*/ 364331 w 533400"/>
              <a:gd name="connsiteY24-188" fmla="*/ 107156 h 445294"/>
              <a:gd name="connsiteX25-189" fmla="*/ 345281 w 533400"/>
              <a:gd name="connsiteY25-190" fmla="*/ 114300 h 445294"/>
              <a:gd name="connsiteX26-191" fmla="*/ 326231 w 533400"/>
              <a:gd name="connsiteY26-192" fmla="*/ 92869 h 445294"/>
              <a:gd name="connsiteX27-193" fmla="*/ 304800 w 533400"/>
              <a:gd name="connsiteY27-194" fmla="*/ 88106 h 445294"/>
              <a:gd name="connsiteX28-195" fmla="*/ 250031 w 533400"/>
              <a:gd name="connsiteY28-196" fmla="*/ 80962 h 445294"/>
              <a:gd name="connsiteX29-197" fmla="*/ 197644 w 533400"/>
              <a:gd name="connsiteY29-198" fmla="*/ 30956 h 445294"/>
              <a:gd name="connsiteX30-199" fmla="*/ 121444 w 533400"/>
              <a:gd name="connsiteY30-200" fmla="*/ 0 h 445294"/>
              <a:gd name="connsiteX31-201" fmla="*/ 61913 w 533400"/>
              <a:gd name="connsiteY31-202" fmla="*/ 28575 h 445294"/>
              <a:gd name="connsiteX32-203" fmla="*/ 90488 w 533400"/>
              <a:gd name="connsiteY32-204" fmla="*/ 52387 h 445294"/>
              <a:gd name="connsiteX33-205" fmla="*/ 64294 w 533400"/>
              <a:gd name="connsiteY33-206" fmla="*/ 71437 h 445294"/>
              <a:gd name="connsiteX34-207" fmla="*/ 47625 w 533400"/>
              <a:gd name="connsiteY34-208" fmla="*/ 97632 h 445294"/>
              <a:gd name="connsiteX35" fmla="*/ 0 w 533400"/>
              <a:gd name="connsiteY35" fmla="*/ 121444 h 445294"/>
              <a:gd name="connsiteX0-209" fmla="*/ 0 w 533400"/>
              <a:gd name="connsiteY0-210" fmla="*/ 140494 h 445294"/>
              <a:gd name="connsiteX1-211" fmla="*/ 26194 w 533400"/>
              <a:gd name="connsiteY1-212" fmla="*/ 104775 h 445294"/>
              <a:gd name="connsiteX2-213" fmla="*/ 54769 w 533400"/>
              <a:gd name="connsiteY2-214" fmla="*/ 157162 h 445294"/>
              <a:gd name="connsiteX3-215" fmla="*/ 95250 w 533400"/>
              <a:gd name="connsiteY3-216" fmla="*/ 221456 h 445294"/>
              <a:gd name="connsiteX4-217" fmla="*/ 147638 w 533400"/>
              <a:gd name="connsiteY4-218" fmla="*/ 292894 h 445294"/>
              <a:gd name="connsiteX5-219" fmla="*/ 138113 w 533400"/>
              <a:gd name="connsiteY5-220" fmla="*/ 302419 h 445294"/>
              <a:gd name="connsiteX6-221" fmla="*/ 171450 w 533400"/>
              <a:gd name="connsiteY6-222" fmla="*/ 350044 h 445294"/>
              <a:gd name="connsiteX7-223" fmla="*/ 209550 w 533400"/>
              <a:gd name="connsiteY7-224" fmla="*/ 407194 h 445294"/>
              <a:gd name="connsiteX8-225" fmla="*/ 221456 w 533400"/>
              <a:gd name="connsiteY8-226" fmla="*/ 445294 h 445294"/>
              <a:gd name="connsiteX9-227" fmla="*/ 228600 w 533400"/>
              <a:gd name="connsiteY9-228" fmla="*/ 400050 h 445294"/>
              <a:gd name="connsiteX10-229" fmla="*/ 259556 w 533400"/>
              <a:gd name="connsiteY10-230" fmla="*/ 395287 h 445294"/>
              <a:gd name="connsiteX11-231" fmla="*/ 307181 w 533400"/>
              <a:gd name="connsiteY11-232" fmla="*/ 402431 h 445294"/>
              <a:gd name="connsiteX12-233" fmla="*/ 328613 w 533400"/>
              <a:gd name="connsiteY12-234" fmla="*/ 409575 h 445294"/>
              <a:gd name="connsiteX13-235" fmla="*/ 352425 w 533400"/>
              <a:gd name="connsiteY13-236" fmla="*/ 381000 h 445294"/>
              <a:gd name="connsiteX14-237" fmla="*/ 385763 w 533400"/>
              <a:gd name="connsiteY14-238" fmla="*/ 371475 h 445294"/>
              <a:gd name="connsiteX15-239" fmla="*/ 469106 w 533400"/>
              <a:gd name="connsiteY15-240" fmla="*/ 350044 h 445294"/>
              <a:gd name="connsiteX16-241" fmla="*/ 521494 w 533400"/>
              <a:gd name="connsiteY16-242" fmla="*/ 338137 h 445294"/>
              <a:gd name="connsiteX17-243" fmla="*/ 533400 w 533400"/>
              <a:gd name="connsiteY17-244" fmla="*/ 290512 h 445294"/>
              <a:gd name="connsiteX18-245" fmla="*/ 526256 w 533400"/>
              <a:gd name="connsiteY18-246" fmla="*/ 261937 h 445294"/>
              <a:gd name="connsiteX19-247" fmla="*/ 466725 w 533400"/>
              <a:gd name="connsiteY19-248" fmla="*/ 264319 h 445294"/>
              <a:gd name="connsiteX20-249" fmla="*/ 466725 w 533400"/>
              <a:gd name="connsiteY20-250" fmla="*/ 264319 h 445294"/>
              <a:gd name="connsiteX21-251" fmla="*/ 428625 w 533400"/>
              <a:gd name="connsiteY21-252" fmla="*/ 216694 h 445294"/>
              <a:gd name="connsiteX22-253" fmla="*/ 409575 w 533400"/>
              <a:gd name="connsiteY22-254" fmla="*/ 202406 h 445294"/>
              <a:gd name="connsiteX23-255" fmla="*/ 404813 w 533400"/>
              <a:gd name="connsiteY23-256" fmla="*/ 185737 h 445294"/>
              <a:gd name="connsiteX24-257" fmla="*/ 364331 w 533400"/>
              <a:gd name="connsiteY24-258" fmla="*/ 107156 h 445294"/>
              <a:gd name="connsiteX25-259" fmla="*/ 345281 w 533400"/>
              <a:gd name="connsiteY25-260" fmla="*/ 114300 h 445294"/>
              <a:gd name="connsiteX26-261" fmla="*/ 326231 w 533400"/>
              <a:gd name="connsiteY26-262" fmla="*/ 92869 h 445294"/>
              <a:gd name="connsiteX27-263" fmla="*/ 304800 w 533400"/>
              <a:gd name="connsiteY27-264" fmla="*/ 88106 h 445294"/>
              <a:gd name="connsiteX28-265" fmla="*/ 250031 w 533400"/>
              <a:gd name="connsiteY28-266" fmla="*/ 80962 h 445294"/>
              <a:gd name="connsiteX29-267" fmla="*/ 197644 w 533400"/>
              <a:gd name="connsiteY29-268" fmla="*/ 30956 h 445294"/>
              <a:gd name="connsiteX30-269" fmla="*/ 121444 w 533400"/>
              <a:gd name="connsiteY30-270" fmla="*/ 0 h 445294"/>
              <a:gd name="connsiteX31-271" fmla="*/ 61913 w 533400"/>
              <a:gd name="connsiteY31-272" fmla="*/ 28575 h 445294"/>
              <a:gd name="connsiteX32-273" fmla="*/ 90488 w 533400"/>
              <a:gd name="connsiteY32-274" fmla="*/ 52387 h 445294"/>
              <a:gd name="connsiteX33-275" fmla="*/ 64294 w 533400"/>
              <a:gd name="connsiteY33-276" fmla="*/ 71437 h 445294"/>
              <a:gd name="connsiteX34-277" fmla="*/ 47625 w 533400"/>
              <a:gd name="connsiteY34-278" fmla="*/ 97632 h 445294"/>
              <a:gd name="connsiteX35-279" fmla="*/ 0 w 533400"/>
              <a:gd name="connsiteY35-280" fmla="*/ 140494 h 445294"/>
              <a:gd name="connsiteX0-281" fmla="*/ 0 w 533400"/>
              <a:gd name="connsiteY0-282" fmla="*/ 140494 h 445294"/>
              <a:gd name="connsiteX1-283" fmla="*/ 9525 w 533400"/>
              <a:gd name="connsiteY1-284" fmla="*/ 76200 h 445294"/>
              <a:gd name="connsiteX2-285" fmla="*/ 54769 w 533400"/>
              <a:gd name="connsiteY2-286" fmla="*/ 157162 h 445294"/>
              <a:gd name="connsiteX3-287" fmla="*/ 95250 w 533400"/>
              <a:gd name="connsiteY3-288" fmla="*/ 221456 h 445294"/>
              <a:gd name="connsiteX4-289" fmla="*/ 147638 w 533400"/>
              <a:gd name="connsiteY4-290" fmla="*/ 292894 h 445294"/>
              <a:gd name="connsiteX5-291" fmla="*/ 138113 w 533400"/>
              <a:gd name="connsiteY5-292" fmla="*/ 302419 h 445294"/>
              <a:gd name="connsiteX6-293" fmla="*/ 171450 w 533400"/>
              <a:gd name="connsiteY6-294" fmla="*/ 350044 h 445294"/>
              <a:gd name="connsiteX7-295" fmla="*/ 209550 w 533400"/>
              <a:gd name="connsiteY7-296" fmla="*/ 407194 h 445294"/>
              <a:gd name="connsiteX8-297" fmla="*/ 221456 w 533400"/>
              <a:gd name="connsiteY8-298" fmla="*/ 445294 h 445294"/>
              <a:gd name="connsiteX9-299" fmla="*/ 228600 w 533400"/>
              <a:gd name="connsiteY9-300" fmla="*/ 400050 h 445294"/>
              <a:gd name="connsiteX10-301" fmla="*/ 259556 w 533400"/>
              <a:gd name="connsiteY10-302" fmla="*/ 395287 h 445294"/>
              <a:gd name="connsiteX11-303" fmla="*/ 307181 w 533400"/>
              <a:gd name="connsiteY11-304" fmla="*/ 402431 h 445294"/>
              <a:gd name="connsiteX12-305" fmla="*/ 328613 w 533400"/>
              <a:gd name="connsiteY12-306" fmla="*/ 409575 h 445294"/>
              <a:gd name="connsiteX13-307" fmla="*/ 352425 w 533400"/>
              <a:gd name="connsiteY13-308" fmla="*/ 381000 h 445294"/>
              <a:gd name="connsiteX14-309" fmla="*/ 385763 w 533400"/>
              <a:gd name="connsiteY14-310" fmla="*/ 371475 h 445294"/>
              <a:gd name="connsiteX15-311" fmla="*/ 469106 w 533400"/>
              <a:gd name="connsiteY15-312" fmla="*/ 350044 h 445294"/>
              <a:gd name="connsiteX16-313" fmla="*/ 521494 w 533400"/>
              <a:gd name="connsiteY16-314" fmla="*/ 338137 h 445294"/>
              <a:gd name="connsiteX17-315" fmla="*/ 533400 w 533400"/>
              <a:gd name="connsiteY17-316" fmla="*/ 290512 h 445294"/>
              <a:gd name="connsiteX18-317" fmla="*/ 526256 w 533400"/>
              <a:gd name="connsiteY18-318" fmla="*/ 261937 h 445294"/>
              <a:gd name="connsiteX19-319" fmla="*/ 466725 w 533400"/>
              <a:gd name="connsiteY19-320" fmla="*/ 264319 h 445294"/>
              <a:gd name="connsiteX20-321" fmla="*/ 466725 w 533400"/>
              <a:gd name="connsiteY20-322" fmla="*/ 264319 h 445294"/>
              <a:gd name="connsiteX21-323" fmla="*/ 428625 w 533400"/>
              <a:gd name="connsiteY21-324" fmla="*/ 216694 h 445294"/>
              <a:gd name="connsiteX22-325" fmla="*/ 409575 w 533400"/>
              <a:gd name="connsiteY22-326" fmla="*/ 202406 h 445294"/>
              <a:gd name="connsiteX23-327" fmla="*/ 404813 w 533400"/>
              <a:gd name="connsiteY23-328" fmla="*/ 185737 h 445294"/>
              <a:gd name="connsiteX24-329" fmla="*/ 364331 w 533400"/>
              <a:gd name="connsiteY24-330" fmla="*/ 107156 h 445294"/>
              <a:gd name="connsiteX25-331" fmla="*/ 345281 w 533400"/>
              <a:gd name="connsiteY25-332" fmla="*/ 114300 h 445294"/>
              <a:gd name="connsiteX26-333" fmla="*/ 326231 w 533400"/>
              <a:gd name="connsiteY26-334" fmla="*/ 92869 h 445294"/>
              <a:gd name="connsiteX27-335" fmla="*/ 304800 w 533400"/>
              <a:gd name="connsiteY27-336" fmla="*/ 88106 h 445294"/>
              <a:gd name="connsiteX28-337" fmla="*/ 250031 w 533400"/>
              <a:gd name="connsiteY28-338" fmla="*/ 80962 h 445294"/>
              <a:gd name="connsiteX29-339" fmla="*/ 197644 w 533400"/>
              <a:gd name="connsiteY29-340" fmla="*/ 30956 h 445294"/>
              <a:gd name="connsiteX30-341" fmla="*/ 121444 w 533400"/>
              <a:gd name="connsiteY30-342" fmla="*/ 0 h 445294"/>
              <a:gd name="connsiteX31-343" fmla="*/ 61913 w 533400"/>
              <a:gd name="connsiteY31-344" fmla="*/ 28575 h 445294"/>
              <a:gd name="connsiteX32-345" fmla="*/ 90488 w 533400"/>
              <a:gd name="connsiteY32-346" fmla="*/ 52387 h 445294"/>
              <a:gd name="connsiteX33-347" fmla="*/ 64294 w 533400"/>
              <a:gd name="connsiteY33-348" fmla="*/ 71437 h 445294"/>
              <a:gd name="connsiteX34-349" fmla="*/ 47625 w 533400"/>
              <a:gd name="connsiteY34-350" fmla="*/ 97632 h 445294"/>
              <a:gd name="connsiteX35-351" fmla="*/ 0 w 533400"/>
              <a:gd name="connsiteY35-352" fmla="*/ 140494 h 445294"/>
              <a:gd name="connsiteX0-353" fmla="*/ 45244 w 578644"/>
              <a:gd name="connsiteY0-354" fmla="*/ 140494 h 445294"/>
              <a:gd name="connsiteX1-355" fmla="*/ 0 w 578644"/>
              <a:gd name="connsiteY1-356" fmla="*/ 152400 h 445294"/>
              <a:gd name="connsiteX2-357" fmla="*/ 100013 w 578644"/>
              <a:gd name="connsiteY2-358" fmla="*/ 157162 h 445294"/>
              <a:gd name="connsiteX3-359" fmla="*/ 140494 w 578644"/>
              <a:gd name="connsiteY3-360" fmla="*/ 221456 h 445294"/>
              <a:gd name="connsiteX4-361" fmla="*/ 192882 w 578644"/>
              <a:gd name="connsiteY4-362" fmla="*/ 292894 h 445294"/>
              <a:gd name="connsiteX5-363" fmla="*/ 183357 w 578644"/>
              <a:gd name="connsiteY5-364" fmla="*/ 302419 h 445294"/>
              <a:gd name="connsiteX6-365" fmla="*/ 216694 w 578644"/>
              <a:gd name="connsiteY6-366" fmla="*/ 350044 h 445294"/>
              <a:gd name="connsiteX7-367" fmla="*/ 254794 w 578644"/>
              <a:gd name="connsiteY7-368" fmla="*/ 407194 h 445294"/>
              <a:gd name="connsiteX8-369" fmla="*/ 266700 w 578644"/>
              <a:gd name="connsiteY8-370" fmla="*/ 445294 h 445294"/>
              <a:gd name="connsiteX9-371" fmla="*/ 273844 w 578644"/>
              <a:gd name="connsiteY9-372" fmla="*/ 400050 h 445294"/>
              <a:gd name="connsiteX10-373" fmla="*/ 304800 w 578644"/>
              <a:gd name="connsiteY10-374" fmla="*/ 395287 h 445294"/>
              <a:gd name="connsiteX11-375" fmla="*/ 352425 w 578644"/>
              <a:gd name="connsiteY11-376" fmla="*/ 402431 h 445294"/>
              <a:gd name="connsiteX12-377" fmla="*/ 373857 w 578644"/>
              <a:gd name="connsiteY12-378" fmla="*/ 409575 h 445294"/>
              <a:gd name="connsiteX13-379" fmla="*/ 397669 w 578644"/>
              <a:gd name="connsiteY13-380" fmla="*/ 381000 h 445294"/>
              <a:gd name="connsiteX14-381" fmla="*/ 431007 w 578644"/>
              <a:gd name="connsiteY14-382" fmla="*/ 371475 h 445294"/>
              <a:gd name="connsiteX15-383" fmla="*/ 514350 w 578644"/>
              <a:gd name="connsiteY15-384" fmla="*/ 350044 h 445294"/>
              <a:gd name="connsiteX16-385" fmla="*/ 566738 w 578644"/>
              <a:gd name="connsiteY16-386" fmla="*/ 338137 h 445294"/>
              <a:gd name="connsiteX17-387" fmla="*/ 578644 w 578644"/>
              <a:gd name="connsiteY17-388" fmla="*/ 290512 h 445294"/>
              <a:gd name="connsiteX18-389" fmla="*/ 571500 w 578644"/>
              <a:gd name="connsiteY18-390" fmla="*/ 261937 h 445294"/>
              <a:gd name="connsiteX19-391" fmla="*/ 511969 w 578644"/>
              <a:gd name="connsiteY19-392" fmla="*/ 264319 h 445294"/>
              <a:gd name="connsiteX20-393" fmla="*/ 511969 w 578644"/>
              <a:gd name="connsiteY20-394" fmla="*/ 264319 h 445294"/>
              <a:gd name="connsiteX21-395" fmla="*/ 473869 w 578644"/>
              <a:gd name="connsiteY21-396" fmla="*/ 216694 h 445294"/>
              <a:gd name="connsiteX22-397" fmla="*/ 454819 w 578644"/>
              <a:gd name="connsiteY22-398" fmla="*/ 202406 h 445294"/>
              <a:gd name="connsiteX23-399" fmla="*/ 450057 w 578644"/>
              <a:gd name="connsiteY23-400" fmla="*/ 185737 h 445294"/>
              <a:gd name="connsiteX24-401" fmla="*/ 409575 w 578644"/>
              <a:gd name="connsiteY24-402" fmla="*/ 107156 h 445294"/>
              <a:gd name="connsiteX25-403" fmla="*/ 390525 w 578644"/>
              <a:gd name="connsiteY25-404" fmla="*/ 114300 h 445294"/>
              <a:gd name="connsiteX26-405" fmla="*/ 371475 w 578644"/>
              <a:gd name="connsiteY26-406" fmla="*/ 92869 h 445294"/>
              <a:gd name="connsiteX27-407" fmla="*/ 350044 w 578644"/>
              <a:gd name="connsiteY27-408" fmla="*/ 88106 h 445294"/>
              <a:gd name="connsiteX28-409" fmla="*/ 295275 w 578644"/>
              <a:gd name="connsiteY28-410" fmla="*/ 80962 h 445294"/>
              <a:gd name="connsiteX29-411" fmla="*/ 242888 w 578644"/>
              <a:gd name="connsiteY29-412" fmla="*/ 30956 h 445294"/>
              <a:gd name="connsiteX30-413" fmla="*/ 166688 w 578644"/>
              <a:gd name="connsiteY30-414" fmla="*/ 0 h 445294"/>
              <a:gd name="connsiteX31-415" fmla="*/ 107157 w 578644"/>
              <a:gd name="connsiteY31-416" fmla="*/ 28575 h 445294"/>
              <a:gd name="connsiteX32-417" fmla="*/ 135732 w 578644"/>
              <a:gd name="connsiteY32-418" fmla="*/ 52387 h 445294"/>
              <a:gd name="connsiteX33-419" fmla="*/ 109538 w 578644"/>
              <a:gd name="connsiteY33-420" fmla="*/ 71437 h 445294"/>
              <a:gd name="connsiteX34-421" fmla="*/ 92869 w 578644"/>
              <a:gd name="connsiteY34-422" fmla="*/ 97632 h 445294"/>
              <a:gd name="connsiteX35-423" fmla="*/ 45244 w 578644"/>
              <a:gd name="connsiteY35-424" fmla="*/ 140494 h 445294"/>
              <a:gd name="connsiteX0-425" fmla="*/ 69057 w 578644"/>
              <a:gd name="connsiteY0-426" fmla="*/ 76200 h 445294"/>
              <a:gd name="connsiteX1-427" fmla="*/ 0 w 578644"/>
              <a:gd name="connsiteY1-428" fmla="*/ 152400 h 445294"/>
              <a:gd name="connsiteX2-429" fmla="*/ 100013 w 578644"/>
              <a:gd name="connsiteY2-430" fmla="*/ 157162 h 445294"/>
              <a:gd name="connsiteX3-431" fmla="*/ 140494 w 578644"/>
              <a:gd name="connsiteY3-432" fmla="*/ 221456 h 445294"/>
              <a:gd name="connsiteX4-433" fmla="*/ 192882 w 578644"/>
              <a:gd name="connsiteY4-434" fmla="*/ 292894 h 445294"/>
              <a:gd name="connsiteX5-435" fmla="*/ 183357 w 578644"/>
              <a:gd name="connsiteY5-436" fmla="*/ 302419 h 445294"/>
              <a:gd name="connsiteX6-437" fmla="*/ 216694 w 578644"/>
              <a:gd name="connsiteY6-438" fmla="*/ 350044 h 445294"/>
              <a:gd name="connsiteX7-439" fmla="*/ 254794 w 578644"/>
              <a:gd name="connsiteY7-440" fmla="*/ 407194 h 445294"/>
              <a:gd name="connsiteX8-441" fmla="*/ 266700 w 578644"/>
              <a:gd name="connsiteY8-442" fmla="*/ 445294 h 445294"/>
              <a:gd name="connsiteX9-443" fmla="*/ 273844 w 578644"/>
              <a:gd name="connsiteY9-444" fmla="*/ 400050 h 445294"/>
              <a:gd name="connsiteX10-445" fmla="*/ 304800 w 578644"/>
              <a:gd name="connsiteY10-446" fmla="*/ 395287 h 445294"/>
              <a:gd name="connsiteX11-447" fmla="*/ 352425 w 578644"/>
              <a:gd name="connsiteY11-448" fmla="*/ 402431 h 445294"/>
              <a:gd name="connsiteX12-449" fmla="*/ 373857 w 578644"/>
              <a:gd name="connsiteY12-450" fmla="*/ 409575 h 445294"/>
              <a:gd name="connsiteX13-451" fmla="*/ 397669 w 578644"/>
              <a:gd name="connsiteY13-452" fmla="*/ 381000 h 445294"/>
              <a:gd name="connsiteX14-453" fmla="*/ 431007 w 578644"/>
              <a:gd name="connsiteY14-454" fmla="*/ 371475 h 445294"/>
              <a:gd name="connsiteX15-455" fmla="*/ 514350 w 578644"/>
              <a:gd name="connsiteY15-456" fmla="*/ 350044 h 445294"/>
              <a:gd name="connsiteX16-457" fmla="*/ 566738 w 578644"/>
              <a:gd name="connsiteY16-458" fmla="*/ 338137 h 445294"/>
              <a:gd name="connsiteX17-459" fmla="*/ 578644 w 578644"/>
              <a:gd name="connsiteY17-460" fmla="*/ 290512 h 445294"/>
              <a:gd name="connsiteX18-461" fmla="*/ 571500 w 578644"/>
              <a:gd name="connsiteY18-462" fmla="*/ 261937 h 445294"/>
              <a:gd name="connsiteX19-463" fmla="*/ 511969 w 578644"/>
              <a:gd name="connsiteY19-464" fmla="*/ 264319 h 445294"/>
              <a:gd name="connsiteX20-465" fmla="*/ 511969 w 578644"/>
              <a:gd name="connsiteY20-466" fmla="*/ 264319 h 445294"/>
              <a:gd name="connsiteX21-467" fmla="*/ 473869 w 578644"/>
              <a:gd name="connsiteY21-468" fmla="*/ 216694 h 445294"/>
              <a:gd name="connsiteX22-469" fmla="*/ 454819 w 578644"/>
              <a:gd name="connsiteY22-470" fmla="*/ 202406 h 445294"/>
              <a:gd name="connsiteX23-471" fmla="*/ 450057 w 578644"/>
              <a:gd name="connsiteY23-472" fmla="*/ 185737 h 445294"/>
              <a:gd name="connsiteX24-473" fmla="*/ 409575 w 578644"/>
              <a:gd name="connsiteY24-474" fmla="*/ 107156 h 445294"/>
              <a:gd name="connsiteX25-475" fmla="*/ 390525 w 578644"/>
              <a:gd name="connsiteY25-476" fmla="*/ 114300 h 445294"/>
              <a:gd name="connsiteX26-477" fmla="*/ 371475 w 578644"/>
              <a:gd name="connsiteY26-478" fmla="*/ 92869 h 445294"/>
              <a:gd name="connsiteX27-479" fmla="*/ 350044 w 578644"/>
              <a:gd name="connsiteY27-480" fmla="*/ 88106 h 445294"/>
              <a:gd name="connsiteX28-481" fmla="*/ 295275 w 578644"/>
              <a:gd name="connsiteY28-482" fmla="*/ 80962 h 445294"/>
              <a:gd name="connsiteX29-483" fmla="*/ 242888 w 578644"/>
              <a:gd name="connsiteY29-484" fmla="*/ 30956 h 445294"/>
              <a:gd name="connsiteX30-485" fmla="*/ 166688 w 578644"/>
              <a:gd name="connsiteY30-486" fmla="*/ 0 h 445294"/>
              <a:gd name="connsiteX31-487" fmla="*/ 107157 w 578644"/>
              <a:gd name="connsiteY31-488" fmla="*/ 28575 h 445294"/>
              <a:gd name="connsiteX32-489" fmla="*/ 135732 w 578644"/>
              <a:gd name="connsiteY32-490" fmla="*/ 52387 h 445294"/>
              <a:gd name="connsiteX33-491" fmla="*/ 109538 w 578644"/>
              <a:gd name="connsiteY33-492" fmla="*/ 71437 h 445294"/>
              <a:gd name="connsiteX34-493" fmla="*/ 92869 w 578644"/>
              <a:gd name="connsiteY34-494" fmla="*/ 97632 h 445294"/>
              <a:gd name="connsiteX35-495" fmla="*/ 69057 w 578644"/>
              <a:gd name="connsiteY35-496" fmla="*/ 76200 h 445294"/>
              <a:gd name="connsiteX0-497" fmla="*/ 23814 w 533401"/>
              <a:gd name="connsiteY0-498" fmla="*/ 76200 h 445294"/>
              <a:gd name="connsiteX1-499" fmla="*/ 0 w 533401"/>
              <a:gd name="connsiteY1-500" fmla="*/ 111918 h 445294"/>
              <a:gd name="connsiteX2-501" fmla="*/ 54770 w 533401"/>
              <a:gd name="connsiteY2-502" fmla="*/ 157162 h 445294"/>
              <a:gd name="connsiteX3-503" fmla="*/ 95251 w 533401"/>
              <a:gd name="connsiteY3-504" fmla="*/ 221456 h 445294"/>
              <a:gd name="connsiteX4-505" fmla="*/ 147639 w 533401"/>
              <a:gd name="connsiteY4-506" fmla="*/ 292894 h 445294"/>
              <a:gd name="connsiteX5-507" fmla="*/ 138114 w 533401"/>
              <a:gd name="connsiteY5-508" fmla="*/ 302419 h 445294"/>
              <a:gd name="connsiteX6-509" fmla="*/ 171451 w 533401"/>
              <a:gd name="connsiteY6-510" fmla="*/ 350044 h 445294"/>
              <a:gd name="connsiteX7-511" fmla="*/ 209551 w 533401"/>
              <a:gd name="connsiteY7-512" fmla="*/ 407194 h 445294"/>
              <a:gd name="connsiteX8-513" fmla="*/ 221457 w 533401"/>
              <a:gd name="connsiteY8-514" fmla="*/ 445294 h 445294"/>
              <a:gd name="connsiteX9-515" fmla="*/ 228601 w 533401"/>
              <a:gd name="connsiteY9-516" fmla="*/ 400050 h 445294"/>
              <a:gd name="connsiteX10-517" fmla="*/ 259557 w 533401"/>
              <a:gd name="connsiteY10-518" fmla="*/ 395287 h 445294"/>
              <a:gd name="connsiteX11-519" fmla="*/ 307182 w 533401"/>
              <a:gd name="connsiteY11-520" fmla="*/ 402431 h 445294"/>
              <a:gd name="connsiteX12-521" fmla="*/ 328614 w 533401"/>
              <a:gd name="connsiteY12-522" fmla="*/ 409575 h 445294"/>
              <a:gd name="connsiteX13-523" fmla="*/ 352426 w 533401"/>
              <a:gd name="connsiteY13-524" fmla="*/ 381000 h 445294"/>
              <a:gd name="connsiteX14-525" fmla="*/ 385764 w 533401"/>
              <a:gd name="connsiteY14-526" fmla="*/ 371475 h 445294"/>
              <a:gd name="connsiteX15-527" fmla="*/ 469107 w 533401"/>
              <a:gd name="connsiteY15-528" fmla="*/ 350044 h 445294"/>
              <a:gd name="connsiteX16-529" fmla="*/ 521495 w 533401"/>
              <a:gd name="connsiteY16-530" fmla="*/ 338137 h 445294"/>
              <a:gd name="connsiteX17-531" fmla="*/ 533401 w 533401"/>
              <a:gd name="connsiteY17-532" fmla="*/ 290512 h 445294"/>
              <a:gd name="connsiteX18-533" fmla="*/ 526257 w 533401"/>
              <a:gd name="connsiteY18-534" fmla="*/ 261937 h 445294"/>
              <a:gd name="connsiteX19-535" fmla="*/ 466726 w 533401"/>
              <a:gd name="connsiteY19-536" fmla="*/ 264319 h 445294"/>
              <a:gd name="connsiteX20-537" fmla="*/ 466726 w 533401"/>
              <a:gd name="connsiteY20-538" fmla="*/ 264319 h 445294"/>
              <a:gd name="connsiteX21-539" fmla="*/ 428626 w 533401"/>
              <a:gd name="connsiteY21-540" fmla="*/ 216694 h 445294"/>
              <a:gd name="connsiteX22-541" fmla="*/ 409576 w 533401"/>
              <a:gd name="connsiteY22-542" fmla="*/ 202406 h 445294"/>
              <a:gd name="connsiteX23-543" fmla="*/ 404814 w 533401"/>
              <a:gd name="connsiteY23-544" fmla="*/ 185737 h 445294"/>
              <a:gd name="connsiteX24-545" fmla="*/ 364332 w 533401"/>
              <a:gd name="connsiteY24-546" fmla="*/ 107156 h 445294"/>
              <a:gd name="connsiteX25-547" fmla="*/ 345282 w 533401"/>
              <a:gd name="connsiteY25-548" fmla="*/ 114300 h 445294"/>
              <a:gd name="connsiteX26-549" fmla="*/ 326232 w 533401"/>
              <a:gd name="connsiteY26-550" fmla="*/ 92869 h 445294"/>
              <a:gd name="connsiteX27-551" fmla="*/ 304801 w 533401"/>
              <a:gd name="connsiteY27-552" fmla="*/ 88106 h 445294"/>
              <a:gd name="connsiteX28-553" fmla="*/ 250032 w 533401"/>
              <a:gd name="connsiteY28-554" fmla="*/ 80962 h 445294"/>
              <a:gd name="connsiteX29-555" fmla="*/ 197645 w 533401"/>
              <a:gd name="connsiteY29-556" fmla="*/ 30956 h 445294"/>
              <a:gd name="connsiteX30-557" fmla="*/ 121445 w 533401"/>
              <a:gd name="connsiteY30-558" fmla="*/ 0 h 445294"/>
              <a:gd name="connsiteX31-559" fmla="*/ 61914 w 533401"/>
              <a:gd name="connsiteY31-560" fmla="*/ 28575 h 445294"/>
              <a:gd name="connsiteX32-561" fmla="*/ 90489 w 533401"/>
              <a:gd name="connsiteY32-562" fmla="*/ 52387 h 445294"/>
              <a:gd name="connsiteX33-563" fmla="*/ 64295 w 533401"/>
              <a:gd name="connsiteY33-564" fmla="*/ 71437 h 445294"/>
              <a:gd name="connsiteX34-565" fmla="*/ 47626 w 533401"/>
              <a:gd name="connsiteY34-566" fmla="*/ 97632 h 445294"/>
              <a:gd name="connsiteX35-567" fmla="*/ 23814 w 533401"/>
              <a:gd name="connsiteY35-568" fmla="*/ 76200 h 445294"/>
              <a:gd name="connsiteX0-569" fmla="*/ 21433 w 531020"/>
              <a:gd name="connsiteY0-570" fmla="*/ 76200 h 445294"/>
              <a:gd name="connsiteX1-571" fmla="*/ 0 w 531020"/>
              <a:gd name="connsiteY1-572" fmla="*/ 114300 h 445294"/>
              <a:gd name="connsiteX2-573" fmla="*/ 52389 w 531020"/>
              <a:gd name="connsiteY2-574" fmla="*/ 157162 h 445294"/>
              <a:gd name="connsiteX3-575" fmla="*/ 92870 w 531020"/>
              <a:gd name="connsiteY3-576" fmla="*/ 221456 h 445294"/>
              <a:gd name="connsiteX4-577" fmla="*/ 145258 w 531020"/>
              <a:gd name="connsiteY4-578" fmla="*/ 292894 h 445294"/>
              <a:gd name="connsiteX5-579" fmla="*/ 135733 w 531020"/>
              <a:gd name="connsiteY5-580" fmla="*/ 302419 h 445294"/>
              <a:gd name="connsiteX6-581" fmla="*/ 169070 w 531020"/>
              <a:gd name="connsiteY6-582" fmla="*/ 350044 h 445294"/>
              <a:gd name="connsiteX7-583" fmla="*/ 207170 w 531020"/>
              <a:gd name="connsiteY7-584" fmla="*/ 407194 h 445294"/>
              <a:gd name="connsiteX8-585" fmla="*/ 219076 w 531020"/>
              <a:gd name="connsiteY8-586" fmla="*/ 445294 h 445294"/>
              <a:gd name="connsiteX9-587" fmla="*/ 226220 w 531020"/>
              <a:gd name="connsiteY9-588" fmla="*/ 400050 h 445294"/>
              <a:gd name="connsiteX10-589" fmla="*/ 257176 w 531020"/>
              <a:gd name="connsiteY10-590" fmla="*/ 395287 h 445294"/>
              <a:gd name="connsiteX11-591" fmla="*/ 304801 w 531020"/>
              <a:gd name="connsiteY11-592" fmla="*/ 402431 h 445294"/>
              <a:gd name="connsiteX12-593" fmla="*/ 326233 w 531020"/>
              <a:gd name="connsiteY12-594" fmla="*/ 409575 h 445294"/>
              <a:gd name="connsiteX13-595" fmla="*/ 350045 w 531020"/>
              <a:gd name="connsiteY13-596" fmla="*/ 381000 h 445294"/>
              <a:gd name="connsiteX14-597" fmla="*/ 383383 w 531020"/>
              <a:gd name="connsiteY14-598" fmla="*/ 371475 h 445294"/>
              <a:gd name="connsiteX15-599" fmla="*/ 466726 w 531020"/>
              <a:gd name="connsiteY15-600" fmla="*/ 350044 h 445294"/>
              <a:gd name="connsiteX16-601" fmla="*/ 519114 w 531020"/>
              <a:gd name="connsiteY16-602" fmla="*/ 338137 h 445294"/>
              <a:gd name="connsiteX17-603" fmla="*/ 531020 w 531020"/>
              <a:gd name="connsiteY17-604" fmla="*/ 290512 h 445294"/>
              <a:gd name="connsiteX18-605" fmla="*/ 523876 w 531020"/>
              <a:gd name="connsiteY18-606" fmla="*/ 261937 h 445294"/>
              <a:gd name="connsiteX19-607" fmla="*/ 464345 w 531020"/>
              <a:gd name="connsiteY19-608" fmla="*/ 264319 h 445294"/>
              <a:gd name="connsiteX20-609" fmla="*/ 464345 w 531020"/>
              <a:gd name="connsiteY20-610" fmla="*/ 264319 h 445294"/>
              <a:gd name="connsiteX21-611" fmla="*/ 426245 w 531020"/>
              <a:gd name="connsiteY21-612" fmla="*/ 216694 h 445294"/>
              <a:gd name="connsiteX22-613" fmla="*/ 407195 w 531020"/>
              <a:gd name="connsiteY22-614" fmla="*/ 202406 h 445294"/>
              <a:gd name="connsiteX23-615" fmla="*/ 402433 w 531020"/>
              <a:gd name="connsiteY23-616" fmla="*/ 185737 h 445294"/>
              <a:gd name="connsiteX24-617" fmla="*/ 361951 w 531020"/>
              <a:gd name="connsiteY24-618" fmla="*/ 107156 h 445294"/>
              <a:gd name="connsiteX25-619" fmla="*/ 342901 w 531020"/>
              <a:gd name="connsiteY25-620" fmla="*/ 114300 h 445294"/>
              <a:gd name="connsiteX26-621" fmla="*/ 323851 w 531020"/>
              <a:gd name="connsiteY26-622" fmla="*/ 92869 h 445294"/>
              <a:gd name="connsiteX27-623" fmla="*/ 302420 w 531020"/>
              <a:gd name="connsiteY27-624" fmla="*/ 88106 h 445294"/>
              <a:gd name="connsiteX28-625" fmla="*/ 247651 w 531020"/>
              <a:gd name="connsiteY28-626" fmla="*/ 80962 h 445294"/>
              <a:gd name="connsiteX29-627" fmla="*/ 195264 w 531020"/>
              <a:gd name="connsiteY29-628" fmla="*/ 30956 h 445294"/>
              <a:gd name="connsiteX30-629" fmla="*/ 119064 w 531020"/>
              <a:gd name="connsiteY30-630" fmla="*/ 0 h 445294"/>
              <a:gd name="connsiteX31-631" fmla="*/ 59533 w 531020"/>
              <a:gd name="connsiteY31-632" fmla="*/ 28575 h 445294"/>
              <a:gd name="connsiteX32-633" fmla="*/ 88108 w 531020"/>
              <a:gd name="connsiteY32-634" fmla="*/ 52387 h 445294"/>
              <a:gd name="connsiteX33-635" fmla="*/ 61914 w 531020"/>
              <a:gd name="connsiteY33-636" fmla="*/ 71437 h 445294"/>
              <a:gd name="connsiteX34-637" fmla="*/ 45245 w 531020"/>
              <a:gd name="connsiteY34-638" fmla="*/ 97632 h 445294"/>
              <a:gd name="connsiteX35-639" fmla="*/ 21433 w 531020"/>
              <a:gd name="connsiteY35-640" fmla="*/ 76200 h 445294"/>
              <a:gd name="connsiteX0-641" fmla="*/ 14289 w 531020"/>
              <a:gd name="connsiteY0-642" fmla="*/ 69056 h 445294"/>
              <a:gd name="connsiteX1-643" fmla="*/ 0 w 531020"/>
              <a:gd name="connsiteY1-644" fmla="*/ 114300 h 445294"/>
              <a:gd name="connsiteX2-645" fmla="*/ 52389 w 531020"/>
              <a:gd name="connsiteY2-646" fmla="*/ 157162 h 445294"/>
              <a:gd name="connsiteX3-647" fmla="*/ 92870 w 531020"/>
              <a:gd name="connsiteY3-648" fmla="*/ 221456 h 445294"/>
              <a:gd name="connsiteX4-649" fmla="*/ 145258 w 531020"/>
              <a:gd name="connsiteY4-650" fmla="*/ 292894 h 445294"/>
              <a:gd name="connsiteX5-651" fmla="*/ 135733 w 531020"/>
              <a:gd name="connsiteY5-652" fmla="*/ 302419 h 445294"/>
              <a:gd name="connsiteX6-653" fmla="*/ 169070 w 531020"/>
              <a:gd name="connsiteY6-654" fmla="*/ 350044 h 445294"/>
              <a:gd name="connsiteX7-655" fmla="*/ 207170 w 531020"/>
              <a:gd name="connsiteY7-656" fmla="*/ 407194 h 445294"/>
              <a:gd name="connsiteX8-657" fmla="*/ 219076 w 531020"/>
              <a:gd name="connsiteY8-658" fmla="*/ 445294 h 445294"/>
              <a:gd name="connsiteX9-659" fmla="*/ 226220 w 531020"/>
              <a:gd name="connsiteY9-660" fmla="*/ 400050 h 445294"/>
              <a:gd name="connsiteX10-661" fmla="*/ 257176 w 531020"/>
              <a:gd name="connsiteY10-662" fmla="*/ 395287 h 445294"/>
              <a:gd name="connsiteX11-663" fmla="*/ 304801 w 531020"/>
              <a:gd name="connsiteY11-664" fmla="*/ 402431 h 445294"/>
              <a:gd name="connsiteX12-665" fmla="*/ 326233 w 531020"/>
              <a:gd name="connsiteY12-666" fmla="*/ 409575 h 445294"/>
              <a:gd name="connsiteX13-667" fmla="*/ 350045 w 531020"/>
              <a:gd name="connsiteY13-668" fmla="*/ 381000 h 445294"/>
              <a:gd name="connsiteX14-669" fmla="*/ 383383 w 531020"/>
              <a:gd name="connsiteY14-670" fmla="*/ 371475 h 445294"/>
              <a:gd name="connsiteX15-671" fmla="*/ 466726 w 531020"/>
              <a:gd name="connsiteY15-672" fmla="*/ 350044 h 445294"/>
              <a:gd name="connsiteX16-673" fmla="*/ 519114 w 531020"/>
              <a:gd name="connsiteY16-674" fmla="*/ 338137 h 445294"/>
              <a:gd name="connsiteX17-675" fmla="*/ 531020 w 531020"/>
              <a:gd name="connsiteY17-676" fmla="*/ 290512 h 445294"/>
              <a:gd name="connsiteX18-677" fmla="*/ 523876 w 531020"/>
              <a:gd name="connsiteY18-678" fmla="*/ 261937 h 445294"/>
              <a:gd name="connsiteX19-679" fmla="*/ 464345 w 531020"/>
              <a:gd name="connsiteY19-680" fmla="*/ 264319 h 445294"/>
              <a:gd name="connsiteX20-681" fmla="*/ 464345 w 531020"/>
              <a:gd name="connsiteY20-682" fmla="*/ 264319 h 445294"/>
              <a:gd name="connsiteX21-683" fmla="*/ 426245 w 531020"/>
              <a:gd name="connsiteY21-684" fmla="*/ 216694 h 445294"/>
              <a:gd name="connsiteX22-685" fmla="*/ 407195 w 531020"/>
              <a:gd name="connsiteY22-686" fmla="*/ 202406 h 445294"/>
              <a:gd name="connsiteX23-687" fmla="*/ 402433 w 531020"/>
              <a:gd name="connsiteY23-688" fmla="*/ 185737 h 445294"/>
              <a:gd name="connsiteX24-689" fmla="*/ 361951 w 531020"/>
              <a:gd name="connsiteY24-690" fmla="*/ 107156 h 445294"/>
              <a:gd name="connsiteX25-691" fmla="*/ 342901 w 531020"/>
              <a:gd name="connsiteY25-692" fmla="*/ 114300 h 445294"/>
              <a:gd name="connsiteX26-693" fmla="*/ 323851 w 531020"/>
              <a:gd name="connsiteY26-694" fmla="*/ 92869 h 445294"/>
              <a:gd name="connsiteX27-695" fmla="*/ 302420 w 531020"/>
              <a:gd name="connsiteY27-696" fmla="*/ 88106 h 445294"/>
              <a:gd name="connsiteX28-697" fmla="*/ 247651 w 531020"/>
              <a:gd name="connsiteY28-698" fmla="*/ 80962 h 445294"/>
              <a:gd name="connsiteX29-699" fmla="*/ 195264 w 531020"/>
              <a:gd name="connsiteY29-700" fmla="*/ 30956 h 445294"/>
              <a:gd name="connsiteX30-701" fmla="*/ 119064 w 531020"/>
              <a:gd name="connsiteY30-702" fmla="*/ 0 h 445294"/>
              <a:gd name="connsiteX31-703" fmla="*/ 59533 w 531020"/>
              <a:gd name="connsiteY31-704" fmla="*/ 28575 h 445294"/>
              <a:gd name="connsiteX32-705" fmla="*/ 88108 w 531020"/>
              <a:gd name="connsiteY32-706" fmla="*/ 52387 h 445294"/>
              <a:gd name="connsiteX33-707" fmla="*/ 61914 w 531020"/>
              <a:gd name="connsiteY33-708" fmla="*/ 71437 h 445294"/>
              <a:gd name="connsiteX34-709" fmla="*/ 45245 w 531020"/>
              <a:gd name="connsiteY34-710" fmla="*/ 97632 h 445294"/>
              <a:gd name="connsiteX35-711" fmla="*/ 14289 w 531020"/>
              <a:gd name="connsiteY35-712" fmla="*/ 69056 h 445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137" y="connsiteY34-138"/>
              </a:cxn>
              <a:cxn ang="0">
                <a:pos x="connsiteX35-279" y="connsiteY35-280"/>
              </a:cxn>
            </a:cxnLst>
            <a:rect l="l" t="t" r="r" b="b"/>
            <a:pathLst>
              <a:path w="531020" h="445294">
                <a:moveTo>
                  <a:pt x="14289" y="69056"/>
                </a:moveTo>
                <a:lnTo>
                  <a:pt x="0" y="114300"/>
                </a:lnTo>
                <a:lnTo>
                  <a:pt x="52389" y="157162"/>
                </a:lnTo>
                <a:lnTo>
                  <a:pt x="92870" y="221456"/>
                </a:lnTo>
                <a:lnTo>
                  <a:pt x="145258" y="292894"/>
                </a:lnTo>
                <a:lnTo>
                  <a:pt x="135733" y="302419"/>
                </a:lnTo>
                <a:lnTo>
                  <a:pt x="169070" y="350044"/>
                </a:lnTo>
                <a:lnTo>
                  <a:pt x="207170" y="407194"/>
                </a:lnTo>
                <a:lnTo>
                  <a:pt x="219076" y="445294"/>
                </a:lnTo>
                <a:lnTo>
                  <a:pt x="226220" y="400050"/>
                </a:lnTo>
                <a:lnTo>
                  <a:pt x="257176" y="395287"/>
                </a:lnTo>
                <a:lnTo>
                  <a:pt x="304801" y="402431"/>
                </a:lnTo>
                <a:lnTo>
                  <a:pt x="326233" y="409575"/>
                </a:lnTo>
                <a:lnTo>
                  <a:pt x="350045" y="381000"/>
                </a:lnTo>
                <a:lnTo>
                  <a:pt x="383383" y="371475"/>
                </a:lnTo>
                <a:lnTo>
                  <a:pt x="466726" y="350044"/>
                </a:lnTo>
                <a:lnTo>
                  <a:pt x="519114" y="338137"/>
                </a:lnTo>
                <a:lnTo>
                  <a:pt x="531020" y="290512"/>
                </a:lnTo>
                <a:lnTo>
                  <a:pt x="523876" y="261937"/>
                </a:lnTo>
                <a:lnTo>
                  <a:pt x="464345" y="264319"/>
                </a:lnTo>
                <a:lnTo>
                  <a:pt x="464345" y="264319"/>
                </a:lnTo>
                <a:lnTo>
                  <a:pt x="426245" y="216694"/>
                </a:lnTo>
                <a:lnTo>
                  <a:pt x="407195" y="202406"/>
                </a:lnTo>
                <a:lnTo>
                  <a:pt x="402433" y="185737"/>
                </a:lnTo>
                <a:lnTo>
                  <a:pt x="361951" y="107156"/>
                </a:lnTo>
                <a:lnTo>
                  <a:pt x="342901" y="114300"/>
                </a:lnTo>
                <a:lnTo>
                  <a:pt x="323851" y="92869"/>
                </a:lnTo>
                <a:lnTo>
                  <a:pt x="302420" y="88106"/>
                </a:lnTo>
                <a:lnTo>
                  <a:pt x="247651" y="80962"/>
                </a:lnTo>
                <a:lnTo>
                  <a:pt x="195264" y="30956"/>
                </a:lnTo>
                <a:lnTo>
                  <a:pt x="119064" y="0"/>
                </a:lnTo>
                <a:lnTo>
                  <a:pt x="59533" y="28575"/>
                </a:lnTo>
                <a:lnTo>
                  <a:pt x="88108" y="52387"/>
                </a:lnTo>
                <a:lnTo>
                  <a:pt x="61914" y="71437"/>
                </a:lnTo>
                <a:lnTo>
                  <a:pt x="45245" y="97632"/>
                </a:lnTo>
                <a:lnTo>
                  <a:pt x="14289" y="6905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2" name="Freeform: Shape 231"/>
          <p:cNvSpPr/>
          <p:nvPr/>
        </p:nvSpPr>
        <p:spPr bwMode="auto">
          <a:xfrm>
            <a:off x="6984365" y="3221355"/>
            <a:ext cx="54610" cy="73660"/>
          </a:xfrm>
          <a:custGeom>
            <a:avLst/>
            <a:gdLst>
              <a:gd name="connsiteX0" fmla="*/ 23813 w 47625"/>
              <a:gd name="connsiteY0" fmla="*/ 0 h 73818"/>
              <a:gd name="connsiteX1" fmla="*/ 0 w 47625"/>
              <a:gd name="connsiteY1" fmla="*/ 47625 h 73818"/>
              <a:gd name="connsiteX2" fmla="*/ 26194 w 47625"/>
              <a:gd name="connsiteY2" fmla="*/ 57150 h 73818"/>
              <a:gd name="connsiteX3" fmla="*/ 47625 w 47625"/>
              <a:gd name="connsiteY3" fmla="*/ 73818 h 73818"/>
              <a:gd name="connsiteX4" fmla="*/ 23813 w 47625"/>
              <a:gd name="connsiteY4" fmla="*/ 0 h 73818"/>
              <a:gd name="connsiteX0-1" fmla="*/ 23813 w 47625"/>
              <a:gd name="connsiteY0-2" fmla="*/ 0 h 73818"/>
              <a:gd name="connsiteX1-3" fmla="*/ 0 w 47625"/>
              <a:gd name="connsiteY1-4" fmla="*/ 47625 h 73818"/>
              <a:gd name="connsiteX2-5" fmla="*/ 26194 w 47625"/>
              <a:gd name="connsiteY2-6" fmla="*/ 57150 h 73818"/>
              <a:gd name="connsiteX3-7" fmla="*/ 47625 w 47625"/>
              <a:gd name="connsiteY3-8" fmla="*/ 73818 h 73818"/>
              <a:gd name="connsiteX4-9" fmla="*/ 30957 w 47625"/>
              <a:gd name="connsiteY4-10" fmla="*/ 28575 h 73818"/>
              <a:gd name="connsiteX5" fmla="*/ 23813 w 47625"/>
              <a:gd name="connsiteY5" fmla="*/ 0 h 73818"/>
              <a:gd name="connsiteX0-11" fmla="*/ 23813 w 54770"/>
              <a:gd name="connsiteY0-12" fmla="*/ 0 h 73818"/>
              <a:gd name="connsiteX1-13" fmla="*/ 0 w 54770"/>
              <a:gd name="connsiteY1-14" fmla="*/ 47625 h 73818"/>
              <a:gd name="connsiteX2-15" fmla="*/ 26194 w 54770"/>
              <a:gd name="connsiteY2-16" fmla="*/ 57150 h 73818"/>
              <a:gd name="connsiteX3-17" fmla="*/ 47625 w 54770"/>
              <a:gd name="connsiteY3-18" fmla="*/ 73818 h 73818"/>
              <a:gd name="connsiteX4-19" fmla="*/ 54770 w 54770"/>
              <a:gd name="connsiteY4-20" fmla="*/ 16669 h 73818"/>
              <a:gd name="connsiteX5-21" fmla="*/ 23813 w 54770"/>
              <a:gd name="connsiteY5-22" fmla="*/ 0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4770" h="73818">
                <a:moveTo>
                  <a:pt x="23813" y="0"/>
                </a:moveTo>
                <a:lnTo>
                  <a:pt x="0" y="47625"/>
                </a:lnTo>
                <a:lnTo>
                  <a:pt x="26194" y="57150"/>
                </a:lnTo>
                <a:lnTo>
                  <a:pt x="47625" y="73818"/>
                </a:lnTo>
                <a:lnTo>
                  <a:pt x="54770" y="16669"/>
                </a:lnTo>
                <a:lnTo>
                  <a:pt x="238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3" name="Freeform: Shape 232"/>
          <p:cNvSpPr/>
          <p:nvPr/>
        </p:nvSpPr>
        <p:spPr bwMode="auto">
          <a:xfrm>
            <a:off x="6910070" y="3543300"/>
            <a:ext cx="242570" cy="164465"/>
          </a:xfrm>
          <a:custGeom>
            <a:avLst/>
            <a:gdLst>
              <a:gd name="connsiteX0" fmla="*/ 0 w 242887"/>
              <a:gd name="connsiteY0" fmla="*/ 83344 h 164307"/>
              <a:gd name="connsiteX1" fmla="*/ 11906 w 242887"/>
              <a:gd name="connsiteY1" fmla="*/ 164307 h 164307"/>
              <a:gd name="connsiteX2" fmla="*/ 228600 w 242887"/>
              <a:gd name="connsiteY2" fmla="*/ 85725 h 164307"/>
              <a:gd name="connsiteX3" fmla="*/ 242887 w 242887"/>
              <a:gd name="connsiteY3" fmla="*/ 66675 h 164307"/>
              <a:gd name="connsiteX4" fmla="*/ 219075 w 242887"/>
              <a:gd name="connsiteY4" fmla="*/ 0 h 164307"/>
              <a:gd name="connsiteX5" fmla="*/ 128587 w 242887"/>
              <a:gd name="connsiteY5" fmla="*/ 23813 h 164307"/>
              <a:gd name="connsiteX6" fmla="*/ 104775 w 242887"/>
              <a:gd name="connsiteY6" fmla="*/ 59532 h 164307"/>
              <a:gd name="connsiteX7" fmla="*/ 35718 w 242887"/>
              <a:gd name="connsiteY7" fmla="*/ 35719 h 164307"/>
              <a:gd name="connsiteX8" fmla="*/ 0 w 242887"/>
              <a:gd name="connsiteY8" fmla="*/ 83344 h 164307"/>
              <a:gd name="connsiteX0-1" fmla="*/ 0 w 242887"/>
              <a:gd name="connsiteY0-2" fmla="*/ 83344 h 164307"/>
              <a:gd name="connsiteX1-3" fmla="*/ 11906 w 242887"/>
              <a:gd name="connsiteY1-4" fmla="*/ 164307 h 164307"/>
              <a:gd name="connsiteX2-5" fmla="*/ 228600 w 242887"/>
              <a:gd name="connsiteY2-6" fmla="*/ 85725 h 164307"/>
              <a:gd name="connsiteX3-7" fmla="*/ 242887 w 242887"/>
              <a:gd name="connsiteY3-8" fmla="*/ 66675 h 164307"/>
              <a:gd name="connsiteX4-9" fmla="*/ 219075 w 242887"/>
              <a:gd name="connsiteY4-10" fmla="*/ 0 h 164307"/>
              <a:gd name="connsiteX5-11" fmla="*/ 128587 w 242887"/>
              <a:gd name="connsiteY5-12" fmla="*/ 23813 h 164307"/>
              <a:gd name="connsiteX6-13" fmla="*/ 104775 w 242887"/>
              <a:gd name="connsiteY6-14" fmla="*/ 59532 h 164307"/>
              <a:gd name="connsiteX7-15" fmla="*/ 35718 w 242887"/>
              <a:gd name="connsiteY7-16" fmla="*/ 35719 h 164307"/>
              <a:gd name="connsiteX8-17" fmla="*/ 14287 w 242887"/>
              <a:gd name="connsiteY8-18" fmla="*/ 59532 h 164307"/>
              <a:gd name="connsiteX9" fmla="*/ 0 w 242887"/>
              <a:gd name="connsiteY9" fmla="*/ 83344 h 164307"/>
              <a:gd name="connsiteX0-19" fmla="*/ 0 w 242887"/>
              <a:gd name="connsiteY0-20" fmla="*/ 83344 h 164307"/>
              <a:gd name="connsiteX1-21" fmla="*/ 11906 w 242887"/>
              <a:gd name="connsiteY1-22" fmla="*/ 164307 h 164307"/>
              <a:gd name="connsiteX2-23" fmla="*/ 228600 w 242887"/>
              <a:gd name="connsiteY2-24" fmla="*/ 85725 h 164307"/>
              <a:gd name="connsiteX3-25" fmla="*/ 242887 w 242887"/>
              <a:gd name="connsiteY3-26" fmla="*/ 66675 h 164307"/>
              <a:gd name="connsiteX4-27" fmla="*/ 219075 w 242887"/>
              <a:gd name="connsiteY4-28" fmla="*/ 0 h 164307"/>
              <a:gd name="connsiteX5-29" fmla="*/ 128587 w 242887"/>
              <a:gd name="connsiteY5-30" fmla="*/ 23813 h 164307"/>
              <a:gd name="connsiteX6-31" fmla="*/ 104775 w 242887"/>
              <a:gd name="connsiteY6-32" fmla="*/ 59532 h 164307"/>
              <a:gd name="connsiteX7-33" fmla="*/ 35718 w 242887"/>
              <a:gd name="connsiteY7-34" fmla="*/ 35719 h 164307"/>
              <a:gd name="connsiteX8-35" fmla="*/ 2380 w 242887"/>
              <a:gd name="connsiteY8-36" fmla="*/ 45245 h 164307"/>
              <a:gd name="connsiteX9-37" fmla="*/ 0 w 242887"/>
              <a:gd name="connsiteY9-38" fmla="*/ 83344 h 164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242887" h="164307">
                <a:moveTo>
                  <a:pt x="0" y="83344"/>
                </a:moveTo>
                <a:lnTo>
                  <a:pt x="11906" y="164307"/>
                </a:lnTo>
                <a:lnTo>
                  <a:pt x="228600" y="85725"/>
                </a:lnTo>
                <a:lnTo>
                  <a:pt x="242887" y="66675"/>
                </a:lnTo>
                <a:lnTo>
                  <a:pt x="219075" y="0"/>
                </a:lnTo>
                <a:lnTo>
                  <a:pt x="128587" y="23813"/>
                </a:lnTo>
                <a:lnTo>
                  <a:pt x="104775" y="59532"/>
                </a:lnTo>
                <a:lnTo>
                  <a:pt x="35718" y="35719"/>
                </a:lnTo>
                <a:lnTo>
                  <a:pt x="2380" y="45245"/>
                </a:lnTo>
                <a:lnTo>
                  <a:pt x="0" y="833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4" name="Freeform: Shape 233"/>
          <p:cNvSpPr/>
          <p:nvPr/>
        </p:nvSpPr>
        <p:spPr bwMode="auto">
          <a:xfrm>
            <a:off x="7126605" y="3383280"/>
            <a:ext cx="195580" cy="226060"/>
          </a:xfrm>
          <a:custGeom>
            <a:avLst/>
            <a:gdLst>
              <a:gd name="connsiteX0" fmla="*/ 21432 w 195263"/>
              <a:gd name="connsiteY0" fmla="*/ 226218 h 226218"/>
              <a:gd name="connsiteX1" fmla="*/ 126207 w 195263"/>
              <a:gd name="connsiteY1" fmla="*/ 180975 h 226218"/>
              <a:gd name="connsiteX2" fmla="*/ 142875 w 195263"/>
              <a:gd name="connsiteY2" fmla="*/ 164306 h 226218"/>
              <a:gd name="connsiteX3" fmla="*/ 150019 w 195263"/>
              <a:gd name="connsiteY3" fmla="*/ 135731 h 226218"/>
              <a:gd name="connsiteX4" fmla="*/ 195263 w 195263"/>
              <a:gd name="connsiteY4" fmla="*/ 78581 h 226218"/>
              <a:gd name="connsiteX5" fmla="*/ 166688 w 195263"/>
              <a:gd name="connsiteY5" fmla="*/ 54768 h 226218"/>
              <a:gd name="connsiteX6" fmla="*/ 119063 w 195263"/>
              <a:gd name="connsiteY6" fmla="*/ 23812 h 226218"/>
              <a:gd name="connsiteX7" fmla="*/ 104775 w 195263"/>
              <a:gd name="connsiteY7" fmla="*/ 0 h 226218"/>
              <a:gd name="connsiteX8" fmla="*/ 92869 w 195263"/>
              <a:gd name="connsiteY8" fmla="*/ 21431 h 226218"/>
              <a:gd name="connsiteX9" fmla="*/ 90488 w 195263"/>
              <a:gd name="connsiteY9" fmla="*/ 42862 h 226218"/>
              <a:gd name="connsiteX10" fmla="*/ 92869 w 195263"/>
              <a:gd name="connsiteY10" fmla="*/ 69056 h 226218"/>
              <a:gd name="connsiteX11" fmla="*/ 90488 w 195263"/>
              <a:gd name="connsiteY11" fmla="*/ 97631 h 226218"/>
              <a:gd name="connsiteX12" fmla="*/ 78582 w 195263"/>
              <a:gd name="connsiteY12" fmla="*/ 135731 h 226218"/>
              <a:gd name="connsiteX13" fmla="*/ 0 w 195263"/>
              <a:gd name="connsiteY13" fmla="*/ 159543 h 226218"/>
              <a:gd name="connsiteX14" fmla="*/ 21432 w 195263"/>
              <a:gd name="connsiteY14" fmla="*/ 226218 h 2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63" h="226218">
                <a:moveTo>
                  <a:pt x="21432" y="226218"/>
                </a:moveTo>
                <a:lnTo>
                  <a:pt x="126207" y="180975"/>
                </a:lnTo>
                <a:lnTo>
                  <a:pt x="142875" y="164306"/>
                </a:lnTo>
                <a:lnTo>
                  <a:pt x="150019" y="135731"/>
                </a:lnTo>
                <a:lnTo>
                  <a:pt x="195263" y="78581"/>
                </a:lnTo>
                <a:lnTo>
                  <a:pt x="166688" y="54768"/>
                </a:lnTo>
                <a:lnTo>
                  <a:pt x="119063" y="23812"/>
                </a:lnTo>
                <a:lnTo>
                  <a:pt x="104775" y="0"/>
                </a:lnTo>
                <a:lnTo>
                  <a:pt x="92869" y="21431"/>
                </a:lnTo>
                <a:lnTo>
                  <a:pt x="90488" y="42862"/>
                </a:lnTo>
                <a:lnTo>
                  <a:pt x="92869" y="69056"/>
                </a:lnTo>
                <a:lnTo>
                  <a:pt x="90488" y="97631"/>
                </a:lnTo>
                <a:lnTo>
                  <a:pt x="78582" y="135731"/>
                </a:lnTo>
                <a:lnTo>
                  <a:pt x="0" y="159543"/>
                </a:lnTo>
                <a:lnTo>
                  <a:pt x="21432" y="2262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5" name="Freeform: Shape 234"/>
          <p:cNvSpPr/>
          <p:nvPr/>
        </p:nvSpPr>
        <p:spPr bwMode="auto">
          <a:xfrm>
            <a:off x="7126605" y="3364230"/>
            <a:ext cx="107315" cy="90170"/>
          </a:xfrm>
          <a:custGeom>
            <a:avLst/>
            <a:gdLst>
              <a:gd name="connsiteX0" fmla="*/ 0 w 107157"/>
              <a:gd name="connsiteY0" fmla="*/ 45243 h 90487"/>
              <a:gd name="connsiteX1" fmla="*/ 23813 w 107157"/>
              <a:gd name="connsiteY1" fmla="*/ 90487 h 90487"/>
              <a:gd name="connsiteX2" fmla="*/ 90488 w 107157"/>
              <a:gd name="connsiteY2" fmla="*/ 80962 h 90487"/>
              <a:gd name="connsiteX3" fmla="*/ 95250 w 107157"/>
              <a:gd name="connsiteY3" fmla="*/ 57150 h 90487"/>
              <a:gd name="connsiteX4" fmla="*/ 107157 w 107157"/>
              <a:gd name="connsiteY4" fmla="*/ 0 h 90487"/>
              <a:gd name="connsiteX5" fmla="*/ 59532 w 107157"/>
              <a:gd name="connsiteY5" fmla="*/ 38100 h 90487"/>
              <a:gd name="connsiteX6" fmla="*/ 0 w 107157"/>
              <a:gd name="connsiteY6" fmla="*/ 45243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0487">
                <a:moveTo>
                  <a:pt x="0" y="45243"/>
                </a:moveTo>
                <a:lnTo>
                  <a:pt x="23813" y="90487"/>
                </a:lnTo>
                <a:lnTo>
                  <a:pt x="90488" y="80962"/>
                </a:lnTo>
                <a:lnTo>
                  <a:pt x="95250" y="57150"/>
                </a:lnTo>
                <a:lnTo>
                  <a:pt x="107157" y="0"/>
                </a:lnTo>
                <a:lnTo>
                  <a:pt x="59532" y="38100"/>
                </a:lnTo>
                <a:lnTo>
                  <a:pt x="0" y="4524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6" name="Freeform: Shape 235"/>
          <p:cNvSpPr/>
          <p:nvPr/>
        </p:nvSpPr>
        <p:spPr bwMode="auto">
          <a:xfrm rot="2301587">
            <a:off x="7089775" y="335470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7" name="Freeform: Shape 236"/>
          <p:cNvSpPr/>
          <p:nvPr/>
        </p:nvSpPr>
        <p:spPr bwMode="auto">
          <a:xfrm>
            <a:off x="6993255" y="2378710"/>
            <a:ext cx="1021715" cy="542925"/>
          </a:xfrm>
          <a:custGeom>
            <a:avLst/>
            <a:gdLst>
              <a:gd name="connsiteX0" fmla="*/ 73819 w 1021557"/>
              <a:gd name="connsiteY0" fmla="*/ 347663 h 542925"/>
              <a:gd name="connsiteX1" fmla="*/ 154782 w 1021557"/>
              <a:gd name="connsiteY1" fmla="*/ 330994 h 542925"/>
              <a:gd name="connsiteX2" fmla="*/ 154782 w 1021557"/>
              <a:gd name="connsiteY2" fmla="*/ 373856 h 542925"/>
              <a:gd name="connsiteX3" fmla="*/ 119063 w 1021557"/>
              <a:gd name="connsiteY3" fmla="*/ 385763 h 542925"/>
              <a:gd name="connsiteX4" fmla="*/ 109538 w 1021557"/>
              <a:gd name="connsiteY4" fmla="*/ 414338 h 542925"/>
              <a:gd name="connsiteX5" fmla="*/ 92869 w 1021557"/>
              <a:gd name="connsiteY5" fmla="*/ 426244 h 542925"/>
              <a:gd name="connsiteX6" fmla="*/ 126207 w 1021557"/>
              <a:gd name="connsiteY6" fmla="*/ 447675 h 542925"/>
              <a:gd name="connsiteX7" fmla="*/ 154782 w 1021557"/>
              <a:gd name="connsiteY7" fmla="*/ 471488 h 542925"/>
              <a:gd name="connsiteX8" fmla="*/ 150019 w 1021557"/>
              <a:gd name="connsiteY8" fmla="*/ 514350 h 542925"/>
              <a:gd name="connsiteX9" fmla="*/ 190500 w 1021557"/>
              <a:gd name="connsiteY9" fmla="*/ 492919 h 542925"/>
              <a:gd name="connsiteX10" fmla="*/ 226219 w 1021557"/>
              <a:gd name="connsiteY10" fmla="*/ 519113 h 542925"/>
              <a:gd name="connsiteX11" fmla="*/ 238125 w 1021557"/>
              <a:gd name="connsiteY11" fmla="*/ 416719 h 542925"/>
              <a:gd name="connsiteX12" fmla="*/ 321469 w 1021557"/>
              <a:gd name="connsiteY12" fmla="*/ 371475 h 542925"/>
              <a:gd name="connsiteX13" fmla="*/ 359569 w 1021557"/>
              <a:gd name="connsiteY13" fmla="*/ 409575 h 542925"/>
              <a:gd name="connsiteX14" fmla="*/ 376238 w 1021557"/>
              <a:gd name="connsiteY14" fmla="*/ 450056 h 542925"/>
              <a:gd name="connsiteX15" fmla="*/ 419100 w 1021557"/>
              <a:gd name="connsiteY15" fmla="*/ 442913 h 542925"/>
              <a:gd name="connsiteX16" fmla="*/ 452438 w 1021557"/>
              <a:gd name="connsiteY16" fmla="*/ 435769 h 542925"/>
              <a:gd name="connsiteX17" fmla="*/ 471488 w 1021557"/>
              <a:gd name="connsiteY17" fmla="*/ 450056 h 542925"/>
              <a:gd name="connsiteX18" fmla="*/ 488157 w 1021557"/>
              <a:gd name="connsiteY18" fmla="*/ 464344 h 542925"/>
              <a:gd name="connsiteX19" fmla="*/ 490538 w 1021557"/>
              <a:gd name="connsiteY19" fmla="*/ 490538 h 542925"/>
              <a:gd name="connsiteX20" fmla="*/ 497682 w 1021557"/>
              <a:gd name="connsiteY20" fmla="*/ 509588 h 542925"/>
              <a:gd name="connsiteX21" fmla="*/ 504825 w 1021557"/>
              <a:gd name="connsiteY21" fmla="*/ 526256 h 542925"/>
              <a:gd name="connsiteX22" fmla="*/ 526257 w 1021557"/>
              <a:gd name="connsiteY22" fmla="*/ 528638 h 542925"/>
              <a:gd name="connsiteX23" fmla="*/ 545307 w 1021557"/>
              <a:gd name="connsiteY23" fmla="*/ 542925 h 542925"/>
              <a:gd name="connsiteX24" fmla="*/ 552450 w 1021557"/>
              <a:gd name="connsiteY24" fmla="*/ 531019 h 542925"/>
              <a:gd name="connsiteX25" fmla="*/ 585788 w 1021557"/>
              <a:gd name="connsiteY25" fmla="*/ 507206 h 542925"/>
              <a:gd name="connsiteX26" fmla="*/ 607219 w 1021557"/>
              <a:gd name="connsiteY26" fmla="*/ 476250 h 542925"/>
              <a:gd name="connsiteX27" fmla="*/ 635794 w 1021557"/>
              <a:gd name="connsiteY27" fmla="*/ 471488 h 542925"/>
              <a:gd name="connsiteX28" fmla="*/ 669132 w 1021557"/>
              <a:gd name="connsiteY28" fmla="*/ 483394 h 542925"/>
              <a:gd name="connsiteX29" fmla="*/ 678657 w 1021557"/>
              <a:gd name="connsiteY29" fmla="*/ 461963 h 542925"/>
              <a:gd name="connsiteX30" fmla="*/ 697707 w 1021557"/>
              <a:gd name="connsiteY30" fmla="*/ 454819 h 542925"/>
              <a:gd name="connsiteX31" fmla="*/ 721519 w 1021557"/>
              <a:gd name="connsiteY31" fmla="*/ 471488 h 542925"/>
              <a:gd name="connsiteX32" fmla="*/ 773907 w 1021557"/>
              <a:gd name="connsiteY32" fmla="*/ 473869 h 542925"/>
              <a:gd name="connsiteX33" fmla="*/ 797719 w 1021557"/>
              <a:gd name="connsiteY33" fmla="*/ 471488 h 542925"/>
              <a:gd name="connsiteX34" fmla="*/ 833438 w 1021557"/>
              <a:gd name="connsiteY34" fmla="*/ 485775 h 542925"/>
              <a:gd name="connsiteX35" fmla="*/ 838200 w 1021557"/>
              <a:gd name="connsiteY35" fmla="*/ 473869 h 542925"/>
              <a:gd name="connsiteX36" fmla="*/ 831057 w 1021557"/>
              <a:gd name="connsiteY36" fmla="*/ 402431 h 542925"/>
              <a:gd name="connsiteX37" fmla="*/ 852488 w 1021557"/>
              <a:gd name="connsiteY37" fmla="*/ 395288 h 542925"/>
              <a:gd name="connsiteX38" fmla="*/ 881063 w 1021557"/>
              <a:gd name="connsiteY38" fmla="*/ 400050 h 542925"/>
              <a:gd name="connsiteX39" fmla="*/ 890588 w 1021557"/>
              <a:gd name="connsiteY39" fmla="*/ 369094 h 542925"/>
              <a:gd name="connsiteX40" fmla="*/ 890588 w 1021557"/>
              <a:gd name="connsiteY40" fmla="*/ 335756 h 542925"/>
              <a:gd name="connsiteX41" fmla="*/ 904875 w 1021557"/>
              <a:gd name="connsiteY41" fmla="*/ 321469 h 542925"/>
              <a:gd name="connsiteX42" fmla="*/ 938213 w 1021557"/>
              <a:gd name="connsiteY42" fmla="*/ 335756 h 542925"/>
              <a:gd name="connsiteX43" fmla="*/ 959644 w 1021557"/>
              <a:gd name="connsiteY43" fmla="*/ 333375 h 542925"/>
              <a:gd name="connsiteX44" fmla="*/ 969169 w 1021557"/>
              <a:gd name="connsiteY44" fmla="*/ 307181 h 542925"/>
              <a:gd name="connsiteX45" fmla="*/ 962025 w 1021557"/>
              <a:gd name="connsiteY45" fmla="*/ 292894 h 542925"/>
              <a:gd name="connsiteX46" fmla="*/ 1021557 w 1021557"/>
              <a:gd name="connsiteY46" fmla="*/ 252413 h 542925"/>
              <a:gd name="connsiteX47" fmla="*/ 992982 w 1021557"/>
              <a:gd name="connsiteY47" fmla="*/ 230981 h 542925"/>
              <a:gd name="connsiteX48" fmla="*/ 966788 w 1021557"/>
              <a:gd name="connsiteY48" fmla="*/ 230981 h 542925"/>
              <a:gd name="connsiteX49" fmla="*/ 921544 w 1021557"/>
              <a:gd name="connsiteY49" fmla="*/ 211931 h 542925"/>
              <a:gd name="connsiteX50" fmla="*/ 921544 w 1021557"/>
              <a:gd name="connsiteY50" fmla="*/ 185738 h 542925"/>
              <a:gd name="connsiteX51" fmla="*/ 871538 w 1021557"/>
              <a:gd name="connsiteY51" fmla="*/ 185738 h 542925"/>
              <a:gd name="connsiteX52" fmla="*/ 842963 w 1021557"/>
              <a:gd name="connsiteY52" fmla="*/ 171450 h 542925"/>
              <a:gd name="connsiteX53" fmla="*/ 833438 w 1021557"/>
              <a:gd name="connsiteY53" fmla="*/ 209550 h 542925"/>
              <a:gd name="connsiteX54" fmla="*/ 797719 w 1021557"/>
              <a:gd name="connsiteY54" fmla="*/ 104775 h 542925"/>
              <a:gd name="connsiteX55" fmla="*/ 776288 w 1021557"/>
              <a:gd name="connsiteY55" fmla="*/ 78581 h 542925"/>
              <a:gd name="connsiteX56" fmla="*/ 745332 w 1021557"/>
              <a:gd name="connsiteY56" fmla="*/ 61913 h 542925"/>
              <a:gd name="connsiteX57" fmla="*/ 738188 w 1021557"/>
              <a:gd name="connsiteY57" fmla="*/ 45244 h 542925"/>
              <a:gd name="connsiteX58" fmla="*/ 676275 w 1021557"/>
              <a:gd name="connsiteY58" fmla="*/ 78581 h 542925"/>
              <a:gd name="connsiteX59" fmla="*/ 669132 w 1021557"/>
              <a:gd name="connsiteY59" fmla="*/ 88106 h 542925"/>
              <a:gd name="connsiteX60" fmla="*/ 659607 w 1021557"/>
              <a:gd name="connsiteY60" fmla="*/ 66675 h 542925"/>
              <a:gd name="connsiteX61" fmla="*/ 654844 w 1021557"/>
              <a:gd name="connsiteY61" fmla="*/ 54769 h 542925"/>
              <a:gd name="connsiteX62" fmla="*/ 640557 w 1021557"/>
              <a:gd name="connsiteY62" fmla="*/ 69056 h 542925"/>
              <a:gd name="connsiteX63" fmla="*/ 633413 w 1021557"/>
              <a:gd name="connsiteY63" fmla="*/ 57150 h 542925"/>
              <a:gd name="connsiteX64" fmla="*/ 609600 w 1021557"/>
              <a:gd name="connsiteY64" fmla="*/ 50006 h 542925"/>
              <a:gd name="connsiteX65" fmla="*/ 623888 w 1021557"/>
              <a:gd name="connsiteY65" fmla="*/ 38100 h 542925"/>
              <a:gd name="connsiteX66" fmla="*/ 600075 w 1021557"/>
              <a:gd name="connsiteY66" fmla="*/ 7144 h 542925"/>
              <a:gd name="connsiteX67" fmla="*/ 557213 w 1021557"/>
              <a:gd name="connsiteY67" fmla="*/ 0 h 542925"/>
              <a:gd name="connsiteX68" fmla="*/ 533400 w 1021557"/>
              <a:gd name="connsiteY68" fmla="*/ 14288 h 542925"/>
              <a:gd name="connsiteX69" fmla="*/ 500063 w 1021557"/>
              <a:gd name="connsiteY69" fmla="*/ 16669 h 542925"/>
              <a:gd name="connsiteX70" fmla="*/ 426244 w 1021557"/>
              <a:gd name="connsiteY70" fmla="*/ 52388 h 542925"/>
              <a:gd name="connsiteX71" fmla="*/ 376238 w 1021557"/>
              <a:gd name="connsiteY71" fmla="*/ 54769 h 542925"/>
              <a:gd name="connsiteX72" fmla="*/ 357188 w 1021557"/>
              <a:gd name="connsiteY72" fmla="*/ 54769 h 542925"/>
              <a:gd name="connsiteX73" fmla="*/ 373857 w 1021557"/>
              <a:gd name="connsiteY73" fmla="*/ 95250 h 542925"/>
              <a:gd name="connsiteX74" fmla="*/ 352425 w 1021557"/>
              <a:gd name="connsiteY74" fmla="*/ 97631 h 542925"/>
              <a:gd name="connsiteX75" fmla="*/ 347663 w 1021557"/>
              <a:gd name="connsiteY75" fmla="*/ 135731 h 542925"/>
              <a:gd name="connsiteX76" fmla="*/ 361950 w 1021557"/>
              <a:gd name="connsiteY76" fmla="*/ 161925 h 542925"/>
              <a:gd name="connsiteX77" fmla="*/ 361950 w 1021557"/>
              <a:gd name="connsiteY77" fmla="*/ 161925 h 542925"/>
              <a:gd name="connsiteX78" fmla="*/ 357188 w 1021557"/>
              <a:gd name="connsiteY78" fmla="*/ 200025 h 542925"/>
              <a:gd name="connsiteX79" fmla="*/ 354807 w 1021557"/>
              <a:gd name="connsiteY79" fmla="*/ 197644 h 542925"/>
              <a:gd name="connsiteX80" fmla="*/ 323850 w 1021557"/>
              <a:gd name="connsiteY80" fmla="*/ 183356 h 542925"/>
              <a:gd name="connsiteX81" fmla="*/ 321469 w 1021557"/>
              <a:gd name="connsiteY81" fmla="*/ 214313 h 542925"/>
              <a:gd name="connsiteX82" fmla="*/ 292894 w 1021557"/>
              <a:gd name="connsiteY82" fmla="*/ 176213 h 542925"/>
              <a:gd name="connsiteX83" fmla="*/ 252413 w 1021557"/>
              <a:gd name="connsiteY83" fmla="*/ 183356 h 542925"/>
              <a:gd name="connsiteX84" fmla="*/ 226219 w 1021557"/>
              <a:gd name="connsiteY84" fmla="*/ 192881 h 542925"/>
              <a:gd name="connsiteX85" fmla="*/ 202407 w 1021557"/>
              <a:gd name="connsiteY85" fmla="*/ 192881 h 542925"/>
              <a:gd name="connsiteX86" fmla="*/ 178594 w 1021557"/>
              <a:gd name="connsiteY86" fmla="*/ 180975 h 542925"/>
              <a:gd name="connsiteX87" fmla="*/ 142875 w 1021557"/>
              <a:gd name="connsiteY87" fmla="*/ 133350 h 542925"/>
              <a:gd name="connsiteX88" fmla="*/ 123825 w 1021557"/>
              <a:gd name="connsiteY88" fmla="*/ 161925 h 542925"/>
              <a:gd name="connsiteX89" fmla="*/ 109538 w 1021557"/>
              <a:gd name="connsiteY89" fmla="*/ 150019 h 542925"/>
              <a:gd name="connsiteX90" fmla="*/ 71438 w 1021557"/>
              <a:gd name="connsiteY90" fmla="*/ 161925 h 542925"/>
              <a:gd name="connsiteX91" fmla="*/ 47625 w 1021557"/>
              <a:gd name="connsiteY91" fmla="*/ 221456 h 542925"/>
              <a:gd name="connsiteX92" fmla="*/ 19050 w 1021557"/>
              <a:gd name="connsiteY92" fmla="*/ 207169 h 542925"/>
              <a:gd name="connsiteX93" fmla="*/ 0 w 1021557"/>
              <a:gd name="connsiteY93" fmla="*/ 261938 h 542925"/>
              <a:gd name="connsiteX94" fmla="*/ 11907 w 1021557"/>
              <a:gd name="connsiteY94" fmla="*/ 288131 h 542925"/>
              <a:gd name="connsiteX95" fmla="*/ 47625 w 1021557"/>
              <a:gd name="connsiteY95" fmla="*/ 304800 h 542925"/>
              <a:gd name="connsiteX96" fmla="*/ 73819 w 1021557"/>
              <a:gd name="connsiteY96" fmla="*/ 347663 h 542925"/>
              <a:gd name="connsiteX0-1" fmla="*/ 73819 w 1021557"/>
              <a:gd name="connsiteY0-2" fmla="*/ 347663 h 542925"/>
              <a:gd name="connsiteX1-3" fmla="*/ 154782 w 1021557"/>
              <a:gd name="connsiteY1-4" fmla="*/ 330994 h 542925"/>
              <a:gd name="connsiteX2-5" fmla="*/ 154782 w 1021557"/>
              <a:gd name="connsiteY2-6" fmla="*/ 373856 h 542925"/>
              <a:gd name="connsiteX3-7" fmla="*/ 119063 w 1021557"/>
              <a:gd name="connsiteY3-8" fmla="*/ 385763 h 542925"/>
              <a:gd name="connsiteX4-9" fmla="*/ 109538 w 1021557"/>
              <a:gd name="connsiteY4-10" fmla="*/ 414338 h 542925"/>
              <a:gd name="connsiteX5-11" fmla="*/ 92869 w 1021557"/>
              <a:gd name="connsiteY5-12" fmla="*/ 426244 h 542925"/>
              <a:gd name="connsiteX6-13" fmla="*/ 126207 w 1021557"/>
              <a:gd name="connsiteY6-14" fmla="*/ 447675 h 542925"/>
              <a:gd name="connsiteX7-15" fmla="*/ 154782 w 1021557"/>
              <a:gd name="connsiteY7-16" fmla="*/ 471488 h 542925"/>
              <a:gd name="connsiteX8-17" fmla="*/ 150019 w 1021557"/>
              <a:gd name="connsiteY8-18" fmla="*/ 514350 h 542925"/>
              <a:gd name="connsiteX9-19" fmla="*/ 190500 w 1021557"/>
              <a:gd name="connsiteY9-20" fmla="*/ 492919 h 542925"/>
              <a:gd name="connsiteX10-21" fmla="*/ 226219 w 1021557"/>
              <a:gd name="connsiteY10-22" fmla="*/ 519113 h 542925"/>
              <a:gd name="connsiteX11-23" fmla="*/ 238125 w 1021557"/>
              <a:gd name="connsiteY11-24" fmla="*/ 416719 h 542925"/>
              <a:gd name="connsiteX12-25" fmla="*/ 321469 w 1021557"/>
              <a:gd name="connsiteY12-26" fmla="*/ 371475 h 542925"/>
              <a:gd name="connsiteX13-27" fmla="*/ 359569 w 1021557"/>
              <a:gd name="connsiteY13-28" fmla="*/ 409575 h 542925"/>
              <a:gd name="connsiteX14-29" fmla="*/ 376238 w 1021557"/>
              <a:gd name="connsiteY14-30" fmla="*/ 450056 h 542925"/>
              <a:gd name="connsiteX15-31" fmla="*/ 419100 w 1021557"/>
              <a:gd name="connsiteY15-32" fmla="*/ 442913 h 542925"/>
              <a:gd name="connsiteX16-33" fmla="*/ 452438 w 1021557"/>
              <a:gd name="connsiteY16-34" fmla="*/ 435769 h 542925"/>
              <a:gd name="connsiteX17-35" fmla="*/ 471488 w 1021557"/>
              <a:gd name="connsiteY17-36" fmla="*/ 450056 h 542925"/>
              <a:gd name="connsiteX18-37" fmla="*/ 488157 w 1021557"/>
              <a:gd name="connsiteY18-38" fmla="*/ 464344 h 542925"/>
              <a:gd name="connsiteX19-39" fmla="*/ 490538 w 1021557"/>
              <a:gd name="connsiteY19-40" fmla="*/ 490538 h 542925"/>
              <a:gd name="connsiteX20-41" fmla="*/ 497682 w 1021557"/>
              <a:gd name="connsiteY20-42" fmla="*/ 509588 h 542925"/>
              <a:gd name="connsiteX21-43" fmla="*/ 504825 w 1021557"/>
              <a:gd name="connsiteY21-44" fmla="*/ 526256 h 542925"/>
              <a:gd name="connsiteX22-45" fmla="*/ 526257 w 1021557"/>
              <a:gd name="connsiteY22-46" fmla="*/ 528638 h 542925"/>
              <a:gd name="connsiteX23-47" fmla="*/ 545307 w 1021557"/>
              <a:gd name="connsiteY23-48" fmla="*/ 542925 h 542925"/>
              <a:gd name="connsiteX24-49" fmla="*/ 552450 w 1021557"/>
              <a:gd name="connsiteY24-50" fmla="*/ 531019 h 542925"/>
              <a:gd name="connsiteX25-51" fmla="*/ 585788 w 1021557"/>
              <a:gd name="connsiteY25-52" fmla="*/ 507206 h 542925"/>
              <a:gd name="connsiteX26-53" fmla="*/ 607219 w 1021557"/>
              <a:gd name="connsiteY26-54" fmla="*/ 476250 h 542925"/>
              <a:gd name="connsiteX27-55" fmla="*/ 635794 w 1021557"/>
              <a:gd name="connsiteY27-56" fmla="*/ 471488 h 542925"/>
              <a:gd name="connsiteX28-57" fmla="*/ 669132 w 1021557"/>
              <a:gd name="connsiteY28-58" fmla="*/ 483394 h 542925"/>
              <a:gd name="connsiteX29-59" fmla="*/ 678657 w 1021557"/>
              <a:gd name="connsiteY29-60" fmla="*/ 461963 h 542925"/>
              <a:gd name="connsiteX30-61" fmla="*/ 697707 w 1021557"/>
              <a:gd name="connsiteY30-62" fmla="*/ 454819 h 542925"/>
              <a:gd name="connsiteX31-63" fmla="*/ 721519 w 1021557"/>
              <a:gd name="connsiteY31-64" fmla="*/ 471488 h 542925"/>
              <a:gd name="connsiteX32-65" fmla="*/ 773907 w 1021557"/>
              <a:gd name="connsiteY32-66" fmla="*/ 473869 h 542925"/>
              <a:gd name="connsiteX33-67" fmla="*/ 797719 w 1021557"/>
              <a:gd name="connsiteY33-68" fmla="*/ 471488 h 542925"/>
              <a:gd name="connsiteX34-69" fmla="*/ 833438 w 1021557"/>
              <a:gd name="connsiteY34-70" fmla="*/ 485775 h 542925"/>
              <a:gd name="connsiteX35-71" fmla="*/ 838200 w 1021557"/>
              <a:gd name="connsiteY35-72" fmla="*/ 473869 h 542925"/>
              <a:gd name="connsiteX36-73" fmla="*/ 831057 w 1021557"/>
              <a:gd name="connsiteY36-74" fmla="*/ 402431 h 542925"/>
              <a:gd name="connsiteX37-75" fmla="*/ 852488 w 1021557"/>
              <a:gd name="connsiteY37-76" fmla="*/ 395288 h 542925"/>
              <a:gd name="connsiteX38-77" fmla="*/ 881063 w 1021557"/>
              <a:gd name="connsiteY38-78" fmla="*/ 400050 h 542925"/>
              <a:gd name="connsiteX39-79" fmla="*/ 890588 w 1021557"/>
              <a:gd name="connsiteY39-80" fmla="*/ 369094 h 542925"/>
              <a:gd name="connsiteX40-81" fmla="*/ 890588 w 1021557"/>
              <a:gd name="connsiteY40-82" fmla="*/ 335756 h 542925"/>
              <a:gd name="connsiteX41-83" fmla="*/ 904875 w 1021557"/>
              <a:gd name="connsiteY41-84" fmla="*/ 321469 h 542925"/>
              <a:gd name="connsiteX42-85" fmla="*/ 938213 w 1021557"/>
              <a:gd name="connsiteY42-86" fmla="*/ 335756 h 542925"/>
              <a:gd name="connsiteX43-87" fmla="*/ 959644 w 1021557"/>
              <a:gd name="connsiteY43-88" fmla="*/ 333375 h 542925"/>
              <a:gd name="connsiteX44-89" fmla="*/ 969169 w 1021557"/>
              <a:gd name="connsiteY44-90" fmla="*/ 307181 h 542925"/>
              <a:gd name="connsiteX45-91" fmla="*/ 962025 w 1021557"/>
              <a:gd name="connsiteY45-92" fmla="*/ 292894 h 542925"/>
              <a:gd name="connsiteX46-93" fmla="*/ 1021557 w 1021557"/>
              <a:gd name="connsiteY46-94" fmla="*/ 252413 h 542925"/>
              <a:gd name="connsiteX47-95" fmla="*/ 992982 w 1021557"/>
              <a:gd name="connsiteY47-96" fmla="*/ 230981 h 542925"/>
              <a:gd name="connsiteX48-97" fmla="*/ 966788 w 1021557"/>
              <a:gd name="connsiteY48-98" fmla="*/ 230981 h 542925"/>
              <a:gd name="connsiteX49-99" fmla="*/ 921544 w 1021557"/>
              <a:gd name="connsiteY49-100" fmla="*/ 211931 h 542925"/>
              <a:gd name="connsiteX50-101" fmla="*/ 921544 w 1021557"/>
              <a:gd name="connsiteY50-102" fmla="*/ 185738 h 542925"/>
              <a:gd name="connsiteX51-103" fmla="*/ 871538 w 1021557"/>
              <a:gd name="connsiteY51-104" fmla="*/ 185738 h 542925"/>
              <a:gd name="connsiteX52-105" fmla="*/ 842963 w 1021557"/>
              <a:gd name="connsiteY52-106" fmla="*/ 171450 h 542925"/>
              <a:gd name="connsiteX53-107" fmla="*/ 833438 w 1021557"/>
              <a:gd name="connsiteY53-108" fmla="*/ 209550 h 542925"/>
              <a:gd name="connsiteX54-109" fmla="*/ 797719 w 1021557"/>
              <a:gd name="connsiteY54-110" fmla="*/ 104775 h 542925"/>
              <a:gd name="connsiteX55-111" fmla="*/ 776288 w 1021557"/>
              <a:gd name="connsiteY55-112" fmla="*/ 78581 h 542925"/>
              <a:gd name="connsiteX56-113" fmla="*/ 745332 w 1021557"/>
              <a:gd name="connsiteY56-114" fmla="*/ 61913 h 542925"/>
              <a:gd name="connsiteX57-115" fmla="*/ 738188 w 1021557"/>
              <a:gd name="connsiteY57-116" fmla="*/ 45244 h 542925"/>
              <a:gd name="connsiteX58-117" fmla="*/ 676275 w 1021557"/>
              <a:gd name="connsiteY58-118" fmla="*/ 78581 h 542925"/>
              <a:gd name="connsiteX59-119" fmla="*/ 669132 w 1021557"/>
              <a:gd name="connsiteY59-120" fmla="*/ 88106 h 542925"/>
              <a:gd name="connsiteX60-121" fmla="*/ 659607 w 1021557"/>
              <a:gd name="connsiteY60-122" fmla="*/ 66675 h 542925"/>
              <a:gd name="connsiteX61-123" fmla="*/ 654844 w 1021557"/>
              <a:gd name="connsiteY61-124" fmla="*/ 54769 h 542925"/>
              <a:gd name="connsiteX62-125" fmla="*/ 640557 w 1021557"/>
              <a:gd name="connsiteY62-126" fmla="*/ 69056 h 542925"/>
              <a:gd name="connsiteX63-127" fmla="*/ 633413 w 1021557"/>
              <a:gd name="connsiteY63-128" fmla="*/ 57150 h 542925"/>
              <a:gd name="connsiteX64-129" fmla="*/ 609600 w 1021557"/>
              <a:gd name="connsiteY64-130" fmla="*/ 50006 h 542925"/>
              <a:gd name="connsiteX65-131" fmla="*/ 623888 w 1021557"/>
              <a:gd name="connsiteY65-132" fmla="*/ 38100 h 542925"/>
              <a:gd name="connsiteX66-133" fmla="*/ 600075 w 1021557"/>
              <a:gd name="connsiteY66-134" fmla="*/ 7144 h 542925"/>
              <a:gd name="connsiteX67-135" fmla="*/ 557213 w 1021557"/>
              <a:gd name="connsiteY67-136" fmla="*/ 0 h 542925"/>
              <a:gd name="connsiteX68-137" fmla="*/ 533400 w 1021557"/>
              <a:gd name="connsiteY68-138" fmla="*/ 14288 h 542925"/>
              <a:gd name="connsiteX69-139" fmla="*/ 500063 w 1021557"/>
              <a:gd name="connsiteY69-140" fmla="*/ 16669 h 542925"/>
              <a:gd name="connsiteX70-141" fmla="*/ 426244 w 1021557"/>
              <a:gd name="connsiteY70-142" fmla="*/ 52388 h 542925"/>
              <a:gd name="connsiteX71-143" fmla="*/ 376238 w 1021557"/>
              <a:gd name="connsiteY71-144" fmla="*/ 54769 h 542925"/>
              <a:gd name="connsiteX72-145" fmla="*/ 357188 w 1021557"/>
              <a:gd name="connsiteY72-146" fmla="*/ 54769 h 542925"/>
              <a:gd name="connsiteX73-147" fmla="*/ 373857 w 1021557"/>
              <a:gd name="connsiteY73-148" fmla="*/ 95250 h 542925"/>
              <a:gd name="connsiteX74-149" fmla="*/ 352425 w 1021557"/>
              <a:gd name="connsiteY74-150" fmla="*/ 97631 h 542925"/>
              <a:gd name="connsiteX75-151" fmla="*/ 347663 w 1021557"/>
              <a:gd name="connsiteY75-152" fmla="*/ 135731 h 542925"/>
              <a:gd name="connsiteX76-153" fmla="*/ 361950 w 1021557"/>
              <a:gd name="connsiteY76-154" fmla="*/ 161925 h 542925"/>
              <a:gd name="connsiteX77-155" fmla="*/ 361950 w 1021557"/>
              <a:gd name="connsiteY77-156" fmla="*/ 161925 h 542925"/>
              <a:gd name="connsiteX78-157" fmla="*/ 357188 w 1021557"/>
              <a:gd name="connsiteY78-158" fmla="*/ 200025 h 542925"/>
              <a:gd name="connsiteX79-159" fmla="*/ 354807 w 1021557"/>
              <a:gd name="connsiteY79-160" fmla="*/ 197644 h 542925"/>
              <a:gd name="connsiteX80-161" fmla="*/ 323850 w 1021557"/>
              <a:gd name="connsiteY80-162" fmla="*/ 183356 h 542925"/>
              <a:gd name="connsiteX81-163" fmla="*/ 321469 w 1021557"/>
              <a:gd name="connsiteY81-164" fmla="*/ 214313 h 542925"/>
              <a:gd name="connsiteX82-165" fmla="*/ 292894 w 1021557"/>
              <a:gd name="connsiteY82-166" fmla="*/ 176213 h 542925"/>
              <a:gd name="connsiteX83-167" fmla="*/ 252413 w 1021557"/>
              <a:gd name="connsiteY83-168" fmla="*/ 183356 h 542925"/>
              <a:gd name="connsiteX84-169" fmla="*/ 226219 w 1021557"/>
              <a:gd name="connsiteY84-170" fmla="*/ 192881 h 542925"/>
              <a:gd name="connsiteX85-171" fmla="*/ 202407 w 1021557"/>
              <a:gd name="connsiteY85-172" fmla="*/ 192881 h 542925"/>
              <a:gd name="connsiteX86-173" fmla="*/ 178594 w 1021557"/>
              <a:gd name="connsiteY86-174" fmla="*/ 180975 h 542925"/>
              <a:gd name="connsiteX87-175" fmla="*/ 142875 w 1021557"/>
              <a:gd name="connsiteY87-176" fmla="*/ 133350 h 542925"/>
              <a:gd name="connsiteX88-177" fmla="*/ 123825 w 1021557"/>
              <a:gd name="connsiteY88-178" fmla="*/ 161925 h 542925"/>
              <a:gd name="connsiteX89-179" fmla="*/ 109538 w 1021557"/>
              <a:gd name="connsiteY89-180" fmla="*/ 150019 h 542925"/>
              <a:gd name="connsiteX90-181" fmla="*/ 71438 w 1021557"/>
              <a:gd name="connsiteY90-182" fmla="*/ 161925 h 542925"/>
              <a:gd name="connsiteX91-183" fmla="*/ 47625 w 1021557"/>
              <a:gd name="connsiteY91-184" fmla="*/ 221456 h 542925"/>
              <a:gd name="connsiteX92-185" fmla="*/ 19050 w 1021557"/>
              <a:gd name="connsiteY92-186" fmla="*/ 207169 h 542925"/>
              <a:gd name="connsiteX93-187" fmla="*/ 0 w 1021557"/>
              <a:gd name="connsiteY93-188" fmla="*/ 261938 h 542925"/>
              <a:gd name="connsiteX94-189" fmla="*/ 11907 w 1021557"/>
              <a:gd name="connsiteY94-190" fmla="*/ 288131 h 542925"/>
              <a:gd name="connsiteX95-191" fmla="*/ 47625 w 1021557"/>
              <a:gd name="connsiteY95-192" fmla="*/ 304800 h 542925"/>
              <a:gd name="connsiteX96-193" fmla="*/ 59532 w 1021557"/>
              <a:gd name="connsiteY96-194" fmla="*/ 328613 h 542925"/>
              <a:gd name="connsiteX97" fmla="*/ 73819 w 1021557"/>
              <a:gd name="connsiteY97" fmla="*/ 347663 h 542925"/>
              <a:gd name="connsiteX0-195" fmla="*/ 73819 w 1021557"/>
              <a:gd name="connsiteY0-196" fmla="*/ 347663 h 542925"/>
              <a:gd name="connsiteX1-197" fmla="*/ 154782 w 1021557"/>
              <a:gd name="connsiteY1-198" fmla="*/ 330994 h 542925"/>
              <a:gd name="connsiteX2-199" fmla="*/ 154782 w 1021557"/>
              <a:gd name="connsiteY2-200" fmla="*/ 373856 h 542925"/>
              <a:gd name="connsiteX3-201" fmla="*/ 119063 w 1021557"/>
              <a:gd name="connsiteY3-202" fmla="*/ 385763 h 542925"/>
              <a:gd name="connsiteX4-203" fmla="*/ 109538 w 1021557"/>
              <a:gd name="connsiteY4-204" fmla="*/ 414338 h 542925"/>
              <a:gd name="connsiteX5-205" fmla="*/ 92869 w 1021557"/>
              <a:gd name="connsiteY5-206" fmla="*/ 426244 h 542925"/>
              <a:gd name="connsiteX6-207" fmla="*/ 126207 w 1021557"/>
              <a:gd name="connsiteY6-208" fmla="*/ 447675 h 542925"/>
              <a:gd name="connsiteX7-209" fmla="*/ 154782 w 1021557"/>
              <a:gd name="connsiteY7-210" fmla="*/ 471488 h 542925"/>
              <a:gd name="connsiteX8-211" fmla="*/ 150019 w 1021557"/>
              <a:gd name="connsiteY8-212" fmla="*/ 514350 h 542925"/>
              <a:gd name="connsiteX9-213" fmla="*/ 190500 w 1021557"/>
              <a:gd name="connsiteY9-214" fmla="*/ 492919 h 542925"/>
              <a:gd name="connsiteX10-215" fmla="*/ 226219 w 1021557"/>
              <a:gd name="connsiteY10-216" fmla="*/ 519113 h 542925"/>
              <a:gd name="connsiteX11-217" fmla="*/ 238125 w 1021557"/>
              <a:gd name="connsiteY11-218" fmla="*/ 416719 h 542925"/>
              <a:gd name="connsiteX12-219" fmla="*/ 321469 w 1021557"/>
              <a:gd name="connsiteY12-220" fmla="*/ 371475 h 542925"/>
              <a:gd name="connsiteX13-221" fmla="*/ 359569 w 1021557"/>
              <a:gd name="connsiteY13-222" fmla="*/ 409575 h 542925"/>
              <a:gd name="connsiteX14-223" fmla="*/ 376238 w 1021557"/>
              <a:gd name="connsiteY14-224" fmla="*/ 450056 h 542925"/>
              <a:gd name="connsiteX15-225" fmla="*/ 419100 w 1021557"/>
              <a:gd name="connsiteY15-226" fmla="*/ 442913 h 542925"/>
              <a:gd name="connsiteX16-227" fmla="*/ 452438 w 1021557"/>
              <a:gd name="connsiteY16-228" fmla="*/ 435769 h 542925"/>
              <a:gd name="connsiteX17-229" fmla="*/ 471488 w 1021557"/>
              <a:gd name="connsiteY17-230" fmla="*/ 450056 h 542925"/>
              <a:gd name="connsiteX18-231" fmla="*/ 488157 w 1021557"/>
              <a:gd name="connsiteY18-232" fmla="*/ 464344 h 542925"/>
              <a:gd name="connsiteX19-233" fmla="*/ 490538 w 1021557"/>
              <a:gd name="connsiteY19-234" fmla="*/ 490538 h 542925"/>
              <a:gd name="connsiteX20-235" fmla="*/ 497682 w 1021557"/>
              <a:gd name="connsiteY20-236" fmla="*/ 509588 h 542925"/>
              <a:gd name="connsiteX21-237" fmla="*/ 504825 w 1021557"/>
              <a:gd name="connsiteY21-238" fmla="*/ 526256 h 542925"/>
              <a:gd name="connsiteX22-239" fmla="*/ 526257 w 1021557"/>
              <a:gd name="connsiteY22-240" fmla="*/ 528638 h 542925"/>
              <a:gd name="connsiteX23-241" fmla="*/ 545307 w 1021557"/>
              <a:gd name="connsiteY23-242" fmla="*/ 542925 h 542925"/>
              <a:gd name="connsiteX24-243" fmla="*/ 552450 w 1021557"/>
              <a:gd name="connsiteY24-244" fmla="*/ 531019 h 542925"/>
              <a:gd name="connsiteX25-245" fmla="*/ 585788 w 1021557"/>
              <a:gd name="connsiteY25-246" fmla="*/ 507206 h 542925"/>
              <a:gd name="connsiteX26-247" fmla="*/ 607219 w 1021557"/>
              <a:gd name="connsiteY26-248" fmla="*/ 476250 h 542925"/>
              <a:gd name="connsiteX27-249" fmla="*/ 635794 w 1021557"/>
              <a:gd name="connsiteY27-250" fmla="*/ 471488 h 542925"/>
              <a:gd name="connsiteX28-251" fmla="*/ 669132 w 1021557"/>
              <a:gd name="connsiteY28-252" fmla="*/ 483394 h 542925"/>
              <a:gd name="connsiteX29-253" fmla="*/ 678657 w 1021557"/>
              <a:gd name="connsiteY29-254" fmla="*/ 461963 h 542925"/>
              <a:gd name="connsiteX30-255" fmla="*/ 697707 w 1021557"/>
              <a:gd name="connsiteY30-256" fmla="*/ 454819 h 542925"/>
              <a:gd name="connsiteX31-257" fmla="*/ 721519 w 1021557"/>
              <a:gd name="connsiteY31-258" fmla="*/ 471488 h 542925"/>
              <a:gd name="connsiteX32-259" fmla="*/ 773907 w 1021557"/>
              <a:gd name="connsiteY32-260" fmla="*/ 473869 h 542925"/>
              <a:gd name="connsiteX33-261" fmla="*/ 797719 w 1021557"/>
              <a:gd name="connsiteY33-262" fmla="*/ 471488 h 542925"/>
              <a:gd name="connsiteX34-263" fmla="*/ 833438 w 1021557"/>
              <a:gd name="connsiteY34-264" fmla="*/ 485775 h 542925"/>
              <a:gd name="connsiteX35-265" fmla="*/ 838200 w 1021557"/>
              <a:gd name="connsiteY35-266" fmla="*/ 473869 h 542925"/>
              <a:gd name="connsiteX36-267" fmla="*/ 831057 w 1021557"/>
              <a:gd name="connsiteY36-268" fmla="*/ 402431 h 542925"/>
              <a:gd name="connsiteX37-269" fmla="*/ 852488 w 1021557"/>
              <a:gd name="connsiteY37-270" fmla="*/ 395288 h 542925"/>
              <a:gd name="connsiteX38-271" fmla="*/ 881063 w 1021557"/>
              <a:gd name="connsiteY38-272" fmla="*/ 400050 h 542925"/>
              <a:gd name="connsiteX39-273" fmla="*/ 890588 w 1021557"/>
              <a:gd name="connsiteY39-274" fmla="*/ 369094 h 542925"/>
              <a:gd name="connsiteX40-275" fmla="*/ 890588 w 1021557"/>
              <a:gd name="connsiteY40-276" fmla="*/ 335756 h 542925"/>
              <a:gd name="connsiteX41-277" fmla="*/ 904875 w 1021557"/>
              <a:gd name="connsiteY41-278" fmla="*/ 321469 h 542925"/>
              <a:gd name="connsiteX42-279" fmla="*/ 938213 w 1021557"/>
              <a:gd name="connsiteY42-280" fmla="*/ 335756 h 542925"/>
              <a:gd name="connsiteX43-281" fmla="*/ 959644 w 1021557"/>
              <a:gd name="connsiteY43-282" fmla="*/ 333375 h 542925"/>
              <a:gd name="connsiteX44-283" fmla="*/ 969169 w 1021557"/>
              <a:gd name="connsiteY44-284" fmla="*/ 307181 h 542925"/>
              <a:gd name="connsiteX45-285" fmla="*/ 962025 w 1021557"/>
              <a:gd name="connsiteY45-286" fmla="*/ 292894 h 542925"/>
              <a:gd name="connsiteX46-287" fmla="*/ 1021557 w 1021557"/>
              <a:gd name="connsiteY46-288" fmla="*/ 252413 h 542925"/>
              <a:gd name="connsiteX47-289" fmla="*/ 992982 w 1021557"/>
              <a:gd name="connsiteY47-290" fmla="*/ 230981 h 542925"/>
              <a:gd name="connsiteX48-291" fmla="*/ 966788 w 1021557"/>
              <a:gd name="connsiteY48-292" fmla="*/ 230981 h 542925"/>
              <a:gd name="connsiteX49-293" fmla="*/ 921544 w 1021557"/>
              <a:gd name="connsiteY49-294" fmla="*/ 211931 h 542925"/>
              <a:gd name="connsiteX50-295" fmla="*/ 921544 w 1021557"/>
              <a:gd name="connsiteY50-296" fmla="*/ 185738 h 542925"/>
              <a:gd name="connsiteX51-297" fmla="*/ 871538 w 1021557"/>
              <a:gd name="connsiteY51-298" fmla="*/ 185738 h 542925"/>
              <a:gd name="connsiteX52-299" fmla="*/ 842963 w 1021557"/>
              <a:gd name="connsiteY52-300" fmla="*/ 171450 h 542925"/>
              <a:gd name="connsiteX53-301" fmla="*/ 833438 w 1021557"/>
              <a:gd name="connsiteY53-302" fmla="*/ 209550 h 542925"/>
              <a:gd name="connsiteX54-303" fmla="*/ 797719 w 1021557"/>
              <a:gd name="connsiteY54-304" fmla="*/ 104775 h 542925"/>
              <a:gd name="connsiteX55-305" fmla="*/ 776288 w 1021557"/>
              <a:gd name="connsiteY55-306" fmla="*/ 78581 h 542925"/>
              <a:gd name="connsiteX56-307" fmla="*/ 745332 w 1021557"/>
              <a:gd name="connsiteY56-308" fmla="*/ 61913 h 542925"/>
              <a:gd name="connsiteX57-309" fmla="*/ 738188 w 1021557"/>
              <a:gd name="connsiteY57-310" fmla="*/ 45244 h 542925"/>
              <a:gd name="connsiteX58-311" fmla="*/ 676275 w 1021557"/>
              <a:gd name="connsiteY58-312" fmla="*/ 78581 h 542925"/>
              <a:gd name="connsiteX59-313" fmla="*/ 669132 w 1021557"/>
              <a:gd name="connsiteY59-314" fmla="*/ 88106 h 542925"/>
              <a:gd name="connsiteX60-315" fmla="*/ 659607 w 1021557"/>
              <a:gd name="connsiteY60-316" fmla="*/ 66675 h 542925"/>
              <a:gd name="connsiteX61-317" fmla="*/ 654844 w 1021557"/>
              <a:gd name="connsiteY61-318" fmla="*/ 54769 h 542925"/>
              <a:gd name="connsiteX62-319" fmla="*/ 640557 w 1021557"/>
              <a:gd name="connsiteY62-320" fmla="*/ 69056 h 542925"/>
              <a:gd name="connsiteX63-321" fmla="*/ 633413 w 1021557"/>
              <a:gd name="connsiteY63-322" fmla="*/ 57150 h 542925"/>
              <a:gd name="connsiteX64-323" fmla="*/ 609600 w 1021557"/>
              <a:gd name="connsiteY64-324" fmla="*/ 50006 h 542925"/>
              <a:gd name="connsiteX65-325" fmla="*/ 623888 w 1021557"/>
              <a:gd name="connsiteY65-326" fmla="*/ 38100 h 542925"/>
              <a:gd name="connsiteX66-327" fmla="*/ 600075 w 1021557"/>
              <a:gd name="connsiteY66-328" fmla="*/ 7144 h 542925"/>
              <a:gd name="connsiteX67-329" fmla="*/ 557213 w 1021557"/>
              <a:gd name="connsiteY67-330" fmla="*/ 0 h 542925"/>
              <a:gd name="connsiteX68-331" fmla="*/ 533400 w 1021557"/>
              <a:gd name="connsiteY68-332" fmla="*/ 14288 h 542925"/>
              <a:gd name="connsiteX69-333" fmla="*/ 500063 w 1021557"/>
              <a:gd name="connsiteY69-334" fmla="*/ 16669 h 542925"/>
              <a:gd name="connsiteX70-335" fmla="*/ 426244 w 1021557"/>
              <a:gd name="connsiteY70-336" fmla="*/ 52388 h 542925"/>
              <a:gd name="connsiteX71-337" fmla="*/ 376238 w 1021557"/>
              <a:gd name="connsiteY71-338" fmla="*/ 54769 h 542925"/>
              <a:gd name="connsiteX72-339" fmla="*/ 357188 w 1021557"/>
              <a:gd name="connsiteY72-340" fmla="*/ 54769 h 542925"/>
              <a:gd name="connsiteX73-341" fmla="*/ 373857 w 1021557"/>
              <a:gd name="connsiteY73-342" fmla="*/ 95250 h 542925"/>
              <a:gd name="connsiteX74-343" fmla="*/ 352425 w 1021557"/>
              <a:gd name="connsiteY74-344" fmla="*/ 97631 h 542925"/>
              <a:gd name="connsiteX75-345" fmla="*/ 347663 w 1021557"/>
              <a:gd name="connsiteY75-346" fmla="*/ 135731 h 542925"/>
              <a:gd name="connsiteX76-347" fmla="*/ 361950 w 1021557"/>
              <a:gd name="connsiteY76-348" fmla="*/ 161925 h 542925"/>
              <a:gd name="connsiteX77-349" fmla="*/ 361950 w 1021557"/>
              <a:gd name="connsiteY77-350" fmla="*/ 161925 h 542925"/>
              <a:gd name="connsiteX78-351" fmla="*/ 357188 w 1021557"/>
              <a:gd name="connsiteY78-352" fmla="*/ 200025 h 542925"/>
              <a:gd name="connsiteX79-353" fmla="*/ 354807 w 1021557"/>
              <a:gd name="connsiteY79-354" fmla="*/ 197644 h 542925"/>
              <a:gd name="connsiteX80-355" fmla="*/ 323850 w 1021557"/>
              <a:gd name="connsiteY80-356" fmla="*/ 183356 h 542925"/>
              <a:gd name="connsiteX81-357" fmla="*/ 321469 w 1021557"/>
              <a:gd name="connsiteY81-358" fmla="*/ 214313 h 542925"/>
              <a:gd name="connsiteX82-359" fmla="*/ 292894 w 1021557"/>
              <a:gd name="connsiteY82-360" fmla="*/ 176213 h 542925"/>
              <a:gd name="connsiteX83-361" fmla="*/ 252413 w 1021557"/>
              <a:gd name="connsiteY83-362" fmla="*/ 183356 h 542925"/>
              <a:gd name="connsiteX84-363" fmla="*/ 226219 w 1021557"/>
              <a:gd name="connsiteY84-364" fmla="*/ 192881 h 542925"/>
              <a:gd name="connsiteX85-365" fmla="*/ 202407 w 1021557"/>
              <a:gd name="connsiteY85-366" fmla="*/ 192881 h 542925"/>
              <a:gd name="connsiteX86-367" fmla="*/ 178594 w 1021557"/>
              <a:gd name="connsiteY86-368" fmla="*/ 180975 h 542925"/>
              <a:gd name="connsiteX87-369" fmla="*/ 142875 w 1021557"/>
              <a:gd name="connsiteY87-370" fmla="*/ 133350 h 542925"/>
              <a:gd name="connsiteX88-371" fmla="*/ 123825 w 1021557"/>
              <a:gd name="connsiteY88-372" fmla="*/ 161925 h 542925"/>
              <a:gd name="connsiteX89-373" fmla="*/ 109538 w 1021557"/>
              <a:gd name="connsiteY89-374" fmla="*/ 150019 h 542925"/>
              <a:gd name="connsiteX90-375" fmla="*/ 71438 w 1021557"/>
              <a:gd name="connsiteY90-376" fmla="*/ 161925 h 542925"/>
              <a:gd name="connsiteX91-377" fmla="*/ 47625 w 1021557"/>
              <a:gd name="connsiteY91-378" fmla="*/ 221456 h 542925"/>
              <a:gd name="connsiteX92-379" fmla="*/ 19050 w 1021557"/>
              <a:gd name="connsiteY92-380" fmla="*/ 207169 h 542925"/>
              <a:gd name="connsiteX93-381" fmla="*/ 0 w 1021557"/>
              <a:gd name="connsiteY93-382" fmla="*/ 261938 h 542925"/>
              <a:gd name="connsiteX94-383" fmla="*/ 11907 w 1021557"/>
              <a:gd name="connsiteY94-384" fmla="*/ 288131 h 542925"/>
              <a:gd name="connsiteX95-385" fmla="*/ 47625 w 1021557"/>
              <a:gd name="connsiteY95-386" fmla="*/ 304800 h 542925"/>
              <a:gd name="connsiteX96-387" fmla="*/ 45245 w 1021557"/>
              <a:gd name="connsiteY96-388" fmla="*/ 335757 h 542925"/>
              <a:gd name="connsiteX97-389" fmla="*/ 73819 w 1021557"/>
              <a:gd name="connsiteY97-390" fmla="*/ 347663 h 542925"/>
              <a:gd name="connsiteX0-391" fmla="*/ 73819 w 1021557"/>
              <a:gd name="connsiteY0-392" fmla="*/ 347663 h 542925"/>
              <a:gd name="connsiteX1-393" fmla="*/ 154782 w 1021557"/>
              <a:gd name="connsiteY1-394" fmla="*/ 330994 h 542925"/>
              <a:gd name="connsiteX2-395" fmla="*/ 154782 w 1021557"/>
              <a:gd name="connsiteY2-396" fmla="*/ 373856 h 542925"/>
              <a:gd name="connsiteX3-397" fmla="*/ 119063 w 1021557"/>
              <a:gd name="connsiteY3-398" fmla="*/ 385763 h 542925"/>
              <a:gd name="connsiteX4-399" fmla="*/ 109538 w 1021557"/>
              <a:gd name="connsiteY4-400" fmla="*/ 414338 h 542925"/>
              <a:gd name="connsiteX5-401" fmla="*/ 92869 w 1021557"/>
              <a:gd name="connsiteY5-402" fmla="*/ 426244 h 542925"/>
              <a:gd name="connsiteX6-403" fmla="*/ 126207 w 1021557"/>
              <a:gd name="connsiteY6-404" fmla="*/ 447675 h 542925"/>
              <a:gd name="connsiteX7-405" fmla="*/ 154782 w 1021557"/>
              <a:gd name="connsiteY7-406" fmla="*/ 471488 h 542925"/>
              <a:gd name="connsiteX8-407" fmla="*/ 150019 w 1021557"/>
              <a:gd name="connsiteY8-408" fmla="*/ 514350 h 542925"/>
              <a:gd name="connsiteX9-409" fmla="*/ 190500 w 1021557"/>
              <a:gd name="connsiteY9-410" fmla="*/ 492919 h 542925"/>
              <a:gd name="connsiteX10-411" fmla="*/ 230981 w 1021557"/>
              <a:gd name="connsiteY10-412" fmla="*/ 519113 h 542925"/>
              <a:gd name="connsiteX11-413" fmla="*/ 238125 w 1021557"/>
              <a:gd name="connsiteY11-414" fmla="*/ 416719 h 542925"/>
              <a:gd name="connsiteX12-415" fmla="*/ 321469 w 1021557"/>
              <a:gd name="connsiteY12-416" fmla="*/ 371475 h 542925"/>
              <a:gd name="connsiteX13-417" fmla="*/ 359569 w 1021557"/>
              <a:gd name="connsiteY13-418" fmla="*/ 409575 h 542925"/>
              <a:gd name="connsiteX14-419" fmla="*/ 376238 w 1021557"/>
              <a:gd name="connsiteY14-420" fmla="*/ 450056 h 542925"/>
              <a:gd name="connsiteX15-421" fmla="*/ 419100 w 1021557"/>
              <a:gd name="connsiteY15-422" fmla="*/ 442913 h 542925"/>
              <a:gd name="connsiteX16-423" fmla="*/ 452438 w 1021557"/>
              <a:gd name="connsiteY16-424" fmla="*/ 435769 h 542925"/>
              <a:gd name="connsiteX17-425" fmla="*/ 471488 w 1021557"/>
              <a:gd name="connsiteY17-426" fmla="*/ 450056 h 542925"/>
              <a:gd name="connsiteX18-427" fmla="*/ 488157 w 1021557"/>
              <a:gd name="connsiteY18-428" fmla="*/ 464344 h 542925"/>
              <a:gd name="connsiteX19-429" fmla="*/ 490538 w 1021557"/>
              <a:gd name="connsiteY19-430" fmla="*/ 490538 h 542925"/>
              <a:gd name="connsiteX20-431" fmla="*/ 497682 w 1021557"/>
              <a:gd name="connsiteY20-432" fmla="*/ 509588 h 542925"/>
              <a:gd name="connsiteX21-433" fmla="*/ 504825 w 1021557"/>
              <a:gd name="connsiteY21-434" fmla="*/ 526256 h 542925"/>
              <a:gd name="connsiteX22-435" fmla="*/ 526257 w 1021557"/>
              <a:gd name="connsiteY22-436" fmla="*/ 528638 h 542925"/>
              <a:gd name="connsiteX23-437" fmla="*/ 545307 w 1021557"/>
              <a:gd name="connsiteY23-438" fmla="*/ 542925 h 542925"/>
              <a:gd name="connsiteX24-439" fmla="*/ 552450 w 1021557"/>
              <a:gd name="connsiteY24-440" fmla="*/ 531019 h 542925"/>
              <a:gd name="connsiteX25-441" fmla="*/ 585788 w 1021557"/>
              <a:gd name="connsiteY25-442" fmla="*/ 507206 h 542925"/>
              <a:gd name="connsiteX26-443" fmla="*/ 607219 w 1021557"/>
              <a:gd name="connsiteY26-444" fmla="*/ 476250 h 542925"/>
              <a:gd name="connsiteX27-445" fmla="*/ 635794 w 1021557"/>
              <a:gd name="connsiteY27-446" fmla="*/ 471488 h 542925"/>
              <a:gd name="connsiteX28-447" fmla="*/ 669132 w 1021557"/>
              <a:gd name="connsiteY28-448" fmla="*/ 483394 h 542925"/>
              <a:gd name="connsiteX29-449" fmla="*/ 678657 w 1021557"/>
              <a:gd name="connsiteY29-450" fmla="*/ 461963 h 542925"/>
              <a:gd name="connsiteX30-451" fmla="*/ 697707 w 1021557"/>
              <a:gd name="connsiteY30-452" fmla="*/ 454819 h 542925"/>
              <a:gd name="connsiteX31-453" fmla="*/ 721519 w 1021557"/>
              <a:gd name="connsiteY31-454" fmla="*/ 471488 h 542925"/>
              <a:gd name="connsiteX32-455" fmla="*/ 773907 w 1021557"/>
              <a:gd name="connsiteY32-456" fmla="*/ 473869 h 542925"/>
              <a:gd name="connsiteX33-457" fmla="*/ 797719 w 1021557"/>
              <a:gd name="connsiteY33-458" fmla="*/ 471488 h 542925"/>
              <a:gd name="connsiteX34-459" fmla="*/ 833438 w 1021557"/>
              <a:gd name="connsiteY34-460" fmla="*/ 485775 h 542925"/>
              <a:gd name="connsiteX35-461" fmla="*/ 838200 w 1021557"/>
              <a:gd name="connsiteY35-462" fmla="*/ 473869 h 542925"/>
              <a:gd name="connsiteX36-463" fmla="*/ 831057 w 1021557"/>
              <a:gd name="connsiteY36-464" fmla="*/ 402431 h 542925"/>
              <a:gd name="connsiteX37-465" fmla="*/ 852488 w 1021557"/>
              <a:gd name="connsiteY37-466" fmla="*/ 395288 h 542925"/>
              <a:gd name="connsiteX38-467" fmla="*/ 881063 w 1021557"/>
              <a:gd name="connsiteY38-468" fmla="*/ 400050 h 542925"/>
              <a:gd name="connsiteX39-469" fmla="*/ 890588 w 1021557"/>
              <a:gd name="connsiteY39-470" fmla="*/ 369094 h 542925"/>
              <a:gd name="connsiteX40-471" fmla="*/ 890588 w 1021557"/>
              <a:gd name="connsiteY40-472" fmla="*/ 335756 h 542925"/>
              <a:gd name="connsiteX41-473" fmla="*/ 904875 w 1021557"/>
              <a:gd name="connsiteY41-474" fmla="*/ 321469 h 542925"/>
              <a:gd name="connsiteX42-475" fmla="*/ 938213 w 1021557"/>
              <a:gd name="connsiteY42-476" fmla="*/ 335756 h 542925"/>
              <a:gd name="connsiteX43-477" fmla="*/ 959644 w 1021557"/>
              <a:gd name="connsiteY43-478" fmla="*/ 333375 h 542925"/>
              <a:gd name="connsiteX44-479" fmla="*/ 969169 w 1021557"/>
              <a:gd name="connsiteY44-480" fmla="*/ 307181 h 542925"/>
              <a:gd name="connsiteX45-481" fmla="*/ 962025 w 1021557"/>
              <a:gd name="connsiteY45-482" fmla="*/ 292894 h 542925"/>
              <a:gd name="connsiteX46-483" fmla="*/ 1021557 w 1021557"/>
              <a:gd name="connsiteY46-484" fmla="*/ 252413 h 542925"/>
              <a:gd name="connsiteX47-485" fmla="*/ 992982 w 1021557"/>
              <a:gd name="connsiteY47-486" fmla="*/ 230981 h 542925"/>
              <a:gd name="connsiteX48-487" fmla="*/ 966788 w 1021557"/>
              <a:gd name="connsiteY48-488" fmla="*/ 230981 h 542925"/>
              <a:gd name="connsiteX49-489" fmla="*/ 921544 w 1021557"/>
              <a:gd name="connsiteY49-490" fmla="*/ 211931 h 542925"/>
              <a:gd name="connsiteX50-491" fmla="*/ 921544 w 1021557"/>
              <a:gd name="connsiteY50-492" fmla="*/ 185738 h 542925"/>
              <a:gd name="connsiteX51-493" fmla="*/ 871538 w 1021557"/>
              <a:gd name="connsiteY51-494" fmla="*/ 185738 h 542925"/>
              <a:gd name="connsiteX52-495" fmla="*/ 842963 w 1021557"/>
              <a:gd name="connsiteY52-496" fmla="*/ 171450 h 542925"/>
              <a:gd name="connsiteX53-497" fmla="*/ 833438 w 1021557"/>
              <a:gd name="connsiteY53-498" fmla="*/ 209550 h 542925"/>
              <a:gd name="connsiteX54-499" fmla="*/ 797719 w 1021557"/>
              <a:gd name="connsiteY54-500" fmla="*/ 104775 h 542925"/>
              <a:gd name="connsiteX55-501" fmla="*/ 776288 w 1021557"/>
              <a:gd name="connsiteY55-502" fmla="*/ 78581 h 542925"/>
              <a:gd name="connsiteX56-503" fmla="*/ 745332 w 1021557"/>
              <a:gd name="connsiteY56-504" fmla="*/ 61913 h 542925"/>
              <a:gd name="connsiteX57-505" fmla="*/ 738188 w 1021557"/>
              <a:gd name="connsiteY57-506" fmla="*/ 45244 h 542925"/>
              <a:gd name="connsiteX58-507" fmla="*/ 676275 w 1021557"/>
              <a:gd name="connsiteY58-508" fmla="*/ 78581 h 542925"/>
              <a:gd name="connsiteX59-509" fmla="*/ 669132 w 1021557"/>
              <a:gd name="connsiteY59-510" fmla="*/ 88106 h 542925"/>
              <a:gd name="connsiteX60-511" fmla="*/ 659607 w 1021557"/>
              <a:gd name="connsiteY60-512" fmla="*/ 66675 h 542925"/>
              <a:gd name="connsiteX61-513" fmla="*/ 654844 w 1021557"/>
              <a:gd name="connsiteY61-514" fmla="*/ 54769 h 542925"/>
              <a:gd name="connsiteX62-515" fmla="*/ 640557 w 1021557"/>
              <a:gd name="connsiteY62-516" fmla="*/ 69056 h 542925"/>
              <a:gd name="connsiteX63-517" fmla="*/ 633413 w 1021557"/>
              <a:gd name="connsiteY63-518" fmla="*/ 57150 h 542925"/>
              <a:gd name="connsiteX64-519" fmla="*/ 609600 w 1021557"/>
              <a:gd name="connsiteY64-520" fmla="*/ 50006 h 542925"/>
              <a:gd name="connsiteX65-521" fmla="*/ 623888 w 1021557"/>
              <a:gd name="connsiteY65-522" fmla="*/ 38100 h 542925"/>
              <a:gd name="connsiteX66-523" fmla="*/ 600075 w 1021557"/>
              <a:gd name="connsiteY66-524" fmla="*/ 7144 h 542925"/>
              <a:gd name="connsiteX67-525" fmla="*/ 557213 w 1021557"/>
              <a:gd name="connsiteY67-526" fmla="*/ 0 h 542925"/>
              <a:gd name="connsiteX68-527" fmla="*/ 533400 w 1021557"/>
              <a:gd name="connsiteY68-528" fmla="*/ 14288 h 542925"/>
              <a:gd name="connsiteX69-529" fmla="*/ 500063 w 1021557"/>
              <a:gd name="connsiteY69-530" fmla="*/ 16669 h 542925"/>
              <a:gd name="connsiteX70-531" fmla="*/ 426244 w 1021557"/>
              <a:gd name="connsiteY70-532" fmla="*/ 52388 h 542925"/>
              <a:gd name="connsiteX71-533" fmla="*/ 376238 w 1021557"/>
              <a:gd name="connsiteY71-534" fmla="*/ 54769 h 542925"/>
              <a:gd name="connsiteX72-535" fmla="*/ 357188 w 1021557"/>
              <a:gd name="connsiteY72-536" fmla="*/ 54769 h 542925"/>
              <a:gd name="connsiteX73-537" fmla="*/ 373857 w 1021557"/>
              <a:gd name="connsiteY73-538" fmla="*/ 95250 h 542925"/>
              <a:gd name="connsiteX74-539" fmla="*/ 352425 w 1021557"/>
              <a:gd name="connsiteY74-540" fmla="*/ 97631 h 542925"/>
              <a:gd name="connsiteX75-541" fmla="*/ 347663 w 1021557"/>
              <a:gd name="connsiteY75-542" fmla="*/ 135731 h 542925"/>
              <a:gd name="connsiteX76-543" fmla="*/ 361950 w 1021557"/>
              <a:gd name="connsiteY76-544" fmla="*/ 161925 h 542925"/>
              <a:gd name="connsiteX77-545" fmla="*/ 361950 w 1021557"/>
              <a:gd name="connsiteY77-546" fmla="*/ 161925 h 542925"/>
              <a:gd name="connsiteX78-547" fmla="*/ 357188 w 1021557"/>
              <a:gd name="connsiteY78-548" fmla="*/ 200025 h 542925"/>
              <a:gd name="connsiteX79-549" fmla="*/ 354807 w 1021557"/>
              <a:gd name="connsiteY79-550" fmla="*/ 197644 h 542925"/>
              <a:gd name="connsiteX80-551" fmla="*/ 323850 w 1021557"/>
              <a:gd name="connsiteY80-552" fmla="*/ 183356 h 542925"/>
              <a:gd name="connsiteX81-553" fmla="*/ 321469 w 1021557"/>
              <a:gd name="connsiteY81-554" fmla="*/ 214313 h 542925"/>
              <a:gd name="connsiteX82-555" fmla="*/ 292894 w 1021557"/>
              <a:gd name="connsiteY82-556" fmla="*/ 176213 h 542925"/>
              <a:gd name="connsiteX83-557" fmla="*/ 252413 w 1021557"/>
              <a:gd name="connsiteY83-558" fmla="*/ 183356 h 542925"/>
              <a:gd name="connsiteX84-559" fmla="*/ 226219 w 1021557"/>
              <a:gd name="connsiteY84-560" fmla="*/ 192881 h 542925"/>
              <a:gd name="connsiteX85-561" fmla="*/ 202407 w 1021557"/>
              <a:gd name="connsiteY85-562" fmla="*/ 192881 h 542925"/>
              <a:gd name="connsiteX86-563" fmla="*/ 178594 w 1021557"/>
              <a:gd name="connsiteY86-564" fmla="*/ 180975 h 542925"/>
              <a:gd name="connsiteX87-565" fmla="*/ 142875 w 1021557"/>
              <a:gd name="connsiteY87-566" fmla="*/ 133350 h 542925"/>
              <a:gd name="connsiteX88-567" fmla="*/ 123825 w 1021557"/>
              <a:gd name="connsiteY88-568" fmla="*/ 161925 h 542925"/>
              <a:gd name="connsiteX89-569" fmla="*/ 109538 w 1021557"/>
              <a:gd name="connsiteY89-570" fmla="*/ 150019 h 542925"/>
              <a:gd name="connsiteX90-571" fmla="*/ 71438 w 1021557"/>
              <a:gd name="connsiteY90-572" fmla="*/ 161925 h 542925"/>
              <a:gd name="connsiteX91-573" fmla="*/ 47625 w 1021557"/>
              <a:gd name="connsiteY91-574" fmla="*/ 221456 h 542925"/>
              <a:gd name="connsiteX92-575" fmla="*/ 19050 w 1021557"/>
              <a:gd name="connsiteY92-576" fmla="*/ 207169 h 542925"/>
              <a:gd name="connsiteX93-577" fmla="*/ 0 w 1021557"/>
              <a:gd name="connsiteY93-578" fmla="*/ 261938 h 542925"/>
              <a:gd name="connsiteX94-579" fmla="*/ 11907 w 1021557"/>
              <a:gd name="connsiteY94-580" fmla="*/ 288131 h 542925"/>
              <a:gd name="connsiteX95-581" fmla="*/ 47625 w 1021557"/>
              <a:gd name="connsiteY95-582" fmla="*/ 304800 h 542925"/>
              <a:gd name="connsiteX96-583" fmla="*/ 45245 w 1021557"/>
              <a:gd name="connsiteY96-584" fmla="*/ 335757 h 542925"/>
              <a:gd name="connsiteX97-585" fmla="*/ 73819 w 1021557"/>
              <a:gd name="connsiteY97-586" fmla="*/ 347663 h 542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389" y="connsiteY97-390"/>
              </a:cxn>
            </a:cxnLst>
            <a:rect l="l" t="t" r="r" b="b"/>
            <a:pathLst>
              <a:path w="1021557" h="542925">
                <a:moveTo>
                  <a:pt x="73819" y="347663"/>
                </a:moveTo>
                <a:lnTo>
                  <a:pt x="154782" y="330994"/>
                </a:lnTo>
                <a:lnTo>
                  <a:pt x="154782" y="373856"/>
                </a:lnTo>
                <a:lnTo>
                  <a:pt x="119063" y="385763"/>
                </a:lnTo>
                <a:lnTo>
                  <a:pt x="109538" y="414338"/>
                </a:lnTo>
                <a:lnTo>
                  <a:pt x="92869" y="426244"/>
                </a:lnTo>
                <a:lnTo>
                  <a:pt x="126207" y="447675"/>
                </a:lnTo>
                <a:lnTo>
                  <a:pt x="154782" y="471488"/>
                </a:lnTo>
                <a:lnTo>
                  <a:pt x="150019" y="514350"/>
                </a:lnTo>
                <a:lnTo>
                  <a:pt x="190500" y="492919"/>
                </a:lnTo>
                <a:lnTo>
                  <a:pt x="230981" y="519113"/>
                </a:lnTo>
                <a:lnTo>
                  <a:pt x="238125" y="416719"/>
                </a:lnTo>
                <a:lnTo>
                  <a:pt x="321469" y="371475"/>
                </a:lnTo>
                <a:lnTo>
                  <a:pt x="359569" y="409575"/>
                </a:lnTo>
                <a:lnTo>
                  <a:pt x="376238" y="450056"/>
                </a:lnTo>
                <a:lnTo>
                  <a:pt x="419100" y="442913"/>
                </a:lnTo>
                <a:lnTo>
                  <a:pt x="452438" y="435769"/>
                </a:lnTo>
                <a:lnTo>
                  <a:pt x="471488" y="450056"/>
                </a:lnTo>
                <a:lnTo>
                  <a:pt x="488157" y="464344"/>
                </a:lnTo>
                <a:lnTo>
                  <a:pt x="490538" y="490538"/>
                </a:lnTo>
                <a:lnTo>
                  <a:pt x="497682" y="509588"/>
                </a:lnTo>
                <a:lnTo>
                  <a:pt x="504825" y="526256"/>
                </a:lnTo>
                <a:lnTo>
                  <a:pt x="526257" y="528638"/>
                </a:lnTo>
                <a:lnTo>
                  <a:pt x="545307" y="542925"/>
                </a:lnTo>
                <a:lnTo>
                  <a:pt x="552450" y="531019"/>
                </a:lnTo>
                <a:lnTo>
                  <a:pt x="585788" y="507206"/>
                </a:lnTo>
                <a:lnTo>
                  <a:pt x="607219" y="476250"/>
                </a:lnTo>
                <a:lnTo>
                  <a:pt x="635794" y="471488"/>
                </a:lnTo>
                <a:lnTo>
                  <a:pt x="669132" y="483394"/>
                </a:lnTo>
                <a:lnTo>
                  <a:pt x="678657" y="461963"/>
                </a:lnTo>
                <a:lnTo>
                  <a:pt x="697707" y="454819"/>
                </a:lnTo>
                <a:lnTo>
                  <a:pt x="721519" y="471488"/>
                </a:lnTo>
                <a:lnTo>
                  <a:pt x="773907" y="473869"/>
                </a:lnTo>
                <a:lnTo>
                  <a:pt x="797719" y="471488"/>
                </a:lnTo>
                <a:lnTo>
                  <a:pt x="833438" y="485775"/>
                </a:lnTo>
                <a:lnTo>
                  <a:pt x="838200" y="473869"/>
                </a:lnTo>
                <a:lnTo>
                  <a:pt x="831057" y="402431"/>
                </a:lnTo>
                <a:lnTo>
                  <a:pt x="852488" y="395288"/>
                </a:lnTo>
                <a:lnTo>
                  <a:pt x="881063" y="400050"/>
                </a:lnTo>
                <a:lnTo>
                  <a:pt x="890588" y="369094"/>
                </a:lnTo>
                <a:lnTo>
                  <a:pt x="890588" y="335756"/>
                </a:lnTo>
                <a:lnTo>
                  <a:pt x="904875" y="321469"/>
                </a:lnTo>
                <a:lnTo>
                  <a:pt x="938213" y="335756"/>
                </a:lnTo>
                <a:lnTo>
                  <a:pt x="959644" y="333375"/>
                </a:lnTo>
                <a:lnTo>
                  <a:pt x="969169" y="307181"/>
                </a:lnTo>
                <a:lnTo>
                  <a:pt x="962025" y="292894"/>
                </a:lnTo>
                <a:lnTo>
                  <a:pt x="1021557" y="252413"/>
                </a:lnTo>
                <a:lnTo>
                  <a:pt x="992982" y="230981"/>
                </a:lnTo>
                <a:lnTo>
                  <a:pt x="966788" y="230981"/>
                </a:lnTo>
                <a:lnTo>
                  <a:pt x="921544" y="211931"/>
                </a:lnTo>
                <a:lnTo>
                  <a:pt x="921544" y="185738"/>
                </a:lnTo>
                <a:lnTo>
                  <a:pt x="871538" y="185738"/>
                </a:lnTo>
                <a:lnTo>
                  <a:pt x="842963" y="171450"/>
                </a:lnTo>
                <a:lnTo>
                  <a:pt x="833438" y="209550"/>
                </a:lnTo>
                <a:lnTo>
                  <a:pt x="797719" y="104775"/>
                </a:lnTo>
                <a:lnTo>
                  <a:pt x="776288" y="78581"/>
                </a:lnTo>
                <a:lnTo>
                  <a:pt x="745332" y="61913"/>
                </a:lnTo>
                <a:lnTo>
                  <a:pt x="738188" y="45244"/>
                </a:lnTo>
                <a:lnTo>
                  <a:pt x="676275" y="78581"/>
                </a:lnTo>
                <a:lnTo>
                  <a:pt x="669132" y="88106"/>
                </a:lnTo>
                <a:lnTo>
                  <a:pt x="659607" y="66675"/>
                </a:lnTo>
                <a:lnTo>
                  <a:pt x="654844" y="54769"/>
                </a:lnTo>
                <a:lnTo>
                  <a:pt x="640557" y="69056"/>
                </a:lnTo>
                <a:lnTo>
                  <a:pt x="633413" y="57150"/>
                </a:lnTo>
                <a:lnTo>
                  <a:pt x="609600" y="50006"/>
                </a:lnTo>
                <a:lnTo>
                  <a:pt x="623888" y="38100"/>
                </a:lnTo>
                <a:lnTo>
                  <a:pt x="600075" y="7144"/>
                </a:lnTo>
                <a:lnTo>
                  <a:pt x="557213" y="0"/>
                </a:lnTo>
                <a:lnTo>
                  <a:pt x="533400" y="14288"/>
                </a:lnTo>
                <a:lnTo>
                  <a:pt x="500063" y="16669"/>
                </a:lnTo>
                <a:lnTo>
                  <a:pt x="426244" y="52388"/>
                </a:lnTo>
                <a:lnTo>
                  <a:pt x="376238" y="54769"/>
                </a:lnTo>
                <a:lnTo>
                  <a:pt x="357188" y="54769"/>
                </a:lnTo>
                <a:lnTo>
                  <a:pt x="373857" y="95250"/>
                </a:lnTo>
                <a:lnTo>
                  <a:pt x="352425" y="97631"/>
                </a:lnTo>
                <a:lnTo>
                  <a:pt x="347663" y="135731"/>
                </a:lnTo>
                <a:lnTo>
                  <a:pt x="361950" y="161925"/>
                </a:lnTo>
                <a:lnTo>
                  <a:pt x="361950" y="161925"/>
                </a:lnTo>
                <a:lnTo>
                  <a:pt x="357188" y="200025"/>
                </a:lnTo>
                <a:lnTo>
                  <a:pt x="354807" y="197644"/>
                </a:lnTo>
                <a:lnTo>
                  <a:pt x="323850" y="183356"/>
                </a:lnTo>
                <a:lnTo>
                  <a:pt x="321469" y="214313"/>
                </a:lnTo>
                <a:lnTo>
                  <a:pt x="292894" y="176213"/>
                </a:lnTo>
                <a:lnTo>
                  <a:pt x="252413" y="183356"/>
                </a:lnTo>
                <a:lnTo>
                  <a:pt x="226219" y="192881"/>
                </a:lnTo>
                <a:lnTo>
                  <a:pt x="202407" y="192881"/>
                </a:lnTo>
                <a:lnTo>
                  <a:pt x="178594" y="180975"/>
                </a:lnTo>
                <a:lnTo>
                  <a:pt x="142875" y="133350"/>
                </a:lnTo>
                <a:lnTo>
                  <a:pt x="123825" y="161925"/>
                </a:lnTo>
                <a:lnTo>
                  <a:pt x="109538" y="150019"/>
                </a:lnTo>
                <a:lnTo>
                  <a:pt x="71438" y="161925"/>
                </a:lnTo>
                <a:lnTo>
                  <a:pt x="47625" y="221456"/>
                </a:lnTo>
                <a:lnTo>
                  <a:pt x="19050" y="207169"/>
                </a:lnTo>
                <a:lnTo>
                  <a:pt x="0" y="261938"/>
                </a:lnTo>
                <a:lnTo>
                  <a:pt x="11907" y="288131"/>
                </a:lnTo>
                <a:lnTo>
                  <a:pt x="47625" y="304800"/>
                </a:lnTo>
                <a:lnTo>
                  <a:pt x="45245" y="335757"/>
                </a:lnTo>
                <a:lnTo>
                  <a:pt x="73819" y="3476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8" name="Freeform: Shape 237"/>
          <p:cNvSpPr/>
          <p:nvPr/>
        </p:nvSpPr>
        <p:spPr bwMode="auto">
          <a:xfrm>
            <a:off x="7562850" y="2828925"/>
            <a:ext cx="264160" cy="135890"/>
          </a:xfrm>
          <a:custGeom>
            <a:avLst/>
            <a:gdLst>
              <a:gd name="connsiteX0" fmla="*/ 235744 w 264319"/>
              <a:gd name="connsiteY0" fmla="*/ 100013 h 135732"/>
              <a:gd name="connsiteX1" fmla="*/ 264319 w 264319"/>
              <a:gd name="connsiteY1" fmla="*/ 33338 h 135732"/>
              <a:gd name="connsiteX2" fmla="*/ 223838 w 264319"/>
              <a:gd name="connsiteY2" fmla="*/ 16669 h 135732"/>
              <a:gd name="connsiteX3" fmla="*/ 150019 w 264319"/>
              <a:gd name="connsiteY3" fmla="*/ 19050 h 135732"/>
              <a:gd name="connsiteX4" fmla="*/ 126206 w 264319"/>
              <a:gd name="connsiteY4" fmla="*/ 0 h 135732"/>
              <a:gd name="connsiteX5" fmla="*/ 97631 w 264319"/>
              <a:gd name="connsiteY5" fmla="*/ 14288 h 135732"/>
              <a:gd name="connsiteX6" fmla="*/ 90488 w 264319"/>
              <a:gd name="connsiteY6" fmla="*/ 40482 h 135732"/>
              <a:gd name="connsiteX7" fmla="*/ 59531 w 264319"/>
              <a:gd name="connsiteY7" fmla="*/ 26194 h 135732"/>
              <a:gd name="connsiteX8" fmla="*/ 28575 w 264319"/>
              <a:gd name="connsiteY8" fmla="*/ 30957 h 135732"/>
              <a:gd name="connsiteX9" fmla="*/ 19050 w 264319"/>
              <a:gd name="connsiteY9" fmla="*/ 59532 h 135732"/>
              <a:gd name="connsiteX10" fmla="*/ 40481 w 264319"/>
              <a:gd name="connsiteY10" fmla="*/ 73819 h 135732"/>
              <a:gd name="connsiteX11" fmla="*/ 59531 w 264319"/>
              <a:gd name="connsiteY11" fmla="*/ 66675 h 135732"/>
              <a:gd name="connsiteX12" fmla="*/ 92869 w 264319"/>
              <a:gd name="connsiteY12" fmla="*/ 97632 h 135732"/>
              <a:gd name="connsiteX13" fmla="*/ 69056 w 264319"/>
              <a:gd name="connsiteY13" fmla="*/ 107157 h 135732"/>
              <a:gd name="connsiteX14" fmla="*/ 47625 w 264319"/>
              <a:gd name="connsiteY14" fmla="*/ 114300 h 135732"/>
              <a:gd name="connsiteX15" fmla="*/ 26194 w 264319"/>
              <a:gd name="connsiteY15" fmla="*/ 116682 h 135732"/>
              <a:gd name="connsiteX16" fmla="*/ 26194 w 264319"/>
              <a:gd name="connsiteY16" fmla="*/ 116682 h 135732"/>
              <a:gd name="connsiteX17" fmla="*/ 0 w 264319"/>
              <a:gd name="connsiteY17" fmla="*/ 128588 h 135732"/>
              <a:gd name="connsiteX18" fmla="*/ 38100 w 264319"/>
              <a:gd name="connsiteY18" fmla="*/ 130969 h 135732"/>
              <a:gd name="connsiteX19" fmla="*/ 102394 w 264319"/>
              <a:gd name="connsiteY19" fmla="*/ 135732 h 135732"/>
              <a:gd name="connsiteX20" fmla="*/ 130969 w 264319"/>
              <a:gd name="connsiteY20" fmla="*/ 97632 h 135732"/>
              <a:gd name="connsiteX21" fmla="*/ 147638 w 264319"/>
              <a:gd name="connsiteY21" fmla="*/ 116682 h 135732"/>
              <a:gd name="connsiteX22" fmla="*/ 164306 w 264319"/>
              <a:gd name="connsiteY22" fmla="*/ 104775 h 135732"/>
              <a:gd name="connsiteX23" fmla="*/ 235744 w 264319"/>
              <a:gd name="connsiteY23" fmla="*/ 100013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4319" h="135732">
                <a:moveTo>
                  <a:pt x="235744" y="100013"/>
                </a:moveTo>
                <a:lnTo>
                  <a:pt x="264319" y="33338"/>
                </a:lnTo>
                <a:lnTo>
                  <a:pt x="223838" y="16669"/>
                </a:lnTo>
                <a:lnTo>
                  <a:pt x="150019" y="19050"/>
                </a:lnTo>
                <a:lnTo>
                  <a:pt x="126206" y="0"/>
                </a:lnTo>
                <a:lnTo>
                  <a:pt x="97631" y="14288"/>
                </a:lnTo>
                <a:lnTo>
                  <a:pt x="90488" y="40482"/>
                </a:lnTo>
                <a:lnTo>
                  <a:pt x="59531" y="26194"/>
                </a:lnTo>
                <a:lnTo>
                  <a:pt x="28575" y="30957"/>
                </a:lnTo>
                <a:lnTo>
                  <a:pt x="19050" y="59532"/>
                </a:lnTo>
                <a:lnTo>
                  <a:pt x="40481" y="73819"/>
                </a:lnTo>
                <a:lnTo>
                  <a:pt x="59531" y="66675"/>
                </a:lnTo>
                <a:lnTo>
                  <a:pt x="92869" y="97632"/>
                </a:lnTo>
                <a:lnTo>
                  <a:pt x="69056" y="107157"/>
                </a:lnTo>
                <a:lnTo>
                  <a:pt x="47625" y="114300"/>
                </a:lnTo>
                <a:lnTo>
                  <a:pt x="26194" y="116682"/>
                </a:lnTo>
                <a:lnTo>
                  <a:pt x="26194" y="116682"/>
                </a:lnTo>
                <a:lnTo>
                  <a:pt x="0" y="128588"/>
                </a:lnTo>
                <a:lnTo>
                  <a:pt x="38100" y="130969"/>
                </a:lnTo>
                <a:lnTo>
                  <a:pt x="102394" y="135732"/>
                </a:lnTo>
                <a:lnTo>
                  <a:pt x="130969" y="97632"/>
                </a:lnTo>
                <a:lnTo>
                  <a:pt x="147638" y="116682"/>
                </a:lnTo>
                <a:lnTo>
                  <a:pt x="164306" y="104775"/>
                </a:lnTo>
                <a:lnTo>
                  <a:pt x="235744" y="10001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9" name="Freeform: Shape 238"/>
          <p:cNvSpPr/>
          <p:nvPr/>
        </p:nvSpPr>
        <p:spPr bwMode="auto">
          <a:xfrm>
            <a:off x="7512685" y="2912110"/>
            <a:ext cx="154940" cy="109855"/>
          </a:xfrm>
          <a:custGeom>
            <a:avLst/>
            <a:gdLst>
              <a:gd name="connsiteX0" fmla="*/ 11906 w 154781"/>
              <a:gd name="connsiteY0" fmla="*/ 102394 h 123825"/>
              <a:gd name="connsiteX1" fmla="*/ 50006 w 154781"/>
              <a:gd name="connsiteY1" fmla="*/ 123825 h 123825"/>
              <a:gd name="connsiteX2" fmla="*/ 73819 w 154781"/>
              <a:gd name="connsiteY2" fmla="*/ 78581 h 123825"/>
              <a:gd name="connsiteX3" fmla="*/ 95250 w 154781"/>
              <a:gd name="connsiteY3" fmla="*/ 107156 h 123825"/>
              <a:gd name="connsiteX4" fmla="*/ 128587 w 154781"/>
              <a:gd name="connsiteY4" fmla="*/ 83344 h 123825"/>
              <a:gd name="connsiteX5" fmla="*/ 154781 w 154781"/>
              <a:gd name="connsiteY5" fmla="*/ 83344 h 123825"/>
              <a:gd name="connsiteX6" fmla="*/ 154781 w 154781"/>
              <a:gd name="connsiteY6" fmla="*/ 50006 h 123825"/>
              <a:gd name="connsiteX7" fmla="*/ 47625 w 154781"/>
              <a:gd name="connsiteY7" fmla="*/ 45244 h 123825"/>
              <a:gd name="connsiteX8" fmla="*/ 73819 w 154781"/>
              <a:gd name="connsiteY8" fmla="*/ 28575 h 123825"/>
              <a:gd name="connsiteX9" fmla="*/ 73819 w 154781"/>
              <a:gd name="connsiteY9" fmla="*/ 28575 h 123825"/>
              <a:gd name="connsiteX10" fmla="*/ 73819 w 154781"/>
              <a:gd name="connsiteY10" fmla="*/ 0 h 123825"/>
              <a:gd name="connsiteX11" fmla="*/ 50006 w 154781"/>
              <a:gd name="connsiteY11" fmla="*/ 9525 h 123825"/>
              <a:gd name="connsiteX12" fmla="*/ 33337 w 154781"/>
              <a:gd name="connsiteY12" fmla="*/ 35719 h 123825"/>
              <a:gd name="connsiteX13" fmla="*/ 19050 w 154781"/>
              <a:gd name="connsiteY13" fmla="*/ 47625 h 123825"/>
              <a:gd name="connsiteX14" fmla="*/ 19050 w 154781"/>
              <a:gd name="connsiteY14" fmla="*/ 47625 h 123825"/>
              <a:gd name="connsiteX15" fmla="*/ 0 w 154781"/>
              <a:gd name="connsiteY15" fmla="*/ 42863 h 123825"/>
              <a:gd name="connsiteX16" fmla="*/ 11906 w 154781"/>
              <a:gd name="connsiteY16" fmla="*/ 102394 h 123825"/>
              <a:gd name="connsiteX0-1" fmla="*/ 11906 w 154781"/>
              <a:gd name="connsiteY0-2" fmla="*/ 102394 h 109538"/>
              <a:gd name="connsiteX1-3" fmla="*/ 50006 w 154781"/>
              <a:gd name="connsiteY1-4" fmla="*/ 109538 h 109538"/>
              <a:gd name="connsiteX2-5" fmla="*/ 73819 w 154781"/>
              <a:gd name="connsiteY2-6" fmla="*/ 78581 h 109538"/>
              <a:gd name="connsiteX3-7" fmla="*/ 95250 w 154781"/>
              <a:gd name="connsiteY3-8" fmla="*/ 107156 h 109538"/>
              <a:gd name="connsiteX4-9" fmla="*/ 128587 w 154781"/>
              <a:gd name="connsiteY4-10" fmla="*/ 83344 h 109538"/>
              <a:gd name="connsiteX5-11" fmla="*/ 154781 w 154781"/>
              <a:gd name="connsiteY5-12" fmla="*/ 83344 h 109538"/>
              <a:gd name="connsiteX6-13" fmla="*/ 154781 w 154781"/>
              <a:gd name="connsiteY6-14" fmla="*/ 50006 h 109538"/>
              <a:gd name="connsiteX7-15" fmla="*/ 47625 w 154781"/>
              <a:gd name="connsiteY7-16" fmla="*/ 45244 h 109538"/>
              <a:gd name="connsiteX8-17" fmla="*/ 73819 w 154781"/>
              <a:gd name="connsiteY8-18" fmla="*/ 28575 h 109538"/>
              <a:gd name="connsiteX9-19" fmla="*/ 73819 w 154781"/>
              <a:gd name="connsiteY9-20" fmla="*/ 28575 h 109538"/>
              <a:gd name="connsiteX10-21" fmla="*/ 73819 w 154781"/>
              <a:gd name="connsiteY10-22" fmla="*/ 0 h 109538"/>
              <a:gd name="connsiteX11-23" fmla="*/ 50006 w 154781"/>
              <a:gd name="connsiteY11-24" fmla="*/ 9525 h 109538"/>
              <a:gd name="connsiteX12-25" fmla="*/ 33337 w 154781"/>
              <a:gd name="connsiteY12-26" fmla="*/ 35719 h 109538"/>
              <a:gd name="connsiteX13-27" fmla="*/ 19050 w 154781"/>
              <a:gd name="connsiteY13-28" fmla="*/ 47625 h 109538"/>
              <a:gd name="connsiteX14-29" fmla="*/ 19050 w 154781"/>
              <a:gd name="connsiteY14-30" fmla="*/ 47625 h 109538"/>
              <a:gd name="connsiteX15-31" fmla="*/ 0 w 154781"/>
              <a:gd name="connsiteY15-32" fmla="*/ 42863 h 109538"/>
              <a:gd name="connsiteX16-33" fmla="*/ 11906 w 154781"/>
              <a:gd name="connsiteY16-34" fmla="*/ 102394 h 109538"/>
              <a:gd name="connsiteX0-35" fmla="*/ 11906 w 154781"/>
              <a:gd name="connsiteY0-36" fmla="*/ 102394 h 109538"/>
              <a:gd name="connsiteX1-37" fmla="*/ 50006 w 154781"/>
              <a:gd name="connsiteY1-38" fmla="*/ 109538 h 109538"/>
              <a:gd name="connsiteX2-39" fmla="*/ 73819 w 154781"/>
              <a:gd name="connsiteY2-40" fmla="*/ 78581 h 109538"/>
              <a:gd name="connsiteX3-41" fmla="*/ 95250 w 154781"/>
              <a:gd name="connsiteY3-42" fmla="*/ 107156 h 109538"/>
              <a:gd name="connsiteX4-43" fmla="*/ 128587 w 154781"/>
              <a:gd name="connsiteY4-44" fmla="*/ 83344 h 109538"/>
              <a:gd name="connsiteX5-45" fmla="*/ 154781 w 154781"/>
              <a:gd name="connsiteY5-46" fmla="*/ 83344 h 109538"/>
              <a:gd name="connsiteX6-47" fmla="*/ 154781 w 154781"/>
              <a:gd name="connsiteY6-48" fmla="*/ 50006 h 109538"/>
              <a:gd name="connsiteX7-49" fmla="*/ 47625 w 154781"/>
              <a:gd name="connsiteY7-50" fmla="*/ 45244 h 109538"/>
              <a:gd name="connsiteX8-51" fmla="*/ 73819 w 154781"/>
              <a:gd name="connsiteY8-52" fmla="*/ 28575 h 109538"/>
              <a:gd name="connsiteX9-53" fmla="*/ 73819 w 154781"/>
              <a:gd name="connsiteY9-54" fmla="*/ 28575 h 109538"/>
              <a:gd name="connsiteX10-55" fmla="*/ 73819 w 154781"/>
              <a:gd name="connsiteY10-56" fmla="*/ 0 h 109538"/>
              <a:gd name="connsiteX11-57" fmla="*/ 50006 w 154781"/>
              <a:gd name="connsiteY11-58" fmla="*/ 9525 h 109538"/>
              <a:gd name="connsiteX12-59" fmla="*/ 33337 w 154781"/>
              <a:gd name="connsiteY12-60" fmla="*/ 35719 h 109538"/>
              <a:gd name="connsiteX13-61" fmla="*/ 19050 w 154781"/>
              <a:gd name="connsiteY13-62" fmla="*/ 47625 h 109538"/>
              <a:gd name="connsiteX14-63" fmla="*/ 19050 w 154781"/>
              <a:gd name="connsiteY14-64" fmla="*/ 47625 h 109538"/>
              <a:gd name="connsiteX15-65" fmla="*/ 0 w 154781"/>
              <a:gd name="connsiteY15-66" fmla="*/ 42863 h 109538"/>
              <a:gd name="connsiteX16-67" fmla="*/ 2381 w 154781"/>
              <a:gd name="connsiteY16-68" fmla="*/ 76200 h 109538"/>
              <a:gd name="connsiteX17" fmla="*/ 11906 w 154781"/>
              <a:gd name="connsiteY17" fmla="*/ 102394 h 109538"/>
              <a:gd name="connsiteX0-69" fmla="*/ 11906 w 154781"/>
              <a:gd name="connsiteY0-70" fmla="*/ 102394 h 109538"/>
              <a:gd name="connsiteX1-71" fmla="*/ 50006 w 154781"/>
              <a:gd name="connsiteY1-72" fmla="*/ 109538 h 109538"/>
              <a:gd name="connsiteX2-73" fmla="*/ 73819 w 154781"/>
              <a:gd name="connsiteY2-74" fmla="*/ 78581 h 109538"/>
              <a:gd name="connsiteX3-75" fmla="*/ 95250 w 154781"/>
              <a:gd name="connsiteY3-76" fmla="*/ 107156 h 109538"/>
              <a:gd name="connsiteX4-77" fmla="*/ 128587 w 154781"/>
              <a:gd name="connsiteY4-78" fmla="*/ 83344 h 109538"/>
              <a:gd name="connsiteX5-79" fmla="*/ 154781 w 154781"/>
              <a:gd name="connsiteY5-80" fmla="*/ 83344 h 109538"/>
              <a:gd name="connsiteX6-81" fmla="*/ 154781 w 154781"/>
              <a:gd name="connsiteY6-82" fmla="*/ 50006 h 109538"/>
              <a:gd name="connsiteX7-83" fmla="*/ 47625 w 154781"/>
              <a:gd name="connsiteY7-84" fmla="*/ 45244 h 109538"/>
              <a:gd name="connsiteX8-85" fmla="*/ 73819 w 154781"/>
              <a:gd name="connsiteY8-86" fmla="*/ 28575 h 109538"/>
              <a:gd name="connsiteX9-87" fmla="*/ 73819 w 154781"/>
              <a:gd name="connsiteY9-88" fmla="*/ 28575 h 109538"/>
              <a:gd name="connsiteX10-89" fmla="*/ 73819 w 154781"/>
              <a:gd name="connsiteY10-90" fmla="*/ 0 h 109538"/>
              <a:gd name="connsiteX11-91" fmla="*/ 50006 w 154781"/>
              <a:gd name="connsiteY11-92" fmla="*/ 9525 h 109538"/>
              <a:gd name="connsiteX12-93" fmla="*/ 33337 w 154781"/>
              <a:gd name="connsiteY12-94" fmla="*/ 35719 h 109538"/>
              <a:gd name="connsiteX13-95" fmla="*/ 19050 w 154781"/>
              <a:gd name="connsiteY13-96" fmla="*/ 47625 h 109538"/>
              <a:gd name="connsiteX14-97" fmla="*/ 19050 w 154781"/>
              <a:gd name="connsiteY14-98" fmla="*/ 47625 h 109538"/>
              <a:gd name="connsiteX15-99" fmla="*/ 0 w 154781"/>
              <a:gd name="connsiteY15-100" fmla="*/ 42863 h 109538"/>
              <a:gd name="connsiteX16-101" fmla="*/ 16669 w 154781"/>
              <a:gd name="connsiteY16-102" fmla="*/ 76200 h 109538"/>
              <a:gd name="connsiteX17-103" fmla="*/ 11906 w 154781"/>
              <a:gd name="connsiteY17-104" fmla="*/ 102394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103" y="connsiteY17-104"/>
              </a:cxn>
            </a:cxnLst>
            <a:rect l="l" t="t" r="r" b="b"/>
            <a:pathLst>
              <a:path w="154781" h="109538">
                <a:moveTo>
                  <a:pt x="11906" y="102394"/>
                </a:moveTo>
                <a:lnTo>
                  <a:pt x="50006" y="109538"/>
                </a:lnTo>
                <a:lnTo>
                  <a:pt x="73819" y="78581"/>
                </a:lnTo>
                <a:lnTo>
                  <a:pt x="95250" y="107156"/>
                </a:lnTo>
                <a:lnTo>
                  <a:pt x="128587" y="83344"/>
                </a:lnTo>
                <a:lnTo>
                  <a:pt x="154781" y="83344"/>
                </a:lnTo>
                <a:lnTo>
                  <a:pt x="154781" y="50006"/>
                </a:lnTo>
                <a:lnTo>
                  <a:pt x="47625" y="45244"/>
                </a:lnTo>
                <a:lnTo>
                  <a:pt x="73819" y="28575"/>
                </a:lnTo>
                <a:lnTo>
                  <a:pt x="73819" y="28575"/>
                </a:lnTo>
                <a:lnTo>
                  <a:pt x="73819" y="0"/>
                </a:lnTo>
                <a:lnTo>
                  <a:pt x="50006" y="9525"/>
                </a:lnTo>
                <a:lnTo>
                  <a:pt x="33337" y="35719"/>
                </a:lnTo>
                <a:lnTo>
                  <a:pt x="19050" y="47625"/>
                </a:lnTo>
                <a:lnTo>
                  <a:pt x="19050" y="47625"/>
                </a:lnTo>
                <a:lnTo>
                  <a:pt x="0" y="42863"/>
                </a:lnTo>
                <a:lnTo>
                  <a:pt x="16669" y="76200"/>
                </a:lnTo>
                <a:lnTo>
                  <a:pt x="11906" y="1023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0" name="Freeform: Shape 239"/>
          <p:cNvSpPr/>
          <p:nvPr/>
        </p:nvSpPr>
        <p:spPr bwMode="auto">
          <a:xfrm>
            <a:off x="7221855" y="2750185"/>
            <a:ext cx="419100" cy="266700"/>
          </a:xfrm>
          <a:custGeom>
            <a:avLst/>
            <a:gdLst>
              <a:gd name="connsiteX0" fmla="*/ 92869 w 419100"/>
              <a:gd name="connsiteY0" fmla="*/ 0 h 266700"/>
              <a:gd name="connsiteX1" fmla="*/ 11907 w 419100"/>
              <a:gd name="connsiteY1" fmla="*/ 45244 h 266700"/>
              <a:gd name="connsiteX2" fmla="*/ 0 w 419100"/>
              <a:gd name="connsiteY2" fmla="*/ 147638 h 266700"/>
              <a:gd name="connsiteX3" fmla="*/ 35719 w 419100"/>
              <a:gd name="connsiteY3" fmla="*/ 159544 h 266700"/>
              <a:gd name="connsiteX4" fmla="*/ 33338 w 419100"/>
              <a:gd name="connsiteY4" fmla="*/ 135731 h 266700"/>
              <a:gd name="connsiteX5" fmla="*/ 50007 w 419100"/>
              <a:gd name="connsiteY5" fmla="*/ 121444 h 266700"/>
              <a:gd name="connsiteX6" fmla="*/ 78582 w 419100"/>
              <a:gd name="connsiteY6" fmla="*/ 107156 h 266700"/>
              <a:gd name="connsiteX7" fmla="*/ 78582 w 419100"/>
              <a:gd name="connsiteY7" fmla="*/ 107156 h 266700"/>
              <a:gd name="connsiteX8" fmla="*/ 107157 w 419100"/>
              <a:gd name="connsiteY8" fmla="*/ 121444 h 266700"/>
              <a:gd name="connsiteX9" fmla="*/ 116682 w 419100"/>
              <a:gd name="connsiteY9" fmla="*/ 154781 h 266700"/>
              <a:gd name="connsiteX10" fmla="*/ 145257 w 419100"/>
              <a:gd name="connsiteY10" fmla="*/ 154781 h 266700"/>
              <a:gd name="connsiteX11" fmla="*/ 176213 w 419100"/>
              <a:gd name="connsiteY11" fmla="*/ 200025 h 266700"/>
              <a:gd name="connsiteX12" fmla="*/ 216694 w 419100"/>
              <a:gd name="connsiteY12" fmla="*/ 238125 h 266700"/>
              <a:gd name="connsiteX13" fmla="*/ 250032 w 419100"/>
              <a:gd name="connsiteY13" fmla="*/ 245269 h 266700"/>
              <a:gd name="connsiteX14" fmla="*/ 283369 w 419100"/>
              <a:gd name="connsiteY14" fmla="*/ 266700 h 266700"/>
              <a:gd name="connsiteX15" fmla="*/ 302419 w 419100"/>
              <a:gd name="connsiteY15" fmla="*/ 261938 h 266700"/>
              <a:gd name="connsiteX16" fmla="*/ 309563 w 419100"/>
              <a:gd name="connsiteY16" fmla="*/ 242888 h 266700"/>
              <a:gd name="connsiteX17" fmla="*/ 297657 w 419100"/>
              <a:gd name="connsiteY17" fmla="*/ 207169 h 266700"/>
              <a:gd name="connsiteX18" fmla="*/ 307182 w 419100"/>
              <a:gd name="connsiteY18" fmla="*/ 207169 h 266700"/>
              <a:gd name="connsiteX19" fmla="*/ 330994 w 419100"/>
              <a:gd name="connsiteY19" fmla="*/ 178594 h 266700"/>
              <a:gd name="connsiteX20" fmla="*/ 361950 w 419100"/>
              <a:gd name="connsiteY20" fmla="*/ 166688 h 266700"/>
              <a:gd name="connsiteX21" fmla="*/ 364332 w 419100"/>
              <a:gd name="connsiteY21" fmla="*/ 192881 h 266700"/>
              <a:gd name="connsiteX22" fmla="*/ 378619 w 419100"/>
              <a:gd name="connsiteY22" fmla="*/ 188119 h 266700"/>
              <a:gd name="connsiteX23" fmla="*/ 419100 w 419100"/>
              <a:gd name="connsiteY23" fmla="*/ 176213 h 266700"/>
              <a:gd name="connsiteX24" fmla="*/ 392907 w 419100"/>
              <a:gd name="connsiteY24" fmla="*/ 145256 h 266700"/>
              <a:gd name="connsiteX25" fmla="*/ 376238 w 419100"/>
              <a:gd name="connsiteY25" fmla="*/ 150019 h 266700"/>
              <a:gd name="connsiteX26" fmla="*/ 361950 w 419100"/>
              <a:gd name="connsiteY26" fmla="*/ 138113 h 266700"/>
              <a:gd name="connsiteX27" fmla="*/ 319088 w 419100"/>
              <a:gd name="connsiteY27" fmla="*/ 166688 h 266700"/>
              <a:gd name="connsiteX28" fmla="*/ 297657 w 419100"/>
              <a:gd name="connsiteY28" fmla="*/ 161925 h 266700"/>
              <a:gd name="connsiteX29" fmla="*/ 273844 w 419100"/>
              <a:gd name="connsiteY29" fmla="*/ 159544 h 266700"/>
              <a:gd name="connsiteX30" fmla="*/ 259557 w 419100"/>
              <a:gd name="connsiteY30" fmla="*/ 126206 h 266700"/>
              <a:gd name="connsiteX31" fmla="*/ 252413 w 419100"/>
              <a:gd name="connsiteY31" fmla="*/ 95250 h 266700"/>
              <a:gd name="connsiteX32" fmla="*/ 219075 w 419100"/>
              <a:gd name="connsiteY32" fmla="*/ 64294 h 266700"/>
              <a:gd name="connsiteX33" fmla="*/ 145257 w 419100"/>
              <a:gd name="connsiteY33" fmla="*/ 83344 h 266700"/>
              <a:gd name="connsiteX34" fmla="*/ 130969 w 419100"/>
              <a:gd name="connsiteY34" fmla="*/ 40481 h 266700"/>
              <a:gd name="connsiteX35" fmla="*/ 92869 w 419100"/>
              <a:gd name="connsiteY35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9100" h="266700">
                <a:moveTo>
                  <a:pt x="92869" y="0"/>
                </a:moveTo>
                <a:lnTo>
                  <a:pt x="11907" y="45244"/>
                </a:lnTo>
                <a:lnTo>
                  <a:pt x="0" y="147638"/>
                </a:lnTo>
                <a:lnTo>
                  <a:pt x="35719" y="159544"/>
                </a:lnTo>
                <a:lnTo>
                  <a:pt x="33338" y="135731"/>
                </a:lnTo>
                <a:lnTo>
                  <a:pt x="50007" y="121444"/>
                </a:lnTo>
                <a:lnTo>
                  <a:pt x="78582" y="107156"/>
                </a:lnTo>
                <a:lnTo>
                  <a:pt x="78582" y="107156"/>
                </a:lnTo>
                <a:lnTo>
                  <a:pt x="107157" y="121444"/>
                </a:lnTo>
                <a:lnTo>
                  <a:pt x="116682" y="154781"/>
                </a:lnTo>
                <a:lnTo>
                  <a:pt x="145257" y="154781"/>
                </a:lnTo>
                <a:lnTo>
                  <a:pt x="176213" y="200025"/>
                </a:lnTo>
                <a:lnTo>
                  <a:pt x="216694" y="238125"/>
                </a:lnTo>
                <a:lnTo>
                  <a:pt x="250032" y="245269"/>
                </a:lnTo>
                <a:lnTo>
                  <a:pt x="283369" y="266700"/>
                </a:lnTo>
                <a:lnTo>
                  <a:pt x="302419" y="261938"/>
                </a:lnTo>
                <a:lnTo>
                  <a:pt x="309563" y="242888"/>
                </a:lnTo>
                <a:lnTo>
                  <a:pt x="297657" y="207169"/>
                </a:lnTo>
                <a:lnTo>
                  <a:pt x="307182" y="207169"/>
                </a:lnTo>
                <a:lnTo>
                  <a:pt x="330994" y="178594"/>
                </a:lnTo>
                <a:lnTo>
                  <a:pt x="361950" y="166688"/>
                </a:lnTo>
                <a:lnTo>
                  <a:pt x="364332" y="192881"/>
                </a:lnTo>
                <a:lnTo>
                  <a:pt x="378619" y="188119"/>
                </a:lnTo>
                <a:lnTo>
                  <a:pt x="419100" y="176213"/>
                </a:lnTo>
                <a:lnTo>
                  <a:pt x="392907" y="145256"/>
                </a:lnTo>
                <a:lnTo>
                  <a:pt x="376238" y="150019"/>
                </a:lnTo>
                <a:lnTo>
                  <a:pt x="361950" y="138113"/>
                </a:lnTo>
                <a:lnTo>
                  <a:pt x="319088" y="166688"/>
                </a:lnTo>
                <a:lnTo>
                  <a:pt x="297657" y="161925"/>
                </a:lnTo>
                <a:lnTo>
                  <a:pt x="273844" y="159544"/>
                </a:lnTo>
                <a:lnTo>
                  <a:pt x="259557" y="126206"/>
                </a:lnTo>
                <a:lnTo>
                  <a:pt x="252413" y="95250"/>
                </a:lnTo>
                <a:lnTo>
                  <a:pt x="219075" y="64294"/>
                </a:lnTo>
                <a:lnTo>
                  <a:pt x="145257" y="83344"/>
                </a:lnTo>
                <a:lnTo>
                  <a:pt x="130969" y="40481"/>
                </a:lnTo>
                <a:lnTo>
                  <a:pt x="928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1" name="Freeform: Shape 240"/>
          <p:cNvSpPr/>
          <p:nvPr/>
        </p:nvSpPr>
        <p:spPr bwMode="auto">
          <a:xfrm>
            <a:off x="7150735" y="2859405"/>
            <a:ext cx="342900" cy="221615"/>
          </a:xfrm>
          <a:custGeom>
            <a:avLst/>
            <a:gdLst>
              <a:gd name="connsiteX0" fmla="*/ 33337 w 342900"/>
              <a:gd name="connsiteY0" fmla="*/ 164306 h 221456"/>
              <a:gd name="connsiteX1" fmla="*/ 109537 w 342900"/>
              <a:gd name="connsiteY1" fmla="*/ 128587 h 221456"/>
              <a:gd name="connsiteX2" fmla="*/ 190500 w 342900"/>
              <a:gd name="connsiteY2" fmla="*/ 185737 h 221456"/>
              <a:gd name="connsiteX3" fmla="*/ 214312 w 342900"/>
              <a:gd name="connsiteY3" fmla="*/ 188118 h 221456"/>
              <a:gd name="connsiteX4" fmla="*/ 221456 w 342900"/>
              <a:gd name="connsiteY4" fmla="*/ 209550 h 221456"/>
              <a:gd name="connsiteX5" fmla="*/ 254794 w 342900"/>
              <a:gd name="connsiteY5" fmla="*/ 221456 h 221456"/>
              <a:gd name="connsiteX6" fmla="*/ 261937 w 342900"/>
              <a:gd name="connsiteY6" fmla="*/ 207168 h 221456"/>
              <a:gd name="connsiteX7" fmla="*/ 295275 w 342900"/>
              <a:gd name="connsiteY7" fmla="*/ 190500 h 221456"/>
              <a:gd name="connsiteX8" fmla="*/ 302419 w 342900"/>
              <a:gd name="connsiteY8" fmla="*/ 154781 h 221456"/>
              <a:gd name="connsiteX9" fmla="*/ 342900 w 342900"/>
              <a:gd name="connsiteY9" fmla="*/ 152400 h 221456"/>
              <a:gd name="connsiteX10" fmla="*/ 326231 w 342900"/>
              <a:gd name="connsiteY10" fmla="*/ 133350 h 221456"/>
              <a:gd name="connsiteX11" fmla="*/ 280987 w 342900"/>
              <a:gd name="connsiteY11" fmla="*/ 130968 h 221456"/>
              <a:gd name="connsiteX12" fmla="*/ 242887 w 342900"/>
              <a:gd name="connsiteY12" fmla="*/ 92868 h 221456"/>
              <a:gd name="connsiteX13" fmla="*/ 223837 w 342900"/>
              <a:gd name="connsiteY13" fmla="*/ 54768 h 221456"/>
              <a:gd name="connsiteX14" fmla="*/ 183356 w 342900"/>
              <a:gd name="connsiteY14" fmla="*/ 52387 h 221456"/>
              <a:gd name="connsiteX15" fmla="*/ 180975 w 342900"/>
              <a:gd name="connsiteY15" fmla="*/ 19050 h 221456"/>
              <a:gd name="connsiteX16" fmla="*/ 154781 w 342900"/>
              <a:gd name="connsiteY16" fmla="*/ 0 h 221456"/>
              <a:gd name="connsiteX17" fmla="*/ 102394 w 342900"/>
              <a:gd name="connsiteY17" fmla="*/ 26193 h 221456"/>
              <a:gd name="connsiteX18" fmla="*/ 111919 w 342900"/>
              <a:gd name="connsiteY18" fmla="*/ 50006 h 221456"/>
              <a:gd name="connsiteX19" fmla="*/ 80962 w 342900"/>
              <a:gd name="connsiteY19" fmla="*/ 42862 h 221456"/>
              <a:gd name="connsiteX20" fmla="*/ 35719 w 342900"/>
              <a:gd name="connsiteY20" fmla="*/ 9525 h 221456"/>
              <a:gd name="connsiteX21" fmla="*/ 33337 w 342900"/>
              <a:gd name="connsiteY21" fmla="*/ 33337 h 221456"/>
              <a:gd name="connsiteX22" fmla="*/ 47625 w 342900"/>
              <a:gd name="connsiteY22" fmla="*/ 54768 h 221456"/>
              <a:gd name="connsiteX23" fmla="*/ 33337 w 342900"/>
              <a:gd name="connsiteY23" fmla="*/ 66675 h 221456"/>
              <a:gd name="connsiteX24" fmla="*/ 0 w 342900"/>
              <a:gd name="connsiteY24" fmla="*/ 57150 h 221456"/>
              <a:gd name="connsiteX25" fmla="*/ 0 w 342900"/>
              <a:gd name="connsiteY25" fmla="*/ 92868 h 221456"/>
              <a:gd name="connsiteX26" fmla="*/ 23812 w 342900"/>
              <a:gd name="connsiteY26" fmla="*/ 92868 h 221456"/>
              <a:gd name="connsiteX27" fmla="*/ 14287 w 342900"/>
              <a:gd name="connsiteY27" fmla="*/ 109537 h 221456"/>
              <a:gd name="connsiteX28" fmla="*/ 33337 w 342900"/>
              <a:gd name="connsiteY28" fmla="*/ 164306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2900" h="221456">
                <a:moveTo>
                  <a:pt x="33337" y="164306"/>
                </a:moveTo>
                <a:lnTo>
                  <a:pt x="109537" y="128587"/>
                </a:lnTo>
                <a:lnTo>
                  <a:pt x="190500" y="185737"/>
                </a:lnTo>
                <a:lnTo>
                  <a:pt x="214312" y="188118"/>
                </a:lnTo>
                <a:lnTo>
                  <a:pt x="221456" y="209550"/>
                </a:lnTo>
                <a:lnTo>
                  <a:pt x="254794" y="221456"/>
                </a:lnTo>
                <a:lnTo>
                  <a:pt x="261937" y="207168"/>
                </a:lnTo>
                <a:lnTo>
                  <a:pt x="295275" y="190500"/>
                </a:lnTo>
                <a:lnTo>
                  <a:pt x="302419" y="154781"/>
                </a:lnTo>
                <a:lnTo>
                  <a:pt x="342900" y="152400"/>
                </a:lnTo>
                <a:lnTo>
                  <a:pt x="326231" y="133350"/>
                </a:lnTo>
                <a:lnTo>
                  <a:pt x="280987" y="130968"/>
                </a:lnTo>
                <a:lnTo>
                  <a:pt x="242887" y="92868"/>
                </a:lnTo>
                <a:lnTo>
                  <a:pt x="223837" y="54768"/>
                </a:lnTo>
                <a:lnTo>
                  <a:pt x="183356" y="52387"/>
                </a:lnTo>
                <a:lnTo>
                  <a:pt x="180975" y="19050"/>
                </a:lnTo>
                <a:lnTo>
                  <a:pt x="154781" y="0"/>
                </a:lnTo>
                <a:lnTo>
                  <a:pt x="102394" y="26193"/>
                </a:lnTo>
                <a:lnTo>
                  <a:pt x="111919" y="50006"/>
                </a:lnTo>
                <a:lnTo>
                  <a:pt x="80962" y="42862"/>
                </a:lnTo>
                <a:lnTo>
                  <a:pt x="35719" y="9525"/>
                </a:lnTo>
                <a:lnTo>
                  <a:pt x="33337" y="33337"/>
                </a:lnTo>
                <a:lnTo>
                  <a:pt x="47625" y="54768"/>
                </a:lnTo>
                <a:lnTo>
                  <a:pt x="33337" y="66675"/>
                </a:lnTo>
                <a:lnTo>
                  <a:pt x="0" y="57150"/>
                </a:lnTo>
                <a:lnTo>
                  <a:pt x="0" y="92868"/>
                </a:lnTo>
                <a:lnTo>
                  <a:pt x="23812" y="92868"/>
                </a:lnTo>
                <a:lnTo>
                  <a:pt x="14287" y="109537"/>
                </a:lnTo>
                <a:lnTo>
                  <a:pt x="33337" y="16430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2" name="Freeform: Shape 241"/>
          <p:cNvSpPr/>
          <p:nvPr/>
        </p:nvSpPr>
        <p:spPr bwMode="auto">
          <a:xfrm>
            <a:off x="6831330" y="2826385"/>
            <a:ext cx="57150" cy="40640"/>
          </a:xfrm>
          <a:custGeom>
            <a:avLst/>
            <a:gdLst>
              <a:gd name="connsiteX0" fmla="*/ 0 w 57150"/>
              <a:gd name="connsiteY0" fmla="*/ 0 h 40481"/>
              <a:gd name="connsiteX1" fmla="*/ 40482 w 57150"/>
              <a:gd name="connsiteY1" fmla="*/ 40481 h 40481"/>
              <a:gd name="connsiteX2" fmla="*/ 57150 w 57150"/>
              <a:gd name="connsiteY2" fmla="*/ 7144 h 40481"/>
              <a:gd name="connsiteX3" fmla="*/ 0 w 57150"/>
              <a:gd name="connsiteY3" fmla="*/ 0 h 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40481">
                <a:moveTo>
                  <a:pt x="0" y="0"/>
                </a:moveTo>
                <a:lnTo>
                  <a:pt x="40482" y="40481"/>
                </a:lnTo>
                <a:lnTo>
                  <a:pt x="57150" y="714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3" name="Freeform: Shape 242"/>
          <p:cNvSpPr/>
          <p:nvPr/>
        </p:nvSpPr>
        <p:spPr bwMode="auto">
          <a:xfrm>
            <a:off x="6869430" y="2833370"/>
            <a:ext cx="137795" cy="85725"/>
          </a:xfrm>
          <a:custGeom>
            <a:avLst/>
            <a:gdLst>
              <a:gd name="connsiteX0" fmla="*/ 128588 w 128588"/>
              <a:gd name="connsiteY0" fmla="*/ 54769 h 85725"/>
              <a:gd name="connsiteX1" fmla="*/ 90488 w 128588"/>
              <a:gd name="connsiteY1" fmla="*/ 19050 h 85725"/>
              <a:gd name="connsiteX2" fmla="*/ 64294 w 128588"/>
              <a:gd name="connsiteY2" fmla="*/ 28575 h 85725"/>
              <a:gd name="connsiteX3" fmla="*/ 16669 w 128588"/>
              <a:gd name="connsiteY3" fmla="*/ 0 h 85725"/>
              <a:gd name="connsiteX4" fmla="*/ 0 w 128588"/>
              <a:gd name="connsiteY4" fmla="*/ 38100 h 85725"/>
              <a:gd name="connsiteX5" fmla="*/ 9525 w 128588"/>
              <a:gd name="connsiteY5" fmla="*/ 69056 h 85725"/>
              <a:gd name="connsiteX6" fmla="*/ 42863 w 128588"/>
              <a:gd name="connsiteY6" fmla="*/ 85725 h 85725"/>
              <a:gd name="connsiteX7" fmla="*/ 57150 w 128588"/>
              <a:gd name="connsiteY7" fmla="*/ 76200 h 85725"/>
              <a:gd name="connsiteX8" fmla="*/ 128588 w 128588"/>
              <a:gd name="connsiteY8" fmla="*/ 54769 h 85725"/>
              <a:gd name="connsiteX0-1" fmla="*/ 128588 w 128588"/>
              <a:gd name="connsiteY0-2" fmla="*/ 54769 h 85725"/>
              <a:gd name="connsiteX1-3" fmla="*/ 90488 w 128588"/>
              <a:gd name="connsiteY1-4" fmla="*/ 19050 h 85725"/>
              <a:gd name="connsiteX2-5" fmla="*/ 64294 w 128588"/>
              <a:gd name="connsiteY2-6" fmla="*/ 28575 h 85725"/>
              <a:gd name="connsiteX3-7" fmla="*/ 16669 w 128588"/>
              <a:gd name="connsiteY3-8" fmla="*/ 0 h 85725"/>
              <a:gd name="connsiteX4-9" fmla="*/ 0 w 128588"/>
              <a:gd name="connsiteY4-10" fmla="*/ 38100 h 85725"/>
              <a:gd name="connsiteX5-11" fmla="*/ 9525 w 128588"/>
              <a:gd name="connsiteY5-12" fmla="*/ 69056 h 85725"/>
              <a:gd name="connsiteX6-13" fmla="*/ 42863 w 128588"/>
              <a:gd name="connsiteY6-14" fmla="*/ 85725 h 85725"/>
              <a:gd name="connsiteX7-15" fmla="*/ 57150 w 128588"/>
              <a:gd name="connsiteY7-16" fmla="*/ 76200 h 85725"/>
              <a:gd name="connsiteX8-17" fmla="*/ 109538 w 128588"/>
              <a:gd name="connsiteY8-18" fmla="*/ 54769 h 85725"/>
              <a:gd name="connsiteX9" fmla="*/ 128588 w 128588"/>
              <a:gd name="connsiteY9" fmla="*/ 54769 h 85725"/>
              <a:gd name="connsiteX0-19" fmla="*/ 128588 w 128588"/>
              <a:gd name="connsiteY0-20" fmla="*/ 54769 h 85725"/>
              <a:gd name="connsiteX1-21" fmla="*/ 90488 w 128588"/>
              <a:gd name="connsiteY1-22" fmla="*/ 19050 h 85725"/>
              <a:gd name="connsiteX2-23" fmla="*/ 64294 w 128588"/>
              <a:gd name="connsiteY2-24" fmla="*/ 28575 h 85725"/>
              <a:gd name="connsiteX3-25" fmla="*/ 16669 w 128588"/>
              <a:gd name="connsiteY3-26" fmla="*/ 0 h 85725"/>
              <a:gd name="connsiteX4-27" fmla="*/ 0 w 128588"/>
              <a:gd name="connsiteY4-28" fmla="*/ 38100 h 85725"/>
              <a:gd name="connsiteX5-29" fmla="*/ 9525 w 128588"/>
              <a:gd name="connsiteY5-30" fmla="*/ 69056 h 85725"/>
              <a:gd name="connsiteX6-31" fmla="*/ 42863 w 128588"/>
              <a:gd name="connsiteY6-32" fmla="*/ 85725 h 85725"/>
              <a:gd name="connsiteX7-33" fmla="*/ 57150 w 128588"/>
              <a:gd name="connsiteY7-34" fmla="*/ 76200 h 85725"/>
              <a:gd name="connsiteX8-35" fmla="*/ 100013 w 128588"/>
              <a:gd name="connsiteY8-36" fmla="*/ 64294 h 85725"/>
              <a:gd name="connsiteX9-37" fmla="*/ 128588 w 128588"/>
              <a:gd name="connsiteY9-38" fmla="*/ 54769 h 85725"/>
              <a:gd name="connsiteX0-39" fmla="*/ 128588 w 128588"/>
              <a:gd name="connsiteY0-40" fmla="*/ 54769 h 85725"/>
              <a:gd name="connsiteX1-41" fmla="*/ 111919 w 128588"/>
              <a:gd name="connsiteY1-42" fmla="*/ 57150 h 85725"/>
              <a:gd name="connsiteX2-43" fmla="*/ 90488 w 128588"/>
              <a:gd name="connsiteY2-44" fmla="*/ 19050 h 85725"/>
              <a:gd name="connsiteX3-45" fmla="*/ 64294 w 128588"/>
              <a:gd name="connsiteY3-46" fmla="*/ 28575 h 85725"/>
              <a:gd name="connsiteX4-47" fmla="*/ 16669 w 128588"/>
              <a:gd name="connsiteY4-48" fmla="*/ 0 h 85725"/>
              <a:gd name="connsiteX5-49" fmla="*/ 0 w 128588"/>
              <a:gd name="connsiteY5-50" fmla="*/ 38100 h 85725"/>
              <a:gd name="connsiteX6-51" fmla="*/ 9525 w 128588"/>
              <a:gd name="connsiteY6-52" fmla="*/ 69056 h 85725"/>
              <a:gd name="connsiteX7-53" fmla="*/ 42863 w 128588"/>
              <a:gd name="connsiteY7-54" fmla="*/ 85725 h 85725"/>
              <a:gd name="connsiteX8-55" fmla="*/ 57150 w 128588"/>
              <a:gd name="connsiteY8-56" fmla="*/ 76200 h 85725"/>
              <a:gd name="connsiteX9-57" fmla="*/ 100013 w 128588"/>
              <a:gd name="connsiteY9-58" fmla="*/ 64294 h 85725"/>
              <a:gd name="connsiteX10" fmla="*/ 128588 w 128588"/>
              <a:gd name="connsiteY10" fmla="*/ 54769 h 85725"/>
              <a:gd name="connsiteX0-59" fmla="*/ 128588 w 128588"/>
              <a:gd name="connsiteY0-60" fmla="*/ 54769 h 111919"/>
              <a:gd name="connsiteX1-61" fmla="*/ 111919 w 128588"/>
              <a:gd name="connsiteY1-62" fmla="*/ 57150 h 111919"/>
              <a:gd name="connsiteX2-63" fmla="*/ 90488 w 128588"/>
              <a:gd name="connsiteY2-64" fmla="*/ 19050 h 111919"/>
              <a:gd name="connsiteX3-65" fmla="*/ 64294 w 128588"/>
              <a:gd name="connsiteY3-66" fmla="*/ 28575 h 111919"/>
              <a:gd name="connsiteX4-67" fmla="*/ 16669 w 128588"/>
              <a:gd name="connsiteY4-68" fmla="*/ 0 h 111919"/>
              <a:gd name="connsiteX5-69" fmla="*/ 0 w 128588"/>
              <a:gd name="connsiteY5-70" fmla="*/ 38100 h 111919"/>
              <a:gd name="connsiteX6-71" fmla="*/ 9525 w 128588"/>
              <a:gd name="connsiteY6-72" fmla="*/ 69056 h 111919"/>
              <a:gd name="connsiteX7-73" fmla="*/ 42863 w 128588"/>
              <a:gd name="connsiteY7-74" fmla="*/ 85725 h 111919"/>
              <a:gd name="connsiteX8-75" fmla="*/ 57150 w 128588"/>
              <a:gd name="connsiteY8-76" fmla="*/ 76200 h 111919"/>
              <a:gd name="connsiteX9-77" fmla="*/ 85725 w 128588"/>
              <a:gd name="connsiteY9-78" fmla="*/ 111919 h 111919"/>
              <a:gd name="connsiteX10-79" fmla="*/ 128588 w 128588"/>
              <a:gd name="connsiteY10-80" fmla="*/ 54769 h 111919"/>
              <a:gd name="connsiteX0-81" fmla="*/ 166688 w 166688"/>
              <a:gd name="connsiteY0-82" fmla="*/ 107156 h 111919"/>
              <a:gd name="connsiteX1-83" fmla="*/ 111919 w 166688"/>
              <a:gd name="connsiteY1-84" fmla="*/ 57150 h 111919"/>
              <a:gd name="connsiteX2-85" fmla="*/ 90488 w 166688"/>
              <a:gd name="connsiteY2-86" fmla="*/ 19050 h 111919"/>
              <a:gd name="connsiteX3-87" fmla="*/ 64294 w 166688"/>
              <a:gd name="connsiteY3-88" fmla="*/ 28575 h 111919"/>
              <a:gd name="connsiteX4-89" fmla="*/ 16669 w 166688"/>
              <a:gd name="connsiteY4-90" fmla="*/ 0 h 111919"/>
              <a:gd name="connsiteX5-91" fmla="*/ 0 w 166688"/>
              <a:gd name="connsiteY5-92" fmla="*/ 38100 h 111919"/>
              <a:gd name="connsiteX6-93" fmla="*/ 9525 w 166688"/>
              <a:gd name="connsiteY6-94" fmla="*/ 69056 h 111919"/>
              <a:gd name="connsiteX7-95" fmla="*/ 42863 w 166688"/>
              <a:gd name="connsiteY7-96" fmla="*/ 85725 h 111919"/>
              <a:gd name="connsiteX8-97" fmla="*/ 57150 w 166688"/>
              <a:gd name="connsiteY8-98" fmla="*/ 76200 h 111919"/>
              <a:gd name="connsiteX9-99" fmla="*/ 85725 w 166688"/>
              <a:gd name="connsiteY9-100" fmla="*/ 111919 h 111919"/>
              <a:gd name="connsiteX10-101" fmla="*/ 166688 w 166688"/>
              <a:gd name="connsiteY10-102" fmla="*/ 107156 h 111919"/>
              <a:gd name="connsiteX0-103" fmla="*/ 166688 w 166688"/>
              <a:gd name="connsiteY0-104" fmla="*/ 107156 h 111919"/>
              <a:gd name="connsiteX1-105" fmla="*/ 135732 w 166688"/>
              <a:gd name="connsiteY1-106" fmla="*/ 57150 h 111919"/>
              <a:gd name="connsiteX2-107" fmla="*/ 90488 w 166688"/>
              <a:gd name="connsiteY2-108" fmla="*/ 19050 h 111919"/>
              <a:gd name="connsiteX3-109" fmla="*/ 64294 w 166688"/>
              <a:gd name="connsiteY3-110" fmla="*/ 28575 h 111919"/>
              <a:gd name="connsiteX4-111" fmla="*/ 16669 w 166688"/>
              <a:gd name="connsiteY4-112" fmla="*/ 0 h 111919"/>
              <a:gd name="connsiteX5-113" fmla="*/ 0 w 166688"/>
              <a:gd name="connsiteY5-114" fmla="*/ 38100 h 111919"/>
              <a:gd name="connsiteX6-115" fmla="*/ 9525 w 166688"/>
              <a:gd name="connsiteY6-116" fmla="*/ 69056 h 111919"/>
              <a:gd name="connsiteX7-117" fmla="*/ 42863 w 166688"/>
              <a:gd name="connsiteY7-118" fmla="*/ 85725 h 111919"/>
              <a:gd name="connsiteX8-119" fmla="*/ 57150 w 166688"/>
              <a:gd name="connsiteY8-120" fmla="*/ 76200 h 111919"/>
              <a:gd name="connsiteX9-121" fmla="*/ 85725 w 166688"/>
              <a:gd name="connsiteY9-122" fmla="*/ 111919 h 111919"/>
              <a:gd name="connsiteX10-123" fmla="*/ 166688 w 166688"/>
              <a:gd name="connsiteY10-124" fmla="*/ 107156 h 111919"/>
              <a:gd name="connsiteX0-125" fmla="*/ 116681 w 135732"/>
              <a:gd name="connsiteY0-126" fmla="*/ 54769 h 111919"/>
              <a:gd name="connsiteX1-127" fmla="*/ 135732 w 135732"/>
              <a:gd name="connsiteY1-128" fmla="*/ 57150 h 111919"/>
              <a:gd name="connsiteX2-129" fmla="*/ 90488 w 135732"/>
              <a:gd name="connsiteY2-130" fmla="*/ 19050 h 111919"/>
              <a:gd name="connsiteX3-131" fmla="*/ 64294 w 135732"/>
              <a:gd name="connsiteY3-132" fmla="*/ 28575 h 111919"/>
              <a:gd name="connsiteX4-133" fmla="*/ 16669 w 135732"/>
              <a:gd name="connsiteY4-134" fmla="*/ 0 h 111919"/>
              <a:gd name="connsiteX5-135" fmla="*/ 0 w 135732"/>
              <a:gd name="connsiteY5-136" fmla="*/ 38100 h 111919"/>
              <a:gd name="connsiteX6-137" fmla="*/ 9525 w 135732"/>
              <a:gd name="connsiteY6-138" fmla="*/ 69056 h 111919"/>
              <a:gd name="connsiteX7-139" fmla="*/ 42863 w 135732"/>
              <a:gd name="connsiteY7-140" fmla="*/ 85725 h 111919"/>
              <a:gd name="connsiteX8-141" fmla="*/ 57150 w 135732"/>
              <a:gd name="connsiteY8-142" fmla="*/ 76200 h 111919"/>
              <a:gd name="connsiteX9-143" fmla="*/ 85725 w 135732"/>
              <a:gd name="connsiteY9-144" fmla="*/ 111919 h 111919"/>
              <a:gd name="connsiteX10-145" fmla="*/ 116681 w 135732"/>
              <a:gd name="connsiteY10-146" fmla="*/ 54769 h 111919"/>
              <a:gd name="connsiteX0-147" fmla="*/ 116681 w 138112"/>
              <a:gd name="connsiteY0-148" fmla="*/ 54769 h 85725"/>
              <a:gd name="connsiteX1-149" fmla="*/ 135732 w 138112"/>
              <a:gd name="connsiteY1-150" fmla="*/ 57150 h 85725"/>
              <a:gd name="connsiteX2-151" fmla="*/ 90488 w 138112"/>
              <a:gd name="connsiteY2-152" fmla="*/ 19050 h 85725"/>
              <a:gd name="connsiteX3-153" fmla="*/ 64294 w 138112"/>
              <a:gd name="connsiteY3-154" fmla="*/ 28575 h 85725"/>
              <a:gd name="connsiteX4-155" fmla="*/ 16669 w 138112"/>
              <a:gd name="connsiteY4-156" fmla="*/ 0 h 85725"/>
              <a:gd name="connsiteX5-157" fmla="*/ 0 w 138112"/>
              <a:gd name="connsiteY5-158" fmla="*/ 38100 h 85725"/>
              <a:gd name="connsiteX6-159" fmla="*/ 9525 w 138112"/>
              <a:gd name="connsiteY6-160" fmla="*/ 69056 h 85725"/>
              <a:gd name="connsiteX7-161" fmla="*/ 42863 w 138112"/>
              <a:gd name="connsiteY7-162" fmla="*/ 85725 h 85725"/>
              <a:gd name="connsiteX8-163" fmla="*/ 57150 w 138112"/>
              <a:gd name="connsiteY8-164" fmla="*/ 76200 h 85725"/>
              <a:gd name="connsiteX9-165" fmla="*/ 138112 w 138112"/>
              <a:gd name="connsiteY9-166" fmla="*/ 78582 h 85725"/>
              <a:gd name="connsiteX10-167" fmla="*/ 116681 w 138112"/>
              <a:gd name="connsiteY10-168" fmla="*/ 54769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38112" h="85725">
                <a:moveTo>
                  <a:pt x="116681" y="54769"/>
                </a:moveTo>
                <a:lnTo>
                  <a:pt x="135732" y="57150"/>
                </a:lnTo>
                <a:lnTo>
                  <a:pt x="90488" y="19050"/>
                </a:lnTo>
                <a:lnTo>
                  <a:pt x="64294" y="28575"/>
                </a:lnTo>
                <a:lnTo>
                  <a:pt x="16669" y="0"/>
                </a:lnTo>
                <a:lnTo>
                  <a:pt x="0" y="38100"/>
                </a:lnTo>
                <a:lnTo>
                  <a:pt x="9525" y="69056"/>
                </a:lnTo>
                <a:lnTo>
                  <a:pt x="42863" y="85725"/>
                </a:lnTo>
                <a:lnTo>
                  <a:pt x="57150" y="76200"/>
                </a:lnTo>
                <a:lnTo>
                  <a:pt x="138112" y="78582"/>
                </a:lnTo>
                <a:lnTo>
                  <a:pt x="116681" y="547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4" name="Freeform: Shape 243"/>
          <p:cNvSpPr/>
          <p:nvPr/>
        </p:nvSpPr>
        <p:spPr bwMode="auto">
          <a:xfrm>
            <a:off x="6969760" y="2878455"/>
            <a:ext cx="118745" cy="116840"/>
          </a:xfrm>
          <a:custGeom>
            <a:avLst/>
            <a:gdLst>
              <a:gd name="connsiteX0" fmla="*/ 85725 w 119062"/>
              <a:gd name="connsiteY0" fmla="*/ 116681 h 116681"/>
              <a:gd name="connsiteX1" fmla="*/ 119062 w 119062"/>
              <a:gd name="connsiteY1" fmla="*/ 54768 h 116681"/>
              <a:gd name="connsiteX2" fmla="*/ 73819 w 119062"/>
              <a:gd name="connsiteY2" fmla="*/ 0 h 116681"/>
              <a:gd name="connsiteX3" fmla="*/ 59531 w 119062"/>
              <a:gd name="connsiteY3" fmla="*/ 28575 h 116681"/>
              <a:gd name="connsiteX4" fmla="*/ 21431 w 119062"/>
              <a:gd name="connsiteY4" fmla="*/ 9525 h 116681"/>
              <a:gd name="connsiteX5" fmla="*/ 30956 w 119062"/>
              <a:gd name="connsiteY5" fmla="*/ 28575 h 116681"/>
              <a:gd name="connsiteX6" fmla="*/ 0 w 119062"/>
              <a:gd name="connsiteY6" fmla="*/ 19050 h 116681"/>
              <a:gd name="connsiteX7" fmla="*/ 0 w 119062"/>
              <a:gd name="connsiteY7" fmla="*/ 19050 h 116681"/>
              <a:gd name="connsiteX8" fmla="*/ 9525 w 119062"/>
              <a:gd name="connsiteY8" fmla="*/ 59531 h 116681"/>
              <a:gd name="connsiteX9" fmla="*/ 33337 w 119062"/>
              <a:gd name="connsiteY9" fmla="*/ 90487 h 116681"/>
              <a:gd name="connsiteX10" fmla="*/ 52387 w 119062"/>
              <a:gd name="connsiteY10" fmla="*/ 78581 h 116681"/>
              <a:gd name="connsiteX11" fmla="*/ 85725 w 119062"/>
              <a:gd name="connsiteY11" fmla="*/ 116681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062" h="116681">
                <a:moveTo>
                  <a:pt x="85725" y="116681"/>
                </a:moveTo>
                <a:lnTo>
                  <a:pt x="119062" y="54768"/>
                </a:lnTo>
                <a:lnTo>
                  <a:pt x="73819" y="0"/>
                </a:lnTo>
                <a:lnTo>
                  <a:pt x="59531" y="28575"/>
                </a:lnTo>
                <a:lnTo>
                  <a:pt x="21431" y="9525"/>
                </a:lnTo>
                <a:lnTo>
                  <a:pt x="30956" y="28575"/>
                </a:lnTo>
                <a:lnTo>
                  <a:pt x="0" y="19050"/>
                </a:lnTo>
                <a:lnTo>
                  <a:pt x="0" y="19050"/>
                </a:lnTo>
                <a:lnTo>
                  <a:pt x="9525" y="59531"/>
                </a:lnTo>
                <a:lnTo>
                  <a:pt x="33337" y="90487"/>
                </a:lnTo>
                <a:lnTo>
                  <a:pt x="52387" y="78581"/>
                </a:lnTo>
                <a:lnTo>
                  <a:pt x="85725" y="1166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5" name="Freeform 281"/>
          <p:cNvSpPr/>
          <p:nvPr/>
        </p:nvSpPr>
        <p:spPr bwMode="auto">
          <a:xfrm>
            <a:off x="6928485" y="2844800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6" name="Freeform 281"/>
          <p:cNvSpPr/>
          <p:nvPr/>
        </p:nvSpPr>
        <p:spPr bwMode="auto">
          <a:xfrm>
            <a:off x="6935470" y="2944495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7" name="Freeform 294"/>
          <p:cNvSpPr/>
          <p:nvPr/>
        </p:nvSpPr>
        <p:spPr bwMode="auto">
          <a:xfrm>
            <a:off x="6947535" y="2956560"/>
            <a:ext cx="469900" cy="426720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8" name="Freeform: Shape 247"/>
          <p:cNvSpPr/>
          <p:nvPr/>
        </p:nvSpPr>
        <p:spPr bwMode="auto">
          <a:xfrm>
            <a:off x="6910070" y="2905125"/>
            <a:ext cx="92710" cy="73660"/>
          </a:xfrm>
          <a:custGeom>
            <a:avLst/>
            <a:gdLst>
              <a:gd name="connsiteX0" fmla="*/ 0 w 92868"/>
              <a:gd name="connsiteY0" fmla="*/ 7144 h 66675"/>
              <a:gd name="connsiteX1" fmla="*/ 14287 w 92868"/>
              <a:gd name="connsiteY1" fmla="*/ 38100 h 66675"/>
              <a:gd name="connsiteX2" fmla="*/ 38100 w 92868"/>
              <a:gd name="connsiteY2" fmla="*/ 45244 h 66675"/>
              <a:gd name="connsiteX3" fmla="*/ 64293 w 92868"/>
              <a:gd name="connsiteY3" fmla="*/ 35719 h 66675"/>
              <a:gd name="connsiteX4" fmla="*/ 73818 w 92868"/>
              <a:gd name="connsiteY4" fmla="*/ 66675 h 66675"/>
              <a:gd name="connsiteX5" fmla="*/ 92868 w 92868"/>
              <a:gd name="connsiteY5" fmla="*/ 61913 h 66675"/>
              <a:gd name="connsiteX6" fmla="*/ 64293 w 92868"/>
              <a:gd name="connsiteY6" fmla="*/ 0 h 66675"/>
              <a:gd name="connsiteX7" fmla="*/ 0 w 92868"/>
              <a:gd name="connsiteY7" fmla="*/ 7144 h 66675"/>
              <a:gd name="connsiteX0-1" fmla="*/ 0 w 92868"/>
              <a:gd name="connsiteY0-2" fmla="*/ 7144 h 66675"/>
              <a:gd name="connsiteX1-3" fmla="*/ 14287 w 92868"/>
              <a:gd name="connsiteY1-4" fmla="*/ 38100 h 66675"/>
              <a:gd name="connsiteX2-5" fmla="*/ 38100 w 92868"/>
              <a:gd name="connsiteY2-6" fmla="*/ 45244 h 66675"/>
              <a:gd name="connsiteX3-7" fmla="*/ 64293 w 92868"/>
              <a:gd name="connsiteY3-8" fmla="*/ 35719 h 66675"/>
              <a:gd name="connsiteX4-9" fmla="*/ 73818 w 92868"/>
              <a:gd name="connsiteY4-10" fmla="*/ 66675 h 66675"/>
              <a:gd name="connsiteX5-11" fmla="*/ 92868 w 92868"/>
              <a:gd name="connsiteY5-12" fmla="*/ 61913 h 66675"/>
              <a:gd name="connsiteX6-13" fmla="*/ 64293 w 92868"/>
              <a:gd name="connsiteY6-14" fmla="*/ 0 h 66675"/>
              <a:gd name="connsiteX7-15" fmla="*/ 28575 w 92868"/>
              <a:gd name="connsiteY7-16" fmla="*/ 4763 h 66675"/>
              <a:gd name="connsiteX8" fmla="*/ 0 w 92868"/>
              <a:gd name="connsiteY8" fmla="*/ 7144 h 66675"/>
              <a:gd name="connsiteX0-17" fmla="*/ 0 w 92868"/>
              <a:gd name="connsiteY0-18" fmla="*/ 14287 h 73818"/>
              <a:gd name="connsiteX1-19" fmla="*/ 14287 w 92868"/>
              <a:gd name="connsiteY1-20" fmla="*/ 45243 h 73818"/>
              <a:gd name="connsiteX2-21" fmla="*/ 38100 w 92868"/>
              <a:gd name="connsiteY2-22" fmla="*/ 52387 h 73818"/>
              <a:gd name="connsiteX3-23" fmla="*/ 64293 w 92868"/>
              <a:gd name="connsiteY3-24" fmla="*/ 42862 h 73818"/>
              <a:gd name="connsiteX4-25" fmla="*/ 73818 w 92868"/>
              <a:gd name="connsiteY4-26" fmla="*/ 73818 h 73818"/>
              <a:gd name="connsiteX5-27" fmla="*/ 92868 w 92868"/>
              <a:gd name="connsiteY5-28" fmla="*/ 69056 h 73818"/>
              <a:gd name="connsiteX6-29" fmla="*/ 64293 w 92868"/>
              <a:gd name="connsiteY6-30" fmla="*/ 7143 h 73818"/>
              <a:gd name="connsiteX7-31" fmla="*/ 7144 w 92868"/>
              <a:gd name="connsiteY7-32" fmla="*/ 0 h 73818"/>
              <a:gd name="connsiteX8-33" fmla="*/ 0 w 92868"/>
              <a:gd name="connsiteY8-34" fmla="*/ 14287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92868" h="73818">
                <a:moveTo>
                  <a:pt x="0" y="14287"/>
                </a:moveTo>
                <a:lnTo>
                  <a:pt x="14287" y="45243"/>
                </a:lnTo>
                <a:lnTo>
                  <a:pt x="38100" y="52387"/>
                </a:lnTo>
                <a:lnTo>
                  <a:pt x="64293" y="42862"/>
                </a:lnTo>
                <a:lnTo>
                  <a:pt x="73818" y="73818"/>
                </a:lnTo>
                <a:lnTo>
                  <a:pt x="92868" y="69056"/>
                </a:lnTo>
                <a:lnTo>
                  <a:pt x="64293" y="7143"/>
                </a:lnTo>
                <a:lnTo>
                  <a:pt x="7144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5" name="Freeform: Shape 254"/>
          <p:cNvSpPr/>
          <p:nvPr/>
        </p:nvSpPr>
        <p:spPr bwMode="auto">
          <a:xfrm>
            <a:off x="6521450" y="885825"/>
            <a:ext cx="4011295" cy="2019935"/>
          </a:xfrm>
          <a:custGeom>
            <a:avLst/>
            <a:gdLst>
              <a:gd name="connsiteX0" fmla="*/ 133490 w 4011346"/>
              <a:gd name="connsiteY0" fmla="*/ 397130 h 1711998"/>
              <a:gd name="connsiteX1" fmla="*/ 46722 w 4011346"/>
              <a:gd name="connsiteY1" fmla="*/ 427165 h 1711998"/>
              <a:gd name="connsiteX2" fmla="*/ 33373 w 4011346"/>
              <a:gd name="connsiteY2" fmla="*/ 457200 h 1711998"/>
              <a:gd name="connsiteX3" fmla="*/ 43384 w 4011346"/>
              <a:gd name="connsiteY3" fmla="*/ 487236 h 1711998"/>
              <a:gd name="connsiteX4" fmla="*/ 60071 w 4011346"/>
              <a:gd name="connsiteY4" fmla="*/ 513933 h 1711998"/>
              <a:gd name="connsiteX5" fmla="*/ 73419 w 4011346"/>
              <a:gd name="connsiteY5" fmla="*/ 543968 h 1711998"/>
              <a:gd name="connsiteX6" fmla="*/ 56733 w 4011346"/>
              <a:gd name="connsiteY6" fmla="*/ 567329 h 1711998"/>
              <a:gd name="connsiteX7" fmla="*/ 76757 w 4011346"/>
              <a:gd name="connsiteY7" fmla="*/ 647422 h 1711998"/>
              <a:gd name="connsiteX8" fmla="*/ 66745 w 4011346"/>
              <a:gd name="connsiteY8" fmla="*/ 664109 h 1711998"/>
              <a:gd name="connsiteX9" fmla="*/ 70082 w 4011346"/>
              <a:gd name="connsiteY9" fmla="*/ 690806 h 1711998"/>
              <a:gd name="connsiteX10" fmla="*/ 70082 w 4011346"/>
              <a:gd name="connsiteY10" fmla="*/ 730853 h 1711998"/>
              <a:gd name="connsiteX11" fmla="*/ 80094 w 4011346"/>
              <a:gd name="connsiteY11" fmla="*/ 750876 h 1711998"/>
              <a:gd name="connsiteX12" fmla="*/ 76757 w 4011346"/>
              <a:gd name="connsiteY12" fmla="*/ 774237 h 1711998"/>
              <a:gd name="connsiteX13" fmla="*/ 106792 w 4011346"/>
              <a:gd name="connsiteY13" fmla="*/ 807609 h 1711998"/>
              <a:gd name="connsiteX14" fmla="*/ 106792 w 4011346"/>
              <a:gd name="connsiteY14" fmla="*/ 837644 h 1711998"/>
              <a:gd name="connsiteX15" fmla="*/ 13349 w 4011346"/>
              <a:gd name="connsiteY15" fmla="*/ 927749 h 1711998"/>
              <a:gd name="connsiteX16" fmla="*/ 33373 w 4011346"/>
              <a:gd name="connsiteY16" fmla="*/ 961122 h 1711998"/>
              <a:gd name="connsiteX17" fmla="*/ 33373 w 4011346"/>
              <a:gd name="connsiteY17" fmla="*/ 961122 h 1711998"/>
              <a:gd name="connsiteX18" fmla="*/ 16687 w 4011346"/>
              <a:gd name="connsiteY18" fmla="*/ 991157 h 1711998"/>
              <a:gd name="connsiteX19" fmla="*/ 3338 w 4011346"/>
              <a:gd name="connsiteY19" fmla="*/ 1021192 h 1711998"/>
              <a:gd name="connsiteX20" fmla="*/ 0 w 4011346"/>
              <a:gd name="connsiteY20" fmla="*/ 1081262 h 1711998"/>
              <a:gd name="connsiteX21" fmla="*/ 16687 w 4011346"/>
              <a:gd name="connsiteY21" fmla="*/ 1124646 h 1711998"/>
              <a:gd name="connsiteX22" fmla="*/ 20024 w 4011346"/>
              <a:gd name="connsiteY22" fmla="*/ 1158018 h 1711998"/>
              <a:gd name="connsiteX23" fmla="*/ 56733 w 4011346"/>
              <a:gd name="connsiteY23" fmla="*/ 1168030 h 1711998"/>
              <a:gd name="connsiteX24" fmla="*/ 116803 w 4011346"/>
              <a:gd name="connsiteY24" fmla="*/ 1254798 h 1711998"/>
              <a:gd name="connsiteX25" fmla="*/ 96780 w 4011346"/>
              <a:gd name="connsiteY25" fmla="*/ 1278158 h 1711998"/>
              <a:gd name="connsiteX26" fmla="*/ 93443 w 4011346"/>
              <a:gd name="connsiteY26" fmla="*/ 1308193 h 1711998"/>
              <a:gd name="connsiteX27" fmla="*/ 120141 w 4011346"/>
              <a:gd name="connsiteY27" fmla="*/ 1311530 h 1711998"/>
              <a:gd name="connsiteX28" fmla="*/ 160187 w 4011346"/>
              <a:gd name="connsiteY28" fmla="*/ 1324879 h 1711998"/>
              <a:gd name="connsiteX29" fmla="*/ 186885 w 4011346"/>
              <a:gd name="connsiteY29" fmla="*/ 1338228 h 1711998"/>
              <a:gd name="connsiteX30" fmla="*/ 213583 w 4011346"/>
              <a:gd name="connsiteY30" fmla="*/ 1368263 h 1711998"/>
              <a:gd name="connsiteX31" fmla="*/ 243618 w 4011346"/>
              <a:gd name="connsiteY31" fmla="*/ 1371600 h 1711998"/>
              <a:gd name="connsiteX32" fmla="*/ 287002 w 4011346"/>
              <a:gd name="connsiteY32" fmla="*/ 1401636 h 1711998"/>
              <a:gd name="connsiteX33" fmla="*/ 310363 w 4011346"/>
              <a:gd name="connsiteY33" fmla="*/ 1411647 h 1711998"/>
              <a:gd name="connsiteX34" fmla="*/ 310363 w 4011346"/>
              <a:gd name="connsiteY34" fmla="*/ 1448357 h 1711998"/>
              <a:gd name="connsiteX35" fmla="*/ 270316 w 4011346"/>
              <a:gd name="connsiteY35" fmla="*/ 1488403 h 1711998"/>
              <a:gd name="connsiteX36" fmla="*/ 280327 w 4011346"/>
              <a:gd name="connsiteY36" fmla="*/ 1511764 h 1711998"/>
              <a:gd name="connsiteX37" fmla="*/ 273653 w 4011346"/>
              <a:gd name="connsiteY37" fmla="*/ 1531787 h 1711998"/>
              <a:gd name="connsiteX38" fmla="*/ 266979 w 4011346"/>
              <a:gd name="connsiteY38" fmla="*/ 1548473 h 1711998"/>
              <a:gd name="connsiteX39" fmla="*/ 240281 w 4011346"/>
              <a:gd name="connsiteY39" fmla="*/ 1588520 h 1711998"/>
              <a:gd name="connsiteX40" fmla="*/ 307025 w 4011346"/>
              <a:gd name="connsiteY40" fmla="*/ 1625230 h 1711998"/>
              <a:gd name="connsiteX41" fmla="*/ 337060 w 4011346"/>
              <a:gd name="connsiteY41" fmla="*/ 1631904 h 1711998"/>
              <a:gd name="connsiteX42" fmla="*/ 360421 w 4011346"/>
              <a:gd name="connsiteY42" fmla="*/ 1638579 h 1711998"/>
              <a:gd name="connsiteX43" fmla="*/ 380444 w 4011346"/>
              <a:gd name="connsiteY43" fmla="*/ 1645253 h 1711998"/>
              <a:gd name="connsiteX44" fmla="*/ 407142 w 4011346"/>
              <a:gd name="connsiteY44" fmla="*/ 1665276 h 1711998"/>
              <a:gd name="connsiteX45" fmla="*/ 437177 w 4011346"/>
              <a:gd name="connsiteY45" fmla="*/ 1661939 h 1711998"/>
              <a:gd name="connsiteX46" fmla="*/ 507259 w 4011346"/>
              <a:gd name="connsiteY46" fmla="*/ 1711998 h 1711998"/>
              <a:gd name="connsiteX47" fmla="*/ 517271 w 4011346"/>
              <a:gd name="connsiteY47" fmla="*/ 1698649 h 1711998"/>
              <a:gd name="connsiteX48" fmla="*/ 507259 w 4011346"/>
              <a:gd name="connsiteY48" fmla="*/ 1658602 h 1711998"/>
              <a:gd name="connsiteX49" fmla="*/ 500584 w 4011346"/>
              <a:gd name="connsiteY49" fmla="*/ 1625230 h 1711998"/>
              <a:gd name="connsiteX50" fmla="*/ 483898 w 4011346"/>
              <a:gd name="connsiteY50" fmla="*/ 1581846 h 1711998"/>
              <a:gd name="connsiteX51" fmla="*/ 513933 w 4011346"/>
              <a:gd name="connsiteY51" fmla="*/ 1561822 h 1711998"/>
              <a:gd name="connsiteX52" fmla="*/ 547306 w 4011346"/>
              <a:gd name="connsiteY52" fmla="*/ 1538462 h 1711998"/>
              <a:gd name="connsiteX53" fmla="*/ 527282 w 4011346"/>
              <a:gd name="connsiteY53" fmla="*/ 1521776 h 1711998"/>
              <a:gd name="connsiteX54" fmla="*/ 517271 w 4011346"/>
              <a:gd name="connsiteY54" fmla="*/ 1488403 h 1711998"/>
              <a:gd name="connsiteX55" fmla="*/ 480561 w 4011346"/>
              <a:gd name="connsiteY55" fmla="*/ 1471717 h 1711998"/>
              <a:gd name="connsiteX56" fmla="*/ 470549 w 4011346"/>
              <a:gd name="connsiteY56" fmla="*/ 1451694 h 1711998"/>
              <a:gd name="connsiteX57" fmla="*/ 480561 w 4011346"/>
              <a:gd name="connsiteY57" fmla="*/ 1421659 h 1711998"/>
              <a:gd name="connsiteX58" fmla="*/ 490573 w 4011346"/>
              <a:gd name="connsiteY58" fmla="*/ 1381612 h 1711998"/>
              <a:gd name="connsiteX59" fmla="*/ 513933 w 4011346"/>
              <a:gd name="connsiteY59" fmla="*/ 1401636 h 1711998"/>
              <a:gd name="connsiteX60" fmla="*/ 520608 w 4011346"/>
              <a:gd name="connsiteY60" fmla="*/ 1384949 h 1711998"/>
              <a:gd name="connsiteX61" fmla="*/ 543968 w 4011346"/>
              <a:gd name="connsiteY61" fmla="*/ 1348240 h 1711998"/>
              <a:gd name="connsiteX62" fmla="*/ 574003 w 4011346"/>
              <a:gd name="connsiteY62" fmla="*/ 1331554 h 1711998"/>
              <a:gd name="connsiteX63" fmla="*/ 590690 w 4011346"/>
              <a:gd name="connsiteY63" fmla="*/ 1344903 h 1711998"/>
              <a:gd name="connsiteX64" fmla="*/ 610713 w 4011346"/>
              <a:gd name="connsiteY64" fmla="*/ 1318205 h 1711998"/>
              <a:gd name="connsiteX65" fmla="*/ 630736 w 4011346"/>
              <a:gd name="connsiteY65" fmla="*/ 1344903 h 1711998"/>
              <a:gd name="connsiteX66" fmla="*/ 657434 w 4011346"/>
              <a:gd name="connsiteY66" fmla="*/ 1368263 h 1711998"/>
              <a:gd name="connsiteX67" fmla="*/ 674120 w 4011346"/>
              <a:gd name="connsiteY67" fmla="*/ 1374938 h 1711998"/>
              <a:gd name="connsiteX68" fmla="*/ 697481 w 4011346"/>
              <a:gd name="connsiteY68" fmla="*/ 1374938 h 1711998"/>
              <a:gd name="connsiteX69" fmla="*/ 717504 w 4011346"/>
              <a:gd name="connsiteY69" fmla="*/ 1361589 h 1711998"/>
              <a:gd name="connsiteX70" fmla="*/ 744202 w 4011346"/>
              <a:gd name="connsiteY70" fmla="*/ 1361589 h 1711998"/>
              <a:gd name="connsiteX71" fmla="*/ 760888 w 4011346"/>
              <a:gd name="connsiteY71" fmla="*/ 1358252 h 1711998"/>
              <a:gd name="connsiteX72" fmla="*/ 790923 w 4011346"/>
              <a:gd name="connsiteY72" fmla="*/ 1391624 h 1711998"/>
              <a:gd name="connsiteX73" fmla="*/ 797598 w 4011346"/>
              <a:gd name="connsiteY73" fmla="*/ 1364926 h 1711998"/>
              <a:gd name="connsiteX74" fmla="*/ 817621 w 4011346"/>
              <a:gd name="connsiteY74" fmla="*/ 1381612 h 1711998"/>
              <a:gd name="connsiteX75" fmla="*/ 837644 w 4011346"/>
              <a:gd name="connsiteY75" fmla="*/ 1358252 h 1711998"/>
              <a:gd name="connsiteX76" fmla="*/ 827633 w 4011346"/>
              <a:gd name="connsiteY76" fmla="*/ 1338228 h 1711998"/>
              <a:gd name="connsiteX77" fmla="*/ 810946 w 4011346"/>
              <a:gd name="connsiteY77" fmla="*/ 1324879 h 1711998"/>
              <a:gd name="connsiteX78" fmla="*/ 810946 w 4011346"/>
              <a:gd name="connsiteY78" fmla="*/ 1298182 h 1711998"/>
              <a:gd name="connsiteX79" fmla="*/ 810946 w 4011346"/>
              <a:gd name="connsiteY79" fmla="*/ 1284833 h 1711998"/>
              <a:gd name="connsiteX80" fmla="*/ 830970 w 4011346"/>
              <a:gd name="connsiteY80" fmla="*/ 1281495 h 1711998"/>
              <a:gd name="connsiteX81" fmla="*/ 840981 w 4011346"/>
              <a:gd name="connsiteY81" fmla="*/ 1278158 h 1711998"/>
              <a:gd name="connsiteX82" fmla="*/ 820958 w 4011346"/>
              <a:gd name="connsiteY82" fmla="*/ 1241449 h 1711998"/>
              <a:gd name="connsiteX83" fmla="*/ 854330 w 4011346"/>
              <a:gd name="connsiteY83" fmla="*/ 1234774 h 1711998"/>
              <a:gd name="connsiteX84" fmla="*/ 891040 w 4011346"/>
              <a:gd name="connsiteY84" fmla="*/ 1241449 h 1711998"/>
              <a:gd name="connsiteX85" fmla="*/ 964459 w 4011346"/>
              <a:gd name="connsiteY85" fmla="*/ 1198065 h 1711998"/>
              <a:gd name="connsiteX86" fmla="*/ 1001168 w 4011346"/>
              <a:gd name="connsiteY86" fmla="*/ 1198065 h 1711998"/>
              <a:gd name="connsiteX87" fmla="*/ 1027866 w 4011346"/>
              <a:gd name="connsiteY87" fmla="*/ 1174704 h 1711998"/>
              <a:gd name="connsiteX88" fmla="*/ 1047890 w 4011346"/>
              <a:gd name="connsiteY88" fmla="*/ 1184716 h 1711998"/>
              <a:gd name="connsiteX89" fmla="*/ 1067913 w 4011346"/>
              <a:gd name="connsiteY89" fmla="*/ 1194727 h 1711998"/>
              <a:gd name="connsiteX90" fmla="*/ 1087936 w 4011346"/>
              <a:gd name="connsiteY90" fmla="*/ 1221425 h 1711998"/>
              <a:gd name="connsiteX91" fmla="*/ 1074587 w 4011346"/>
              <a:gd name="connsiteY91" fmla="*/ 1234774 h 1711998"/>
              <a:gd name="connsiteX92" fmla="*/ 1104622 w 4011346"/>
              <a:gd name="connsiteY92" fmla="*/ 1234774 h 1711998"/>
              <a:gd name="connsiteX93" fmla="*/ 1107960 w 4011346"/>
              <a:gd name="connsiteY93" fmla="*/ 1251460 h 1711998"/>
              <a:gd name="connsiteX94" fmla="*/ 1121309 w 4011346"/>
              <a:gd name="connsiteY94" fmla="*/ 1234774 h 1711998"/>
              <a:gd name="connsiteX95" fmla="*/ 1134657 w 4011346"/>
              <a:gd name="connsiteY95" fmla="*/ 1248123 h 1711998"/>
              <a:gd name="connsiteX96" fmla="*/ 1134657 w 4011346"/>
              <a:gd name="connsiteY96" fmla="*/ 1268146 h 1711998"/>
              <a:gd name="connsiteX97" fmla="*/ 1148006 w 4011346"/>
              <a:gd name="connsiteY97" fmla="*/ 1264809 h 1711998"/>
              <a:gd name="connsiteX98" fmla="*/ 1208076 w 4011346"/>
              <a:gd name="connsiteY98" fmla="*/ 1218088 h 1711998"/>
              <a:gd name="connsiteX99" fmla="*/ 1211414 w 4011346"/>
              <a:gd name="connsiteY99" fmla="*/ 1238111 h 1711998"/>
              <a:gd name="connsiteX100" fmla="*/ 1244786 w 4011346"/>
              <a:gd name="connsiteY100" fmla="*/ 1258135 h 1711998"/>
              <a:gd name="connsiteX101" fmla="*/ 1264809 w 4011346"/>
              <a:gd name="connsiteY101" fmla="*/ 1288170 h 1711998"/>
              <a:gd name="connsiteX102" fmla="*/ 1298181 w 4011346"/>
              <a:gd name="connsiteY102" fmla="*/ 1394961 h 1711998"/>
              <a:gd name="connsiteX103" fmla="*/ 1308193 w 4011346"/>
              <a:gd name="connsiteY103" fmla="*/ 1351577 h 1711998"/>
              <a:gd name="connsiteX104" fmla="*/ 1344903 w 4011346"/>
              <a:gd name="connsiteY104" fmla="*/ 1371600 h 1711998"/>
              <a:gd name="connsiteX105" fmla="*/ 1388287 w 4011346"/>
              <a:gd name="connsiteY105" fmla="*/ 1371600 h 1711998"/>
              <a:gd name="connsiteX106" fmla="*/ 1394961 w 4011346"/>
              <a:gd name="connsiteY106" fmla="*/ 1394961 h 1711998"/>
              <a:gd name="connsiteX107" fmla="*/ 1435008 w 4011346"/>
              <a:gd name="connsiteY107" fmla="*/ 1418322 h 1711998"/>
              <a:gd name="connsiteX108" fmla="*/ 1465043 w 4011346"/>
              <a:gd name="connsiteY108" fmla="*/ 1418322 h 1711998"/>
              <a:gd name="connsiteX109" fmla="*/ 1491741 w 4011346"/>
              <a:gd name="connsiteY109" fmla="*/ 1431671 h 1711998"/>
              <a:gd name="connsiteX110" fmla="*/ 1535125 w 4011346"/>
              <a:gd name="connsiteY110" fmla="*/ 1388287 h 1711998"/>
              <a:gd name="connsiteX111" fmla="*/ 1571834 w 4011346"/>
              <a:gd name="connsiteY111" fmla="*/ 1368263 h 1711998"/>
              <a:gd name="connsiteX112" fmla="*/ 1608544 w 4011346"/>
              <a:gd name="connsiteY112" fmla="*/ 1371600 h 1711998"/>
              <a:gd name="connsiteX113" fmla="*/ 1655265 w 4011346"/>
              <a:gd name="connsiteY113" fmla="*/ 1384949 h 1711998"/>
              <a:gd name="connsiteX114" fmla="*/ 1681963 w 4011346"/>
              <a:gd name="connsiteY114" fmla="*/ 1401636 h 1711998"/>
              <a:gd name="connsiteX115" fmla="*/ 1735358 w 4011346"/>
              <a:gd name="connsiteY115" fmla="*/ 1394961 h 1711998"/>
              <a:gd name="connsiteX116" fmla="*/ 1745370 w 4011346"/>
              <a:gd name="connsiteY116" fmla="*/ 1374938 h 1711998"/>
              <a:gd name="connsiteX117" fmla="*/ 1738695 w 4011346"/>
              <a:gd name="connsiteY117" fmla="*/ 1354914 h 1711998"/>
              <a:gd name="connsiteX118" fmla="*/ 1765393 w 4011346"/>
              <a:gd name="connsiteY118" fmla="*/ 1328217 h 1711998"/>
              <a:gd name="connsiteX119" fmla="*/ 1778742 w 4011346"/>
              <a:gd name="connsiteY119" fmla="*/ 1324879 h 1711998"/>
              <a:gd name="connsiteX120" fmla="*/ 1812114 w 4011346"/>
              <a:gd name="connsiteY120" fmla="*/ 1341565 h 1711998"/>
              <a:gd name="connsiteX121" fmla="*/ 1852161 w 4011346"/>
              <a:gd name="connsiteY121" fmla="*/ 1354914 h 1711998"/>
              <a:gd name="connsiteX122" fmla="*/ 1858836 w 4011346"/>
              <a:gd name="connsiteY122" fmla="*/ 1381612 h 1711998"/>
              <a:gd name="connsiteX123" fmla="*/ 1872184 w 4011346"/>
              <a:gd name="connsiteY123" fmla="*/ 1388287 h 1711998"/>
              <a:gd name="connsiteX124" fmla="*/ 1902219 w 4011346"/>
              <a:gd name="connsiteY124" fmla="*/ 1391624 h 1711998"/>
              <a:gd name="connsiteX125" fmla="*/ 1932254 w 4011346"/>
              <a:gd name="connsiteY125" fmla="*/ 1374938 h 1711998"/>
              <a:gd name="connsiteX126" fmla="*/ 1962290 w 4011346"/>
              <a:gd name="connsiteY126" fmla="*/ 1388287 h 1711998"/>
              <a:gd name="connsiteX127" fmla="*/ 1985650 w 4011346"/>
              <a:gd name="connsiteY127" fmla="*/ 1401636 h 1711998"/>
              <a:gd name="connsiteX128" fmla="*/ 1995662 w 4011346"/>
              <a:gd name="connsiteY128" fmla="*/ 1411647 h 1711998"/>
              <a:gd name="connsiteX129" fmla="*/ 2032371 w 4011346"/>
              <a:gd name="connsiteY129" fmla="*/ 1431671 h 1711998"/>
              <a:gd name="connsiteX130" fmla="*/ 2069081 w 4011346"/>
              <a:gd name="connsiteY130" fmla="*/ 1428333 h 1711998"/>
              <a:gd name="connsiteX131" fmla="*/ 2142500 w 4011346"/>
              <a:gd name="connsiteY131" fmla="*/ 1384949 h 1711998"/>
              <a:gd name="connsiteX132" fmla="*/ 2195895 w 4011346"/>
              <a:gd name="connsiteY132" fmla="*/ 1398298 h 1711998"/>
              <a:gd name="connsiteX133" fmla="*/ 2225930 w 4011346"/>
              <a:gd name="connsiteY133" fmla="*/ 1408310 h 1711998"/>
              <a:gd name="connsiteX134" fmla="*/ 2259303 w 4011346"/>
              <a:gd name="connsiteY134" fmla="*/ 1394961 h 1711998"/>
              <a:gd name="connsiteX135" fmla="*/ 2262640 w 4011346"/>
              <a:gd name="connsiteY135" fmla="*/ 1368263 h 1711998"/>
              <a:gd name="connsiteX136" fmla="*/ 2282663 w 4011346"/>
              <a:gd name="connsiteY136" fmla="*/ 1338228 h 1711998"/>
              <a:gd name="connsiteX137" fmla="*/ 2299349 w 4011346"/>
              <a:gd name="connsiteY137" fmla="*/ 1284833 h 1711998"/>
              <a:gd name="connsiteX138" fmla="*/ 2282663 w 4011346"/>
              <a:gd name="connsiteY138" fmla="*/ 1288170 h 1711998"/>
              <a:gd name="connsiteX139" fmla="*/ 2312698 w 4011346"/>
              <a:gd name="connsiteY139" fmla="*/ 1261472 h 1711998"/>
              <a:gd name="connsiteX140" fmla="*/ 2339396 w 4011346"/>
              <a:gd name="connsiteY140" fmla="*/ 1258135 h 1711998"/>
              <a:gd name="connsiteX141" fmla="*/ 2396129 w 4011346"/>
              <a:gd name="connsiteY141" fmla="*/ 1268146 h 1711998"/>
              <a:gd name="connsiteX142" fmla="*/ 2436176 w 4011346"/>
              <a:gd name="connsiteY142" fmla="*/ 1294844 h 1711998"/>
              <a:gd name="connsiteX143" fmla="*/ 2462873 w 4011346"/>
              <a:gd name="connsiteY143" fmla="*/ 1324879 h 1711998"/>
              <a:gd name="connsiteX144" fmla="*/ 2469548 w 4011346"/>
              <a:gd name="connsiteY144" fmla="*/ 1361589 h 1711998"/>
              <a:gd name="connsiteX145" fmla="*/ 2476222 w 4011346"/>
              <a:gd name="connsiteY145" fmla="*/ 1401636 h 1711998"/>
              <a:gd name="connsiteX146" fmla="*/ 2486234 w 4011346"/>
              <a:gd name="connsiteY146" fmla="*/ 1421659 h 1711998"/>
              <a:gd name="connsiteX147" fmla="*/ 2529618 w 4011346"/>
              <a:gd name="connsiteY147" fmla="*/ 1435008 h 1711998"/>
              <a:gd name="connsiteX148" fmla="*/ 2549641 w 4011346"/>
              <a:gd name="connsiteY148" fmla="*/ 1455031 h 1711998"/>
              <a:gd name="connsiteX149" fmla="*/ 2562990 w 4011346"/>
              <a:gd name="connsiteY149" fmla="*/ 1488403 h 1711998"/>
              <a:gd name="connsiteX150" fmla="*/ 2586351 w 4011346"/>
              <a:gd name="connsiteY150" fmla="*/ 1481729 h 1711998"/>
              <a:gd name="connsiteX151" fmla="*/ 2606374 w 4011346"/>
              <a:gd name="connsiteY151" fmla="*/ 1471717 h 1711998"/>
              <a:gd name="connsiteX152" fmla="*/ 2639746 w 4011346"/>
              <a:gd name="connsiteY152" fmla="*/ 1455031 h 1711998"/>
              <a:gd name="connsiteX153" fmla="*/ 2643084 w 4011346"/>
              <a:gd name="connsiteY153" fmla="*/ 1471717 h 1711998"/>
              <a:gd name="connsiteX154" fmla="*/ 2626398 w 4011346"/>
              <a:gd name="connsiteY154" fmla="*/ 1501752 h 1711998"/>
              <a:gd name="connsiteX155" fmla="*/ 2616386 w 4011346"/>
              <a:gd name="connsiteY155" fmla="*/ 1538462 h 1711998"/>
              <a:gd name="connsiteX156" fmla="*/ 2603037 w 4011346"/>
              <a:gd name="connsiteY156" fmla="*/ 1591857 h 1711998"/>
              <a:gd name="connsiteX157" fmla="*/ 2579676 w 4011346"/>
              <a:gd name="connsiteY157" fmla="*/ 1565160 h 1711998"/>
              <a:gd name="connsiteX158" fmla="*/ 2552979 w 4011346"/>
              <a:gd name="connsiteY158" fmla="*/ 1588520 h 1711998"/>
              <a:gd name="connsiteX159" fmla="*/ 2559653 w 4011346"/>
              <a:gd name="connsiteY159" fmla="*/ 1615218 h 1711998"/>
              <a:gd name="connsiteX160" fmla="*/ 2559653 w 4011346"/>
              <a:gd name="connsiteY160" fmla="*/ 1651927 h 1711998"/>
              <a:gd name="connsiteX161" fmla="*/ 2549641 w 4011346"/>
              <a:gd name="connsiteY161" fmla="*/ 1671951 h 1711998"/>
              <a:gd name="connsiteX162" fmla="*/ 2589688 w 4011346"/>
              <a:gd name="connsiteY162" fmla="*/ 1651927 h 1711998"/>
              <a:gd name="connsiteX163" fmla="*/ 2626398 w 4011346"/>
              <a:gd name="connsiteY163" fmla="*/ 1661939 h 1711998"/>
              <a:gd name="connsiteX164" fmla="*/ 2653095 w 4011346"/>
              <a:gd name="connsiteY164" fmla="*/ 1638579 h 1711998"/>
              <a:gd name="connsiteX165" fmla="*/ 2683130 w 4011346"/>
              <a:gd name="connsiteY165" fmla="*/ 1585183 h 1711998"/>
              <a:gd name="connsiteX166" fmla="*/ 2753212 w 4011346"/>
              <a:gd name="connsiteY166" fmla="*/ 1498415 h 1711998"/>
              <a:gd name="connsiteX167" fmla="*/ 2783247 w 4011346"/>
              <a:gd name="connsiteY167" fmla="*/ 1428333 h 1711998"/>
              <a:gd name="connsiteX168" fmla="*/ 2803271 w 4011346"/>
              <a:gd name="connsiteY168" fmla="*/ 1324879 h 1711998"/>
              <a:gd name="connsiteX169" fmla="*/ 2793259 w 4011346"/>
              <a:gd name="connsiteY169" fmla="*/ 1274821 h 1711998"/>
              <a:gd name="connsiteX170" fmla="*/ 2769898 w 4011346"/>
              <a:gd name="connsiteY170" fmla="*/ 1241449 h 1711998"/>
              <a:gd name="connsiteX171" fmla="*/ 2726514 w 4011346"/>
              <a:gd name="connsiteY171" fmla="*/ 1241449 h 1711998"/>
              <a:gd name="connsiteX172" fmla="*/ 2699817 w 4011346"/>
              <a:gd name="connsiteY172" fmla="*/ 1241449 h 1711998"/>
              <a:gd name="connsiteX173" fmla="*/ 2683130 w 4011346"/>
              <a:gd name="connsiteY173" fmla="*/ 1221425 h 1711998"/>
              <a:gd name="connsiteX174" fmla="*/ 2669781 w 4011346"/>
              <a:gd name="connsiteY174" fmla="*/ 1201402 h 1711998"/>
              <a:gd name="connsiteX175" fmla="*/ 2763224 w 4011346"/>
              <a:gd name="connsiteY175" fmla="*/ 1084599 h 1711998"/>
              <a:gd name="connsiteX176" fmla="*/ 2846654 w 4011346"/>
              <a:gd name="connsiteY176" fmla="*/ 1017855 h 1711998"/>
              <a:gd name="connsiteX177" fmla="*/ 2890038 w 4011346"/>
              <a:gd name="connsiteY177" fmla="*/ 994494 h 1711998"/>
              <a:gd name="connsiteX178" fmla="*/ 2933422 w 4011346"/>
              <a:gd name="connsiteY178" fmla="*/ 1014517 h 1711998"/>
              <a:gd name="connsiteX179" fmla="*/ 2950109 w 4011346"/>
              <a:gd name="connsiteY179" fmla="*/ 997831 h 1711998"/>
              <a:gd name="connsiteX180" fmla="*/ 2993492 w 4011346"/>
              <a:gd name="connsiteY180" fmla="*/ 1014517 h 1711998"/>
              <a:gd name="connsiteX181" fmla="*/ 3006841 w 4011346"/>
              <a:gd name="connsiteY181" fmla="*/ 981145 h 1711998"/>
              <a:gd name="connsiteX182" fmla="*/ 3053563 w 4011346"/>
              <a:gd name="connsiteY182" fmla="*/ 991157 h 1711998"/>
              <a:gd name="connsiteX183" fmla="*/ 3070249 w 4011346"/>
              <a:gd name="connsiteY183" fmla="*/ 1007843 h 1711998"/>
              <a:gd name="connsiteX184" fmla="*/ 3060237 w 4011346"/>
              <a:gd name="connsiteY184" fmla="*/ 1027866 h 1711998"/>
              <a:gd name="connsiteX185" fmla="*/ 3123644 w 4011346"/>
              <a:gd name="connsiteY185" fmla="*/ 1011180 h 1711998"/>
              <a:gd name="connsiteX186" fmla="*/ 3140330 w 4011346"/>
              <a:gd name="connsiteY186" fmla="*/ 997831 h 1711998"/>
              <a:gd name="connsiteX187" fmla="*/ 3123644 w 4011346"/>
              <a:gd name="connsiteY187" fmla="*/ 984482 h 1711998"/>
              <a:gd name="connsiteX188" fmla="*/ 3143668 w 4011346"/>
              <a:gd name="connsiteY188" fmla="*/ 944436 h 1711998"/>
              <a:gd name="connsiteX189" fmla="*/ 3190389 w 4011346"/>
              <a:gd name="connsiteY189" fmla="*/ 874354 h 1711998"/>
              <a:gd name="connsiteX190" fmla="*/ 3233773 w 4011346"/>
              <a:gd name="connsiteY190" fmla="*/ 871017 h 1711998"/>
              <a:gd name="connsiteX191" fmla="*/ 3273819 w 4011346"/>
              <a:gd name="connsiteY191" fmla="*/ 881028 h 1711998"/>
              <a:gd name="connsiteX192" fmla="*/ 3277157 w 4011346"/>
              <a:gd name="connsiteY192" fmla="*/ 937761 h 1711998"/>
              <a:gd name="connsiteX193" fmla="*/ 3320541 w 4011346"/>
              <a:gd name="connsiteY193" fmla="*/ 894377 h 1711998"/>
              <a:gd name="connsiteX194" fmla="*/ 3343901 w 4011346"/>
              <a:gd name="connsiteY194" fmla="*/ 877691 h 1711998"/>
              <a:gd name="connsiteX195" fmla="*/ 3350576 w 4011346"/>
              <a:gd name="connsiteY195" fmla="*/ 844319 h 1711998"/>
              <a:gd name="connsiteX196" fmla="*/ 3377273 w 4011346"/>
              <a:gd name="connsiteY196" fmla="*/ 827633 h 1711998"/>
              <a:gd name="connsiteX197" fmla="*/ 3407309 w 4011346"/>
              <a:gd name="connsiteY197" fmla="*/ 837644 h 1711998"/>
              <a:gd name="connsiteX198" fmla="*/ 3373936 w 4011346"/>
              <a:gd name="connsiteY198" fmla="*/ 867679 h 1711998"/>
              <a:gd name="connsiteX199" fmla="*/ 3360587 w 4011346"/>
              <a:gd name="connsiteY199" fmla="*/ 917738 h 1711998"/>
              <a:gd name="connsiteX200" fmla="*/ 3323878 w 4011346"/>
              <a:gd name="connsiteY200" fmla="*/ 957784 h 1711998"/>
              <a:gd name="connsiteX201" fmla="*/ 3210412 w 4011346"/>
              <a:gd name="connsiteY201" fmla="*/ 1054564 h 1711998"/>
              <a:gd name="connsiteX202" fmla="*/ 3163691 w 4011346"/>
              <a:gd name="connsiteY202" fmla="*/ 1124646 h 1711998"/>
              <a:gd name="connsiteX203" fmla="*/ 3160354 w 4011346"/>
              <a:gd name="connsiteY203" fmla="*/ 1198065 h 1711998"/>
              <a:gd name="connsiteX204" fmla="*/ 3170365 w 4011346"/>
              <a:gd name="connsiteY204" fmla="*/ 1288170 h 1711998"/>
              <a:gd name="connsiteX205" fmla="*/ 3190389 w 4011346"/>
              <a:gd name="connsiteY205" fmla="*/ 1351577 h 1711998"/>
              <a:gd name="connsiteX206" fmla="*/ 3217087 w 4011346"/>
              <a:gd name="connsiteY206" fmla="*/ 1341565 h 1711998"/>
              <a:gd name="connsiteX207" fmla="*/ 3240447 w 4011346"/>
              <a:gd name="connsiteY207" fmla="*/ 1274821 h 1711998"/>
              <a:gd name="connsiteX208" fmla="*/ 3270482 w 4011346"/>
              <a:gd name="connsiteY208" fmla="*/ 1271484 h 1711998"/>
              <a:gd name="connsiteX209" fmla="*/ 3287168 w 4011346"/>
              <a:gd name="connsiteY209" fmla="*/ 1211414 h 1711998"/>
              <a:gd name="connsiteX210" fmla="*/ 3313866 w 4011346"/>
              <a:gd name="connsiteY210" fmla="*/ 1201402 h 1711998"/>
              <a:gd name="connsiteX211" fmla="*/ 3313866 w 4011346"/>
              <a:gd name="connsiteY211" fmla="*/ 1171367 h 1711998"/>
              <a:gd name="connsiteX212" fmla="*/ 3337227 w 4011346"/>
              <a:gd name="connsiteY212" fmla="*/ 1134657 h 1711998"/>
              <a:gd name="connsiteX213" fmla="*/ 3330552 w 4011346"/>
              <a:gd name="connsiteY213" fmla="*/ 1091273 h 1711998"/>
              <a:gd name="connsiteX214" fmla="*/ 3333890 w 4011346"/>
              <a:gd name="connsiteY214" fmla="*/ 1061238 h 1711998"/>
              <a:gd name="connsiteX215" fmla="*/ 3323878 w 4011346"/>
              <a:gd name="connsiteY215" fmla="*/ 1051227 h 1711998"/>
              <a:gd name="connsiteX216" fmla="*/ 3363925 w 4011346"/>
              <a:gd name="connsiteY216" fmla="*/ 964459 h 1711998"/>
              <a:gd name="connsiteX217" fmla="*/ 3383948 w 4011346"/>
              <a:gd name="connsiteY217" fmla="*/ 974471 h 1711998"/>
              <a:gd name="connsiteX218" fmla="*/ 3410646 w 4011346"/>
              <a:gd name="connsiteY218" fmla="*/ 947773 h 1711998"/>
              <a:gd name="connsiteX219" fmla="*/ 3420657 w 4011346"/>
              <a:gd name="connsiteY219" fmla="*/ 974471 h 1711998"/>
              <a:gd name="connsiteX220" fmla="*/ 3447355 w 4011346"/>
              <a:gd name="connsiteY220" fmla="*/ 957784 h 1711998"/>
              <a:gd name="connsiteX221" fmla="*/ 3477390 w 4011346"/>
              <a:gd name="connsiteY221" fmla="*/ 947773 h 1711998"/>
              <a:gd name="connsiteX222" fmla="*/ 3514100 w 4011346"/>
              <a:gd name="connsiteY222" fmla="*/ 974471 h 1711998"/>
              <a:gd name="connsiteX223" fmla="*/ 3574170 w 4011346"/>
              <a:gd name="connsiteY223" fmla="*/ 907726 h 1711998"/>
              <a:gd name="connsiteX224" fmla="*/ 3637577 w 4011346"/>
              <a:gd name="connsiteY224" fmla="*/ 861005 h 1711998"/>
              <a:gd name="connsiteX225" fmla="*/ 3690973 w 4011346"/>
              <a:gd name="connsiteY225" fmla="*/ 824295 h 1711998"/>
              <a:gd name="connsiteX226" fmla="*/ 3741031 w 4011346"/>
              <a:gd name="connsiteY226" fmla="*/ 850993 h 1711998"/>
              <a:gd name="connsiteX227" fmla="*/ 3751043 w 4011346"/>
              <a:gd name="connsiteY227" fmla="*/ 824295 h 1711998"/>
              <a:gd name="connsiteX228" fmla="*/ 3727682 w 4011346"/>
              <a:gd name="connsiteY228" fmla="*/ 757551 h 1711998"/>
              <a:gd name="connsiteX229" fmla="*/ 3700984 w 4011346"/>
              <a:gd name="connsiteY229" fmla="*/ 740865 h 1711998"/>
              <a:gd name="connsiteX230" fmla="*/ 3697647 w 4011346"/>
              <a:gd name="connsiteY230" fmla="*/ 710830 h 1711998"/>
              <a:gd name="connsiteX231" fmla="*/ 3751043 w 4011346"/>
              <a:gd name="connsiteY231" fmla="*/ 717504 h 1711998"/>
              <a:gd name="connsiteX232" fmla="*/ 3774403 w 4011346"/>
              <a:gd name="connsiteY232" fmla="*/ 674120 h 1711998"/>
              <a:gd name="connsiteX233" fmla="*/ 3767729 w 4011346"/>
              <a:gd name="connsiteY233" fmla="*/ 647422 h 1711998"/>
              <a:gd name="connsiteX234" fmla="*/ 3794427 w 4011346"/>
              <a:gd name="connsiteY234" fmla="*/ 614050 h 1711998"/>
              <a:gd name="connsiteX235" fmla="*/ 3804438 w 4011346"/>
              <a:gd name="connsiteY235" fmla="*/ 657434 h 1711998"/>
              <a:gd name="connsiteX236" fmla="*/ 3827799 w 4011346"/>
              <a:gd name="connsiteY236" fmla="*/ 674120 h 1711998"/>
              <a:gd name="connsiteX237" fmla="*/ 3874520 w 4011346"/>
              <a:gd name="connsiteY237" fmla="*/ 694144 h 1711998"/>
              <a:gd name="connsiteX238" fmla="*/ 3894544 w 4011346"/>
              <a:gd name="connsiteY238" fmla="*/ 720841 h 1711998"/>
              <a:gd name="connsiteX239" fmla="*/ 3941265 w 4011346"/>
              <a:gd name="connsiteY239" fmla="*/ 744202 h 1711998"/>
              <a:gd name="connsiteX240" fmla="*/ 3947939 w 4011346"/>
              <a:gd name="connsiteY240" fmla="*/ 730853 h 1711998"/>
              <a:gd name="connsiteX241" fmla="*/ 3957951 w 4011346"/>
              <a:gd name="connsiteY241" fmla="*/ 667446 h 1711998"/>
              <a:gd name="connsiteX242" fmla="*/ 4004672 w 4011346"/>
              <a:gd name="connsiteY242" fmla="*/ 660771 h 1711998"/>
              <a:gd name="connsiteX243" fmla="*/ 4011346 w 4011346"/>
              <a:gd name="connsiteY243" fmla="*/ 627399 h 1711998"/>
              <a:gd name="connsiteX244" fmla="*/ 3967963 w 4011346"/>
              <a:gd name="connsiteY244" fmla="*/ 590690 h 1711998"/>
              <a:gd name="connsiteX245" fmla="*/ 3921241 w 4011346"/>
              <a:gd name="connsiteY245" fmla="*/ 574003 h 1711998"/>
              <a:gd name="connsiteX246" fmla="*/ 3907892 w 4011346"/>
              <a:gd name="connsiteY246" fmla="*/ 577341 h 1711998"/>
              <a:gd name="connsiteX247" fmla="*/ 3907892 w 4011346"/>
              <a:gd name="connsiteY247" fmla="*/ 610713 h 1711998"/>
              <a:gd name="connsiteX248" fmla="*/ 3887869 w 4011346"/>
              <a:gd name="connsiteY248" fmla="*/ 604038 h 1711998"/>
              <a:gd name="connsiteX249" fmla="*/ 3874520 w 4011346"/>
              <a:gd name="connsiteY249" fmla="*/ 550643 h 1711998"/>
              <a:gd name="connsiteX250" fmla="*/ 3817787 w 4011346"/>
              <a:gd name="connsiteY250" fmla="*/ 487236 h 1711998"/>
              <a:gd name="connsiteX251" fmla="*/ 3717671 w 4011346"/>
              <a:gd name="connsiteY251" fmla="*/ 410479 h 1711998"/>
              <a:gd name="connsiteX252" fmla="*/ 3664275 w 4011346"/>
              <a:gd name="connsiteY252" fmla="*/ 390456 h 1711998"/>
              <a:gd name="connsiteX253" fmla="*/ 3584181 w 4011346"/>
              <a:gd name="connsiteY253" fmla="*/ 383782 h 1711998"/>
              <a:gd name="connsiteX254" fmla="*/ 3520774 w 4011346"/>
              <a:gd name="connsiteY254" fmla="*/ 367095 h 1711998"/>
              <a:gd name="connsiteX255" fmla="*/ 3530786 w 4011346"/>
              <a:gd name="connsiteY255" fmla="*/ 407142 h 1711998"/>
              <a:gd name="connsiteX256" fmla="*/ 3537460 w 4011346"/>
              <a:gd name="connsiteY256" fmla="*/ 433840 h 1711998"/>
              <a:gd name="connsiteX257" fmla="*/ 3507425 w 4011346"/>
              <a:gd name="connsiteY257" fmla="*/ 457200 h 1711998"/>
              <a:gd name="connsiteX258" fmla="*/ 3477390 w 4011346"/>
              <a:gd name="connsiteY258" fmla="*/ 430503 h 1711998"/>
              <a:gd name="connsiteX259" fmla="*/ 3477390 w 4011346"/>
              <a:gd name="connsiteY259" fmla="*/ 410479 h 1711998"/>
              <a:gd name="connsiteX260" fmla="*/ 3504088 w 4011346"/>
              <a:gd name="connsiteY260" fmla="*/ 390456 h 1711998"/>
              <a:gd name="connsiteX261" fmla="*/ 3467379 w 4011346"/>
              <a:gd name="connsiteY261" fmla="*/ 377107 h 1711998"/>
              <a:gd name="connsiteX262" fmla="*/ 3450692 w 4011346"/>
              <a:gd name="connsiteY262" fmla="*/ 403805 h 1711998"/>
              <a:gd name="connsiteX263" fmla="*/ 3440681 w 4011346"/>
              <a:gd name="connsiteY263" fmla="*/ 417154 h 1711998"/>
              <a:gd name="connsiteX264" fmla="*/ 3357250 w 4011346"/>
              <a:gd name="connsiteY264" fmla="*/ 403805 h 1711998"/>
              <a:gd name="connsiteX265" fmla="*/ 3297180 w 4011346"/>
              <a:gd name="connsiteY265" fmla="*/ 410479 h 1711998"/>
              <a:gd name="connsiteX266" fmla="*/ 3267145 w 4011346"/>
              <a:gd name="connsiteY266" fmla="*/ 387119 h 1711998"/>
              <a:gd name="connsiteX267" fmla="*/ 3267145 w 4011346"/>
              <a:gd name="connsiteY267" fmla="*/ 350409 h 1711998"/>
              <a:gd name="connsiteX268" fmla="*/ 3203738 w 4011346"/>
              <a:gd name="connsiteY268" fmla="*/ 293676 h 1711998"/>
              <a:gd name="connsiteX269" fmla="*/ 3076923 w 4011346"/>
              <a:gd name="connsiteY269" fmla="*/ 300351 h 1711998"/>
              <a:gd name="connsiteX270" fmla="*/ 3043551 w 4011346"/>
              <a:gd name="connsiteY270" fmla="*/ 276990 h 1711998"/>
              <a:gd name="connsiteX271" fmla="*/ 3000167 w 4011346"/>
              <a:gd name="connsiteY271" fmla="*/ 230269 h 1711998"/>
              <a:gd name="connsiteX272" fmla="*/ 3013516 w 4011346"/>
              <a:gd name="connsiteY272" fmla="*/ 223595 h 1711998"/>
              <a:gd name="connsiteX273" fmla="*/ 3000167 w 4011346"/>
              <a:gd name="connsiteY273" fmla="*/ 203571 h 1711998"/>
              <a:gd name="connsiteX274" fmla="*/ 2970132 w 4011346"/>
              <a:gd name="connsiteY274" fmla="*/ 200234 h 1711998"/>
              <a:gd name="connsiteX275" fmla="*/ 2920073 w 4011346"/>
              <a:gd name="connsiteY275" fmla="*/ 246955 h 1711998"/>
              <a:gd name="connsiteX276" fmla="*/ 2920073 w 4011346"/>
              <a:gd name="connsiteY276" fmla="*/ 246955 h 1711998"/>
              <a:gd name="connsiteX277" fmla="*/ 2916736 w 4011346"/>
              <a:gd name="connsiteY277" fmla="*/ 196897 h 1711998"/>
              <a:gd name="connsiteX278" fmla="*/ 2936760 w 4011346"/>
              <a:gd name="connsiteY278" fmla="*/ 193560 h 1711998"/>
              <a:gd name="connsiteX279" fmla="*/ 2866678 w 4011346"/>
              <a:gd name="connsiteY279" fmla="*/ 163525 h 1711998"/>
              <a:gd name="connsiteX280" fmla="*/ 2813282 w 4011346"/>
              <a:gd name="connsiteY280" fmla="*/ 160187 h 1711998"/>
              <a:gd name="connsiteX281" fmla="*/ 2793259 w 4011346"/>
              <a:gd name="connsiteY281" fmla="*/ 183548 h 1711998"/>
              <a:gd name="connsiteX282" fmla="*/ 2743200 w 4011346"/>
              <a:gd name="connsiteY282" fmla="*/ 193560 h 1711998"/>
              <a:gd name="connsiteX283" fmla="*/ 2786584 w 4011346"/>
              <a:gd name="connsiteY283" fmla="*/ 203571 h 1711998"/>
              <a:gd name="connsiteX284" fmla="*/ 2763224 w 4011346"/>
              <a:gd name="connsiteY284" fmla="*/ 223595 h 1711998"/>
              <a:gd name="connsiteX285" fmla="*/ 2769898 w 4011346"/>
              <a:gd name="connsiteY285" fmla="*/ 273653 h 1711998"/>
              <a:gd name="connsiteX286" fmla="*/ 2749875 w 4011346"/>
              <a:gd name="connsiteY286" fmla="*/ 256967 h 1711998"/>
              <a:gd name="connsiteX287" fmla="*/ 2733189 w 4011346"/>
              <a:gd name="connsiteY287" fmla="*/ 270316 h 1711998"/>
              <a:gd name="connsiteX288" fmla="*/ 2666444 w 4011346"/>
              <a:gd name="connsiteY288" fmla="*/ 260304 h 1711998"/>
              <a:gd name="connsiteX289" fmla="*/ 2636409 w 4011346"/>
              <a:gd name="connsiteY289" fmla="*/ 270316 h 1711998"/>
              <a:gd name="connsiteX290" fmla="*/ 2603037 w 4011346"/>
              <a:gd name="connsiteY290" fmla="*/ 230269 h 1711998"/>
              <a:gd name="connsiteX291" fmla="*/ 2569665 w 4011346"/>
              <a:gd name="connsiteY291" fmla="*/ 313700 h 1711998"/>
              <a:gd name="connsiteX292" fmla="*/ 2552979 w 4011346"/>
              <a:gd name="connsiteY292" fmla="*/ 333723 h 1711998"/>
              <a:gd name="connsiteX293" fmla="*/ 2469548 w 4011346"/>
              <a:gd name="connsiteY293" fmla="*/ 196897 h 1711998"/>
              <a:gd name="connsiteX294" fmla="*/ 2446187 w 4011346"/>
              <a:gd name="connsiteY294" fmla="*/ 213583 h 1711998"/>
              <a:gd name="connsiteX295" fmla="*/ 2442850 w 4011346"/>
              <a:gd name="connsiteY295" fmla="*/ 180211 h 1711998"/>
              <a:gd name="connsiteX296" fmla="*/ 2449525 w 4011346"/>
              <a:gd name="connsiteY296" fmla="*/ 110129 h 1711998"/>
              <a:gd name="connsiteX297" fmla="*/ 2386117 w 4011346"/>
              <a:gd name="connsiteY297" fmla="*/ 83431 h 1711998"/>
              <a:gd name="connsiteX298" fmla="*/ 2369431 w 4011346"/>
              <a:gd name="connsiteY298" fmla="*/ 123478 h 1711998"/>
              <a:gd name="connsiteX299" fmla="*/ 2379443 w 4011346"/>
              <a:gd name="connsiteY299" fmla="*/ 146838 h 1711998"/>
              <a:gd name="connsiteX300" fmla="*/ 2376106 w 4011346"/>
              <a:gd name="connsiteY300" fmla="*/ 166862 h 1711998"/>
              <a:gd name="connsiteX301" fmla="*/ 2352745 w 4011346"/>
              <a:gd name="connsiteY301" fmla="*/ 143501 h 1711998"/>
              <a:gd name="connsiteX302" fmla="*/ 2316036 w 4011346"/>
              <a:gd name="connsiteY302" fmla="*/ 150176 h 1711998"/>
              <a:gd name="connsiteX303" fmla="*/ 2272652 w 4011346"/>
              <a:gd name="connsiteY303" fmla="*/ 136827 h 1711998"/>
              <a:gd name="connsiteX304" fmla="*/ 2245954 w 4011346"/>
              <a:gd name="connsiteY304" fmla="*/ 96780 h 1711998"/>
              <a:gd name="connsiteX305" fmla="*/ 2209244 w 4011346"/>
              <a:gd name="connsiteY305" fmla="*/ 93443 h 1711998"/>
              <a:gd name="connsiteX306" fmla="*/ 2159186 w 4011346"/>
              <a:gd name="connsiteY306" fmla="*/ 83431 h 1711998"/>
              <a:gd name="connsiteX307" fmla="*/ 2132488 w 4011346"/>
              <a:gd name="connsiteY307" fmla="*/ 100117 h 1711998"/>
              <a:gd name="connsiteX308" fmla="*/ 2115802 w 4011346"/>
              <a:gd name="connsiteY308" fmla="*/ 113466 h 1711998"/>
              <a:gd name="connsiteX309" fmla="*/ 2115802 w 4011346"/>
              <a:gd name="connsiteY309" fmla="*/ 83431 h 1711998"/>
              <a:gd name="connsiteX310" fmla="*/ 2082430 w 4011346"/>
              <a:gd name="connsiteY310" fmla="*/ 80094 h 1711998"/>
              <a:gd name="connsiteX311" fmla="*/ 2045720 w 4011346"/>
              <a:gd name="connsiteY311" fmla="*/ 53396 h 1711998"/>
              <a:gd name="connsiteX312" fmla="*/ 2025697 w 4011346"/>
              <a:gd name="connsiteY312" fmla="*/ 83431 h 1711998"/>
              <a:gd name="connsiteX313" fmla="*/ 2055732 w 4011346"/>
              <a:gd name="connsiteY313" fmla="*/ 80094 h 1711998"/>
              <a:gd name="connsiteX314" fmla="*/ 2045720 w 4011346"/>
              <a:gd name="connsiteY314" fmla="*/ 106792 h 1711998"/>
              <a:gd name="connsiteX315" fmla="*/ 1988987 w 4011346"/>
              <a:gd name="connsiteY315" fmla="*/ 126815 h 1711998"/>
              <a:gd name="connsiteX316" fmla="*/ 1935592 w 4011346"/>
              <a:gd name="connsiteY316" fmla="*/ 136827 h 1711998"/>
              <a:gd name="connsiteX317" fmla="*/ 1995662 w 4011346"/>
              <a:gd name="connsiteY317" fmla="*/ 80094 h 1711998"/>
              <a:gd name="connsiteX318" fmla="*/ 2055732 w 4011346"/>
              <a:gd name="connsiteY318" fmla="*/ 10012 h 1711998"/>
              <a:gd name="connsiteX319" fmla="*/ 2055732 w 4011346"/>
              <a:gd name="connsiteY319" fmla="*/ 10012 h 1711998"/>
              <a:gd name="connsiteX320" fmla="*/ 1465043 w 4011346"/>
              <a:gd name="connsiteY320" fmla="*/ 0 h 1711998"/>
              <a:gd name="connsiteX321" fmla="*/ 1448357 w 4011346"/>
              <a:gd name="connsiteY321" fmla="*/ 26698 h 1711998"/>
              <a:gd name="connsiteX322" fmla="*/ 1481729 w 4011346"/>
              <a:gd name="connsiteY322" fmla="*/ 60071 h 1711998"/>
              <a:gd name="connsiteX323" fmla="*/ 1481729 w 4011346"/>
              <a:gd name="connsiteY323" fmla="*/ 90106 h 1711998"/>
              <a:gd name="connsiteX324" fmla="*/ 1458368 w 4011346"/>
              <a:gd name="connsiteY324" fmla="*/ 93443 h 1711998"/>
              <a:gd name="connsiteX325" fmla="*/ 1458368 w 4011346"/>
              <a:gd name="connsiteY325" fmla="*/ 73419 h 1711998"/>
              <a:gd name="connsiteX326" fmla="*/ 1418322 w 4011346"/>
              <a:gd name="connsiteY326" fmla="*/ 83431 h 1711998"/>
              <a:gd name="connsiteX327" fmla="*/ 1368263 w 4011346"/>
              <a:gd name="connsiteY327" fmla="*/ 90106 h 1711998"/>
              <a:gd name="connsiteX328" fmla="*/ 1321542 w 4011346"/>
              <a:gd name="connsiteY328" fmla="*/ 96780 h 1711998"/>
              <a:gd name="connsiteX329" fmla="*/ 1318205 w 4011346"/>
              <a:gd name="connsiteY329" fmla="*/ 183548 h 1711998"/>
              <a:gd name="connsiteX330" fmla="*/ 1358252 w 4011346"/>
              <a:gd name="connsiteY330" fmla="*/ 206909 h 1711998"/>
              <a:gd name="connsiteX331" fmla="*/ 1374938 w 4011346"/>
              <a:gd name="connsiteY331" fmla="*/ 236944 h 1711998"/>
              <a:gd name="connsiteX332" fmla="*/ 1384949 w 4011346"/>
              <a:gd name="connsiteY332" fmla="*/ 260304 h 1711998"/>
              <a:gd name="connsiteX333" fmla="*/ 1394961 w 4011346"/>
              <a:gd name="connsiteY333" fmla="*/ 310363 h 1711998"/>
              <a:gd name="connsiteX334" fmla="*/ 1384949 w 4011346"/>
              <a:gd name="connsiteY334" fmla="*/ 340398 h 1711998"/>
              <a:gd name="connsiteX335" fmla="*/ 1358252 w 4011346"/>
              <a:gd name="connsiteY335" fmla="*/ 307025 h 1711998"/>
              <a:gd name="connsiteX336" fmla="*/ 1361589 w 4011346"/>
              <a:gd name="connsiteY336" fmla="*/ 276990 h 1711998"/>
              <a:gd name="connsiteX337" fmla="*/ 1351577 w 4011346"/>
              <a:gd name="connsiteY337" fmla="*/ 236944 h 1711998"/>
              <a:gd name="connsiteX338" fmla="*/ 1328217 w 4011346"/>
              <a:gd name="connsiteY338" fmla="*/ 243618 h 1711998"/>
              <a:gd name="connsiteX339" fmla="*/ 1281495 w 4011346"/>
              <a:gd name="connsiteY339" fmla="*/ 206909 h 1711998"/>
              <a:gd name="connsiteX340" fmla="*/ 1241449 w 4011346"/>
              <a:gd name="connsiteY340" fmla="*/ 203571 h 1711998"/>
              <a:gd name="connsiteX341" fmla="*/ 1241449 w 4011346"/>
              <a:gd name="connsiteY341" fmla="*/ 250292 h 1711998"/>
              <a:gd name="connsiteX342" fmla="*/ 1201402 w 4011346"/>
              <a:gd name="connsiteY342" fmla="*/ 230269 h 1711998"/>
              <a:gd name="connsiteX343" fmla="*/ 1228100 w 4011346"/>
              <a:gd name="connsiteY343" fmla="*/ 280327 h 1711998"/>
              <a:gd name="connsiteX344" fmla="*/ 1258135 w 4011346"/>
              <a:gd name="connsiteY344" fmla="*/ 290339 h 1711998"/>
              <a:gd name="connsiteX345" fmla="*/ 1258135 w 4011346"/>
              <a:gd name="connsiteY345" fmla="*/ 310363 h 1711998"/>
              <a:gd name="connsiteX346" fmla="*/ 1198065 w 4011346"/>
              <a:gd name="connsiteY346" fmla="*/ 287002 h 1711998"/>
              <a:gd name="connsiteX347" fmla="*/ 1181379 w 4011346"/>
              <a:gd name="connsiteY347" fmla="*/ 287002 h 1711998"/>
              <a:gd name="connsiteX348" fmla="*/ 1178041 w 4011346"/>
              <a:gd name="connsiteY348" fmla="*/ 243618 h 1711998"/>
              <a:gd name="connsiteX349" fmla="*/ 1171367 w 4011346"/>
              <a:gd name="connsiteY349" fmla="*/ 156850 h 1711998"/>
              <a:gd name="connsiteX350" fmla="*/ 1161355 w 4011346"/>
              <a:gd name="connsiteY350" fmla="*/ 226932 h 1711998"/>
              <a:gd name="connsiteX351" fmla="*/ 1137995 w 4011346"/>
              <a:gd name="connsiteY351" fmla="*/ 256967 h 1711998"/>
              <a:gd name="connsiteX352" fmla="*/ 1158018 w 4011346"/>
              <a:gd name="connsiteY352" fmla="*/ 303688 h 1711998"/>
              <a:gd name="connsiteX353" fmla="*/ 1158018 w 4011346"/>
              <a:gd name="connsiteY353" fmla="*/ 337060 h 1711998"/>
              <a:gd name="connsiteX354" fmla="*/ 1141332 w 4011346"/>
              <a:gd name="connsiteY354" fmla="*/ 387119 h 1711998"/>
              <a:gd name="connsiteX355" fmla="*/ 1154681 w 4011346"/>
              <a:gd name="connsiteY355" fmla="*/ 420491 h 1711998"/>
              <a:gd name="connsiteX356" fmla="*/ 1184716 w 4011346"/>
              <a:gd name="connsiteY356" fmla="*/ 427165 h 1711998"/>
              <a:gd name="connsiteX357" fmla="*/ 1221425 w 4011346"/>
              <a:gd name="connsiteY357" fmla="*/ 433840 h 1711998"/>
              <a:gd name="connsiteX358" fmla="*/ 1241449 w 4011346"/>
              <a:gd name="connsiteY358" fmla="*/ 457200 h 1711998"/>
              <a:gd name="connsiteX359" fmla="*/ 1258135 w 4011346"/>
              <a:gd name="connsiteY359" fmla="*/ 500584 h 1711998"/>
              <a:gd name="connsiteX360" fmla="*/ 1258135 w 4011346"/>
              <a:gd name="connsiteY360" fmla="*/ 500584 h 1711998"/>
              <a:gd name="connsiteX361" fmla="*/ 1254798 w 4011346"/>
              <a:gd name="connsiteY361" fmla="*/ 533957 h 1711998"/>
              <a:gd name="connsiteX362" fmla="*/ 1274821 w 4011346"/>
              <a:gd name="connsiteY362" fmla="*/ 553980 h 1711998"/>
              <a:gd name="connsiteX363" fmla="*/ 1244786 w 4011346"/>
              <a:gd name="connsiteY363" fmla="*/ 560655 h 1711998"/>
              <a:gd name="connsiteX364" fmla="*/ 1224763 w 4011346"/>
              <a:gd name="connsiteY364" fmla="*/ 520608 h 1711998"/>
              <a:gd name="connsiteX365" fmla="*/ 1224763 w 4011346"/>
              <a:gd name="connsiteY365" fmla="*/ 480561 h 1711998"/>
              <a:gd name="connsiteX366" fmla="*/ 1194727 w 4011346"/>
              <a:gd name="connsiteY366" fmla="*/ 443852 h 1711998"/>
              <a:gd name="connsiteX367" fmla="*/ 1164692 w 4011346"/>
              <a:gd name="connsiteY367" fmla="*/ 487236 h 1711998"/>
              <a:gd name="connsiteX368" fmla="*/ 1178041 w 4011346"/>
              <a:gd name="connsiteY368" fmla="*/ 530619 h 1711998"/>
              <a:gd name="connsiteX369" fmla="*/ 1137995 w 4011346"/>
              <a:gd name="connsiteY369" fmla="*/ 587352 h 1711998"/>
              <a:gd name="connsiteX370" fmla="*/ 1097948 w 4011346"/>
              <a:gd name="connsiteY370" fmla="*/ 644085 h 1711998"/>
              <a:gd name="connsiteX371" fmla="*/ 1007843 w 4011346"/>
              <a:gd name="connsiteY371" fmla="*/ 607376 h 1711998"/>
              <a:gd name="connsiteX372" fmla="*/ 1074587 w 4011346"/>
              <a:gd name="connsiteY372" fmla="*/ 604038 h 1711998"/>
              <a:gd name="connsiteX373" fmla="*/ 1107960 w 4011346"/>
              <a:gd name="connsiteY373" fmla="*/ 540631 h 1711998"/>
              <a:gd name="connsiteX374" fmla="*/ 1121309 w 4011346"/>
              <a:gd name="connsiteY374" fmla="*/ 497247 h 1711998"/>
              <a:gd name="connsiteX375" fmla="*/ 1127983 w 4011346"/>
              <a:gd name="connsiteY375" fmla="*/ 463875 h 1711998"/>
              <a:gd name="connsiteX376" fmla="*/ 1117971 w 4011346"/>
              <a:gd name="connsiteY376" fmla="*/ 447189 h 1711998"/>
              <a:gd name="connsiteX377" fmla="*/ 1114634 w 4011346"/>
              <a:gd name="connsiteY377" fmla="*/ 397130 h 1711998"/>
              <a:gd name="connsiteX378" fmla="*/ 1104622 w 4011346"/>
              <a:gd name="connsiteY378" fmla="*/ 317037 h 1711998"/>
              <a:gd name="connsiteX379" fmla="*/ 1101285 w 4011346"/>
              <a:gd name="connsiteY379" fmla="*/ 256967 h 1711998"/>
              <a:gd name="connsiteX380" fmla="*/ 1124646 w 4011346"/>
              <a:gd name="connsiteY380" fmla="*/ 163525 h 1711998"/>
              <a:gd name="connsiteX381" fmla="*/ 1031203 w 4011346"/>
              <a:gd name="connsiteY381" fmla="*/ 153513 h 1711998"/>
              <a:gd name="connsiteX382" fmla="*/ 1014517 w 4011346"/>
              <a:gd name="connsiteY382" fmla="*/ 210246 h 1711998"/>
              <a:gd name="connsiteX383" fmla="*/ 1024529 w 4011346"/>
              <a:gd name="connsiteY383" fmla="*/ 256967 h 1711998"/>
              <a:gd name="connsiteX384" fmla="*/ 981145 w 4011346"/>
              <a:gd name="connsiteY384" fmla="*/ 310363 h 1711998"/>
              <a:gd name="connsiteX385" fmla="*/ 991157 w 4011346"/>
              <a:gd name="connsiteY385" fmla="*/ 347072 h 1711998"/>
              <a:gd name="connsiteX386" fmla="*/ 981145 w 4011346"/>
              <a:gd name="connsiteY386" fmla="*/ 393793 h 1711998"/>
              <a:gd name="connsiteX387" fmla="*/ 1001168 w 4011346"/>
              <a:gd name="connsiteY387" fmla="*/ 417154 h 1711998"/>
              <a:gd name="connsiteX388" fmla="*/ 1017854 w 4011346"/>
              <a:gd name="connsiteY388" fmla="*/ 463875 h 1711998"/>
              <a:gd name="connsiteX389" fmla="*/ 1047890 w 4011346"/>
              <a:gd name="connsiteY389" fmla="*/ 450526 h 1711998"/>
              <a:gd name="connsiteX390" fmla="*/ 1014517 w 4011346"/>
              <a:gd name="connsiteY390" fmla="*/ 503922 h 1711998"/>
              <a:gd name="connsiteX391" fmla="*/ 957784 w 4011346"/>
              <a:gd name="connsiteY391" fmla="*/ 450526 h 1711998"/>
              <a:gd name="connsiteX392" fmla="*/ 884365 w 4011346"/>
              <a:gd name="connsiteY392" fmla="*/ 413817 h 1711998"/>
              <a:gd name="connsiteX393" fmla="*/ 824295 w 4011346"/>
              <a:gd name="connsiteY393" fmla="*/ 390456 h 1711998"/>
              <a:gd name="connsiteX394" fmla="*/ 810946 w 4011346"/>
              <a:gd name="connsiteY394" fmla="*/ 427165 h 1711998"/>
              <a:gd name="connsiteX395" fmla="*/ 827633 w 4011346"/>
              <a:gd name="connsiteY395" fmla="*/ 463875 h 1711998"/>
              <a:gd name="connsiteX396" fmla="*/ 814284 w 4011346"/>
              <a:gd name="connsiteY396" fmla="*/ 487236 h 1711998"/>
              <a:gd name="connsiteX397" fmla="*/ 800935 w 4011346"/>
              <a:gd name="connsiteY397" fmla="*/ 503922 h 1711998"/>
              <a:gd name="connsiteX398" fmla="*/ 770900 w 4011346"/>
              <a:gd name="connsiteY398" fmla="*/ 447189 h 1711998"/>
              <a:gd name="connsiteX399" fmla="*/ 744202 w 4011346"/>
              <a:gd name="connsiteY399" fmla="*/ 483898 h 1711998"/>
              <a:gd name="connsiteX400" fmla="*/ 707492 w 4011346"/>
              <a:gd name="connsiteY400" fmla="*/ 477224 h 1711998"/>
              <a:gd name="connsiteX401" fmla="*/ 654097 w 4011346"/>
              <a:gd name="connsiteY401" fmla="*/ 513933 h 1711998"/>
              <a:gd name="connsiteX402" fmla="*/ 644085 w 4011346"/>
              <a:gd name="connsiteY402" fmla="*/ 490573 h 1711998"/>
              <a:gd name="connsiteX403" fmla="*/ 654097 w 4011346"/>
              <a:gd name="connsiteY403" fmla="*/ 453863 h 1711998"/>
              <a:gd name="connsiteX404" fmla="*/ 614050 w 4011346"/>
              <a:gd name="connsiteY404" fmla="*/ 490573 h 1711998"/>
              <a:gd name="connsiteX405" fmla="*/ 594027 w 4011346"/>
              <a:gd name="connsiteY405" fmla="*/ 490573 h 1711998"/>
              <a:gd name="connsiteX406" fmla="*/ 533957 w 4011346"/>
              <a:gd name="connsiteY406" fmla="*/ 523945 h 1711998"/>
              <a:gd name="connsiteX407" fmla="*/ 510596 w 4011346"/>
              <a:gd name="connsiteY407" fmla="*/ 547306 h 1711998"/>
              <a:gd name="connsiteX408" fmla="*/ 500584 w 4011346"/>
              <a:gd name="connsiteY408" fmla="*/ 594027 h 1711998"/>
              <a:gd name="connsiteX409" fmla="*/ 450526 w 4011346"/>
              <a:gd name="connsiteY409" fmla="*/ 580678 h 1711998"/>
              <a:gd name="connsiteX410" fmla="*/ 433840 w 4011346"/>
              <a:gd name="connsiteY410" fmla="*/ 543968 h 1711998"/>
              <a:gd name="connsiteX411" fmla="*/ 467212 w 4011346"/>
              <a:gd name="connsiteY411" fmla="*/ 513933 h 1711998"/>
              <a:gd name="connsiteX412" fmla="*/ 453863 w 4011346"/>
              <a:gd name="connsiteY412" fmla="*/ 490573 h 1711998"/>
              <a:gd name="connsiteX413" fmla="*/ 390456 w 4011346"/>
              <a:gd name="connsiteY413" fmla="*/ 460538 h 1711998"/>
              <a:gd name="connsiteX414" fmla="*/ 417154 w 4011346"/>
              <a:gd name="connsiteY414" fmla="*/ 510596 h 1711998"/>
              <a:gd name="connsiteX415" fmla="*/ 407142 w 4011346"/>
              <a:gd name="connsiteY415" fmla="*/ 553980 h 1711998"/>
              <a:gd name="connsiteX416" fmla="*/ 413817 w 4011346"/>
              <a:gd name="connsiteY416" fmla="*/ 590690 h 1711998"/>
              <a:gd name="connsiteX417" fmla="*/ 427165 w 4011346"/>
              <a:gd name="connsiteY417" fmla="*/ 614050 h 1711998"/>
              <a:gd name="connsiteX418" fmla="*/ 413817 w 4011346"/>
              <a:gd name="connsiteY418" fmla="*/ 644085 h 1711998"/>
              <a:gd name="connsiteX419" fmla="*/ 390456 w 4011346"/>
              <a:gd name="connsiteY419" fmla="*/ 620725 h 1711998"/>
              <a:gd name="connsiteX420" fmla="*/ 360421 w 4011346"/>
              <a:gd name="connsiteY420" fmla="*/ 617387 h 1711998"/>
              <a:gd name="connsiteX421" fmla="*/ 333723 w 4011346"/>
              <a:gd name="connsiteY421" fmla="*/ 657434 h 1711998"/>
              <a:gd name="connsiteX422" fmla="*/ 307025 w 4011346"/>
              <a:gd name="connsiteY422" fmla="*/ 677457 h 1711998"/>
              <a:gd name="connsiteX423" fmla="*/ 320374 w 4011346"/>
              <a:gd name="connsiteY423" fmla="*/ 704155 h 1711998"/>
              <a:gd name="connsiteX424" fmla="*/ 303688 w 4011346"/>
              <a:gd name="connsiteY424" fmla="*/ 727516 h 1711998"/>
              <a:gd name="connsiteX425" fmla="*/ 233606 w 4011346"/>
              <a:gd name="connsiteY425" fmla="*/ 690806 h 1711998"/>
              <a:gd name="connsiteX426" fmla="*/ 243618 w 4011346"/>
              <a:gd name="connsiteY426" fmla="*/ 740865 h 1711998"/>
              <a:gd name="connsiteX427" fmla="*/ 263641 w 4011346"/>
              <a:gd name="connsiteY427" fmla="*/ 760888 h 1711998"/>
              <a:gd name="connsiteX428" fmla="*/ 250292 w 4011346"/>
              <a:gd name="connsiteY428" fmla="*/ 774237 h 1711998"/>
              <a:gd name="connsiteX429" fmla="*/ 193560 w 4011346"/>
              <a:gd name="connsiteY429" fmla="*/ 737527 h 1711998"/>
              <a:gd name="connsiteX430" fmla="*/ 170199 w 4011346"/>
              <a:gd name="connsiteY430" fmla="*/ 697481 h 1711998"/>
              <a:gd name="connsiteX431" fmla="*/ 170199 w 4011346"/>
              <a:gd name="connsiteY431" fmla="*/ 650760 h 1711998"/>
              <a:gd name="connsiteX432" fmla="*/ 133490 w 4011346"/>
              <a:gd name="connsiteY432" fmla="*/ 574003 h 1711998"/>
              <a:gd name="connsiteX433" fmla="*/ 196897 w 4011346"/>
              <a:gd name="connsiteY433" fmla="*/ 604038 h 1711998"/>
              <a:gd name="connsiteX434" fmla="*/ 256967 w 4011346"/>
              <a:gd name="connsiteY434" fmla="*/ 634073 h 1711998"/>
              <a:gd name="connsiteX435" fmla="*/ 293676 w 4011346"/>
              <a:gd name="connsiteY435" fmla="*/ 637411 h 1711998"/>
              <a:gd name="connsiteX436" fmla="*/ 327049 w 4011346"/>
              <a:gd name="connsiteY436" fmla="*/ 607376 h 1711998"/>
              <a:gd name="connsiteX437" fmla="*/ 343735 w 4011346"/>
              <a:gd name="connsiteY437" fmla="*/ 570666 h 1711998"/>
              <a:gd name="connsiteX438" fmla="*/ 333723 w 4011346"/>
              <a:gd name="connsiteY438" fmla="*/ 520608 h 1711998"/>
              <a:gd name="connsiteX439" fmla="*/ 290339 w 4011346"/>
              <a:gd name="connsiteY439" fmla="*/ 500584 h 1711998"/>
              <a:gd name="connsiteX440" fmla="*/ 236944 w 4011346"/>
              <a:gd name="connsiteY440" fmla="*/ 453863 h 1711998"/>
              <a:gd name="connsiteX441" fmla="*/ 133490 w 4011346"/>
              <a:gd name="connsiteY441" fmla="*/ 397130 h 1711998"/>
              <a:gd name="connsiteX0-1" fmla="*/ 133490 w 4011346"/>
              <a:gd name="connsiteY0-2" fmla="*/ 397130 h 1711998"/>
              <a:gd name="connsiteX1-3" fmla="*/ 46722 w 4011346"/>
              <a:gd name="connsiteY1-4" fmla="*/ 427165 h 1711998"/>
              <a:gd name="connsiteX2-5" fmla="*/ 33373 w 4011346"/>
              <a:gd name="connsiteY2-6" fmla="*/ 457200 h 1711998"/>
              <a:gd name="connsiteX3-7" fmla="*/ 43384 w 4011346"/>
              <a:gd name="connsiteY3-8" fmla="*/ 487236 h 1711998"/>
              <a:gd name="connsiteX4-9" fmla="*/ 60071 w 4011346"/>
              <a:gd name="connsiteY4-10" fmla="*/ 513933 h 1711998"/>
              <a:gd name="connsiteX5-11" fmla="*/ 73419 w 4011346"/>
              <a:gd name="connsiteY5-12" fmla="*/ 543968 h 1711998"/>
              <a:gd name="connsiteX6-13" fmla="*/ 56733 w 4011346"/>
              <a:gd name="connsiteY6-14" fmla="*/ 567329 h 1711998"/>
              <a:gd name="connsiteX7-15" fmla="*/ 76757 w 4011346"/>
              <a:gd name="connsiteY7-16" fmla="*/ 647422 h 1711998"/>
              <a:gd name="connsiteX8-17" fmla="*/ 66745 w 4011346"/>
              <a:gd name="connsiteY8-18" fmla="*/ 664109 h 1711998"/>
              <a:gd name="connsiteX9-19" fmla="*/ 70082 w 4011346"/>
              <a:gd name="connsiteY9-20" fmla="*/ 690806 h 1711998"/>
              <a:gd name="connsiteX10-21" fmla="*/ 70082 w 4011346"/>
              <a:gd name="connsiteY10-22" fmla="*/ 730853 h 1711998"/>
              <a:gd name="connsiteX11-23" fmla="*/ 80094 w 4011346"/>
              <a:gd name="connsiteY11-24" fmla="*/ 750876 h 1711998"/>
              <a:gd name="connsiteX12-25" fmla="*/ 76757 w 4011346"/>
              <a:gd name="connsiteY12-26" fmla="*/ 774237 h 1711998"/>
              <a:gd name="connsiteX13-27" fmla="*/ 106792 w 4011346"/>
              <a:gd name="connsiteY13-28" fmla="*/ 807609 h 1711998"/>
              <a:gd name="connsiteX14-29" fmla="*/ 106792 w 4011346"/>
              <a:gd name="connsiteY14-30" fmla="*/ 837644 h 1711998"/>
              <a:gd name="connsiteX15-31" fmla="*/ 13349 w 4011346"/>
              <a:gd name="connsiteY15-32" fmla="*/ 927749 h 1711998"/>
              <a:gd name="connsiteX16-33" fmla="*/ 33373 w 4011346"/>
              <a:gd name="connsiteY16-34" fmla="*/ 961122 h 1711998"/>
              <a:gd name="connsiteX17-35" fmla="*/ 33373 w 4011346"/>
              <a:gd name="connsiteY17-36" fmla="*/ 961122 h 1711998"/>
              <a:gd name="connsiteX18-37" fmla="*/ 16687 w 4011346"/>
              <a:gd name="connsiteY18-38" fmla="*/ 991157 h 1711998"/>
              <a:gd name="connsiteX19-39" fmla="*/ 3338 w 4011346"/>
              <a:gd name="connsiteY19-40" fmla="*/ 1021192 h 1711998"/>
              <a:gd name="connsiteX20-41" fmla="*/ 0 w 4011346"/>
              <a:gd name="connsiteY20-42" fmla="*/ 1081262 h 1711998"/>
              <a:gd name="connsiteX21-43" fmla="*/ 16687 w 4011346"/>
              <a:gd name="connsiteY21-44" fmla="*/ 1124646 h 1711998"/>
              <a:gd name="connsiteX22-45" fmla="*/ 20024 w 4011346"/>
              <a:gd name="connsiteY22-46" fmla="*/ 1158018 h 1711998"/>
              <a:gd name="connsiteX23-47" fmla="*/ 56733 w 4011346"/>
              <a:gd name="connsiteY23-48" fmla="*/ 1168030 h 1711998"/>
              <a:gd name="connsiteX24-49" fmla="*/ 116803 w 4011346"/>
              <a:gd name="connsiteY24-50" fmla="*/ 1254798 h 1711998"/>
              <a:gd name="connsiteX25-51" fmla="*/ 96780 w 4011346"/>
              <a:gd name="connsiteY25-52" fmla="*/ 1278158 h 1711998"/>
              <a:gd name="connsiteX26-53" fmla="*/ 93443 w 4011346"/>
              <a:gd name="connsiteY26-54" fmla="*/ 1308193 h 1711998"/>
              <a:gd name="connsiteX27-55" fmla="*/ 120141 w 4011346"/>
              <a:gd name="connsiteY27-56" fmla="*/ 1311530 h 1711998"/>
              <a:gd name="connsiteX28-57" fmla="*/ 160187 w 4011346"/>
              <a:gd name="connsiteY28-58" fmla="*/ 1324879 h 1711998"/>
              <a:gd name="connsiteX29-59" fmla="*/ 186885 w 4011346"/>
              <a:gd name="connsiteY29-60" fmla="*/ 1338228 h 1711998"/>
              <a:gd name="connsiteX30-61" fmla="*/ 213583 w 4011346"/>
              <a:gd name="connsiteY30-62" fmla="*/ 1368263 h 1711998"/>
              <a:gd name="connsiteX31-63" fmla="*/ 243618 w 4011346"/>
              <a:gd name="connsiteY31-64" fmla="*/ 1371600 h 1711998"/>
              <a:gd name="connsiteX32-65" fmla="*/ 287002 w 4011346"/>
              <a:gd name="connsiteY32-66" fmla="*/ 1401636 h 1711998"/>
              <a:gd name="connsiteX33-67" fmla="*/ 310363 w 4011346"/>
              <a:gd name="connsiteY33-68" fmla="*/ 1411647 h 1711998"/>
              <a:gd name="connsiteX34-69" fmla="*/ 310363 w 4011346"/>
              <a:gd name="connsiteY34-70" fmla="*/ 1448357 h 1711998"/>
              <a:gd name="connsiteX35-71" fmla="*/ 270316 w 4011346"/>
              <a:gd name="connsiteY35-72" fmla="*/ 1488403 h 1711998"/>
              <a:gd name="connsiteX36-73" fmla="*/ 280327 w 4011346"/>
              <a:gd name="connsiteY36-74" fmla="*/ 1511764 h 1711998"/>
              <a:gd name="connsiteX37-75" fmla="*/ 273653 w 4011346"/>
              <a:gd name="connsiteY37-76" fmla="*/ 1531787 h 1711998"/>
              <a:gd name="connsiteX38-77" fmla="*/ 266979 w 4011346"/>
              <a:gd name="connsiteY38-78" fmla="*/ 1548473 h 1711998"/>
              <a:gd name="connsiteX39-79" fmla="*/ 240281 w 4011346"/>
              <a:gd name="connsiteY39-80" fmla="*/ 1588520 h 1711998"/>
              <a:gd name="connsiteX40-81" fmla="*/ 307025 w 4011346"/>
              <a:gd name="connsiteY40-82" fmla="*/ 1625230 h 1711998"/>
              <a:gd name="connsiteX41-83" fmla="*/ 337060 w 4011346"/>
              <a:gd name="connsiteY41-84" fmla="*/ 1631904 h 1711998"/>
              <a:gd name="connsiteX42-85" fmla="*/ 360421 w 4011346"/>
              <a:gd name="connsiteY42-86" fmla="*/ 1638579 h 1711998"/>
              <a:gd name="connsiteX43-87" fmla="*/ 380444 w 4011346"/>
              <a:gd name="connsiteY43-88" fmla="*/ 1645253 h 1711998"/>
              <a:gd name="connsiteX44-89" fmla="*/ 407142 w 4011346"/>
              <a:gd name="connsiteY44-90" fmla="*/ 1665276 h 1711998"/>
              <a:gd name="connsiteX45-91" fmla="*/ 437177 w 4011346"/>
              <a:gd name="connsiteY45-92" fmla="*/ 1661939 h 1711998"/>
              <a:gd name="connsiteX46-93" fmla="*/ 507259 w 4011346"/>
              <a:gd name="connsiteY46-94" fmla="*/ 1711998 h 1711998"/>
              <a:gd name="connsiteX47-95" fmla="*/ 517271 w 4011346"/>
              <a:gd name="connsiteY47-96" fmla="*/ 1698649 h 1711998"/>
              <a:gd name="connsiteX48-97" fmla="*/ 507259 w 4011346"/>
              <a:gd name="connsiteY48-98" fmla="*/ 1658602 h 1711998"/>
              <a:gd name="connsiteX49-99" fmla="*/ 500584 w 4011346"/>
              <a:gd name="connsiteY49-100" fmla="*/ 1625230 h 1711998"/>
              <a:gd name="connsiteX50-101" fmla="*/ 483898 w 4011346"/>
              <a:gd name="connsiteY50-102" fmla="*/ 1581846 h 1711998"/>
              <a:gd name="connsiteX51-103" fmla="*/ 513933 w 4011346"/>
              <a:gd name="connsiteY51-104" fmla="*/ 1561822 h 1711998"/>
              <a:gd name="connsiteX52-105" fmla="*/ 547306 w 4011346"/>
              <a:gd name="connsiteY52-106" fmla="*/ 1538462 h 1711998"/>
              <a:gd name="connsiteX53-107" fmla="*/ 527282 w 4011346"/>
              <a:gd name="connsiteY53-108" fmla="*/ 1521776 h 1711998"/>
              <a:gd name="connsiteX54-109" fmla="*/ 517271 w 4011346"/>
              <a:gd name="connsiteY54-110" fmla="*/ 1488403 h 1711998"/>
              <a:gd name="connsiteX55-111" fmla="*/ 480561 w 4011346"/>
              <a:gd name="connsiteY55-112" fmla="*/ 1471717 h 1711998"/>
              <a:gd name="connsiteX56-113" fmla="*/ 470549 w 4011346"/>
              <a:gd name="connsiteY56-114" fmla="*/ 1451694 h 1711998"/>
              <a:gd name="connsiteX57-115" fmla="*/ 480561 w 4011346"/>
              <a:gd name="connsiteY57-116" fmla="*/ 1421659 h 1711998"/>
              <a:gd name="connsiteX58-117" fmla="*/ 490573 w 4011346"/>
              <a:gd name="connsiteY58-118" fmla="*/ 1381612 h 1711998"/>
              <a:gd name="connsiteX59-119" fmla="*/ 513933 w 4011346"/>
              <a:gd name="connsiteY59-120" fmla="*/ 1401636 h 1711998"/>
              <a:gd name="connsiteX60-121" fmla="*/ 520608 w 4011346"/>
              <a:gd name="connsiteY60-122" fmla="*/ 1384949 h 1711998"/>
              <a:gd name="connsiteX61-123" fmla="*/ 543968 w 4011346"/>
              <a:gd name="connsiteY61-124" fmla="*/ 1348240 h 1711998"/>
              <a:gd name="connsiteX62-125" fmla="*/ 574003 w 4011346"/>
              <a:gd name="connsiteY62-126" fmla="*/ 1331554 h 1711998"/>
              <a:gd name="connsiteX63-127" fmla="*/ 590690 w 4011346"/>
              <a:gd name="connsiteY63-128" fmla="*/ 1344903 h 1711998"/>
              <a:gd name="connsiteX64-129" fmla="*/ 610713 w 4011346"/>
              <a:gd name="connsiteY64-130" fmla="*/ 1318205 h 1711998"/>
              <a:gd name="connsiteX65-131" fmla="*/ 630736 w 4011346"/>
              <a:gd name="connsiteY65-132" fmla="*/ 1344903 h 1711998"/>
              <a:gd name="connsiteX66-133" fmla="*/ 657434 w 4011346"/>
              <a:gd name="connsiteY66-134" fmla="*/ 1368263 h 1711998"/>
              <a:gd name="connsiteX67-135" fmla="*/ 674120 w 4011346"/>
              <a:gd name="connsiteY67-136" fmla="*/ 1374938 h 1711998"/>
              <a:gd name="connsiteX68-137" fmla="*/ 697481 w 4011346"/>
              <a:gd name="connsiteY68-138" fmla="*/ 1374938 h 1711998"/>
              <a:gd name="connsiteX69-139" fmla="*/ 717504 w 4011346"/>
              <a:gd name="connsiteY69-140" fmla="*/ 1361589 h 1711998"/>
              <a:gd name="connsiteX70-141" fmla="*/ 744202 w 4011346"/>
              <a:gd name="connsiteY70-142" fmla="*/ 1361589 h 1711998"/>
              <a:gd name="connsiteX71-143" fmla="*/ 760888 w 4011346"/>
              <a:gd name="connsiteY71-144" fmla="*/ 1358252 h 1711998"/>
              <a:gd name="connsiteX72-145" fmla="*/ 790923 w 4011346"/>
              <a:gd name="connsiteY72-146" fmla="*/ 1391624 h 1711998"/>
              <a:gd name="connsiteX73-147" fmla="*/ 797598 w 4011346"/>
              <a:gd name="connsiteY73-148" fmla="*/ 1364926 h 1711998"/>
              <a:gd name="connsiteX74-149" fmla="*/ 817621 w 4011346"/>
              <a:gd name="connsiteY74-150" fmla="*/ 1381612 h 1711998"/>
              <a:gd name="connsiteX75-151" fmla="*/ 837644 w 4011346"/>
              <a:gd name="connsiteY75-152" fmla="*/ 1358252 h 1711998"/>
              <a:gd name="connsiteX76-153" fmla="*/ 827633 w 4011346"/>
              <a:gd name="connsiteY76-154" fmla="*/ 1338228 h 1711998"/>
              <a:gd name="connsiteX77-155" fmla="*/ 810946 w 4011346"/>
              <a:gd name="connsiteY77-156" fmla="*/ 1324879 h 1711998"/>
              <a:gd name="connsiteX78-157" fmla="*/ 810946 w 4011346"/>
              <a:gd name="connsiteY78-158" fmla="*/ 1298182 h 1711998"/>
              <a:gd name="connsiteX79-159" fmla="*/ 810946 w 4011346"/>
              <a:gd name="connsiteY79-160" fmla="*/ 1284833 h 1711998"/>
              <a:gd name="connsiteX80-161" fmla="*/ 830970 w 4011346"/>
              <a:gd name="connsiteY80-162" fmla="*/ 1281495 h 1711998"/>
              <a:gd name="connsiteX81-163" fmla="*/ 840981 w 4011346"/>
              <a:gd name="connsiteY81-164" fmla="*/ 1278158 h 1711998"/>
              <a:gd name="connsiteX82-165" fmla="*/ 820958 w 4011346"/>
              <a:gd name="connsiteY82-166" fmla="*/ 1241449 h 1711998"/>
              <a:gd name="connsiteX83-167" fmla="*/ 854330 w 4011346"/>
              <a:gd name="connsiteY83-168" fmla="*/ 1234774 h 1711998"/>
              <a:gd name="connsiteX84-169" fmla="*/ 891040 w 4011346"/>
              <a:gd name="connsiteY84-170" fmla="*/ 1241449 h 1711998"/>
              <a:gd name="connsiteX85-171" fmla="*/ 964459 w 4011346"/>
              <a:gd name="connsiteY85-172" fmla="*/ 1198065 h 1711998"/>
              <a:gd name="connsiteX86-173" fmla="*/ 1001168 w 4011346"/>
              <a:gd name="connsiteY86-174" fmla="*/ 1198065 h 1711998"/>
              <a:gd name="connsiteX87-175" fmla="*/ 1027866 w 4011346"/>
              <a:gd name="connsiteY87-176" fmla="*/ 1174704 h 1711998"/>
              <a:gd name="connsiteX88-177" fmla="*/ 1047890 w 4011346"/>
              <a:gd name="connsiteY88-178" fmla="*/ 1184716 h 1711998"/>
              <a:gd name="connsiteX89-179" fmla="*/ 1067913 w 4011346"/>
              <a:gd name="connsiteY89-180" fmla="*/ 1194727 h 1711998"/>
              <a:gd name="connsiteX90-181" fmla="*/ 1087936 w 4011346"/>
              <a:gd name="connsiteY90-182" fmla="*/ 1221425 h 1711998"/>
              <a:gd name="connsiteX91-183" fmla="*/ 1074587 w 4011346"/>
              <a:gd name="connsiteY91-184" fmla="*/ 1234774 h 1711998"/>
              <a:gd name="connsiteX92-185" fmla="*/ 1104622 w 4011346"/>
              <a:gd name="connsiteY92-186" fmla="*/ 1234774 h 1711998"/>
              <a:gd name="connsiteX93-187" fmla="*/ 1107960 w 4011346"/>
              <a:gd name="connsiteY93-188" fmla="*/ 1251460 h 1711998"/>
              <a:gd name="connsiteX94-189" fmla="*/ 1121309 w 4011346"/>
              <a:gd name="connsiteY94-190" fmla="*/ 1234774 h 1711998"/>
              <a:gd name="connsiteX95-191" fmla="*/ 1134657 w 4011346"/>
              <a:gd name="connsiteY95-192" fmla="*/ 1248123 h 1711998"/>
              <a:gd name="connsiteX96-193" fmla="*/ 1134657 w 4011346"/>
              <a:gd name="connsiteY96-194" fmla="*/ 1268146 h 1711998"/>
              <a:gd name="connsiteX97-195" fmla="*/ 1148006 w 4011346"/>
              <a:gd name="connsiteY97-196" fmla="*/ 1264809 h 1711998"/>
              <a:gd name="connsiteX98-197" fmla="*/ 1208076 w 4011346"/>
              <a:gd name="connsiteY98-198" fmla="*/ 1218088 h 1711998"/>
              <a:gd name="connsiteX99-199" fmla="*/ 1211414 w 4011346"/>
              <a:gd name="connsiteY99-200" fmla="*/ 1238111 h 1711998"/>
              <a:gd name="connsiteX100-201" fmla="*/ 1244786 w 4011346"/>
              <a:gd name="connsiteY100-202" fmla="*/ 1258135 h 1711998"/>
              <a:gd name="connsiteX101-203" fmla="*/ 1264809 w 4011346"/>
              <a:gd name="connsiteY101-204" fmla="*/ 1288170 h 1711998"/>
              <a:gd name="connsiteX102-205" fmla="*/ 1298181 w 4011346"/>
              <a:gd name="connsiteY102-206" fmla="*/ 1394961 h 1711998"/>
              <a:gd name="connsiteX103-207" fmla="*/ 1308193 w 4011346"/>
              <a:gd name="connsiteY103-208" fmla="*/ 1351577 h 1711998"/>
              <a:gd name="connsiteX104-209" fmla="*/ 1344903 w 4011346"/>
              <a:gd name="connsiteY104-210" fmla="*/ 1371600 h 1711998"/>
              <a:gd name="connsiteX105-211" fmla="*/ 1388287 w 4011346"/>
              <a:gd name="connsiteY105-212" fmla="*/ 1371600 h 1711998"/>
              <a:gd name="connsiteX106-213" fmla="*/ 1394961 w 4011346"/>
              <a:gd name="connsiteY106-214" fmla="*/ 1394961 h 1711998"/>
              <a:gd name="connsiteX107-215" fmla="*/ 1435008 w 4011346"/>
              <a:gd name="connsiteY107-216" fmla="*/ 1418322 h 1711998"/>
              <a:gd name="connsiteX108-217" fmla="*/ 1465043 w 4011346"/>
              <a:gd name="connsiteY108-218" fmla="*/ 1418322 h 1711998"/>
              <a:gd name="connsiteX109-219" fmla="*/ 1491741 w 4011346"/>
              <a:gd name="connsiteY109-220" fmla="*/ 1431671 h 1711998"/>
              <a:gd name="connsiteX110-221" fmla="*/ 1535125 w 4011346"/>
              <a:gd name="connsiteY110-222" fmla="*/ 1388287 h 1711998"/>
              <a:gd name="connsiteX111-223" fmla="*/ 1571834 w 4011346"/>
              <a:gd name="connsiteY111-224" fmla="*/ 1368263 h 1711998"/>
              <a:gd name="connsiteX112-225" fmla="*/ 1608544 w 4011346"/>
              <a:gd name="connsiteY112-226" fmla="*/ 1371600 h 1711998"/>
              <a:gd name="connsiteX113-227" fmla="*/ 1655265 w 4011346"/>
              <a:gd name="connsiteY113-228" fmla="*/ 1384949 h 1711998"/>
              <a:gd name="connsiteX114-229" fmla="*/ 1681963 w 4011346"/>
              <a:gd name="connsiteY114-230" fmla="*/ 1401636 h 1711998"/>
              <a:gd name="connsiteX115-231" fmla="*/ 1735358 w 4011346"/>
              <a:gd name="connsiteY115-232" fmla="*/ 1394961 h 1711998"/>
              <a:gd name="connsiteX116-233" fmla="*/ 1745370 w 4011346"/>
              <a:gd name="connsiteY116-234" fmla="*/ 1374938 h 1711998"/>
              <a:gd name="connsiteX117-235" fmla="*/ 1738695 w 4011346"/>
              <a:gd name="connsiteY117-236" fmla="*/ 1354914 h 1711998"/>
              <a:gd name="connsiteX118-237" fmla="*/ 1765393 w 4011346"/>
              <a:gd name="connsiteY118-238" fmla="*/ 1328217 h 1711998"/>
              <a:gd name="connsiteX119-239" fmla="*/ 1778742 w 4011346"/>
              <a:gd name="connsiteY119-240" fmla="*/ 1324879 h 1711998"/>
              <a:gd name="connsiteX120-241" fmla="*/ 1812114 w 4011346"/>
              <a:gd name="connsiteY120-242" fmla="*/ 1341565 h 1711998"/>
              <a:gd name="connsiteX121-243" fmla="*/ 1852161 w 4011346"/>
              <a:gd name="connsiteY121-244" fmla="*/ 1354914 h 1711998"/>
              <a:gd name="connsiteX122-245" fmla="*/ 1858836 w 4011346"/>
              <a:gd name="connsiteY122-246" fmla="*/ 1381612 h 1711998"/>
              <a:gd name="connsiteX123-247" fmla="*/ 1872184 w 4011346"/>
              <a:gd name="connsiteY123-248" fmla="*/ 1388287 h 1711998"/>
              <a:gd name="connsiteX124-249" fmla="*/ 1902219 w 4011346"/>
              <a:gd name="connsiteY124-250" fmla="*/ 1391624 h 1711998"/>
              <a:gd name="connsiteX125-251" fmla="*/ 1932254 w 4011346"/>
              <a:gd name="connsiteY125-252" fmla="*/ 1374938 h 1711998"/>
              <a:gd name="connsiteX126-253" fmla="*/ 1962290 w 4011346"/>
              <a:gd name="connsiteY126-254" fmla="*/ 1388287 h 1711998"/>
              <a:gd name="connsiteX127-255" fmla="*/ 1985650 w 4011346"/>
              <a:gd name="connsiteY127-256" fmla="*/ 1401636 h 1711998"/>
              <a:gd name="connsiteX128-257" fmla="*/ 1995662 w 4011346"/>
              <a:gd name="connsiteY128-258" fmla="*/ 1411647 h 1711998"/>
              <a:gd name="connsiteX129-259" fmla="*/ 2032371 w 4011346"/>
              <a:gd name="connsiteY129-260" fmla="*/ 1431671 h 1711998"/>
              <a:gd name="connsiteX130-261" fmla="*/ 2069081 w 4011346"/>
              <a:gd name="connsiteY130-262" fmla="*/ 1428333 h 1711998"/>
              <a:gd name="connsiteX131-263" fmla="*/ 2142500 w 4011346"/>
              <a:gd name="connsiteY131-264" fmla="*/ 1384949 h 1711998"/>
              <a:gd name="connsiteX132-265" fmla="*/ 2195895 w 4011346"/>
              <a:gd name="connsiteY132-266" fmla="*/ 1398298 h 1711998"/>
              <a:gd name="connsiteX133-267" fmla="*/ 2225930 w 4011346"/>
              <a:gd name="connsiteY133-268" fmla="*/ 1408310 h 1711998"/>
              <a:gd name="connsiteX134-269" fmla="*/ 2259303 w 4011346"/>
              <a:gd name="connsiteY134-270" fmla="*/ 1394961 h 1711998"/>
              <a:gd name="connsiteX135-271" fmla="*/ 2262640 w 4011346"/>
              <a:gd name="connsiteY135-272" fmla="*/ 1368263 h 1711998"/>
              <a:gd name="connsiteX136-273" fmla="*/ 2282663 w 4011346"/>
              <a:gd name="connsiteY136-274" fmla="*/ 1338228 h 1711998"/>
              <a:gd name="connsiteX137-275" fmla="*/ 2299349 w 4011346"/>
              <a:gd name="connsiteY137-276" fmla="*/ 1284833 h 1711998"/>
              <a:gd name="connsiteX138-277" fmla="*/ 2282663 w 4011346"/>
              <a:gd name="connsiteY138-278" fmla="*/ 1288170 h 1711998"/>
              <a:gd name="connsiteX139-279" fmla="*/ 2312698 w 4011346"/>
              <a:gd name="connsiteY139-280" fmla="*/ 1261472 h 1711998"/>
              <a:gd name="connsiteX140-281" fmla="*/ 2339396 w 4011346"/>
              <a:gd name="connsiteY140-282" fmla="*/ 1258135 h 1711998"/>
              <a:gd name="connsiteX141-283" fmla="*/ 2396129 w 4011346"/>
              <a:gd name="connsiteY141-284" fmla="*/ 1268146 h 1711998"/>
              <a:gd name="connsiteX142-285" fmla="*/ 2436176 w 4011346"/>
              <a:gd name="connsiteY142-286" fmla="*/ 1294844 h 1711998"/>
              <a:gd name="connsiteX143-287" fmla="*/ 2462873 w 4011346"/>
              <a:gd name="connsiteY143-288" fmla="*/ 1324879 h 1711998"/>
              <a:gd name="connsiteX144-289" fmla="*/ 2469548 w 4011346"/>
              <a:gd name="connsiteY144-290" fmla="*/ 1361589 h 1711998"/>
              <a:gd name="connsiteX145-291" fmla="*/ 2476222 w 4011346"/>
              <a:gd name="connsiteY145-292" fmla="*/ 1401636 h 1711998"/>
              <a:gd name="connsiteX146-293" fmla="*/ 2486234 w 4011346"/>
              <a:gd name="connsiteY146-294" fmla="*/ 1421659 h 1711998"/>
              <a:gd name="connsiteX147-295" fmla="*/ 2529618 w 4011346"/>
              <a:gd name="connsiteY147-296" fmla="*/ 1435008 h 1711998"/>
              <a:gd name="connsiteX148-297" fmla="*/ 2549641 w 4011346"/>
              <a:gd name="connsiteY148-298" fmla="*/ 1455031 h 1711998"/>
              <a:gd name="connsiteX149-299" fmla="*/ 2562990 w 4011346"/>
              <a:gd name="connsiteY149-300" fmla="*/ 1488403 h 1711998"/>
              <a:gd name="connsiteX150-301" fmla="*/ 2586351 w 4011346"/>
              <a:gd name="connsiteY150-302" fmla="*/ 1481729 h 1711998"/>
              <a:gd name="connsiteX151-303" fmla="*/ 2606374 w 4011346"/>
              <a:gd name="connsiteY151-304" fmla="*/ 1471717 h 1711998"/>
              <a:gd name="connsiteX152-305" fmla="*/ 2639746 w 4011346"/>
              <a:gd name="connsiteY152-306" fmla="*/ 1455031 h 1711998"/>
              <a:gd name="connsiteX153-307" fmla="*/ 2643084 w 4011346"/>
              <a:gd name="connsiteY153-308" fmla="*/ 1471717 h 1711998"/>
              <a:gd name="connsiteX154-309" fmla="*/ 2626398 w 4011346"/>
              <a:gd name="connsiteY154-310" fmla="*/ 1501752 h 1711998"/>
              <a:gd name="connsiteX155-311" fmla="*/ 2616386 w 4011346"/>
              <a:gd name="connsiteY155-312" fmla="*/ 1538462 h 1711998"/>
              <a:gd name="connsiteX156-313" fmla="*/ 2603037 w 4011346"/>
              <a:gd name="connsiteY156-314" fmla="*/ 1591857 h 1711998"/>
              <a:gd name="connsiteX157-315" fmla="*/ 2579676 w 4011346"/>
              <a:gd name="connsiteY157-316" fmla="*/ 1565160 h 1711998"/>
              <a:gd name="connsiteX158-317" fmla="*/ 2552979 w 4011346"/>
              <a:gd name="connsiteY158-318" fmla="*/ 1588520 h 1711998"/>
              <a:gd name="connsiteX159-319" fmla="*/ 2559653 w 4011346"/>
              <a:gd name="connsiteY159-320" fmla="*/ 1615218 h 1711998"/>
              <a:gd name="connsiteX160-321" fmla="*/ 2559653 w 4011346"/>
              <a:gd name="connsiteY160-322" fmla="*/ 1651927 h 1711998"/>
              <a:gd name="connsiteX161-323" fmla="*/ 2549641 w 4011346"/>
              <a:gd name="connsiteY161-324" fmla="*/ 1671951 h 1711998"/>
              <a:gd name="connsiteX162-325" fmla="*/ 2589688 w 4011346"/>
              <a:gd name="connsiteY162-326" fmla="*/ 1651927 h 1711998"/>
              <a:gd name="connsiteX163-327" fmla="*/ 2626398 w 4011346"/>
              <a:gd name="connsiteY163-328" fmla="*/ 1661939 h 1711998"/>
              <a:gd name="connsiteX164-329" fmla="*/ 2653095 w 4011346"/>
              <a:gd name="connsiteY164-330" fmla="*/ 1638579 h 1711998"/>
              <a:gd name="connsiteX165-331" fmla="*/ 2683130 w 4011346"/>
              <a:gd name="connsiteY165-332" fmla="*/ 1585183 h 1711998"/>
              <a:gd name="connsiteX166-333" fmla="*/ 2753212 w 4011346"/>
              <a:gd name="connsiteY166-334" fmla="*/ 1498415 h 1711998"/>
              <a:gd name="connsiteX167-335" fmla="*/ 2783247 w 4011346"/>
              <a:gd name="connsiteY167-336" fmla="*/ 1428333 h 1711998"/>
              <a:gd name="connsiteX168-337" fmla="*/ 2803271 w 4011346"/>
              <a:gd name="connsiteY168-338" fmla="*/ 1324879 h 1711998"/>
              <a:gd name="connsiteX169-339" fmla="*/ 2793259 w 4011346"/>
              <a:gd name="connsiteY169-340" fmla="*/ 1274821 h 1711998"/>
              <a:gd name="connsiteX170-341" fmla="*/ 2769898 w 4011346"/>
              <a:gd name="connsiteY170-342" fmla="*/ 1241449 h 1711998"/>
              <a:gd name="connsiteX171-343" fmla="*/ 2726514 w 4011346"/>
              <a:gd name="connsiteY171-344" fmla="*/ 1241449 h 1711998"/>
              <a:gd name="connsiteX172-345" fmla="*/ 2699817 w 4011346"/>
              <a:gd name="connsiteY172-346" fmla="*/ 1241449 h 1711998"/>
              <a:gd name="connsiteX173-347" fmla="*/ 2683130 w 4011346"/>
              <a:gd name="connsiteY173-348" fmla="*/ 1221425 h 1711998"/>
              <a:gd name="connsiteX174-349" fmla="*/ 2669781 w 4011346"/>
              <a:gd name="connsiteY174-350" fmla="*/ 1201402 h 1711998"/>
              <a:gd name="connsiteX175-351" fmla="*/ 2763224 w 4011346"/>
              <a:gd name="connsiteY175-352" fmla="*/ 1084599 h 1711998"/>
              <a:gd name="connsiteX176-353" fmla="*/ 2846654 w 4011346"/>
              <a:gd name="connsiteY176-354" fmla="*/ 1017855 h 1711998"/>
              <a:gd name="connsiteX177-355" fmla="*/ 2890038 w 4011346"/>
              <a:gd name="connsiteY177-356" fmla="*/ 994494 h 1711998"/>
              <a:gd name="connsiteX178-357" fmla="*/ 2933422 w 4011346"/>
              <a:gd name="connsiteY178-358" fmla="*/ 1014517 h 1711998"/>
              <a:gd name="connsiteX179-359" fmla="*/ 2950109 w 4011346"/>
              <a:gd name="connsiteY179-360" fmla="*/ 997831 h 1711998"/>
              <a:gd name="connsiteX180-361" fmla="*/ 2993492 w 4011346"/>
              <a:gd name="connsiteY180-362" fmla="*/ 1014517 h 1711998"/>
              <a:gd name="connsiteX181-363" fmla="*/ 3006841 w 4011346"/>
              <a:gd name="connsiteY181-364" fmla="*/ 981145 h 1711998"/>
              <a:gd name="connsiteX182-365" fmla="*/ 3053563 w 4011346"/>
              <a:gd name="connsiteY182-366" fmla="*/ 991157 h 1711998"/>
              <a:gd name="connsiteX183-367" fmla="*/ 3070249 w 4011346"/>
              <a:gd name="connsiteY183-368" fmla="*/ 1007843 h 1711998"/>
              <a:gd name="connsiteX184-369" fmla="*/ 3060237 w 4011346"/>
              <a:gd name="connsiteY184-370" fmla="*/ 1027866 h 1711998"/>
              <a:gd name="connsiteX185-371" fmla="*/ 3123644 w 4011346"/>
              <a:gd name="connsiteY185-372" fmla="*/ 1011180 h 1711998"/>
              <a:gd name="connsiteX186-373" fmla="*/ 3140330 w 4011346"/>
              <a:gd name="connsiteY186-374" fmla="*/ 997831 h 1711998"/>
              <a:gd name="connsiteX187-375" fmla="*/ 3123644 w 4011346"/>
              <a:gd name="connsiteY187-376" fmla="*/ 984482 h 1711998"/>
              <a:gd name="connsiteX188-377" fmla="*/ 3143668 w 4011346"/>
              <a:gd name="connsiteY188-378" fmla="*/ 944436 h 1711998"/>
              <a:gd name="connsiteX189-379" fmla="*/ 3190389 w 4011346"/>
              <a:gd name="connsiteY189-380" fmla="*/ 874354 h 1711998"/>
              <a:gd name="connsiteX190-381" fmla="*/ 3233773 w 4011346"/>
              <a:gd name="connsiteY190-382" fmla="*/ 871017 h 1711998"/>
              <a:gd name="connsiteX191-383" fmla="*/ 3273819 w 4011346"/>
              <a:gd name="connsiteY191-384" fmla="*/ 881028 h 1711998"/>
              <a:gd name="connsiteX192-385" fmla="*/ 3277157 w 4011346"/>
              <a:gd name="connsiteY192-386" fmla="*/ 937761 h 1711998"/>
              <a:gd name="connsiteX193-387" fmla="*/ 3320541 w 4011346"/>
              <a:gd name="connsiteY193-388" fmla="*/ 894377 h 1711998"/>
              <a:gd name="connsiteX194-389" fmla="*/ 3343901 w 4011346"/>
              <a:gd name="connsiteY194-390" fmla="*/ 877691 h 1711998"/>
              <a:gd name="connsiteX195-391" fmla="*/ 3350576 w 4011346"/>
              <a:gd name="connsiteY195-392" fmla="*/ 844319 h 1711998"/>
              <a:gd name="connsiteX196-393" fmla="*/ 3377273 w 4011346"/>
              <a:gd name="connsiteY196-394" fmla="*/ 827633 h 1711998"/>
              <a:gd name="connsiteX197-395" fmla="*/ 3407309 w 4011346"/>
              <a:gd name="connsiteY197-396" fmla="*/ 837644 h 1711998"/>
              <a:gd name="connsiteX198-397" fmla="*/ 3373936 w 4011346"/>
              <a:gd name="connsiteY198-398" fmla="*/ 867679 h 1711998"/>
              <a:gd name="connsiteX199-399" fmla="*/ 3360587 w 4011346"/>
              <a:gd name="connsiteY199-400" fmla="*/ 917738 h 1711998"/>
              <a:gd name="connsiteX200-401" fmla="*/ 3323878 w 4011346"/>
              <a:gd name="connsiteY200-402" fmla="*/ 957784 h 1711998"/>
              <a:gd name="connsiteX201-403" fmla="*/ 3210412 w 4011346"/>
              <a:gd name="connsiteY201-404" fmla="*/ 1054564 h 1711998"/>
              <a:gd name="connsiteX202-405" fmla="*/ 3163691 w 4011346"/>
              <a:gd name="connsiteY202-406" fmla="*/ 1124646 h 1711998"/>
              <a:gd name="connsiteX203-407" fmla="*/ 3160354 w 4011346"/>
              <a:gd name="connsiteY203-408" fmla="*/ 1198065 h 1711998"/>
              <a:gd name="connsiteX204-409" fmla="*/ 3170365 w 4011346"/>
              <a:gd name="connsiteY204-410" fmla="*/ 1288170 h 1711998"/>
              <a:gd name="connsiteX205-411" fmla="*/ 3190389 w 4011346"/>
              <a:gd name="connsiteY205-412" fmla="*/ 1351577 h 1711998"/>
              <a:gd name="connsiteX206-413" fmla="*/ 3217087 w 4011346"/>
              <a:gd name="connsiteY206-414" fmla="*/ 1341565 h 1711998"/>
              <a:gd name="connsiteX207-415" fmla="*/ 3240447 w 4011346"/>
              <a:gd name="connsiteY207-416" fmla="*/ 1274821 h 1711998"/>
              <a:gd name="connsiteX208-417" fmla="*/ 3270482 w 4011346"/>
              <a:gd name="connsiteY208-418" fmla="*/ 1271484 h 1711998"/>
              <a:gd name="connsiteX209-419" fmla="*/ 3287168 w 4011346"/>
              <a:gd name="connsiteY209-420" fmla="*/ 1211414 h 1711998"/>
              <a:gd name="connsiteX210-421" fmla="*/ 3313866 w 4011346"/>
              <a:gd name="connsiteY210-422" fmla="*/ 1201402 h 1711998"/>
              <a:gd name="connsiteX211-423" fmla="*/ 3313866 w 4011346"/>
              <a:gd name="connsiteY211-424" fmla="*/ 1171367 h 1711998"/>
              <a:gd name="connsiteX212-425" fmla="*/ 3337227 w 4011346"/>
              <a:gd name="connsiteY212-426" fmla="*/ 1134657 h 1711998"/>
              <a:gd name="connsiteX213-427" fmla="*/ 3330552 w 4011346"/>
              <a:gd name="connsiteY213-428" fmla="*/ 1091273 h 1711998"/>
              <a:gd name="connsiteX214-429" fmla="*/ 3333890 w 4011346"/>
              <a:gd name="connsiteY214-430" fmla="*/ 1061238 h 1711998"/>
              <a:gd name="connsiteX215-431" fmla="*/ 3323878 w 4011346"/>
              <a:gd name="connsiteY215-432" fmla="*/ 1051227 h 1711998"/>
              <a:gd name="connsiteX216-433" fmla="*/ 3363925 w 4011346"/>
              <a:gd name="connsiteY216-434" fmla="*/ 964459 h 1711998"/>
              <a:gd name="connsiteX217-435" fmla="*/ 3383948 w 4011346"/>
              <a:gd name="connsiteY217-436" fmla="*/ 974471 h 1711998"/>
              <a:gd name="connsiteX218-437" fmla="*/ 3410646 w 4011346"/>
              <a:gd name="connsiteY218-438" fmla="*/ 947773 h 1711998"/>
              <a:gd name="connsiteX219-439" fmla="*/ 3420657 w 4011346"/>
              <a:gd name="connsiteY219-440" fmla="*/ 974471 h 1711998"/>
              <a:gd name="connsiteX220-441" fmla="*/ 3447355 w 4011346"/>
              <a:gd name="connsiteY220-442" fmla="*/ 957784 h 1711998"/>
              <a:gd name="connsiteX221-443" fmla="*/ 3477390 w 4011346"/>
              <a:gd name="connsiteY221-444" fmla="*/ 947773 h 1711998"/>
              <a:gd name="connsiteX222-445" fmla="*/ 3514100 w 4011346"/>
              <a:gd name="connsiteY222-446" fmla="*/ 974471 h 1711998"/>
              <a:gd name="connsiteX223-447" fmla="*/ 3574170 w 4011346"/>
              <a:gd name="connsiteY223-448" fmla="*/ 907726 h 1711998"/>
              <a:gd name="connsiteX224-449" fmla="*/ 3637577 w 4011346"/>
              <a:gd name="connsiteY224-450" fmla="*/ 861005 h 1711998"/>
              <a:gd name="connsiteX225-451" fmla="*/ 3690973 w 4011346"/>
              <a:gd name="connsiteY225-452" fmla="*/ 824295 h 1711998"/>
              <a:gd name="connsiteX226-453" fmla="*/ 3741031 w 4011346"/>
              <a:gd name="connsiteY226-454" fmla="*/ 850993 h 1711998"/>
              <a:gd name="connsiteX227-455" fmla="*/ 3751043 w 4011346"/>
              <a:gd name="connsiteY227-456" fmla="*/ 824295 h 1711998"/>
              <a:gd name="connsiteX228-457" fmla="*/ 3727682 w 4011346"/>
              <a:gd name="connsiteY228-458" fmla="*/ 757551 h 1711998"/>
              <a:gd name="connsiteX229-459" fmla="*/ 3700984 w 4011346"/>
              <a:gd name="connsiteY229-460" fmla="*/ 740865 h 1711998"/>
              <a:gd name="connsiteX230-461" fmla="*/ 3697647 w 4011346"/>
              <a:gd name="connsiteY230-462" fmla="*/ 710830 h 1711998"/>
              <a:gd name="connsiteX231-463" fmla="*/ 3751043 w 4011346"/>
              <a:gd name="connsiteY231-464" fmla="*/ 717504 h 1711998"/>
              <a:gd name="connsiteX232-465" fmla="*/ 3774403 w 4011346"/>
              <a:gd name="connsiteY232-466" fmla="*/ 674120 h 1711998"/>
              <a:gd name="connsiteX233-467" fmla="*/ 3767729 w 4011346"/>
              <a:gd name="connsiteY233-468" fmla="*/ 647422 h 1711998"/>
              <a:gd name="connsiteX234-469" fmla="*/ 3794427 w 4011346"/>
              <a:gd name="connsiteY234-470" fmla="*/ 614050 h 1711998"/>
              <a:gd name="connsiteX235-471" fmla="*/ 3804438 w 4011346"/>
              <a:gd name="connsiteY235-472" fmla="*/ 657434 h 1711998"/>
              <a:gd name="connsiteX236-473" fmla="*/ 3827799 w 4011346"/>
              <a:gd name="connsiteY236-474" fmla="*/ 674120 h 1711998"/>
              <a:gd name="connsiteX237-475" fmla="*/ 3874520 w 4011346"/>
              <a:gd name="connsiteY237-476" fmla="*/ 694144 h 1711998"/>
              <a:gd name="connsiteX238-477" fmla="*/ 3894544 w 4011346"/>
              <a:gd name="connsiteY238-478" fmla="*/ 720841 h 1711998"/>
              <a:gd name="connsiteX239-479" fmla="*/ 3941265 w 4011346"/>
              <a:gd name="connsiteY239-480" fmla="*/ 744202 h 1711998"/>
              <a:gd name="connsiteX240-481" fmla="*/ 3947939 w 4011346"/>
              <a:gd name="connsiteY240-482" fmla="*/ 730853 h 1711998"/>
              <a:gd name="connsiteX241-483" fmla="*/ 3957951 w 4011346"/>
              <a:gd name="connsiteY241-484" fmla="*/ 667446 h 1711998"/>
              <a:gd name="connsiteX242-485" fmla="*/ 4004672 w 4011346"/>
              <a:gd name="connsiteY242-486" fmla="*/ 660771 h 1711998"/>
              <a:gd name="connsiteX243-487" fmla="*/ 4011346 w 4011346"/>
              <a:gd name="connsiteY243-488" fmla="*/ 627399 h 1711998"/>
              <a:gd name="connsiteX244-489" fmla="*/ 3967963 w 4011346"/>
              <a:gd name="connsiteY244-490" fmla="*/ 590690 h 1711998"/>
              <a:gd name="connsiteX245-491" fmla="*/ 3921241 w 4011346"/>
              <a:gd name="connsiteY245-492" fmla="*/ 574003 h 1711998"/>
              <a:gd name="connsiteX246-493" fmla="*/ 3907892 w 4011346"/>
              <a:gd name="connsiteY246-494" fmla="*/ 577341 h 1711998"/>
              <a:gd name="connsiteX247-495" fmla="*/ 3907892 w 4011346"/>
              <a:gd name="connsiteY247-496" fmla="*/ 610713 h 1711998"/>
              <a:gd name="connsiteX248-497" fmla="*/ 3887869 w 4011346"/>
              <a:gd name="connsiteY248-498" fmla="*/ 604038 h 1711998"/>
              <a:gd name="connsiteX249-499" fmla="*/ 3874520 w 4011346"/>
              <a:gd name="connsiteY249-500" fmla="*/ 550643 h 1711998"/>
              <a:gd name="connsiteX250-501" fmla="*/ 3817787 w 4011346"/>
              <a:gd name="connsiteY250-502" fmla="*/ 487236 h 1711998"/>
              <a:gd name="connsiteX251-503" fmla="*/ 3717671 w 4011346"/>
              <a:gd name="connsiteY251-504" fmla="*/ 410479 h 1711998"/>
              <a:gd name="connsiteX252-505" fmla="*/ 3664275 w 4011346"/>
              <a:gd name="connsiteY252-506" fmla="*/ 390456 h 1711998"/>
              <a:gd name="connsiteX253-507" fmla="*/ 3584181 w 4011346"/>
              <a:gd name="connsiteY253-508" fmla="*/ 383782 h 1711998"/>
              <a:gd name="connsiteX254-509" fmla="*/ 3520774 w 4011346"/>
              <a:gd name="connsiteY254-510" fmla="*/ 367095 h 1711998"/>
              <a:gd name="connsiteX255-511" fmla="*/ 3530786 w 4011346"/>
              <a:gd name="connsiteY255-512" fmla="*/ 407142 h 1711998"/>
              <a:gd name="connsiteX256-513" fmla="*/ 3537460 w 4011346"/>
              <a:gd name="connsiteY256-514" fmla="*/ 433840 h 1711998"/>
              <a:gd name="connsiteX257-515" fmla="*/ 3507425 w 4011346"/>
              <a:gd name="connsiteY257-516" fmla="*/ 457200 h 1711998"/>
              <a:gd name="connsiteX258-517" fmla="*/ 3477390 w 4011346"/>
              <a:gd name="connsiteY258-518" fmla="*/ 430503 h 1711998"/>
              <a:gd name="connsiteX259-519" fmla="*/ 3477390 w 4011346"/>
              <a:gd name="connsiteY259-520" fmla="*/ 410479 h 1711998"/>
              <a:gd name="connsiteX260-521" fmla="*/ 3504088 w 4011346"/>
              <a:gd name="connsiteY260-522" fmla="*/ 390456 h 1711998"/>
              <a:gd name="connsiteX261-523" fmla="*/ 3467379 w 4011346"/>
              <a:gd name="connsiteY261-524" fmla="*/ 377107 h 1711998"/>
              <a:gd name="connsiteX262-525" fmla="*/ 3450692 w 4011346"/>
              <a:gd name="connsiteY262-526" fmla="*/ 403805 h 1711998"/>
              <a:gd name="connsiteX263-527" fmla="*/ 3440681 w 4011346"/>
              <a:gd name="connsiteY263-528" fmla="*/ 417154 h 1711998"/>
              <a:gd name="connsiteX264-529" fmla="*/ 3357250 w 4011346"/>
              <a:gd name="connsiteY264-530" fmla="*/ 403805 h 1711998"/>
              <a:gd name="connsiteX265-531" fmla="*/ 3297180 w 4011346"/>
              <a:gd name="connsiteY265-532" fmla="*/ 410479 h 1711998"/>
              <a:gd name="connsiteX266-533" fmla="*/ 3267145 w 4011346"/>
              <a:gd name="connsiteY266-534" fmla="*/ 387119 h 1711998"/>
              <a:gd name="connsiteX267-535" fmla="*/ 3267145 w 4011346"/>
              <a:gd name="connsiteY267-536" fmla="*/ 350409 h 1711998"/>
              <a:gd name="connsiteX268-537" fmla="*/ 3203738 w 4011346"/>
              <a:gd name="connsiteY268-538" fmla="*/ 293676 h 1711998"/>
              <a:gd name="connsiteX269-539" fmla="*/ 3076923 w 4011346"/>
              <a:gd name="connsiteY269-540" fmla="*/ 300351 h 1711998"/>
              <a:gd name="connsiteX270-541" fmla="*/ 3043551 w 4011346"/>
              <a:gd name="connsiteY270-542" fmla="*/ 276990 h 1711998"/>
              <a:gd name="connsiteX271-543" fmla="*/ 3000167 w 4011346"/>
              <a:gd name="connsiteY271-544" fmla="*/ 230269 h 1711998"/>
              <a:gd name="connsiteX272-545" fmla="*/ 3013516 w 4011346"/>
              <a:gd name="connsiteY272-546" fmla="*/ 223595 h 1711998"/>
              <a:gd name="connsiteX273-547" fmla="*/ 3000167 w 4011346"/>
              <a:gd name="connsiteY273-548" fmla="*/ 203571 h 1711998"/>
              <a:gd name="connsiteX274-549" fmla="*/ 2970132 w 4011346"/>
              <a:gd name="connsiteY274-550" fmla="*/ 200234 h 1711998"/>
              <a:gd name="connsiteX275-551" fmla="*/ 2920073 w 4011346"/>
              <a:gd name="connsiteY275-552" fmla="*/ 246955 h 1711998"/>
              <a:gd name="connsiteX276-553" fmla="*/ 2920073 w 4011346"/>
              <a:gd name="connsiteY276-554" fmla="*/ 246955 h 1711998"/>
              <a:gd name="connsiteX277-555" fmla="*/ 2916736 w 4011346"/>
              <a:gd name="connsiteY277-556" fmla="*/ 196897 h 1711998"/>
              <a:gd name="connsiteX278-557" fmla="*/ 2936760 w 4011346"/>
              <a:gd name="connsiteY278-558" fmla="*/ 193560 h 1711998"/>
              <a:gd name="connsiteX279-559" fmla="*/ 2866678 w 4011346"/>
              <a:gd name="connsiteY279-560" fmla="*/ 163525 h 1711998"/>
              <a:gd name="connsiteX280-561" fmla="*/ 2813282 w 4011346"/>
              <a:gd name="connsiteY280-562" fmla="*/ 160187 h 1711998"/>
              <a:gd name="connsiteX281-563" fmla="*/ 2793259 w 4011346"/>
              <a:gd name="connsiteY281-564" fmla="*/ 183548 h 1711998"/>
              <a:gd name="connsiteX282-565" fmla="*/ 2743200 w 4011346"/>
              <a:gd name="connsiteY282-566" fmla="*/ 193560 h 1711998"/>
              <a:gd name="connsiteX283-567" fmla="*/ 2786584 w 4011346"/>
              <a:gd name="connsiteY283-568" fmla="*/ 203571 h 1711998"/>
              <a:gd name="connsiteX284-569" fmla="*/ 2763224 w 4011346"/>
              <a:gd name="connsiteY284-570" fmla="*/ 223595 h 1711998"/>
              <a:gd name="connsiteX285-571" fmla="*/ 2769898 w 4011346"/>
              <a:gd name="connsiteY285-572" fmla="*/ 273653 h 1711998"/>
              <a:gd name="connsiteX286-573" fmla="*/ 2749875 w 4011346"/>
              <a:gd name="connsiteY286-574" fmla="*/ 256967 h 1711998"/>
              <a:gd name="connsiteX287-575" fmla="*/ 2733189 w 4011346"/>
              <a:gd name="connsiteY287-576" fmla="*/ 270316 h 1711998"/>
              <a:gd name="connsiteX288-577" fmla="*/ 2666444 w 4011346"/>
              <a:gd name="connsiteY288-578" fmla="*/ 260304 h 1711998"/>
              <a:gd name="connsiteX289-579" fmla="*/ 2636409 w 4011346"/>
              <a:gd name="connsiteY289-580" fmla="*/ 270316 h 1711998"/>
              <a:gd name="connsiteX290-581" fmla="*/ 2603037 w 4011346"/>
              <a:gd name="connsiteY290-582" fmla="*/ 230269 h 1711998"/>
              <a:gd name="connsiteX291-583" fmla="*/ 2569665 w 4011346"/>
              <a:gd name="connsiteY291-584" fmla="*/ 313700 h 1711998"/>
              <a:gd name="connsiteX292-585" fmla="*/ 2552979 w 4011346"/>
              <a:gd name="connsiteY292-586" fmla="*/ 333723 h 1711998"/>
              <a:gd name="connsiteX293-587" fmla="*/ 2469548 w 4011346"/>
              <a:gd name="connsiteY293-588" fmla="*/ 196897 h 1711998"/>
              <a:gd name="connsiteX294-589" fmla="*/ 2446187 w 4011346"/>
              <a:gd name="connsiteY294-590" fmla="*/ 213583 h 1711998"/>
              <a:gd name="connsiteX295-591" fmla="*/ 2442850 w 4011346"/>
              <a:gd name="connsiteY295-592" fmla="*/ 180211 h 1711998"/>
              <a:gd name="connsiteX296-593" fmla="*/ 2449525 w 4011346"/>
              <a:gd name="connsiteY296-594" fmla="*/ 110129 h 1711998"/>
              <a:gd name="connsiteX297-595" fmla="*/ 2386117 w 4011346"/>
              <a:gd name="connsiteY297-596" fmla="*/ 83431 h 1711998"/>
              <a:gd name="connsiteX298-597" fmla="*/ 2369431 w 4011346"/>
              <a:gd name="connsiteY298-598" fmla="*/ 123478 h 1711998"/>
              <a:gd name="connsiteX299-599" fmla="*/ 2379443 w 4011346"/>
              <a:gd name="connsiteY299-600" fmla="*/ 146838 h 1711998"/>
              <a:gd name="connsiteX300-601" fmla="*/ 2376106 w 4011346"/>
              <a:gd name="connsiteY300-602" fmla="*/ 166862 h 1711998"/>
              <a:gd name="connsiteX301-603" fmla="*/ 2352745 w 4011346"/>
              <a:gd name="connsiteY301-604" fmla="*/ 143501 h 1711998"/>
              <a:gd name="connsiteX302-605" fmla="*/ 2316036 w 4011346"/>
              <a:gd name="connsiteY302-606" fmla="*/ 150176 h 1711998"/>
              <a:gd name="connsiteX303-607" fmla="*/ 2272652 w 4011346"/>
              <a:gd name="connsiteY303-608" fmla="*/ 136827 h 1711998"/>
              <a:gd name="connsiteX304-609" fmla="*/ 2245954 w 4011346"/>
              <a:gd name="connsiteY304-610" fmla="*/ 96780 h 1711998"/>
              <a:gd name="connsiteX305-611" fmla="*/ 2209244 w 4011346"/>
              <a:gd name="connsiteY305-612" fmla="*/ 93443 h 1711998"/>
              <a:gd name="connsiteX306-613" fmla="*/ 2159186 w 4011346"/>
              <a:gd name="connsiteY306-614" fmla="*/ 83431 h 1711998"/>
              <a:gd name="connsiteX307-615" fmla="*/ 2132488 w 4011346"/>
              <a:gd name="connsiteY307-616" fmla="*/ 100117 h 1711998"/>
              <a:gd name="connsiteX308-617" fmla="*/ 2115802 w 4011346"/>
              <a:gd name="connsiteY308-618" fmla="*/ 113466 h 1711998"/>
              <a:gd name="connsiteX309-619" fmla="*/ 2115802 w 4011346"/>
              <a:gd name="connsiteY309-620" fmla="*/ 83431 h 1711998"/>
              <a:gd name="connsiteX310-621" fmla="*/ 2082430 w 4011346"/>
              <a:gd name="connsiteY310-622" fmla="*/ 80094 h 1711998"/>
              <a:gd name="connsiteX311-623" fmla="*/ 2045720 w 4011346"/>
              <a:gd name="connsiteY311-624" fmla="*/ 53396 h 1711998"/>
              <a:gd name="connsiteX312-625" fmla="*/ 2025697 w 4011346"/>
              <a:gd name="connsiteY312-626" fmla="*/ 83431 h 1711998"/>
              <a:gd name="connsiteX313-627" fmla="*/ 2055732 w 4011346"/>
              <a:gd name="connsiteY313-628" fmla="*/ 80094 h 1711998"/>
              <a:gd name="connsiteX314-629" fmla="*/ 2045720 w 4011346"/>
              <a:gd name="connsiteY314-630" fmla="*/ 106792 h 1711998"/>
              <a:gd name="connsiteX315-631" fmla="*/ 1988987 w 4011346"/>
              <a:gd name="connsiteY315-632" fmla="*/ 126815 h 1711998"/>
              <a:gd name="connsiteX316-633" fmla="*/ 1935592 w 4011346"/>
              <a:gd name="connsiteY316-634" fmla="*/ 136827 h 1711998"/>
              <a:gd name="connsiteX317-635" fmla="*/ 1995662 w 4011346"/>
              <a:gd name="connsiteY317-636" fmla="*/ 80094 h 1711998"/>
              <a:gd name="connsiteX318-637" fmla="*/ 2055732 w 4011346"/>
              <a:gd name="connsiteY318-638" fmla="*/ 10012 h 1711998"/>
              <a:gd name="connsiteX319-639" fmla="*/ 2055732 w 4011346"/>
              <a:gd name="connsiteY319-640" fmla="*/ 10012 h 1711998"/>
              <a:gd name="connsiteX320-641" fmla="*/ 1648590 w 4011346"/>
              <a:gd name="connsiteY320-642" fmla="*/ 0 h 1711998"/>
              <a:gd name="connsiteX321-643" fmla="*/ 1465043 w 4011346"/>
              <a:gd name="connsiteY321-644" fmla="*/ 0 h 1711998"/>
              <a:gd name="connsiteX322-645" fmla="*/ 1448357 w 4011346"/>
              <a:gd name="connsiteY322-646" fmla="*/ 26698 h 1711998"/>
              <a:gd name="connsiteX323-647" fmla="*/ 1481729 w 4011346"/>
              <a:gd name="connsiteY323-648" fmla="*/ 60071 h 1711998"/>
              <a:gd name="connsiteX324-649" fmla="*/ 1481729 w 4011346"/>
              <a:gd name="connsiteY324-650" fmla="*/ 90106 h 1711998"/>
              <a:gd name="connsiteX325-651" fmla="*/ 1458368 w 4011346"/>
              <a:gd name="connsiteY325-652" fmla="*/ 93443 h 1711998"/>
              <a:gd name="connsiteX326-653" fmla="*/ 1458368 w 4011346"/>
              <a:gd name="connsiteY326-654" fmla="*/ 73419 h 1711998"/>
              <a:gd name="connsiteX327-655" fmla="*/ 1418322 w 4011346"/>
              <a:gd name="connsiteY327-656" fmla="*/ 83431 h 1711998"/>
              <a:gd name="connsiteX328-657" fmla="*/ 1368263 w 4011346"/>
              <a:gd name="connsiteY328-658" fmla="*/ 90106 h 1711998"/>
              <a:gd name="connsiteX329-659" fmla="*/ 1321542 w 4011346"/>
              <a:gd name="connsiteY329-660" fmla="*/ 96780 h 1711998"/>
              <a:gd name="connsiteX330-661" fmla="*/ 1318205 w 4011346"/>
              <a:gd name="connsiteY330-662" fmla="*/ 183548 h 1711998"/>
              <a:gd name="connsiteX331-663" fmla="*/ 1358252 w 4011346"/>
              <a:gd name="connsiteY331-664" fmla="*/ 206909 h 1711998"/>
              <a:gd name="connsiteX332-665" fmla="*/ 1374938 w 4011346"/>
              <a:gd name="connsiteY332-666" fmla="*/ 236944 h 1711998"/>
              <a:gd name="connsiteX333-667" fmla="*/ 1384949 w 4011346"/>
              <a:gd name="connsiteY333-668" fmla="*/ 260304 h 1711998"/>
              <a:gd name="connsiteX334-669" fmla="*/ 1394961 w 4011346"/>
              <a:gd name="connsiteY334-670" fmla="*/ 310363 h 1711998"/>
              <a:gd name="connsiteX335-671" fmla="*/ 1384949 w 4011346"/>
              <a:gd name="connsiteY335-672" fmla="*/ 340398 h 1711998"/>
              <a:gd name="connsiteX336-673" fmla="*/ 1358252 w 4011346"/>
              <a:gd name="connsiteY336-674" fmla="*/ 307025 h 1711998"/>
              <a:gd name="connsiteX337-675" fmla="*/ 1361589 w 4011346"/>
              <a:gd name="connsiteY337-676" fmla="*/ 276990 h 1711998"/>
              <a:gd name="connsiteX338-677" fmla="*/ 1351577 w 4011346"/>
              <a:gd name="connsiteY338-678" fmla="*/ 236944 h 1711998"/>
              <a:gd name="connsiteX339-679" fmla="*/ 1328217 w 4011346"/>
              <a:gd name="connsiteY339-680" fmla="*/ 243618 h 1711998"/>
              <a:gd name="connsiteX340-681" fmla="*/ 1281495 w 4011346"/>
              <a:gd name="connsiteY340-682" fmla="*/ 206909 h 1711998"/>
              <a:gd name="connsiteX341-683" fmla="*/ 1241449 w 4011346"/>
              <a:gd name="connsiteY341-684" fmla="*/ 203571 h 1711998"/>
              <a:gd name="connsiteX342-685" fmla="*/ 1241449 w 4011346"/>
              <a:gd name="connsiteY342-686" fmla="*/ 250292 h 1711998"/>
              <a:gd name="connsiteX343-687" fmla="*/ 1201402 w 4011346"/>
              <a:gd name="connsiteY343-688" fmla="*/ 230269 h 1711998"/>
              <a:gd name="connsiteX344-689" fmla="*/ 1228100 w 4011346"/>
              <a:gd name="connsiteY344-690" fmla="*/ 280327 h 1711998"/>
              <a:gd name="connsiteX345-691" fmla="*/ 1258135 w 4011346"/>
              <a:gd name="connsiteY345-692" fmla="*/ 290339 h 1711998"/>
              <a:gd name="connsiteX346-693" fmla="*/ 1258135 w 4011346"/>
              <a:gd name="connsiteY346-694" fmla="*/ 310363 h 1711998"/>
              <a:gd name="connsiteX347-695" fmla="*/ 1198065 w 4011346"/>
              <a:gd name="connsiteY347-696" fmla="*/ 287002 h 1711998"/>
              <a:gd name="connsiteX348-697" fmla="*/ 1181379 w 4011346"/>
              <a:gd name="connsiteY348-698" fmla="*/ 287002 h 1711998"/>
              <a:gd name="connsiteX349-699" fmla="*/ 1178041 w 4011346"/>
              <a:gd name="connsiteY349-700" fmla="*/ 243618 h 1711998"/>
              <a:gd name="connsiteX350-701" fmla="*/ 1171367 w 4011346"/>
              <a:gd name="connsiteY350-702" fmla="*/ 156850 h 1711998"/>
              <a:gd name="connsiteX351-703" fmla="*/ 1161355 w 4011346"/>
              <a:gd name="connsiteY351-704" fmla="*/ 226932 h 1711998"/>
              <a:gd name="connsiteX352-705" fmla="*/ 1137995 w 4011346"/>
              <a:gd name="connsiteY352-706" fmla="*/ 256967 h 1711998"/>
              <a:gd name="connsiteX353-707" fmla="*/ 1158018 w 4011346"/>
              <a:gd name="connsiteY353-708" fmla="*/ 303688 h 1711998"/>
              <a:gd name="connsiteX354-709" fmla="*/ 1158018 w 4011346"/>
              <a:gd name="connsiteY354-710" fmla="*/ 337060 h 1711998"/>
              <a:gd name="connsiteX355-711" fmla="*/ 1141332 w 4011346"/>
              <a:gd name="connsiteY355-712" fmla="*/ 387119 h 1711998"/>
              <a:gd name="connsiteX356-713" fmla="*/ 1154681 w 4011346"/>
              <a:gd name="connsiteY356-714" fmla="*/ 420491 h 1711998"/>
              <a:gd name="connsiteX357-715" fmla="*/ 1184716 w 4011346"/>
              <a:gd name="connsiteY357-716" fmla="*/ 427165 h 1711998"/>
              <a:gd name="connsiteX358-717" fmla="*/ 1221425 w 4011346"/>
              <a:gd name="connsiteY358-718" fmla="*/ 433840 h 1711998"/>
              <a:gd name="connsiteX359-719" fmla="*/ 1241449 w 4011346"/>
              <a:gd name="connsiteY359-720" fmla="*/ 457200 h 1711998"/>
              <a:gd name="connsiteX360-721" fmla="*/ 1258135 w 4011346"/>
              <a:gd name="connsiteY360-722" fmla="*/ 500584 h 1711998"/>
              <a:gd name="connsiteX361-723" fmla="*/ 1258135 w 4011346"/>
              <a:gd name="connsiteY361-724" fmla="*/ 500584 h 1711998"/>
              <a:gd name="connsiteX362-725" fmla="*/ 1254798 w 4011346"/>
              <a:gd name="connsiteY362-726" fmla="*/ 533957 h 1711998"/>
              <a:gd name="connsiteX363-727" fmla="*/ 1274821 w 4011346"/>
              <a:gd name="connsiteY363-728" fmla="*/ 553980 h 1711998"/>
              <a:gd name="connsiteX364-729" fmla="*/ 1244786 w 4011346"/>
              <a:gd name="connsiteY364-730" fmla="*/ 560655 h 1711998"/>
              <a:gd name="connsiteX365-731" fmla="*/ 1224763 w 4011346"/>
              <a:gd name="connsiteY365-732" fmla="*/ 520608 h 1711998"/>
              <a:gd name="connsiteX366-733" fmla="*/ 1224763 w 4011346"/>
              <a:gd name="connsiteY366-734" fmla="*/ 480561 h 1711998"/>
              <a:gd name="connsiteX367-735" fmla="*/ 1194727 w 4011346"/>
              <a:gd name="connsiteY367-736" fmla="*/ 443852 h 1711998"/>
              <a:gd name="connsiteX368-737" fmla="*/ 1164692 w 4011346"/>
              <a:gd name="connsiteY368-738" fmla="*/ 487236 h 1711998"/>
              <a:gd name="connsiteX369-739" fmla="*/ 1178041 w 4011346"/>
              <a:gd name="connsiteY369-740" fmla="*/ 530619 h 1711998"/>
              <a:gd name="connsiteX370-741" fmla="*/ 1137995 w 4011346"/>
              <a:gd name="connsiteY370-742" fmla="*/ 587352 h 1711998"/>
              <a:gd name="connsiteX371-743" fmla="*/ 1097948 w 4011346"/>
              <a:gd name="connsiteY371-744" fmla="*/ 644085 h 1711998"/>
              <a:gd name="connsiteX372-745" fmla="*/ 1007843 w 4011346"/>
              <a:gd name="connsiteY372-746" fmla="*/ 607376 h 1711998"/>
              <a:gd name="connsiteX373-747" fmla="*/ 1074587 w 4011346"/>
              <a:gd name="connsiteY373-748" fmla="*/ 604038 h 1711998"/>
              <a:gd name="connsiteX374-749" fmla="*/ 1107960 w 4011346"/>
              <a:gd name="connsiteY374-750" fmla="*/ 540631 h 1711998"/>
              <a:gd name="connsiteX375-751" fmla="*/ 1121309 w 4011346"/>
              <a:gd name="connsiteY375-752" fmla="*/ 497247 h 1711998"/>
              <a:gd name="connsiteX376-753" fmla="*/ 1127983 w 4011346"/>
              <a:gd name="connsiteY376-754" fmla="*/ 463875 h 1711998"/>
              <a:gd name="connsiteX377-755" fmla="*/ 1117971 w 4011346"/>
              <a:gd name="connsiteY377-756" fmla="*/ 447189 h 1711998"/>
              <a:gd name="connsiteX378-757" fmla="*/ 1114634 w 4011346"/>
              <a:gd name="connsiteY378-758" fmla="*/ 397130 h 1711998"/>
              <a:gd name="connsiteX379-759" fmla="*/ 1104622 w 4011346"/>
              <a:gd name="connsiteY379-760" fmla="*/ 317037 h 1711998"/>
              <a:gd name="connsiteX380-761" fmla="*/ 1101285 w 4011346"/>
              <a:gd name="connsiteY380-762" fmla="*/ 256967 h 1711998"/>
              <a:gd name="connsiteX381-763" fmla="*/ 1124646 w 4011346"/>
              <a:gd name="connsiteY381-764" fmla="*/ 163525 h 1711998"/>
              <a:gd name="connsiteX382-765" fmla="*/ 1031203 w 4011346"/>
              <a:gd name="connsiteY382-766" fmla="*/ 153513 h 1711998"/>
              <a:gd name="connsiteX383-767" fmla="*/ 1014517 w 4011346"/>
              <a:gd name="connsiteY383-768" fmla="*/ 210246 h 1711998"/>
              <a:gd name="connsiteX384-769" fmla="*/ 1024529 w 4011346"/>
              <a:gd name="connsiteY384-770" fmla="*/ 256967 h 1711998"/>
              <a:gd name="connsiteX385-771" fmla="*/ 981145 w 4011346"/>
              <a:gd name="connsiteY385-772" fmla="*/ 310363 h 1711998"/>
              <a:gd name="connsiteX386-773" fmla="*/ 991157 w 4011346"/>
              <a:gd name="connsiteY386-774" fmla="*/ 347072 h 1711998"/>
              <a:gd name="connsiteX387-775" fmla="*/ 981145 w 4011346"/>
              <a:gd name="connsiteY387-776" fmla="*/ 393793 h 1711998"/>
              <a:gd name="connsiteX388-777" fmla="*/ 1001168 w 4011346"/>
              <a:gd name="connsiteY388-778" fmla="*/ 417154 h 1711998"/>
              <a:gd name="connsiteX389-779" fmla="*/ 1017854 w 4011346"/>
              <a:gd name="connsiteY389-780" fmla="*/ 463875 h 1711998"/>
              <a:gd name="connsiteX390-781" fmla="*/ 1047890 w 4011346"/>
              <a:gd name="connsiteY390-782" fmla="*/ 450526 h 1711998"/>
              <a:gd name="connsiteX391-783" fmla="*/ 1014517 w 4011346"/>
              <a:gd name="connsiteY391-784" fmla="*/ 503922 h 1711998"/>
              <a:gd name="connsiteX392-785" fmla="*/ 957784 w 4011346"/>
              <a:gd name="connsiteY392-786" fmla="*/ 450526 h 1711998"/>
              <a:gd name="connsiteX393-787" fmla="*/ 884365 w 4011346"/>
              <a:gd name="connsiteY393-788" fmla="*/ 413817 h 1711998"/>
              <a:gd name="connsiteX394-789" fmla="*/ 824295 w 4011346"/>
              <a:gd name="connsiteY394-790" fmla="*/ 390456 h 1711998"/>
              <a:gd name="connsiteX395-791" fmla="*/ 810946 w 4011346"/>
              <a:gd name="connsiteY395-792" fmla="*/ 427165 h 1711998"/>
              <a:gd name="connsiteX396-793" fmla="*/ 827633 w 4011346"/>
              <a:gd name="connsiteY396-794" fmla="*/ 463875 h 1711998"/>
              <a:gd name="connsiteX397-795" fmla="*/ 814284 w 4011346"/>
              <a:gd name="connsiteY397-796" fmla="*/ 487236 h 1711998"/>
              <a:gd name="connsiteX398-797" fmla="*/ 800935 w 4011346"/>
              <a:gd name="connsiteY398-798" fmla="*/ 503922 h 1711998"/>
              <a:gd name="connsiteX399-799" fmla="*/ 770900 w 4011346"/>
              <a:gd name="connsiteY399-800" fmla="*/ 447189 h 1711998"/>
              <a:gd name="connsiteX400-801" fmla="*/ 744202 w 4011346"/>
              <a:gd name="connsiteY400-802" fmla="*/ 483898 h 1711998"/>
              <a:gd name="connsiteX401-803" fmla="*/ 707492 w 4011346"/>
              <a:gd name="connsiteY401-804" fmla="*/ 477224 h 1711998"/>
              <a:gd name="connsiteX402-805" fmla="*/ 654097 w 4011346"/>
              <a:gd name="connsiteY402-806" fmla="*/ 513933 h 1711998"/>
              <a:gd name="connsiteX403-807" fmla="*/ 644085 w 4011346"/>
              <a:gd name="connsiteY403-808" fmla="*/ 490573 h 1711998"/>
              <a:gd name="connsiteX404-809" fmla="*/ 654097 w 4011346"/>
              <a:gd name="connsiteY404-810" fmla="*/ 453863 h 1711998"/>
              <a:gd name="connsiteX405-811" fmla="*/ 614050 w 4011346"/>
              <a:gd name="connsiteY405-812" fmla="*/ 490573 h 1711998"/>
              <a:gd name="connsiteX406-813" fmla="*/ 594027 w 4011346"/>
              <a:gd name="connsiteY406-814" fmla="*/ 490573 h 1711998"/>
              <a:gd name="connsiteX407-815" fmla="*/ 533957 w 4011346"/>
              <a:gd name="connsiteY407-816" fmla="*/ 523945 h 1711998"/>
              <a:gd name="connsiteX408-817" fmla="*/ 510596 w 4011346"/>
              <a:gd name="connsiteY408-818" fmla="*/ 547306 h 1711998"/>
              <a:gd name="connsiteX409-819" fmla="*/ 500584 w 4011346"/>
              <a:gd name="connsiteY409-820" fmla="*/ 594027 h 1711998"/>
              <a:gd name="connsiteX410-821" fmla="*/ 450526 w 4011346"/>
              <a:gd name="connsiteY410-822" fmla="*/ 580678 h 1711998"/>
              <a:gd name="connsiteX411-823" fmla="*/ 433840 w 4011346"/>
              <a:gd name="connsiteY411-824" fmla="*/ 543968 h 1711998"/>
              <a:gd name="connsiteX412-825" fmla="*/ 467212 w 4011346"/>
              <a:gd name="connsiteY412-826" fmla="*/ 513933 h 1711998"/>
              <a:gd name="connsiteX413-827" fmla="*/ 453863 w 4011346"/>
              <a:gd name="connsiteY413-828" fmla="*/ 490573 h 1711998"/>
              <a:gd name="connsiteX414-829" fmla="*/ 390456 w 4011346"/>
              <a:gd name="connsiteY414-830" fmla="*/ 460538 h 1711998"/>
              <a:gd name="connsiteX415-831" fmla="*/ 417154 w 4011346"/>
              <a:gd name="connsiteY415-832" fmla="*/ 510596 h 1711998"/>
              <a:gd name="connsiteX416-833" fmla="*/ 407142 w 4011346"/>
              <a:gd name="connsiteY416-834" fmla="*/ 553980 h 1711998"/>
              <a:gd name="connsiteX417-835" fmla="*/ 413817 w 4011346"/>
              <a:gd name="connsiteY417-836" fmla="*/ 590690 h 1711998"/>
              <a:gd name="connsiteX418-837" fmla="*/ 427165 w 4011346"/>
              <a:gd name="connsiteY418-838" fmla="*/ 614050 h 1711998"/>
              <a:gd name="connsiteX419-839" fmla="*/ 413817 w 4011346"/>
              <a:gd name="connsiteY419-840" fmla="*/ 644085 h 1711998"/>
              <a:gd name="connsiteX420-841" fmla="*/ 390456 w 4011346"/>
              <a:gd name="connsiteY420-842" fmla="*/ 620725 h 1711998"/>
              <a:gd name="connsiteX421-843" fmla="*/ 360421 w 4011346"/>
              <a:gd name="connsiteY421-844" fmla="*/ 617387 h 1711998"/>
              <a:gd name="connsiteX422-845" fmla="*/ 333723 w 4011346"/>
              <a:gd name="connsiteY422-846" fmla="*/ 657434 h 1711998"/>
              <a:gd name="connsiteX423-847" fmla="*/ 307025 w 4011346"/>
              <a:gd name="connsiteY423-848" fmla="*/ 677457 h 1711998"/>
              <a:gd name="connsiteX424-849" fmla="*/ 320374 w 4011346"/>
              <a:gd name="connsiteY424-850" fmla="*/ 704155 h 1711998"/>
              <a:gd name="connsiteX425-851" fmla="*/ 303688 w 4011346"/>
              <a:gd name="connsiteY425-852" fmla="*/ 727516 h 1711998"/>
              <a:gd name="connsiteX426-853" fmla="*/ 233606 w 4011346"/>
              <a:gd name="connsiteY426-854" fmla="*/ 690806 h 1711998"/>
              <a:gd name="connsiteX427-855" fmla="*/ 243618 w 4011346"/>
              <a:gd name="connsiteY427-856" fmla="*/ 740865 h 1711998"/>
              <a:gd name="connsiteX428-857" fmla="*/ 263641 w 4011346"/>
              <a:gd name="connsiteY428-858" fmla="*/ 760888 h 1711998"/>
              <a:gd name="connsiteX429-859" fmla="*/ 250292 w 4011346"/>
              <a:gd name="connsiteY429-860" fmla="*/ 774237 h 1711998"/>
              <a:gd name="connsiteX430-861" fmla="*/ 193560 w 4011346"/>
              <a:gd name="connsiteY430-862" fmla="*/ 737527 h 1711998"/>
              <a:gd name="connsiteX431-863" fmla="*/ 170199 w 4011346"/>
              <a:gd name="connsiteY431-864" fmla="*/ 697481 h 1711998"/>
              <a:gd name="connsiteX432-865" fmla="*/ 170199 w 4011346"/>
              <a:gd name="connsiteY432-866" fmla="*/ 650760 h 1711998"/>
              <a:gd name="connsiteX433-867" fmla="*/ 133490 w 4011346"/>
              <a:gd name="connsiteY433-868" fmla="*/ 574003 h 1711998"/>
              <a:gd name="connsiteX434-869" fmla="*/ 196897 w 4011346"/>
              <a:gd name="connsiteY434-870" fmla="*/ 604038 h 1711998"/>
              <a:gd name="connsiteX435-871" fmla="*/ 256967 w 4011346"/>
              <a:gd name="connsiteY435-872" fmla="*/ 634073 h 1711998"/>
              <a:gd name="connsiteX436-873" fmla="*/ 293676 w 4011346"/>
              <a:gd name="connsiteY436-874" fmla="*/ 637411 h 1711998"/>
              <a:gd name="connsiteX437-875" fmla="*/ 327049 w 4011346"/>
              <a:gd name="connsiteY437-876" fmla="*/ 607376 h 1711998"/>
              <a:gd name="connsiteX438-877" fmla="*/ 343735 w 4011346"/>
              <a:gd name="connsiteY438-878" fmla="*/ 570666 h 1711998"/>
              <a:gd name="connsiteX439-879" fmla="*/ 333723 w 4011346"/>
              <a:gd name="connsiteY439-880" fmla="*/ 520608 h 1711998"/>
              <a:gd name="connsiteX440-881" fmla="*/ 290339 w 4011346"/>
              <a:gd name="connsiteY440-882" fmla="*/ 500584 h 1711998"/>
              <a:gd name="connsiteX441-883" fmla="*/ 236944 w 4011346"/>
              <a:gd name="connsiteY441-884" fmla="*/ 453863 h 1711998"/>
              <a:gd name="connsiteX442" fmla="*/ 133490 w 4011346"/>
              <a:gd name="connsiteY442" fmla="*/ 397130 h 1711998"/>
              <a:gd name="connsiteX0-885" fmla="*/ 133490 w 4011346"/>
              <a:gd name="connsiteY0-886" fmla="*/ 480561 h 1795429"/>
              <a:gd name="connsiteX1-887" fmla="*/ 46722 w 4011346"/>
              <a:gd name="connsiteY1-888" fmla="*/ 510596 h 1795429"/>
              <a:gd name="connsiteX2-889" fmla="*/ 33373 w 4011346"/>
              <a:gd name="connsiteY2-890" fmla="*/ 540631 h 1795429"/>
              <a:gd name="connsiteX3-891" fmla="*/ 43384 w 4011346"/>
              <a:gd name="connsiteY3-892" fmla="*/ 570667 h 1795429"/>
              <a:gd name="connsiteX4-893" fmla="*/ 60071 w 4011346"/>
              <a:gd name="connsiteY4-894" fmla="*/ 597364 h 1795429"/>
              <a:gd name="connsiteX5-895" fmla="*/ 73419 w 4011346"/>
              <a:gd name="connsiteY5-896" fmla="*/ 627399 h 1795429"/>
              <a:gd name="connsiteX6-897" fmla="*/ 56733 w 4011346"/>
              <a:gd name="connsiteY6-898" fmla="*/ 650760 h 1795429"/>
              <a:gd name="connsiteX7-899" fmla="*/ 76757 w 4011346"/>
              <a:gd name="connsiteY7-900" fmla="*/ 730853 h 1795429"/>
              <a:gd name="connsiteX8-901" fmla="*/ 66745 w 4011346"/>
              <a:gd name="connsiteY8-902" fmla="*/ 747540 h 1795429"/>
              <a:gd name="connsiteX9-903" fmla="*/ 70082 w 4011346"/>
              <a:gd name="connsiteY9-904" fmla="*/ 774237 h 1795429"/>
              <a:gd name="connsiteX10-905" fmla="*/ 70082 w 4011346"/>
              <a:gd name="connsiteY10-906" fmla="*/ 814284 h 1795429"/>
              <a:gd name="connsiteX11-907" fmla="*/ 80094 w 4011346"/>
              <a:gd name="connsiteY11-908" fmla="*/ 834307 h 1795429"/>
              <a:gd name="connsiteX12-909" fmla="*/ 76757 w 4011346"/>
              <a:gd name="connsiteY12-910" fmla="*/ 857668 h 1795429"/>
              <a:gd name="connsiteX13-911" fmla="*/ 106792 w 4011346"/>
              <a:gd name="connsiteY13-912" fmla="*/ 891040 h 1795429"/>
              <a:gd name="connsiteX14-913" fmla="*/ 106792 w 4011346"/>
              <a:gd name="connsiteY14-914" fmla="*/ 921075 h 1795429"/>
              <a:gd name="connsiteX15-915" fmla="*/ 13349 w 4011346"/>
              <a:gd name="connsiteY15-916" fmla="*/ 1011180 h 1795429"/>
              <a:gd name="connsiteX16-917" fmla="*/ 33373 w 4011346"/>
              <a:gd name="connsiteY16-918" fmla="*/ 1044553 h 1795429"/>
              <a:gd name="connsiteX17-919" fmla="*/ 33373 w 4011346"/>
              <a:gd name="connsiteY17-920" fmla="*/ 1044553 h 1795429"/>
              <a:gd name="connsiteX18-921" fmla="*/ 16687 w 4011346"/>
              <a:gd name="connsiteY18-922" fmla="*/ 1074588 h 1795429"/>
              <a:gd name="connsiteX19-923" fmla="*/ 3338 w 4011346"/>
              <a:gd name="connsiteY19-924" fmla="*/ 1104623 h 1795429"/>
              <a:gd name="connsiteX20-925" fmla="*/ 0 w 4011346"/>
              <a:gd name="connsiteY20-926" fmla="*/ 1164693 h 1795429"/>
              <a:gd name="connsiteX21-927" fmla="*/ 16687 w 4011346"/>
              <a:gd name="connsiteY21-928" fmla="*/ 1208077 h 1795429"/>
              <a:gd name="connsiteX22-929" fmla="*/ 20024 w 4011346"/>
              <a:gd name="connsiteY22-930" fmla="*/ 1241449 h 1795429"/>
              <a:gd name="connsiteX23-931" fmla="*/ 56733 w 4011346"/>
              <a:gd name="connsiteY23-932" fmla="*/ 1251461 h 1795429"/>
              <a:gd name="connsiteX24-933" fmla="*/ 116803 w 4011346"/>
              <a:gd name="connsiteY24-934" fmla="*/ 1338229 h 1795429"/>
              <a:gd name="connsiteX25-935" fmla="*/ 96780 w 4011346"/>
              <a:gd name="connsiteY25-936" fmla="*/ 1361589 h 1795429"/>
              <a:gd name="connsiteX26-937" fmla="*/ 93443 w 4011346"/>
              <a:gd name="connsiteY26-938" fmla="*/ 1391624 h 1795429"/>
              <a:gd name="connsiteX27-939" fmla="*/ 120141 w 4011346"/>
              <a:gd name="connsiteY27-940" fmla="*/ 1394961 h 1795429"/>
              <a:gd name="connsiteX28-941" fmla="*/ 160187 w 4011346"/>
              <a:gd name="connsiteY28-942" fmla="*/ 1408310 h 1795429"/>
              <a:gd name="connsiteX29-943" fmla="*/ 186885 w 4011346"/>
              <a:gd name="connsiteY29-944" fmla="*/ 1421659 h 1795429"/>
              <a:gd name="connsiteX30-945" fmla="*/ 213583 w 4011346"/>
              <a:gd name="connsiteY30-946" fmla="*/ 1451694 h 1795429"/>
              <a:gd name="connsiteX31-947" fmla="*/ 243618 w 4011346"/>
              <a:gd name="connsiteY31-948" fmla="*/ 1455031 h 1795429"/>
              <a:gd name="connsiteX32-949" fmla="*/ 287002 w 4011346"/>
              <a:gd name="connsiteY32-950" fmla="*/ 1485067 h 1795429"/>
              <a:gd name="connsiteX33-951" fmla="*/ 310363 w 4011346"/>
              <a:gd name="connsiteY33-952" fmla="*/ 1495078 h 1795429"/>
              <a:gd name="connsiteX34-953" fmla="*/ 310363 w 4011346"/>
              <a:gd name="connsiteY34-954" fmla="*/ 1531788 h 1795429"/>
              <a:gd name="connsiteX35-955" fmla="*/ 270316 w 4011346"/>
              <a:gd name="connsiteY35-956" fmla="*/ 1571834 h 1795429"/>
              <a:gd name="connsiteX36-957" fmla="*/ 280327 w 4011346"/>
              <a:gd name="connsiteY36-958" fmla="*/ 1595195 h 1795429"/>
              <a:gd name="connsiteX37-959" fmla="*/ 273653 w 4011346"/>
              <a:gd name="connsiteY37-960" fmla="*/ 1615218 h 1795429"/>
              <a:gd name="connsiteX38-961" fmla="*/ 266979 w 4011346"/>
              <a:gd name="connsiteY38-962" fmla="*/ 1631904 h 1795429"/>
              <a:gd name="connsiteX39-963" fmla="*/ 240281 w 4011346"/>
              <a:gd name="connsiteY39-964" fmla="*/ 1671951 h 1795429"/>
              <a:gd name="connsiteX40-965" fmla="*/ 307025 w 4011346"/>
              <a:gd name="connsiteY40-966" fmla="*/ 1708661 h 1795429"/>
              <a:gd name="connsiteX41-967" fmla="*/ 337060 w 4011346"/>
              <a:gd name="connsiteY41-968" fmla="*/ 1715335 h 1795429"/>
              <a:gd name="connsiteX42-969" fmla="*/ 360421 w 4011346"/>
              <a:gd name="connsiteY42-970" fmla="*/ 1722010 h 1795429"/>
              <a:gd name="connsiteX43-971" fmla="*/ 380444 w 4011346"/>
              <a:gd name="connsiteY43-972" fmla="*/ 1728684 h 1795429"/>
              <a:gd name="connsiteX44-973" fmla="*/ 407142 w 4011346"/>
              <a:gd name="connsiteY44-974" fmla="*/ 1748707 h 1795429"/>
              <a:gd name="connsiteX45-975" fmla="*/ 437177 w 4011346"/>
              <a:gd name="connsiteY45-976" fmla="*/ 1745370 h 1795429"/>
              <a:gd name="connsiteX46-977" fmla="*/ 507259 w 4011346"/>
              <a:gd name="connsiteY46-978" fmla="*/ 1795429 h 1795429"/>
              <a:gd name="connsiteX47-979" fmla="*/ 517271 w 4011346"/>
              <a:gd name="connsiteY47-980" fmla="*/ 1782080 h 1795429"/>
              <a:gd name="connsiteX48-981" fmla="*/ 507259 w 4011346"/>
              <a:gd name="connsiteY48-982" fmla="*/ 1742033 h 1795429"/>
              <a:gd name="connsiteX49-983" fmla="*/ 500584 w 4011346"/>
              <a:gd name="connsiteY49-984" fmla="*/ 1708661 h 1795429"/>
              <a:gd name="connsiteX50-985" fmla="*/ 483898 w 4011346"/>
              <a:gd name="connsiteY50-986" fmla="*/ 1665277 h 1795429"/>
              <a:gd name="connsiteX51-987" fmla="*/ 513933 w 4011346"/>
              <a:gd name="connsiteY51-988" fmla="*/ 1645253 h 1795429"/>
              <a:gd name="connsiteX52-989" fmla="*/ 547306 w 4011346"/>
              <a:gd name="connsiteY52-990" fmla="*/ 1621893 h 1795429"/>
              <a:gd name="connsiteX53-991" fmla="*/ 527282 w 4011346"/>
              <a:gd name="connsiteY53-992" fmla="*/ 1605207 h 1795429"/>
              <a:gd name="connsiteX54-993" fmla="*/ 517271 w 4011346"/>
              <a:gd name="connsiteY54-994" fmla="*/ 1571834 h 1795429"/>
              <a:gd name="connsiteX55-995" fmla="*/ 480561 w 4011346"/>
              <a:gd name="connsiteY55-996" fmla="*/ 1555148 h 1795429"/>
              <a:gd name="connsiteX56-997" fmla="*/ 470549 w 4011346"/>
              <a:gd name="connsiteY56-998" fmla="*/ 1535125 h 1795429"/>
              <a:gd name="connsiteX57-999" fmla="*/ 480561 w 4011346"/>
              <a:gd name="connsiteY57-1000" fmla="*/ 1505090 h 1795429"/>
              <a:gd name="connsiteX58-1001" fmla="*/ 490573 w 4011346"/>
              <a:gd name="connsiteY58-1002" fmla="*/ 1465043 h 1795429"/>
              <a:gd name="connsiteX59-1003" fmla="*/ 513933 w 4011346"/>
              <a:gd name="connsiteY59-1004" fmla="*/ 1485067 h 1795429"/>
              <a:gd name="connsiteX60-1005" fmla="*/ 520608 w 4011346"/>
              <a:gd name="connsiteY60-1006" fmla="*/ 1468380 h 1795429"/>
              <a:gd name="connsiteX61-1007" fmla="*/ 543968 w 4011346"/>
              <a:gd name="connsiteY61-1008" fmla="*/ 1431671 h 1795429"/>
              <a:gd name="connsiteX62-1009" fmla="*/ 574003 w 4011346"/>
              <a:gd name="connsiteY62-1010" fmla="*/ 1414985 h 1795429"/>
              <a:gd name="connsiteX63-1011" fmla="*/ 590690 w 4011346"/>
              <a:gd name="connsiteY63-1012" fmla="*/ 1428334 h 1795429"/>
              <a:gd name="connsiteX64-1013" fmla="*/ 610713 w 4011346"/>
              <a:gd name="connsiteY64-1014" fmla="*/ 1401636 h 1795429"/>
              <a:gd name="connsiteX65-1015" fmla="*/ 630736 w 4011346"/>
              <a:gd name="connsiteY65-1016" fmla="*/ 1428334 h 1795429"/>
              <a:gd name="connsiteX66-1017" fmla="*/ 657434 w 4011346"/>
              <a:gd name="connsiteY66-1018" fmla="*/ 1451694 h 1795429"/>
              <a:gd name="connsiteX67-1019" fmla="*/ 674120 w 4011346"/>
              <a:gd name="connsiteY67-1020" fmla="*/ 1458369 h 1795429"/>
              <a:gd name="connsiteX68-1021" fmla="*/ 697481 w 4011346"/>
              <a:gd name="connsiteY68-1022" fmla="*/ 1458369 h 1795429"/>
              <a:gd name="connsiteX69-1023" fmla="*/ 717504 w 4011346"/>
              <a:gd name="connsiteY69-1024" fmla="*/ 1445020 h 1795429"/>
              <a:gd name="connsiteX70-1025" fmla="*/ 744202 w 4011346"/>
              <a:gd name="connsiteY70-1026" fmla="*/ 1445020 h 1795429"/>
              <a:gd name="connsiteX71-1027" fmla="*/ 760888 w 4011346"/>
              <a:gd name="connsiteY71-1028" fmla="*/ 1441683 h 1795429"/>
              <a:gd name="connsiteX72-1029" fmla="*/ 790923 w 4011346"/>
              <a:gd name="connsiteY72-1030" fmla="*/ 1475055 h 1795429"/>
              <a:gd name="connsiteX73-1031" fmla="*/ 797598 w 4011346"/>
              <a:gd name="connsiteY73-1032" fmla="*/ 1448357 h 1795429"/>
              <a:gd name="connsiteX74-1033" fmla="*/ 817621 w 4011346"/>
              <a:gd name="connsiteY74-1034" fmla="*/ 1465043 h 1795429"/>
              <a:gd name="connsiteX75-1035" fmla="*/ 837644 w 4011346"/>
              <a:gd name="connsiteY75-1036" fmla="*/ 1441683 h 1795429"/>
              <a:gd name="connsiteX76-1037" fmla="*/ 827633 w 4011346"/>
              <a:gd name="connsiteY76-1038" fmla="*/ 1421659 h 1795429"/>
              <a:gd name="connsiteX77-1039" fmla="*/ 810946 w 4011346"/>
              <a:gd name="connsiteY77-1040" fmla="*/ 1408310 h 1795429"/>
              <a:gd name="connsiteX78-1041" fmla="*/ 810946 w 4011346"/>
              <a:gd name="connsiteY78-1042" fmla="*/ 1381613 h 1795429"/>
              <a:gd name="connsiteX79-1043" fmla="*/ 810946 w 4011346"/>
              <a:gd name="connsiteY79-1044" fmla="*/ 1368264 h 1795429"/>
              <a:gd name="connsiteX80-1045" fmla="*/ 830970 w 4011346"/>
              <a:gd name="connsiteY80-1046" fmla="*/ 1364926 h 1795429"/>
              <a:gd name="connsiteX81-1047" fmla="*/ 840981 w 4011346"/>
              <a:gd name="connsiteY81-1048" fmla="*/ 1361589 h 1795429"/>
              <a:gd name="connsiteX82-1049" fmla="*/ 820958 w 4011346"/>
              <a:gd name="connsiteY82-1050" fmla="*/ 1324880 h 1795429"/>
              <a:gd name="connsiteX83-1051" fmla="*/ 854330 w 4011346"/>
              <a:gd name="connsiteY83-1052" fmla="*/ 1318205 h 1795429"/>
              <a:gd name="connsiteX84-1053" fmla="*/ 891040 w 4011346"/>
              <a:gd name="connsiteY84-1054" fmla="*/ 1324880 h 1795429"/>
              <a:gd name="connsiteX85-1055" fmla="*/ 964459 w 4011346"/>
              <a:gd name="connsiteY85-1056" fmla="*/ 1281496 h 1795429"/>
              <a:gd name="connsiteX86-1057" fmla="*/ 1001168 w 4011346"/>
              <a:gd name="connsiteY86-1058" fmla="*/ 1281496 h 1795429"/>
              <a:gd name="connsiteX87-1059" fmla="*/ 1027866 w 4011346"/>
              <a:gd name="connsiteY87-1060" fmla="*/ 1258135 h 1795429"/>
              <a:gd name="connsiteX88-1061" fmla="*/ 1047890 w 4011346"/>
              <a:gd name="connsiteY88-1062" fmla="*/ 1268147 h 1795429"/>
              <a:gd name="connsiteX89-1063" fmla="*/ 1067913 w 4011346"/>
              <a:gd name="connsiteY89-1064" fmla="*/ 1278158 h 1795429"/>
              <a:gd name="connsiteX90-1065" fmla="*/ 1087936 w 4011346"/>
              <a:gd name="connsiteY90-1066" fmla="*/ 1304856 h 1795429"/>
              <a:gd name="connsiteX91-1067" fmla="*/ 1074587 w 4011346"/>
              <a:gd name="connsiteY91-1068" fmla="*/ 1318205 h 1795429"/>
              <a:gd name="connsiteX92-1069" fmla="*/ 1104622 w 4011346"/>
              <a:gd name="connsiteY92-1070" fmla="*/ 1318205 h 1795429"/>
              <a:gd name="connsiteX93-1071" fmla="*/ 1107960 w 4011346"/>
              <a:gd name="connsiteY93-1072" fmla="*/ 1334891 h 1795429"/>
              <a:gd name="connsiteX94-1073" fmla="*/ 1121309 w 4011346"/>
              <a:gd name="connsiteY94-1074" fmla="*/ 1318205 h 1795429"/>
              <a:gd name="connsiteX95-1075" fmla="*/ 1134657 w 4011346"/>
              <a:gd name="connsiteY95-1076" fmla="*/ 1331554 h 1795429"/>
              <a:gd name="connsiteX96-1077" fmla="*/ 1134657 w 4011346"/>
              <a:gd name="connsiteY96-1078" fmla="*/ 1351577 h 1795429"/>
              <a:gd name="connsiteX97-1079" fmla="*/ 1148006 w 4011346"/>
              <a:gd name="connsiteY97-1080" fmla="*/ 1348240 h 1795429"/>
              <a:gd name="connsiteX98-1081" fmla="*/ 1208076 w 4011346"/>
              <a:gd name="connsiteY98-1082" fmla="*/ 1301519 h 1795429"/>
              <a:gd name="connsiteX99-1083" fmla="*/ 1211414 w 4011346"/>
              <a:gd name="connsiteY99-1084" fmla="*/ 1321542 h 1795429"/>
              <a:gd name="connsiteX100-1085" fmla="*/ 1244786 w 4011346"/>
              <a:gd name="connsiteY100-1086" fmla="*/ 1341566 h 1795429"/>
              <a:gd name="connsiteX101-1087" fmla="*/ 1264809 w 4011346"/>
              <a:gd name="connsiteY101-1088" fmla="*/ 1371601 h 1795429"/>
              <a:gd name="connsiteX102-1089" fmla="*/ 1298181 w 4011346"/>
              <a:gd name="connsiteY102-1090" fmla="*/ 1478392 h 1795429"/>
              <a:gd name="connsiteX103-1091" fmla="*/ 1308193 w 4011346"/>
              <a:gd name="connsiteY103-1092" fmla="*/ 1435008 h 1795429"/>
              <a:gd name="connsiteX104-1093" fmla="*/ 1344903 w 4011346"/>
              <a:gd name="connsiteY104-1094" fmla="*/ 1455031 h 1795429"/>
              <a:gd name="connsiteX105-1095" fmla="*/ 1388287 w 4011346"/>
              <a:gd name="connsiteY105-1096" fmla="*/ 1455031 h 1795429"/>
              <a:gd name="connsiteX106-1097" fmla="*/ 1394961 w 4011346"/>
              <a:gd name="connsiteY106-1098" fmla="*/ 1478392 h 1795429"/>
              <a:gd name="connsiteX107-1099" fmla="*/ 1435008 w 4011346"/>
              <a:gd name="connsiteY107-1100" fmla="*/ 1501753 h 1795429"/>
              <a:gd name="connsiteX108-1101" fmla="*/ 1465043 w 4011346"/>
              <a:gd name="connsiteY108-1102" fmla="*/ 1501753 h 1795429"/>
              <a:gd name="connsiteX109-1103" fmla="*/ 1491741 w 4011346"/>
              <a:gd name="connsiteY109-1104" fmla="*/ 1515102 h 1795429"/>
              <a:gd name="connsiteX110-1105" fmla="*/ 1535125 w 4011346"/>
              <a:gd name="connsiteY110-1106" fmla="*/ 1471718 h 1795429"/>
              <a:gd name="connsiteX111-1107" fmla="*/ 1571834 w 4011346"/>
              <a:gd name="connsiteY111-1108" fmla="*/ 1451694 h 1795429"/>
              <a:gd name="connsiteX112-1109" fmla="*/ 1608544 w 4011346"/>
              <a:gd name="connsiteY112-1110" fmla="*/ 1455031 h 1795429"/>
              <a:gd name="connsiteX113-1111" fmla="*/ 1655265 w 4011346"/>
              <a:gd name="connsiteY113-1112" fmla="*/ 1468380 h 1795429"/>
              <a:gd name="connsiteX114-1113" fmla="*/ 1681963 w 4011346"/>
              <a:gd name="connsiteY114-1114" fmla="*/ 1485067 h 1795429"/>
              <a:gd name="connsiteX115-1115" fmla="*/ 1735358 w 4011346"/>
              <a:gd name="connsiteY115-1116" fmla="*/ 1478392 h 1795429"/>
              <a:gd name="connsiteX116-1117" fmla="*/ 1745370 w 4011346"/>
              <a:gd name="connsiteY116-1118" fmla="*/ 1458369 h 1795429"/>
              <a:gd name="connsiteX117-1119" fmla="*/ 1738695 w 4011346"/>
              <a:gd name="connsiteY117-1120" fmla="*/ 1438345 h 1795429"/>
              <a:gd name="connsiteX118-1121" fmla="*/ 1765393 w 4011346"/>
              <a:gd name="connsiteY118-1122" fmla="*/ 1411648 h 1795429"/>
              <a:gd name="connsiteX119-1123" fmla="*/ 1778742 w 4011346"/>
              <a:gd name="connsiteY119-1124" fmla="*/ 1408310 h 1795429"/>
              <a:gd name="connsiteX120-1125" fmla="*/ 1812114 w 4011346"/>
              <a:gd name="connsiteY120-1126" fmla="*/ 1424996 h 1795429"/>
              <a:gd name="connsiteX121-1127" fmla="*/ 1852161 w 4011346"/>
              <a:gd name="connsiteY121-1128" fmla="*/ 1438345 h 1795429"/>
              <a:gd name="connsiteX122-1129" fmla="*/ 1858836 w 4011346"/>
              <a:gd name="connsiteY122-1130" fmla="*/ 1465043 h 1795429"/>
              <a:gd name="connsiteX123-1131" fmla="*/ 1872184 w 4011346"/>
              <a:gd name="connsiteY123-1132" fmla="*/ 1471718 h 1795429"/>
              <a:gd name="connsiteX124-1133" fmla="*/ 1902219 w 4011346"/>
              <a:gd name="connsiteY124-1134" fmla="*/ 1475055 h 1795429"/>
              <a:gd name="connsiteX125-1135" fmla="*/ 1932254 w 4011346"/>
              <a:gd name="connsiteY125-1136" fmla="*/ 1458369 h 1795429"/>
              <a:gd name="connsiteX126-1137" fmla="*/ 1962290 w 4011346"/>
              <a:gd name="connsiteY126-1138" fmla="*/ 1471718 h 1795429"/>
              <a:gd name="connsiteX127-1139" fmla="*/ 1985650 w 4011346"/>
              <a:gd name="connsiteY127-1140" fmla="*/ 1485067 h 1795429"/>
              <a:gd name="connsiteX128-1141" fmla="*/ 1995662 w 4011346"/>
              <a:gd name="connsiteY128-1142" fmla="*/ 1495078 h 1795429"/>
              <a:gd name="connsiteX129-1143" fmla="*/ 2032371 w 4011346"/>
              <a:gd name="connsiteY129-1144" fmla="*/ 1515102 h 1795429"/>
              <a:gd name="connsiteX130-1145" fmla="*/ 2069081 w 4011346"/>
              <a:gd name="connsiteY130-1146" fmla="*/ 1511764 h 1795429"/>
              <a:gd name="connsiteX131-1147" fmla="*/ 2142500 w 4011346"/>
              <a:gd name="connsiteY131-1148" fmla="*/ 1468380 h 1795429"/>
              <a:gd name="connsiteX132-1149" fmla="*/ 2195895 w 4011346"/>
              <a:gd name="connsiteY132-1150" fmla="*/ 1481729 h 1795429"/>
              <a:gd name="connsiteX133-1151" fmla="*/ 2225930 w 4011346"/>
              <a:gd name="connsiteY133-1152" fmla="*/ 1491741 h 1795429"/>
              <a:gd name="connsiteX134-1153" fmla="*/ 2259303 w 4011346"/>
              <a:gd name="connsiteY134-1154" fmla="*/ 1478392 h 1795429"/>
              <a:gd name="connsiteX135-1155" fmla="*/ 2262640 w 4011346"/>
              <a:gd name="connsiteY135-1156" fmla="*/ 1451694 h 1795429"/>
              <a:gd name="connsiteX136-1157" fmla="*/ 2282663 w 4011346"/>
              <a:gd name="connsiteY136-1158" fmla="*/ 1421659 h 1795429"/>
              <a:gd name="connsiteX137-1159" fmla="*/ 2299349 w 4011346"/>
              <a:gd name="connsiteY137-1160" fmla="*/ 1368264 h 1795429"/>
              <a:gd name="connsiteX138-1161" fmla="*/ 2282663 w 4011346"/>
              <a:gd name="connsiteY138-1162" fmla="*/ 1371601 h 1795429"/>
              <a:gd name="connsiteX139-1163" fmla="*/ 2312698 w 4011346"/>
              <a:gd name="connsiteY139-1164" fmla="*/ 1344903 h 1795429"/>
              <a:gd name="connsiteX140-1165" fmla="*/ 2339396 w 4011346"/>
              <a:gd name="connsiteY140-1166" fmla="*/ 1341566 h 1795429"/>
              <a:gd name="connsiteX141-1167" fmla="*/ 2396129 w 4011346"/>
              <a:gd name="connsiteY141-1168" fmla="*/ 1351577 h 1795429"/>
              <a:gd name="connsiteX142-1169" fmla="*/ 2436176 w 4011346"/>
              <a:gd name="connsiteY142-1170" fmla="*/ 1378275 h 1795429"/>
              <a:gd name="connsiteX143-1171" fmla="*/ 2462873 w 4011346"/>
              <a:gd name="connsiteY143-1172" fmla="*/ 1408310 h 1795429"/>
              <a:gd name="connsiteX144-1173" fmla="*/ 2469548 w 4011346"/>
              <a:gd name="connsiteY144-1174" fmla="*/ 1445020 h 1795429"/>
              <a:gd name="connsiteX145-1175" fmla="*/ 2476222 w 4011346"/>
              <a:gd name="connsiteY145-1176" fmla="*/ 1485067 h 1795429"/>
              <a:gd name="connsiteX146-1177" fmla="*/ 2486234 w 4011346"/>
              <a:gd name="connsiteY146-1178" fmla="*/ 1505090 h 1795429"/>
              <a:gd name="connsiteX147-1179" fmla="*/ 2529618 w 4011346"/>
              <a:gd name="connsiteY147-1180" fmla="*/ 1518439 h 1795429"/>
              <a:gd name="connsiteX148-1181" fmla="*/ 2549641 w 4011346"/>
              <a:gd name="connsiteY148-1182" fmla="*/ 1538462 h 1795429"/>
              <a:gd name="connsiteX149-1183" fmla="*/ 2562990 w 4011346"/>
              <a:gd name="connsiteY149-1184" fmla="*/ 1571834 h 1795429"/>
              <a:gd name="connsiteX150-1185" fmla="*/ 2586351 w 4011346"/>
              <a:gd name="connsiteY150-1186" fmla="*/ 1565160 h 1795429"/>
              <a:gd name="connsiteX151-1187" fmla="*/ 2606374 w 4011346"/>
              <a:gd name="connsiteY151-1188" fmla="*/ 1555148 h 1795429"/>
              <a:gd name="connsiteX152-1189" fmla="*/ 2639746 w 4011346"/>
              <a:gd name="connsiteY152-1190" fmla="*/ 1538462 h 1795429"/>
              <a:gd name="connsiteX153-1191" fmla="*/ 2643084 w 4011346"/>
              <a:gd name="connsiteY153-1192" fmla="*/ 1555148 h 1795429"/>
              <a:gd name="connsiteX154-1193" fmla="*/ 2626398 w 4011346"/>
              <a:gd name="connsiteY154-1194" fmla="*/ 1585183 h 1795429"/>
              <a:gd name="connsiteX155-1195" fmla="*/ 2616386 w 4011346"/>
              <a:gd name="connsiteY155-1196" fmla="*/ 1621893 h 1795429"/>
              <a:gd name="connsiteX156-1197" fmla="*/ 2603037 w 4011346"/>
              <a:gd name="connsiteY156-1198" fmla="*/ 1675288 h 1795429"/>
              <a:gd name="connsiteX157-1199" fmla="*/ 2579676 w 4011346"/>
              <a:gd name="connsiteY157-1200" fmla="*/ 1648591 h 1795429"/>
              <a:gd name="connsiteX158-1201" fmla="*/ 2552979 w 4011346"/>
              <a:gd name="connsiteY158-1202" fmla="*/ 1671951 h 1795429"/>
              <a:gd name="connsiteX159-1203" fmla="*/ 2559653 w 4011346"/>
              <a:gd name="connsiteY159-1204" fmla="*/ 1698649 h 1795429"/>
              <a:gd name="connsiteX160-1205" fmla="*/ 2559653 w 4011346"/>
              <a:gd name="connsiteY160-1206" fmla="*/ 1735358 h 1795429"/>
              <a:gd name="connsiteX161-1207" fmla="*/ 2549641 w 4011346"/>
              <a:gd name="connsiteY161-1208" fmla="*/ 1755382 h 1795429"/>
              <a:gd name="connsiteX162-1209" fmla="*/ 2589688 w 4011346"/>
              <a:gd name="connsiteY162-1210" fmla="*/ 1735358 h 1795429"/>
              <a:gd name="connsiteX163-1211" fmla="*/ 2626398 w 4011346"/>
              <a:gd name="connsiteY163-1212" fmla="*/ 1745370 h 1795429"/>
              <a:gd name="connsiteX164-1213" fmla="*/ 2653095 w 4011346"/>
              <a:gd name="connsiteY164-1214" fmla="*/ 1722010 h 1795429"/>
              <a:gd name="connsiteX165-1215" fmla="*/ 2683130 w 4011346"/>
              <a:gd name="connsiteY165-1216" fmla="*/ 1668614 h 1795429"/>
              <a:gd name="connsiteX166-1217" fmla="*/ 2753212 w 4011346"/>
              <a:gd name="connsiteY166-1218" fmla="*/ 1581846 h 1795429"/>
              <a:gd name="connsiteX167-1219" fmla="*/ 2783247 w 4011346"/>
              <a:gd name="connsiteY167-1220" fmla="*/ 1511764 h 1795429"/>
              <a:gd name="connsiteX168-1221" fmla="*/ 2803271 w 4011346"/>
              <a:gd name="connsiteY168-1222" fmla="*/ 1408310 h 1795429"/>
              <a:gd name="connsiteX169-1223" fmla="*/ 2793259 w 4011346"/>
              <a:gd name="connsiteY169-1224" fmla="*/ 1358252 h 1795429"/>
              <a:gd name="connsiteX170-1225" fmla="*/ 2769898 w 4011346"/>
              <a:gd name="connsiteY170-1226" fmla="*/ 1324880 h 1795429"/>
              <a:gd name="connsiteX171-1227" fmla="*/ 2726514 w 4011346"/>
              <a:gd name="connsiteY171-1228" fmla="*/ 1324880 h 1795429"/>
              <a:gd name="connsiteX172-1229" fmla="*/ 2699817 w 4011346"/>
              <a:gd name="connsiteY172-1230" fmla="*/ 1324880 h 1795429"/>
              <a:gd name="connsiteX173-1231" fmla="*/ 2683130 w 4011346"/>
              <a:gd name="connsiteY173-1232" fmla="*/ 1304856 h 1795429"/>
              <a:gd name="connsiteX174-1233" fmla="*/ 2669781 w 4011346"/>
              <a:gd name="connsiteY174-1234" fmla="*/ 1284833 h 1795429"/>
              <a:gd name="connsiteX175-1235" fmla="*/ 2763224 w 4011346"/>
              <a:gd name="connsiteY175-1236" fmla="*/ 1168030 h 1795429"/>
              <a:gd name="connsiteX176-1237" fmla="*/ 2846654 w 4011346"/>
              <a:gd name="connsiteY176-1238" fmla="*/ 1101286 h 1795429"/>
              <a:gd name="connsiteX177-1239" fmla="*/ 2890038 w 4011346"/>
              <a:gd name="connsiteY177-1240" fmla="*/ 1077925 h 1795429"/>
              <a:gd name="connsiteX178-1241" fmla="*/ 2933422 w 4011346"/>
              <a:gd name="connsiteY178-1242" fmla="*/ 1097948 h 1795429"/>
              <a:gd name="connsiteX179-1243" fmla="*/ 2950109 w 4011346"/>
              <a:gd name="connsiteY179-1244" fmla="*/ 1081262 h 1795429"/>
              <a:gd name="connsiteX180-1245" fmla="*/ 2993492 w 4011346"/>
              <a:gd name="connsiteY180-1246" fmla="*/ 1097948 h 1795429"/>
              <a:gd name="connsiteX181-1247" fmla="*/ 3006841 w 4011346"/>
              <a:gd name="connsiteY181-1248" fmla="*/ 1064576 h 1795429"/>
              <a:gd name="connsiteX182-1249" fmla="*/ 3053563 w 4011346"/>
              <a:gd name="connsiteY182-1250" fmla="*/ 1074588 h 1795429"/>
              <a:gd name="connsiteX183-1251" fmla="*/ 3070249 w 4011346"/>
              <a:gd name="connsiteY183-1252" fmla="*/ 1091274 h 1795429"/>
              <a:gd name="connsiteX184-1253" fmla="*/ 3060237 w 4011346"/>
              <a:gd name="connsiteY184-1254" fmla="*/ 1111297 h 1795429"/>
              <a:gd name="connsiteX185-1255" fmla="*/ 3123644 w 4011346"/>
              <a:gd name="connsiteY185-1256" fmla="*/ 1094611 h 1795429"/>
              <a:gd name="connsiteX186-1257" fmla="*/ 3140330 w 4011346"/>
              <a:gd name="connsiteY186-1258" fmla="*/ 1081262 h 1795429"/>
              <a:gd name="connsiteX187-1259" fmla="*/ 3123644 w 4011346"/>
              <a:gd name="connsiteY187-1260" fmla="*/ 1067913 h 1795429"/>
              <a:gd name="connsiteX188-1261" fmla="*/ 3143668 w 4011346"/>
              <a:gd name="connsiteY188-1262" fmla="*/ 1027867 h 1795429"/>
              <a:gd name="connsiteX189-1263" fmla="*/ 3190389 w 4011346"/>
              <a:gd name="connsiteY189-1264" fmla="*/ 957785 h 1795429"/>
              <a:gd name="connsiteX190-1265" fmla="*/ 3233773 w 4011346"/>
              <a:gd name="connsiteY190-1266" fmla="*/ 954448 h 1795429"/>
              <a:gd name="connsiteX191-1267" fmla="*/ 3273819 w 4011346"/>
              <a:gd name="connsiteY191-1268" fmla="*/ 964459 h 1795429"/>
              <a:gd name="connsiteX192-1269" fmla="*/ 3277157 w 4011346"/>
              <a:gd name="connsiteY192-1270" fmla="*/ 1021192 h 1795429"/>
              <a:gd name="connsiteX193-1271" fmla="*/ 3320541 w 4011346"/>
              <a:gd name="connsiteY193-1272" fmla="*/ 977808 h 1795429"/>
              <a:gd name="connsiteX194-1273" fmla="*/ 3343901 w 4011346"/>
              <a:gd name="connsiteY194-1274" fmla="*/ 961122 h 1795429"/>
              <a:gd name="connsiteX195-1275" fmla="*/ 3350576 w 4011346"/>
              <a:gd name="connsiteY195-1276" fmla="*/ 927750 h 1795429"/>
              <a:gd name="connsiteX196-1277" fmla="*/ 3377273 w 4011346"/>
              <a:gd name="connsiteY196-1278" fmla="*/ 911064 h 1795429"/>
              <a:gd name="connsiteX197-1279" fmla="*/ 3407309 w 4011346"/>
              <a:gd name="connsiteY197-1280" fmla="*/ 921075 h 1795429"/>
              <a:gd name="connsiteX198-1281" fmla="*/ 3373936 w 4011346"/>
              <a:gd name="connsiteY198-1282" fmla="*/ 951110 h 1795429"/>
              <a:gd name="connsiteX199-1283" fmla="*/ 3360587 w 4011346"/>
              <a:gd name="connsiteY199-1284" fmla="*/ 1001169 h 1795429"/>
              <a:gd name="connsiteX200-1285" fmla="*/ 3323878 w 4011346"/>
              <a:gd name="connsiteY200-1286" fmla="*/ 1041215 h 1795429"/>
              <a:gd name="connsiteX201-1287" fmla="*/ 3210412 w 4011346"/>
              <a:gd name="connsiteY201-1288" fmla="*/ 1137995 h 1795429"/>
              <a:gd name="connsiteX202-1289" fmla="*/ 3163691 w 4011346"/>
              <a:gd name="connsiteY202-1290" fmla="*/ 1208077 h 1795429"/>
              <a:gd name="connsiteX203-1291" fmla="*/ 3160354 w 4011346"/>
              <a:gd name="connsiteY203-1292" fmla="*/ 1281496 h 1795429"/>
              <a:gd name="connsiteX204-1293" fmla="*/ 3170365 w 4011346"/>
              <a:gd name="connsiteY204-1294" fmla="*/ 1371601 h 1795429"/>
              <a:gd name="connsiteX205-1295" fmla="*/ 3190389 w 4011346"/>
              <a:gd name="connsiteY205-1296" fmla="*/ 1435008 h 1795429"/>
              <a:gd name="connsiteX206-1297" fmla="*/ 3217087 w 4011346"/>
              <a:gd name="connsiteY206-1298" fmla="*/ 1424996 h 1795429"/>
              <a:gd name="connsiteX207-1299" fmla="*/ 3240447 w 4011346"/>
              <a:gd name="connsiteY207-1300" fmla="*/ 1358252 h 1795429"/>
              <a:gd name="connsiteX208-1301" fmla="*/ 3270482 w 4011346"/>
              <a:gd name="connsiteY208-1302" fmla="*/ 1354915 h 1795429"/>
              <a:gd name="connsiteX209-1303" fmla="*/ 3287168 w 4011346"/>
              <a:gd name="connsiteY209-1304" fmla="*/ 1294845 h 1795429"/>
              <a:gd name="connsiteX210-1305" fmla="*/ 3313866 w 4011346"/>
              <a:gd name="connsiteY210-1306" fmla="*/ 1284833 h 1795429"/>
              <a:gd name="connsiteX211-1307" fmla="*/ 3313866 w 4011346"/>
              <a:gd name="connsiteY211-1308" fmla="*/ 1254798 h 1795429"/>
              <a:gd name="connsiteX212-1309" fmla="*/ 3337227 w 4011346"/>
              <a:gd name="connsiteY212-1310" fmla="*/ 1218088 h 1795429"/>
              <a:gd name="connsiteX213-1311" fmla="*/ 3330552 w 4011346"/>
              <a:gd name="connsiteY213-1312" fmla="*/ 1174704 h 1795429"/>
              <a:gd name="connsiteX214-1313" fmla="*/ 3333890 w 4011346"/>
              <a:gd name="connsiteY214-1314" fmla="*/ 1144669 h 1795429"/>
              <a:gd name="connsiteX215-1315" fmla="*/ 3323878 w 4011346"/>
              <a:gd name="connsiteY215-1316" fmla="*/ 1134658 h 1795429"/>
              <a:gd name="connsiteX216-1317" fmla="*/ 3363925 w 4011346"/>
              <a:gd name="connsiteY216-1318" fmla="*/ 1047890 h 1795429"/>
              <a:gd name="connsiteX217-1319" fmla="*/ 3383948 w 4011346"/>
              <a:gd name="connsiteY217-1320" fmla="*/ 1057902 h 1795429"/>
              <a:gd name="connsiteX218-1321" fmla="*/ 3410646 w 4011346"/>
              <a:gd name="connsiteY218-1322" fmla="*/ 1031204 h 1795429"/>
              <a:gd name="connsiteX219-1323" fmla="*/ 3420657 w 4011346"/>
              <a:gd name="connsiteY219-1324" fmla="*/ 1057902 h 1795429"/>
              <a:gd name="connsiteX220-1325" fmla="*/ 3447355 w 4011346"/>
              <a:gd name="connsiteY220-1326" fmla="*/ 1041215 h 1795429"/>
              <a:gd name="connsiteX221-1327" fmla="*/ 3477390 w 4011346"/>
              <a:gd name="connsiteY221-1328" fmla="*/ 1031204 h 1795429"/>
              <a:gd name="connsiteX222-1329" fmla="*/ 3514100 w 4011346"/>
              <a:gd name="connsiteY222-1330" fmla="*/ 1057902 h 1795429"/>
              <a:gd name="connsiteX223-1331" fmla="*/ 3574170 w 4011346"/>
              <a:gd name="connsiteY223-1332" fmla="*/ 991157 h 1795429"/>
              <a:gd name="connsiteX224-1333" fmla="*/ 3637577 w 4011346"/>
              <a:gd name="connsiteY224-1334" fmla="*/ 944436 h 1795429"/>
              <a:gd name="connsiteX225-1335" fmla="*/ 3690973 w 4011346"/>
              <a:gd name="connsiteY225-1336" fmla="*/ 907726 h 1795429"/>
              <a:gd name="connsiteX226-1337" fmla="*/ 3741031 w 4011346"/>
              <a:gd name="connsiteY226-1338" fmla="*/ 934424 h 1795429"/>
              <a:gd name="connsiteX227-1339" fmla="*/ 3751043 w 4011346"/>
              <a:gd name="connsiteY227-1340" fmla="*/ 907726 h 1795429"/>
              <a:gd name="connsiteX228-1341" fmla="*/ 3727682 w 4011346"/>
              <a:gd name="connsiteY228-1342" fmla="*/ 840982 h 1795429"/>
              <a:gd name="connsiteX229-1343" fmla="*/ 3700984 w 4011346"/>
              <a:gd name="connsiteY229-1344" fmla="*/ 824296 h 1795429"/>
              <a:gd name="connsiteX230-1345" fmla="*/ 3697647 w 4011346"/>
              <a:gd name="connsiteY230-1346" fmla="*/ 794261 h 1795429"/>
              <a:gd name="connsiteX231-1347" fmla="*/ 3751043 w 4011346"/>
              <a:gd name="connsiteY231-1348" fmla="*/ 800935 h 1795429"/>
              <a:gd name="connsiteX232-1349" fmla="*/ 3774403 w 4011346"/>
              <a:gd name="connsiteY232-1350" fmla="*/ 757551 h 1795429"/>
              <a:gd name="connsiteX233-1351" fmla="*/ 3767729 w 4011346"/>
              <a:gd name="connsiteY233-1352" fmla="*/ 730853 h 1795429"/>
              <a:gd name="connsiteX234-1353" fmla="*/ 3794427 w 4011346"/>
              <a:gd name="connsiteY234-1354" fmla="*/ 697481 h 1795429"/>
              <a:gd name="connsiteX235-1355" fmla="*/ 3804438 w 4011346"/>
              <a:gd name="connsiteY235-1356" fmla="*/ 740865 h 1795429"/>
              <a:gd name="connsiteX236-1357" fmla="*/ 3827799 w 4011346"/>
              <a:gd name="connsiteY236-1358" fmla="*/ 757551 h 1795429"/>
              <a:gd name="connsiteX237-1359" fmla="*/ 3874520 w 4011346"/>
              <a:gd name="connsiteY237-1360" fmla="*/ 777575 h 1795429"/>
              <a:gd name="connsiteX238-1361" fmla="*/ 3894544 w 4011346"/>
              <a:gd name="connsiteY238-1362" fmla="*/ 804272 h 1795429"/>
              <a:gd name="connsiteX239-1363" fmla="*/ 3941265 w 4011346"/>
              <a:gd name="connsiteY239-1364" fmla="*/ 827633 h 1795429"/>
              <a:gd name="connsiteX240-1365" fmla="*/ 3947939 w 4011346"/>
              <a:gd name="connsiteY240-1366" fmla="*/ 814284 h 1795429"/>
              <a:gd name="connsiteX241-1367" fmla="*/ 3957951 w 4011346"/>
              <a:gd name="connsiteY241-1368" fmla="*/ 750877 h 1795429"/>
              <a:gd name="connsiteX242-1369" fmla="*/ 4004672 w 4011346"/>
              <a:gd name="connsiteY242-1370" fmla="*/ 744202 h 1795429"/>
              <a:gd name="connsiteX243-1371" fmla="*/ 4011346 w 4011346"/>
              <a:gd name="connsiteY243-1372" fmla="*/ 710830 h 1795429"/>
              <a:gd name="connsiteX244-1373" fmla="*/ 3967963 w 4011346"/>
              <a:gd name="connsiteY244-1374" fmla="*/ 674121 h 1795429"/>
              <a:gd name="connsiteX245-1375" fmla="*/ 3921241 w 4011346"/>
              <a:gd name="connsiteY245-1376" fmla="*/ 657434 h 1795429"/>
              <a:gd name="connsiteX246-1377" fmla="*/ 3907892 w 4011346"/>
              <a:gd name="connsiteY246-1378" fmla="*/ 660772 h 1795429"/>
              <a:gd name="connsiteX247-1379" fmla="*/ 3907892 w 4011346"/>
              <a:gd name="connsiteY247-1380" fmla="*/ 694144 h 1795429"/>
              <a:gd name="connsiteX248-1381" fmla="*/ 3887869 w 4011346"/>
              <a:gd name="connsiteY248-1382" fmla="*/ 687469 h 1795429"/>
              <a:gd name="connsiteX249-1383" fmla="*/ 3874520 w 4011346"/>
              <a:gd name="connsiteY249-1384" fmla="*/ 634074 h 1795429"/>
              <a:gd name="connsiteX250-1385" fmla="*/ 3817787 w 4011346"/>
              <a:gd name="connsiteY250-1386" fmla="*/ 570667 h 1795429"/>
              <a:gd name="connsiteX251-1387" fmla="*/ 3717671 w 4011346"/>
              <a:gd name="connsiteY251-1388" fmla="*/ 493910 h 1795429"/>
              <a:gd name="connsiteX252-1389" fmla="*/ 3664275 w 4011346"/>
              <a:gd name="connsiteY252-1390" fmla="*/ 473887 h 1795429"/>
              <a:gd name="connsiteX253-1391" fmla="*/ 3584181 w 4011346"/>
              <a:gd name="connsiteY253-1392" fmla="*/ 467213 h 1795429"/>
              <a:gd name="connsiteX254-1393" fmla="*/ 3520774 w 4011346"/>
              <a:gd name="connsiteY254-1394" fmla="*/ 450526 h 1795429"/>
              <a:gd name="connsiteX255-1395" fmla="*/ 3530786 w 4011346"/>
              <a:gd name="connsiteY255-1396" fmla="*/ 490573 h 1795429"/>
              <a:gd name="connsiteX256-1397" fmla="*/ 3537460 w 4011346"/>
              <a:gd name="connsiteY256-1398" fmla="*/ 517271 h 1795429"/>
              <a:gd name="connsiteX257-1399" fmla="*/ 3507425 w 4011346"/>
              <a:gd name="connsiteY257-1400" fmla="*/ 540631 h 1795429"/>
              <a:gd name="connsiteX258-1401" fmla="*/ 3477390 w 4011346"/>
              <a:gd name="connsiteY258-1402" fmla="*/ 513934 h 1795429"/>
              <a:gd name="connsiteX259-1403" fmla="*/ 3477390 w 4011346"/>
              <a:gd name="connsiteY259-1404" fmla="*/ 493910 h 1795429"/>
              <a:gd name="connsiteX260-1405" fmla="*/ 3504088 w 4011346"/>
              <a:gd name="connsiteY260-1406" fmla="*/ 473887 h 1795429"/>
              <a:gd name="connsiteX261-1407" fmla="*/ 3467379 w 4011346"/>
              <a:gd name="connsiteY261-1408" fmla="*/ 460538 h 1795429"/>
              <a:gd name="connsiteX262-1409" fmla="*/ 3450692 w 4011346"/>
              <a:gd name="connsiteY262-1410" fmla="*/ 487236 h 1795429"/>
              <a:gd name="connsiteX263-1411" fmla="*/ 3440681 w 4011346"/>
              <a:gd name="connsiteY263-1412" fmla="*/ 500585 h 1795429"/>
              <a:gd name="connsiteX264-1413" fmla="*/ 3357250 w 4011346"/>
              <a:gd name="connsiteY264-1414" fmla="*/ 487236 h 1795429"/>
              <a:gd name="connsiteX265-1415" fmla="*/ 3297180 w 4011346"/>
              <a:gd name="connsiteY265-1416" fmla="*/ 493910 h 1795429"/>
              <a:gd name="connsiteX266-1417" fmla="*/ 3267145 w 4011346"/>
              <a:gd name="connsiteY266-1418" fmla="*/ 470550 h 1795429"/>
              <a:gd name="connsiteX267-1419" fmla="*/ 3267145 w 4011346"/>
              <a:gd name="connsiteY267-1420" fmla="*/ 433840 h 1795429"/>
              <a:gd name="connsiteX268-1421" fmla="*/ 3203738 w 4011346"/>
              <a:gd name="connsiteY268-1422" fmla="*/ 377107 h 1795429"/>
              <a:gd name="connsiteX269-1423" fmla="*/ 3076923 w 4011346"/>
              <a:gd name="connsiteY269-1424" fmla="*/ 383782 h 1795429"/>
              <a:gd name="connsiteX270-1425" fmla="*/ 3043551 w 4011346"/>
              <a:gd name="connsiteY270-1426" fmla="*/ 360421 h 1795429"/>
              <a:gd name="connsiteX271-1427" fmla="*/ 3000167 w 4011346"/>
              <a:gd name="connsiteY271-1428" fmla="*/ 313700 h 1795429"/>
              <a:gd name="connsiteX272-1429" fmla="*/ 3013516 w 4011346"/>
              <a:gd name="connsiteY272-1430" fmla="*/ 307026 h 1795429"/>
              <a:gd name="connsiteX273-1431" fmla="*/ 3000167 w 4011346"/>
              <a:gd name="connsiteY273-1432" fmla="*/ 287002 h 1795429"/>
              <a:gd name="connsiteX274-1433" fmla="*/ 2970132 w 4011346"/>
              <a:gd name="connsiteY274-1434" fmla="*/ 283665 h 1795429"/>
              <a:gd name="connsiteX275-1435" fmla="*/ 2920073 w 4011346"/>
              <a:gd name="connsiteY275-1436" fmla="*/ 330386 h 1795429"/>
              <a:gd name="connsiteX276-1437" fmla="*/ 2920073 w 4011346"/>
              <a:gd name="connsiteY276-1438" fmla="*/ 330386 h 1795429"/>
              <a:gd name="connsiteX277-1439" fmla="*/ 2916736 w 4011346"/>
              <a:gd name="connsiteY277-1440" fmla="*/ 280328 h 1795429"/>
              <a:gd name="connsiteX278-1441" fmla="*/ 2936760 w 4011346"/>
              <a:gd name="connsiteY278-1442" fmla="*/ 276991 h 1795429"/>
              <a:gd name="connsiteX279-1443" fmla="*/ 2866678 w 4011346"/>
              <a:gd name="connsiteY279-1444" fmla="*/ 246956 h 1795429"/>
              <a:gd name="connsiteX280-1445" fmla="*/ 2813282 w 4011346"/>
              <a:gd name="connsiteY280-1446" fmla="*/ 243618 h 1795429"/>
              <a:gd name="connsiteX281-1447" fmla="*/ 2793259 w 4011346"/>
              <a:gd name="connsiteY281-1448" fmla="*/ 266979 h 1795429"/>
              <a:gd name="connsiteX282-1449" fmla="*/ 2743200 w 4011346"/>
              <a:gd name="connsiteY282-1450" fmla="*/ 276991 h 1795429"/>
              <a:gd name="connsiteX283-1451" fmla="*/ 2786584 w 4011346"/>
              <a:gd name="connsiteY283-1452" fmla="*/ 287002 h 1795429"/>
              <a:gd name="connsiteX284-1453" fmla="*/ 2763224 w 4011346"/>
              <a:gd name="connsiteY284-1454" fmla="*/ 307026 h 1795429"/>
              <a:gd name="connsiteX285-1455" fmla="*/ 2769898 w 4011346"/>
              <a:gd name="connsiteY285-1456" fmla="*/ 357084 h 1795429"/>
              <a:gd name="connsiteX286-1457" fmla="*/ 2749875 w 4011346"/>
              <a:gd name="connsiteY286-1458" fmla="*/ 340398 h 1795429"/>
              <a:gd name="connsiteX287-1459" fmla="*/ 2733189 w 4011346"/>
              <a:gd name="connsiteY287-1460" fmla="*/ 353747 h 1795429"/>
              <a:gd name="connsiteX288-1461" fmla="*/ 2666444 w 4011346"/>
              <a:gd name="connsiteY288-1462" fmla="*/ 343735 h 1795429"/>
              <a:gd name="connsiteX289-1463" fmla="*/ 2636409 w 4011346"/>
              <a:gd name="connsiteY289-1464" fmla="*/ 353747 h 1795429"/>
              <a:gd name="connsiteX290-1465" fmla="*/ 2603037 w 4011346"/>
              <a:gd name="connsiteY290-1466" fmla="*/ 313700 h 1795429"/>
              <a:gd name="connsiteX291-1467" fmla="*/ 2569665 w 4011346"/>
              <a:gd name="connsiteY291-1468" fmla="*/ 397131 h 1795429"/>
              <a:gd name="connsiteX292-1469" fmla="*/ 2552979 w 4011346"/>
              <a:gd name="connsiteY292-1470" fmla="*/ 417154 h 1795429"/>
              <a:gd name="connsiteX293-1471" fmla="*/ 2469548 w 4011346"/>
              <a:gd name="connsiteY293-1472" fmla="*/ 280328 h 1795429"/>
              <a:gd name="connsiteX294-1473" fmla="*/ 2446187 w 4011346"/>
              <a:gd name="connsiteY294-1474" fmla="*/ 297014 h 1795429"/>
              <a:gd name="connsiteX295-1475" fmla="*/ 2442850 w 4011346"/>
              <a:gd name="connsiteY295-1476" fmla="*/ 263642 h 1795429"/>
              <a:gd name="connsiteX296-1477" fmla="*/ 2449525 w 4011346"/>
              <a:gd name="connsiteY296-1478" fmla="*/ 193560 h 1795429"/>
              <a:gd name="connsiteX297-1479" fmla="*/ 2386117 w 4011346"/>
              <a:gd name="connsiteY297-1480" fmla="*/ 166862 h 1795429"/>
              <a:gd name="connsiteX298-1481" fmla="*/ 2369431 w 4011346"/>
              <a:gd name="connsiteY298-1482" fmla="*/ 206909 h 1795429"/>
              <a:gd name="connsiteX299-1483" fmla="*/ 2379443 w 4011346"/>
              <a:gd name="connsiteY299-1484" fmla="*/ 230269 h 1795429"/>
              <a:gd name="connsiteX300-1485" fmla="*/ 2376106 w 4011346"/>
              <a:gd name="connsiteY300-1486" fmla="*/ 250293 h 1795429"/>
              <a:gd name="connsiteX301-1487" fmla="*/ 2352745 w 4011346"/>
              <a:gd name="connsiteY301-1488" fmla="*/ 226932 h 1795429"/>
              <a:gd name="connsiteX302-1489" fmla="*/ 2316036 w 4011346"/>
              <a:gd name="connsiteY302-1490" fmla="*/ 233607 h 1795429"/>
              <a:gd name="connsiteX303-1491" fmla="*/ 2272652 w 4011346"/>
              <a:gd name="connsiteY303-1492" fmla="*/ 220258 h 1795429"/>
              <a:gd name="connsiteX304-1493" fmla="*/ 2245954 w 4011346"/>
              <a:gd name="connsiteY304-1494" fmla="*/ 180211 h 1795429"/>
              <a:gd name="connsiteX305-1495" fmla="*/ 2209244 w 4011346"/>
              <a:gd name="connsiteY305-1496" fmla="*/ 176874 h 1795429"/>
              <a:gd name="connsiteX306-1497" fmla="*/ 2159186 w 4011346"/>
              <a:gd name="connsiteY306-1498" fmla="*/ 166862 h 1795429"/>
              <a:gd name="connsiteX307-1499" fmla="*/ 2132488 w 4011346"/>
              <a:gd name="connsiteY307-1500" fmla="*/ 183548 h 1795429"/>
              <a:gd name="connsiteX308-1501" fmla="*/ 2115802 w 4011346"/>
              <a:gd name="connsiteY308-1502" fmla="*/ 196897 h 1795429"/>
              <a:gd name="connsiteX309-1503" fmla="*/ 2115802 w 4011346"/>
              <a:gd name="connsiteY309-1504" fmla="*/ 166862 h 1795429"/>
              <a:gd name="connsiteX310-1505" fmla="*/ 2082430 w 4011346"/>
              <a:gd name="connsiteY310-1506" fmla="*/ 163525 h 1795429"/>
              <a:gd name="connsiteX311-1507" fmla="*/ 2045720 w 4011346"/>
              <a:gd name="connsiteY311-1508" fmla="*/ 136827 h 1795429"/>
              <a:gd name="connsiteX312-1509" fmla="*/ 2025697 w 4011346"/>
              <a:gd name="connsiteY312-1510" fmla="*/ 166862 h 1795429"/>
              <a:gd name="connsiteX313-1511" fmla="*/ 2055732 w 4011346"/>
              <a:gd name="connsiteY313-1512" fmla="*/ 163525 h 1795429"/>
              <a:gd name="connsiteX314-1513" fmla="*/ 2045720 w 4011346"/>
              <a:gd name="connsiteY314-1514" fmla="*/ 190223 h 1795429"/>
              <a:gd name="connsiteX315-1515" fmla="*/ 1988987 w 4011346"/>
              <a:gd name="connsiteY315-1516" fmla="*/ 210246 h 1795429"/>
              <a:gd name="connsiteX316-1517" fmla="*/ 1935592 w 4011346"/>
              <a:gd name="connsiteY316-1518" fmla="*/ 220258 h 1795429"/>
              <a:gd name="connsiteX317-1519" fmla="*/ 1995662 w 4011346"/>
              <a:gd name="connsiteY317-1520" fmla="*/ 163525 h 1795429"/>
              <a:gd name="connsiteX318-1521" fmla="*/ 2055732 w 4011346"/>
              <a:gd name="connsiteY318-1522" fmla="*/ 93443 h 1795429"/>
              <a:gd name="connsiteX319-1523" fmla="*/ 2055732 w 4011346"/>
              <a:gd name="connsiteY319-1524" fmla="*/ 93443 h 1795429"/>
              <a:gd name="connsiteX320-1525" fmla="*/ 1528449 w 4011346"/>
              <a:gd name="connsiteY320-1526" fmla="*/ 0 h 1795429"/>
              <a:gd name="connsiteX321-1527" fmla="*/ 1465043 w 4011346"/>
              <a:gd name="connsiteY321-1528" fmla="*/ 83431 h 1795429"/>
              <a:gd name="connsiteX322-1529" fmla="*/ 1448357 w 4011346"/>
              <a:gd name="connsiteY322-1530" fmla="*/ 110129 h 1795429"/>
              <a:gd name="connsiteX323-1531" fmla="*/ 1481729 w 4011346"/>
              <a:gd name="connsiteY323-1532" fmla="*/ 143502 h 1795429"/>
              <a:gd name="connsiteX324-1533" fmla="*/ 1481729 w 4011346"/>
              <a:gd name="connsiteY324-1534" fmla="*/ 173537 h 1795429"/>
              <a:gd name="connsiteX325-1535" fmla="*/ 1458368 w 4011346"/>
              <a:gd name="connsiteY325-1536" fmla="*/ 176874 h 1795429"/>
              <a:gd name="connsiteX326-1537" fmla="*/ 1458368 w 4011346"/>
              <a:gd name="connsiteY326-1538" fmla="*/ 156850 h 1795429"/>
              <a:gd name="connsiteX327-1539" fmla="*/ 1418322 w 4011346"/>
              <a:gd name="connsiteY327-1540" fmla="*/ 166862 h 1795429"/>
              <a:gd name="connsiteX328-1541" fmla="*/ 1368263 w 4011346"/>
              <a:gd name="connsiteY328-1542" fmla="*/ 173537 h 1795429"/>
              <a:gd name="connsiteX329-1543" fmla="*/ 1321542 w 4011346"/>
              <a:gd name="connsiteY329-1544" fmla="*/ 180211 h 1795429"/>
              <a:gd name="connsiteX330-1545" fmla="*/ 1318205 w 4011346"/>
              <a:gd name="connsiteY330-1546" fmla="*/ 266979 h 1795429"/>
              <a:gd name="connsiteX331-1547" fmla="*/ 1358252 w 4011346"/>
              <a:gd name="connsiteY331-1548" fmla="*/ 290340 h 1795429"/>
              <a:gd name="connsiteX332-1549" fmla="*/ 1374938 w 4011346"/>
              <a:gd name="connsiteY332-1550" fmla="*/ 320375 h 1795429"/>
              <a:gd name="connsiteX333-1551" fmla="*/ 1384949 w 4011346"/>
              <a:gd name="connsiteY333-1552" fmla="*/ 343735 h 1795429"/>
              <a:gd name="connsiteX334-1553" fmla="*/ 1394961 w 4011346"/>
              <a:gd name="connsiteY334-1554" fmla="*/ 393794 h 1795429"/>
              <a:gd name="connsiteX335-1555" fmla="*/ 1384949 w 4011346"/>
              <a:gd name="connsiteY335-1556" fmla="*/ 423829 h 1795429"/>
              <a:gd name="connsiteX336-1557" fmla="*/ 1358252 w 4011346"/>
              <a:gd name="connsiteY336-1558" fmla="*/ 390456 h 1795429"/>
              <a:gd name="connsiteX337-1559" fmla="*/ 1361589 w 4011346"/>
              <a:gd name="connsiteY337-1560" fmla="*/ 360421 h 1795429"/>
              <a:gd name="connsiteX338-1561" fmla="*/ 1351577 w 4011346"/>
              <a:gd name="connsiteY338-1562" fmla="*/ 320375 h 1795429"/>
              <a:gd name="connsiteX339-1563" fmla="*/ 1328217 w 4011346"/>
              <a:gd name="connsiteY339-1564" fmla="*/ 327049 h 1795429"/>
              <a:gd name="connsiteX340-1565" fmla="*/ 1281495 w 4011346"/>
              <a:gd name="connsiteY340-1566" fmla="*/ 290340 h 1795429"/>
              <a:gd name="connsiteX341-1567" fmla="*/ 1241449 w 4011346"/>
              <a:gd name="connsiteY341-1568" fmla="*/ 287002 h 1795429"/>
              <a:gd name="connsiteX342-1569" fmla="*/ 1241449 w 4011346"/>
              <a:gd name="connsiteY342-1570" fmla="*/ 333723 h 1795429"/>
              <a:gd name="connsiteX343-1571" fmla="*/ 1201402 w 4011346"/>
              <a:gd name="connsiteY343-1572" fmla="*/ 313700 h 1795429"/>
              <a:gd name="connsiteX344-1573" fmla="*/ 1228100 w 4011346"/>
              <a:gd name="connsiteY344-1574" fmla="*/ 363758 h 1795429"/>
              <a:gd name="connsiteX345-1575" fmla="*/ 1258135 w 4011346"/>
              <a:gd name="connsiteY345-1576" fmla="*/ 373770 h 1795429"/>
              <a:gd name="connsiteX346-1577" fmla="*/ 1258135 w 4011346"/>
              <a:gd name="connsiteY346-1578" fmla="*/ 393794 h 1795429"/>
              <a:gd name="connsiteX347-1579" fmla="*/ 1198065 w 4011346"/>
              <a:gd name="connsiteY347-1580" fmla="*/ 370433 h 1795429"/>
              <a:gd name="connsiteX348-1581" fmla="*/ 1181379 w 4011346"/>
              <a:gd name="connsiteY348-1582" fmla="*/ 370433 h 1795429"/>
              <a:gd name="connsiteX349-1583" fmla="*/ 1178041 w 4011346"/>
              <a:gd name="connsiteY349-1584" fmla="*/ 327049 h 1795429"/>
              <a:gd name="connsiteX350-1585" fmla="*/ 1171367 w 4011346"/>
              <a:gd name="connsiteY350-1586" fmla="*/ 240281 h 1795429"/>
              <a:gd name="connsiteX351-1587" fmla="*/ 1161355 w 4011346"/>
              <a:gd name="connsiteY351-1588" fmla="*/ 310363 h 1795429"/>
              <a:gd name="connsiteX352-1589" fmla="*/ 1137995 w 4011346"/>
              <a:gd name="connsiteY352-1590" fmla="*/ 340398 h 1795429"/>
              <a:gd name="connsiteX353-1591" fmla="*/ 1158018 w 4011346"/>
              <a:gd name="connsiteY353-1592" fmla="*/ 387119 h 1795429"/>
              <a:gd name="connsiteX354-1593" fmla="*/ 1158018 w 4011346"/>
              <a:gd name="connsiteY354-1594" fmla="*/ 420491 h 1795429"/>
              <a:gd name="connsiteX355-1595" fmla="*/ 1141332 w 4011346"/>
              <a:gd name="connsiteY355-1596" fmla="*/ 470550 h 1795429"/>
              <a:gd name="connsiteX356-1597" fmla="*/ 1154681 w 4011346"/>
              <a:gd name="connsiteY356-1598" fmla="*/ 503922 h 1795429"/>
              <a:gd name="connsiteX357-1599" fmla="*/ 1184716 w 4011346"/>
              <a:gd name="connsiteY357-1600" fmla="*/ 510596 h 1795429"/>
              <a:gd name="connsiteX358-1601" fmla="*/ 1221425 w 4011346"/>
              <a:gd name="connsiteY358-1602" fmla="*/ 517271 h 1795429"/>
              <a:gd name="connsiteX359-1603" fmla="*/ 1241449 w 4011346"/>
              <a:gd name="connsiteY359-1604" fmla="*/ 540631 h 1795429"/>
              <a:gd name="connsiteX360-1605" fmla="*/ 1258135 w 4011346"/>
              <a:gd name="connsiteY360-1606" fmla="*/ 584015 h 1795429"/>
              <a:gd name="connsiteX361-1607" fmla="*/ 1258135 w 4011346"/>
              <a:gd name="connsiteY361-1608" fmla="*/ 584015 h 1795429"/>
              <a:gd name="connsiteX362-1609" fmla="*/ 1254798 w 4011346"/>
              <a:gd name="connsiteY362-1610" fmla="*/ 617388 h 1795429"/>
              <a:gd name="connsiteX363-1611" fmla="*/ 1274821 w 4011346"/>
              <a:gd name="connsiteY363-1612" fmla="*/ 637411 h 1795429"/>
              <a:gd name="connsiteX364-1613" fmla="*/ 1244786 w 4011346"/>
              <a:gd name="connsiteY364-1614" fmla="*/ 644086 h 1795429"/>
              <a:gd name="connsiteX365-1615" fmla="*/ 1224763 w 4011346"/>
              <a:gd name="connsiteY365-1616" fmla="*/ 604039 h 1795429"/>
              <a:gd name="connsiteX366-1617" fmla="*/ 1224763 w 4011346"/>
              <a:gd name="connsiteY366-1618" fmla="*/ 563992 h 1795429"/>
              <a:gd name="connsiteX367-1619" fmla="*/ 1194727 w 4011346"/>
              <a:gd name="connsiteY367-1620" fmla="*/ 527283 h 1795429"/>
              <a:gd name="connsiteX368-1621" fmla="*/ 1164692 w 4011346"/>
              <a:gd name="connsiteY368-1622" fmla="*/ 570667 h 1795429"/>
              <a:gd name="connsiteX369-1623" fmla="*/ 1178041 w 4011346"/>
              <a:gd name="connsiteY369-1624" fmla="*/ 614050 h 1795429"/>
              <a:gd name="connsiteX370-1625" fmla="*/ 1137995 w 4011346"/>
              <a:gd name="connsiteY370-1626" fmla="*/ 670783 h 1795429"/>
              <a:gd name="connsiteX371-1627" fmla="*/ 1097948 w 4011346"/>
              <a:gd name="connsiteY371-1628" fmla="*/ 727516 h 1795429"/>
              <a:gd name="connsiteX372-1629" fmla="*/ 1007843 w 4011346"/>
              <a:gd name="connsiteY372-1630" fmla="*/ 690807 h 1795429"/>
              <a:gd name="connsiteX373-1631" fmla="*/ 1074587 w 4011346"/>
              <a:gd name="connsiteY373-1632" fmla="*/ 687469 h 1795429"/>
              <a:gd name="connsiteX374-1633" fmla="*/ 1107960 w 4011346"/>
              <a:gd name="connsiteY374-1634" fmla="*/ 624062 h 1795429"/>
              <a:gd name="connsiteX375-1635" fmla="*/ 1121309 w 4011346"/>
              <a:gd name="connsiteY375-1636" fmla="*/ 580678 h 1795429"/>
              <a:gd name="connsiteX376-1637" fmla="*/ 1127983 w 4011346"/>
              <a:gd name="connsiteY376-1638" fmla="*/ 547306 h 1795429"/>
              <a:gd name="connsiteX377-1639" fmla="*/ 1117971 w 4011346"/>
              <a:gd name="connsiteY377-1640" fmla="*/ 530620 h 1795429"/>
              <a:gd name="connsiteX378-1641" fmla="*/ 1114634 w 4011346"/>
              <a:gd name="connsiteY378-1642" fmla="*/ 480561 h 1795429"/>
              <a:gd name="connsiteX379-1643" fmla="*/ 1104622 w 4011346"/>
              <a:gd name="connsiteY379-1644" fmla="*/ 400468 h 1795429"/>
              <a:gd name="connsiteX380-1645" fmla="*/ 1101285 w 4011346"/>
              <a:gd name="connsiteY380-1646" fmla="*/ 340398 h 1795429"/>
              <a:gd name="connsiteX381-1647" fmla="*/ 1124646 w 4011346"/>
              <a:gd name="connsiteY381-1648" fmla="*/ 246956 h 1795429"/>
              <a:gd name="connsiteX382-1649" fmla="*/ 1031203 w 4011346"/>
              <a:gd name="connsiteY382-1650" fmla="*/ 236944 h 1795429"/>
              <a:gd name="connsiteX383-1651" fmla="*/ 1014517 w 4011346"/>
              <a:gd name="connsiteY383-1652" fmla="*/ 293677 h 1795429"/>
              <a:gd name="connsiteX384-1653" fmla="*/ 1024529 w 4011346"/>
              <a:gd name="connsiteY384-1654" fmla="*/ 340398 h 1795429"/>
              <a:gd name="connsiteX385-1655" fmla="*/ 981145 w 4011346"/>
              <a:gd name="connsiteY385-1656" fmla="*/ 393794 h 1795429"/>
              <a:gd name="connsiteX386-1657" fmla="*/ 991157 w 4011346"/>
              <a:gd name="connsiteY386-1658" fmla="*/ 430503 h 1795429"/>
              <a:gd name="connsiteX387-1659" fmla="*/ 981145 w 4011346"/>
              <a:gd name="connsiteY387-1660" fmla="*/ 477224 h 1795429"/>
              <a:gd name="connsiteX388-1661" fmla="*/ 1001168 w 4011346"/>
              <a:gd name="connsiteY388-1662" fmla="*/ 500585 h 1795429"/>
              <a:gd name="connsiteX389-1663" fmla="*/ 1017854 w 4011346"/>
              <a:gd name="connsiteY389-1664" fmla="*/ 547306 h 1795429"/>
              <a:gd name="connsiteX390-1665" fmla="*/ 1047890 w 4011346"/>
              <a:gd name="connsiteY390-1666" fmla="*/ 533957 h 1795429"/>
              <a:gd name="connsiteX391-1667" fmla="*/ 1014517 w 4011346"/>
              <a:gd name="connsiteY391-1668" fmla="*/ 587353 h 1795429"/>
              <a:gd name="connsiteX392-1669" fmla="*/ 957784 w 4011346"/>
              <a:gd name="connsiteY392-1670" fmla="*/ 533957 h 1795429"/>
              <a:gd name="connsiteX393-1671" fmla="*/ 884365 w 4011346"/>
              <a:gd name="connsiteY393-1672" fmla="*/ 497248 h 1795429"/>
              <a:gd name="connsiteX394-1673" fmla="*/ 824295 w 4011346"/>
              <a:gd name="connsiteY394-1674" fmla="*/ 473887 h 1795429"/>
              <a:gd name="connsiteX395-1675" fmla="*/ 810946 w 4011346"/>
              <a:gd name="connsiteY395-1676" fmla="*/ 510596 h 1795429"/>
              <a:gd name="connsiteX396-1677" fmla="*/ 827633 w 4011346"/>
              <a:gd name="connsiteY396-1678" fmla="*/ 547306 h 1795429"/>
              <a:gd name="connsiteX397-1679" fmla="*/ 814284 w 4011346"/>
              <a:gd name="connsiteY397-1680" fmla="*/ 570667 h 1795429"/>
              <a:gd name="connsiteX398-1681" fmla="*/ 800935 w 4011346"/>
              <a:gd name="connsiteY398-1682" fmla="*/ 587353 h 1795429"/>
              <a:gd name="connsiteX399-1683" fmla="*/ 770900 w 4011346"/>
              <a:gd name="connsiteY399-1684" fmla="*/ 530620 h 1795429"/>
              <a:gd name="connsiteX400-1685" fmla="*/ 744202 w 4011346"/>
              <a:gd name="connsiteY400-1686" fmla="*/ 567329 h 1795429"/>
              <a:gd name="connsiteX401-1687" fmla="*/ 707492 w 4011346"/>
              <a:gd name="connsiteY401-1688" fmla="*/ 560655 h 1795429"/>
              <a:gd name="connsiteX402-1689" fmla="*/ 654097 w 4011346"/>
              <a:gd name="connsiteY402-1690" fmla="*/ 597364 h 1795429"/>
              <a:gd name="connsiteX403-1691" fmla="*/ 644085 w 4011346"/>
              <a:gd name="connsiteY403-1692" fmla="*/ 574004 h 1795429"/>
              <a:gd name="connsiteX404-1693" fmla="*/ 654097 w 4011346"/>
              <a:gd name="connsiteY404-1694" fmla="*/ 537294 h 1795429"/>
              <a:gd name="connsiteX405-1695" fmla="*/ 614050 w 4011346"/>
              <a:gd name="connsiteY405-1696" fmla="*/ 574004 h 1795429"/>
              <a:gd name="connsiteX406-1697" fmla="*/ 594027 w 4011346"/>
              <a:gd name="connsiteY406-1698" fmla="*/ 574004 h 1795429"/>
              <a:gd name="connsiteX407-1699" fmla="*/ 533957 w 4011346"/>
              <a:gd name="connsiteY407-1700" fmla="*/ 607376 h 1795429"/>
              <a:gd name="connsiteX408-1701" fmla="*/ 510596 w 4011346"/>
              <a:gd name="connsiteY408-1702" fmla="*/ 630737 h 1795429"/>
              <a:gd name="connsiteX409-1703" fmla="*/ 500584 w 4011346"/>
              <a:gd name="connsiteY409-1704" fmla="*/ 677458 h 1795429"/>
              <a:gd name="connsiteX410-1705" fmla="*/ 450526 w 4011346"/>
              <a:gd name="connsiteY410-1706" fmla="*/ 664109 h 1795429"/>
              <a:gd name="connsiteX411-1707" fmla="*/ 433840 w 4011346"/>
              <a:gd name="connsiteY411-1708" fmla="*/ 627399 h 1795429"/>
              <a:gd name="connsiteX412-1709" fmla="*/ 467212 w 4011346"/>
              <a:gd name="connsiteY412-1710" fmla="*/ 597364 h 1795429"/>
              <a:gd name="connsiteX413-1711" fmla="*/ 453863 w 4011346"/>
              <a:gd name="connsiteY413-1712" fmla="*/ 574004 h 1795429"/>
              <a:gd name="connsiteX414-1713" fmla="*/ 390456 w 4011346"/>
              <a:gd name="connsiteY414-1714" fmla="*/ 543969 h 1795429"/>
              <a:gd name="connsiteX415-1715" fmla="*/ 417154 w 4011346"/>
              <a:gd name="connsiteY415-1716" fmla="*/ 594027 h 1795429"/>
              <a:gd name="connsiteX416-1717" fmla="*/ 407142 w 4011346"/>
              <a:gd name="connsiteY416-1718" fmla="*/ 637411 h 1795429"/>
              <a:gd name="connsiteX417-1719" fmla="*/ 413817 w 4011346"/>
              <a:gd name="connsiteY417-1720" fmla="*/ 674121 h 1795429"/>
              <a:gd name="connsiteX418-1721" fmla="*/ 427165 w 4011346"/>
              <a:gd name="connsiteY418-1722" fmla="*/ 697481 h 1795429"/>
              <a:gd name="connsiteX419-1723" fmla="*/ 413817 w 4011346"/>
              <a:gd name="connsiteY419-1724" fmla="*/ 727516 h 1795429"/>
              <a:gd name="connsiteX420-1725" fmla="*/ 390456 w 4011346"/>
              <a:gd name="connsiteY420-1726" fmla="*/ 704156 h 1795429"/>
              <a:gd name="connsiteX421-1727" fmla="*/ 360421 w 4011346"/>
              <a:gd name="connsiteY421-1728" fmla="*/ 700818 h 1795429"/>
              <a:gd name="connsiteX422-1729" fmla="*/ 333723 w 4011346"/>
              <a:gd name="connsiteY422-1730" fmla="*/ 740865 h 1795429"/>
              <a:gd name="connsiteX423-1731" fmla="*/ 307025 w 4011346"/>
              <a:gd name="connsiteY423-1732" fmla="*/ 760888 h 1795429"/>
              <a:gd name="connsiteX424-1733" fmla="*/ 320374 w 4011346"/>
              <a:gd name="connsiteY424-1734" fmla="*/ 787586 h 1795429"/>
              <a:gd name="connsiteX425-1735" fmla="*/ 303688 w 4011346"/>
              <a:gd name="connsiteY425-1736" fmla="*/ 810947 h 1795429"/>
              <a:gd name="connsiteX426-1737" fmla="*/ 233606 w 4011346"/>
              <a:gd name="connsiteY426-1738" fmla="*/ 774237 h 1795429"/>
              <a:gd name="connsiteX427-1739" fmla="*/ 243618 w 4011346"/>
              <a:gd name="connsiteY427-1740" fmla="*/ 824296 h 1795429"/>
              <a:gd name="connsiteX428-1741" fmla="*/ 263641 w 4011346"/>
              <a:gd name="connsiteY428-1742" fmla="*/ 844319 h 1795429"/>
              <a:gd name="connsiteX429-1743" fmla="*/ 250292 w 4011346"/>
              <a:gd name="connsiteY429-1744" fmla="*/ 857668 h 1795429"/>
              <a:gd name="connsiteX430-1745" fmla="*/ 193560 w 4011346"/>
              <a:gd name="connsiteY430-1746" fmla="*/ 820958 h 1795429"/>
              <a:gd name="connsiteX431-1747" fmla="*/ 170199 w 4011346"/>
              <a:gd name="connsiteY431-1748" fmla="*/ 780912 h 1795429"/>
              <a:gd name="connsiteX432-1749" fmla="*/ 170199 w 4011346"/>
              <a:gd name="connsiteY432-1750" fmla="*/ 734191 h 1795429"/>
              <a:gd name="connsiteX433-1751" fmla="*/ 133490 w 4011346"/>
              <a:gd name="connsiteY433-1752" fmla="*/ 657434 h 1795429"/>
              <a:gd name="connsiteX434-1753" fmla="*/ 196897 w 4011346"/>
              <a:gd name="connsiteY434-1754" fmla="*/ 687469 h 1795429"/>
              <a:gd name="connsiteX435-1755" fmla="*/ 256967 w 4011346"/>
              <a:gd name="connsiteY435-1756" fmla="*/ 717504 h 1795429"/>
              <a:gd name="connsiteX436-1757" fmla="*/ 293676 w 4011346"/>
              <a:gd name="connsiteY436-1758" fmla="*/ 720842 h 1795429"/>
              <a:gd name="connsiteX437-1759" fmla="*/ 327049 w 4011346"/>
              <a:gd name="connsiteY437-1760" fmla="*/ 690807 h 1795429"/>
              <a:gd name="connsiteX438-1761" fmla="*/ 343735 w 4011346"/>
              <a:gd name="connsiteY438-1762" fmla="*/ 654097 h 1795429"/>
              <a:gd name="connsiteX439-1763" fmla="*/ 333723 w 4011346"/>
              <a:gd name="connsiteY439-1764" fmla="*/ 604039 h 1795429"/>
              <a:gd name="connsiteX440-1765" fmla="*/ 290339 w 4011346"/>
              <a:gd name="connsiteY440-1766" fmla="*/ 584015 h 1795429"/>
              <a:gd name="connsiteX441-1767" fmla="*/ 236944 w 4011346"/>
              <a:gd name="connsiteY441-1768" fmla="*/ 537294 h 1795429"/>
              <a:gd name="connsiteX442-1769" fmla="*/ 133490 w 4011346"/>
              <a:gd name="connsiteY442-1770" fmla="*/ 480561 h 1795429"/>
              <a:gd name="connsiteX0-1771" fmla="*/ 133490 w 4011346"/>
              <a:gd name="connsiteY0-1772" fmla="*/ 480561 h 1795429"/>
              <a:gd name="connsiteX1-1773" fmla="*/ 46722 w 4011346"/>
              <a:gd name="connsiteY1-1774" fmla="*/ 510596 h 1795429"/>
              <a:gd name="connsiteX2-1775" fmla="*/ 33373 w 4011346"/>
              <a:gd name="connsiteY2-1776" fmla="*/ 540631 h 1795429"/>
              <a:gd name="connsiteX3-1777" fmla="*/ 43384 w 4011346"/>
              <a:gd name="connsiteY3-1778" fmla="*/ 570667 h 1795429"/>
              <a:gd name="connsiteX4-1779" fmla="*/ 60071 w 4011346"/>
              <a:gd name="connsiteY4-1780" fmla="*/ 597364 h 1795429"/>
              <a:gd name="connsiteX5-1781" fmla="*/ 73419 w 4011346"/>
              <a:gd name="connsiteY5-1782" fmla="*/ 627399 h 1795429"/>
              <a:gd name="connsiteX6-1783" fmla="*/ 56733 w 4011346"/>
              <a:gd name="connsiteY6-1784" fmla="*/ 650760 h 1795429"/>
              <a:gd name="connsiteX7-1785" fmla="*/ 76757 w 4011346"/>
              <a:gd name="connsiteY7-1786" fmla="*/ 730853 h 1795429"/>
              <a:gd name="connsiteX8-1787" fmla="*/ 66745 w 4011346"/>
              <a:gd name="connsiteY8-1788" fmla="*/ 747540 h 1795429"/>
              <a:gd name="connsiteX9-1789" fmla="*/ 70082 w 4011346"/>
              <a:gd name="connsiteY9-1790" fmla="*/ 774237 h 1795429"/>
              <a:gd name="connsiteX10-1791" fmla="*/ 70082 w 4011346"/>
              <a:gd name="connsiteY10-1792" fmla="*/ 814284 h 1795429"/>
              <a:gd name="connsiteX11-1793" fmla="*/ 80094 w 4011346"/>
              <a:gd name="connsiteY11-1794" fmla="*/ 834307 h 1795429"/>
              <a:gd name="connsiteX12-1795" fmla="*/ 76757 w 4011346"/>
              <a:gd name="connsiteY12-1796" fmla="*/ 857668 h 1795429"/>
              <a:gd name="connsiteX13-1797" fmla="*/ 106792 w 4011346"/>
              <a:gd name="connsiteY13-1798" fmla="*/ 891040 h 1795429"/>
              <a:gd name="connsiteX14-1799" fmla="*/ 106792 w 4011346"/>
              <a:gd name="connsiteY14-1800" fmla="*/ 921075 h 1795429"/>
              <a:gd name="connsiteX15-1801" fmla="*/ 13349 w 4011346"/>
              <a:gd name="connsiteY15-1802" fmla="*/ 1011180 h 1795429"/>
              <a:gd name="connsiteX16-1803" fmla="*/ 33373 w 4011346"/>
              <a:gd name="connsiteY16-1804" fmla="*/ 1044553 h 1795429"/>
              <a:gd name="connsiteX17-1805" fmla="*/ 33373 w 4011346"/>
              <a:gd name="connsiteY17-1806" fmla="*/ 1044553 h 1795429"/>
              <a:gd name="connsiteX18-1807" fmla="*/ 16687 w 4011346"/>
              <a:gd name="connsiteY18-1808" fmla="*/ 1074588 h 1795429"/>
              <a:gd name="connsiteX19-1809" fmla="*/ 3338 w 4011346"/>
              <a:gd name="connsiteY19-1810" fmla="*/ 1104623 h 1795429"/>
              <a:gd name="connsiteX20-1811" fmla="*/ 0 w 4011346"/>
              <a:gd name="connsiteY20-1812" fmla="*/ 1164693 h 1795429"/>
              <a:gd name="connsiteX21-1813" fmla="*/ 16687 w 4011346"/>
              <a:gd name="connsiteY21-1814" fmla="*/ 1208077 h 1795429"/>
              <a:gd name="connsiteX22-1815" fmla="*/ 20024 w 4011346"/>
              <a:gd name="connsiteY22-1816" fmla="*/ 1241449 h 1795429"/>
              <a:gd name="connsiteX23-1817" fmla="*/ 56733 w 4011346"/>
              <a:gd name="connsiteY23-1818" fmla="*/ 1251461 h 1795429"/>
              <a:gd name="connsiteX24-1819" fmla="*/ 116803 w 4011346"/>
              <a:gd name="connsiteY24-1820" fmla="*/ 1338229 h 1795429"/>
              <a:gd name="connsiteX25-1821" fmla="*/ 96780 w 4011346"/>
              <a:gd name="connsiteY25-1822" fmla="*/ 1361589 h 1795429"/>
              <a:gd name="connsiteX26-1823" fmla="*/ 93443 w 4011346"/>
              <a:gd name="connsiteY26-1824" fmla="*/ 1391624 h 1795429"/>
              <a:gd name="connsiteX27-1825" fmla="*/ 120141 w 4011346"/>
              <a:gd name="connsiteY27-1826" fmla="*/ 1394961 h 1795429"/>
              <a:gd name="connsiteX28-1827" fmla="*/ 160187 w 4011346"/>
              <a:gd name="connsiteY28-1828" fmla="*/ 1408310 h 1795429"/>
              <a:gd name="connsiteX29-1829" fmla="*/ 186885 w 4011346"/>
              <a:gd name="connsiteY29-1830" fmla="*/ 1421659 h 1795429"/>
              <a:gd name="connsiteX30-1831" fmla="*/ 213583 w 4011346"/>
              <a:gd name="connsiteY30-1832" fmla="*/ 1451694 h 1795429"/>
              <a:gd name="connsiteX31-1833" fmla="*/ 243618 w 4011346"/>
              <a:gd name="connsiteY31-1834" fmla="*/ 1455031 h 1795429"/>
              <a:gd name="connsiteX32-1835" fmla="*/ 287002 w 4011346"/>
              <a:gd name="connsiteY32-1836" fmla="*/ 1485067 h 1795429"/>
              <a:gd name="connsiteX33-1837" fmla="*/ 310363 w 4011346"/>
              <a:gd name="connsiteY33-1838" fmla="*/ 1495078 h 1795429"/>
              <a:gd name="connsiteX34-1839" fmla="*/ 310363 w 4011346"/>
              <a:gd name="connsiteY34-1840" fmla="*/ 1531788 h 1795429"/>
              <a:gd name="connsiteX35-1841" fmla="*/ 270316 w 4011346"/>
              <a:gd name="connsiteY35-1842" fmla="*/ 1571834 h 1795429"/>
              <a:gd name="connsiteX36-1843" fmla="*/ 280327 w 4011346"/>
              <a:gd name="connsiteY36-1844" fmla="*/ 1595195 h 1795429"/>
              <a:gd name="connsiteX37-1845" fmla="*/ 273653 w 4011346"/>
              <a:gd name="connsiteY37-1846" fmla="*/ 1615218 h 1795429"/>
              <a:gd name="connsiteX38-1847" fmla="*/ 266979 w 4011346"/>
              <a:gd name="connsiteY38-1848" fmla="*/ 1631904 h 1795429"/>
              <a:gd name="connsiteX39-1849" fmla="*/ 240281 w 4011346"/>
              <a:gd name="connsiteY39-1850" fmla="*/ 1671951 h 1795429"/>
              <a:gd name="connsiteX40-1851" fmla="*/ 307025 w 4011346"/>
              <a:gd name="connsiteY40-1852" fmla="*/ 1708661 h 1795429"/>
              <a:gd name="connsiteX41-1853" fmla="*/ 337060 w 4011346"/>
              <a:gd name="connsiteY41-1854" fmla="*/ 1715335 h 1795429"/>
              <a:gd name="connsiteX42-1855" fmla="*/ 360421 w 4011346"/>
              <a:gd name="connsiteY42-1856" fmla="*/ 1722010 h 1795429"/>
              <a:gd name="connsiteX43-1857" fmla="*/ 380444 w 4011346"/>
              <a:gd name="connsiteY43-1858" fmla="*/ 1728684 h 1795429"/>
              <a:gd name="connsiteX44-1859" fmla="*/ 407142 w 4011346"/>
              <a:gd name="connsiteY44-1860" fmla="*/ 1748707 h 1795429"/>
              <a:gd name="connsiteX45-1861" fmla="*/ 437177 w 4011346"/>
              <a:gd name="connsiteY45-1862" fmla="*/ 1745370 h 1795429"/>
              <a:gd name="connsiteX46-1863" fmla="*/ 507259 w 4011346"/>
              <a:gd name="connsiteY46-1864" fmla="*/ 1795429 h 1795429"/>
              <a:gd name="connsiteX47-1865" fmla="*/ 517271 w 4011346"/>
              <a:gd name="connsiteY47-1866" fmla="*/ 1782080 h 1795429"/>
              <a:gd name="connsiteX48-1867" fmla="*/ 507259 w 4011346"/>
              <a:gd name="connsiteY48-1868" fmla="*/ 1742033 h 1795429"/>
              <a:gd name="connsiteX49-1869" fmla="*/ 500584 w 4011346"/>
              <a:gd name="connsiteY49-1870" fmla="*/ 1708661 h 1795429"/>
              <a:gd name="connsiteX50-1871" fmla="*/ 483898 w 4011346"/>
              <a:gd name="connsiteY50-1872" fmla="*/ 1665277 h 1795429"/>
              <a:gd name="connsiteX51-1873" fmla="*/ 513933 w 4011346"/>
              <a:gd name="connsiteY51-1874" fmla="*/ 1645253 h 1795429"/>
              <a:gd name="connsiteX52-1875" fmla="*/ 547306 w 4011346"/>
              <a:gd name="connsiteY52-1876" fmla="*/ 1621893 h 1795429"/>
              <a:gd name="connsiteX53-1877" fmla="*/ 527282 w 4011346"/>
              <a:gd name="connsiteY53-1878" fmla="*/ 1605207 h 1795429"/>
              <a:gd name="connsiteX54-1879" fmla="*/ 517271 w 4011346"/>
              <a:gd name="connsiteY54-1880" fmla="*/ 1571834 h 1795429"/>
              <a:gd name="connsiteX55-1881" fmla="*/ 480561 w 4011346"/>
              <a:gd name="connsiteY55-1882" fmla="*/ 1555148 h 1795429"/>
              <a:gd name="connsiteX56-1883" fmla="*/ 470549 w 4011346"/>
              <a:gd name="connsiteY56-1884" fmla="*/ 1535125 h 1795429"/>
              <a:gd name="connsiteX57-1885" fmla="*/ 480561 w 4011346"/>
              <a:gd name="connsiteY57-1886" fmla="*/ 1505090 h 1795429"/>
              <a:gd name="connsiteX58-1887" fmla="*/ 490573 w 4011346"/>
              <a:gd name="connsiteY58-1888" fmla="*/ 1465043 h 1795429"/>
              <a:gd name="connsiteX59-1889" fmla="*/ 513933 w 4011346"/>
              <a:gd name="connsiteY59-1890" fmla="*/ 1485067 h 1795429"/>
              <a:gd name="connsiteX60-1891" fmla="*/ 520608 w 4011346"/>
              <a:gd name="connsiteY60-1892" fmla="*/ 1468380 h 1795429"/>
              <a:gd name="connsiteX61-1893" fmla="*/ 543968 w 4011346"/>
              <a:gd name="connsiteY61-1894" fmla="*/ 1431671 h 1795429"/>
              <a:gd name="connsiteX62-1895" fmla="*/ 574003 w 4011346"/>
              <a:gd name="connsiteY62-1896" fmla="*/ 1414985 h 1795429"/>
              <a:gd name="connsiteX63-1897" fmla="*/ 590690 w 4011346"/>
              <a:gd name="connsiteY63-1898" fmla="*/ 1428334 h 1795429"/>
              <a:gd name="connsiteX64-1899" fmla="*/ 610713 w 4011346"/>
              <a:gd name="connsiteY64-1900" fmla="*/ 1401636 h 1795429"/>
              <a:gd name="connsiteX65-1901" fmla="*/ 630736 w 4011346"/>
              <a:gd name="connsiteY65-1902" fmla="*/ 1428334 h 1795429"/>
              <a:gd name="connsiteX66-1903" fmla="*/ 657434 w 4011346"/>
              <a:gd name="connsiteY66-1904" fmla="*/ 1451694 h 1795429"/>
              <a:gd name="connsiteX67-1905" fmla="*/ 674120 w 4011346"/>
              <a:gd name="connsiteY67-1906" fmla="*/ 1458369 h 1795429"/>
              <a:gd name="connsiteX68-1907" fmla="*/ 697481 w 4011346"/>
              <a:gd name="connsiteY68-1908" fmla="*/ 1458369 h 1795429"/>
              <a:gd name="connsiteX69-1909" fmla="*/ 717504 w 4011346"/>
              <a:gd name="connsiteY69-1910" fmla="*/ 1445020 h 1795429"/>
              <a:gd name="connsiteX70-1911" fmla="*/ 744202 w 4011346"/>
              <a:gd name="connsiteY70-1912" fmla="*/ 1445020 h 1795429"/>
              <a:gd name="connsiteX71-1913" fmla="*/ 760888 w 4011346"/>
              <a:gd name="connsiteY71-1914" fmla="*/ 1441683 h 1795429"/>
              <a:gd name="connsiteX72-1915" fmla="*/ 790923 w 4011346"/>
              <a:gd name="connsiteY72-1916" fmla="*/ 1475055 h 1795429"/>
              <a:gd name="connsiteX73-1917" fmla="*/ 797598 w 4011346"/>
              <a:gd name="connsiteY73-1918" fmla="*/ 1448357 h 1795429"/>
              <a:gd name="connsiteX74-1919" fmla="*/ 817621 w 4011346"/>
              <a:gd name="connsiteY74-1920" fmla="*/ 1465043 h 1795429"/>
              <a:gd name="connsiteX75-1921" fmla="*/ 837644 w 4011346"/>
              <a:gd name="connsiteY75-1922" fmla="*/ 1441683 h 1795429"/>
              <a:gd name="connsiteX76-1923" fmla="*/ 827633 w 4011346"/>
              <a:gd name="connsiteY76-1924" fmla="*/ 1421659 h 1795429"/>
              <a:gd name="connsiteX77-1925" fmla="*/ 810946 w 4011346"/>
              <a:gd name="connsiteY77-1926" fmla="*/ 1408310 h 1795429"/>
              <a:gd name="connsiteX78-1927" fmla="*/ 810946 w 4011346"/>
              <a:gd name="connsiteY78-1928" fmla="*/ 1381613 h 1795429"/>
              <a:gd name="connsiteX79-1929" fmla="*/ 810946 w 4011346"/>
              <a:gd name="connsiteY79-1930" fmla="*/ 1368264 h 1795429"/>
              <a:gd name="connsiteX80-1931" fmla="*/ 830970 w 4011346"/>
              <a:gd name="connsiteY80-1932" fmla="*/ 1364926 h 1795429"/>
              <a:gd name="connsiteX81-1933" fmla="*/ 840981 w 4011346"/>
              <a:gd name="connsiteY81-1934" fmla="*/ 1361589 h 1795429"/>
              <a:gd name="connsiteX82-1935" fmla="*/ 820958 w 4011346"/>
              <a:gd name="connsiteY82-1936" fmla="*/ 1324880 h 1795429"/>
              <a:gd name="connsiteX83-1937" fmla="*/ 854330 w 4011346"/>
              <a:gd name="connsiteY83-1938" fmla="*/ 1318205 h 1795429"/>
              <a:gd name="connsiteX84-1939" fmla="*/ 891040 w 4011346"/>
              <a:gd name="connsiteY84-1940" fmla="*/ 1324880 h 1795429"/>
              <a:gd name="connsiteX85-1941" fmla="*/ 964459 w 4011346"/>
              <a:gd name="connsiteY85-1942" fmla="*/ 1281496 h 1795429"/>
              <a:gd name="connsiteX86-1943" fmla="*/ 1001168 w 4011346"/>
              <a:gd name="connsiteY86-1944" fmla="*/ 1281496 h 1795429"/>
              <a:gd name="connsiteX87-1945" fmla="*/ 1027866 w 4011346"/>
              <a:gd name="connsiteY87-1946" fmla="*/ 1258135 h 1795429"/>
              <a:gd name="connsiteX88-1947" fmla="*/ 1047890 w 4011346"/>
              <a:gd name="connsiteY88-1948" fmla="*/ 1268147 h 1795429"/>
              <a:gd name="connsiteX89-1949" fmla="*/ 1067913 w 4011346"/>
              <a:gd name="connsiteY89-1950" fmla="*/ 1278158 h 1795429"/>
              <a:gd name="connsiteX90-1951" fmla="*/ 1087936 w 4011346"/>
              <a:gd name="connsiteY90-1952" fmla="*/ 1304856 h 1795429"/>
              <a:gd name="connsiteX91-1953" fmla="*/ 1074587 w 4011346"/>
              <a:gd name="connsiteY91-1954" fmla="*/ 1318205 h 1795429"/>
              <a:gd name="connsiteX92-1955" fmla="*/ 1104622 w 4011346"/>
              <a:gd name="connsiteY92-1956" fmla="*/ 1318205 h 1795429"/>
              <a:gd name="connsiteX93-1957" fmla="*/ 1107960 w 4011346"/>
              <a:gd name="connsiteY93-1958" fmla="*/ 1334891 h 1795429"/>
              <a:gd name="connsiteX94-1959" fmla="*/ 1121309 w 4011346"/>
              <a:gd name="connsiteY94-1960" fmla="*/ 1318205 h 1795429"/>
              <a:gd name="connsiteX95-1961" fmla="*/ 1134657 w 4011346"/>
              <a:gd name="connsiteY95-1962" fmla="*/ 1331554 h 1795429"/>
              <a:gd name="connsiteX96-1963" fmla="*/ 1134657 w 4011346"/>
              <a:gd name="connsiteY96-1964" fmla="*/ 1351577 h 1795429"/>
              <a:gd name="connsiteX97-1965" fmla="*/ 1148006 w 4011346"/>
              <a:gd name="connsiteY97-1966" fmla="*/ 1348240 h 1795429"/>
              <a:gd name="connsiteX98-1967" fmla="*/ 1208076 w 4011346"/>
              <a:gd name="connsiteY98-1968" fmla="*/ 1301519 h 1795429"/>
              <a:gd name="connsiteX99-1969" fmla="*/ 1211414 w 4011346"/>
              <a:gd name="connsiteY99-1970" fmla="*/ 1321542 h 1795429"/>
              <a:gd name="connsiteX100-1971" fmla="*/ 1244786 w 4011346"/>
              <a:gd name="connsiteY100-1972" fmla="*/ 1341566 h 1795429"/>
              <a:gd name="connsiteX101-1973" fmla="*/ 1264809 w 4011346"/>
              <a:gd name="connsiteY101-1974" fmla="*/ 1371601 h 1795429"/>
              <a:gd name="connsiteX102-1975" fmla="*/ 1298181 w 4011346"/>
              <a:gd name="connsiteY102-1976" fmla="*/ 1478392 h 1795429"/>
              <a:gd name="connsiteX103-1977" fmla="*/ 1308193 w 4011346"/>
              <a:gd name="connsiteY103-1978" fmla="*/ 1435008 h 1795429"/>
              <a:gd name="connsiteX104-1979" fmla="*/ 1344903 w 4011346"/>
              <a:gd name="connsiteY104-1980" fmla="*/ 1455031 h 1795429"/>
              <a:gd name="connsiteX105-1981" fmla="*/ 1388287 w 4011346"/>
              <a:gd name="connsiteY105-1982" fmla="*/ 1455031 h 1795429"/>
              <a:gd name="connsiteX106-1983" fmla="*/ 1394961 w 4011346"/>
              <a:gd name="connsiteY106-1984" fmla="*/ 1478392 h 1795429"/>
              <a:gd name="connsiteX107-1985" fmla="*/ 1435008 w 4011346"/>
              <a:gd name="connsiteY107-1986" fmla="*/ 1501753 h 1795429"/>
              <a:gd name="connsiteX108-1987" fmla="*/ 1465043 w 4011346"/>
              <a:gd name="connsiteY108-1988" fmla="*/ 1501753 h 1795429"/>
              <a:gd name="connsiteX109-1989" fmla="*/ 1491741 w 4011346"/>
              <a:gd name="connsiteY109-1990" fmla="*/ 1515102 h 1795429"/>
              <a:gd name="connsiteX110-1991" fmla="*/ 1535125 w 4011346"/>
              <a:gd name="connsiteY110-1992" fmla="*/ 1471718 h 1795429"/>
              <a:gd name="connsiteX111-1993" fmla="*/ 1571834 w 4011346"/>
              <a:gd name="connsiteY111-1994" fmla="*/ 1451694 h 1795429"/>
              <a:gd name="connsiteX112-1995" fmla="*/ 1608544 w 4011346"/>
              <a:gd name="connsiteY112-1996" fmla="*/ 1455031 h 1795429"/>
              <a:gd name="connsiteX113-1997" fmla="*/ 1655265 w 4011346"/>
              <a:gd name="connsiteY113-1998" fmla="*/ 1468380 h 1795429"/>
              <a:gd name="connsiteX114-1999" fmla="*/ 1681963 w 4011346"/>
              <a:gd name="connsiteY114-2000" fmla="*/ 1485067 h 1795429"/>
              <a:gd name="connsiteX115-2001" fmla="*/ 1735358 w 4011346"/>
              <a:gd name="connsiteY115-2002" fmla="*/ 1478392 h 1795429"/>
              <a:gd name="connsiteX116-2003" fmla="*/ 1745370 w 4011346"/>
              <a:gd name="connsiteY116-2004" fmla="*/ 1458369 h 1795429"/>
              <a:gd name="connsiteX117-2005" fmla="*/ 1738695 w 4011346"/>
              <a:gd name="connsiteY117-2006" fmla="*/ 1438345 h 1795429"/>
              <a:gd name="connsiteX118-2007" fmla="*/ 1765393 w 4011346"/>
              <a:gd name="connsiteY118-2008" fmla="*/ 1411648 h 1795429"/>
              <a:gd name="connsiteX119-2009" fmla="*/ 1778742 w 4011346"/>
              <a:gd name="connsiteY119-2010" fmla="*/ 1408310 h 1795429"/>
              <a:gd name="connsiteX120-2011" fmla="*/ 1812114 w 4011346"/>
              <a:gd name="connsiteY120-2012" fmla="*/ 1424996 h 1795429"/>
              <a:gd name="connsiteX121-2013" fmla="*/ 1852161 w 4011346"/>
              <a:gd name="connsiteY121-2014" fmla="*/ 1438345 h 1795429"/>
              <a:gd name="connsiteX122-2015" fmla="*/ 1858836 w 4011346"/>
              <a:gd name="connsiteY122-2016" fmla="*/ 1465043 h 1795429"/>
              <a:gd name="connsiteX123-2017" fmla="*/ 1872184 w 4011346"/>
              <a:gd name="connsiteY123-2018" fmla="*/ 1471718 h 1795429"/>
              <a:gd name="connsiteX124-2019" fmla="*/ 1902219 w 4011346"/>
              <a:gd name="connsiteY124-2020" fmla="*/ 1475055 h 1795429"/>
              <a:gd name="connsiteX125-2021" fmla="*/ 1932254 w 4011346"/>
              <a:gd name="connsiteY125-2022" fmla="*/ 1458369 h 1795429"/>
              <a:gd name="connsiteX126-2023" fmla="*/ 1962290 w 4011346"/>
              <a:gd name="connsiteY126-2024" fmla="*/ 1471718 h 1795429"/>
              <a:gd name="connsiteX127-2025" fmla="*/ 1985650 w 4011346"/>
              <a:gd name="connsiteY127-2026" fmla="*/ 1485067 h 1795429"/>
              <a:gd name="connsiteX128-2027" fmla="*/ 1995662 w 4011346"/>
              <a:gd name="connsiteY128-2028" fmla="*/ 1495078 h 1795429"/>
              <a:gd name="connsiteX129-2029" fmla="*/ 2032371 w 4011346"/>
              <a:gd name="connsiteY129-2030" fmla="*/ 1515102 h 1795429"/>
              <a:gd name="connsiteX130-2031" fmla="*/ 2069081 w 4011346"/>
              <a:gd name="connsiteY130-2032" fmla="*/ 1511764 h 1795429"/>
              <a:gd name="connsiteX131-2033" fmla="*/ 2142500 w 4011346"/>
              <a:gd name="connsiteY131-2034" fmla="*/ 1468380 h 1795429"/>
              <a:gd name="connsiteX132-2035" fmla="*/ 2195895 w 4011346"/>
              <a:gd name="connsiteY132-2036" fmla="*/ 1481729 h 1795429"/>
              <a:gd name="connsiteX133-2037" fmla="*/ 2225930 w 4011346"/>
              <a:gd name="connsiteY133-2038" fmla="*/ 1491741 h 1795429"/>
              <a:gd name="connsiteX134-2039" fmla="*/ 2259303 w 4011346"/>
              <a:gd name="connsiteY134-2040" fmla="*/ 1478392 h 1795429"/>
              <a:gd name="connsiteX135-2041" fmla="*/ 2262640 w 4011346"/>
              <a:gd name="connsiteY135-2042" fmla="*/ 1451694 h 1795429"/>
              <a:gd name="connsiteX136-2043" fmla="*/ 2282663 w 4011346"/>
              <a:gd name="connsiteY136-2044" fmla="*/ 1421659 h 1795429"/>
              <a:gd name="connsiteX137-2045" fmla="*/ 2299349 w 4011346"/>
              <a:gd name="connsiteY137-2046" fmla="*/ 1368264 h 1795429"/>
              <a:gd name="connsiteX138-2047" fmla="*/ 2282663 w 4011346"/>
              <a:gd name="connsiteY138-2048" fmla="*/ 1371601 h 1795429"/>
              <a:gd name="connsiteX139-2049" fmla="*/ 2312698 w 4011346"/>
              <a:gd name="connsiteY139-2050" fmla="*/ 1344903 h 1795429"/>
              <a:gd name="connsiteX140-2051" fmla="*/ 2339396 w 4011346"/>
              <a:gd name="connsiteY140-2052" fmla="*/ 1341566 h 1795429"/>
              <a:gd name="connsiteX141-2053" fmla="*/ 2396129 w 4011346"/>
              <a:gd name="connsiteY141-2054" fmla="*/ 1351577 h 1795429"/>
              <a:gd name="connsiteX142-2055" fmla="*/ 2436176 w 4011346"/>
              <a:gd name="connsiteY142-2056" fmla="*/ 1378275 h 1795429"/>
              <a:gd name="connsiteX143-2057" fmla="*/ 2462873 w 4011346"/>
              <a:gd name="connsiteY143-2058" fmla="*/ 1408310 h 1795429"/>
              <a:gd name="connsiteX144-2059" fmla="*/ 2469548 w 4011346"/>
              <a:gd name="connsiteY144-2060" fmla="*/ 1445020 h 1795429"/>
              <a:gd name="connsiteX145-2061" fmla="*/ 2476222 w 4011346"/>
              <a:gd name="connsiteY145-2062" fmla="*/ 1485067 h 1795429"/>
              <a:gd name="connsiteX146-2063" fmla="*/ 2486234 w 4011346"/>
              <a:gd name="connsiteY146-2064" fmla="*/ 1505090 h 1795429"/>
              <a:gd name="connsiteX147-2065" fmla="*/ 2529618 w 4011346"/>
              <a:gd name="connsiteY147-2066" fmla="*/ 1518439 h 1795429"/>
              <a:gd name="connsiteX148-2067" fmla="*/ 2549641 w 4011346"/>
              <a:gd name="connsiteY148-2068" fmla="*/ 1538462 h 1795429"/>
              <a:gd name="connsiteX149-2069" fmla="*/ 2562990 w 4011346"/>
              <a:gd name="connsiteY149-2070" fmla="*/ 1571834 h 1795429"/>
              <a:gd name="connsiteX150-2071" fmla="*/ 2586351 w 4011346"/>
              <a:gd name="connsiteY150-2072" fmla="*/ 1565160 h 1795429"/>
              <a:gd name="connsiteX151-2073" fmla="*/ 2606374 w 4011346"/>
              <a:gd name="connsiteY151-2074" fmla="*/ 1555148 h 1795429"/>
              <a:gd name="connsiteX152-2075" fmla="*/ 2639746 w 4011346"/>
              <a:gd name="connsiteY152-2076" fmla="*/ 1538462 h 1795429"/>
              <a:gd name="connsiteX153-2077" fmla="*/ 2643084 w 4011346"/>
              <a:gd name="connsiteY153-2078" fmla="*/ 1555148 h 1795429"/>
              <a:gd name="connsiteX154-2079" fmla="*/ 2626398 w 4011346"/>
              <a:gd name="connsiteY154-2080" fmla="*/ 1585183 h 1795429"/>
              <a:gd name="connsiteX155-2081" fmla="*/ 2616386 w 4011346"/>
              <a:gd name="connsiteY155-2082" fmla="*/ 1621893 h 1795429"/>
              <a:gd name="connsiteX156-2083" fmla="*/ 2603037 w 4011346"/>
              <a:gd name="connsiteY156-2084" fmla="*/ 1675288 h 1795429"/>
              <a:gd name="connsiteX157-2085" fmla="*/ 2579676 w 4011346"/>
              <a:gd name="connsiteY157-2086" fmla="*/ 1648591 h 1795429"/>
              <a:gd name="connsiteX158-2087" fmla="*/ 2552979 w 4011346"/>
              <a:gd name="connsiteY158-2088" fmla="*/ 1671951 h 1795429"/>
              <a:gd name="connsiteX159-2089" fmla="*/ 2559653 w 4011346"/>
              <a:gd name="connsiteY159-2090" fmla="*/ 1698649 h 1795429"/>
              <a:gd name="connsiteX160-2091" fmla="*/ 2559653 w 4011346"/>
              <a:gd name="connsiteY160-2092" fmla="*/ 1735358 h 1795429"/>
              <a:gd name="connsiteX161-2093" fmla="*/ 2549641 w 4011346"/>
              <a:gd name="connsiteY161-2094" fmla="*/ 1755382 h 1795429"/>
              <a:gd name="connsiteX162-2095" fmla="*/ 2589688 w 4011346"/>
              <a:gd name="connsiteY162-2096" fmla="*/ 1735358 h 1795429"/>
              <a:gd name="connsiteX163-2097" fmla="*/ 2626398 w 4011346"/>
              <a:gd name="connsiteY163-2098" fmla="*/ 1745370 h 1795429"/>
              <a:gd name="connsiteX164-2099" fmla="*/ 2653095 w 4011346"/>
              <a:gd name="connsiteY164-2100" fmla="*/ 1722010 h 1795429"/>
              <a:gd name="connsiteX165-2101" fmla="*/ 2683130 w 4011346"/>
              <a:gd name="connsiteY165-2102" fmla="*/ 1668614 h 1795429"/>
              <a:gd name="connsiteX166-2103" fmla="*/ 2753212 w 4011346"/>
              <a:gd name="connsiteY166-2104" fmla="*/ 1581846 h 1795429"/>
              <a:gd name="connsiteX167-2105" fmla="*/ 2783247 w 4011346"/>
              <a:gd name="connsiteY167-2106" fmla="*/ 1511764 h 1795429"/>
              <a:gd name="connsiteX168-2107" fmla="*/ 2803271 w 4011346"/>
              <a:gd name="connsiteY168-2108" fmla="*/ 1408310 h 1795429"/>
              <a:gd name="connsiteX169-2109" fmla="*/ 2793259 w 4011346"/>
              <a:gd name="connsiteY169-2110" fmla="*/ 1358252 h 1795429"/>
              <a:gd name="connsiteX170-2111" fmla="*/ 2769898 w 4011346"/>
              <a:gd name="connsiteY170-2112" fmla="*/ 1324880 h 1795429"/>
              <a:gd name="connsiteX171-2113" fmla="*/ 2726514 w 4011346"/>
              <a:gd name="connsiteY171-2114" fmla="*/ 1324880 h 1795429"/>
              <a:gd name="connsiteX172-2115" fmla="*/ 2699817 w 4011346"/>
              <a:gd name="connsiteY172-2116" fmla="*/ 1324880 h 1795429"/>
              <a:gd name="connsiteX173-2117" fmla="*/ 2683130 w 4011346"/>
              <a:gd name="connsiteY173-2118" fmla="*/ 1304856 h 1795429"/>
              <a:gd name="connsiteX174-2119" fmla="*/ 2669781 w 4011346"/>
              <a:gd name="connsiteY174-2120" fmla="*/ 1284833 h 1795429"/>
              <a:gd name="connsiteX175-2121" fmla="*/ 2763224 w 4011346"/>
              <a:gd name="connsiteY175-2122" fmla="*/ 1168030 h 1795429"/>
              <a:gd name="connsiteX176-2123" fmla="*/ 2846654 w 4011346"/>
              <a:gd name="connsiteY176-2124" fmla="*/ 1101286 h 1795429"/>
              <a:gd name="connsiteX177-2125" fmla="*/ 2890038 w 4011346"/>
              <a:gd name="connsiteY177-2126" fmla="*/ 1077925 h 1795429"/>
              <a:gd name="connsiteX178-2127" fmla="*/ 2933422 w 4011346"/>
              <a:gd name="connsiteY178-2128" fmla="*/ 1097948 h 1795429"/>
              <a:gd name="connsiteX179-2129" fmla="*/ 2950109 w 4011346"/>
              <a:gd name="connsiteY179-2130" fmla="*/ 1081262 h 1795429"/>
              <a:gd name="connsiteX180-2131" fmla="*/ 2993492 w 4011346"/>
              <a:gd name="connsiteY180-2132" fmla="*/ 1097948 h 1795429"/>
              <a:gd name="connsiteX181-2133" fmla="*/ 3006841 w 4011346"/>
              <a:gd name="connsiteY181-2134" fmla="*/ 1064576 h 1795429"/>
              <a:gd name="connsiteX182-2135" fmla="*/ 3053563 w 4011346"/>
              <a:gd name="connsiteY182-2136" fmla="*/ 1074588 h 1795429"/>
              <a:gd name="connsiteX183-2137" fmla="*/ 3070249 w 4011346"/>
              <a:gd name="connsiteY183-2138" fmla="*/ 1091274 h 1795429"/>
              <a:gd name="connsiteX184-2139" fmla="*/ 3060237 w 4011346"/>
              <a:gd name="connsiteY184-2140" fmla="*/ 1111297 h 1795429"/>
              <a:gd name="connsiteX185-2141" fmla="*/ 3123644 w 4011346"/>
              <a:gd name="connsiteY185-2142" fmla="*/ 1094611 h 1795429"/>
              <a:gd name="connsiteX186-2143" fmla="*/ 3140330 w 4011346"/>
              <a:gd name="connsiteY186-2144" fmla="*/ 1081262 h 1795429"/>
              <a:gd name="connsiteX187-2145" fmla="*/ 3123644 w 4011346"/>
              <a:gd name="connsiteY187-2146" fmla="*/ 1067913 h 1795429"/>
              <a:gd name="connsiteX188-2147" fmla="*/ 3143668 w 4011346"/>
              <a:gd name="connsiteY188-2148" fmla="*/ 1027867 h 1795429"/>
              <a:gd name="connsiteX189-2149" fmla="*/ 3190389 w 4011346"/>
              <a:gd name="connsiteY189-2150" fmla="*/ 957785 h 1795429"/>
              <a:gd name="connsiteX190-2151" fmla="*/ 3233773 w 4011346"/>
              <a:gd name="connsiteY190-2152" fmla="*/ 954448 h 1795429"/>
              <a:gd name="connsiteX191-2153" fmla="*/ 3273819 w 4011346"/>
              <a:gd name="connsiteY191-2154" fmla="*/ 964459 h 1795429"/>
              <a:gd name="connsiteX192-2155" fmla="*/ 3277157 w 4011346"/>
              <a:gd name="connsiteY192-2156" fmla="*/ 1021192 h 1795429"/>
              <a:gd name="connsiteX193-2157" fmla="*/ 3320541 w 4011346"/>
              <a:gd name="connsiteY193-2158" fmla="*/ 977808 h 1795429"/>
              <a:gd name="connsiteX194-2159" fmla="*/ 3343901 w 4011346"/>
              <a:gd name="connsiteY194-2160" fmla="*/ 961122 h 1795429"/>
              <a:gd name="connsiteX195-2161" fmla="*/ 3350576 w 4011346"/>
              <a:gd name="connsiteY195-2162" fmla="*/ 927750 h 1795429"/>
              <a:gd name="connsiteX196-2163" fmla="*/ 3377273 w 4011346"/>
              <a:gd name="connsiteY196-2164" fmla="*/ 911064 h 1795429"/>
              <a:gd name="connsiteX197-2165" fmla="*/ 3407309 w 4011346"/>
              <a:gd name="connsiteY197-2166" fmla="*/ 921075 h 1795429"/>
              <a:gd name="connsiteX198-2167" fmla="*/ 3373936 w 4011346"/>
              <a:gd name="connsiteY198-2168" fmla="*/ 951110 h 1795429"/>
              <a:gd name="connsiteX199-2169" fmla="*/ 3360587 w 4011346"/>
              <a:gd name="connsiteY199-2170" fmla="*/ 1001169 h 1795429"/>
              <a:gd name="connsiteX200-2171" fmla="*/ 3323878 w 4011346"/>
              <a:gd name="connsiteY200-2172" fmla="*/ 1041215 h 1795429"/>
              <a:gd name="connsiteX201-2173" fmla="*/ 3210412 w 4011346"/>
              <a:gd name="connsiteY201-2174" fmla="*/ 1137995 h 1795429"/>
              <a:gd name="connsiteX202-2175" fmla="*/ 3163691 w 4011346"/>
              <a:gd name="connsiteY202-2176" fmla="*/ 1208077 h 1795429"/>
              <a:gd name="connsiteX203-2177" fmla="*/ 3160354 w 4011346"/>
              <a:gd name="connsiteY203-2178" fmla="*/ 1281496 h 1795429"/>
              <a:gd name="connsiteX204-2179" fmla="*/ 3170365 w 4011346"/>
              <a:gd name="connsiteY204-2180" fmla="*/ 1371601 h 1795429"/>
              <a:gd name="connsiteX205-2181" fmla="*/ 3190389 w 4011346"/>
              <a:gd name="connsiteY205-2182" fmla="*/ 1435008 h 1795429"/>
              <a:gd name="connsiteX206-2183" fmla="*/ 3217087 w 4011346"/>
              <a:gd name="connsiteY206-2184" fmla="*/ 1424996 h 1795429"/>
              <a:gd name="connsiteX207-2185" fmla="*/ 3240447 w 4011346"/>
              <a:gd name="connsiteY207-2186" fmla="*/ 1358252 h 1795429"/>
              <a:gd name="connsiteX208-2187" fmla="*/ 3270482 w 4011346"/>
              <a:gd name="connsiteY208-2188" fmla="*/ 1354915 h 1795429"/>
              <a:gd name="connsiteX209-2189" fmla="*/ 3287168 w 4011346"/>
              <a:gd name="connsiteY209-2190" fmla="*/ 1294845 h 1795429"/>
              <a:gd name="connsiteX210-2191" fmla="*/ 3313866 w 4011346"/>
              <a:gd name="connsiteY210-2192" fmla="*/ 1284833 h 1795429"/>
              <a:gd name="connsiteX211-2193" fmla="*/ 3313866 w 4011346"/>
              <a:gd name="connsiteY211-2194" fmla="*/ 1254798 h 1795429"/>
              <a:gd name="connsiteX212-2195" fmla="*/ 3337227 w 4011346"/>
              <a:gd name="connsiteY212-2196" fmla="*/ 1218088 h 1795429"/>
              <a:gd name="connsiteX213-2197" fmla="*/ 3330552 w 4011346"/>
              <a:gd name="connsiteY213-2198" fmla="*/ 1174704 h 1795429"/>
              <a:gd name="connsiteX214-2199" fmla="*/ 3333890 w 4011346"/>
              <a:gd name="connsiteY214-2200" fmla="*/ 1144669 h 1795429"/>
              <a:gd name="connsiteX215-2201" fmla="*/ 3323878 w 4011346"/>
              <a:gd name="connsiteY215-2202" fmla="*/ 1134658 h 1795429"/>
              <a:gd name="connsiteX216-2203" fmla="*/ 3363925 w 4011346"/>
              <a:gd name="connsiteY216-2204" fmla="*/ 1047890 h 1795429"/>
              <a:gd name="connsiteX217-2205" fmla="*/ 3383948 w 4011346"/>
              <a:gd name="connsiteY217-2206" fmla="*/ 1057902 h 1795429"/>
              <a:gd name="connsiteX218-2207" fmla="*/ 3410646 w 4011346"/>
              <a:gd name="connsiteY218-2208" fmla="*/ 1031204 h 1795429"/>
              <a:gd name="connsiteX219-2209" fmla="*/ 3420657 w 4011346"/>
              <a:gd name="connsiteY219-2210" fmla="*/ 1057902 h 1795429"/>
              <a:gd name="connsiteX220-2211" fmla="*/ 3447355 w 4011346"/>
              <a:gd name="connsiteY220-2212" fmla="*/ 1041215 h 1795429"/>
              <a:gd name="connsiteX221-2213" fmla="*/ 3477390 w 4011346"/>
              <a:gd name="connsiteY221-2214" fmla="*/ 1031204 h 1795429"/>
              <a:gd name="connsiteX222-2215" fmla="*/ 3514100 w 4011346"/>
              <a:gd name="connsiteY222-2216" fmla="*/ 1057902 h 1795429"/>
              <a:gd name="connsiteX223-2217" fmla="*/ 3574170 w 4011346"/>
              <a:gd name="connsiteY223-2218" fmla="*/ 991157 h 1795429"/>
              <a:gd name="connsiteX224-2219" fmla="*/ 3637577 w 4011346"/>
              <a:gd name="connsiteY224-2220" fmla="*/ 944436 h 1795429"/>
              <a:gd name="connsiteX225-2221" fmla="*/ 3690973 w 4011346"/>
              <a:gd name="connsiteY225-2222" fmla="*/ 907726 h 1795429"/>
              <a:gd name="connsiteX226-2223" fmla="*/ 3741031 w 4011346"/>
              <a:gd name="connsiteY226-2224" fmla="*/ 934424 h 1795429"/>
              <a:gd name="connsiteX227-2225" fmla="*/ 3751043 w 4011346"/>
              <a:gd name="connsiteY227-2226" fmla="*/ 907726 h 1795429"/>
              <a:gd name="connsiteX228-2227" fmla="*/ 3727682 w 4011346"/>
              <a:gd name="connsiteY228-2228" fmla="*/ 840982 h 1795429"/>
              <a:gd name="connsiteX229-2229" fmla="*/ 3700984 w 4011346"/>
              <a:gd name="connsiteY229-2230" fmla="*/ 824296 h 1795429"/>
              <a:gd name="connsiteX230-2231" fmla="*/ 3697647 w 4011346"/>
              <a:gd name="connsiteY230-2232" fmla="*/ 794261 h 1795429"/>
              <a:gd name="connsiteX231-2233" fmla="*/ 3751043 w 4011346"/>
              <a:gd name="connsiteY231-2234" fmla="*/ 800935 h 1795429"/>
              <a:gd name="connsiteX232-2235" fmla="*/ 3774403 w 4011346"/>
              <a:gd name="connsiteY232-2236" fmla="*/ 757551 h 1795429"/>
              <a:gd name="connsiteX233-2237" fmla="*/ 3767729 w 4011346"/>
              <a:gd name="connsiteY233-2238" fmla="*/ 730853 h 1795429"/>
              <a:gd name="connsiteX234-2239" fmla="*/ 3794427 w 4011346"/>
              <a:gd name="connsiteY234-2240" fmla="*/ 697481 h 1795429"/>
              <a:gd name="connsiteX235-2241" fmla="*/ 3804438 w 4011346"/>
              <a:gd name="connsiteY235-2242" fmla="*/ 740865 h 1795429"/>
              <a:gd name="connsiteX236-2243" fmla="*/ 3827799 w 4011346"/>
              <a:gd name="connsiteY236-2244" fmla="*/ 757551 h 1795429"/>
              <a:gd name="connsiteX237-2245" fmla="*/ 3874520 w 4011346"/>
              <a:gd name="connsiteY237-2246" fmla="*/ 777575 h 1795429"/>
              <a:gd name="connsiteX238-2247" fmla="*/ 3894544 w 4011346"/>
              <a:gd name="connsiteY238-2248" fmla="*/ 804272 h 1795429"/>
              <a:gd name="connsiteX239-2249" fmla="*/ 3941265 w 4011346"/>
              <a:gd name="connsiteY239-2250" fmla="*/ 827633 h 1795429"/>
              <a:gd name="connsiteX240-2251" fmla="*/ 3947939 w 4011346"/>
              <a:gd name="connsiteY240-2252" fmla="*/ 814284 h 1795429"/>
              <a:gd name="connsiteX241-2253" fmla="*/ 3957951 w 4011346"/>
              <a:gd name="connsiteY241-2254" fmla="*/ 750877 h 1795429"/>
              <a:gd name="connsiteX242-2255" fmla="*/ 4004672 w 4011346"/>
              <a:gd name="connsiteY242-2256" fmla="*/ 744202 h 1795429"/>
              <a:gd name="connsiteX243-2257" fmla="*/ 4011346 w 4011346"/>
              <a:gd name="connsiteY243-2258" fmla="*/ 710830 h 1795429"/>
              <a:gd name="connsiteX244-2259" fmla="*/ 3967963 w 4011346"/>
              <a:gd name="connsiteY244-2260" fmla="*/ 674121 h 1795429"/>
              <a:gd name="connsiteX245-2261" fmla="*/ 3921241 w 4011346"/>
              <a:gd name="connsiteY245-2262" fmla="*/ 657434 h 1795429"/>
              <a:gd name="connsiteX246-2263" fmla="*/ 3907892 w 4011346"/>
              <a:gd name="connsiteY246-2264" fmla="*/ 660772 h 1795429"/>
              <a:gd name="connsiteX247-2265" fmla="*/ 3907892 w 4011346"/>
              <a:gd name="connsiteY247-2266" fmla="*/ 694144 h 1795429"/>
              <a:gd name="connsiteX248-2267" fmla="*/ 3887869 w 4011346"/>
              <a:gd name="connsiteY248-2268" fmla="*/ 687469 h 1795429"/>
              <a:gd name="connsiteX249-2269" fmla="*/ 3874520 w 4011346"/>
              <a:gd name="connsiteY249-2270" fmla="*/ 634074 h 1795429"/>
              <a:gd name="connsiteX250-2271" fmla="*/ 3817787 w 4011346"/>
              <a:gd name="connsiteY250-2272" fmla="*/ 570667 h 1795429"/>
              <a:gd name="connsiteX251-2273" fmla="*/ 3717671 w 4011346"/>
              <a:gd name="connsiteY251-2274" fmla="*/ 493910 h 1795429"/>
              <a:gd name="connsiteX252-2275" fmla="*/ 3664275 w 4011346"/>
              <a:gd name="connsiteY252-2276" fmla="*/ 473887 h 1795429"/>
              <a:gd name="connsiteX253-2277" fmla="*/ 3584181 w 4011346"/>
              <a:gd name="connsiteY253-2278" fmla="*/ 467213 h 1795429"/>
              <a:gd name="connsiteX254-2279" fmla="*/ 3520774 w 4011346"/>
              <a:gd name="connsiteY254-2280" fmla="*/ 450526 h 1795429"/>
              <a:gd name="connsiteX255-2281" fmla="*/ 3530786 w 4011346"/>
              <a:gd name="connsiteY255-2282" fmla="*/ 490573 h 1795429"/>
              <a:gd name="connsiteX256-2283" fmla="*/ 3537460 w 4011346"/>
              <a:gd name="connsiteY256-2284" fmla="*/ 517271 h 1795429"/>
              <a:gd name="connsiteX257-2285" fmla="*/ 3507425 w 4011346"/>
              <a:gd name="connsiteY257-2286" fmla="*/ 540631 h 1795429"/>
              <a:gd name="connsiteX258-2287" fmla="*/ 3477390 w 4011346"/>
              <a:gd name="connsiteY258-2288" fmla="*/ 513934 h 1795429"/>
              <a:gd name="connsiteX259-2289" fmla="*/ 3477390 w 4011346"/>
              <a:gd name="connsiteY259-2290" fmla="*/ 493910 h 1795429"/>
              <a:gd name="connsiteX260-2291" fmla="*/ 3504088 w 4011346"/>
              <a:gd name="connsiteY260-2292" fmla="*/ 473887 h 1795429"/>
              <a:gd name="connsiteX261-2293" fmla="*/ 3467379 w 4011346"/>
              <a:gd name="connsiteY261-2294" fmla="*/ 460538 h 1795429"/>
              <a:gd name="connsiteX262-2295" fmla="*/ 3450692 w 4011346"/>
              <a:gd name="connsiteY262-2296" fmla="*/ 487236 h 1795429"/>
              <a:gd name="connsiteX263-2297" fmla="*/ 3440681 w 4011346"/>
              <a:gd name="connsiteY263-2298" fmla="*/ 500585 h 1795429"/>
              <a:gd name="connsiteX264-2299" fmla="*/ 3357250 w 4011346"/>
              <a:gd name="connsiteY264-2300" fmla="*/ 487236 h 1795429"/>
              <a:gd name="connsiteX265-2301" fmla="*/ 3297180 w 4011346"/>
              <a:gd name="connsiteY265-2302" fmla="*/ 493910 h 1795429"/>
              <a:gd name="connsiteX266-2303" fmla="*/ 3267145 w 4011346"/>
              <a:gd name="connsiteY266-2304" fmla="*/ 470550 h 1795429"/>
              <a:gd name="connsiteX267-2305" fmla="*/ 3267145 w 4011346"/>
              <a:gd name="connsiteY267-2306" fmla="*/ 433840 h 1795429"/>
              <a:gd name="connsiteX268-2307" fmla="*/ 3203738 w 4011346"/>
              <a:gd name="connsiteY268-2308" fmla="*/ 377107 h 1795429"/>
              <a:gd name="connsiteX269-2309" fmla="*/ 3076923 w 4011346"/>
              <a:gd name="connsiteY269-2310" fmla="*/ 383782 h 1795429"/>
              <a:gd name="connsiteX270-2311" fmla="*/ 3043551 w 4011346"/>
              <a:gd name="connsiteY270-2312" fmla="*/ 360421 h 1795429"/>
              <a:gd name="connsiteX271-2313" fmla="*/ 3000167 w 4011346"/>
              <a:gd name="connsiteY271-2314" fmla="*/ 313700 h 1795429"/>
              <a:gd name="connsiteX272-2315" fmla="*/ 3013516 w 4011346"/>
              <a:gd name="connsiteY272-2316" fmla="*/ 307026 h 1795429"/>
              <a:gd name="connsiteX273-2317" fmla="*/ 3000167 w 4011346"/>
              <a:gd name="connsiteY273-2318" fmla="*/ 287002 h 1795429"/>
              <a:gd name="connsiteX274-2319" fmla="*/ 2970132 w 4011346"/>
              <a:gd name="connsiteY274-2320" fmla="*/ 283665 h 1795429"/>
              <a:gd name="connsiteX275-2321" fmla="*/ 2920073 w 4011346"/>
              <a:gd name="connsiteY275-2322" fmla="*/ 330386 h 1795429"/>
              <a:gd name="connsiteX276-2323" fmla="*/ 2920073 w 4011346"/>
              <a:gd name="connsiteY276-2324" fmla="*/ 330386 h 1795429"/>
              <a:gd name="connsiteX277-2325" fmla="*/ 2916736 w 4011346"/>
              <a:gd name="connsiteY277-2326" fmla="*/ 280328 h 1795429"/>
              <a:gd name="connsiteX278-2327" fmla="*/ 2936760 w 4011346"/>
              <a:gd name="connsiteY278-2328" fmla="*/ 276991 h 1795429"/>
              <a:gd name="connsiteX279-2329" fmla="*/ 2866678 w 4011346"/>
              <a:gd name="connsiteY279-2330" fmla="*/ 246956 h 1795429"/>
              <a:gd name="connsiteX280-2331" fmla="*/ 2813282 w 4011346"/>
              <a:gd name="connsiteY280-2332" fmla="*/ 243618 h 1795429"/>
              <a:gd name="connsiteX281-2333" fmla="*/ 2793259 w 4011346"/>
              <a:gd name="connsiteY281-2334" fmla="*/ 266979 h 1795429"/>
              <a:gd name="connsiteX282-2335" fmla="*/ 2743200 w 4011346"/>
              <a:gd name="connsiteY282-2336" fmla="*/ 276991 h 1795429"/>
              <a:gd name="connsiteX283-2337" fmla="*/ 2786584 w 4011346"/>
              <a:gd name="connsiteY283-2338" fmla="*/ 287002 h 1795429"/>
              <a:gd name="connsiteX284-2339" fmla="*/ 2763224 w 4011346"/>
              <a:gd name="connsiteY284-2340" fmla="*/ 307026 h 1795429"/>
              <a:gd name="connsiteX285-2341" fmla="*/ 2769898 w 4011346"/>
              <a:gd name="connsiteY285-2342" fmla="*/ 357084 h 1795429"/>
              <a:gd name="connsiteX286-2343" fmla="*/ 2749875 w 4011346"/>
              <a:gd name="connsiteY286-2344" fmla="*/ 340398 h 1795429"/>
              <a:gd name="connsiteX287-2345" fmla="*/ 2733189 w 4011346"/>
              <a:gd name="connsiteY287-2346" fmla="*/ 353747 h 1795429"/>
              <a:gd name="connsiteX288-2347" fmla="*/ 2666444 w 4011346"/>
              <a:gd name="connsiteY288-2348" fmla="*/ 343735 h 1795429"/>
              <a:gd name="connsiteX289-2349" fmla="*/ 2636409 w 4011346"/>
              <a:gd name="connsiteY289-2350" fmla="*/ 353747 h 1795429"/>
              <a:gd name="connsiteX290-2351" fmla="*/ 2603037 w 4011346"/>
              <a:gd name="connsiteY290-2352" fmla="*/ 313700 h 1795429"/>
              <a:gd name="connsiteX291-2353" fmla="*/ 2569665 w 4011346"/>
              <a:gd name="connsiteY291-2354" fmla="*/ 397131 h 1795429"/>
              <a:gd name="connsiteX292-2355" fmla="*/ 2552979 w 4011346"/>
              <a:gd name="connsiteY292-2356" fmla="*/ 417154 h 1795429"/>
              <a:gd name="connsiteX293-2357" fmla="*/ 2469548 w 4011346"/>
              <a:gd name="connsiteY293-2358" fmla="*/ 280328 h 1795429"/>
              <a:gd name="connsiteX294-2359" fmla="*/ 2446187 w 4011346"/>
              <a:gd name="connsiteY294-2360" fmla="*/ 297014 h 1795429"/>
              <a:gd name="connsiteX295-2361" fmla="*/ 2442850 w 4011346"/>
              <a:gd name="connsiteY295-2362" fmla="*/ 263642 h 1795429"/>
              <a:gd name="connsiteX296-2363" fmla="*/ 2449525 w 4011346"/>
              <a:gd name="connsiteY296-2364" fmla="*/ 193560 h 1795429"/>
              <a:gd name="connsiteX297-2365" fmla="*/ 2386117 w 4011346"/>
              <a:gd name="connsiteY297-2366" fmla="*/ 166862 h 1795429"/>
              <a:gd name="connsiteX298-2367" fmla="*/ 2369431 w 4011346"/>
              <a:gd name="connsiteY298-2368" fmla="*/ 206909 h 1795429"/>
              <a:gd name="connsiteX299-2369" fmla="*/ 2379443 w 4011346"/>
              <a:gd name="connsiteY299-2370" fmla="*/ 230269 h 1795429"/>
              <a:gd name="connsiteX300-2371" fmla="*/ 2376106 w 4011346"/>
              <a:gd name="connsiteY300-2372" fmla="*/ 250293 h 1795429"/>
              <a:gd name="connsiteX301-2373" fmla="*/ 2352745 w 4011346"/>
              <a:gd name="connsiteY301-2374" fmla="*/ 226932 h 1795429"/>
              <a:gd name="connsiteX302-2375" fmla="*/ 2316036 w 4011346"/>
              <a:gd name="connsiteY302-2376" fmla="*/ 233607 h 1795429"/>
              <a:gd name="connsiteX303-2377" fmla="*/ 2272652 w 4011346"/>
              <a:gd name="connsiteY303-2378" fmla="*/ 220258 h 1795429"/>
              <a:gd name="connsiteX304-2379" fmla="*/ 2245954 w 4011346"/>
              <a:gd name="connsiteY304-2380" fmla="*/ 180211 h 1795429"/>
              <a:gd name="connsiteX305-2381" fmla="*/ 2209244 w 4011346"/>
              <a:gd name="connsiteY305-2382" fmla="*/ 176874 h 1795429"/>
              <a:gd name="connsiteX306-2383" fmla="*/ 2159186 w 4011346"/>
              <a:gd name="connsiteY306-2384" fmla="*/ 166862 h 1795429"/>
              <a:gd name="connsiteX307-2385" fmla="*/ 2132488 w 4011346"/>
              <a:gd name="connsiteY307-2386" fmla="*/ 183548 h 1795429"/>
              <a:gd name="connsiteX308-2387" fmla="*/ 2115802 w 4011346"/>
              <a:gd name="connsiteY308-2388" fmla="*/ 196897 h 1795429"/>
              <a:gd name="connsiteX309-2389" fmla="*/ 2115802 w 4011346"/>
              <a:gd name="connsiteY309-2390" fmla="*/ 166862 h 1795429"/>
              <a:gd name="connsiteX310-2391" fmla="*/ 2082430 w 4011346"/>
              <a:gd name="connsiteY310-2392" fmla="*/ 163525 h 1795429"/>
              <a:gd name="connsiteX311-2393" fmla="*/ 2045720 w 4011346"/>
              <a:gd name="connsiteY311-2394" fmla="*/ 136827 h 1795429"/>
              <a:gd name="connsiteX312-2395" fmla="*/ 2025697 w 4011346"/>
              <a:gd name="connsiteY312-2396" fmla="*/ 166862 h 1795429"/>
              <a:gd name="connsiteX313-2397" fmla="*/ 2055732 w 4011346"/>
              <a:gd name="connsiteY313-2398" fmla="*/ 163525 h 1795429"/>
              <a:gd name="connsiteX314-2399" fmla="*/ 2045720 w 4011346"/>
              <a:gd name="connsiteY314-2400" fmla="*/ 190223 h 1795429"/>
              <a:gd name="connsiteX315-2401" fmla="*/ 1988987 w 4011346"/>
              <a:gd name="connsiteY315-2402" fmla="*/ 210246 h 1795429"/>
              <a:gd name="connsiteX316-2403" fmla="*/ 1935592 w 4011346"/>
              <a:gd name="connsiteY316-2404" fmla="*/ 220258 h 1795429"/>
              <a:gd name="connsiteX317-2405" fmla="*/ 1995662 w 4011346"/>
              <a:gd name="connsiteY317-2406" fmla="*/ 163525 h 1795429"/>
              <a:gd name="connsiteX318-2407" fmla="*/ 2055732 w 4011346"/>
              <a:gd name="connsiteY318-2408" fmla="*/ 93443 h 1795429"/>
              <a:gd name="connsiteX319-2409" fmla="*/ 2055732 w 4011346"/>
              <a:gd name="connsiteY319-2410" fmla="*/ 93443 h 1795429"/>
              <a:gd name="connsiteX320-2411" fmla="*/ 1655265 w 4011346"/>
              <a:gd name="connsiteY320-2412" fmla="*/ 20025 h 1795429"/>
              <a:gd name="connsiteX321-2413" fmla="*/ 1528449 w 4011346"/>
              <a:gd name="connsiteY321-2414" fmla="*/ 0 h 1795429"/>
              <a:gd name="connsiteX322-2415" fmla="*/ 1465043 w 4011346"/>
              <a:gd name="connsiteY322-2416" fmla="*/ 83431 h 1795429"/>
              <a:gd name="connsiteX323-2417" fmla="*/ 1448357 w 4011346"/>
              <a:gd name="connsiteY323-2418" fmla="*/ 110129 h 1795429"/>
              <a:gd name="connsiteX324-2419" fmla="*/ 1481729 w 4011346"/>
              <a:gd name="connsiteY324-2420" fmla="*/ 143502 h 1795429"/>
              <a:gd name="connsiteX325-2421" fmla="*/ 1481729 w 4011346"/>
              <a:gd name="connsiteY325-2422" fmla="*/ 173537 h 1795429"/>
              <a:gd name="connsiteX326-2423" fmla="*/ 1458368 w 4011346"/>
              <a:gd name="connsiteY326-2424" fmla="*/ 176874 h 1795429"/>
              <a:gd name="connsiteX327-2425" fmla="*/ 1458368 w 4011346"/>
              <a:gd name="connsiteY327-2426" fmla="*/ 156850 h 1795429"/>
              <a:gd name="connsiteX328-2427" fmla="*/ 1418322 w 4011346"/>
              <a:gd name="connsiteY328-2428" fmla="*/ 166862 h 1795429"/>
              <a:gd name="connsiteX329-2429" fmla="*/ 1368263 w 4011346"/>
              <a:gd name="connsiteY329-2430" fmla="*/ 173537 h 1795429"/>
              <a:gd name="connsiteX330-2431" fmla="*/ 1321542 w 4011346"/>
              <a:gd name="connsiteY330-2432" fmla="*/ 180211 h 1795429"/>
              <a:gd name="connsiteX331-2433" fmla="*/ 1318205 w 4011346"/>
              <a:gd name="connsiteY331-2434" fmla="*/ 266979 h 1795429"/>
              <a:gd name="connsiteX332-2435" fmla="*/ 1358252 w 4011346"/>
              <a:gd name="connsiteY332-2436" fmla="*/ 290340 h 1795429"/>
              <a:gd name="connsiteX333-2437" fmla="*/ 1374938 w 4011346"/>
              <a:gd name="connsiteY333-2438" fmla="*/ 320375 h 1795429"/>
              <a:gd name="connsiteX334-2439" fmla="*/ 1384949 w 4011346"/>
              <a:gd name="connsiteY334-2440" fmla="*/ 343735 h 1795429"/>
              <a:gd name="connsiteX335-2441" fmla="*/ 1394961 w 4011346"/>
              <a:gd name="connsiteY335-2442" fmla="*/ 393794 h 1795429"/>
              <a:gd name="connsiteX336-2443" fmla="*/ 1384949 w 4011346"/>
              <a:gd name="connsiteY336-2444" fmla="*/ 423829 h 1795429"/>
              <a:gd name="connsiteX337-2445" fmla="*/ 1358252 w 4011346"/>
              <a:gd name="connsiteY337-2446" fmla="*/ 390456 h 1795429"/>
              <a:gd name="connsiteX338-2447" fmla="*/ 1361589 w 4011346"/>
              <a:gd name="connsiteY338-2448" fmla="*/ 360421 h 1795429"/>
              <a:gd name="connsiteX339-2449" fmla="*/ 1351577 w 4011346"/>
              <a:gd name="connsiteY339-2450" fmla="*/ 320375 h 1795429"/>
              <a:gd name="connsiteX340-2451" fmla="*/ 1328217 w 4011346"/>
              <a:gd name="connsiteY340-2452" fmla="*/ 327049 h 1795429"/>
              <a:gd name="connsiteX341-2453" fmla="*/ 1281495 w 4011346"/>
              <a:gd name="connsiteY341-2454" fmla="*/ 290340 h 1795429"/>
              <a:gd name="connsiteX342-2455" fmla="*/ 1241449 w 4011346"/>
              <a:gd name="connsiteY342-2456" fmla="*/ 287002 h 1795429"/>
              <a:gd name="connsiteX343-2457" fmla="*/ 1241449 w 4011346"/>
              <a:gd name="connsiteY343-2458" fmla="*/ 333723 h 1795429"/>
              <a:gd name="connsiteX344-2459" fmla="*/ 1201402 w 4011346"/>
              <a:gd name="connsiteY344-2460" fmla="*/ 313700 h 1795429"/>
              <a:gd name="connsiteX345-2461" fmla="*/ 1228100 w 4011346"/>
              <a:gd name="connsiteY345-2462" fmla="*/ 363758 h 1795429"/>
              <a:gd name="connsiteX346-2463" fmla="*/ 1258135 w 4011346"/>
              <a:gd name="connsiteY346-2464" fmla="*/ 373770 h 1795429"/>
              <a:gd name="connsiteX347-2465" fmla="*/ 1258135 w 4011346"/>
              <a:gd name="connsiteY347-2466" fmla="*/ 393794 h 1795429"/>
              <a:gd name="connsiteX348-2467" fmla="*/ 1198065 w 4011346"/>
              <a:gd name="connsiteY348-2468" fmla="*/ 370433 h 1795429"/>
              <a:gd name="connsiteX349-2469" fmla="*/ 1181379 w 4011346"/>
              <a:gd name="connsiteY349-2470" fmla="*/ 370433 h 1795429"/>
              <a:gd name="connsiteX350-2471" fmla="*/ 1178041 w 4011346"/>
              <a:gd name="connsiteY350-2472" fmla="*/ 327049 h 1795429"/>
              <a:gd name="connsiteX351-2473" fmla="*/ 1171367 w 4011346"/>
              <a:gd name="connsiteY351-2474" fmla="*/ 240281 h 1795429"/>
              <a:gd name="connsiteX352-2475" fmla="*/ 1161355 w 4011346"/>
              <a:gd name="connsiteY352-2476" fmla="*/ 310363 h 1795429"/>
              <a:gd name="connsiteX353-2477" fmla="*/ 1137995 w 4011346"/>
              <a:gd name="connsiteY353-2478" fmla="*/ 340398 h 1795429"/>
              <a:gd name="connsiteX354-2479" fmla="*/ 1158018 w 4011346"/>
              <a:gd name="connsiteY354-2480" fmla="*/ 387119 h 1795429"/>
              <a:gd name="connsiteX355-2481" fmla="*/ 1158018 w 4011346"/>
              <a:gd name="connsiteY355-2482" fmla="*/ 420491 h 1795429"/>
              <a:gd name="connsiteX356-2483" fmla="*/ 1141332 w 4011346"/>
              <a:gd name="connsiteY356-2484" fmla="*/ 470550 h 1795429"/>
              <a:gd name="connsiteX357-2485" fmla="*/ 1154681 w 4011346"/>
              <a:gd name="connsiteY357-2486" fmla="*/ 503922 h 1795429"/>
              <a:gd name="connsiteX358-2487" fmla="*/ 1184716 w 4011346"/>
              <a:gd name="connsiteY358-2488" fmla="*/ 510596 h 1795429"/>
              <a:gd name="connsiteX359-2489" fmla="*/ 1221425 w 4011346"/>
              <a:gd name="connsiteY359-2490" fmla="*/ 517271 h 1795429"/>
              <a:gd name="connsiteX360-2491" fmla="*/ 1241449 w 4011346"/>
              <a:gd name="connsiteY360-2492" fmla="*/ 540631 h 1795429"/>
              <a:gd name="connsiteX361-2493" fmla="*/ 1258135 w 4011346"/>
              <a:gd name="connsiteY361-2494" fmla="*/ 584015 h 1795429"/>
              <a:gd name="connsiteX362-2495" fmla="*/ 1258135 w 4011346"/>
              <a:gd name="connsiteY362-2496" fmla="*/ 584015 h 1795429"/>
              <a:gd name="connsiteX363-2497" fmla="*/ 1254798 w 4011346"/>
              <a:gd name="connsiteY363-2498" fmla="*/ 617388 h 1795429"/>
              <a:gd name="connsiteX364-2499" fmla="*/ 1274821 w 4011346"/>
              <a:gd name="connsiteY364-2500" fmla="*/ 637411 h 1795429"/>
              <a:gd name="connsiteX365-2501" fmla="*/ 1244786 w 4011346"/>
              <a:gd name="connsiteY365-2502" fmla="*/ 644086 h 1795429"/>
              <a:gd name="connsiteX366-2503" fmla="*/ 1224763 w 4011346"/>
              <a:gd name="connsiteY366-2504" fmla="*/ 604039 h 1795429"/>
              <a:gd name="connsiteX367-2505" fmla="*/ 1224763 w 4011346"/>
              <a:gd name="connsiteY367-2506" fmla="*/ 563992 h 1795429"/>
              <a:gd name="connsiteX368-2507" fmla="*/ 1194727 w 4011346"/>
              <a:gd name="connsiteY368-2508" fmla="*/ 527283 h 1795429"/>
              <a:gd name="connsiteX369-2509" fmla="*/ 1164692 w 4011346"/>
              <a:gd name="connsiteY369-2510" fmla="*/ 570667 h 1795429"/>
              <a:gd name="connsiteX370-2511" fmla="*/ 1178041 w 4011346"/>
              <a:gd name="connsiteY370-2512" fmla="*/ 614050 h 1795429"/>
              <a:gd name="connsiteX371-2513" fmla="*/ 1137995 w 4011346"/>
              <a:gd name="connsiteY371-2514" fmla="*/ 670783 h 1795429"/>
              <a:gd name="connsiteX372-2515" fmla="*/ 1097948 w 4011346"/>
              <a:gd name="connsiteY372-2516" fmla="*/ 727516 h 1795429"/>
              <a:gd name="connsiteX373-2517" fmla="*/ 1007843 w 4011346"/>
              <a:gd name="connsiteY373-2518" fmla="*/ 690807 h 1795429"/>
              <a:gd name="connsiteX374-2519" fmla="*/ 1074587 w 4011346"/>
              <a:gd name="connsiteY374-2520" fmla="*/ 687469 h 1795429"/>
              <a:gd name="connsiteX375-2521" fmla="*/ 1107960 w 4011346"/>
              <a:gd name="connsiteY375-2522" fmla="*/ 624062 h 1795429"/>
              <a:gd name="connsiteX376-2523" fmla="*/ 1121309 w 4011346"/>
              <a:gd name="connsiteY376-2524" fmla="*/ 580678 h 1795429"/>
              <a:gd name="connsiteX377-2525" fmla="*/ 1127983 w 4011346"/>
              <a:gd name="connsiteY377-2526" fmla="*/ 547306 h 1795429"/>
              <a:gd name="connsiteX378-2527" fmla="*/ 1117971 w 4011346"/>
              <a:gd name="connsiteY378-2528" fmla="*/ 530620 h 1795429"/>
              <a:gd name="connsiteX379-2529" fmla="*/ 1114634 w 4011346"/>
              <a:gd name="connsiteY379-2530" fmla="*/ 480561 h 1795429"/>
              <a:gd name="connsiteX380-2531" fmla="*/ 1104622 w 4011346"/>
              <a:gd name="connsiteY380-2532" fmla="*/ 400468 h 1795429"/>
              <a:gd name="connsiteX381-2533" fmla="*/ 1101285 w 4011346"/>
              <a:gd name="connsiteY381-2534" fmla="*/ 340398 h 1795429"/>
              <a:gd name="connsiteX382-2535" fmla="*/ 1124646 w 4011346"/>
              <a:gd name="connsiteY382-2536" fmla="*/ 246956 h 1795429"/>
              <a:gd name="connsiteX383-2537" fmla="*/ 1031203 w 4011346"/>
              <a:gd name="connsiteY383-2538" fmla="*/ 236944 h 1795429"/>
              <a:gd name="connsiteX384-2539" fmla="*/ 1014517 w 4011346"/>
              <a:gd name="connsiteY384-2540" fmla="*/ 293677 h 1795429"/>
              <a:gd name="connsiteX385-2541" fmla="*/ 1024529 w 4011346"/>
              <a:gd name="connsiteY385-2542" fmla="*/ 340398 h 1795429"/>
              <a:gd name="connsiteX386-2543" fmla="*/ 981145 w 4011346"/>
              <a:gd name="connsiteY386-2544" fmla="*/ 393794 h 1795429"/>
              <a:gd name="connsiteX387-2545" fmla="*/ 991157 w 4011346"/>
              <a:gd name="connsiteY387-2546" fmla="*/ 430503 h 1795429"/>
              <a:gd name="connsiteX388-2547" fmla="*/ 981145 w 4011346"/>
              <a:gd name="connsiteY388-2548" fmla="*/ 477224 h 1795429"/>
              <a:gd name="connsiteX389-2549" fmla="*/ 1001168 w 4011346"/>
              <a:gd name="connsiteY389-2550" fmla="*/ 500585 h 1795429"/>
              <a:gd name="connsiteX390-2551" fmla="*/ 1017854 w 4011346"/>
              <a:gd name="connsiteY390-2552" fmla="*/ 547306 h 1795429"/>
              <a:gd name="connsiteX391-2553" fmla="*/ 1047890 w 4011346"/>
              <a:gd name="connsiteY391-2554" fmla="*/ 533957 h 1795429"/>
              <a:gd name="connsiteX392-2555" fmla="*/ 1014517 w 4011346"/>
              <a:gd name="connsiteY392-2556" fmla="*/ 587353 h 1795429"/>
              <a:gd name="connsiteX393-2557" fmla="*/ 957784 w 4011346"/>
              <a:gd name="connsiteY393-2558" fmla="*/ 533957 h 1795429"/>
              <a:gd name="connsiteX394-2559" fmla="*/ 884365 w 4011346"/>
              <a:gd name="connsiteY394-2560" fmla="*/ 497248 h 1795429"/>
              <a:gd name="connsiteX395-2561" fmla="*/ 824295 w 4011346"/>
              <a:gd name="connsiteY395-2562" fmla="*/ 473887 h 1795429"/>
              <a:gd name="connsiteX396-2563" fmla="*/ 810946 w 4011346"/>
              <a:gd name="connsiteY396-2564" fmla="*/ 510596 h 1795429"/>
              <a:gd name="connsiteX397-2565" fmla="*/ 827633 w 4011346"/>
              <a:gd name="connsiteY397-2566" fmla="*/ 547306 h 1795429"/>
              <a:gd name="connsiteX398-2567" fmla="*/ 814284 w 4011346"/>
              <a:gd name="connsiteY398-2568" fmla="*/ 570667 h 1795429"/>
              <a:gd name="connsiteX399-2569" fmla="*/ 800935 w 4011346"/>
              <a:gd name="connsiteY399-2570" fmla="*/ 587353 h 1795429"/>
              <a:gd name="connsiteX400-2571" fmla="*/ 770900 w 4011346"/>
              <a:gd name="connsiteY400-2572" fmla="*/ 530620 h 1795429"/>
              <a:gd name="connsiteX401-2573" fmla="*/ 744202 w 4011346"/>
              <a:gd name="connsiteY401-2574" fmla="*/ 567329 h 1795429"/>
              <a:gd name="connsiteX402-2575" fmla="*/ 707492 w 4011346"/>
              <a:gd name="connsiteY402-2576" fmla="*/ 560655 h 1795429"/>
              <a:gd name="connsiteX403-2577" fmla="*/ 654097 w 4011346"/>
              <a:gd name="connsiteY403-2578" fmla="*/ 597364 h 1795429"/>
              <a:gd name="connsiteX404-2579" fmla="*/ 644085 w 4011346"/>
              <a:gd name="connsiteY404-2580" fmla="*/ 574004 h 1795429"/>
              <a:gd name="connsiteX405-2581" fmla="*/ 654097 w 4011346"/>
              <a:gd name="connsiteY405-2582" fmla="*/ 537294 h 1795429"/>
              <a:gd name="connsiteX406-2583" fmla="*/ 614050 w 4011346"/>
              <a:gd name="connsiteY406-2584" fmla="*/ 574004 h 1795429"/>
              <a:gd name="connsiteX407-2585" fmla="*/ 594027 w 4011346"/>
              <a:gd name="connsiteY407-2586" fmla="*/ 574004 h 1795429"/>
              <a:gd name="connsiteX408-2587" fmla="*/ 533957 w 4011346"/>
              <a:gd name="connsiteY408-2588" fmla="*/ 607376 h 1795429"/>
              <a:gd name="connsiteX409-2589" fmla="*/ 510596 w 4011346"/>
              <a:gd name="connsiteY409-2590" fmla="*/ 630737 h 1795429"/>
              <a:gd name="connsiteX410-2591" fmla="*/ 500584 w 4011346"/>
              <a:gd name="connsiteY410-2592" fmla="*/ 677458 h 1795429"/>
              <a:gd name="connsiteX411-2593" fmla="*/ 450526 w 4011346"/>
              <a:gd name="connsiteY411-2594" fmla="*/ 664109 h 1795429"/>
              <a:gd name="connsiteX412-2595" fmla="*/ 433840 w 4011346"/>
              <a:gd name="connsiteY412-2596" fmla="*/ 627399 h 1795429"/>
              <a:gd name="connsiteX413-2597" fmla="*/ 467212 w 4011346"/>
              <a:gd name="connsiteY413-2598" fmla="*/ 597364 h 1795429"/>
              <a:gd name="connsiteX414-2599" fmla="*/ 453863 w 4011346"/>
              <a:gd name="connsiteY414-2600" fmla="*/ 574004 h 1795429"/>
              <a:gd name="connsiteX415-2601" fmla="*/ 390456 w 4011346"/>
              <a:gd name="connsiteY415-2602" fmla="*/ 543969 h 1795429"/>
              <a:gd name="connsiteX416-2603" fmla="*/ 417154 w 4011346"/>
              <a:gd name="connsiteY416-2604" fmla="*/ 594027 h 1795429"/>
              <a:gd name="connsiteX417-2605" fmla="*/ 407142 w 4011346"/>
              <a:gd name="connsiteY417-2606" fmla="*/ 637411 h 1795429"/>
              <a:gd name="connsiteX418-2607" fmla="*/ 413817 w 4011346"/>
              <a:gd name="connsiteY418-2608" fmla="*/ 674121 h 1795429"/>
              <a:gd name="connsiteX419-2609" fmla="*/ 427165 w 4011346"/>
              <a:gd name="connsiteY419-2610" fmla="*/ 697481 h 1795429"/>
              <a:gd name="connsiteX420-2611" fmla="*/ 413817 w 4011346"/>
              <a:gd name="connsiteY420-2612" fmla="*/ 727516 h 1795429"/>
              <a:gd name="connsiteX421-2613" fmla="*/ 390456 w 4011346"/>
              <a:gd name="connsiteY421-2614" fmla="*/ 704156 h 1795429"/>
              <a:gd name="connsiteX422-2615" fmla="*/ 360421 w 4011346"/>
              <a:gd name="connsiteY422-2616" fmla="*/ 700818 h 1795429"/>
              <a:gd name="connsiteX423-2617" fmla="*/ 333723 w 4011346"/>
              <a:gd name="connsiteY423-2618" fmla="*/ 740865 h 1795429"/>
              <a:gd name="connsiteX424-2619" fmla="*/ 307025 w 4011346"/>
              <a:gd name="connsiteY424-2620" fmla="*/ 760888 h 1795429"/>
              <a:gd name="connsiteX425-2621" fmla="*/ 320374 w 4011346"/>
              <a:gd name="connsiteY425-2622" fmla="*/ 787586 h 1795429"/>
              <a:gd name="connsiteX426-2623" fmla="*/ 303688 w 4011346"/>
              <a:gd name="connsiteY426-2624" fmla="*/ 810947 h 1795429"/>
              <a:gd name="connsiteX427-2625" fmla="*/ 233606 w 4011346"/>
              <a:gd name="connsiteY427-2626" fmla="*/ 774237 h 1795429"/>
              <a:gd name="connsiteX428-2627" fmla="*/ 243618 w 4011346"/>
              <a:gd name="connsiteY428-2628" fmla="*/ 824296 h 1795429"/>
              <a:gd name="connsiteX429-2629" fmla="*/ 263641 w 4011346"/>
              <a:gd name="connsiteY429-2630" fmla="*/ 844319 h 1795429"/>
              <a:gd name="connsiteX430-2631" fmla="*/ 250292 w 4011346"/>
              <a:gd name="connsiteY430-2632" fmla="*/ 857668 h 1795429"/>
              <a:gd name="connsiteX431-2633" fmla="*/ 193560 w 4011346"/>
              <a:gd name="connsiteY431-2634" fmla="*/ 820958 h 1795429"/>
              <a:gd name="connsiteX432-2635" fmla="*/ 170199 w 4011346"/>
              <a:gd name="connsiteY432-2636" fmla="*/ 780912 h 1795429"/>
              <a:gd name="connsiteX433-2637" fmla="*/ 170199 w 4011346"/>
              <a:gd name="connsiteY433-2638" fmla="*/ 734191 h 1795429"/>
              <a:gd name="connsiteX434-2639" fmla="*/ 133490 w 4011346"/>
              <a:gd name="connsiteY434-2640" fmla="*/ 657434 h 1795429"/>
              <a:gd name="connsiteX435-2641" fmla="*/ 196897 w 4011346"/>
              <a:gd name="connsiteY435-2642" fmla="*/ 687469 h 1795429"/>
              <a:gd name="connsiteX436-2643" fmla="*/ 256967 w 4011346"/>
              <a:gd name="connsiteY436-2644" fmla="*/ 717504 h 1795429"/>
              <a:gd name="connsiteX437-2645" fmla="*/ 293676 w 4011346"/>
              <a:gd name="connsiteY437-2646" fmla="*/ 720842 h 1795429"/>
              <a:gd name="connsiteX438-2647" fmla="*/ 327049 w 4011346"/>
              <a:gd name="connsiteY438-2648" fmla="*/ 690807 h 1795429"/>
              <a:gd name="connsiteX439-2649" fmla="*/ 343735 w 4011346"/>
              <a:gd name="connsiteY439-2650" fmla="*/ 654097 h 1795429"/>
              <a:gd name="connsiteX440-2651" fmla="*/ 333723 w 4011346"/>
              <a:gd name="connsiteY440-2652" fmla="*/ 604039 h 1795429"/>
              <a:gd name="connsiteX441-2653" fmla="*/ 290339 w 4011346"/>
              <a:gd name="connsiteY441-2654" fmla="*/ 584015 h 1795429"/>
              <a:gd name="connsiteX442-2655" fmla="*/ 236944 w 4011346"/>
              <a:gd name="connsiteY442-2656" fmla="*/ 537294 h 1795429"/>
              <a:gd name="connsiteX443" fmla="*/ 133490 w 4011346"/>
              <a:gd name="connsiteY443" fmla="*/ 480561 h 1795429"/>
              <a:gd name="connsiteX0-2657" fmla="*/ 133490 w 4011346"/>
              <a:gd name="connsiteY0-2658" fmla="*/ 507257 h 1822125"/>
              <a:gd name="connsiteX1-2659" fmla="*/ 46722 w 4011346"/>
              <a:gd name="connsiteY1-2660" fmla="*/ 537292 h 1822125"/>
              <a:gd name="connsiteX2-2661" fmla="*/ 33373 w 4011346"/>
              <a:gd name="connsiteY2-2662" fmla="*/ 567327 h 1822125"/>
              <a:gd name="connsiteX3-2663" fmla="*/ 43384 w 4011346"/>
              <a:gd name="connsiteY3-2664" fmla="*/ 597363 h 1822125"/>
              <a:gd name="connsiteX4-2665" fmla="*/ 60071 w 4011346"/>
              <a:gd name="connsiteY4-2666" fmla="*/ 624060 h 1822125"/>
              <a:gd name="connsiteX5-2667" fmla="*/ 73419 w 4011346"/>
              <a:gd name="connsiteY5-2668" fmla="*/ 654095 h 1822125"/>
              <a:gd name="connsiteX6-2669" fmla="*/ 56733 w 4011346"/>
              <a:gd name="connsiteY6-2670" fmla="*/ 677456 h 1822125"/>
              <a:gd name="connsiteX7-2671" fmla="*/ 76757 w 4011346"/>
              <a:gd name="connsiteY7-2672" fmla="*/ 757549 h 1822125"/>
              <a:gd name="connsiteX8-2673" fmla="*/ 66745 w 4011346"/>
              <a:gd name="connsiteY8-2674" fmla="*/ 774236 h 1822125"/>
              <a:gd name="connsiteX9-2675" fmla="*/ 70082 w 4011346"/>
              <a:gd name="connsiteY9-2676" fmla="*/ 800933 h 1822125"/>
              <a:gd name="connsiteX10-2677" fmla="*/ 70082 w 4011346"/>
              <a:gd name="connsiteY10-2678" fmla="*/ 840980 h 1822125"/>
              <a:gd name="connsiteX11-2679" fmla="*/ 80094 w 4011346"/>
              <a:gd name="connsiteY11-2680" fmla="*/ 861003 h 1822125"/>
              <a:gd name="connsiteX12-2681" fmla="*/ 76757 w 4011346"/>
              <a:gd name="connsiteY12-2682" fmla="*/ 884364 h 1822125"/>
              <a:gd name="connsiteX13-2683" fmla="*/ 106792 w 4011346"/>
              <a:gd name="connsiteY13-2684" fmla="*/ 917736 h 1822125"/>
              <a:gd name="connsiteX14-2685" fmla="*/ 106792 w 4011346"/>
              <a:gd name="connsiteY14-2686" fmla="*/ 947771 h 1822125"/>
              <a:gd name="connsiteX15-2687" fmla="*/ 13349 w 4011346"/>
              <a:gd name="connsiteY15-2688" fmla="*/ 1037876 h 1822125"/>
              <a:gd name="connsiteX16-2689" fmla="*/ 33373 w 4011346"/>
              <a:gd name="connsiteY16-2690" fmla="*/ 1071249 h 1822125"/>
              <a:gd name="connsiteX17-2691" fmla="*/ 33373 w 4011346"/>
              <a:gd name="connsiteY17-2692" fmla="*/ 1071249 h 1822125"/>
              <a:gd name="connsiteX18-2693" fmla="*/ 16687 w 4011346"/>
              <a:gd name="connsiteY18-2694" fmla="*/ 1101284 h 1822125"/>
              <a:gd name="connsiteX19-2695" fmla="*/ 3338 w 4011346"/>
              <a:gd name="connsiteY19-2696" fmla="*/ 1131319 h 1822125"/>
              <a:gd name="connsiteX20-2697" fmla="*/ 0 w 4011346"/>
              <a:gd name="connsiteY20-2698" fmla="*/ 1191389 h 1822125"/>
              <a:gd name="connsiteX21-2699" fmla="*/ 16687 w 4011346"/>
              <a:gd name="connsiteY21-2700" fmla="*/ 1234773 h 1822125"/>
              <a:gd name="connsiteX22-2701" fmla="*/ 20024 w 4011346"/>
              <a:gd name="connsiteY22-2702" fmla="*/ 1268145 h 1822125"/>
              <a:gd name="connsiteX23-2703" fmla="*/ 56733 w 4011346"/>
              <a:gd name="connsiteY23-2704" fmla="*/ 1278157 h 1822125"/>
              <a:gd name="connsiteX24-2705" fmla="*/ 116803 w 4011346"/>
              <a:gd name="connsiteY24-2706" fmla="*/ 1364925 h 1822125"/>
              <a:gd name="connsiteX25-2707" fmla="*/ 96780 w 4011346"/>
              <a:gd name="connsiteY25-2708" fmla="*/ 1388285 h 1822125"/>
              <a:gd name="connsiteX26-2709" fmla="*/ 93443 w 4011346"/>
              <a:gd name="connsiteY26-2710" fmla="*/ 1418320 h 1822125"/>
              <a:gd name="connsiteX27-2711" fmla="*/ 120141 w 4011346"/>
              <a:gd name="connsiteY27-2712" fmla="*/ 1421657 h 1822125"/>
              <a:gd name="connsiteX28-2713" fmla="*/ 160187 w 4011346"/>
              <a:gd name="connsiteY28-2714" fmla="*/ 1435006 h 1822125"/>
              <a:gd name="connsiteX29-2715" fmla="*/ 186885 w 4011346"/>
              <a:gd name="connsiteY29-2716" fmla="*/ 1448355 h 1822125"/>
              <a:gd name="connsiteX30-2717" fmla="*/ 213583 w 4011346"/>
              <a:gd name="connsiteY30-2718" fmla="*/ 1478390 h 1822125"/>
              <a:gd name="connsiteX31-2719" fmla="*/ 243618 w 4011346"/>
              <a:gd name="connsiteY31-2720" fmla="*/ 1481727 h 1822125"/>
              <a:gd name="connsiteX32-2721" fmla="*/ 287002 w 4011346"/>
              <a:gd name="connsiteY32-2722" fmla="*/ 1511763 h 1822125"/>
              <a:gd name="connsiteX33-2723" fmla="*/ 310363 w 4011346"/>
              <a:gd name="connsiteY33-2724" fmla="*/ 1521774 h 1822125"/>
              <a:gd name="connsiteX34-2725" fmla="*/ 310363 w 4011346"/>
              <a:gd name="connsiteY34-2726" fmla="*/ 1558484 h 1822125"/>
              <a:gd name="connsiteX35-2727" fmla="*/ 270316 w 4011346"/>
              <a:gd name="connsiteY35-2728" fmla="*/ 1598530 h 1822125"/>
              <a:gd name="connsiteX36-2729" fmla="*/ 280327 w 4011346"/>
              <a:gd name="connsiteY36-2730" fmla="*/ 1621891 h 1822125"/>
              <a:gd name="connsiteX37-2731" fmla="*/ 273653 w 4011346"/>
              <a:gd name="connsiteY37-2732" fmla="*/ 1641914 h 1822125"/>
              <a:gd name="connsiteX38-2733" fmla="*/ 266979 w 4011346"/>
              <a:gd name="connsiteY38-2734" fmla="*/ 1658600 h 1822125"/>
              <a:gd name="connsiteX39-2735" fmla="*/ 240281 w 4011346"/>
              <a:gd name="connsiteY39-2736" fmla="*/ 1698647 h 1822125"/>
              <a:gd name="connsiteX40-2737" fmla="*/ 307025 w 4011346"/>
              <a:gd name="connsiteY40-2738" fmla="*/ 1735357 h 1822125"/>
              <a:gd name="connsiteX41-2739" fmla="*/ 337060 w 4011346"/>
              <a:gd name="connsiteY41-2740" fmla="*/ 1742031 h 1822125"/>
              <a:gd name="connsiteX42-2741" fmla="*/ 360421 w 4011346"/>
              <a:gd name="connsiteY42-2742" fmla="*/ 1748706 h 1822125"/>
              <a:gd name="connsiteX43-2743" fmla="*/ 380444 w 4011346"/>
              <a:gd name="connsiteY43-2744" fmla="*/ 1755380 h 1822125"/>
              <a:gd name="connsiteX44-2745" fmla="*/ 407142 w 4011346"/>
              <a:gd name="connsiteY44-2746" fmla="*/ 1775403 h 1822125"/>
              <a:gd name="connsiteX45-2747" fmla="*/ 437177 w 4011346"/>
              <a:gd name="connsiteY45-2748" fmla="*/ 1772066 h 1822125"/>
              <a:gd name="connsiteX46-2749" fmla="*/ 507259 w 4011346"/>
              <a:gd name="connsiteY46-2750" fmla="*/ 1822125 h 1822125"/>
              <a:gd name="connsiteX47-2751" fmla="*/ 517271 w 4011346"/>
              <a:gd name="connsiteY47-2752" fmla="*/ 1808776 h 1822125"/>
              <a:gd name="connsiteX48-2753" fmla="*/ 507259 w 4011346"/>
              <a:gd name="connsiteY48-2754" fmla="*/ 1768729 h 1822125"/>
              <a:gd name="connsiteX49-2755" fmla="*/ 500584 w 4011346"/>
              <a:gd name="connsiteY49-2756" fmla="*/ 1735357 h 1822125"/>
              <a:gd name="connsiteX50-2757" fmla="*/ 483898 w 4011346"/>
              <a:gd name="connsiteY50-2758" fmla="*/ 1691973 h 1822125"/>
              <a:gd name="connsiteX51-2759" fmla="*/ 513933 w 4011346"/>
              <a:gd name="connsiteY51-2760" fmla="*/ 1671949 h 1822125"/>
              <a:gd name="connsiteX52-2761" fmla="*/ 547306 w 4011346"/>
              <a:gd name="connsiteY52-2762" fmla="*/ 1648589 h 1822125"/>
              <a:gd name="connsiteX53-2763" fmla="*/ 527282 w 4011346"/>
              <a:gd name="connsiteY53-2764" fmla="*/ 1631903 h 1822125"/>
              <a:gd name="connsiteX54-2765" fmla="*/ 517271 w 4011346"/>
              <a:gd name="connsiteY54-2766" fmla="*/ 1598530 h 1822125"/>
              <a:gd name="connsiteX55-2767" fmla="*/ 480561 w 4011346"/>
              <a:gd name="connsiteY55-2768" fmla="*/ 1581844 h 1822125"/>
              <a:gd name="connsiteX56-2769" fmla="*/ 470549 w 4011346"/>
              <a:gd name="connsiteY56-2770" fmla="*/ 1561821 h 1822125"/>
              <a:gd name="connsiteX57-2771" fmla="*/ 480561 w 4011346"/>
              <a:gd name="connsiteY57-2772" fmla="*/ 1531786 h 1822125"/>
              <a:gd name="connsiteX58-2773" fmla="*/ 490573 w 4011346"/>
              <a:gd name="connsiteY58-2774" fmla="*/ 1491739 h 1822125"/>
              <a:gd name="connsiteX59-2775" fmla="*/ 513933 w 4011346"/>
              <a:gd name="connsiteY59-2776" fmla="*/ 1511763 h 1822125"/>
              <a:gd name="connsiteX60-2777" fmla="*/ 520608 w 4011346"/>
              <a:gd name="connsiteY60-2778" fmla="*/ 1495076 h 1822125"/>
              <a:gd name="connsiteX61-2779" fmla="*/ 543968 w 4011346"/>
              <a:gd name="connsiteY61-2780" fmla="*/ 1458367 h 1822125"/>
              <a:gd name="connsiteX62-2781" fmla="*/ 574003 w 4011346"/>
              <a:gd name="connsiteY62-2782" fmla="*/ 1441681 h 1822125"/>
              <a:gd name="connsiteX63-2783" fmla="*/ 590690 w 4011346"/>
              <a:gd name="connsiteY63-2784" fmla="*/ 1455030 h 1822125"/>
              <a:gd name="connsiteX64-2785" fmla="*/ 610713 w 4011346"/>
              <a:gd name="connsiteY64-2786" fmla="*/ 1428332 h 1822125"/>
              <a:gd name="connsiteX65-2787" fmla="*/ 630736 w 4011346"/>
              <a:gd name="connsiteY65-2788" fmla="*/ 1455030 h 1822125"/>
              <a:gd name="connsiteX66-2789" fmla="*/ 657434 w 4011346"/>
              <a:gd name="connsiteY66-2790" fmla="*/ 1478390 h 1822125"/>
              <a:gd name="connsiteX67-2791" fmla="*/ 674120 w 4011346"/>
              <a:gd name="connsiteY67-2792" fmla="*/ 1485065 h 1822125"/>
              <a:gd name="connsiteX68-2793" fmla="*/ 697481 w 4011346"/>
              <a:gd name="connsiteY68-2794" fmla="*/ 1485065 h 1822125"/>
              <a:gd name="connsiteX69-2795" fmla="*/ 717504 w 4011346"/>
              <a:gd name="connsiteY69-2796" fmla="*/ 1471716 h 1822125"/>
              <a:gd name="connsiteX70-2797" fmla="*/ 744202 w 4011346"/>
              <a:gd name="connsiteY70-2798" fmla="*/ 1471716 h 1822125"/>
              <a:gd name="connsiteX71-2799" fmla="*/ 760888 w 4011346"/>
              <a:gd name="connsiteY71-2800" fmla="*/ 1468379 h 1822125"/>
              <a:gd name="connsiteX72-2801" fmla="*/ 790923 w 4011346"/>
              <a:gd name="connsiteY72-2802" fmla="*/ 1501751 h 1822125"/>
              <a:gd name="connsiteX73-2803" fmla="*/ 797598 w 4011346"/>
              <a:gd name="connsiteY73-2804" fmla="*/ 1475053 h 1822125"/>
              <a:gd name="connsiteX74-2805" fmla="*/ 817621 w 4011346"/>
              <a:gd name="connsiteY74-2806" fmla="*/ 1491739 h 1822125"/>
              <a:gd name="connsiteX75-2807" fmla="*/ 837644 w 4011346"/>
              <a:gd name="connsiteY75-2808" fmla="*/ 1468379 h 1822125"/>
              <a:gd name="connsiteX76-2809" fmla="*/ 827633 w 4011346"/>
              <a:gd name="connsiteY76-2810" fmla="*/ 1448355 h 1822125"/>
              <a:gd name="connsiteX77-2811" fmla="*/ 810946 w 4011346"/>
              <a:gd name="connsiteY77-2812" fmla="*/ 1435006 h 1822125"/>
              <a:gd name="connsiteX78-2813" fmla="*/ 810946 w 4011346"/>
              <a:gd name="connsiteY78-2814" fmla="*/ 1408309 h 1822125"/>
              <a:gd name="connsiteX79-2815" fmla="*/ 810946 w 4011346"/>
              <a:gd name="connsiteY79-2816" fmla="*/ 1394960 h 1822125"/>
              <a:gd name="connsiteX80-2817" fmla="*/ 830970 w 4011346"/>
              <a:gd name="connsiteY80-2818" fmla="*/ 1391622 h 1822125"/>
              <a:gd name="connsiteX81-2819" fmla="*/ 840981 w 4011346"/>
              <a:gd name="connsiteY81-2820" fmla="*/ 1388285 h 1822125"/>
              <a:gd name="connsiteX82-2821" fmla="*/ 820958 w 4011346"/>
              <a:gd name="connsiteY82-2822" fmla="*/ 1351576 h 1822125"/>
              <a:gd name="connsiteX83-2823" fmla="*/ 854330 w 4011346"/>
              <a:gd name="connsiteY83-2824" fmla="*/ 1344901 h 1822125"/>
              <a:gd name="connsiteX84-2825" fmla="*/ 891040 w 4011346"/>
              <a:gd name="connsiteY84-2826" fmla="*/ 1351576 h 1822125"/>
              <a:gd name="connsiteX85-2827" fmla="*/ 964459 w 4011346"/>
              <a:gd name="connsiteY85-2828" fmla="*/ 1308192 h 1822125"/>
              <a:gd name="connsiteX86-2829" fmla="*/ 1001168 w 4011346"/>
              <a:gd name="connsiteY86-2830" fmla="*/ 1308192 h 1822125"/>
              <a:gd name="connsiteX87-2831" fmla="*/ 1027866 w 4011346"/>
              <a:gd name="connsiteY87-2832" fmla="*/ 1284831 h 1822125"/>
              <a:gd name="connsiteX88-2833" fmla="*/ 1047890 w 4011346"/>
              <a:gd name="connsiteY88-2834" fmla="*/ 1294843 h 1822125"/>
              <a:gd name="connsiteX89-2835" fmla="*/ 1067913 w 4011346"/>
              <a:gd name="connsiteY89-2836" fmla="*/ 1304854 h 1822125"/>
              <a:gd name="connsiteX90-2837" fmla="*/ 1087936 w 4011346"/>
              <a:gd name="connsiteY90-2838" fmla="*/ 1331552 h 1822125"/>
              <a:gd name="connsiteX91-2839" fmla="*/ 1074587 w 4011346"/>
              <a:gd name="connsiteY91-2840" fmla="*/ 1344901 h 1822125"/>
              <a:gd name="connsiteX92-2841" fmla="*/ 1104622 w 4011346"/>
              <a:gd name="connsiteY92-2842" fmla="*/ 1344901 h 1822125"/>
              <a:gd name="connsiteX93-2843" fmla="*/ 1107960 w 4011346"/>
              <a:gd name="connsiteY93-2844" fmla="*/ 1361587 h 1822125"/>
              <a:gd name="connsiteX94-2845" fmla="*/ 1121309 w 4011346"/>
              <a:gd name="connsiteY94-2846" fmla="*/ 1344901 h 1822125"/>
              <a:gd name="connsiteX95-2847" fmla="*/ 1134657 w 4011346"/>
              <a:gd name="connsiteY95-2848" fmla="*/ 1358250 h 1822125"/>
              <a:gd name="connsiteX96-2849" fmla="*/ 1134657 w 4011346"/>
              <a:gd name="connsiteY96-2850" fmla="*/ 1378273 h 1822125"/>
              <a:gd name="connsiteX97-2851" fmla="*/ 1148006 w 4011346"/>
              <a:gd name="connsiteY97-2852" fmla="*/ 1374936 h 1822125"/>
              <a:gd name="connsiteX98-2853" fmla="*/ 1208076 w 4011346"/>
              <a:gd name="connsiteY98-2854" fmla="*/ 1328215 h 1822125"/>
              <a:gd name="connsiteX99-2855" fmla="*/ 1211414 w 4011346"/>
              <a:gd name="connsiteY99-2856" fmla="*/ 1348238 h 1822125"/>
              <a:gd name="connsiteX100-2857" fmla="*/ 1244786 w 4011346"/>
              <a:gd name="connsiteY100-2858" fmla="*/ 1368262 h 1822125"/>
              <a:gd name="connsiteX101-2859" fmla="*/ 1264809 w 4011346"/>
              <a:gd name="connsiteY101-2860" fmla="*/ 1398297 h 1822125"/>
              <a:gd name="connsiteX102-2861" fmla="*/ 1298181 w 4011346"/>
              <a:gd name="connsiteY102-2862" fmla="*/ 1505088 h 1822125"/>
              <a:gd name="connsiteX103-2863" fmla="*/ 1308193 w 4011346"/>
              <a:gd name="connsiteY103-2864" fmla="*/ 1461704 h 1822125"/>
              <a:gd name="connsiteX104-2865" fmla="*/ 1344903 w 4011346"/>
              <a:gd name="connsiteY104-2866" fmla="*/ 1481727 h 1822125"/>
              <a:gd name="connsiteX105-2867" fmla="*/ 1388287 w 4011346"/>
              <a:gd name="connsiteY105-2868" fmla="*/ 1481727 h 1822125"/>
              <a:gd name="connsiteX106-2869" fmla="*/ 1394961 w 4011346"/>
              <a:gd name="connsiteY106-2870" fmla="*/ 1505088 h 1822125"/>
              <a:gd name="connsiteX107-2871" fmla="*/ 1435008 w 4011346"/>
              <a:gd name="connsiteY107-2872" fmla="*/ 1528449 h 1822125"/>
              <a:gd name="connsiteX108-2873" fmla="*/ 1465043 w 4011346"/>
              <a:gd name="connsiteY108-2874" fmla="*/ 1528449 h 1822125"/>
              <a:gd name="connsiteX109-2875" fmla="*/ 1491741 w 4011346"/>
              <a:gd name="connsiteY109-2876" fmla="*/ 1541798 h 1822125"/>
              <a:gd name="connsiteX110-2877" fmla="*/ 1535125 w 4011346"/>
              <a:gd name="connsiteY110-2878" fmla="*/ 1498414 h 1822125"/>
              <a:gd name="connsiteX111-2879" fmla="*/ 1571834 w 4011346"/>
              <a:gd name="connsiteY111-2880" fmla="*/ 1478390 h 1822125"/>
              <a:gd name="connsiteX112-2881" fmla="*/ 1608544 w 4011346"/>
              <a:gd name="connsiteY112-2882" fmla="*/ 1481727 h 1822125"/>
              <a:gd name="connsiteX113-2883" fmla="*/ 1655265 w 4011346"/>
              <a:gd name="connsiteY113-2884" fmla="*/ 1495076 h 1822125"/>
              <a:gd name="connsiteX114-2885" fmla="*/ 1681963 w 4011346"/>
              <a:gd name="connsiteY114-2886" fmla="*/ 1511763 h 1822125"/>
              <a:gd name="connsiteX115-2887" fmla="*/ 1735358 w 4011346"/>
              <a:gd name="connsiteY115-2888" fmla="*/ 1505088 h 1822125"/>
              <a:gd name="connsiteX116-2889" fmla="*/ 1745370 w 4011346"/>
              <a:gd name="connsiteY116-2890" fmla="*/ 1485065 h 1822125"/>
              <a:gd name="connsiteX117-2891" fmla="*/ 1738695 w 4011346"/>
              <a:gd name="connsiteY117-2892" fmla="*/ 1465041 h 1822125"/>
              <a:gd name="connsiteX118-2893" fmla="*/ 1765393 w 4011346"/>
              <a:gd name="connsiteY118-2894" fmla="*/ 1438344 h 1822125"/>
              <a:gd name="connsiteX119-2895" fmla="*/ 1778742 w 4011346"/>
              <a:gd name="connsiteY119-2896" fmla="*/ 1435006 h 1822125"/>
              <a:gd name="connsiteX120-2897" fmla="*/ 1812114 w 4011346"/>
              <a:gd name="connsiteY120-2898" fmla="*/ 1451692 h 1822125"/>
              <a:gd name="connsiteX121-2899" fmla="*/ 1852161 w 4011346"/>
              <a:gd name="connsiteY121-2900" fmla="*/ 1465041 h 1822125"/>
              <a:gd name="connsiteX122-2901" fmla="*/ 1858836 w 4011346"/>
              <a:gd name="connsiteY122-2902" fmla="*/ 1491739 h 1822125"/>
              <a:gd name="connsiteX123-2903" fmla="*/ 1872184 w 4011346"/>
              <a:gd name="connsiteY123-2904" fmla="*/ 1498414 h 1822125"/>
              <a:gd name="connsiteX124-2905" fmla="*/ 1902219 w 4011346"/>
              <a:gd name="connsiteY124-2906" fmla="*/ 1501751 h 1822125"/>
              <a:gd name="connsiteX125-2907" fmla="*/ 1932254 w 4011346"/>
              <a:gd name="connsiteY125-2908" fmla="*/ 1485065 h 1822125"/>
              <a:gd name="connsiteX126-2909" fmla="*/ 1962290 w 4011346"/>
              <a:gd name="connsiteY126-2910" fmla="*/ 1498414 h 1822125"/>
              <a:gd name="connsiteX127-2911" fmla="*/ 1985650 w 4011346"/>
              <a:gd name="connsiteY127-2912" fmla="*/ 1511763 h 1822125"/>
              <a:gd name="connsiteX128-2913" fmla="*/ 1995662 w 4011346"/>
              <a:gd name="connsiteY128-2914" fmla="*/ 1521774 h 1822125"/>
              <a:gd name="connsiteX129-2915" fmla="*/ 2032371 w 4011346"/>
              <a:gd name="connsiteY129-2916" fmla="*/ 1541798 h 1822125"/>
              <a:gd name="connsiteX130-2917" fmla="*/ 2069081 w 4011346"/>
              <a:gd name="connsiteY130-2918" fmla="*/ 1538460 h 1822125"/>
              <a:gd name="connsiteX131-2919" fmla="*/ 2142500 w 4011346"/>
              <a:gd name="connsiteY131-2920" fmla="*/ 1495076 h 1822125"/>
              <a:gd name="connsiteX132-2921" fmla="*/ 2195895 w 4011346"/>
              <a:gd name="connsiteY132-2922" fmla="*/ 1508425 h 1822125"/>
              <a:gd name="connsiteX133-2923" fmla="*/ 2225930 w 4011346"/>
              <a:gd name="connsiteY133-2924" fmla="*/ 1518437 h 1822125"/>
              <a:gd name="connsiteX134-2925" fmla="*/ 2259303 w 4011346"/>
              <a:gd name="connsiteY134-2926" fmla="*/ 1505088 h 1822125"/>
              <a:gd name="connsiteX135-2927" fmla="*/ 2262640 w 4011346"/>
              <a:gd name="connsiteY135-2928" fmla="*/ 1478390 h 1822125"/>
              <a:gd name="connsiteX136-2929" fmla="*/ 2282663 w 4011346"/>
              <a:gd name="connsiteY136-2930" fmla="*/ 1448355 h 1822125"/>
              <a:gd name="connsiteX137-2931" fmla="*/ 2299349 w 4011346"/>
              <a:gd name="connsiteY137-2932" fmla="*/ 1394960 h 1822125"/>
              <a:gd name="connsiteX138-2933" fmla="*/ 2282663 w 4011346"/>
              <a:gd name="connsiteY138-2934" fmla="*/ 1398297 h 1822125"/>
              <a:gd name="connsiteX139-2935" fmla="*/ 2312698 w 4011346"/>
              <a:gd name="connsiteY139-2936" fmla="*/ 1371599 h 1822125"/>
              <a:gd name="connsiteX140-2937" fmla="*/ 2339396 w 4011346"/>
              <a:gd name="connsiteY140-2938" fmla="*/ 1368262 h 1822125"/>
              <a:gd name="connsiteX141-2939" fmla="*/ 2396129 w 4011346"/>
              <a:gd name="connsiteY141-2940" fmla="*/ 1378273 h 1822125"/>
              <a:gd name="connsiteX142-2941" fmla="*/ 2436176 w 4011346"/>
              <a:gd name="connsiteY142-2942" fmla="*/ 1404971 h 1822125"/>
              <a:gd name="connsiteX143-2943" fmla="*/ 2462873 w 4011346"/>
              <a:gd name="connsiteY143-2944" fmla="*/ 1435006 h 1822125"/>
              <a:gd name="connsiteX144-2945" fmla="*/ 2469548 w 4011346"/>
              <a:gd name="connsiteY144-2946" fmla="*/ 1471716 h 1822125"/>
              <a:gd name="connsiteX145-2947" fmla="*/ 2476222 w 4011346"/>
              <a:gd name="connsiteY145-2948" fmla="*/ 1511763 h 1822125"/>
              <a:gd name="connsiteX146-2949" fmla="*/ 2486234 w 4011346"/>
              <a:gd name="connsiteY146-2950" fmla="*/ 1531786 h 1822125"/>
              <a:gd name="connsiteX147-2951" fmla="*/ 2529618 w 4011346"/>
              <a:gd name="connsiteY147-2952" fmla="*/ 1545135 h 1822125"/>
              <a:gd name="connsiteX148-2953" fmla="*/ 2549641 w 4011346"/>
              <a:gd name="connsiteY148-2954" fmla="*/ 1565158 h 1822125"/>
              <a:gd name="connsiteX149-2955" fmla="*/ 2562990 w 4011346"/>
              <a:gd name="connsiteY149-2956" fmla="*/ 1598530 h 1822125"/>
              <a:gd name="connsiteX150-2957" fmla="*/ 2586351 w 4011346"/>
              <a:gd name="connsiteY150-2958" fmla="*/ 1591856 h 1822125"/>
              <a:gd name="connsiteX151-2959" fmla="*/ 2606374 w 4011346"/>
              <a:gd name="connsiteY151-2960" fmla="*/ 1581844 h 1822125"/>
              <a:gd name="connsiteX152-2961" fmla="*/ 2639746 w 4011346"/>
              <a:gd name="connsiteY152-2962" fmla="*/ 1565158 h 1822125"/>
              <a:gd name="connsiteX153-2963" fmla="*/ 2643084 w 4011346"/>
              <a:gd name="connsiteY153-2964" fmla="*/ 1581844 h 1822125"/>
              <a:gd name="connsiteX154-2965" fmla="*/ 2626398 w 4011346"/>
              <a:gd name="connsiteY154-2966" fmla="*/ 1611879 h 1822125"/>
              <a:gd name="connsiteX155-2967" fmla="*/ 2616386 w 4011346"/>
              <a:gd name="connsiteY155-2968" fmla="*/ 1648589 h 1822125"/>
              <a:gd name="connsiteX156-2969" fmla="*/ 2603037 w 4011346"/>
              <a:gd name="connsiteY156-2970" fmla="*/ 1701984 h 1822125"/>
              <a:gd name="connsiteX157-2971" fmla="*/ 2579676 w 4011346"/>
              <a:gd name="connsiteY157-2972" fmla="*/ 1675287 h 1822125"/>
              <a:gd name="connsiteX158-2973" fmla="*/ 2552979 w 4011346"/>
              <a:gd name="connsiteY158-2974" fmla="*/ 1698647 h 1822125"/>
              <a:gd name="connsiteX159-2975" fmla="*/ 2559653 w 4011346"/>
              <a:gd name="connsiteY159-2976" fmla="*/ 1725345 h 1822125"/>
              <a:gd name="connsiteX160-2977" fmla="*/ 2559653 w 4011346"/>
              <a:gd name="connsiteY160-2978" fmla="*/ 1762054 h 1822125"/>
              <a:gd name="connsiteX161-2979" fmla="*/ 2549641 w 4011346"/>
              <a:gd name="connsiteY161-2980" fmla="*/ 1782078 h 1822125"/>
              <a:gd name="connsiteX162-2981" fmla="*/ 2589688 w 4011346"/>
              <a:gd name="connsiteY162-2982" fmla="*/ 1762054 h 1822125"/>
              <a:gd name="connsiteX163-2983" fmla="*/ 2626398 w 4011346"/>
              <a:gd name="connsiteY163-2984" fmla="*/ 1772066 h 1822125"/>
              <a:gd name="connsiteX164-2985" fmla="*/ 2653095 w 4011346"/>
              <a:gd name="connsiteY164-2986" fmla="*/ 1748706 h 1822125"/>
              <a:gd name="connsiteX165-2987" fmla="*/ 2683130 w 4011346"/>
              <a:gd name="connsiteY165-2988" fmla="*/ 1695310 h 1822125"/>
              <a:gd name="connsiteX166-2989" fmla="*/ 2753212 w 4011346"/>
              <a:gd name="connsiteY166-2990" fmla="*/ 1608542 h 1822125"/>
              <a:gd name="connsiteX167-2991" fmla="*/ 2783247 w 4011346"/>
              <a:gd name="connsiteY167-2992" fmla="*/ 1538460 h 1822125"/>
              <a:gd name="connsiteX168-2993" fmla="*/ 2803271 w 4011346"/>
              <a:gd name="connsiteY168-2994" fmla="*/ 1435006 h 1822125"/>
              <a:gd name="connsiteX169-2995" fmla="*/ 2793259 w 4011346"/>
              <a:gd name="connsiteY169-2996" fmla="*/ 1384948 h 1822125"/>
              <a:gd name="connsiteX170-2997" fmla="*/ 2769898 w 4011346"/>
              <a:gd name="connsiteY170-2998" fmla="*/ 1351576 h 1822125"/>
              <a:gd name="connsiteX171-2999" fmla="*/ 2726514 w 4011346"/>
              <a:gd name="connsiteY171-3000" fmla="*/ 1351576 h 1822125"/>
              <a:gd name="connsiteX172-3001" fmla="*/ 2699817 w 4011346"/>
              <a:gd name="connsiteY172-3002" fmla="*/ 1351576 h 1822125"/>
              <a:gd name="connsiteX173-3003" fmla="*/ 2683130 w 4011346"/>
              <a:gd name="connsiteY173-3004" fmla="*/ 1331552 h 1822125"/>
              <a:gd name="connsiteX174-3005" fmla="*/ 2669781 w 4011346"/>
              <a:gd name="connsiteY174-3006" fmla="*/ 1311529 h 1822125"/>
              <a:gd name="connsiteX175-3007" fmla="*/ 2763224 w 4011346"/>
              <a:gd name="connsiteY175-3008" fmla="*/ 1194726 h 1822125"/>
              <a:gd name="connsiteX176-3009" fmla="*/ 2846654 w 4011346"/>
              <a:gd name="connsiteY176-3010" fmla="*/ 1127982 h 1822125"/>
              <a:gd name="connsiteX177-3011" fmla="*/ 2890038 w 4011346"/>
              <a:gd name="connsiteY177-3012" fmla="*/ 1104621 h 1822125"/>
              <a:gd name="connsiteX178-3013" fmla="*/ 2933422 w 4011346"/>
              <a:gd name="connsiteY178-3014" fmla="*/ 1124644 h 1822125"/>
              <a:gd name="connsiteX179-3015" fmla="*/ 2950109 w 4011346"/>
              <a:gd name="connsiteY179-3016" fmla="*/ 1107958 h 1822125"/>
              <a:gd name="connsiteX180-3017" fmla="*/ 2993492 w 4011346"/>
              <a:gd name="connsiteY180-3018" fmla="*/ 1124644 h 1822125"/>
              <a:gd name="connsiteX181-3019" fmla="*/ 3006841 w 4011346"/>
              <a:gd name="connsiteY181-3020" fmla="*/ 1091272 h 1822125"/>
              <a:gd name="connsiteX182-3021" fmla="*/ 3053563 w 4011346"/>
              <a:gd name="connsiteY182-3022" fmla="*/ 1101284 h 1822125"/>
              <a:gd name="connsiteX183-3023" fmla="*/ 3070249 w 4011346"/>
              <a:gd name="connsiteY183-3024" fmla="*/ 1117970 h 1822125"/>
              <a:gd name="connsiteX184-3025" fmla="*/ 3060237 w 4011346"/>
              <a:gd name="connsiteY184-3026" fmla="*/ 1137993 h 1822125"/>
              <a:gd name="connsiteX185-3027" fmla="*/ 3123644 w 4011346"/>
              <a:gd name="connsiteY185-3028" fmla="*/ 1121307 h 1822125"/>
              <a:gd name="connsiteX186-3029" fmla="*/ 3140330 w 4011346"/>
              <a:gd name="connsiteY186-3030" fmla="*/ 1107958 h 1822125"/>
              <a:gd name="connsiteX187-3031" fmla="*/ 3123644 w 4011346"/>
              <a:gd name="connsiteY187-3032" fmla="*/ 1094609 h 1822125"/>
              <a:gd name="connsiteX188-3033" fmla="*/ 3143668 w 4011346"/>
              <a:gd name="connsiteY188-3034" fmla="*/ 1054563 h 1822125"/>
              <a:gd name="connsiteX189-3035" fmla="*/ 3190389 w 4011346"/>
              <a:gd name="connsiteY189-3036" fmla="*/ 984481 h 1822125"/>
              <a:gd name="connsiteX190-3037" fmla="*/ 3233773 w 4011346"/>
              <a:gd name="connsiteY190-3038" fmla="*/ 981144 h 1822125"/>
              <a:gd name="connsiteX191-3039" fmla="*/ 3273819 w 4011346"/>
              <a:gd name="connsiteY191-3040" fmla="*/ 991155 h 1822125"/>
              <a:gd name="connsiteX192-3041" fmla="*/ 3277157 w 4011346"/>
              <a:gd name="connsiteY192-3042" fmla="*/ 1047888 h 1822125"/>
              <a:gd name="connsiteX193-3043" fmla="*/ 3320541 w 4011346"/>
              <a:gd name="connsiteY193-3044" fmla="*/ 1004504 h 1822125"/>
              <a:gd name="connsiteX194-3045" fmla="*/ 3343901 w 4011346"/>
              <a:gd name="connsiteY194-3046" fmla="*/ 987818 h 1822125"/>
              <a:gd name="connsiteX195-3047" fmla="*/ 3350576 w 4011346"/>
              <a:gd name="connsiteY195-3048" fmla="*/ 954446 h 1822125"/>
              <a:gd name="connsiteX196-3049" fmla="*/ 3377273 w 4011346"/>
              <a:gd name="connsiteY196-3050" fmla="*/ 937760 h 1822125"/>
              <a:gd name="connsiteX197-3051" fmla="*/ 3407309 w 4011346"/>
              <a:gd name="connsiteY197-3052" fmla="*/ 947771 h 1822125"/>
              <a:gd name="connsiteX198-3053" fmla="*/ 3373936 w 4011346"/>
              <a:gd name="connsiteY198-3054" fmla="*/ 977806 h 1822125"/>
              <a:gd name="connsiteX199-3055" fmla="*/ 3360587 w 4011346"/>
              <a:gd name="connsiteY199-3056" fmla="*/ 1027865 h 1822125"/>
              <a:gd name="connsiteX200-3057" fmla="*/ 3323878 w 4011346"/>
              <a:gd name="connsiteY200-3058" fmla="*/ 1067911 h 1822125"/>
              <a:gd name="connsiteX201-3059" fmla="*/ 3210412 w 4011346"/>
              <a:gd name="connsiteY201-3060" fmla="*/ 1164691 h 1822125"/>
              <a:gd name="connsiteX202-3061" fmla="*/ 3163691 w 4011346"/>
              <a:gd name="connsiteY202-3062" fmla="*/ 1234773 h 1822125"/>
              <a:gd name="connsiteX203-3063" fmla="*/ 3160354 w 4011346"/>
              <a:gd name="connsiteY203-3064" fmla="*/ 1308192 h 1822125"/>
              <a:gd name="connsiteX204-3065" fmla="*/ 3170365 w 4011346"/>
              <a:gd name="connsiteY204-3066" fmla="*/ 1398297 h 1822125"/>
              <a:gd name="connsiteX205-3067" fmla="*/ 3190389 w 4011346"/>
              <a:gd name="connsiteY205-3068" fmla="*/ 1461704 h 1822125"/>
              <a:gd name="connsiteX206-3069" fmla="*/ 3217087 w 4011346"/>
              <a:gd name="connsiteY206-3070" fmla="*/ 1451692 h 1822125"/>
              <a:gd name="connsiteX207-3071" fmla="*/ 3240447 w 4011346"/>
              <a:gd name="connsiteY207-3072" fmla="*/ 1384948 h 1822125"/>
              <a:gd name="connsiteX208-3073" fmla="*/ 3270482 w 4011346"/>
              <a:gd name="connsiteY208-3074" fmla="*/ 1381611 h 1822125"/>
              <a:gd name="connsiteX209-3075" fmla="*/ 3287168 w 4011346"/>
              <a:gd name="connsiteY209-3076" fmla="*/ 1321541 h 1822125"/>
              <a:gd name="connsiteX210-3077" fmla="*/ 3313866 w 4011346"/>
              <a:gd name="connsiteY210-3078" fmla="*/ 1311529 h 1822125"/>
              <a:gd name="connsiteX211-3079" fmla="*/ 3313866 w 4011346"/>
              <a:gd name="connsiteY211-3080" fmla="*/ 1281494 h 1822125"/>
              <a:gd name="connsiteX212-3081" fmla="*/ 3337227 w 4011346"/>
              <a:gd name="connsiteY212-3082" fmla="*/ 1244784 h 1822125"/>
              <a:gd name="connsiteX213-3083" fmla="*/ 3330552 w 4011346"/>
              <a:gd name="connsiteY213-3084" fmla="*/ 1201400 h 1822125"/>
              <a:gd name="connsiteX214-3085" fmla="*/ 3333890 w 4011346"/>
              <a:gd name="connsiteY214-3086" fmla="*/ 1171365 h 1822125"/>
              <a:gd name="connsiteX215-3087" fmla="*/ 3323878 w 4011346"/>
              <a:gd name="connsiteY215-3088" fmla="*/ 1161354 h 1822125"/>
              <a:gd name="connsiteX216-3089" fmla="*/ 3363925 w 4011346"/>
              <a:gd name="connsiteY216-3090" fmla="*/ 1074586 h 1822125"/>
              <a:gd name="connsiteX217-3091" fmla="*/ 3383948 w 4011346"/>
              <a:gd name="connsiteY217-3092" fmla="*/ 1084598 h 1822125"/>
              <a:gd name="connsiteX218-3093" fmla="*/ 3410646 w 4011346"/>
              <a:gd name="connsiteY218-3094" fmla="*/ 1057900 h 1822125"/>
              <a:gd name="connsiteX219-3095" fmla="*/ 3420657 w 4011346"/>
              <a:gd name="connsiteY219-3096" fmla="*/ 1084598 h 1822125"/>
              <a:gd name="connsiteX220-3097" fmla="*/ 3447355 w 4011346"/>
              <a:gd name="connsiteY220-3098" fmla="*/ 1067911 h 1822125"/>
              <a:gd name="connsiteX221-3099" fmla="*/ 3477390 w 4011346"/>
              <a:gd name="connsiteY221-3100" fmla="*/ 1057900 h 1822125"/>
              <a:gd name="connsiteX222-3101" fmla="*/ 3514100 w 4011346"/>
              <a:gd name="connsiteY222-3102" fmla="*/ 1084598 h 1822125"/>
              <a:gd name="connsiteX223-3103" fmla="*/ 3574170 w 4011346"/>
              <a:gd name="connsiteY223-3104" fmla="*/ 1017853 h 1822125"/>
              <a:gd name="connsiteX224-3105" fmla="*/ 3637577 w 4011346"/>
              <a:gd name="connsiteY224-3106" fmla="*/ 971132 h 1822125"/>
              <a:gd name="connsiteX225-3107" fmla="*/ 3690973 w 4011346"/>
              <a:gd name="connsiteY225-3108" fmla="*/ 934422 h 1822125"/>
              <a:gd name="connsiteX226-3109" fmla="*/ 3741031 w 4011346"/>
              <a:gd name="connsiteY226-3110" fmla="*/ 961120 h 1822125"/>
              <a:gd name="connsiteX227-3111" fmla="*/ 3751043 w 4011346"/>
              <a:gd name="connsiteY227-3112" fmla="*/ 934422 h 1822125"/>
              <a:gd name="connsiteX228-3113" fmla="*/ 3727682 w 4011346"/>
              <a:gd name="connsiteY228-3114" fmla="*/ 867678 h 1822125"/>
              <a:gd name="connsiteX229-3115" fmla="*/ 3700984 w 4011346"/>
              <a:gd name="connsiteY229-3116" fmla="*/ 850992 h 1822125"/>
              <a:gd name="connsiteX230-3117" fmla="*/ 3697647 w 4011346"/>
              <a:gd name="connsiteY230-3118" fmla="*/ 820957 h 1822125"/>
              <a:gd name="connsiteX231-3119" fmla="*/ 3751043 w 4011346"/>
              <a:gd name="connsiteY231-3120" fmla="*/ 827631 h 1822125"/>
              <a:gd name="connsiteX232-3121" fmla="*/ 3774403 w 4011346"/>
              <a:gd name="connsiteY232-3122" fmla="*/ 784247 h 1822125"/>
              <a:gd name="connsiteX233-3123" fmla="*/ 3767729 w 4011346"/>
              <a:gd name="connsiteY233-3124" fmla="*/ 757549 h 1822125"/>
              <a:gd name="connsiteX234-3125" fmla="*/ 3794427 w 4011346"/>
              <a:gd name="connsiteY234-3126" fmla="*/ 724177 h 1822125"/>
              <a:gd name="connsiteX235-3127" fmla="*/ 3804438 w 4011346"/>
              <a:gd name="connsiteY235-3128" fmla="*/ 767561 h 1822125"/>
              <a:gd name="connsiteX236-3129" fmla="*/ 3827799 w 4011346"/>
              <a:gd name="connsiteY236-3130" fmla="*/ 784247 h 1822125"/>
              <a:gd name="connsiteX237-3131" fmla="*/ 3874520 w 4011346"/>
              <a:gd name="connsiteY237-3132" fmla="*/ 804271 h 1822125"/>
              <a:gd name="connsiteX238-3133" fmla="*/ 3894544 w 4011346"/>
              <a:gd name="connsiteY238-3134" fmla="*/ 830968 h 1822125"/>
              <a:gd name="connsiteX239-3135" fmla="*/ 3941265 w 4011346"/>
              <a:gd name="connsiteY239-3136" fmla="*/ 854329 h 1822125"/>
              <a:gd name="connsiteX240-3137" fmla="*/ 3947939 w 4011346"/>
              <a:gd name="connsiteY240-3138" fmla="*/ 840980 h 1822125"/>
              <a:gd name="connsiteX241-3139" fmla="*/ 3957951 w 4011346"/>
              <a:gd name="connsiteY241-3140" fmla="*/ 777573 h 1822125"/>
              <a:gd name="connsiteX242-3141" fmla="*/ 4004672 w 4011346"/>
              <a:gd name="connsiteY242-3142" fmla="*/ 770898 h 1822125"/>
              <a:gd name="connsiteX243-3143" fmla="*/ 4011346 w 4011346"/>
              <a:gd name="connsiteY243-3144" fmla="*/ 737526 h 1822125"/>
              <a:gd name="connsiteX244-3145" fmla="*/ 3967963 w 4011346"/>
              <a:gd name="connsiteY244-3146" fmla="*/ 700817 h 1822125"/>
              <a:gd name="connsiteX245-3147" fmla="*/ 3921241 w 4011346"/>
              <a:gd name="connsiteY245-3148" fmla="*/ 684130 h 1822125"/>
              <a:gd name="connsiteX246-3149" fmla="*/ 3907892 w 4011346"/>
              <a:gd name="connsiteY246-3150" fmla="*/ 687468 h 1822125"/>
              <a:gd name="connsiteX247-3151" fmla="*/ 3907892 w 4011346"/>
              <a:gd name="connsiteY247-3152" fmla="*/ 720840 h 1822125"/>
              <a:gd name="connsiteX248-3153" fmla="*/ 3887869 w 4011346"/>
              <a:gd name="connsiteY248-3154" fmla="*/ 714165 h 1822125"/>
              <a:gd name="connsiteX249-3155" fmla="*/ 3874520 w 4011346"/>
              <a:gd name="connsiteY249-3156" fmla="*/ 660770 h 1822125"/>
              <a:gd name="connsiteX250-3157" fmla="*/ 3817787 w 4011346"/>
              <a:gd name="connsiteY250-3158" fmla="*/ 597363 h 1822125"/>
              <a:gd name="connsiteX251-3159" fmla="*/ 3717671 w 4011346"/>
              <a:gd name="connsiteY251-3160" fmla="*/ 520606 h 1822125"/>
              <a:gd name="connsiteX252-3161" fmla="*/ 3664275 w 4011346"/>
              <a:gd name="connsiteY252-3162" fmla="*/ 500583 h 1822125"/>
              <a:gd name="connsiteX253-3163" fmla="*/ 3584181 w 4011346"/>
              <a:gd name="connsiteY253-3164" fmla="*/ 493909 h 1822125"/>
              <a:gd name="connsiteX254-3165" fmla="*/ 3520774 w 4011346"/>
              <a:gd name="connsiteY254-3166" fmla="*/ 477222 h 1822125"/>
              <a:gd name="connsiteX255-3167" fmla="*/ 3530786 w 4011346"/>
              <a:gd name="connsiteY255-3168" fmla="*/ 517269 h 1822125"/>
              <a:gd name="connsiteX256-3169" fmla="*/ 3537460 w 4011346"/>
              <a:gd name="connsiteY256-3170" fmla="*/ 543967 h 1822125"/>
              <a:gd name="connsiteX257-3171" fmla="*/ 3507425 w 4011346"/>
              <a:gd name="connsiteY257-3172" fmla="*/ 567327 h 1822125"/>
              <a:gd name="connsiteX258-3173" fmla="*/ 3477390 w 4011346"/>
              <a:gd name="connsiteY258-3174" fmla="*/ 540630 h 1822125"/>
              <a:gd name="connsiteX259-3175" fmla="*/ 3477390 w 4011346"/>
              <a:gd name="connsiteY259-3176" fmla="*/ 520606 h 1822125"/>
              <a:gd name="connsiteX260-3177" fmla="*/ 3504088 w 4011346"/>
              <a:gd name="connsiteY260-3178" fmla="*/ 500583 h 1822125"/>
              <a:gd name="connsiteX261-3179" fmla="*/ 3467379 w 4011346"/>
              <a:gd name="connsiteY261-3180" fmla="*/ 487234 h 1822125"/>
              <a:gd name="connsiteX262-3181" fmla="*/ 3450692 w 4011346"/>
              <a:gd name="connsiteY262-3182" fmla="*/ 513932 h 1822125"/>
              <a:gd name="connsiteX263-3183" fmla="*/ 3440681 w 4011346"/>
              <a:gd name="connsiteY263-3184" fmla="*/ 527281 h 1822125"/>
              <a:gd name="connsiteX264-3185" fmla="*/ 3357250 w 4011346"/>
              <a:gd name="connsiteY264-3186" fmla="*/ 513932 h 1822125"/>
              <a:gd name="connsiteX265-3187" fmla="*/ 3297180 w 4011346"/>
              <a:gd name="connsiteY265-3188" fmla="*/ 520606 h 1822125"/>
              <a:gd name="connsiteX266-3189" fmla="*/ 3267145 w 4011346"/>
              <a:gd name="connsiteY266-3190" fmla="*/ 497246 h 1822125"/>
              <a:gd name="connsiteX267-3191" fmla="*/ 3267145 w 4011346"/>
              <a:gd name="connsiteY267-3192" fmla="*/ 460536 h 1822125"/>
              <a:gd name="connsiteX268-3193" fmla="*/ 3203738 w 4011346"/>
              <a:gd name="connsiteY268-3194" fmla="*/ 403803 h 1822125"/>
              <a:gd name="connsiteX269-3195" fmla="*/ 3076923 w 4011346"/>
              <a:gd name="connsiteY269-3196" fmla="*/ 410478 h 1822125"/>
              <a:gd name="connsiteX270-3197" fmla="*/ 3043551 w 4011346"/>
              <a:gd name="connsiteY270-3198" fmla="*/ 387117 h 1822125"/>
              <a:gd name="connsiteX271-3199" fmla="*/ 3000167 w 4011346"/>
              <a:gd name="connsiteY271-3200" fmla="*/ 340396 h 1822125"/>
              <a:gd name="connsiteX272-3201" fmla="*/ 3013516 w 4011346"/>
              <a:gd name="connsiteY272-3202" fmla="*/ 333722 h 1822125"/>
              <a:gd name="connsiteX273-3203" fmla="*/ 3000167 w 4011346"/>
              <a:gd name="connsiteY273-3204" fmla="*/ 313698 h 1822125"/>
              <a:gd name="connsiteX274-3205" fmla="*/ 2970132 w 4011346"/>
              <a:gd name="connsiteY274-3206" fmla="*/ 310361 h 1822125"/>
              <a:gd name="connsiteX275-3207" fmla="*/ 2920073 w 4011346"/>
              <a:gd name="connsiteY275-3208" fmla="*/ 357082 h 1822125"/>
              <a:gd name="connsiteX276-3209" fmla="*/ 2920073 w 4011346"/>
              <a:gd name="connsiteY276-3210" fmla="*/ 357082 h 1822125"/>
              <a:gd name="connsiteX277-3211" fmla="*/ 2916736 w 4011346"/>
              <a:gd name="connsiteY277-3212" fmla="*/ 307024 h 1822125"/>
              <a:gd name="connsiteX278-3213" fmla="*/ 2936760 w 4011346"/>
              <a:gd name="connsiteY278-3214" fmla="*/ 303687 h 1822125"/>
              <a:gd name="connsiteX279-3215" fmla="*/ 2866678 w 4011346"/>
              <a:gd name="connsiteY279-3216" fmla="*/ 273652 h 1822125"/>
              <a:gd name="connsiteX280-3217" fmla="*/ 2813282 w 4011346"/>
              <a:gd name="connsiteY280-3218" fmla="*/ 270314 h 1822125"/>
              <a:gd name="connsiteX281-3219" fmla="*/ 2793259 w 4011346"/>
              <a:gd name="connsiteY281-3220" fmla="*/ 293675 h 1822125"/>
              <a:gd name="connsiteX282-3221" fmla="*/ 2743200 w 4011346"/>
              <a:gd name="connsiteY282-3222" fmla="*/ 303687 h 1822125"/>
              <a:gd name="connsiteX283-3223" fmla="*/ 2786584 w 4011346"/>
              <a:gd name="connsiteY283-3224" fmla="*/ 313698 h 1822125"/>
              <a:gd name="connsiteX284-3225" fmla="*/ 2763224 w 4011346"/>
              <a:gd name="connsiteY284-3226" fmla="*/ 333722 h 1822125"/>
              <a:gd name="connsiteX285-3227" fmla="*/ 2769898 w 4011346"/>
              <a:gd name="connsiteY285-3228" fmla="*/ 383780 h 1822125"/>
              <a:gd name="connsiteX286-3229" fmla="*/ 2749875 w 4011346"/>
              <a:gd name="connsiteY286-3230" fmla="*/ 367094 h 1822125"/>
              <a:gd name="connsiteX287-3231" fmla="*/ 2733189 w 4011346"/>
              <a:gd name="connsiteY287-3232" fmla="*/ 380443 h 1822125"/>
              <a:gd name="connsiteX288-3233" fmla="*/ 2666444 w 4011346"/>
              <a:gd name="connsiteY288-3234" fmla="*/ 370431 h 1822125"/>
              <a:gd name="connsiteX289-3235" fmla="*/ 2636409 w 4011346"/>
              <a:gd name="connsiteY289-3236" fmla="*/ 380443 h 1822125"/>
              <a:gd name="connsiteX290-3237" fmla="*/ 2603037 w 4011346"/>
              <a:gd name="connsiteY290-3238" fmla="*/ 340396 h 1822125"/>
              <a:gd name="connsiteX291-3239" fmla="*/ 2569665 w 4011346"/>
              <a:gd name="connsiteY291-3240" fmla="*/ 423827 h 1822125"/>
              <a:gd name="connsiteX292-3241" fmla="*/ 2552979 w 4011346"/>
              <a:gd name="connsiteY292-3242" fmla="*/ 443850 h 1822125"/>
              <a:gd name="connsiteX293-3243" fmla="*/ 2469548 w 4011346"/>
              <a:gd name="connsiteY293-3244" fmla="*/ 307024 h 1822125"/>
              <a:gd name="connsiteX294-3245" fmla="*/ 2446187 w 4011346"/>
              <a:gd name="connsiteY294-3246" fmla="*/ 323710 h 1822125"/>
              <a:gd name="connsiteX295-3247" fmla="*/ 2442850 w 4011346"/>
              <a:gd name="connsiteY295-3248" fmla="*/ 290338 h 1822125"/>
              <a:gd name="connsiteX296-3249" fmla="*/ 2449525 w 4011346"/>
              <a:gd name="connsiteY296-3250" fmla="*/ 220256 h 1822125"/>
              <a:gd name="connsiteX297-3251" fmla="*/ 2386117 w 4011346"/>
              <a:gd name="connsiteY297-3252" fmla="*/ 193558 h 1822125"/>
              <a:gd name="connsiteX298-3253" fmla="*/ 2369431 w 4011346"/>
              <a:gd name="connsiteY298-3254" fmla="*/ 233605 h 1822125"/>
              <a:gd name="connsiteX299-3255" fmla="*/ 2379443 w 4011346"/>
              <a:gd name="connsiteY299-3256" fmla="*/ 256965 h 1822125"/>
              <a:gd name="connsiteX300-3257" fmla="*/ 2376106 w 4011346"/>
              <a:gd name="connsiteY300-3258" fmla="*/ 276989 h 1822125"/>
              <a:gd name="connsiteX301-3259" fmla="*/ 2352745 w 4011346"/>
              <a:gd name="connsiteY301-3260" fmla="*/ 253628 h 1822125"/>
              <a:gd name="connsiteX302-3261" fmla="*/ 2316036 w 4011346"/>
              <a:gd name="connsiteY302-3262" fmla="*/ 260303 h 1822125"/>
              <a:gd name="connsiteX303-3263" fmla="*/ 2272652 w 4011346"/>
              <a:gd name="connsiteY303-3264" fmla="*/ 246954 h 1822125"/>
              <a:gd name="connsiteX304-3265" fmla="*/ 2245954 w 4011346"/>
              <a:gd name="connsiteY304-3266" fmla="*/ 206907 h 1822125"/>
              <a:gd name="connsiteX305-3267" fmla="*/ 2209244 w 4011346"/>
              <a:gd name="connsiteY305-3268" fmla="*/ 203570 h 1822125"/>
              <a:gd name="connsiteX306-3269" fmla="*/ 2159186 w 4011346"/>
              <a:gd name="connsiteY306-3270" fmla="*/ 193558 h 1822125"/>
              <a:gd name="connsiteX307-3271" fmla="*/ 2132488 w 4011346"/>
              <a:gd name="connsiteY307-3272" fmla="*/ 210244 h 1822125"/>
              <a:gd name="connsiteX308-3273" fmla="*/ 2115802 w 4011346"/>
              <a:gd name="connsiteY308-3274" fmla="*/ 223593 h 1822125"/>
              <a:gd name="connsiteX309-3275" fmla="*/ 2115802 w 4011346"/>
              <a:gd name="connsiteY309-3276" fmla="*/ 193558 h 1822125"/>
              <a:gd name="connsiteX310-3277" fmla="*/ 2082430 w 4011346"/>
              <a:gd name="connsiteY310-3278" fmla="*/ 190221 h 1822125"/>
              <a:gd name="connsiteX311-3279" fmla="*/ 2045720 w 4011346"/>
              <a:gd name="connsiteY311-3280" fmla="*/ 163523 h 1822125"/>
              <a:gd name="connsiteX312-3281" fmla="*/ 2025697 w 4011346"/>
              <a:gd name="connsiteY312-3282" fmla="*/ 193558 h 1822125"/>
              <a:gd name="connsiteX313-3283" fmla="*/ 2055732 w 4011346"/>
              <a:gd name="connsiteY313-3284" fmla="*/ 190221 h 1822125"/>
              <a:gd name="connsiteX314-3285" fmla="*/ 2045720 w 4011346"/>
              <a:gd name="connsiteY314-3286" fmla="*/ 216919 h 1822125"/>
              <a:gd name="connsiteX315-3287" fmla="*/ 1988987 w 4011346"/>
              <a:gd name="connsiteY315-3288" fmla="*/ 236942 h 1822125"/>
              <a:gd name="connsiteX316-3289" fmla="*/ 1935592 w 4011346"/>
              <a:gd name="connsiteY316-3290" fmla="*/ 246954 h 1822125"/>
              <a:gd name="connsiteX317-3291" fmla="*/ 1995662 w 4011346"/>
              <a:gd name="connsiteY317-3292" fmla="*/ 190221 h 1822125"/>
              <a:gd name="connsiteX318-3293" fmla="*/ 2055732 w 4011346"/>
              <a:gd name="connsiteY318-3294" fmla="*/ 120139 h 1822125"/>
              <a:gd name="connsiteX319-3295" fmla="*/ 2055732 w 4011346"/>
              <a:gd name="connsiteY319-3296" fmla="*/ 120139 h 1822125"/>
              <a:gd name="connsiteX320-3297" fmla="*/ 1638579 w 4011346"/>
              <a:gd name="connsiteY320-3298" fmla="*/ 0 h 1822125"/>
              <a:gd name="connsiteX321-3299" fmla="*/ 1528449 w 4011346"/>
              <a:gd name="connsiteY321-3300" fmla="*/ 26696 h 1822125"/>
              <a:gd name="connsiteX322-3301" fmla="*/ 1465043 w 4011346"/>
              <a:gd name="connsiteY322-3302" fmla="*/ 110127 h 1822125"/>
              <a:gd name="connsiteX323-3303" fmla="*/ 1448357 w 4011346"/>
              <a:gd name="connsiteY323-3304" fmla="*/ 136825 h 1822125"/>
              <a:gd name="connsiteX324-3305" fmla="*/ 1481729 w 4011346"/>
              <a:gd name="connsiteY324-3306" fmla="*/ 170198 h 1822125"/>
              <a:gd name="connsiteX325-3307" fmla="*/ 1481729 w 4011346"/>
              <a:gd name="connsiteY325-3308" fmla="*/ 200233 h 1822125"/>
              <a:gd name="connsiteX326-3309" fmla="*/ 1458368 w 4011346"/>
              <a:gd name="connsiteY326-3310" fmla="*/ 203570 h 1822125"/>
              <a:gd name="connsiteX327-3311" fmla="*/ 1458368 w 4011346"/>
              <a:gd name="connsiteY327-3312" fmla="*/ 183546 h 1822125"/>
              <a:gd name="connsiteX328-3313" fmla="*/ 1418322 w 4011346"/>
              <a:gd name="connsiteY328-3314" fmla="*/ 193558 h 1822125"/>
              <a:gd name="connsiteX329-3315" fmla="*/ 1368263 w 4011346"/>
              <a:gd name="connsiteY329-3316" fmla="*/ 200233 h 1822125"/>
              <a:gd name="connsiteX330-3317" fmla="*/ 1321542 w 4011346"/>
              <a:gd name="connsiteY330-3318" fmla="*/ 206907 h 1822125"/>
              <a:gd name="connsiteX331-3319" fmla="*/ 1318205 w 4011346"/>
              <a:gd name="connsiteY331-3320" fmla="*/ 293675 h 1822125"/>
              <a:gd name="connsiteX332-3321" fmla="*/ 1358252 w 4011346"/>
              <a:gd name="connsiteY332-3322" fmla="*/ 317036 h 1822125"/>
              <a:gd name="connsiteX333-3323" fmla="*/ 1374938 w 4011346"/>
              <a:gd name="connsiteY333-3324" fmla="*/ 347071 h 1822125"/>
              <a:gd name="connsiteX334-3325" fmla="*/ 1384949 w 4011346"/>
              <a:gd name="connsiteY334-3326" fmla="*/ 370431 h 1822125"/>
              <a:gd name="connsiteX335-3327" fmla="*/ 1394961 w 4011346"/>
              <a:gd name="connsiteY335-3328" fmla="*/ 420490 h 1822125"/>
              <a:gd name="connsiteX336-3329" fmla="*/ 1384949 w 4011346"/>
              <a:gd name="connsiteY336-3330" fmla="*/ 450525 h 1822125"/>
              <a:gd name="connsiteX337-3331" fmla="*/ 1358252 w 4011346"/>
              <a:gd name="connsiteY337-3332" fmla="*/ 417152 h 1822125"/>
              <a:gd name="connsiteX338-3333" fmla="*/ 1361589 w 4011346"/>
              <a:gd name="connsiteY338-3334" fmla="*/ 387117 h 1822125"/>
              <a:gd name="connsiteX339-3335" fmla="*/ 1351577 w 4011346"/>
              <a:gd name="connsiteY339-3336" fmla="*/ 347071 h 1822125"/>
              <a:gd name="connsiteX340-3337" fmla="*/ 1328217 w 4011346"/>
              <a:gd name="connsiteY340-3338" fmla="*/ 353745 h 1822125"/>
              <a:gd name="connsiteX341-3339" fmla="*/ 1281495 w 4011346"/>
              <a:gd name="connsiteY341-3340" fmla="*/ 317036 h 1822125"/>
              <a:gd name="connsiteX342-3341" fmla="*/ 1241449 w 4011346"/>
              <a:gd name="connsiteY342-3342" fmla="*/ 313698 h 1822125"/>
              <a:gd name="connsiteX343-3343" fmla="*/ 1241449 w 4011346"/>
              <a:gd name="connsiteY343-3344" fmla="*/ 360419 h 1822125"/>
              <a:gd name="connsiteX344-3345" fmla="*/ 1201402 w 4011346"/>
              <a:gd name="connsiteY344-3346" fmla="*/ 340396 h 1822125"/>
              <a:gd name="connsiteX345-3347" fmla="*/ 1228100 w 4011346"/>
              <a:gd name="connsiteY345-3348" fmla="*/ 390454 h 1822125"/>
              <a:gd name="connsiteX346-3349" fmla="*/ 1258135 w 4011346"/>
              <a:gd name="connsiteY346-3350" fmla="*/ 400466 h 1822125"/>
              <a:gd name="connsiteX347-3351" fmla="*/ 1258135 w 4011346"/>
              <a:gd name="connsiteY347-3352" fmla="*/ 420490 h 1822125"/>
              <a:gd name="connsiteX348-3353" fmla="*/ 1198065 w 4011346"/>
              <a:gd name="connsiteY348-3354" fmla="*/ 397129 h 1822125"/>
              <a:gd name="connsiteX349-3355" fmla="*/ 1181379 w 4011346"/>
              <a:gd name="connsiteY349-3356" fmla="*/ 397129 h 1822125"/>
              <a:gd name="connsiteX350-3357" fmla="*/ 1178041 w 4011346"/>
              <a:gd name="connsiteY350-3358" fmla="*/ 353745 h 1822125"/>
              <a:gd name="connsiteX351-3359" fmla="*/ 1171367 w 4011346"/>
              <a:gd name="connsiteY351-3360" fmla="*/ 266977 h 1822125"/>
              <a:gd name="connsiteX352-3361" fmla="*/ 1161355 w 4011346"/>
              <a:gd name="connsiteY352-3362" fmla="*/ 337059 h 1822125"/>
              <a:gd name="connsiteX353-3363" fmla="*/ 1137995 w 4011346"/>
              <a:gd name="connsiteY353-3364" fmla="*/ 367094 h 1822125"/>
              <a:gd name="connsiteX354-3365" fmla="*/ 1158018 w 4011346"/>
              <a:gd name="connsiteY354-3366" fmla="*/ 413815 h 1822125"/>
              <a:gd name="connsiteX355-3367" fmla="*/ 1158018 w 4011346"/>
              <a:gd name="connsiteY355-3368" fmla="*/ 447187 h 1822125"/>
              <a:gd name="connsiteX356-3369" fmla="*/ 1141332 w 4011346"/>
              <a:gd name="connsiteY356-3370" fmla="*/ 497246 h 1822125"/>
              <a:gd name="connsiteX357-3371" fmla="*/ 1154681 w 4011346"/>
              <a:gd name="connsiteY357-3372" fmla="*/ 530618 h 1822125"/>
              <a:gd name="connsiteX358-3373" fmla="*/ 1184716 w 4011346"/>
              <a:gd name="connsiteY358-3374" fmla="*/ 537292 h 1822125"/>
              <a:gd name="connsiteX359-3375" fmla="*/ 1221425 w 4011346"/>
              <a:gd name="connsiteY359-3376" fmla="*/ 543967 h 1822125"/>
              <a:gd name="connsiteX360-3377" fmla="*/ 1241449 w 4011346"/>
              <a:gd name="connsiteY360-3378" fmla="*/ 567327 h 1822125"/>
              <a:gd name="connsiteX361-3379" fmla="*/ 1258135 w 4011346"/>
              <a:gd name="connsiteY361-3380" fmla="*/ 610711 h 1822125"/>
              <a:gd name="connsiteX362-3381" fmla="*/ 1258135 w 4011346"/>
              <a:gd name="connsiteY362-3382" fmla="*/ 610711 h 1822125"/>
              <a:gd name="connsiteX363-3383" fmla="*/ 1254798 w 4011346"/>
              <a:gd name="connsiteY363-3384" fmla="*/ 644084 h 1822125"/>
              <a:gd name="connsiteX364-3385" fmla="*/ 1274821 w 4011346"/>
              <a:gd name="connsiteY364-3386" fmla="*/ 664107 h 1822125"/>
              <a:gd name="connsiteX365-3387" fmla="*/ 1244786 w 4011346"/>
              <a:gd name="connsiteY365-3388" fmla="*/ 670782 h 1822125"/>
              <a:gd name="connsiteX366-3389" fmla="*/ 1224763 w 4011346"/>
              <a:gd name="connsiteY366-3390" fmla="*/ 630735 h 1822125"/>
              <a:gd name="connsiteX367-3391" fmla="*/ 1224763 w 4011346"/>
              <a:gd name="connsiteY367-3392" fmla="*/ 590688 h 1822125"/>
              <a:gd name="connsiteX368-3393" fmla="*/ 1194727 w 4011346"/>
              <a:gd name="connsiteY368-3394" fmla="*/ 553979 h 1822125"/>
              <a:gd name="connsiteX369-3395" fmla="*/ 1164692 w 4011346"/>
              <a:gd name="connsiteY369-3396" fmla="*/ 597363 h 1822125"/>
              <a:gd name="connsiteX370-3397" fmla="*/ 1178041 w 4011346"/>
              <a:gd name="connsiteY370-3398" fmla="*/ 640746 h 1822125"/>
              <a:gd name="connsiteX371-3399" fmla="*/ 1137995 w 4011346"/>
              <a:gd name="connsiteY371-3400" fmla="*/ 697479 h 1822125"/>
              <a:gd name="connsiteX372-3401" fmla="*/ 1097948 w 4011346"/>
              <a:gd name="connsiteY372-3402" fmla="*/ 754212 h 1822125"/>
              <a:gd name="connsiteX373-3403" fmla="*/ 1007843 w 4011346"/>
              <a:gd name="connsiteY373-3404" fmla="*/ 717503 h 1822125"/>
              <a:gd name="connsiteX374-3405" fmla="*/ 1074587 w 4011346"/>
              <a:gd name="connsiteY374-3406" fmla="*/ 714165 h 1822125"/>
              <a:gd name="connsiteX375-3407" fmla="*/ 1107960 w 4011346"/>
              <a:gd name="connsiteY375-3408" fmla="*/ 650758 h 1822125"/>
              <a:gd name="connsiteX376-3409" fmla="*/ 1121309 w 4011346"/>
              <a:gd name="connsiteY376-3410" fmla="*/ 607374 h 1822125"/>
              <a:gd name="connsiteX377-3411" fmla="*/ 1127983 w 4011346"/>
              <a:gd name="connsiteY377-3412" fmla="*/ 574002 h 1822125"/>
              <a:gd name="connsiteX378-3413" fmla="*/ 1117971 w 4011346"/>
              <a:gd name="connsiteY378-3414" fmla="*/ 557316 h 1822125"/>
              <a:gd name="connsiteX379-3415" fmla="*/ 1114634 w 4011346"/>
              <a:gd name="connsiteY379-3416" fmla="*/ 507257 h 1822125"/>
              <a:gd name="connsiteX380-3417" fmla="*/ 1104622 w 4011346"/>
              <a:gd name="connsiteY380-3418" fmla="*/ 427164 h 1822125"/>
              <a:gd name="connsiteX381-3419" fmla="*/ 1101285 w 4011346"/>
              <a:gd name="connsiteY381-3420" fmla="*/ 367094 h 1822125"/>
              <a:gd name="connsiteX382-3421" fmla="*/ 1124646 w 4011346"/>
              <a:gd name="connsiteY382-3422" fmla="*/ 273652 h 1822125"/>
              <a:gd name="connsiteX383-3423" fmla="*/ 1031203 w 4011346"/>
              <a:gd name="connsiteY383-3424" fmla="*/ 263640 h 1822125"/>
              <a:gd name="connsiteX384-3425" fmla="*/ 1014517 w 4011346"/>
              <a:gd name="connsiteY384-3426" fmla="*/ 320373 h 1822125"/>
              <a:gd name="connsiteX385-3427" fmla="*/ 1024529 w 4011346"/>
              <a:gd name="connsiteY385-3428" fmla="*/ 367094 h 1822125"/>
              <a:gd name="connsiteX386-3429" fmla="*/ 981145 w 4011346"/>
              <a:gd name="connsiteY386-3430" fmla="*/ 420490 h 1822125"/>
              <a:gd name="connsiteX387-3431" fmla="*/ 991157 w 4011346"/>
              <a:gd name="connsiteY387-3432" fmla="*/ 457199 h 1822125"/>
              <a:gd name="connsiteX388-3433" fmla="*/ 981145 w 4011346"/>
              <a:gd name="connsiteY388-3434" fmla="*/ 503920 h 1822125"/>
              <a:gd name="connsiteX389-3435" fmla="*/ 1001168 w 4011346"/>
              <a:gd name="connsiteY389-3436" fmla="*/ 527281 h 1822125"/>
              <a:gd name="connsiteX390-3437" fmla="*/ 1017854 w 4011346"/>
              <a:gd name="connsiteY390-3438" fmla="*/ 574002 h 1822125"/>
              <a:gd name="connsiteX391-3439" fmla="*/ 1047890 w 4011346"/>
              <a:gd name="connsiteY391-3440" fmla="*/ 560653 h 1822125"/>
              <a:gd name="connsiteX392-3441" fmla="*/ 1014517 w 4011346"/>
              <a:gd name="connsiteY392-3442" fmla="*/ 614049 h 1822125"/>
              <a:gd name="connsiteX393-3443" fmla="*/ 957784 w 4011346"/>
              <a:gd name="connsiteY393-3444" fmla="*/ 560653 h 1822125"/>
              <a:gd name="connsiteX394-3445" fmla="*/ 884365 w 4011346"/>
              <a:gd name="connsiteY394-3446" fmla="*/ 523944 h 1822125"/>
              <a:gd name="connsiteX395-3447" fmla="*/ 824295 w 4011346"/>
              <a:gd name="connsiteY395-3448" fmla="*/ 500583 h 1822125"/>
              <a:gd name="connsiteX396-3449" fmla="*/ 810946 w 4011346"/>
              <a:gd name="connsiteY396-3450" fmla="*/ 537292 h 1822125"/>
              <a:gd name="connsiteX397-3451" fmla="*/ 827633 w 4011346"/>
              <a:gd name="connsiteY397-3452" fmla="*/ 574002 h 1822125"/>
              <a:gd name="connsiteX398-3453" fmla="*/ 814284 w 4011346"/>
              <a:gd name="connsiteY398-3454" fmla="*/ 597363 h 1822125"/>
              <a:gd name="connsiteX399-3455" fmla="*/ 800935 w 4011346"/>
              <a:gd name="connsiteY399-3456" fmla="*/ 614049 h 1822125"/>
              <a:gd name="connsiteX400-3457" fmla="*/ 770900 w 4011346"/>
              <a:gd name="connsiteY400-3458" fmla="*/ 557316 h 1822125"/>
              <a:gd name="connsiteX401-3459" fmla="*/ 744202 w 4011346"/>
              <a:gd name="connsiteY401-3460" fmla="*/ 594025 h 1822125"/>
              <a:gd name="connsiteX402-3461" fmla="*/ 707492 w 4011346"/>
              <a:gd name="connsiteY402-3462" fmla="*/ 587351 h 1822125"/>
              <a:gd name="connsiteX403-3463" fmla="*/ 654097 w 4011346"/>
              <a:gd name="connsiteY403-3464" fmla="*/ 624060 h 1822125"/>
              <a:gd name="connsiteX404-3465" fmla="*/ 644085 w 4011346"/>
              <a:gd name="connsiteY404-3466" fmla="*/ 600700 h 1822125"/>
              <a:gd name="connsiteX405-3467" fmla="*/ 654097 w 4011346"/>
              <a:gd name="connsiteY405-3468" fmla="*/ 563990 h 1822125"/>
              <a:gd name="connsiteX406-3469" fmla="*/ 614050 w 4011346"/>
              <a:gd name="connsiteY406-3470" fmla="*/ 600700 h 1822125"/>
              <a:gd name="connsiteX407-3471" fmla="*/ 594027 w 4011346"/>
              <a:gd name="connsiteY407-3472" fmla="*/ 600700 h 1822125"/>
              <a:gd name="connsiteX408-3473" fmla="*/ 533957 w 4011346"/>
              <a:gd name="connsiteY408-3474" fmla="*/ 634072 h 1822125"/>
              <a:gd name="connsiteX409-3475" fmla="*/ 510596 w 4011346"/>
              <a:gd name="connsiteY409-3476" fmla="*/ 657433 h 1822125"/>
              <a:gd name="connsiteX410-3477" fmla="*/ 500584 w 4011346"/>
              <a:gd name="connsiteY410-3478" fmla="*/ 704154 h 1822125"/>
              <a:gd name="connsiteX411-3479" fmla="*/ 450526 w 4011346"/>
              <a:gd name="connsiteY411-3480" fmla="*/ 690805 h 1822125"/>
              <a:gd name="connsiteX412-3481" fmla="*/ 433840 w 4011346"/>
              <a:gd name="connsiteY412-3482" fmla="*/ 654095 h 1822125"/>
              <a:gd name="connsiteX413-3483" fmla="*/ 467212 w 4011346"/>
              <a:gd name="connsiteY413-3484" fmla="*/ 624060 h 1822125"/>
              <a:gd name="connsiteX414-3485" fmla="*/ 453863 w 4011346"/>
              <a:gd name="connsiteY414-3486" fmla="*/ 600700 h 1822125"/>
              <a:gd name="connsiteX415-3487" fmla="*/ 390456 w 4011346"/>
              <a:gd name="connsiteY415-3488" fmla="*/ 570665 h 1822125"/>
              <a:gd name="connsiteX416-3489" fmla="*/ 417154 w 4011346"/>
              <a:gd name="connsiteY416-3490" fmla="*/ 620723 h 1822125"/>
              <a:gd name="connsiteX417-3491" fmla="*/ 407142 w 4011346"/>
              <a:gd name="connsiteY417-3492" fmla="*/ 664107 h 1822125"/>
              <a:gd name="connsiteX418-3493" fmla="*/ 413817 w 4011346"/>
              <a:gd name="connsiteY418-3494" fmla="*/ 700817 h 1822125"/>
              <a:gd name="connsiteX419-3495" fmla="*/ 427165 w 4011346"/>
              <a:gd name="connsiteY419-3496" fmla="*/ 724177 h 1822125"/>
              <a:gd name="connsiteX420-3497" fmla="*/ 413817 w 4011346"/>
              <a:gd name="connsiteY420-3498" fmla="*/ 754212 h 1822125"/>
              <a:gd name="connsiteX421-3499" fmla="*/ 390456 w 4011346"/>
              <a:gd name="connsiteY421-3500" fmla="*/ 730852 h 1822125"/>
              <a:gd name="connsiteX422-3501" fmla="*/ 360421 w 4011346"/>
              <a:gd name="connsiteY422-3502" fmla="*/ 727514 h 1822125"/>
              <a:gd name="connsiteX423-3503" fmla="*/ 333723 w 4011346"/>
              <a:gd name="connsiteY423-3504" fmla="*/ 767561 h 1822125"/>
              <a:gd name="connsiteX424-3505" fmla="*/ 307025 w 4011346"/>
              <a:gd name="connsiteY424-3506" fmla="*/ 787584 h 1822125"/>
              <a:gd name="connsiteX425-3507" fmla="*/ 320374 w 4011346"/>
              <a:gd name="connsiteY425-3508" fmla="*/ 814282 h 1822125"/>
              <a:gd name="connsiteX426-3509" fmla="*/ 303688 w 4011346"/>
              <a:gd name="connsiteY426-3510" fmla="*/ 837643 h 1822125"/>
              <a:gd name="connsiteX427-3511" fmla="*/ 233606 w 4011346"/>
              <a:gd name="connsiteY427-3512" fmla="*/ 800933 h 1822125"/>
              <a:gd name="connsiteX428-3513" fmla="*/ 243618 w 4011346"/>
              <a:gd name="connsiteY428-3514" fmla="*/ 850992 h 1822125"/>
              <a:gd name="connsiteX429-3515" fmla="*/ 263641 w 4011346"/>
              <a:gd name="connsiteY429-3516" fmla="*/ 871015 h 1822125"/>
              <a:gd name="connsiteX430-3517" fmla="*/ 250292 w 4011346"/>
              <a:gd name="connsiteY430-3518" fmla="*/ 884364 h 1822125"/>
              <a:gd name="connsiteX431-3519" fmla="*/ 193560 w 4011346"/>
              <a:gd name="connsiteY431-3520" fmla="*/ 847654 h 1822125"/>
              <a:gd name="connsiteX432-3521" fmla="*/ 170199 w 4011346"/>
              <a:gd name="connsiteY432-3522" fmla="*/ 807608 h 1822125"/>
              <a:gd name="connsiteX433-3523" fmla="*/ 170199 w 4011346"/>
              <a:gd name="connsiteY433-3524" fmla="*/ 760887 h 1822125"/>
              <a:gd name="connsiteX434-3525" fmla="*/ 133490 w 4011346"/>
              <a:gd name="connsiteY434-3526" fmla="*/ 684130 h 1822125"/>
              <a:gd name="connsiteX435-3527" fmla="*/ 196897 w 4011346"/>
              <a:gd name="connsiteY435-3528" fmla="*/ 714165 h 1822125"/>
              <a:gd name="connsiteX436-3529" fmla="*/ 256967 w 4011346"/>
              <a:gd name="connsiteY436-3530" fmla="*/ 744200 h 1822125"/>
              <a:gd name="connsiteX437-3531" fmla="*/ 293676 w 4011346"/>
              <a:gd name="connsiteY437-3532" fmla="*/ 747538 h 1822125"/>
              <a:gd name="connsiteX438-3533" fmla="*/ 327049 w 4011346"/>
              <a:gd name="connsiteY438-3534" fmla="*/ 717503 h 1822125"/>
              <a:gd name="connsiteX439-3535" fmla="*/ 343735 w 4011346"/>
              <a:gd name="connsiteY439-3536" fmla="*/ 680793 h 1822125"/>
              <a:gd name="connsiteX440-3537" fmla="*/ 333723 w 4011346"/>
              <a:gd name="connsiteY440-3538" fmla="*/ 630735 h 1822125"/>
              <a:gd name="connsiteX441-3539" fmla="*/ 290339 w 4011346"/>
              <a:gd name="connsiteY441-3540" fmla="*/ 610711 h 1822125"/>
              <a:gd name="connsiteX442-3541" fmla="*/ 236944 w 4011346"/>
              <a:gd name="connsiteY442-3542" fmla="*/ 563990 h 1822125"/>
              <a:gd name="connsiteX443-3543" fmla="*/ 133490 w 4011346"/>
              <a:gd name="connsiteY443-3544" fmla="*/ 507257 h 1822125"/>
              <a:gd name="connsiteX0-3545" fmla="*/ 133490 w 4011346"/>
              <a:gd name="connsiteY0-3546" fmla="*/ 507257 h 1822125"/>
              <a:gd name="connsiteX1-3547" fmla="*/ 46722 w 4011346"/>
              <a:gd name="connsiteY1-3548" fmla="*/ 537292 h 1822125"/>
              <a:gd name="connsiteX2-3549" fmla="*/ 33373 w 4011346"/>
              <a:gd name="connsiteY2-3550" fmla="*/ 567327 h 1822125"/>
              <a:gd name="connsiteX3-3551" fmla="*/ 43384 w 4011346"/>
              <a:gd name="connsiteY3-3552" fmla="*/ 597363 h 1822125"/>
              <a:gd name="connsiteX4-3553" fmla="*/ 60071 w 4011346"/>
              <a:gd name="connsiteY4-3554" fmla="*/ 624060 h 1822125"/>
              <a:gd name="connsiteX5-3555" fmla="*/ 73419 w 4011346"/>
              <a:gd name="connsiteY5-3556" fmla="*/ 654095 h 1822125"/>
              <a:gd name="connsiteX6-3557" fmla="*/ 56733 w 4011346"/>
              <a:gd name="connsiteY6-3558" fmla="*/ 677456 h 1822125"/>
              <a:gd name="connsiteX7-3559" fmla="*/ 76757 w 4011346"/>
              <a:gd name="connsiteY7-3560" fmla="*/ 757549 h 1822125"/>
              <a:gd name="connsiteX8-3561" fmla="*/ 66745 w 4011346"/>
              <a:gd name="connsiteY8-3562" fmla="*/ 774236 h 1822125"/>
              <a:gd name="connsiteX9-3563" fmla="*/ 70082 w 4011346"/>
              <a:gd name="connsiteY9-3564" fmla="*/ 800933 h 1822125"/>
              <a:gd name="connsiteX10-3565" fmla="*/ 70082 w 4011346"/>
              <a:gd name="connsiteY10-3566" fmla="*/ 840980 h 1822125"/>
              <a:gd name="connsiteX11-3567" fmla="*/ 80094 w 4011346"/>
              <a:gd name="connsiteY11-3568" fmla="*/ 861003 h 1822125"/>
              <a:gd name="connsiteX12-3569" fmla="*/ 76757 w 4011346"/>
              <a:gd name="connsiteY12-3570" fmla="*/ 884364 h 1822125"/>
              <a:gd name="connsiteX13-3571" fmla="*/ 106792 w 4011346"/>
              <a:gd name="connsiteY13-3572" fmla="*/ 917736 h 1822125"/>
              <a:gd name="connsiteX14-3573" fmla="*/ 106792 w 4011346"/>
              <a:gd name="connsiteY14-3574" fmla="*/ 947771 h 1822125"/>
              <a:gd name="connsiteX15-3575" fmla="*/ 13349 w 4011346"/>
              <a:gd name="connsiteY15-3576" fmla="*/ 1037876 h 1822125"/>
              <a:gd name="connsiteX16-3577" fmla="*/ 33373 w 4011346"/>
              <a:gd name="connsiteY16-3578" fmla="*/ 1071249 h 1822125"/>
              <a:gd name="connsiteX17-3579" fmla="*/ 33373 w 4011346"/>
              <a:gd name="connsiteY17-3580" fmla="*/ 1071249 h 1822125"/>
              <a:gd name="connsiteX18-3581" fmla="*/ 16687 w 4011346"/>
              <a:gd name="connsiteY18-3582" fmla="*/ 1101284 h 1822125"/>
              <a:gd name="connsiteX19-3583" fmla="*/ 3338 w 4011346"/>
              <a:gd name="connsiteY19-3584" fmla="*/ 1131319 h 1822125"/>
              <a:gd name="connsiteX20-3585" fmla="*/ 0 w 4011346"/>
              <a:gd name="connsiteY20-3586" fmla="*/ 1191389 h 1822125"/>
              <a:gd name="connsiteX21-3587" fmla="*/ 16687 w 4011346"/>
              <a:gd name="connsiteY21-3588" fmla="*/ 1234773 h 1822125"/>
              <a:gd name="connsiteX22-3589" fmla="*/ 20024 w 4011346"/>
              <a:gd name="connsiteY22-3590" fmla="*/ 1268145 h 1822125"/>
              <a:gd name="connsiteX23-3591" fmla="*/ 56733 w 4011346"/>
              <a:gd name="connsiteY23-3592" fmla="*/ 1278157 h 1822125"/>
              <a:gd name="connsiteX24-3593" fmla="*/ 116803 w 4011346"/>
              <a:gd name="connsiteY24-3594" fmla="*/ 1364925 h 1822125"/>
              <a:gd name="connsiteX25-3595" fmla="*/ 96780 w 4011346"/>
              <a:gd name="connsiteY25-3596" fmla="*/ 1388285 h 1822125"/>
              <a:gd name="connsiteX26-3597" fmla="*/ 93443 w 4011346"/>
              <a:gd name="connsiteY26-3598" fmla="*/ 1418320 h 1822125"/>
              <a:gd name="connsiteX27-3599" fmla="*/ 120141 w 4011346"/>
              <a:gd name="connsiteY27-3600" fmla="*/ 1421657 h 1822125"/>
              <a:gd name="connsiteX28-3601" fmla="*/ 160187 w 4011346"/>
              <a:gd name="connsiteY28-3602" fmla="*/ 1435006 h 1822125"/>
              <a:gd name="connsiteX29-3603" fmla="*/ 186885 w 4011346"/>
              <a:gd name="connsiteY29-3604" fmla="*/ 1448355 h 1822125"/>
              <a:gd name="connsiteX30-3605" fmla="*/ 213583 w 4011346"/>
              <a:gd name="connsiteY30-3606" fmla="*/ 1478390 h 1822125"/>
              <a:gd name="connsiteX31-3607" fmla="*/ 243618 w 4011346"/>
              <a:gd name="connsiteY31-3608" fmla="*/ 1481727 h 1822125"/>
              <a:gd name="connsiteX32-3609" fmla="*/ 287002 w 4011346"/>
              <a:gd name="connsiteY32-3610" fmla="*/ 1511763 h 1822125"/>
              <a:gd name="connsiteX33-3611" fmla="*/ 310363 w 4011346"/>
              <a:gd name="connsiteY33-3612" fmla="*/ 1521774 h 1822125"/>
              <a:gd name="connsiteX34-3613" fmla="*/ 310363 w 4011346"/>
              <a:gd name="connsiteY34-3614" fmla="*/ 1558484 h 1822125"/>
              <a:gd name="connsiteX35-3615" fmla="*/ 270316 w 4011346"/>
              <a:gd name="connsiteY35-3616" fmla="*/ 1598530 h 1822125"/>
              <a:gd name="connsiteX36-3617" fmla="*/ 280327 w 4011346"/>
              <a:gd name="connsiteY36-3618" fmla="*/ 1621891 h 1822125"/>
              <a:gd name="connsiteX37-3619" fmla="*/ 273653 w 4011346"/>
              <a:gd name="connsiteY37-3620" fmla="*/ 1641914 h 1822125"/>
              <a:gd name="connsiteX38-3621" fmla="*/ 266979 w 4011346"/>
              <a:gd name="connsiteY38-3622" fmla="*/ 1658600 h 1822125"/>
              <a:gd name="connsiteX39-3623" fmla="*/ 240281 w 4011346"/>
              <a:gd name="connsiteY39-3624" fmla="*/ 1698647 h 1822125"/>
              <a:gd name="connsiteX40-3625" fmla="*/ 307025 w 4011346"/>
              <a:gd name="connsiteY40-3626" fmla="*/ 1735357 h 1822125"/>
              <a:gd name="connsiteX41-3627" fmla="*/ 337060 w 4011346"/>
              <a:gd name="connsiteY41-3628" fmla="*/ 1742031 h 1822125"/>
              <a:gd name="connsiteX42-3629" fmla="*/ 360421 w 4011346"/>
              <a:gd name="connsiteY42-3630" fmla="*/ 1748706 h 1822125"/>
              <a:gd name="connsiteX43-3631" fmla="*/ 380444 w 4011346"/>
              <a:gd name="connsiteY43-3632" fmla="*/ 1755380 h 1822125"/>
              <a:gd name="connsiteX44-3633" fmla="*/ 407142 w 4011346"/>
              <a:gd name="connsiteY44-3634" fmla="*/ 1775403 h 1822125"/>
              <a:gd name="connsiteX45-3635" fmla="*/ 437177 w 4011346"/>
              <a:gd name="connsiteY45-3636" fmla="*/ 1772066 h 1822125"/>
              <a:gd name="connsiteX46-3637" fmla="*/ 507259 w 4011346"/>
              <a:gd name="connsiteY46-3638" fmla="*/ 1822125 h 1822125"/>
              <a:gd name="connsiteX47-3639" fmla="*/ 517271 w 4011346"/>
              <a:gd name="connsiteY47-3640" fmla="*/ 1808776 h 1822125"/>
              <a:gd name="connsiteX48-3641" fmla="*/ 507259 w 4011346"/>
              <a:gd name="connsiteY48-3642" fmla="*/ 1768729 h 1822125"/>
              <a:gd name="connsiteX49-3643" fmla="*/ 500584 w 4011346"/>
              <a:gd name="connsiteY49-3644" fmla="*/ 1735357 h 1822125"/>
              <a:gd name="connsiteX50-3645" fmla="*/ 483898 w 4011346"/>
              <a:gd name="connsiteY50-3646" fmla="*/ 1691973 h 1822125"/>
              <a:gd name="connsiteX51-3647" fmla="*/ 513933 w 4011346"/>
              <a:gd name="connsiteY51-3648" fmla="*/ 1671949 h 1822125"/>
              <a:gd name="connsiteX52-3649" fmla="*/ 547306 w 4011346"/>
              <a:gd name="connsiteY52-3650" fmla="*/ 1648589 h 1822125"/>
              <a:gd name="connsiteX53-3651" fmla="*/ 527282 w 4011346"/>
              <a:gd name="connsiteY53-3652" fmla="*/ 1631903 h 1822125"/>
              <a:gd name="connsiteX54-3653" fmla="*/ 517271 w 4011346"/>
              <a:gd name="connsiteY54-3654" fmla="*/ 1598530 h 1822125"/>
              <a:gd name="connsiteX55-3655" fmla="*/ 480561 w 4011346"/>
              <a:gd name="connsiteY55-3656" fmla="*/ 1581844 h 1822125"/>
              <a:gd name="connsiteX56-3657" fmla="*/ 470549 w 4011346"/>
              <a:gd name="connsiteY56-3658" fmla="*/ 1561821 h 1822125"/>
              <a:gd name="connsiteX57-3659" fmla="*/ 480561 w 4011346"/>
              <a:gd name="connsiteY57-3660" fmla="*/ 1531786 h 1822125"/>
              <a:gd name="connsiteX58-3661" fmla="*/ 490573 w 4011346"/>
              <a:gd name="connsiteY58-3662" fmla="*/ 1491739 h 1822125"/>
              <a:gd name="connsiteX59-3663" fmla="*/ 513933 w 4011346"/>
              <a:gd name="connsiteY59-3664" fmla="*/ 1511763 h 1822125"/>
              <a:gd name="connsiteX60-3665" fmla="*/ 520608 w 4011346"/>
              <a:gd name="connsiteY60-3666" fmla="*/ 1495076 h 1822125"/>
              <a:gd name="connsiteX61-3667" fmla="*/ 543968 w 4011346"/>
              <a:gd name="connsiteY61-3668" fmla="*/ 1458367 h 1822125"/>
              <a:gd name="connsiteX62-3669" fmla="*/ 574003 w 4011346"/>
              <a:gd name="connsiteY62-3670" fmla="*/ 1441681 h 1822125"/>
              <a:gd name="connsiteX63-3671" fmla="*/ 590690 w 4011346"/>
              <a:gd name="connsiteY63-3672" fmla="*/ 1455030 h 1822125"/>
              <a:gd name="connsiteX64-3673" fmla="*/ 610713 w 4011346"/>
              <a:gd name="connsiteY64-3674" fmla="*/ 1428332 h 1822125"/>
              <a:gd name="connsiteX65-3675" fmla="*/ 630736 w 4011346"/>
              <a:gd name="connsiteY65-3676" fmla="*/ 1455030 h 1822125"/>
              <a:gd name="connsiteX66-3677" fmla="*/ 657434 w 4011346"/>
              <a:gd name="connsiteY66-3678" fmla="*/ 1478390 h 1822125"/>
              <a:gd name="connsiteX67-3679" fmla="*/ 674120 w 4011346"/>
              <a:gd name="connsiteY67-3680" fmla="*/ 1485065 h 1822125"/>
              <a:gd name="connsiteX68-3681" fmla="*/ 697481 w 4011346"/>
              <a:gd name="connsiteY68-3682" fmla="*/ 1485065 h 1822125"/>
              <a:gd name="connsiteX69-3683" fmla="*/ 717504 w 4011346"/>
              <a:gd name="connsiteY69-3684" fmla="*/ 1471716 h 1822125"/>
              <a:gd name="connsiteX70-3685" fmla="*/ 744202 w 4011346"/>
              <a:gd name="connsiteY70-3686" fmla="*/ 1471716 h 1822125"/>
              <a:gd name="connsiteX71-3687" fmla="*/ 760888 w 4011346"/>
              <a:gd name="connsiteY71-3688" fmla="*/ 1468379 h 1822125"/>
              <a:gd name="connsiteX72-3689" fmla="*/ 790923 w 4011346"/>
              <a:gd name="connsiteY72-3690" fmla="*/ 1501751 h 1822125"/>
              <a:gd name="connsiteX73-3691" fmla="*/ 797598 w 4011346"/>
              <a:gd name="connsiteY73-3692" fmla="*/ 1475053 h 1822125"/>
              <a:gd name="connsiteX74-3693" fmla="*/ 817621 w 4011346"/>
              <a:gd name="connsiteY74-3694" fmla="*/ 1491739 h 1822125"/>
              <a:gd name="connsiteX75-3695" fmla="*/ 837644 w 4011346"/>
              <a:gd name="connsiteY75-3696" fmla="*/ 1468379 h 1822125"/>
              <a:gd name="connsiteX76-3697" fmla="*/ 827633 w 4011346"/>
              <a:gd name="connsiteY76-3698" fmla="*/ 1448355 h 1822125"/>
              <a:gd name="connsiteX77-3699" fmla="*/ 810946 w 4011346"/>
              <a:gd name="connsiteY77-3700" fmla="*/ 1435006 h 1822125"/>
              <a:gd name="connsiteX78-3701" fmla="*/ 810946 w 4011346"/>
              <a:gd name="connsiteY78-3702" fmla="*/ 1408309 h 1822125"/>
              <a:gd name="connsiteX79-3703" fmla="*/ 810946 w 4011346"/>
              <a:gd name="connsiteY79-3704" fmla="*/ 1394960 h 1822125"/>
              <a:gd name="connsiteX80-3705" fmla="*/ 830970 w 4011346"/>
              <a:gd name="connsiteY80-3706" fmla="*/ 1391622 h 1822125"/>
              <a:gd name="connsiteX81-3707" fmla="*/ 840981 w 4011346"/>
              <a:gd name="connsiteY81-3708" fmla="*/ 1388285 h 1822125"/>
              <a:gd name="connsiteX82-3709" fmla="*/ 820958 w 4011346"/>
              <a:gd name="connsiteY82-3710" fmla="*/ 1351576 h 1822125"/>
              <a:gd name="connsiteX83-3711" fmla="*/ 854330 w 4011346"/>
              <a:gd name="connsiteY83-3712" fmla="*/ 1344901 h 1822125"/>
              <a:gd name="connsiteX84-3713" fmla="*/ 891040 w 4011346"/>
              <a:gd name="connsiteY84-3714" fmla="*/ 1351576 h 1822125"/>
              <a:gd name="connsiteX85-3715" fmla="*/ 964459 w 4011346"/>
              <a:gd name="connsiteY85-3716" fmla="*/ 1308192 h 1822125"/>
              <a:gd name="connsiteX86-3717" fmla="*/ 1001168 w 4011346"/>
              <a:gd name="connsiteY86-3718" fmla="*/ 1308192 h 1822125"/>
              <a:gd name="connsiteX87-3719" fmla="*/ 1027866 w 4011346"/>
              <a:gd name="connsiteY87-3720" fmla="*/ 1284831 h 1822125"/>
              <a:gd name="connsiteX88-3721" fmla="*/ 1047890 w 4011346"/>
              <a:gd name="connsiteY88-3722" fmla="*/ 1294843 h 1822125"/>
              <a:gd name="connsiteX89-3723" fmla="*/ 1067913 w 4011346"/>
              <a:gd name="connsiteY89-3724" fmla="*/ 1304854 h 1822125"/>
              <a:gd name="connsiteX90-3725" fmla="*/ 1087936 w 4011346"/>
              <a:gd name="connsiteY90-3726" fmla="*/ 1331552 h 1822125"/>
              <a:gd name="connsiteX91-3727" fmla="*/ 1074587 w 4011346"/>
              <a:gd name="connsiteY91-3728" fmla="*/ 1344901 h 1822125"/>
              <a:gd name="connsiteX92-3729" fmla="*/ 1104622 w 4011346"/>
              <a:gd name="connsiteY92-3730" fmla="*/ 1344901 h 1822125"/>
              <a:gd name="connsiteX93-3731" fmla="*/ 1107960 w 4011346"/>
              <a:gd name="connsiteY93-3732" fmla="*/ 1361587 h 1822125"/>
              <a:gd name="connsiteX94-3733" fmla="*/ 1121309 w 4011346"/>
              <a:gd name="connsiteY94-3734" fmla="*/ 1344901 h 1822125"/>
              <a:gd name="connsiteX95-3735" fmla="*/ 1134657 w 4011346"/>
              <a:gd name="connsiteY95-3736" fmla="*/ 1358250 h 1822125"/>
              <a:gd name="connsiteX96-3737" fmla="*/ 1134657 w 4011346"/>
              <a:gd name="connsiteY96-3738" fmla="*/ 1378273 h 1822125"/>
              <a:gd name="connsiteX97-3739" fmla="*/ 1148006 w 4011346"/>
              <a:gd name="connsiteY97-3740" fmla="*/ 1374936 h 1822125"/>
              <a:gd name="connsiteX98-3741" fmla="*/ 1208076 w 4011346"/>
              <a:gd name="connsiteY98-3742" fmla="*/ 1328215 h 1822125"/>
              <a:gd name="connsiteX99-3743" fmla="*/ 1211414 w 4011346"/>
              <a:gd name="connsiteY99-3744" fmla="*/ 1348238 h 1822125"/>
              <a:gd name="connsiteX100-3745" fmla="*/ 1244786 w 4011346"/>
              <a:gd name="connsiteY100-3746" fmla="*/ 1368262 h 1822125"/>
              <a:gd name="connsiteX101-3747" fmla="*/ 1264809 w 4011346"/>
              <a:gd name="connsiteY101-3748" fmla="*/ 1398297 h 1822125"/>
              <a:gd name="connsiteX102-3749" fmla="*/ 1298181 w 4011346"/>
              <a:gd name="connsiteY102-3750" fmla="*/ 1505088 h 1822125"/>
              <a:gd name="connsiteX103-3751" fmla="*/ 1308193 w 4011346"/>
              <a:gd name="connsiteY103-3752" fmla="*/ 1461704 h 1822125"/>
              <a:gd name="connsiteX104-3753" fmla="*/ 1344903 w 4011346"/>
              <a:gd name="connsiteY104-3754" fmla="*/ 1481727 h 1822125"/>
              <a:gd name="connsiteX105-3755" fmla="*/ 1388287 w 4011346"/>
              <a:gd name="connsiteY105-3756" fmla="*/ 1481727 h 1822125"/>
              <a:gd name="connsiteX106-3757" fmla="*/ 1394961 w 4011346"/>
              <a:gd name="connsiteY106-3758" fmla="*/ 1505088 h 1822125"/>
              <a:gd name="connsiteX107-3759" fmla="*/ 1435008 w 4011346"/>
              <a:gd name="connsiteY107-3760" fmla="*/ 1528449 h 1822125"/>
              <a:gd name="connsiteX108-3761" fmla="*/ 1465043 w 4011346"/>
              <a:gd name="connsiteY108-3762" fmla="*/ 1528449 h 1822125"/>
              <a:gd name="connsiteX109-3763" fmla="*/ 1491741 w 4011346"/>
              <a:gd name="connsiteY109-3764" fmla="*/ 1541798 h 1822125"/>
              <a:gd name="connsiteX110-3765" fmla="*/ 1535125 w 4011346"/>
              <a:gd name="connsiteY110-3766" fmla="*/ 1498414 h 1822125"/>
              <a:gd name="connsiteX111-3767" fmla="*/ 1571834 w 4011346"/>
              <a:gd name="connsiteY111-3768" fmla="*/ 1478390 h 1822125"/>
              <a:gd name="connsiteX112-3769" fmla="*/ 1608544 w 4011346"/>
              <a:gd name="connsiteY112-3770" fmla="*/ 1481727 h 1822125"/>
              <a:gd name="connsiteX113-3771" fmla="*/ 1655265 w 4011346"/>
              <a:gd name="connsiteY113-3772" fmla="*/ 1495076 h 1822125"/>
              <a:gd name="connsiteX114-3773" fmla="*/ 1681963 w 4011346"/>
              <a:gd name="connsiteY114-3774" fmla="*/ 1511763 h 1822125"/>
              <a:gd name="connsiteX115-3775" fmla="*/ 1735358 w 4011346"/>
              <a:gd name="connsiteY115-3776" fmla="*/ 1505088 h 1822125"/>
              <a:gd name="connsiteX116-3777" fmla="*/ 1745370 w 4011346"/>
              <a:gd name="connsiteY116-3778" fmla="*/ 1485065 h 1822125"/>
              <a:gd name="connsiteX117-3779" fmla="*/ 1738695 w 4011346"/>
              <a:gd name="connsiteY117-3780" fmla="*/ 1465041 h 1822125"/>
              <a:gd name="connsiteX118-3781" fmla="*/ 1765393 w 4011346"/>
              <a:gd name="connsiteY118-3782" fmla="*/ 1438344 h 1822125"/>
              <a:gd name="connsiteX119-3783" fmla="*/ 1778742 w 4011346"/>
              <a:gd name="connsiteY119-3784" fmla="*/ 1435006 h 1822125"/>
              <a:gd name="connsiteX120-3785" fmla="*/ 1812114 w 4011346"/>
              <a:gd name="connsiteY120-3786" fmla="*/ 1451692 h 1822125"/>
              <a:gd name="connsiteX121-3787" fmla="*/ 1852161 w 4011346"/>
              <a:gd name="connsiteY121-3788" fmla="*/ 1465041 h 1822125"/>
              <a:gd name="connsiteX122-3789" fmla="*/ 1858836 w 4011346"/>
              <a:gd name="connsiteY122-3790" fmla="*/ 1491739 h 1822125"/>
              <a:gd name="connsiteX123-3791" fmla="*/ 1872184 w 4011346"/>
              <a:gd name="connsiteY123-3792" fmla="*/ 1498414 h 1822125"/>
              <a:gd name="connsiteX124-3793" fmla="*/ 1902219 w 4011346"/>
              <a:gd name="connsiteY124-3794" fmla="*/ 1501751 h 1822125"/>
              <a:gd name="connsiteX125-3795" fmla="*/ 1932254 w 4011346"/>
              <a:gd name="connsiteY125-3796" fmla="*/ 1485065 h 1822125"/>
              <a:gd name="connsiteX126-3797" fmla="*/ 1962290 w 4011346"/>
              <a:gd name="connsiteY126-3798" fmla="*/ 1498414 h 1822125"/>
              <a:gd name="connsiteX127-3799" fmla="*/ 1985650 w 4011346"/>
              <a:gd name="connsiteY127-3800" fmla="*/ 1511763 h 1822125"/>
              <a:gd name="connsiteX128-3801" fmla="*/ 1995662 w 4011346"/>
              <a:gd name="connsiteY128-3802" fmla="*/ 1521774 h 1822125"/>
              <a:gd name="connsiteX129-3803" fmla="*/ 2032371 w 4011346"/>
              <a:gd name="connsiteY129-3804" fmla="*/ 1541798 h 1822125"/>
              <a:gd name="connsiteX130-3805" fmla="*/ 2069081 w 4011346"/>
              <a:gd name="connsiteY130-3806" fmla="*/ 1538460 h 1822125"/>
              <a:gd name="connsiteX131-3807" fmla="*/ 2142500 w 4011346"/>
              <a:gd name="connsiteY131-3808" fmla="*/ 1495076 h 1822125"/>
              <a:gd name="connsiteX132-3809" fmla="*/ 2195895 w 4011346"/>
              <a:gd name="connsiteY132-3810" fmla="*/ 1508425 h 1822125"/>
              <a:gd name="connsiteX133-3811" fmla="*/ 2225930 w 4011346"/>
              <a:gd name="connsiteY133-3812" fmla="*/ 1518437 h 1822125"/>
              <a:gd name="connsiteX134-3813" fmla="*/ 2259303 w 4011346"/>
              <a:gd name="connsiteY134-3814" fmla="*/ 1505088 h 1822125"/>
              <a:gd name="connsiteX135-3815" fmla="*/ 2262640 w 4011346"/>
              <a:gd name="connsiteY135-3816" fmla="*/ 1478390 h 1822125"/>
              <a:gd name="connsiteX136-3817" fmla="*/ 2282663 w 4011346"/>
              <a:gd name="connsiteY136-3818" fmla="*/ 1448355 h 1822125"/>
              <a:gd name="connsiteX137-3819" fmla="*/ 2299349 w 4011346"/>
              <a:gd name="connsiteY137-3820" fmla="*/ 1394960 h 1822125"/>
              <a:gd name="connsiteX138-3821" fmla="*/ 2282663 w 4011346"/>
              <a:gd name="connsiteY138-3822" fmla="*/ 1398297 h 1822125"/>
              <a:gd name="connsiteX139-3823" fmla="*/ 2312698 w 4011346"/>
              <a:gd name="connsiteY139-3824" fmla="*/ 1371599 h 1822125"/>
              <a:gd name="connsiteX140-3825" fmla="*/ 2339396 w 4011346"/>
              <a:gd name="connsiteY140-3826" fmla="*/ 1368262 h 1822125"/>
              <a:gd name="connsiteX141-3827" fmla="*/ 2396129 w 4011346"/>
              <a:gd name="connsiteY141-3828" fmla="*/ 1378273 h 1822125"/>
              <a:gd name="connsiteX142-3829" fmla="*/ 2436176 w 4011346"/>
              <a:gd name="connsiteY142-3830" fmla="*/ 1404971 h 1822125"/>
              <a:gd name="connsiteX143-3831" fmla="*/ 2462873 w 4011346"/>
              <a:gd name="connsiteY143-3832" fmla="*/ 1435006 h 1822125"/>
              <a:gd name="connsiteX144-3833" fmla="*/ 2469548 w 4011346"/>
              <a:gd name="connsiteY144-3834" fmla="*/ 1471716 h 1822125"/>
              <a:gd name="connsiteX145-3835" fmla="*/ 2476222 w 4011346"/>
              <a:gd name="connsiteY145-3836" fmla="*/ 1511763 h 1822125"/>
              <a:gd name="connsiteX146-3837" fmla="*/ 2486234 w 4011346"/>
              <a:gd name="connsiteY146-3838" fmla="*/ 1531786 h 1822125"/>
              <a:gd name="connsiteX147-3839" fmla="*/ 2529618 w 4011346"/>
              <a:gd name="connsiteY147-3840" fmla="*/ 1545135 h 1822125"/>
              <a:gd name="connsiteX148-3841" fmla="*/ 2549641 w 4011346"/>
              <a:gd name="connsiteY148-3842" fmla="*/ 1565158 h 1822125"/>
              <a:gd name="connsiteX149-3843" fmla="*/ 2562990 w 4011346"/>
              <a:gd name="connsiteY149-3844" fmla="*/ 1598530 h 1822125"/>
              <a:gd name="connsiteX150-3845" fmla="*/ 2586351 w 4011346"/>
              <a:gd name="connsiteY150-3846" fmla="*/ 1591856 h 1822125"/>
              <a:gd name="connsiteX151-3847" fmla="*/ 2606374 w 4011346"/>
              <a:gd name="connsiteY151-3848" fmla="*/ 1581844 h 1822125"/>
              <a:gd name="connsiteX152-3849" fmla="*/ 2639746 w 4011346"/>
              <a:gd name="connsiteY152-3850" fmla="*/ 1565158 h 1822125"/>
              <a:gd name="connsiteX153-3851" fmla="*/ 2643084 w 4011346"/>
              <a:gd name="connsiteY153-3852" fmla="*/ 1581844 h 1822125"/>
              <a:gd name="connsiteX154-3853" fmla="*/ 2626398 w 4011346"/>
              <a:gd name="connsiteY154-3854" fmla="*/ 1611879 h 1822125"/>
              <a:gd name="connsiteX155-3855" fmla="*/ 2616386 w 4011346"/>
              <a:gd name="connsiteY155-3856" fmla="*/ 1648589 h 1822125"/>
              <a:gd name="connsiteX156-3857" fmla="*/ 2603037 w 4011346"/>
              <a:gd name="connsiteY156-3858" fmla="*/ 1701984 h 1822125"/>
              <a:gd name="connsiteX157-3859" fmla="*/ 2579676 w 4011346"/>
              <a:gd name="connsiteY157-3860" fmla="*/ 1675287 h 1822125"/>
              <a:gd name="connsiteX158-3861" fmla="*/ 2552979 w 4011346"/>
              <a:gd name="connsiteY158-3862" fmla="*/ 1698647 h 1822125"/>
              <a:gd name="connsiteX159-3863" fmla="*/ 2559653 w 4011346"/>
              <a:gd name="connsiteY159-3864" fmla="*/ 1725345 h 1822125"/>
              <a:gd name="connsiteX160-3865" fmla="*/ 2559653 w 4011346"/>
              <a:gd name="connsiteY160-3866" fmla="*/ 1762054 h 1822125"/>
              <a:gd name="connsiteX161-3867" fmla="*/ 2549641 w 4011346"/>
              <a:gd name="connsiteY161-3868" fmla="*/ 1782078 h 1822125"/>
              <a:gd name="connsiteX162-3869" fmla="*/ 2589688 w 4011346"/>
              <a:gd name="connsiteY162-3870" fmla="*/ 1762054 h 1822125"/>
              <a:gd name="connsiteX163-3871" fmla="*/ 2626398 w 4011346"/>
              <a:gd name="connsiteY163-3872" fmla="*/ 1772066 h 1822125"/>
              <a:gd name="connsiteX164-3873" fmla="*/ 2653095 w 4011346"/>
              <a:gd name="connsiteY164-3874" fmla="*/ 1748706 h 1822125"/>
              <a:gd name="connsiteX165-3875" fmla="*/ 2683130 w 4011346"/>
              <a:gd name="connsiteY165-3876" fmla="*/ 1695310 h 1822125"/>
              <a:gd name="connsiteX166-3877" fmla="*/ 2753212 w 4011346"/>
              <a:gd name="connsiteY166-3878" fmla="*/ 1608542 h 1822125"/>
              <a:gd name="connsiteX167-3879" fmla="*/ 2783247 w 4011346"/>
              <a:gd name="connsiteY167-3880" fmla="*/ 1538460 h 1822125"/>
              <a:gd name="connsiteX168-3881" fmla="*/ 2803271 w 4011346"/>
              <a:gd name="connsiteY168-3882" fmla="*/ 1435006 h 1822125"/>
              <a:gd name="connsiteX169-3883" fmla="*/ 2793259 w 4011346"/>
              <a:gd name="connsiteY169-3884" fmla="*/ 1384948 h 1822125"/>
              <a:gd name="connsiteX170-3885" fmla="*/ 2769898 w 4011346"/>
              <a:gd name="connsiteY170-3886" fmla="*/ 1351576 h 1822125"/>
              <a:gd name="connsiteX171-3887" fmla="*/ 2726514 w 4011346"/>
              <a:gd name="connsiteY171-3888" fmla="*/ 1351576 h 1822125"/>
              <a:gd name="connsiteX172-3889" fmla="*/ 2699817 w 4011346"/>
              <a:gd name="connsiteY172-3890" fmla="*/ 1351576 h 1822125"/>
              <a:gd name="connsiteX173-3891" fmla="*/ 2683130 w 4011346"/>
              <a:gd name="connsiteY173-3892" fmla="*/ 1331552 h 1822125"/>
              <a:gd name="connsiteX174-3893" fmla="*/ 2669781 w 4011346"/>
              <a:gd name="connsiteY174-3894" fmla="*/ 1311529 h 1822125"/>
              <a:gd name="connsiteX175-3895" fmla="*/ 2763224 w 4011346"/>
              <a:gd name="connsiteY175-3896" fmla="*/ 1194726 h 1822125"/>
              <a:gd name="connsiteX176-3897" fmla="*/ 2846654 w 4011346"/>
              <a:gd name="connsiteY176-3898" fmla="*/ 1127982 h 1822125"/>
              <a:gd name="connsiteX177-3899" fmla="*/ 2890038 w 4011346"/>
              <a:gd name="connsiteY177-3900" fmla="*/ 1104621 h 1822125"/>
              <a:gd name="connsiteX178-3901" fmla="*/ 2933422 w 4011346"/>
              <a:gd name="connsiteY178-3902" fmla="*/ 1124644 h 1822125"/>
              <a:gd name="connsiteX179-3903" fmla="*/ 2950109 w 4011346"/>
              <a:gd name="connsiteY179-3904" fmla="*/ 1107958 h 1822125"/>
              <a:gd name="connsiteX180-3905" fmla="*/ 2993492 w 4011346"/>
              <a:gd name="connsiteY180-3906" fmla="*/ 1124644 h 1822125"/>
              <a:gd name="connsiteX181-3907" fmla="*/ 3006841 w 4011346"/>
              <a:gd name="connsiteY181-3908" fmla="*/ 1091272 h 1822125"/>
              <a:gd name="connsiteX182-3909" fmla="*/ 3053563 w 4011346"/>
              <a:gd name="connsiteY182-3910" fmla="*/ 1101284 h 1822125"/>
              <a:gd name="connsiteX183-3911" fmla="*/ 3070249 w 4011346"/>
              <a:gd name="connsiteY183-3912" fmla="*/ 1117970 h 1822125"/>
              <a:gd name="connsiteX184-3913" fmla="*/ 3060237 w 4011346"/>
              <a:gd name="connsiteY184-3914" fmla="*/ 1137993 h 1822125"/>
              <a:gd name="connsiteX185-3915" fmla="*/ 3123644 w 4011346"/>
              <a:gd name="connsiteY185-3916" fmla="*/ 1121307 h 1822125"/>
              <a:gd name="connsiteX186-3917" fmla="*/ 3140330 w 4011346"/>
              <a:gd name="connsiteY186-3918" fmla="*/ 1107958 h 1822125"/>
              <a:gd name="connsiteX187-3919" fmla="*/ 3123644 w 4011346"/>
              <a:gd name="connsiteY187-3920" fmla="*/ 1094609 h 1822125"/>
              <a:gd name="connsiteX188-3921" fmla="*/ 3143668 w 4011346"/>
              <a:gd name="connsiteY188-3922" fmla="*/ 1054563 h 1822125"/>
              <a:gd name="connsiteX189-3923" fmla="*/ 3190389 w 4011346"/>
              <a:gd name="connsiteY189-3924" fmla="*/ 984481 h 1822125"/>
              <a:gd name="connsiteX190-3925" fmla="*/ 3233773 w 4011346"/>
              <a:gd name="connsiteY190-3926" fmla="*/ 981144 h 1822125"/>
              <a:gd name="connsiteX191-3927" fmla="*/ 3273819 w 4011346"/>
              <a:gd name="connsiteY191-3928" fmla="*/ 991155 h 1822125"/>
              <a:gd name="connsiteX192-3929" fmla="*/ 3277157 w 4011346"/>
              <a:gd name="connsiteY192-3930" fmla="*/ 1047888 h 1822125"/>
              <a:gd name="connsiteX193-3931" fmla="*/ 3320541 w 4011346"/>
              <a:gd name="connsiteY193-3932" fmla="*/ 1004504 h 1822125"/>
              <a:gd name="connsiteX194-3933" fmla="*/ 3343901 w 4011346"/>
              <a:gd name="connsiteY194-3934" fmla="*/ 987818 h 1822125"/>
              <a:gd name="connsiteX195-3935" fmla="*/ 3350576 w 4011346"/>
              <a:gd name="connsiteY195-3936" fmla="*/ 954446 h 1822125"/>
              <a:gd name="connsiteX196-3937" fmla="*/ 3377273 w 4011346"/>
              <a:gd name="connsiteY196-3938" fmla="*/ 937760 h 1822125"/>
              <a:gd name="connsiteX197-3939" fmla="*/ 3407309 w 4011346"/>
              <a:gd name="connsiteY197-3940" fmla="*/ 947771 h 1822125"/>
              <a:gd name="connsiteX198-3941" fmla="*/ 3373936 w 4011346"/>
              <a:gd name="connsiteY198-3942" fmla="*/ 977806 h 1822125"/>
              <a:gd name="connsiteX199-3943" fmla="*/ 3360587 w 4011346"/>
              <a:gd name="connsiteY199-3944" fmla="*/ 1027865 h 1822125"/>
              <a:gd name="connsiteX200-3945" fmla="*/ 3323878 w 4011346"/>
              <a:gd name="connsiteY200-3946" fmla="*/ 1067911 h 1822125"/>
              <a:gd name="connsiteX201-3947" fmla="*/ 3210412 w 4011346"/>
              <a:gd name="connsiteY201-3948" fmla="*/ 1164691 h 1822125"/>
              <a:gd name="connsiteX202-3949" fmla="*/ 3163691 w 4011346"/>
              <a:gd name="connsiteY202-3950" fmla="*/ 1234773 h 1822125"/>
              <a:gd name="connsiteX203-3951" fmla="*/ 3160354 w 4011346"/>
              <a:gd name="connsiteY203-3952" fmla="*/ 1308192 h 1822125"/>
              <a:gd name="connsiteX204-3953" fmla="*/ 3170365 w 4011346"/>
              <a:gd name="connsiteY204-3954" fmla="*/ 1398297 h 1822125"/>
              <a:gd name="connsiteX205-3955" fmla="*/ 3190389 w 4011346"/>
              <a:gd name="connsiteY205-3956" fmla="*/ 1461704 h 1822125"/>
              <a:gd name="connsiteX206-3957" fmla="*/ 3217087 w 4011346"/>
              <a:gd name="connsiteY206-3958" fmla="*/ 1451692 h 1822125"/>
              <a:gd name="connsiteX207-3959" fmla="*/ 3240447 w 4011346"/>
              <a:gd name="connsiteY207-3960" fmla="*/ 1384948 h 1822125"/>
              <a:gd name="connsiteX208-3961" fmla="*/ 3270482 w 4011346"/>
              <a:gd name="connsiteY208-3962" fmla="*/ 1381611 h 1822125"/>
              <a:gd name="connsiteX209-3963" fmla="*/ 3287168 w 4011346"/>
              <a:gd name="connsiteY209-3964" fmla="*/ 1321541 h 1822125"/>
              <a:gd name="connsiteX210-3965" fmla="*/ 3313866 w 4011346"/>
              <a:gd name="connsiteY210-3966" fmla="*/ 1311529 h 1822125"/>
              <a:gd name="connsiteX211-3967" fmla="*/ 3313866 w 4011346"/>
              <a:gd name="connsiteY211-3968" fmla="*/ 1281494 h 1822125"/>
              <a:gd name="connsiteX212-3969" fmla="*/ 3337227 w 4011346"/>
              <a:gd name="connsiteY212-3970" fmla="*/ 1244784 h 1822125"/>
              <a:gd name="connsiteX213-3971" fmla="*/ 3330552 w 4011346"/>
              <a:gd name="connsiteY213-3972" fmla="*/ 1201400 h 1822125"/>
              <a:gd name="connsiteX214-3973" fmla="*/ 3333890 w 4011346"/>
              <a:gd name="connsiteY214-3974" fmla="*/ 1171365 h 1822125"/>
              <a:gd name="connsiteX215-3975" fmla="*/ 3323878 w 4011346"/>
              <a:gd name="connsiteY215-3976" fmla="*/ 1161354 h 1822125"/>
              <a:gd name="connsiteX216-3977" fmla="*/ 3363925 w 4011346"/>
              <a:gd name="connsiteY216-3978" fmla="*/ 1074586 h 1822125"/>
              <a:gd name="connsiteX217-3979" fmla="*/ 3383948 w 4011346"/>
              <a:gd name="connsiteY217-3980" fmla="*/ 1084598 h 1822125"/>
              <a:gd name="connsiteX218-3981" fmla="*/ 3410646 w 4011346"/>
              <a:gd name="connsiteY218-3982" fmla="*/ 1057900 h 1822125"/>
              <a:gd name="connsiteX219-3983" fmla="*/ 3420657 w 4011346"/>
              <a:gd name="connsiteY219-3984" fmla="*/ 1084598 h 1822125"/>
              <a:gd name="connsiteX220-3985" fmla="*/ 3447355 w 4011346"/>
              <a:gd name="connsiteY220-3986" fmla="*/ 1067911 h 1822125"/>
              <a:gd name="connsiteX221-3987" fmla="*/ 3477390 w 4011346"/>
              <a:gd name="connsiteY221-3988" fmla="*/ 1057900 h 1822125"/>
              <a:gd name="connsiteX222-3989" fmla="*/ 3514100 w 4011346"/>
              <a:gd name="connsiteY222-3990" fmla="*/ 1084598 h 1822125"/>
              <a:gd name="connsiteX223-3991" fmla="*/ 3574170 w 4011346"/>
              <a:gd name="connsiteY223-3992" fmla="*/ 1017853 h 1822125"/>
              <a:gd name="connsiteX224-3993" fmla="*/ 3637577 w 4011346"/>
              <a:gd name="connsiteY224-3994" fmla="*/ 971132 h 1822125"/>
              <a:gd name="connsiteX225-3995" fmla="*/ 3690973 w 4011346"/>
              <a:gd name="connsiteY225-3996" fmla="*/ 934422 h 1822125"/>
              <a:gd name="connsiteX226-3997" fmla="*/ 3741031 w 4011346"/>
              <a:gd name="connsiteY226-3998" fmla="*/ 961120 h 1822125"/>
              <a:gd name="connsiteX227-3999" fmla="*/ 3751043 w 4011346"/>
              <a:gd name="connsiteY227-4000" fmla="*/ 934422 h 1822125"/>
              <a:gd name="connsiteX228-4001" fmla="*/ 3727682 w 4011346"/>
              <a:gd name="connsiteY228-4002" fmla="*/ 867678 h 1822125"/>
              <a:gd name="connsiteX229-4003" fmla="*/ 3700984 w 4011346"/>
              <a:gd name="connsiteY229-4004" fmla="*/ 850992 h 1822125"/>
              <a:gd name="connsiteX230-4005" fmla="*/ 3697647 w 4011346"/>
              <a:gd name="connsiteY230-4006" fmla="*/ 820957 h 1822125"/>
              <a:gd name="connsiteX231-4007" fmla="*/ 3751043 w 4011346"/>
              <a:gd name="connsiteY231-4008" fmla="*/ 827631 h 1822125"/>
              <a:gd name="connsiteX232-4009" fmla="*/ 3774403 w 4011346"/>
              <a:gd name="connsiteY232-4010" fmla="*/ 784247 h 1822125"/>
              <a:gd name="connsiteX233-4011" fmla="*/ 3767729 w 4011346"/>
              <a:gd name="connsiteY233-4012" fmla="*/ 757549 h 1822125"/>
              <a:gd name="connsiteX234-4013" fmla="*/ 3794427 w 4011346"/>
              <a:gd name="connsiteY234-4014" fmla="*/ 724177 h 1822125"/>
              <a:gd name="connsiteX235-4015" fmla="*/ 3804438 w 4011346"/>
              <a:gd name="connsiteY235-4016" fmla="*/ 767561 h 1822125"/>
              <a:gd name="connsiteX236-4017" fmla="*/ 3827799 w 4011346"/>
              <a:gd name="connsiteY236-4018" fmla="*/ 784247 h 1822125"/>
              <a:gd name="connsiteX237-4019" fmla="*/ 3874520 w 4011346"/>
              <a:gd name="connsiteY237-4020" fmla="*/ 804271 h 1822125"/>
              <a:gd name="connsiteX238-4021" fmla="*/ 3894544 w 4011346"/>
              <a:gd name="connsiteY238-4022" fmla="*/ 830968 h 1822125"/>
              <a:gd name="connsiteX239-4023" fmla="*/ 3941265 w 4011346"/>
              <a:gd name="connsiteY239-4024" fmla="*/ 854329 h 1822125"/>
              <a:gd name="connsiteX240-4025" fmla="*/ 3947939 w 4011346"/>
              <a:gd name="connsiteY240-4026" fmla="*/ 840980 h 1822125"/>
              <a:gd name="connsiteX241-4027" fmla="*/ 3957951 w 4011346"/>
              <a:gd name="connsiteY241-4028" fmla="*/ 777573 h 1822125"/>
              <a:gd name="connsiteX242-4029" fmla="*/ 4004672 w 4011346"/>
              <a:gd name="connsiteY242-4030" fmla="*/ 770898 h 1822125"/>
              <a:gd name="connsiteX243-4031" fmla="*/ 4011346 w 4011346"/>
              <a:gd name="connsiteY243-4032" fmla="*/ 737526 h 1822125"/>
              <a:gd name="connsiteX244-4033" fmla="*/ 3967963 w 4011346"/>
              <a:gd name="connsiteY244-4034" fmla="*/ 700817 h 1822125"/>
              <a:gd name="connsiteX245-4035" fmla="*/ 3921241 w 4011346"/>
              <a:gd name="connsiteY245-4036" fmla="*/ 684130 h 1822125"/>
              <a:gd name="connsiteX246-4037" fmla="*/ 3907892 w 4011346"/>
              <a:gd name="connsiteY246-4038" fmla="*/ 687468 h 1822125"/>
              <a:gd name="connsiteX247-4039" fmla="*/ 3907892 w 4011346"/>
              <a:gd name="connsiteY247-4040" fmla="*/ 720840 h 1822125"/>
              <a:gd name="connsiteX248-4041" fmla="*/ 3887869 w 4011346"/>
              <a:gd name="connsiteY248-4042" fmla="*/ 714165 h 1822125"/>
              <a:gd name="connsiteX249-4043" fmla="*/ 3874520 w 4011346"/>
              <a:gd name="connsiteY249-4044" fmla="*/ 660770 h 1822125"/>
              <a:gd name="connsiteX250-4045" fmla="*/ 3817787 w 4011346"/>
              <a:gd name="connsiteY250-4046" fmla="*/ 597363 h 1822125"/>
              <a:gd name="connsiteX251-4047" fmla="*/ 3717671 w 4011346"/>
              <a:gd name="connsiteY251-4048" fmla="*/ 520606 h 1822125"/>
              <a:gd name="connsiteX252-4049" fmla="*/ 3664275 w 4011346"/>
              <a:gd name="connsiteY252-4050" fmla="*/ 500583 h 1822125"/>
              <a:gd name="connsiteX253-4051" fmla="*/ 3584181 w 4011346"/>
              <a:gd name="connsiteY253-4052" fmla="*/ 493909 h 1822125"/>
              <a:gd name="connsiteX254-4053" fmla="*/ 3520774 w 4011346"/>
              <a:gd name="connsiteY254-4054" fmla="*/ 477222 h 1822125"/>
              <a:gd name="connsiteX255-4055" fmla="*/ 3530786 w 4011346"/>
              <a:gd name="connsiteY255-4056" fmla="*/ 517269 h 1822125"/>
              <a:gd name="connsiteX256-4057" fmla="*/ 3537460 w 4011346"/>
              <a:gd name="connsiteY256-4058" fmla="*/ 543967 h 1822125"/>
              <a:gd name="connsiteX257-4059" fmla="*/ 3507425 w 4011346"/>
              <a:gd name="connsiteY257-4060" fmla="*/ 567327 h 1822125"/>
              <a:gd name="connsiteX258-4061" fmla="*/ 3477390 w 4011346"/>
              <a:gd name="connsiteY258-4062" fmla="*/ 540630 h 1822125"/>
              <a:gd name="connsiteX259-4063" fmla="*/ 3477390 w 4011346"/>
              <a:gd name="connsiteY259-4064" fmla="*/ 520606 h 1822125"/>
              <a:gd name="connsiteX260-4065" fmla="*/ 3504088 w 4011346"/>
              <a:gd name="connsiteY260-4066" fmla="*/ 500583 h 1822125"/>
              <a:gd name="connsiteX261-4067" fmla="*/ 3467379 w 4011346"/>
              <a:gd name="connsiteY261-4068" fmla="*/ 487234 h 1822125"/>
              <a:gd name="connsiteX262-4069" fmla="*/ 3450692 w 4011346"/>
              <a:gd name="connsiteY262-4070" fmla="*/ 513932 h 1822125"/>
              <a:gd name="connsiteX263-4071" fmla="*/ 3440681 w 4011346"/>
              <a:gd name="connsiteY263-4072" fmla="*/ 527281 h 1822125"/>
              <a:gd name="connsiteX264-4073" fmla="*/ 3357250 w 4011346"/>
              <a:gd name="connsiteY264-4074" fmla="*/ 513932 h 1822125"/>
              <a:gd name="connsiteX265-4075" fmla="*/ 3297180 w 4011346"/>
              <a:gd name="connsiteY265-4076" fmla="*/ 520606 h 1822125"/>
              <a:gd name="connsiteX266-4077" fmla="*/ 3267145 w 4011346"/>
              <a:gd name="connsiteY266-4078" fmla="*/ 497246 h 1822125"/>
              <a:gd name="connsiteX267-4079" fmla="*/ 3267145 w 4011346"/>
              <a:gd name="connsiteY267-4080" fmla="*/ 460536 h 1822125"/>
              <a:gd name="connsiteX268-4081" fmla="*/ 3203738 w 4011346"/>
              <a:gd name="connsiteY268-4082" fmla="*/ 403803 h 1822125"/>
              <a:gd name="connsiteX269-4083" fmla="*/ 3076923 w 4011346"/>
              <a:gd name="connsiteY269-4084" fmla="*/ 410478 h 1822125"/>
              <a:gd name="connsiteX270-4085" fmla="*/ 3043551 w 4011346"/>
              <a:gd name="connsiteY270-4086" fmla="*/ 387117 h 1822125"/>
              <a:gd name="connsiteX271-4087" fmla="*/ 3000167 w 4011346"/>
              <a:gd name="connsiteY271-4088" fmla="*/ 340396 h 1822125"/>
              <a:gd name="connsiteX272-4089" fmla="*/ 3013516 w 4011346"/>
              <a:gd name="connsiteY272-4090" fmla="*/ 333722 h 1822125"/>
              <a:gd name="connsiteX273-4091" fmla="*/ 3000167 w 4011346"/>
              <a:gd name="connsiteY273-4092" fmla="*/ 313698 h 1822125"/>
              <a:gd name="connsiteX274-4093" fmla="*/ 2970132 w 4011346"/>
              <a:gd name="connsiteY274-4094" fmla="*/ 310361 h 1822125"/>
              <a:gd name="connsiteX275-4095" fmla="*/ 2920073 w 4011346"/>
              <a:gd name="connsiteY275-4096" fmla="*/ 357082 h 1822125"/>
              <a:gd name="connsiteX276-4097" fmla="*/ 2920073 w 4011346"/>
              <a:gd name="connsiteY276-4098" fmla="*/ 357082 h 1822125"/>
              <a:gd name="connsiteX277-4099" fmla="*/ 2916736 w 4011346"/>
              <a:gd name="connsiteY277-4100" fmla="*/ 307024 h 1822125"/>
              <a:gd name="connsiteX278-4101" fmla="*/ 2936760 w 4011346"/>
              <a:gd name="connsiteY278-4102" fmla="*/ 303687 h 1822125"/>
              <a:gd name="connsiteX279-4103" fmla="*/ 2866678 w 4011346"/>
              <a:gd name="connsiteY279-4104" fmla="*/ 273652 h 1822125"/>
              <a:gd name="connsiteX280-4105" fmla="*/ 2813282 w 4011346"/>
              <a:gd name="connsiteY280-4106" fmla="*/ 270314 h 1822125"/>
              <a:gd name="connsiteX281-4107" fmla="*/ 2793259 w 4011346"/>
              <a:gd name="connsiteY281-4108" fmla="*/ 293675 h 1822125"/>
              <a:gd name="connsiteX282-4109" fmla="*/ 2743200 w 4011346"/>
              <a:gd name="connsiteY282-4110" fmla="*/ 303687 h 1822125"/>
              <a:gd name="connsiteX283-4111" fmla="*/ 2786584 w 4011346"/>
              <a:gd name="connsiteY283-4112" fmla="*/ 313698 h 1822125"/>
              <a:gd name="connsiteX284-4113" fmla="*/ 2763224 w 4011346"/>
              <a:gd name="connsiteY284-4114" fmla="*/ 333722 h 1822125"/>
              <a:gd name="connsiteX285-4115" fmla="*/ 2769898 w 4011346"/>
              <a:gd name="connsiteY285-4116" fmla="*/ 383780 h 1822125"/>
              <a:gd name="connsiteX286-4117" fmla="*/ 2749875 w 4011346"/>
              <a:gd name="connsiteY286-4118" fmla="*/ 367094 h 1822125"/>
              <a:gd name="connsiteX287-4119" fmla="*/ 2733189 w 4011346"/>
              <a:gd name="connsiteY287-4120" fmla="*/ 380443 h 1822125"/>
              <a:gd name="connsiteX288-4121" fmla="*/ 2666444 w 4011346"/>
              <a:gd name="connsiteY288-4122" fmla="*/ 370431 h 1822125"/>
              <a:gd name="connsiteX289-4123" fmla="*/ 2636409 w 4011346"/>
              <a:gd name="connsiteY289-4124" fmla="*/ 380443 h 1822125"/>
              <a:gd name="connsiteX290-4125" fmla="*/ 2603037 w 4011346"/>
              <a:gd name="connsiteY290-4126" fmla="*/ 340396 h 1822125"/>
              <a:gd name="connsiteX291-4127" fmla="*/ 2569665 w 4011346"/>
              <a:gd name="connsiteY291-4128" fmla="*/ 423827 h 1822125"/>
              <a:gd name="connsiteX292-4129" fmla="*/ 2552979 w 4011346"/>
              <a:gd name="connsiteY292-4130" fmla="*/ 443850 h 1822125"/>
              <a:gd name="connsiteX293-4131" fmla="*/ 2469548 w 4011346"/>
              <a:gd name="connsiteY293-4132" fmla="*/ 307024 h 1822125"/>
              <a:gd name="connsiteX294-4133" fmla="*/ 2446187 w 4011346"/>
              <a:gd name="connsiteY294-4134" fmla="*/ 323710 h 1822125"/>
              <a:gd name="connsiteX295-4135" fmla="*/ 2442850 w 4011346"/>
              <a:gd name="connsiteY295-4136" fmla="*/ 290338 h 1822125"/>
              <a:gd name="connsiteX296-4137" fmla="*/ 2449525 w 4011346"/>
              <a:gd name="connsiteY296-4138" fmla="*/ 220256 h 1822125"/>
              <a:gd name="connsiteX297-4139" fmla="*/ 2386117 w 4011346"/>
              <a:gd name="connsiteY297-4140" fmla="*/ 193558 h 1822125"/>
              <a:gd name="connsiteX298-4141" fmla="*/ 2369431 w 4011346"/>
              <a:gd name="connsiteY298-4142" fmla="*/ 233605 h 1822125"/>
              <a:gd name="connsiteX299-4143" fmla="*/ 2379443 w 4011346"/>
              <a:gd name="connsiteY299-4144" fmla="*/ 256965 h 1822125"/>
              <a:gd name="connsiteX300-4145" fmla="*/ 2376106 w 4011346"/>
              <a:gd name="connsiteY300-4146" fmla="*/ 276989 h 1822125"/>
              <a:gd name="connsiteX301-4147" fmla="*/ 2352745 w 4011346"/>
              <a:gd name="connsiteY301-4148" fmla="*/ 253628 h 1822125"/>
              <a:gd name="connsiteX302-4149" fmla="*/ 2316036 w 4011346"/>
              <a:gd name="connsiteY302-4150" fmla="*/ 260303 h 1822125"/>
              <a:gd name="connsiteX303-4151" fmla="*/ 2272652 w 4011346"/>
              <a:gd name="connsiteY303-4152" fmla="*/ 246954 h 1822125"/>
              <a:gd name="connsiteX304-4153" fmla="*/ 2245954 w 4011346"/>
              <a:gd name="connsiteY304-4154" fmla="*/ 206907 h 1822125"/>
              <a:gd name="connsiteX305-4155" fmla="*/ 2209244 w 4011346"/>
              <a:gd name="connsiteY305-4156" fmla="*/ 203570 h 1822125"/>
              <a:gd name="connsiteX306-4157" fmla="*/ 2159186 w 4011346"/>
              <a:gd name="connsiteY306-4158" fmla="*/ 193558 h 1822125"/>
              <a:gd name="connsiteX307-4159" fmla="*/ 2132488 w 4011346"/>
              <a:gd name="connsiteY307-4160" fmla="*/ 210244 h 1822125"/>
              <a:gd name="connsiteX308-4161" fmla="*/ 2115802 w 4011346"/>
              <a:gd name="connsiteY308-4162" fmla="*/ 223593 h 1822125"/>
              <a:gd name="connsiteX309-4163" fmla="*/ 2115802 w 4011346"/>
              <a:gd name="connsiteY309-4164" fmla="*/ 193558 h 1822125"/>
              <a:gd name="connsiteX310-4165" fmla="*/ 2082430 w 4011346"/>
              <a:gd name="connsiteY310-4166" fmla="*/ 190221 h 1822125"/>
              <a:gd name="connsiteX311-4167" fmla="*/ 2045720 w 4011346"/>
              <a:gd name="connsiteY311-4168" fmla="*/ 163523 h 1822125"/>
              <a:gd name="connsiteX312-4169" fmla="*/ 2025697 w 4011346"/>
              <a:gd name="connsiteY312-4170" fmla="*/ 193558 h 1822125"/>
              <a:gd name="connsiteX313-4171" fmla="*/ 2055732 w 4011346"/>
              <a:gd name="connsiteY313-4172" fmla="*/ 190221 h 1822125"/>
              <a:gd name="connsiteX314-4173" fmla="*/ 2045720 w 4011346"/>
              <a:gd name="connsiteY314-4174" fmla="*/ 216919 h 1822125"/>
              <a:gd name="connsiteX315-4175" fmla="*/ 1988987 w 4011346"/>
              <a:gd name="connsiteY315-4176" fmla="*/ 236942 h 1822125"/>
              <a:gd name="connsiteX316-4177" fmla="*/ 1935592 w 4011346"/>
              <a:gd name="connsiteY316-4178" fmla="*/ 246954 h 1822125"/>
              <a:gd name="connsiteX317-4179" fmla="*/ 1995662 w 4011346"/>
              <a:gd name="connsiteY317-4180" fmla="*/ 190221 h 1822125"/>
              <a:gd name="connsiteX318-4181" fmla="*/ 2055732 w 4011346"/>
              <a:gd name="connsiteY318-4182" fmla="*/ 120139 h 1822125"/>
              <a:gd name="connsiteX319-4183" fmla="*/ 2055732 w 4011346"/>
              <a:gd name="connsiteY319-4184" fmla="*/ 120139 h 1822125"/>
              <a:gd name="connsiteX320-4185" fmla="*/ 1705323 w 4011346"/>
              <a:gd name="connsiteY320-4186" fmla="*/ 20023 h 1822125"/>
              <a:gd name="connsiteX321-4187" fmla="*/ 1638579 w 4011346"/>
              <a:gd name="connsiteY321-4188" fmla="*/ 0 h 1822125"/>
              <a:gd name="connsiteX322-4189" fmla="*/ 1528449 w 4011346"/>
              <a:gd name="connsiteY322-4190" fmla="*/ 26696 h 1822125"/>
              <a:gd name="connsiteX323-4191" fmla="*/ 1465043 w 4011346"/>
              <a:gd name="connsiteY323-4192" fmla="*/ 110127 h 1822125"/>
              <a:gd name="connsiteX324-4193" fmla="*/ 1448357 w 4011346"/>
              <a:gd name="connsiteY324-4194" fmla="*/ 136825 h 1822125"/>
              <a:gd name="connsiteX325-4195" fmla="*/ 1481729 w 4011346"/>
              <a:gd name="connsiteY325-4196" fmla="*/ 170198 h 1822125"/>
              <a:gd name="connsiteX326-4197" fmla="*/ 1481729 w 4011346"/>
              <a:gd name="connsiteY326-4198" fmla="*/ 200233 h 1822125"/>
              <a:gd name="connsiteX327-4199" fmla="*/ 1458368 w 4011346"/>
              <a:gd name="connsiteY327-4200" fmla="*/ 203570 h 1822125"/>
              <a:gd name="connsiteX328-4201" fmla="*/ 1458368 w 4011346"/>
              <a:gd name="connsiteY328-4202" fmla="*/ 183546 h 1822125"/>
              <a:gd name="connsiteX329-4203" fmla="*/ 1418322 w 4011346"/>
              <a:gd name="connsiteY329-4204" fmla="*/ 193558 h 1822125"/>
              <a:gd name="connsiteX330-4205" fmla="*/ 1368263 w 4011346"/>
              <a:gd name="connsiteY330-4206" fmla="*/ 200233 h 1822125"/>
              <a:gd name="connsiteX331-4207" fmla="*/ 1321542 w 4011346"/>
              <a:gd name="connsiteY331-4208" fmla="*/ 206907 h 1822125"/>
              <a:gd name="connsiteX332-4209" fmla="*/ 1318205 w 4011346"/>
              <a:gd name="connsiteY332-4210" fmla="*/ 293675 h 1822125"/>
              <a:gd name="connsiteX333-4211" fmla="*/ 1358252 w 4011346"/>
              <a:gd name="connsiteY333-4212" fmla="*/ 317036 h 1822125"/>
              <a:gd name="connsiteX334-4213" fmla="*/ 1374938 w 4011346"/>
              <a:gd name="connsiteY334-4214" fmla="*/ 347071 h 1822125"/>
              <a:gd name="connsiteX335-4215" fmla="*/ 1384949 w 4011346"/>
              <a:gd name="connsiteY335-4216" fmla="*/ 370431 h 1822125"/>
              <a:gd name="connsiteX336-4217" fmla="*/ 1394961 w 4011346"/>
              <a:gd name="connsiteY336-4218" fmla="*/ 420490 h 1822125"/>
              <a:gd name="connsiteX337-4219" fmla="*/ 1384949 w 4011346"/>
              <a:gd name="connsiteY337-4220" fmla="*/ 450525 h 1822125"/>
              <a:gd name="connsiteX338-4221" fmla="*/ 1358252 w 4011346"/>
              <a:gd name="connsiteY338-4222" fmla="*/ 417152 h 1822125"/>
              <a:gd name="connsiteX339-4223" fmla="*/ 1361589 w 4011346"/>
              <a:gd name="connsiteY339-4224" fmla="*/ 387117 h 1822125"/>
              <a:gd name="connsiteX340-4225" fmla="*/ 1351577 w 4011346"/>
              <a:gd name="connsiteY340-4226" fmla="*/ 347071 h 1822125"/>
              <a:gd name="connsiteX341-4227" fmla="*/ 1328217 w 4011346"/>
              <a:gd name="connsiteY341-4228" fmla="*/ 353745 h 1822125"/>
              <a:gd name="connsiteX342-4229" fmla="*/ 1281495 w 4011346"/>
              <a:gd name="connsiteY342-4230" fmla="*/ 317036 h 1822125"/>
              <a:gd name="connsiteX343-4231" fmla="*/ 1241449 w 4011346"/>
              <a:gd name="connsiteY343-4232" fmla="*/ 313698 h 1822125"/>
              <a:gd name="connsiteX344-4233" fmla="*/ 1241449 w 4011346"/>
              <a:gd name="connsiteY344-4234" fmla="*/ 360419 h 1822125"/>
              <a:gd name="connsiteX345-4235" fmla="*/ 1201402 w 4011346"/>
              <a:gd name="connsiteY345-4236" fmla="*/ 340396 h 1822125"/>
              <a:gd name="connsiteX346-4237" fmla="*/ 1228100 w 4011346"/>
              <a:gd name="connsiteY346-4238" fmla="*/ 390454 h 1822125"/>
              <a:gd name="connsiteX347-4239" fmla="*/ 1258135 w 4011346"/>
              <a:gd name="connsiteY347-4240" fmla="*/ 400466 h 1822125"/>
              <a:gd name="connsiteX348-4241" fmla="*/ 1258135 w 4011346"/>
              <a:gd name="connsiteY348-4242" fmla="*/ 420490 h 1822125"/>
              <a:gd name="connsiteX349-4243" fmla="*/ 1198065 w 4011346"/>
              <a:gd name="connsiteY349-4244" fmla="*/ 397129 h 1822125"/>
              <a:gd name="connsiteX350-4245" fmla="*/ 1181379 w 4011346"/>
              <a:gd name="connsiteY350-4246" fmla="*/ 397129 h 1822125"/>
              <a:gd name="connsiteX351-4247" fmla="*/ 1178041 w 4011346"/>
              <a:gd name="connsiteY351-4248" fmla="*/ 353745 h 1822125"/>
              <a:gd name="connsiteX352-4249" fmla="*/ 1171367 w 4011346"/>
              <a:gd name="connsiteY352-4250" fmla="*/ 266977 h 1822125"/>
              <a:gd name="connsiteX353-4251" fmla="*/ 1161355 w 4011346"/>
              <a:gd name="connsiteY353-4252" fmla="*/ 337059 h 1822125"/>
              <a:gd name="connsiteX354-4253" fmla="*/ 1137995 w 4011346"/>
              <a:gd name="connsiteY354-4254" fmla="*/ 367094 h 1822125"/>
              <a:gd name="connsiteX355-4255" fmla="*/ 1158018 w 4011346"/>
              <a:gd name="connsiteY355-4256" fmla="*/ 413815 h 1822125"/>
              <a:gd name="connsiteX356-4257" fmla="*/ 1158018 w 4011346"/>
              <a:gd name="connsiteY356-4258" fmla="*/ 447187 h 1822125"/>
              <a:gd name="connsiteX357-4259" fmla="*/ 1141332 w 4011346"/>
              <a:gd name="connsiteY357-4260" fmla="*/ 497246 h 1822125"/>
              <a:gd name="connsiteX358-4261" fmla="*/ 1154681 w 4011346"/>
              <a:gd name="connsiteY358-4262" fmla="*/ 530618 h 1822125"/>
              <a:gd name="connsiteX359-4263" fmla="*/ 1184716 w 4011346"/>
              <a:gd name="connsiteY359-4264" fmla="*/ 537292 h 1822125"/>
              <a:gd name="connsiteX360-4265" fmla="*/ 1221425 w 4011346"/>
              <a:gd name="connsiteY360-4266" fmla="*/ 543967 h 1822125"/>
              <a:gd name="connsiteX361-4267" fmla="*/ 1241449 w 4011346"/>
              <a:gd name="connsiteY361-4268" fmla="*/ 567327 h 1822125"/>
              <a:gd name="connsiteX362-4269" fmla="*/ 1258135 w 4011346"/>
              <a:gd name="connsiteY362-4270" fmla="*/ 610711 h 1822125"/>
              <a:gd name="connsiteX363-4271" fmla="*/ 1258135 w 4011346"/>
              <a:gd name="connsiteY363-4272" fmla="*/ 610711 h 1822125"/>
              <a:gd name="connsiteX364-4273" fmla="*/ 1254798 w 4011346"/>
              <a:gd name="connsiteY364-4274" fmla="*/ 644084 h 1822125"/>
              <a:gd name="connsiteX365-4275" fmla="*/ 1274821 w 4011346"/>
              <a:gd name="connsiteY365-4276" fmla="*/ 664107 h 1822125"/>
              <a:gd name="connsiteX366-4277" fmla="*/ 1244786 w 4011346"/>
              <a:gd name="connsiteY366-4278" fmla="*/ 670782 h 1822125"/>
              <a:gd name="connsiteX367-4279" fmla="*/ 1224763 w 4011346"/>
              <a:gd name="connsiteY367-4280" fmla="*/ 630735 h 1822125"/>
              <a:gd name="connsiteX368-4281" fmla="*/ 1224763 w 4011346"/>
              <a:gd name="connsiteY368-4282" fmla="*/ 590688 h 1822125"/>
              <a:gd name="connsiteX369-4283" fmla="*/ 1194727 w 4011346"/>
              <a:gd name="connsiteY369-4284" fmla="*/ 553979 h 1822125"/>
              <a:gd name="connsiteX370-4285" fmla="*/ 1164692 w 4011346"/>
              <a:gd name="connsiteY370-4286" fmla="*/ 597363 h 1822125"/>
              <a:gd name="connsiteX371-4287" fmla="*/ 1178041 w 4011346"/>
              <a:gd name="connsiteY371-4288" fmla="*/ 640746 h 1822125"/>
              <a:gd name="connsiteX372-4289" fmla="*/ 1137995 w 4011346"/>
              <a:gd name="connsiteY372-4290" fmla="*/ 697479 h 1822125"/>
              <a:gd name="connsiteX373-4291" fmla="*/ 1097948 w 4011346"/>
              <a:gd name="connsiteY373-4292" fmla="*/ 754212 h 1822125"/>
              <a:gd name="connsiteX374-4293" fmla="*/ 1007843 w 4011346"/>
              <a:gd name="connsiteY374-4294" fmla="*/ 717503 h 1822125"/>
              <a:gd name="connsiteX375-4295" fmla="*/ 1074587 w 4011346"/>
              <a:gd name="connsiteY375-4296" fmla="*/ 714165 h 1822125"/>
              <a:gd name="connsiteX376-4297" fmla="*/ 1107960 w 4011346"/>
              <a:gd name="connsiteY376-4298" fmla="*/ 650758 h 1822125"/>
              <a:gd name="connsiteX377-4299" fmla="*/ 1121309 w 4011346"/>
              <a:gd name="connsiteY377-4300" fmla="*/ 607374 h 1822125"/>
              <a:gd name="connsiteX378-4301" fmla="*/ 1127983 w 4011346"/>
              <a:gd name="connsiteY378-4302" fmla="*/ 574002 h 1822125"/>
              <a:gd name="connsiteX379-4303" fmla="*/ 1117971 w 4011346"/>
              <a:gd name="connsiteY379-4304" fmla="*/ 557316 h 1822125"/>
              <a:gd name="connsiteX380-4305" fmla="*/ 1114634 w 4011346"/>
              <a:gd name="connsiteY380-4306" fmla="*/ 507257 h 1822125"/>
              <a:gd name="connsiteX381-4307" fmla="*/ 1104622 w 4011346"/>
              <a:gd name="connsiteY381-4308" fmla="*/ 427164 h 1822125"/>
              <a:gd name="connsiteX382-4309" fmla="*/ 1101285 w 4011346"/>
              <a:gd name="connsiteY382-4310" fmla="*/ 367094 h 1822125"/>
              <a:gd name="connsiteX383-4311" fmla="*/ 1124646 w 4011346"/>
              <a:gd name="connsiteY383-4312" fmla="*/ 273652 h 1822125"/>
              <a:gd name="connsiteX384-4313" fmla="*/ 1031203 w 4011346"/>
              <a:gd name="connsiteY384-4314" fmla="*/ 263640 h 1822125"/>
              <a:gd name="connsiteX385-4315" fmla="*/ 1014517 w 4011346"/>
              <a:gd name="connsiteY385-4316" fmla="*/ 320373 h 1822125"/>
              <a:gd name="connsiteX386-4317" fmla="*/ 1024529 w 4011346"/>
              <a:gd name="connsiteY386-4318" fmla="*/ 367094 h 1822125"/>
              <a:gd name="connsiteX387-4319" fmla="*/ 981145 w 4011346"/>
              <a:gd name="connsiteY387-4320" fmla="*/ 420490 h 1822125"/>
              <a:gd name="connsiteX388-4321" fmla="*/ 991157 w 4011346"/>
              <a:gd name="connsiteY388-4322" fmla="*/ 457199 h 1822125"/>
              <a:gd name="connsiteX389-4323" fmla="*/ 981145 w 4011346"/>
              <a:gd name="connsiteY389-4324" fmla="*/ 503920 h 1822125"/>
              <a:gd name="connsiteX390-4325" fmla="*/ 1001168 w 4011346"/>
              <a:gd name="connsiteY390-4326" fmla="*/ 527281 h 1822125"/>
              <a:gd name="connsiteX391-4327" fmla="*/ 1017854 w 4011346"/>
              <a:gd name="connsiteY391-4328" fmla="*/ 574002 h 1822125"/>
              <a:gd name="connsiteX392-4329" fmla="*/ 1047890 w 4011346"/>
              <a:gd name="connsiteY392-4330" fmla="*/ 560653 h 1822125"/>
              <a:gd name="connsiteX393-4331" fmla="*/ 1014517 w 4011346"/>
              <a:gd name="connsiteY393-4332" fmla="*/ 614049 h 1822125"/>
              <a:gd name="connsiteX394-4333" fmla="*/ 957784 w 4011346"/>
              <a:gd name="connsiteY394-4334" fmla="*/ 560653 h 1822125"/>
              <a:gd name="connsiteX395-4335" fmla="*/ 884365 w 4011346"/>
              <a:gd name="connsiteY395-4336" fmla="*/ 523944 h 1822125"/>
              <a:gd name="connsiteX396-4337" fmla="*/ 824295 w 4011346"/>
              <a:gd name="connsiteY396-4338" fmla="*/ 500583 h 1822125"/>
              <a:gd name="connsiteX397-4339" fmla="*/ 810946 w 4011346"/>
              <a:gd name="connsiteY397-4340" fmla="*/ 537292 h 1822125"/>
              <a:gd name="connsiteX398-4341" fmla="*/ 827633 w 4011346"/>
              <a:gd name="connsiteY398-4342" fmla="*/ 574002 h 1822125"/>
              <a:gd name="connsiteX399-4343" fmla="*/ 814284 w 4011346"/>
              <a:gd name="connsiteY399-4344" fmla="*/ 597363 h 1822125"/>
              <a:gd name="connsiteX400-4345" fmla="*/ 800935 w 4011346"/>
              <a:gd name="connsiteY400-4346" fmla="*/ 614049 h 1822125"/>
              <a:gd name="connsiteX401-4347" fmla="*/ 770900 w 4011346"/>
              <a:gd name="connsiteY401-4348" fmla="*/ 557316 h 1822125"/>
              <a:gd name="connsiteX402-4349" fmla="*/ 744202 w 4011346"/>
              <a:gd name="connsiteY402-4350" fmla="*/ 594025 h 1822125"/>
              <a:gd name="connsiteX403-4351" fmla="*/ 707492 w 4011346"/>
              <a:gd name="connsiteY403-4352" fmla="*/ 587351 h 1822125"/>
              <a:gd name="connsiteX404-4353" fmla="*/ 654097 w 4011346"/>
              <a:gd name="connsiteY404-4354" fmla="*/ 624060 h 1822125"/>
              <a:gd name="connsiteX405-4355" fmla="*/ 644085 w 4011346"/>
              <a:gd name="connsiteY405-4356" fmla="*/ 600700 h 1822125"/>
              <a:gd name="connsiteX406-4357" fmla="*/ 654097 w 4011346"/>
              <a:gd name="connsiteY406-4358" fmla="*/ 563990 h 1822125"/>
              <a:gd name="connsiteX407-4359" fmla="*/ 614050 w 4011346"/>
              <a:gd name="connsiteY407-4360" fmla="*/ 600700 h 1822125"/>
              <a:gd name="connsiteX408-4361" fmla="*/ 594027 w 4011346"/>
              <a:gd name="connsiteY408-4362" fmla="*/ 600700 h 1822125"/>
              <a:gd name="connsiteX409-4363" fmla="*/ 533957 w 4011346"/>
              <a:gd name="connsiteY409-4364" fmla="*/ 634072 h 1822125"/>
              <a:gd name="connsiteX410-4365" fmla="*/ 510596 w 4011346"/>
              <a:gd name="connsiteY410-4366" fmla="*/ 657433 h 1822125"/>
              <a:gd name="connsiteX411-4367" fmla="*/ 500584 w 4011346"/>
              <a:gd name="connsiteY411-4368" fmla="*/ 704154 h 1822125"/>
              <a:gd name="connsiteX412-4369" fmla="*/ 450526 w 4011346"/>
              <a:gd name="connsiteY412-4370" fmla="*/ 690805 h 1822125"/>
              <a:gd name="connsiteX413-4371" fmla="*/ 433840 w 4011346"/>
              <a:gd name="connsiteY413-4372" fmla="*/ 654095 h 1822125"/>
              <a:gd name="connsiteX414-4373" fmla="*/ 467212 w 4011346"/>
              <a:gd name="connsiteY414-4374" fmla="*/ 624060 h 1822125"/>
              <a:gd name="connsiteX415-4375" fmla="*/ 453863 w 4011346"/>
              <a:gd name="connsiteY415-4376" fmla="*/ 600700 h 1822125"/>
              <a:gd name="connsiteX416-4377" fmla="*/ 390456 w 4011346"/>
              <a:gd name="connsiteY416-4378" fmla="*/ 570665 h 1822125"/>
              <a:gd name="connsiteX417-4379" fmla="*/ 417154 w 4011346"/>
              <a:gd name="connsiteY417-4380" fmla="*/ 620723 h 1822125"/>
              <a:gd name="connsiteX418-4381" fmla="*/ 407142 w 4011346"/>
              <a:gd name="connsiteY418-4382" fmla="*/ 664107 h 1822125"/>
              <a:gd name="connsiteX419-4383" fmla="*/ 413817 w 4011346"/>
              <a:gd name="connsiteY419-4384" fmla="*/ 700817 h 1822125"/>
              <a:gd name="connsiteX420-4385" fmla="*/ 427165 w 4011346"/>
              <a:gd name="connsiteY420-4386" fmla="*/ 724177 h 1822125"/>
              <a:gd name="connsiteX421-4387" fmla="*/ 413817 w 4011346"/>
              <a:gd name="connsiteY421-4388" fmla="*/ 754212 h 1822125"/>
              <a:gd name="connsiteX422-4389" fmla="*/ 390456 w 4011346"/>
              <a:gd name="connsiteY422-4390" fmla="*/ 730852 h 1822125"/>
              <a:gd name="connsiteX423-4391" fmla="*/ 360421 w 4011346"/>
              <a:gd name="connsiteY423-4392" fmla="*/ 727514 h 1822125"/>
              <a:gd name="connsiteX424-4393" fmla="*/ 333723 w 4011346"/>
              <a:gd name="connsiteY424-4394" fmla="*/ 767561 h 1822125"/>
              <a:gd name="connsiteX425-4395" fmla="*/ 307025 w 4011346"/>
              <a:gd name="connsiteY425-4396" fmla="*/ 787584 h 1822125"/>
              <a:gd name="connsiteX426-4397" fmla="*/ 320374 w 4011346"/>
              <a:gd name="connsiteY426-4398" fmla="*/ 814282 h 1822125"/>
              <a:gd name="connsiteX427-4399" fmla="*/ 303688 w 4011346"/>
              <a:gd name="connsiteY427-4400" fmla="*/ 837643 h 1822125"/>
              <a:gd name="connsiteX428-4401" fmla="*/ 233606 w 4011346"/>
              <a:gd name="connsiteY428-4402" fmla="*/ 800933 h 1822125"/>
              <a:gd name="connsiteX429-4403" fmla="*/ 243618 w 4011346"/>
              <a:gd name="connsiteY429-4404" fmla="*/ 850992 h 1822125"/>
              <a:gd name="connsiteX430-4405" fmla="*/ 263641 w 4011346"/>
              <a:gd name="connsiteY430-4406" fmla="*/ 871015 h 1822125"/>
              <a:gd name="connsiteX431-4407" fmla="*/ 250292 w 4011346"/>
              <a:gd name="connsiteY431-4408" fmla="*/ 884364 h 1822125"/>
              <a:gd name="connsiteX432-4409" fmla="*/ 193560 w 4011346"/>
              <a:gd name="connsiteY432-4410" fmla="*/ 847654 h 1822125"/>
              <a:gd name="connsiteX433-4411" fmla="*/ 170199 w 4011346"/>
              <a:gd name="connsiteY433-4412" fmla="*/ 807608 h 1822125"/>
              <a:gd name="connsiteX434-4413" fmla="*/ 170199 w 4011346"/>
              <a:gd name="connsiteY434-4414" fmla="*/ 760887 h 1822125"/>
              <a:gd name="connsiteX435-4415" fmla="*/ 133490 w 4011346"/>
              <a:gd name="connsiteY435-4416" fmla="*/ 684130 h 1822125"/>
              <a:gd name="connsiteX436-4417" fmla="*/ 196897 w 4011346"/>
              <a:gd name="connsiteY436-4418" fmla="*/ 714165 h 1822125"/>
              <a:gd name="connsiteX437-4419" fmla="*/ 256967 w 4011346"/>
              <a:gd name="connsiteY437-4420" fmla="*/ 744200 h 1822125"/>
              <a:gd name="connsiteX438-4421" fmla="*/ 293676 w 4011346"/>
              <a:gd name="connsiteY438-4422" fmla="*/ 747538 h 1822125"/>
              <a:gd name="connsiteX439-4423" fmla="*/ 327049 w 4011346"/>
              <a:gd name="connsiteY439-4424" fmla="*/ 717503 h 1822125"/>
              <a:gd name="connsiteX440-4425" fmla="*/ 343735 w 4011346"/>
              <a:gd name="connsiteY440-4426" fmla="*/ 680793 h 1822125"/>
              <a:gd name="connsiteX441-4427" fmla="*/ 333723 w 4011346"/>
              <a:gd name="connsiteY441-4428" fmla="*/ 630735 h 1822125"/>
              <a:gd name="connsiteX442-4429" fmla="*/ 290339 w 4011346"/>
              <a:gd name="connsiteY442-4430" fmla="*/ 610711 h 1822125"/>
              <a:gd name="connsiteX443-4431" fmla="*/ 236944 w 4011346"/>
              <a:gd name="connsiteY443-4432" fmla="*/ 563990 h 1822125"/>
              <a:gd name="connsiteX444" fmla="*/ 133490 w 4011346"/>
              <a:gd name="connsiteY444" fmla="*/ 507257 h 1822125"/>
              <a:gd name="connsiteX0-4433" fmla="*/ 133490 w 4011346"/>
              <a:gd name="connsiteY0-4434" fmla="*/ 537292 h 1852160"/>
              <a:gd name="connsiteX1-4435" fmla="*/ 46722 w 4011346"/>
              <a:gd name="connsiteY1-4436" fmla="*/ 567327 h 1852160"/>
              <a:gd name="connsiteX2-4437" fmla="*/ 33373 w 4011346"/>
              <a:gd name="connsiteY2-4438" fmla="*/ 597362 h 1852160"/>
              <a:gd name="connsiteX3-4439" fmla="*/ 43384 w 4011346"/>
              <a:gd name="connsiteY3-4440" fmla="*/ 627398 h 1852160"/>
              <a:gd name="connsiteX4-4441" fmla="*/ 60071 w 4011346"/>
              <a:gd name="connsiteY4-4442" fmla="*/ 654095 h 1852160"/>
              <a:gd name="connsiteX5-4443" fmla="*/ 73419 w 4011346"/>
              <a:gd name="connsiteY5-4444" fmla="*/ 684130 h 1852160"/>
              <a:gd name="connsiteX6-4445" fmla="*/ 56733 w 4011346"/>
              <a:gd name="connsiteY6-4446" fmla="*/ 707491 h 1852160"/>
              <a:gd name="connsiteX7-4447" fmla="*/ 76757 w 4011346"/>
              <a:gd name="connsiteY7-4448" fmla="*/ 787584 h 1852160"/>
              <a:gd name="connsiteX8-4449" fmla="*/ 66745 w 4011346"/>
              <a:gd name="connsiteY8-4450" fmla="*/ 804271 h 1852160"/>
              <a:gd name="connsiteX9-4451" fmla="*/ 70082 w 4011346"/>
              <a:gd name="connsiteY9-4452" fmla="*/ 830968 h 1852160"/>
              <a:gd name="connsiteX10-4453" fmla="*/ 70082 w 4011346"/>
              <a:gd name="connsiteY10-4454" fmla="*/ 871015 h 1852160"/>
              <a:gd name="connsiteX11-4455" fmla="*/ 80094 w 4011346"/>
              <a:gd name="connsiteY11-4456" fmla="*/ 891038 h 1852160"/>
              <a:gd name="connsiteX12-4457" fmla="*/ 76757 w 4011346"/>
              <a:gd name="connsiteY12-4458" fmla="*/ 914399 h 1852160"/>
              <a:gd name="connsiteX13-4459" fmla="*/ 106792 w 4011346"/>
              <a:gd name="connsiteY13-4460" fmla="*/ 947771 h 1852160"/>
              <a:gd name="connsiteX14-4461" fmla="*/ 106792 w 4011346"/>
              <a:gd name="connsiteY14-4462" fmla="*/ 977806 h 1852160"/>
              <a:gd name="connsiteX15-4463" fmla="*/ 13349 w 4011346"/>
              <a:gd name="connsiteY15-4464" fmla="*/ 1067911 h 1852160"/>
              <a:gd name="connsiteX16-4465" fmla="*/ 33373 w 4011346"/>
              <a:gd name="connsiteY16-4466" fmla="*/ 1101284 h 1852160"/>
              <a:gd name="connsiteX17-4467" fmla="*/ 33373 w 4011346"/>
              <a:gd name="connsiteY17-4468" fmla="*/ 1101284 h 1852160"/>
              <a:gd name="connsiteX18-4469" fmla="*/ 16687 w 4011346"/>
              <a:gd name="connsiteY18-4470" fmla="*/ 1131319 h 1852160"/>
              <a:gd name="connsiteX19-4471" fmla="*/ 3338 w 4011346"/>
              <a:gd name="connsiteY19-4472" fmla="*/ 1161354 h 1852160"/>
              <a:gd name="connsiteX20-4473" fmla="*/ 0 w 4011346"/>
              <a:gd name="connsiteY20-4474" fmla="*/ 1221424 h 1852160"/>
              <a:gd name="connsiteX21-4475" fmla="*/ 16687 w 4011346"/>
              <a:gd name="connsiteY21-4476" fmla="*/ 1264808 h 1852160"/>
              <a:gd name="connsiteX22-4477" fmla="*/ 20024 w 4011346"/>
              <a:gd name="connsiteY22-4478" fmla="*/ 1298180 h 1852160"/>
              <a:gd name="connsiteX23-4479" fmla="*/ 56733 w 4011346"/>
              <a:gd name="connsiteY23-4480" fmla="*/ 1308192 h 1852160"/>
              <a:gd name="connsiteX24-4481" fmla="*/ 116803 w 4011346"/>
              <a:gd name="connsiteY24-4482" fmla="*/ 1394960 h 1852160"/>
              <a:gd name="connsiteX25-4483" fmla="*/ 96780 w 4011346"/>
              <a:gd name="connsiteY25-4484" fmla="*/ 1418320 h 1852160"/>
              <a:gd name="connsiteX26-4485" fmla="*/ 93443 w 4011346"/>
              <a:gd name="connsiteY26-4486" fmla="*/ 1448355 h 1852160"/>
              <a:gd name="connsiteX27-4487" fmla="*/ 120141 w 4011346"/>
              <a:gd name="connsiteY27-4488" fmla="*/ 1451692 h 1852160"/>
              <a:gd name="connsiteX28-4489" fmla="*/ 160187 w 4011346"/>
              <a:gd name="connsiteY28-4490" fmla="*/ 1465041 h 1852160"/>
              <a:gd name="connsiteX29-4491" fmla="*/ 186885 w 4011346"/>
              <a:gd name="connsiteY29-4492" fmla="*/ 1478390 h 1852160"/>
              <a:gd name="connsiteX30-4493" fmla="*/ 213583 w 4011346"/>
              <a:gd name="connsiteY30-4494" fmla="*/ 1508425 h 1852160"/>
              <a:gd name="connsiteX31-4495" fmla="*/ 243618 w 4011346"/>
              <a:gd name="connsiteY31-4496" fmla="*/ 1511762 h 1852160"/>
              <a:gd name="connsiteX32-4497" fmla="*/ 287002 w 4011346"/>
              <a:gd name="connsiteY32-4498" fmla="*/ 1541798 h 1852160"/>
              <a:gd name="connsiteX33-4499" fmla="*/ 310363 w 4011346"/>
              <a:gd name="connsiteY33-4500" fmla="*/ 1551809 h 1852160"/>
              <a:gd name="connsiteX34-4501" fmla="*/ 310363 w 4011346"/>
              <a:gd name="connsiteY34-4502" fmla="*/ 1588519 h 1852160"/>
              <a:gd name="connsiteX35-4503" fmla="*/ 270316 w 4011346"/>
              <a:gd name="connsiteY35-4504" fmla="*/ 1628565 h 1852160"/>
              <a:gd name="connsiteX36-4505" fmla="*/ 280327 w 4011346"/>
              <a:gd name="connsiteY36-4506" fmla="*/ 1651926 h 1852160"/>
              <a:gd name="connsiteX37-4507" fmla="*/ 273653 w 4011346"/>
              <a:gd name="connsiteY37-4508" fmla="*/ 1671949 h 1852160"/>
              <a:gd name="connsiteX38-4509" fmla="*/ 266979 w 4011346"/>
              <a:gd name="connsiteY38-4510" fmla="*/ 1688635 h 1852160"/>
              <a:gd name="connsiteX39-4511" fmla="*/ 240281 w 4011346"/>
              <a:gd name="connsiteY39-4512" fmla="*/ 1728682 h 1852160"/>
              <a:gd name="connsiteX40-4513" fmla="*/ 307025 w 4011346"/>
              <a:gd name="connsiteY40-4514" fmla="*/ 1765392 h 1852160"/>
              <a:gd name="connsiteX41-4515" fmla="*/ 337060 w 4011346"/>
              <a:gd name="connsiteY41-4516" fmla="*/ 1772066 h 1852160"/>
              <a:gd name="connsiteX42-4517" fmla="*/ 360421 w 4011346"/>
              <a:gd name="connsiteY42-4518" fmla="*/ 1778741 h 1852160"/>
              <a:gd name="connsiteX43-4519" fmla="*/ 380444 w 4011346"/>
              <a:gd name="connsiteY43-4520" fmla="*/ 1785415 h 1852160"/>
              <a:gd name="connsiteX44-4521" fmla="*/ 407142 w 4011346"/>
              <a:gd name="connsiteY44-4522" fmla="*/ 1805438 h 1852160"/>
              <a:gd name="connsiteX45-4523" fmla="*/ 437177 w 4011346"/>
              <a:gd name="connsiteY45-4524" fmla="*/ 1802101 h 1852160"/>
              <a:gd name="connsiteX46-4525" fmla="*/ 507259 w 4011346"/>
              <a:gd name="connsiteY46-4526" fmla="*/ 1852160 h 1852160"/>
              <a:gd name="connsiteX47-4527" fmla="*/ 517271 w 4011346"/>
              <a:gd name="connsiteY47-4528" fmla="*/ 1838811 h 1852160"/>
              <a:gd name="connsiteX48-4529" fmla="*/ 507259 w 4011346"/>
              <a:gd name="connsiteY48-4530" fmla="*/ 1798764 h 1852160"/>
              <a:gd name="connsiteX49-4531" fmla="*/ 500584 w 4011346"/>
              <a:gd name="connsiteY49-4532" fmla="*/ 1765392 h 1852160"/>
              <a:gd name="connsiteX50-4533" fmla="*/ 483898 w 4011346"/>
              <a:gd name="connsiteY50-4534" fmla="*/ 1722008 h 1852160"/>
              <a:gd name="connsiteX51-4535" fmla="*/ 513933 w 4011346"/>
              <a:gd name="connsiteY51-4536" fmla="*/ 1701984 h 1852160"/>
              <a:gd name="connsiteX52-4537" fmla="*/ 547306 w 4011346"/>
              <a:gd name="connsiteY52-4538" fmla="*/ 1678624 h 1852160"/>
              <a:gd name="connsiteX53-4539" fmla="*/ 527282 w 4011346"/>
              <a:gd name="connsiteY53-4540" fmla="*/ 1661938 h 1852160"/>
              <a:gd name="connsiteX54-4541" fmla="*/ 517271 w 4011346"/>
              <a:gd name="connsiteY54-4542" fmla="*/ 1628565 h 1852160"/>
              <a:gd name="connsiteX55-4543" fmla="*/ 480561 w 4011346"/>
              <a:gd name="connsiteY55-4544" fmla="*/ 1611879 h 1852160"/>
              <a:gd name="connsiteX56-4545" fmla="*/ 470549 w 4011346"/>
              <a:gd name="connsiteY56-4546" fmla="*/ 1591856 h 1852160"/>
              <a:gd name="connsiteX57-4547" fmla="*/ 480561 w 4011346"/>
              <a:gd name="connsiteY57-4548" fmla="*/ 1561821 h 1852160"/>
              <a:gd name="connsiteX58-4549" fmla="*/ 490573 w 4011346"/>
              <a:gd name="connsiteY58-4550" fmla="*/ 1521774 h 1852160"/>
              <a:gd name="connsiteX59-4551" fmla="*/ 513933 w 4011346"/>
              <a:gd name="connsiteY59-4552" fmla="*/ 1541798 h 1852160"/>
              <a:gd name="connsiteX60-4553" fmla="*/ 520608 w 4011346"/>
              <a:gd name="connsiteY60-4554" fmla="*/ 1525111 h 1852160"/>
              <a:gd name="connsiteX61-4555" fmla="*/ 543968 w 4011346"/>
              <a:gd name="connsiteY61-4556" fmla="*/ 1488402 h 1852160"/>
              <a:gd name="connsiteX62-4557" fmla="*/ 574003 w 4011346"/>
              <a:gd name="connsiteY62-4558" fmla="*/ 1471716 h 1852160"/>
              <a:gd name="connsiteX63-4559" fmla="*/ 590690 w 4011346"/>
              <a:gd name="connsiteY63-4560" fmla="*/ 1485065 h 1852160"/>
              <a:gd name="connsiteX64-4561" fmla="*/ 610713 w 4011346"/>
              <a:gd name="connsiteY64-4562" fmla="*/ 1458367 h 1852160"/>
              <a:gd name="connsiteX65-4563" fmla="*/ 630736 w 4011346"/>
              <a:gd name="connsiteY65-4564" fmla="*/ 1485065 h 1852160"/>
              <a:gd name="connsiteX66-4565" fmla="*/ 657434 w 4011346"/>
              <a:gd name="connsiteY66-4566" fmla="*/ 1508425 h 1852160"/>
              <a:gd name="connsiteX67-4567" fmla="*/ 674120 w 4011346"/>
              <a:gd name="connsiteY67-4568" fmla="*/ 1515100 h 1852160"/>
              <a:gd name="connsiteX68-4569" fmla="*/ 697481 w 4011346"/>
              <a:gd name="connsiteY68-4570" fmla="*/ 1515100 h 1852160"/>
              <a:gd name="connsiteX69-4571" fmla="*/ 717504 w 4011346"/>
              <a:gd name="connsiteY69-4572" fmla="*/ 1501751 h 1852160"/>
              <a:gd name="connsiteX70-4573" fmla="*/ 744202 w 4011346"/>
              <a:gd name="connsiteY70-4574" fmla="*/ 1501751 h 1852160"/>
              <a:gd name="connsiteX71-4575" fmla="*/ 760888 w 4011346"/>
              <a:gd name="connsiteY71-4576" fmla="*/ 1498414 h 1852160"/>
              <a:gd name="connsiteX72-4577" fmla="*/ 790923 w 4011346"/>
              <a:gd name="connsiteY72-4578" fmla="*/ 1531786 h 1852160"/>
              <a:gd name="connsiteX73-4579" fmla="*/ 797598 w 4011346"/>
              <a:gd name="connsiteY73-4580" fmla="*/ 1505088 h 1852160"/>
              <a:gd name="connsiteX74-4581" fmla="*/ 817621 w 4011346"/>
              <a:gd name="connsiteY74-4582" fmla="*/ 1521774 h 1852160"/>
              <a:gd name="connsiteX75-4583" fmla="*/ 837644 w 4011346"/>
              <a:gd name="connsiteY75-4584" fmla="*/ 1498414 h 1852160"/>
              <a:gd name="connsiteX76-4585" fmla="*/ 827633 w 4011346"/>
              <a:gd name="connsiteY76-4586" fmla="*/ 1478390 h 1852160"/>
              <a:gd name="connsiteX77-4587" fmla="*/ 810946 w 4011346"/>
              <a:gd name="connsiteY77-4588" fmla="*/ 1465041 h 1852160"/>
              <a:gd name="connsiteX78-4589" fmla="*/ 810946 w 4011346"/>
              <a:gd name="connsiteY78-4590" fmla="*/ 1438344 h 1852160"/>
              <a:gd name="connsiteX79-4591" fmla="*/ 810946 w 4011346"/>
              <a:gd name="connsiteY79-4592" fmla="*/ 1424995 h 1852160"/>
              <a:gd name="connsiteX80-4593" fmla="*/ 830970 w 4011346"/>
              <a:gd name="connsiteY80-4594" fmla="*/ 1421657 h 1852160"/>
              <a:gd name="connsiteX81-4595" fmla="*/ 840981 w 4011346"/>
              <a:gd name="connsiteY81-4596" fmla="*/ 1418320 h 1852160"/>
              <a:gd name="connsiteX82-4597" fmla="*/ 820958 w 4011346"/>
              <a:gd name="connsiteY82-4598" fmla="*/ 1381611 h 1852160"/>
              <a:gd name="connsiteX83-4599" fmla="*/ 854330 w 4011346"/>
              <a:gd name="connsiteY83-4600" fmla="*/ 1374936 h 1852160"/>
              <a:gd name="connsiteX84-4601" fmla="*/ 891040 w 4011346"/>
              <a:gd name="connsiteY84-4602" fmla="*/ 1381611 h 1852160"/>
              <a:gd name="connsiteX85-4603" fmla="*/ 964459 w 4011346"/>
              <a:gd name="connsiteY85-4604" fmla="*/ 1338227 h 1852160"/>
              <a:gd name="connsiteX86-4605" fmla="*/ 1001168 w 4011346"/>
              <a:gd name="connsiteY86-4606" fmla="*/ 1338227 h 1852160"/>
              <a:gd name="connsiteX87-4607" fmla="*/ 1027866 w 4011346"/>
              <a:gd name="connsiteY87-4608" fmla="*/ 1314866 h 1852160"/>
              <a:gd name="connsiteX88-4609" fmla="*/ 1047890 w 4011346"/>
              <a:gd name="connsiteY88-4610" fmla="*/ 1324878 h 1852160"/>
              <a:gd name="connsiteX89-4611" fmla="*/ 1067913 w 4011346"/>
              <a:gd name="connsiteY89-4612" fmla="*/ 1334889 h 1852160"/>
              <a:gd name="connsiteX90-4613" fmla="*/ 1087936 w 4011346"/>
              <a:gd name="connsiteY90-4614" fmla="*/ 1361587 h 1852160"/>
              <a:gd name="connsiteX91-4615" fmla="*/ 1074587 w 4011346"/>
              <a:gd name="connsiteY91-4616" fmla="*/ 1374936 h 1852160"/>
              <a:gd name="connsiteX92-4617" fmla="*/ 1104622 w 4011346"/>
              <a:gd name="connsiteY92-4618" fmla="*/ 1374936 h 1852160"/>
              <a:gd name="connsiteX93-4619" fmla="*/ 1107960 w 4011346"/>
              <a:gd name="connsiteY93-4620" fmla="*/ 1391622 h 1852160"/>
              <a:gd name="connsiteX94-4621" fmla="*/ 1121309 w 4011346"/>
              <a:gd name="connsiteY94-4622" fmla="*/ 1374936 h 1852160"/>
              <a:gd name="connsiteX95-4623" fmla="*/ 1134657 w 4011346"/>
              <a:gd name="connsiteY95-4624" fmla="*/ 1388285 h 1852160"/>
              <a:gd name="connsiteX96-4625" fmla="*/ 1134657 w 4011346"/>
              <a:gd name="connsiteY96-4626" fmla="*/ 1408308 h 1852160"/>
              <a:gd name="connsiteX97-4627" fmla="*/ 1148006 w 4011346"/>
              <a:gd name="connsiteY97-4628" fmla="*/ 1404971 h 1852160"/>
              <a:gd name="connsiteX98-4629" fmla="*/ 1208076 w 4011346"/>
              <a:gd name="connsiteY98-4630" fmla="*/ 1358250 h 1852160"/>
              <a:gd name="connsiteX99-4631" fmla="*/ 1211414 w 4011346"/>
              <a:gd name="connsiteY99-4632" fmla="*/ 1378273 h 1852160"/>
              <a:gd name="connsiteX100-4633" fmla="*/ 1244786 w 4011346"/>
              <a:gd name="connsiteY100-4634" fmla="*/ 1398297 h 1852160"/>
              <a:gd name="connsiteX101-4635" fmla="*/ 1264809 w 4011346"/>
              <a:gd name="connsiteY101-4636" fmla="*/ 1428332 h 1852160"/>
              <a:gd name="connsiteX102-4637" fmla="*/ 1298181 w 4011346"/>
              <a:gd name="connsiteY102-4638" fmla="*/ 1535123 h 1852160"/>
              <a:gd name="connsiteX103-4639" fmla="*/ 1308193 w 4011346"/>
              <a:gd name="connsiteY103-4640" fmla="*/ 1491739 h 1852160"/>
              <a:gd name="connsiteX104-4641" fmla="*/ 1344903 w 4011346"/>
              <a:gd name="connsiteY104-4642" fmla="*/ 1511762 h 1852160"/>
              <a:gd name="connsiteX105-4643" fmla="*/ 1388287 w 4011346"/>
              <a:gd name="connsiteY105-4644" fmla="*/ 1511762 h 1852160"/>
              <a:gd name="connsiteX106-4645" fmla="*/ 1394961 w 4011346"/>
              <a:gd name="connsiteY106-4646" fmla="*/ 1535123 h 1852160"/>
              <a:gd name="connsiteX107-4647" fmla="*/ 1435008 w 4011346"/>
              <a:gd name="connsiteY107-4648" fmla="*/ 1558484 h 1852160"/>
              <a:gd name="connsiteX108-4649" fmla="*/ 1465043 w 4011346"/>
              <a:gd name="connsiteY108-4650" fmla="*/ 1558484 h 1852160"/>
              <a:gd name="connsiteX109-4651" fmla="*/ 1491741 w 4011346"/>
              <a:gd name="connsiteY109-4652" fmla="*/ 1571833 h 1852160"/>
              <a:gd name="connsiteX110-4653" fmla="*/ 1535125 w 4011346"/>
              <a:gd name="connsiteY110-4654" fmla="*/ 1528449 h 1852160"/>
              <a:gd name="connsiteX111-4655" fmla="*/ 1571834 w 4011346"/>
              <a:gd name="connsiteY111-4656" fmla="*/ 1508425 h 1852160"/>
              <a:gd name="connsiteX112-4657" fmla="*/ 1608544 w 4011346"/>
              <a:gd name="connsiteY112-4658" fmla="*/ 1511762 h 1852160"/>
              <a:gd name="connsiteX113-4659" fmla="*/ 1655265 w 4011346"/>
              <a:gd name="connsiteY113-4660" fmla="*/ 1525111 h 1852160"/>
              <a:gd name="connsiteX114-4661" fmla="*/ 1681963 w 4011346"/>
              <a:gd name="connsiteY114-4662" fmla="*/ 1541798 h 1852160"/>
              <a:gd name="connsiteX115-4663" fmla="*/ 1735358 w 4011346"/>
              <a:gd name="connsiteY115-4664" fmla="*/ 1535123 h 1852160"/>
              <a:gd name="connsiteX116-4665" fmla="*/ 1745370 w 4011346"/>
              <a:gd name="connsiteY116-4666" fmla="*/ 1515100 h 1852160"/>
              <a:gd name="connsiteX117-4667" fmla="*/ 1738695 w 4011346"/>
              <a:gd name="connsiteY117-4668" fmla="*/ 1495076 h 1852160"/>
              <a:gd name="connsiteX118-4669" fmla="*/ 1765393 w 4011346"/>
              <a:gd name="connsiteY118-4670" fmla="*/ 1468379 h 1852160"/>
              <a:gd name="connsiteX119-4671" fmla="*/ 1778742 w 4011346"/>
              <a:gd name="connsiteY119-4672" fmla="*/ 1465041 h 1852160"/>
              <a:gd name="connsiteX120-4673" fmla="*/ 1812114 w 4011346"/>
              <a:gd name="connsiteY120-4674" fmla="*/ 1481727 h 1852160"/>
              <a:gd name="connsiteX121-4675" fmla="*/ 1852161 w 4011346"/>
              <a:gd name="connsiteY121-4676" fmla="*/ 1495076 h 1852160"/>
              <a:gd name="connsiteX122-4677" fmla="*/ 1858836 w 4011346"/>
              <a:gd name="connsiteY122-4678" fmla="*/ 1521774 h 1852160"/>
              <a:gd name="connsiteX123-4679" fmla="*/ 1872184 w 4011346"/>
              <a:gd name="connsiteY123-4680" fmla="*/ 1528449 h 1852160"/>
              <a:gd name="connsiteX124-4681" fmla="*/ 1902219 w 4011346"/>
              <a:gd name="connsiteY124-4682" fmla="*/ 1531786 h 1852160"/>
              <a:gd name="connsiteX125-4683" fmla="*/ 1932254 w 4011346"/>
              <a:gd name="connsiteY125-4684" fmla="*/ 1515100 h 1852160"/>
              <a:gd name="connsiteX126-4685" fmla="*/ 1962290 w 4011346"/>
              <a:gd name="connsiteY126-4686" fmla="*/ 1528449 h 1852160"/>
              <a:gd name="connsiteX127-4687" fmla="*/ 1985650 w 4011346"/>
              <a:gd name="connsiteY127-4688" fmla="*/ 1541798 h 1852160"/>
              <a:gd name="connsiteX128-4689" fmla="*/ 1995662 w 4011346"/>
              <a:gd name="connsiteY128-4690" fmla="*/ 1551809 h 1852160"/>
              <a:gd name="connsiteX129-4691" fmla="*/ 2032371 w 4011346"/>
              <a:gd name="connsiteY129-4692" fmla="*/ 1571833 h 1852160"/>
              <a:gd name="connsiteX130-4693" fmla="*/ 2069081 w 4011346"/>
              <a:gd name="connsiteY130-4694" fmla="*/ 1568495 h 1852160"/>
              <a:gd name="connsiteX131-4695" fmla="*/ 2142500 w 4011346"/>
              <a:gd name="connsiteY131-4696" fmla="*/ 1525111 h 1852160"/>
              <a:gd name="connsiteX132-4697" fmla="*/ 2195895 w 4011346"/>
              <a:gd name="connsiteY132-4698" fmla="*/ 1538460 h 1852160"/>
              <a:gd name="connsiteX133-4699" fmla="*/ 2225930 w 4011346"/>
              <a:gd name="connsiteY133-4700" fmla="*/ 1548472 h 1852160"/>
              <a:gd name="connsiteX134-4701" fmla="*/ 2259303 w 4011346"/>
              <a:gd name="connsiteY134-4702" fmla="*/ 1535123 h 1852160"/>
              <a:gd name="connsiteX135-4703" fmla="*/ 2262640 w 4011346"/>
              <a:gd name="connsiteY135-4704" fmla="*/ 1508425 h 1852160"/>
              <a:gd name="connsiteX136-4705" fmla="*/ 2282663 w 4011346"/>
              <a:gd name="connsiteY136-4706" fmla="*/ 1478390 h 1852160"/>
              <a:gd name="connsiteX137-4707" fmla="*/ 2299349 w 4011346"/>
              <a:gd name="connsiteY137-4708" fmla="*/ 1424995 h 1852160"/>
              <a:gd name="connsiteX138-4709" fmla="*/ 2282663 w 4011346"/>
              <a:gd name="connsiteY138-4710" fmla="*/ 1428332 h 1852160"/>
              <a:gd name="connsiteX139-4711" fmla="*/ 2312698 w 4011346"/>
              <a:gd name="connsiteY139-4712" fmla="*/ 1401634 h 1852160"/>
              <a:gd name="connsiteX140-4713" fmla="*/ 2339396 w 4011346"/>
              <a:gd name="connsiteY140-4714" fmla="*/ 1398297 h 1852160"/>
              <a:gd name="connsiteX141-4715" fmla="*/ 2396129 w 4011346"/>
              <a:gd name="connsiteY141-4716" fmla="*/ 1408308 h 1852160"/>
              <a:gd name="connsiteX142-4717" fmla="*/ 2436176 w 4011346"/>
              <a:gd name="connsiteY142-4718" fmla="*/ 1435006 h 1852160"/>
              <a:gd name="connsiteX143-4719" fmla="*/ 2462873 w 4011346"/>
              <a:gd name="connsiteY143-4720" fmla="*/ 1465041 h 1852160"/>
              <a:gd name="connsiteX144-4721" fmla="*/ 2469548 w 4011346"/>
              <a:gd name="connsiteY144-4722" fmla="*/ 1501751 h 1852160"/>
              <a:gd name="connsiteX145-4723" fmla="*/ 2476222 w 4011346"/>
              <a:gd name="connsiteY145-4724" fmla="*/ 1541798 h 1852160"/>
              <a:gd name="connsiteX146-4725" fmla="*/ 2486234 w 4011346"/>
              <a:gd name="connsiteY146-4726" fmla="*/ 1561821 h 1852160"/>
              <a:gd name="connsiteX147-4727" fmla="*/ 2529618 w 4011346"/>
              <a:gd name="connsiteY147-4728" fmla="*/ 1575170 h 1852160"/>
              <a:gd name="connsiteX148-4729" fmla="*/ 2549641 w 4011346"/>
              <a:gd name="connsiteY148-4730" fmla="*/ 1595193 h 1852160"/>
              <a:gd name="connsiteX149-4731" fmla="*/ 2562990 w 4011346"/>
              <a:gd name="connsiteY149-4732" fmla="*/ 1628565 h 1852160"/>
              <a:gd name="connsiteX150-4733" fmla="*/ 2586351 w 4011346"/>
              <a:gd name="connsiteY150-4734" fmla="*/ 1621891 h 1852160"/>
              <a:gd name="connsiteX151-4735" fmla="*/ 2606374 w 4011346"/>
              <a:gd name="connsiteY151-4736" fmla="*/ 1611879 h 1852160"/>
              <a:gd name="connsiteX152-4737" fmla="*/ 2639746 w 4011346"/>
              <a:gd name="connsiteY152-4738" fmla="*/ 1595193 h 1852160"/>
              <a:gd name="connsiteX153-4739" fmla="*/ 2643084 w 4011346"/>
              <a:gd name="connsiteY153-4740" fmla="*/ 1611879 h 1852160"/>
              <a:gd name="connsiteX154-4741" fmla="*/ 2626398 w 4011346"/>
              <a:gd name="connsiteY154-4742" fmla="*/ 1641914 h 1852160"/>
              <a:gd name="connsiteX155-4743" fmla="*/ 2616386 w 4011346"/>
              <a:gd name="connsiteY155-4744" fmla="*/ 1678624 h 1852160"/>
              <a:gd name="connsiteX156-4745" fmla="*/ 2603037 w 4011346"/>
              <a:gd name="connsiteY156-4746" fmla="*/ 1732019 h 1852160"/>
              <a:gd name="connsiteX157-4747" fmla="*/ 2579676 w 4011346"/>
              <a:gd name="connsiteY157-4748" fmla="*/ 1705322 h 1852160"/>
              <a:gd name="connsiteX158-4749" fmla="*/ 2552979 w 4011346"/>
              <a:gd name="connsiteY158-4750" fmla="*/ 1728682 h 1852160"/>
              <a:gd name="connsiteX159-4751" fmla="*/ 2559653 w 4011346"/>
              <a:gd name="connsiteY159-4752" fmla="*/ 1755380 h 1852160"/>
              <a:gd name="connsiteX160-4753" fmla="*/ 2559653 w 4011346"/>
              <a:gd name="connsiteY160-4754" fmla="*/ 1792089 h 1852160"/>
              <a:gd name="connsiteX161-4755" fmla="*/ 2549641 w 4011346"/>
              <a:gd name="connsiteY161-4756" fmla="*/ 1812113 h 1852160"/>
              <a:gd name="connsiteX162-4757" fmla="*/ 2589688 w 4011346"/>
              <a:gd name="connsiteY162-4758" fmla="*/ 1792089 h 1852160"/>
              <a:gd name="connsiteX163-4759" fmla="*/ 2626398 w 4011346"/>
              <a:gd name="connsiteY163-4760" fmla="*/ 1802101 h 1852160"/>
              <a:gd name="connsiteX164-4761" fmla="*/ 2653095 w 4011346"/>
              <a:gd name="connsiteY164-4762" fmla="*/ 1778741 h 1852160"/>
              <a:gd name="connsiteX165-4763" fmla="*/ 2683130 w 4011346"/>
              <a:gd name="connsiteY165-4764" fmla="*/ 1725345 h 1852160"/>
              <a:gd name="connsiteX166-4765" fmla="*/ 2753212 w 4011346"/>
              <a:gd name="connsiteY166-4766" fmla="*/ 1638577 h 1852160"/>
              <a:gd name="connsiteX167-4767" fmla="*/ 2783247 w 4011346"/>
              <a:gd name="connsiteY167-4768" fmla="*/ 1568495 h 1852160"/>
              <a:gd name="connsiteX168-4769" fmla="*/ 2803271 w 4011346"/>
              <a:gd name="connsiteY168-4770" fmla="*/ 1465041 h 1852160"/>
              <a:gd name="connsiteX169-4771" fmla="*/ 2793259 w 4011346"/>
              <a:gd name="connsiteY169-4772" fmla="*/ 1414983 h 1852160"/>
              <a:gd name="connsiteX170-4773" fmla="*/ 2769898 w 4011346"/>
              <a:gd name="connsiteY170-4774" fmla="*/ 1381611 h 1852160"/>
              <a:gd name="connsiteX171-4775" fmla="*/ 2726514 w 4011346"/>
              <a:gd name="connsiteY171-4776" fmla="*/ 1381611 h 1852160"/>
              <a:gd name="connsiteX172-4777" fmla="*/ 2699817 w 4011346"/>
              <a:gd name="connsiteY172-4778" fmla="*/ 1381611 h 1852160"/>
              <a:gd name="connsiteX173-4779" fmla="*/ 2683130 w 4011346"/>
              <a:gd name="connsiteY173-4780" fmla="*/ 1361587 h 1852160"/>
              <a:gd name="connsiteX174-4781" fmla="*/ 2669781 w 4011346"/>
              <a:gd name="connsiteY174-4782" fmla="*/ 1341564 h 1852160"/>
              <a:gd name="connsiteX175-4783" fmla="*/ 2763224 w 4011346"/>
              <a:gd name="connsiteY175-4784" fmla="*/ 1224761 h 1852160"/>
              <a:gd name="connsiteX176-4785" fmla="*/ 2846654 w 4011346"/>
              <a:gd name="connsiteY176-4786" fmla="*/ 1158017 h 1852160"/>
              <a:gd name="connsiteX177-4787" fmla="*/ 2890038 w 4011346"/>
              <a:gd name="connsiteY177-4788" fmla="*/ 1134656 h 1852160"/>
              <a:gd name="connsiteX178-4789" fmla="*/ 2933422 w 4011346"/>
              <a:gd name="connsiteY178-4790" fmla="*/ 1154679 h 1852160"/>
              <a:gd name="connsiteX179-4791" fmla="*/ 2950109 w 4011346"/>
              <a:gd name="connsiteY179-4792" fmla="*/ 1137993 h 1852160"/>
              <a:gd name="connsiteX180-4793" fmla="*/ 2993492 w 4011346"/>
              <a:gd name="connsiteY180-4794" fmla="*/ 1154679 h 1852160"/>
              <a:gd name="connsiteX181-4795" fmla="*/ 3006841 w 4011346"/>
              <a:gd name="connsiteY181-4796" fmla="*/ 1121307 h 1852160"/>
              <a:gd name="connsiteX182-4797" fmla="*/ 3053563 w 4011346"/>
              <a:gd name="connsiteY182-4798" fmla="*/ 1131319 h 1852160"/>
              <a:gd name="connsiteX183-4799" fmla="*/ 3070249 w 4011346"/>
              <a:gd name="connsiteY183-4800" fmla="*/ 1148005 h 1852160"/>
              <a:gd name="connsiteX184-4801" fmla="*/ 3060237 w 4011346"/>
              <a:gd name="connsiteY184-4802" fmla="*/ 1168028 h 1852160"/>
              <a:gd name="connsiteX185-4803" fmla="*/ 3123644 w 4011346"/>
              <a:gd name="connsiteY185-4804" fmla="*/ 1151342 h 1852160"/>
              <a:gd name="connsiteX186-4805" fmla="*/ 3140330 w 4011346"/>
              <a:gd name="connsiteY186-4806" fmla="*/ 1137993 h 1852160"/>
              <a:gd name="connsiteX187-4807" fmla="*/ 3123644 w 4011346"/>
              <a:gd name="connsiteY187-4808" fmla="*/ 1124644 h 1852160"/>
              <a:gd name="connsiteX188-4809" fmla="*/ 3143668 w 4011346"/>
              <a:gd name="connsiteY188-4810" fmla="*/ 1084598 h 1852160"/>
              <a:gd name="connsiteX189-4811" fmla="*/ 3190389 w 4011346"/>
              <a:gd name="connsiteY189-4812" fmla="*/ 1014516 h 1852160"/>
              <a:gd name="connsiteX190-4813" fmla="*/ 3233773 w 4011346"/>
              <a:gd name="connsiteY190-4814" fmla="*/ 1011179 h 1852160"/>
              <a:gd name="connsiteX191-4815" fmla="*/ 3273819 w 4011346"/>
              <a:gd name="connsiteY191-4816" fmla="*/ 1021190 h 1852160"/>
              <a:gd name="connsiteX192-4817" fmla="*/ 3277157 w 4011346"/>
              <a:gd name="connsiteY192-4818" fmla="*/ 1077923 h 1852160"/>
              <a:gd name="connsiteX193-4819" fmla="*/ 3320541 w 4011346"/>
              <a:gd name="connsiteY193-4820" fmla="*/ 1034539 h 1852160"/>
              <a:gd name="connsiteX194-4821" fmla="*/ 3343901 w 4011346"/>
              <a:gd name="connsiteY194-4822" fmla="*/ 1017853 h 1852160"/>
              <a:gd name="connsiteX195-4823" fmla="*/ 3350576 w 4011346"/>
              <a:gd name="connsiteY195-4824" fmla="*/ 984481 h 1852160"/>
              <a:gd name="connsiteX196-4825" fmla="*/ 3377273 w 4011346"/>
              <a:gd name="connsiteY196-4826" fmla="*/ 967795 h 1852160"/>
              <a:gd name="connsiteX197-4827" fmla="*/ 3407309 w 4011346"/>
              <a:gd name="connsiteY197-4828" fmla="*/ 977806 h 1852160"/>
              <a:gd name="connsiteX198-4829" fmla="*/ 3373936 w 4011346"/>
              <a:gd name="connsiteY198-4830" fmla="*/ 1007841 h 1852160"/>
              <a:gd name="connsiteX199-4831" fmla="*/ 3360587 w 4011346"/>
              <a:gd name="connsiteY199-4832" fmla="*/ 1057900 h 1852160"/>
              <a:gd name="connsiteX200-4833" fmla="*/ 3323878 w 4011346"/>
              <a:gd name="connsiteY200-4834" fmla="*/ 1097946 h 1852160"/>
              <a:gd name="connsiteX201-4835" fmla="*/ 3210412 w 4011346"/>
              <a:gd name="connsiteY201-4836" fmla="*/ 1194726 h 1852160"/>
              <a:gd name="connsiteX202-4837" fmla="*/ 3163691 w 4011346"/>
              <a:gd name="connsiteY202-4838" fmla="*/ 1264808 h 1852160"/>
              <a:gd name="connsiteX203-4839" fmla="*/ 3160354 w 4011346"/>
              <a:gd name="connsiteY203-4840" fmla="*/ 1338227 h 1852160"/>
              <a:gd name="connsiteX204-4841" fmla="*/ 3170365 w 4011346"/>
              <a:gd name="connsiteY204-4842" fmla="*/ 1428332 h 1852160"/>
              <a:gd name="connsiteX205-4843" fmla="*/ 3190389 w 4011346"/>
              <a:gd name="connsiteY205-4844" fmla="*/ 1491739 h 1852160"/>
              <a:gd name="connsiteX206-4845" fmla="*/ 3217087 w 4011346"/>
              <a:gd name="connsiteY206-4846" fmla="*/ 1481727 h 1852160"/>
              <a:gd name="connsiteX207-4847" fmla="*/ 3240447 w 4011346"/>
              <a:gd name="connsiteY207-4848" fmla="*/ 1414983 h 1852160"/>
              <a:gd name="connsiteX208-4849" fmla="*/ 3270482 w 4011346"/>
              <a:gd name="connsiteY208-4850" fmla="*/ 1411646 h 1852160"/>
              <a:gd name="connsiteX209-4851" fmla="*/ 3287168 w 4011346"/>
              <a:gd name="connsiteY209-4852" fmla="*/ 1351576 h 1852160"/>
              <a:gd name="connsiteX210-4853" fmla="*/ 3313866 w 4011346"/>
              <a:gd name="connsiteY210-4854" fmla="*/ 1341564 h 1852160"/>
              <a:gd name="connsiteX211-4855" fmla="*/ 3313866 w 4011346"/>
              <a:gd name="connsiteY211-4856" fmla="*/ 1311529 h 1852160"/>
              <a:gd name="connsiteX212-4857" fmla="*/ 3337227 w 4011346"/>
              <a:gd name="connsiteY212-4858" fmla="*/ 1274819 h 1852160"/>
              <a:gd name="connsiteX213-4859" fmla="*/ 3330552 w 4011346"/>
              <a:gd name="connsiteY213-4860" fmla="*/ 1231435 h 1852160"/>
              <a:gd name="connsiteX214-4861" fmla="*/ 3333890 w 4011346"/>
              <a:gd name="connsiteY214-4862" fmla="*/ 1201400 h 1852160"/>
              <a:gd name="connsiteX215-4863" fmla="*/ 3323878 w 4011346"/>
              <a:gd name="connsiteY215-4864" fmla="*/ 1191389 h 1852160"/>
              <a:gd name="connsiteX216-4865" fmla="*/ 3363925 w 4011346"/>
              <a:gd name="connsiteY216-4866" fmla="*/ 1104621 h 1852160"/>
              <a:gd name="connsiteX217-4867" fmla="*/ 3383948 w 4011346"/>
              <a:gd name="connsiteY217-4868" fmla="*/ 1114633 h 1852160"/>
              <a:gd name="connsiteX218-4869" fmla="*/ 3410646 w 4011346"/>
              <a:gd name="connsiteY218-4870" fmla="*/ 1087935 h 1852160"/>
              <a:gd name="connsiteX219-4871" fmla="*/ 3420657 w 4011346"/>
              <a:gd name="connsiteY219-4872" fmla="*/ 1114633 h 1852160"/>
              <a:gd name="connsiteX220-4873" fmla="*/ 3447355 w 4011346"/>
              <a:gd name="connsiteY220-4874" fmla="*/ 1097946 h 1852160"/>
              <a:gd name="connsiteX221-4875" fmla="*/ 3477390 w 4011346"/>
              <a:gd name="connsiteY221-4876" fmla="*/ 1087935 h 1852160"/>
              <a:gd name="connsiteX222-4877" fmla="*/ 3514100 w 4011346"/>
              <a:gd name="connsiteY222-4878" fmla="*/ 1114633 h 1852160"/>
              <a:gd name="connsiteX223-4879" fmla="*/ 3574170 w 4011346"/>
              <a:gd name="connsiteY223-4880" fmla="*/ 1047888 h 1852160"/>
              <a:gd name="connsiteX224-4881" fmla="*/ 3637577 w 4011346"/>
              <a:gd name="connsiteY224-4882" fmla="*/ 1001167 h 1852160"/>
              <a:gd name="connsiteX225-4883" fmla="*/ 3690973 w 4011346"/>
              <a:gd name="connsiteY225-4884" fmla="*/ 964457 h 1852160"/>
              <a:gd name="connsiteX226-4885" fmla="*/ 3741031 w 4011346"/>
              <a:gd name="connsiteY226-4886" fmla="*/ 991155 h 1852160"/>
              <a:gd name="connsiteX227-4887" fmla="*/ 3751043 w 4011346"/>
              <a:gd name="connsiteY227-4888" fmla="*/ 964457 h 1852160"/>
              <a:gd name="connsiteX228-4889" fmla="*/ 3727682 w 4011346"/>
              <a:gd name="connsiteY228-4890" fmla="*/ 897713 h 1852160"/>
              <a:gd name="connsiteX229-4891" fmla="*/ 3700984 w 4011346"/>
              <a:gd name="connsiteY229-4892" fmla="*/ 881027 h 1852160"/>
              <a:gd name="connsiteX230-4893" fmla="*/ 3697647 w 4011346"/>
              <a:gd name="connsiteY230-4894" fmla="*/ 850992 h 1852160"/>
              <a:gd name="connsiteX231-4895" fmla="*/ 3751043 w 4011346"/>
              <a:gd name="connsiteY231-4896" fmla="*/ 857666 h 1852160"/>
              <a:gd name="connsiteX232-4897" fmla="*/ 3774403 w 4011346"/>
              <a:gd name="connsiteY232-4898" fmla="*/ 814282 h 1852160"/>
              <a:gd name="connsiteX233-4899" fmla="*/ 3767729 w 4011346"/>
              <a:gd name="connsiteY233-4900" fmla="*/ 787584 h 1852160"/>
              <a:gd name="connsiteX234-4901" fmla="*/ 3794427 w 4011346"/>
              <a:gd name="connsiteY234-4902" fmla="*/ 754212 h 1852160"/>
              <a:gd name="connsiteX235-4903" fmla="*/ 3804438 w 4011346"/>
              <a:gd name="connsiteY235-4904" fmla="*/ 797596 h 1852160"/>
              <a:gd name="connsiteX236-4905" fmla="*/ 3827799 w 4011346"/>
              <a:gd name="connsiteY236-4906" fmla="*/ 814282 h 1852160"/>
              <a:gd name="connsiteX237-4907" fmla="*/ 3874520 w 4011346"/>
              <a:gd name="connsiteY237-4908" fmla="*/ 834306 h 1852160"/>
              <a:gd name="connsiteX238-4909" fmla="*/ 3894544 w 4011346"/>
              <a:gd name="connsiteY238-4910" fmla="*/ 861003 h 1852160"/>
              <a:gd name="connsiteX239-4911" fmla="*/ 3941265 w 4011346"/>
              <a:gd name="connsiteY239-4912" fmla="*/ 884364 h 1852160"/>
              <a:gd name="connsiteX240-4913" fmla="*/ 3947939 w 4011346"/>
              <a:gd name="connsiteY240-4914" fmla="*/ 871015 h 1852160"/>
              <a:gd name="connsiteX241-4915" fmla="*/ 3957951 w 4011346"/>
              <a:gd name="connsiteY241-4916" fmla="*/ 807608 h 1852160"/>
              <a:gd name="connsiteX242-4917" fmla="*/ 4004672 w 4011346"/>
              <a:gd name="connsiteY242-4918" fmla="*/ 800933 h 1852160"/>
              <a:gd name="connsiteX243-4919" fmla="*/ 4011346 w 4011346"/>
              <a:gd name="connsiteY243-4920" fmla="*/ 767561 h 1852160"/>
              <a:gd name="connsiteX244-4921" fmla="*/ 3967963 w 4011346"/>
              <a:gd name="connsiteY244-4922" fmla="*/ 730852 h 1852160"/>
              <a:gd name="connsiteX245-4923" fmla="*/ 3921241 w 4011346"/>
              <a:gd name="connsiteY245-4924" fmla="*/ 714165 h 1852160"/>
              <a:gd name="connsiteX246-4925" fmla="*/ 3907892 w 4011346"/>
              <a:gd name="connsiteY246-4926" fmla="*/ 717503 h 1852160"/>
              <a:gd name="connsiteX247-4927" fmla="*/ 3907892 w 4011346"/>
              <a:gd name="connsiteY247-4928" fmla="*/ 750875 h 1852160"/>
              <a:gd name="connsiteX248-4929" fmla="*/ 3887869 w 4011346"/>
              <a:gd name="connsiteY248-4930" fmla="*/ 744200 h 1852160"/>
              <a:gd name="connsiteX249-4931" fmla="*/ 3874520 w 4011346"/>
              <a:gd name="connsiteY249-4932" fmla="*/ 690805 h 1852160"/>
              <a:gd name="connsiteX250-4933" fmla="*/ 3817787 w 4011346"/>
              <a:gd name="connsiteY250-4934" fmla="*/ 627398 h 1852160"/>
              <a:gd name="connsiteX251-4935" fmla="*/ 3717671 w 4011346"/>
              <a:gd name="connsiteY251-4936" fmla="*/ 550641 h 1852160"/>
              <a:gd name="connsiteX252-4937" fmla="*/ 3664275 w 4011346"/>
              <a:gd name="connsiteY252-4938" fmla="*/ 530618 h 1852160"/>
              <a:gd name="connsiteX253-4939" fmla="*/ 3584181 w 4011346"/>
              <a:gd name="connsiteY253-4940" fmla="*/ 523944 h 1852160"/>
              <a:gd name="connsiteX254-4941" fmla="*/ 3520774 w 4011346"/>
              <a:gd name="connsiteY254-4942" fmla="*/ 507257 h 1852160"/>
              <a:gd name="connsiteX255-4943" fmla="*/ 3530786 w 4011346"/>
              <a:gd name="connsiteY255-4944" fmla="*/ 547304 h 1852160"/>
              <a:gd name="connsiteX256-4945" fmla="*/ 3537460 w 4011346"/>
              <a:gd name="connsiteY256-4946" fmla="*/ 574002 h 1852160"/>
              <a:gd name="connsiteX257-4947" fmla="*/ 3507425 w 4011346"/>
              <a:gd name="connsiteY257-4948" fmla="*/ 597362 h 1852160"/>
              <a:gd name="connsiteX258-4949" fmla="*/ 3477390 w 4011346"/>
              <a:gd name="connsiteY258-4950" fmla="*/ 570665 h 1852160"/>
              <a:gd name="connsiteX259-4951" fmla="*/ 3477390 w 4011346"/>
              <a:gd name="connsiteY259-4952" fmla="*/ 550641 h 1852160"/>
              <a:gd name="connsiteX260-4953" fmla="*/ 3504088 w 4011346"/>
              <a:gd name="connsiteY260-4954" fmla="*/ 530618 h 1852160"/>
              <a:gd name="connsiteX261-4955" fmla="*/ 3467379 w 4011346"/>
              <a:gd name="connsiteY261-4956" fmla="*/ 517269 h 1852160"/>
              <a:gd name="connsiteX262-4957" fmla="*/ 3450692 w 4011346"/>
              <a:gd name="connsiteY262-4958" fmla="*/ 543967 h 1852160"/>
              <a:gd name="connsiteX263-4959" fmla="*/ 3440681 w 4011346"/>
              <a:gd name="connsiteY263-4960" fmla="*/ 557316 h 1852160"/>
              <a:gd name="connsiteX264-4961" fmla="*/ 3357250 w 4011346"/>
              <a:gd name="connsiteY264-4962" fmla="*/ 543967 h 1852160"/>
              <a:gd name="connsiteX265-4963" fmla="*/ 3297180 w 4011346"/>
              <a:gd name="connsiteY265-4964" fmla="*/ 550641 h 1852160"/>
              <a:gd name="connsiteX266-4965" fmla="*/ 3267145 w 4011346"/>
              <a:gd name="connsiteY266-4966" fmla="*/ 527281 h 1852160"/>
              <a:gd name="connsiteX267-4967" fmla="*/ 3267145 w 4011346"/>
              <a:gd name="connsiteY267-4968" fmla="*/ 490571 h 1852160"/>
              <a:gd name="connsiteX268-4969" fmla="*/ 3203738 w 4011346"/>
              <a:gd name="connsiteY268-4970" fmla="*/ 433838 h 1852160"/>
              <a:gd name="connsiteX269-4971" fmla="*/ 3076923 w 4011346"/>
              <a:gd name="connsiteY269-4972" fmla="*/ 440513 h 1852160"/>
              <a:gd name="connsiteX270-4973" fmla="*/ 3043551 w 4011346"/>
              <a:gd name="connsiteY270-4974" fmla="*/ 417152 h 1852160"/>
              <a:gd name="connsiteX271-4975" fmla="*/ 3000167 w 4011346"/>
              <a:gd name="connsiteY271-4976" fmla="*/ 370431 h 1852160"/>
              <a:gd name="connsiteX272-4977" fmla="*/ 3013516 w 4011346"/>
              <a:gd name="connsiteY272-4978" fmla="*/ 363757 h 1852160"/>
              <a:gd name="connsiteX273-4979" fmla="*/ 3000167 w 4011346"/>
              <a:gd name="connsiteY273-4980" fmla="*/ 343733 h 1852160"/>
              <a:gd name="connsiteX274-4981" fmla="*/ 2970132 w 4011346"/>
              <a:gd name="connsiteY274-4982" fmla="*/ 340396 h 1852160"/>
              <a:gd name="connsiteX275-4983" fmla="*/ 2920073 w 4011346"/>
              <a:gd name="connsiteY275-4984" fmla="*/ 387117 h 1852160"/>
              <a:gd name="connsiteX276-4985" fmla="*/ 2920073 w 4011346"/>
              <a:gd name="connsiteY276-4986" fmla="*/ 387117 h 1852160"/>
              <a:gd name="connsiteX277-4987" fmla="*/ 2916736 w 4011346"/>
              <a:gd name="connsiteY277-4988" fmla="*/ 337059 h 1852160"/>
              <a:gd name="connsiteX278-4989" fmla="*/ 2936760 w 4011346"/>
              <a:gd name="connsiteY278-4990" fmla="*/ 333722 h 1852160"/>
              <a:gd name="connsiteX279-4991" fmla="*/ 2866678 w 4011346"/>
              <a:gd name="connsiteY279-4992" fmla="*/ 303687 h 1852160"/>
              <a:gd name="connsiteX280-4993" fmla="*/ 2813282 w 4011346"/>
              <a:gd name="connsiteY280-4994" fmla="*/ 300349 h 1852160"/>
              <a:gd name="connsiteX281-4995" fmla="*/ 2793259 w 4011346"/>
              <a:gd name="connsiteY281-4996" fmla="*/ 323710 h 1852160"/>
              <a:gd name="connsiteX282-4997" fmla="*/ 2743200 w 4011346"/>
              <a:gd name="connsiteY282-4998" fmla="*/ 333722 h 1852160"/>
              <a:gd name="connsiteX283-4999" fmla="*/ 2786584 w 4011346"/>
              <a:gd name="connsiteY283-5000" fmla="*/ 343733 h 1852160"/>
              <a:gd name="connsiteX284-5001" fmla="*/ 2763224 w 4011346"/>
              <a:gd name="connsiteY284-5002" fmla="*/ 363757 h 1852160"/>
              <a:gd name="connsiteX285-5003" fmla="*/ 2769898 w 4011346"/>
              <a:gd name="connsiteY285-5004" fmla="*/ 413815 h 1852160"/>
              <a:gd name="connsiteX286-5005" fmla="*/ 2749875 w 4011346"/>
              <a:gd name="connsiteY286-5006" fmla="*/ 397129 h 1852160"/>
              <a:gd name="connsiteX287-5007" fmla="*/ 2733189 w 4011346"/>
              <a:gd name="connsiteY287-5008" fmla="*/ 410478 h 1852160"/>
              <a:gd name="connsiteX288-5009" fmla="*/ 2666444 w 4011346"/>
              <a:gd name="connsiteY288-5010" fmla="*/ 400466 h 1852160"/>
              <a:gd name="connsiteX289-5011" fmla="*/ 2636409 w 4011346"/>
              <a:gd name="connsiteY289-5012" fmla="*/ 410478 h 1852160"/>
              <a:gd name="connsiteX290-5013" fmla="*/ 2603037 w 4011346"/>
              <a:gd name="connsiteY290-5014" fmla="*/ 370431 h 1852160"/>
              <a:gd name="connsiteX291-5015" fmla="*/ 2569665 w 4011346"/>
              <a:gd name="connsiteY291-5016" fmla="*/ 453862 h 1852160"/>
              <a:gd name="connsiteX292-5017" fmla="*/ 2552979 w 4011346"/>
              <a:gd name="connsiteY292-5018" fmla="*/ 473885 h 1852160"/>
              <a:gd name="connsiteX293-5019" fmla="*/ 2469548 w 4011346"/>
              <a:gd name="connsiteY293-5020" fmla="*/ 337059 h 1852160"/>
              <a:gd name="connsiteX294-5021" fmla="*/ 2446187 w 4011346"/>
              <a:gd name="connsiteY294-5022" fmla="*/ 353745 h 1852160"/>
              <a:gd name="connsiteX295-5023" fmla="*/ 2442850 w 4011346"/>
              <a:gd name="connsiteY295-5024" fmla="*/ 320373 h 1852160"/>
              <a:gd name="connsiteX296-5025" fmla="*/ 2449525 w 4011346"/>
              <a:gd name="connsiteY296-5026" fmla="*/ 250291 h 1852160"/>
              <a:gd name="connsiteX297-5027" fmla="*/ 2386117 w 4011346"/>
              <a:gd name="connsiteY297-5028" fmla="*/ 223593 h 1852160"/>
              <a:gd name="connsiteX298-5029" fmla="*/ 2369431 w 4011346"/>
              <a:gd name="connsiteY298-5030" fmla="*/ 263640 h 1852160"/>
              <a:gd name="connsiteX299-5031" fmla="*/ 2379443 w 4011346"/>
              <a:gd name="connsiteY299-5032" fmla="*/ 287000 h 1852160"/>
              <a:gd name="connsiteX300-5033" fmla="*/ 2376106 w 4011346"/>
              <a:gd name="connsiteY300-5034" fmla="*/ 307024 h 1852160"/>
              <a:gd name="connsiteX301-5035" fmla="*/ 2352745 w 4011346"/>
              <a:gd name="connsiteY301-5036" fmla="*/ 283663 h 1852160"/>
              <a:gd name="connsiteX302-5037" fmla="*/ 2316036 w 4011346"/>
              <a:gd name="connsiteY302-5038" fmla="*/ 290338 h 1852160"/>
              <a:gd name="connsiteX303-5039" fmla="*/ 2272652 w 4011346"/>
              <a:gd name="connsiteY303-5040" fmla="*/ 276989 h 1852160"/>
              <a:gd name="connsiteX304-5041" fmla="*/ 2245954 w 4011346"/>
              <a:gd name="connsiteY304-5042" fmla="*/ 236942 h 1852160"/>
              <a:gd name="connsiteX305-5043" fmla="*/ 2209244 w 4011346"/>
              <a:gd name="connsiteY305-5044" fmla="*/ 233605 h 1852160"/>
              <a:gd name="connsiteX306-5045" fmla="*/ 2159186 w 4011346"/>
              <a:gd name="connsiteY306-5046" fmla="*/ 223593 h 1852160"/>
              <a:gd name="connsiteX307-5047" fmla="*/ 2132488 w 4011346"/>
              <a:gd name="connsiteY307-5048" fmla="*/ 240279 h 1852160"/>
              <a:gd name="connsiteX308-5049" fmla="*/ 2115802 w 4011346"/>
              <a:gd name="connsiteY308-5050" fmla="*/ 253628 h 1852160"/>
              <a:gd name="connsiteX309-5051" fmla="*/ 2115802 w 4011346"/>
              <a:gd name="connsiteY309-5052" fmla="*/ 223593 h 1852160"/>
              <a:gd name="connsiteX310-5053" fmla="*/ 2082430 w 4011346"/>
              <a:gd name="connsiteY310-5054" fmla="*/ 220256 h 1852160"/>
              <a:gd name="connsiteX311-5055" fmla="*/ 2045720 w 4011346"/>
              <a:gd name="connsiteY311-5056" fmla="*/ 193558 h 1852160"/>
              <a:gd name="connsiteX312-5057" fmla="*/ 2025697 w 4011346"/>
              <a:gd name="connsiteY312-5058" fmla="*/ 223593 h 1852160"/>
              <a:gd name="connsiteX313-5059" fmla="*/ 2055732 w 4011346"/>
              <a:gd name="connsiteY313-5060" fmla="*/ 220256 h 1852160"/>
              <a:gd name="connsiteX314-5061" fmla="*/ 2045720 w 4011346"/>
              <a:gd name="connsiteY314-5062" fmla="*/ 246954 h 1852160"/>
              <a:gd name="connsiteX315-5063" fmla="*/ 1988987 w 4011346"/>
              <a:gd name="connsiteY315-5064" fmla="*/ 266977 h 1852160"/>
              <a:gd name="connsiteX316-5065" fmla="*/ 1935592 w 4011346"/>
              <a:gd name="connsiteY316-5066" fmla="*/ 276989 h 1852160"/>
              <a:gd name="connsiteX317-5067" fmla="*/ 1995662 w 4011346"/>
              <a:gd name="connsiteY317-5068" fmla="*/ 220256 h 1852160"/>
              <a:gd name="connsiteX318-5069" fmla="*/ 2055732 w 4011346"/>
              <a:gd name="connsiteY318-5070" fmla="*/ 150174 h 1852160"/>
              <a:gd name="connsiteX319-5071" fmla="*/ 2055732 w 4011346"/>
              <a:gd name="connsiteY319-5072" fmla="*/ 150174 h 1852160"/>
              <a:gd name="connsiteX320-5073" fmla="*/ 1615218 w 4011346"/>
              <a:gd name="connsiteY320-5074" fmla="*/ 0 h 1852160"/>
              <a:gd name="connsiteX321-5075" fmla="*/ 1638579 w 4011346"/>
              <a:gd name="connsiteY321-5076" fmla="*/ 30035 h 1852160"/>
              <a:gd name="connsiteX322-5077" fmla="*/ 1528449 w 4011346"/>
              <a:gd name="connsiteY322-5078" fmla="*/ 56731 h 1852160"/>
              <a:gd name="connsiteX323-5079" fmla="*/ 1465043 w 4011346"/>
              <a:gd name="connsiteY323-5080" fmla="*/ 140162 h 1852160"/>
              <a:gd name="connsiteX324-5081" fmla="*/ 1448357 w 4011346"/>
              <a:gd name="connsiteY324-5082" fmla="*/ 166860 h 1852160"/>
              <a:gd name="connsiteX325-5083" fmla="*/ 1481729 w 4011346"/>
              <a:gd name="connsiteY325-5084" fmla="*/ 200233 h 1852160"/>
              <a:gd name="connsiteX326-5085" fmla="*/ 1481729 w 4011346"/>
              <a:gd name="connsiteY326-5086" fmla="*/ 230268 h 1852160"/>
              <a:gd name="connsiteX327-5087" fmla="*/ 1458368 w 4011346"/>
              <a:gd name="connsiteY327-5088" fmla="*/ 233605 h 1852160"/>
              <a:gd name="connsiteX328-5089" fmla="*/ 1458368 w 4011346"/>
              <a:gd name="connsiteY328-5090" fmla="*/ 213581 h 1852160"/>
              <a:gd name="connsiteX329-5091" fmla="*/ 1418322 w 4011346"/>
              <a:gd name="connsiteY329-5092" fmla="*/ 223593 h 1852160"/>
              <a:gd name="connsiteX330-5093" fmla="*/ 1368263 w 4011346"/>
              <a:gd name="connsiteY330-5094" fmla="*/ 230268 h 1852160"/>
              <a:gd name="connsiteX331-5095" fmla="*/ 1321542 w 4011346"/>
              <a:gd name="connsiteY331-5096" fmla="*/ 236942 h 1852160"/>
              <a:gd name="connsiteX332-5097" fmla="*/ 1318205 w 4011346"/>
              <a:gd name="connsiteY332-5098" fmla="*/ 323710 h 1852160"/>
              <a:gd name="connsiteX333-5099" fmla="*/ 1358252 w 4011346"/>
              <a:gd name="connsiteY333-5100" fmla="*/ 347071 h 1852160"/>
              <a:gd name="connsiteX334-5101" fmla="*/ 1374938 w 4011346"/>
              <a:gd name="connsiteY334-5102" fmla="*/ 377106 h 1852160"/>
              <a:gd name="connsiteX335-5103" fmla="*/ 1384949 w 4011346"/>
              <a:gd name="connsiteY335-5104" fmla="*/ 400466 h 1852160"/>
              <a:gd name="connsiteX336-5105" fmla="*/ 1394961 w 4011346"/>
              <a:gd name="connsiteY336-5106" fmla="*/ 450525 h 1852160"/>
              <a:gd name="connsiteX337-5107" fmla="*/ 1384949 w 4011346"/>
              <a:gd name="connsiteY337-5108" fmla="*/ 480560 h 1852160"/>
              <a:gd name="connsiteX338-5109" fmla="*/ 1358252 w 4011346"/>
              <a:gd name="connsiteY338-5110" fmla="*/ 447187 h 1852160"/>
              <a:gd name="connsiteX339-5111" fmla="*/ 1361589 w 4011346"/>
              <a:gd name="connsiteY339-5112" fmla="*/ 417152 h 1852160"/>
              <a:gd name="connsiteX340-5113" fmla="*/ 1351577 w 4011346"/>
              <a:gd name="connsiteY340-5114" fmla="*/ 377106 h 1852160"/>
              <a:gd name="connsiteX341-5115" fmla="*/ 1328217 w 4011346"/>
              <a:gd name="connsiteY341-5116" fmla="*/ 383780 h 1852160"/>
              <a:gd name="connsiteX342-5117" fmla="*/ 1281495 w 4011346"/>
              <a:gd name="connsiteY342-5118" fmla="*/ 347071 h 1852160"/>
              <a:gd name="connsiteX343-5119" fmla="*/ 1241449 w 4011346"/>
              <a:gd name="connsiteY343-5120" fmla="*/ 343733 h 1852160"/>
              <a:gd name="connsiteX344-5121" fmla="*/ 1241449 w 4011346"/>
              <a:gd name="connsiteY344-5122" fmla="*/ 390454 h 1852160"/>
              <a:gd name="connsiteX345-5123" fmla="*/ 1201402 w 4011346"/>
              <a:gd name="connsiteY345-5124" fmla="*/ 370431 h 1852160"/>
              <a:gd name="connsiteX346-5125" fmla="*/ 1228100 w 4011346"/>
              <a:gd name="connsiteY346-5126" fmla="*/ 420489 h 1852160"/>
              <a:gd name="connsiteX347-5127" fmla="*/ 1258135 w 4011346"/>
              <a:gd name="connsiteY347-5128" fmla="*/ 430501 h 1852160"/>
              <a:gd name="connsiteX348-5129" fmla="*/ 1258135 w 4011346"/>
              <a:gd name="connsiteY348-5130" fmla="*/ 450525 h 1852160"/>
              <a:gd name="connsiteX349-5131" fmla="*/ 1198065 w 4011346"/>
              <a:gd name="connsiteY349-5132" fmla="*/ 427164 h 1852160"/>
              <a:gd name="connsiteX350-5133" fmla="*/ 1181379 w 4011346"/>
              <a:gd name="connsiteY350-5134" fmla="*/ 427164 h 1852160"/>
              <a:gd name="connsiteX351-5135" fmla="*/ 1178041 w 4011346"/>
              <a:gd name="connsiteY351-5136" fmla="*/ 383780 h 1852160"/>
              <a:gd name="connsiteX352-5137" fmla="*/ 1171367 w 4011346"/>
              <a:gd name="connsiteY352-5138" fmla="*/ 297012 h 1852160"/>
              <a:gd name="connsiteX353-5139" fmla="*/ 1161355 w 4011346"/>
              <a:gd name="connsiteY353-5140" fmla="*/ 367094 h 1852160"/>
              <a:gd name="connsiteX354-5141" fmla="*/ 1137995 w 4011346"/>
              <a:gd name="connsiteY354-5142" fmla="*/ 397129 h 1852160"/>
              <a:gd name="connsiteX355-5143" fmla="*/ 1158018 w 4011346"/>
              <a:gd name="connsiteY355-5144" fmla="*/ 443850 h 1852160"/>
              <a:gd name="connsiteX356-5145" fmla="*/ 1158018 w 4011346"/>
              <a:gd name="connsiteY356-5146" fmla="*/ 477222 h 1852160"/>
              <a:gd name="connsiteX357-5147" fmla="*/ 1141332 w 4011346"/>
              <a:gd name="connsiteY357-5148" fmla="*/ 527281 h 1852160"/>
              <a:gd name="connsiteX358-5149" fmla="*/ 1154681 w 4011346"/>
              <a:gd name="connsiteY358-5150" fmla="*/ 560653 h 1852160"/>
              <a:gd name="connsiteX359-5151" fmla="*/ 1184716 w 4011346"/>
              <a:gd name="connsiteY359-5152" fmla="*/ 567327 h 1852160"/>
              <a:gd name="connsiteX360-5153" fmla="*/ 1221425 w 4011346"/>
              <a:gd name="connsiteY360-5154" fmla="*/ 574002 h 1852160"/>
              <a:gd name="connsiteX361-5155" fmla="*/ 1241449 w 4011346"/>
              <a:gd name="connsiteY361-5156" fmla="*/ 597362 h 1852160"/>
              <a:gd name="connsiteX362-5157" fmla="*/ 1258135 w 4011346"/>
              <a:gd name="connsiteY362-5158" fmla="*/ 640746 h 1852160"/>
              <a:gd name="connsiteX363-5159" fmla="*/ 1258135 w 4011346"/>
              <a:gd name="connsiteY363-5160" fmla="*/ 640746 h 1852160"/>
              <a:gd name="connsiteX364-5161" fmla="*/ 1254798 w 4011346"/>
              <a:gd name="connsiteY364-5162" fmla="*/ 674119 h 1852160"/>
              <a:gd name="connsiteX365-5163" fmla="*/ 1274821 w 4011346"/>
              <a:gd name="connsiteY365-5164" fmla="*/ 694142 h 1852160"/>
              <a:gd name="connsiteX366-5165" fmla="*/ 1244786 w 4011346"/>
              <a:gd name="connsiteY366-5166" fmla="*/ 700817 h 1852160"/>
              <a:gd name="connsiteX367-5167" fmla="*/ 1224763 w 4011346"/>
              <a:gd name="connsiteY367-5168" fmla="*/ 660770 h 1852160"/>
              <a:gd name="connsiteX368-5169" fmla="*/ 1224763 w 4011346"/>
              <a:gd name="connsiteY368-5170" fmla="*/ 620723 h 1852160"/>
              <a:gd name="connsiteX369-5171" fmla="*/ 1194727 w 4011346"/>
              <a:gd name="connsiteY369-5172" fmla="*/ 584014 h 1852160"/>
              <a:gd name="connsiteX370-5173" fmla="*/ 1164692 w 4011346"/>
              <a:gd name="connsiteY370-5174" fmla="*/ 627398 h 1852160"/>
              <a:gd name="connsiteX371-5175" fmla="*/ 1178041 w 4011346"/>
              <a:gd name="connsiteY371-5176" fmla="*/ 670781 h 1852160"/>
              <a:gd name="connsiteX372-5177" fmla="*/ 1137995 w 4011346"/>
              <a:gd name="connsiteY372-5178" fmla="*/ 727514 h 1852160"/>
              <a:gd name="connsiteX373-5179" fmla="*/ 1097948 w 4011346"/>
              <a:gd name="connsiteY373-5180" fmla="*/ 784247 h 1852160"/>
              <a:gd name="connsiteX374-5181" fmla="*/ 1007843 w 4011346"/>
              <a:gd name="connsiteY374-5182" fmla="*/ 747538 h 1852160"/>
              <a:gd name="connsiteX375-5183" fmla="*/ 1074587 w 4011346"/>
              <a:gd name="connsiteY375-5184" fmla="*/ 744200 h 1852160"/>
              <a:gd name="connsiteX376-5185" fmla="*/ 1107960 w 4011346"/>
              <a:gd name="connsiteY376-5186" fmla="*/ 680793 h 1852160"/>
              <a:gd name="connsiteX377-5187" fmla="*/ 1121309 w 4011346"/>
              <a:gd name="connsiteY377-5188" fmla="*/ 637409 h 1852160"/>
              <a:gd name="connsiteX378-5189" fmla="*/ 1127983 w 4011346"/>
              <a:gd name="connsiteY378-5190" fmla="*/ 604037 h 1852160"/>
              <a:gd name="connsiteX379-5191" fmla="*/ 1117971 w 4011346"/>
              <a:gd name="connsiteY379-5192" fmla="*/ 587351 h 1852160"/>
              <a:gd name="connsiteX380-5193" fmla="*/ 1114634 w 4011346"/>
              <a:gd name="connsiteY380-5194" fmla="*/ 537292 h 1852160"/>
              <a:gd name="connsiteX381-5195" fmla="*/ 1104622 w 4011346"/>
              <a:gd name="connsiteY381-5196" fmla="*/ 457199 h 1852160"/>
              <a:gd name="connsiteX382-5197" fmla="*/ 1101285 w 4011346"/>
              <a:gd name="connsiteY382-5198" fmla="*/ 397129 h 1852160"/>
              <a:gd name="connsiteX383-5199" fmla="*/ 1124646 w 4011346"/>
              <a:gd name="connsiteY383-5200" fmla="*/ 303687 h 1852160"/>
              <a:gd name="connsiteX384-5201" fmla="*/ 1031203 w 4011346"/>
              <a:gd name="connsiteY384-5202" fmla="*/ 293675 h 1852160"/>
              <a:gd name="connsiteX385-5203" fmla="*/ 1014517 w 4011346"/>
              <a:gd name="connsiteY385-5204" fmla="*/ 350408 h 1852160"/>
              <a:gd name="connsiteX386-5205" fmla="*/ 1024529 w 4011346"/>
              <a:gd name="connsiteY386-5206" fmla="*/ 397129 h 1852160"/>
              <a:gd name="connsiteX387-5207" fmla="*/ 981145 w 4011346"/>
              <a:gd name="connsiteY387-5208" fmla="*/ 450525 h 1852160"/>
              <a:gd name="connsiteX388-5209" fmla="*/ 991157 w 4011346"/>
              <a:gd name="connsiteY388-5210" fmla="*/ 487234 h 1852160"/>
              <a:gd name="connsiteX389-5211" fmla="*/ 981145 w 4011346"/>
              <a:gd name="connsiteY389-5212" fmla="*/ 533955 h 1852160"/>
              <a:gd name="connsiteX390-5213" fmla="*/ 1001168 w 4011346"/>
              <a:gd name="connsiteY390-5214" fmla="*/ 557316 h 1852160"/>
              <a:gd name="connsiteX391-5215" fmla="*/ 1017854 w 4011346"/>
              <a:gd name="connsiteY391-5216" fmla="*/ 604037 h 1852160"/>
              <a:gd name="connsiteX392-5217" fmla="*/ 1047890 w 4011346"/>
              <a:gd name="connsiteY392-5218" fmla="*/ 590688 h 1852160"/>
              <a:gd name="connsiteX393-5219" fmla="*/ 1014517 w 4011346"/>
              <a:gd name="connsiteY393-5220" fmla="*/ 644084 h 1852160"/>
              <a:gd name="connsiteX394-5221" fmla="*/ 957784 w 4011346"/>
              <a:gd name="connsiteY394-5222" fmla="*/ 590688 h 1852160"/>
              <a:gd name="connsiteX395-5223" fmla="*/ 884365 w 4011346"/>
              <a:gd name="connsiteY395-5224" fmla="*/ 553979 h 1852160"/>
              <a:gd name="connsiteX396-5225" fmla="*/ 824295 w 4011346"/>
              <a:gd name="connsiteY396-5226" fmla="*/ 530618 h 1852160"/>
              <a:gd name="connsiteX397-5227" fmla="*/ 810946 w 4011346"/>
              <a:gd name="connsiteY397-5228" fmla="*/ 567327 h 1852160"/>
              <a:gd name="connsiteX398-5229" fmla="*/ 827633 w 4011346"/>
              <a:gd name="connsiteY398-5230" fmla="*/ 604037 h 1852160"/>
              <a:gd name="connsiteX399-5231" fmla="*/ 814284 w 4011346"/>
              <a:gd name="connsiteY399-5232" fmla="*/ 627398 h 1852160"/>
              <a:gd name="connsiteX400-5233" fmla="*/ 800935 w 4011346"/>
              <a:gd name="connsiteY400-5234" fmla="*/ 644084 h 1852160"/>
              <a:gd name="connsiteX401-5235" fmla="*/ 770900 w 4011346"/>
              <a:gd name="connsiteY401-5236" fmla="*/ 587351 h 1852160"/>
              <a:gd name="connsiteX402-5237" fmla="*/ 744202 w 4011346"/>
              <a:gd name="connsiteY402-5238" fmla="*/ 624060 h 1852160"/>
              <a:gd name="connsiteX403-5239" fmla="*/ 707492 w 4011346"/>
              <a:gd name="connsiteY403-5240" fmla="*/ 617386 h 1852160"/>
              <a:gd name="connsiteX404-5241" fmla="*/ 654097 w 4011346"/>
              <a:gd name="connsiteY404-5242" fmla="*/ 654095 h 1852160"/>
              <a:gd name="connsiteX405-5243" fmla="*/ 644085 w 4011346"/>
              <a:gd name="connsiteY405-5244" fmla="*/ 630735 h 1852160"/>
              <a:gd name="connsiteX406-5245" fmla="*/ 654097 w 4011346"/>
              <a:gd name="connsiteY406-5246" fmla="*/ 594025 h 1852160"/>
              <a:gd name="connsiteX407-5247" fmla="*/ 614050 w 4011346"/>
              <a:gd name="connsiteY407-5248" fmla="*/ 630735 h 1852160"/>
              <a:gd name="connsiteX408-5249" fmla="*/ 594027 w 4011346"/>
              <a:gd name="connsiteY408-5250" fmla="*/ 630735 h 1852160"/>
              <a:gd name="connsiteX409-5251" fmla="*/ 533957 w 4011346"/>
              <a:gd name="connsiteY409-5252" fmla="*/ 664107 h 1852160"/>
              <a:gd name="connsiteX410-5253" fmla="*/ 510596 w 4011346"/>
              <a:gd name="connsiteY410-5254" fmla="*/ 687468 h 1852160"/>
              <a:gd name="connsiteX411-5255" fmla="*/ 500584 w 4011346"/>
              <a:gd name="connsiteY411-5256" fmla="*/ 734189 h 1852160"/>
              <a:gd name="connsiteX412-5257" fmla="*/ 450526 w 4011346"/>
              <a:gd name="connsiteY412-5258" fmla="*/ 720840 h 1852160"/>
              <a:gd name="connsiteX413-5259" fmla="*/ 433840 w 4011346"/>
              <a:gd name="connsiteY413-5260" fmla="*/ 684130 h 1852160"/>
              <a:gd name="connsiteX414-5261" fmla="*/ 467212 w 4011346"/>
              <a:gd name="connsiteY414-5262" fmla="*/ 654095 h 1852160"/>
              <a:gd name="connsiteX415-5263" fmla="*/ 453863 w 4011346"/>
              <a:gd name="connsiteY415-5264" fmla="*/ 630735 h 1852160"/>
              <a:gd name="connsiteX416-5265" fmla="*/ 390456 w 4011346"/>
              <a:gd name="connsiteY416-5266" fmla="*/ 600700 h 1852160"/>
              <a:gd name="connsiteX417-5267" fmla="*/ 417154 w 4011346"/>
              <a:gd name="connsiteY417-5268" fmla="*/ 650758 h 1852160"/>
              <a:gd name="connsiteX418-5269" fmla="*/ 407142 w 4011346"/>
              <a:gd name="connsiteY418-5270" fmla="*/ 694142 h 1852160"/>
              <a:gd name="connsiteX419-5271" fmla="*/ 413817 w 4011346"/>
              <a:gd name="connsiteY419-5272" fmla="*/ 730852 h 1852160"/>
              <a:gd name="connsiteX420-5273" fmla="*/ 427165 w 4011346"/>
              <a:gd name="connsiteY420-5274" fmla="*/ 754212 h 1852160"/>
              <a:gd name="connsiteX421-5275" fmla="*/ 413817 w 4011346"/>
              <a:gd name="connsiteY421-5276" fmla="*/ 784247 h 1852160"/>
              <a:gd name="connsiteX422-5277" fmla="*/ 390456 w 4011346"/>
              <a:gd name="connsiteY422-5278" fmla="*/ 760887 h 1852160"/>
              <a:gd name="connsiteX423-5279" fmla="*/ 360421 w 4011346"/>
              <a:gd name="connsiteY423-5280" fmla="*/ 757549 h 1852160"/>
              <a:gd name="connsiteX424-5281" fmla="*/ 333723 w 4011346"/>
              <a:gd name="connsiteY424-5282" fmla="*/ 797596 h 1852160"/>
              <a:gd name="connsiteX425-5283" fmla="*/ 307025 w 4011346"/>
              <a:gd name="connsiteY425-5284" fmla="*/ 817619 h 1852160"/>
              <a:gd name="connsiteX426-5285" fmla="*/ 320374 w 4011346"/>
              <a:gd name="connsiteY426-5286" fmla="*/ 844317 h 1852160"/>
              <a:gd name="connsiteX427-5287" fmla="*/ 303688 w 4011346"/>
              <a:gd name="connsiteY427-5288" fmla="*/ 867678 h 1852160"/>
              <a:gd name="connsiteX428-5289" fmla="*/ 233606 w 4011346"/>
              <a:gd name="connsiteY428-5290" fmla="*/ 830968 h 1852160"/>
              <a:gd name="connsiteX429-5291" fmla="*/ 243618 w 4011346"/>
              <a:gd name="connsiteY429-5292" fmla="*/ 881027 h 1852160"/>
              <a:gd name="connsiteX430-5293" fmla="*/ 263641 w 4011346"/>
              <a:gd name="connsiteY430-5294" fmla="*/ 901050 h 1852160"/>
              <a:gd name="connsiteX431-5295" fmla="*/ 250292 w 4011346"/>
              <a:gd name="connsiteY431-5296" fmla="*/ 914399 h 1852160"/>
              <a:gd name="connsiteX432-5297" fmla="*/ 193560 w 4011346"/>
              <a:gd name="connsiteY432-5298" fmla="*/ 877689 h 1852160"/>
              <a:gd name="connsiteX433-5299" fmla="*/ 170199 w 4011346"/>
              <a:gd name="connsiteY433-5300" fmla="*/ 837643 h 1852160"/>
              <a:gd name="connsiteX434-5301" fmla="*/ 170199 w 4011346"/>
              <a:gd name="connsiteY434-5302" fmla="*/ 790922 h 1852160"/>
              <a:gd name="connsiteX435-5303" fmla="*/ 133490 w 4011346"/>
              <a:gd name="connsiteY435-5304" fmla="*/ 714165 h 1852160"/>
              <a:gd name="connsiteX436-5305" fmla="*/ 196897 w 4011346"/>
              <a:gd name="connsiteY436-5306" fmla="*/ 744200 h 1852160"/>
              <a:gd name="connsiteX437-5307" fmla="*/ 256967 w 4011346"/>
              <a:gd name="connsiteY437-5308" fmla="*/ 774235 h 1852160"/>
              <a:gd name="connsiteX438-5309" fmla="*/ 293676 w 4011346"/>
              <a:gd name="connsiteY438-5310" fmla="*/ 777573 h 1852160"/>
              <a:gd name="connsiteX439-5311" fmla="*/ 327049 w 4011346"/>
              <a:gd name="connsiteY439-5312" fmla="*/ 747538 h 1852160"/>
              <a:gd name="connsiteX440-5313" fmla="*/ 343735 w 4011346"/>
              <a:gd name="connsiteY440-5314" fmla="*/ 710828 h 1852160"/>
              <a:gd name="connsiteX441-5315" fmla="*/ 333723 w 4011346"/>
              <a:gd name="connsiteY441-5316" fmla="*/ 660770 h 1852160"/>
              <a:gd name="connsiteX442-5317" fmla="*/ 290339 w 4011346"/>
              <a:gd name="connsiteY442-5318" fmla="*/ 640746 h 1852160"/>
              <a:gd name="connsiteX443-5319" fmla="*/ 236944 w 4011346"/>
              <a:gd name="connsiteY443-5320" fmla="*/ 594025 h 1852160"/>
              <a:gd name="connsiteX444-5321" fmla="*/ 133490 w 4011346"/>
              <a:gd name="connsiteY444-5322" fmla="*/ 537292 h 1852160"/>
              <a:gd name="connsiteX0-5323" fmla="*/ 133490 w 4011346"/>
              <a:gd name="connsiteY0-5324" fmla="*/ 537292 h 1852160"/>
              <a:gd name="connsiteX1-5325" fmla="*/ 46722 w 4011346"/>
              <a:gd name="connsiteY1-5326" fmla="*/ 567327 h 1852160"/>
              <a:gd name="connsiteX2-5327" fmla="*/ 33373 w 4011346"/>
              <a:gd name="connsiteY2-5328" fmla="*/ 597362 h 1852160"/>
              <a:gd name="connsiteX3-5329" fmla="*/ 43384 w 4011346"/>
              <a:gd name="connsiteY3-5330" fmla="*/ 627398 h 1852160"/>
              <a:gd name="connsiteX4-5331" fmla="*/ 60071 w 4011346"/>
              <a:gd name="connsiteY4-5332" fmla="*/ 654095 h 1852160"/>
              <a:gd name="connsiteX5-5333" fmla="*/ 73419 w 4011346"/>
              <a:gd name="connsiteY5-5334" fmla="*/ 684130 h 1852160"/>
              <a:gd name="connsiteX6-5335" fmla="*/ 56733 w 4011346"/>
              <a:gd name="connsiteY6-5336" fmla="*/ 707491 h 1852160"/>
              <a:gd name="connsiteX7-5337" fmla="*/ 76757 w 4011346"/>
              <a:gd name="connsiteY7-5338" fmla="*/ 787584 h 1852160"/>
              <a:gd name="connsiteX8-5339" fmla="*/ 66745 w 4011346"/>
              <a:gd name="connsiteY8-5340" fmla="*/ 804271 h 1852160"/>
              <a:gd name="connsiteX9-5341" fmla="*/ 70082 w 4011346"/>
              <a:gd name="connsiteY9-5342" fmla="*/ 830968 h 1852160"/>
              <a:gd name="connsiteX10-5343" fmla="*/ 70082 w 4011346"/>
              <a:gd name="connsiteY10-5344" fmla="*/ 871015 h 1852160"/>
              <a:gd name="connsiteX11-5345" fmla="*/ 80094 w 4011346"/>
              <a:gd name="connsiteY11-5346" fmla="*/ 891038 h 1852160"/>
              <a:gd name="connsiteX12-5347" fmla="*/ 76757 w 4011346"/>
              <a:gd name="connsiteY12-5348" fmla="*/ 914399 h 1852160"/>
              <a:gd name="connsiteX13-5349" fmla="*/ 106792 w 4011346"/>
              <a:gd name="connsiteY13-5350" fmla="*/ 947771 h 1852160"/>
              <a:gd name="connsiteX14-5351" fmla="*/ 106792 w 4011346"/>
              <a:gd name="connsiteY14-5352" fmla="*/ 977806 h 1852160"/>
              <a:gd name="connsiteX15-5353" fmla="*/ 13349 w 4011346"/>
              <a:gd name="connsiteY15-5354" fmla="*/ 1067911 h 1852160"/>
              <a:gd name="connsiteX16-5355" fmla="*/ 33373 w 4011346"/>
              <a:gd name="connsiteY16-5356" fmla="*/ 1101284 h 1852160"/>
              <a:gd name="connsiteX17-5357" fmla="*/ 33373 w 4011346"/>
              <a:gd name="connsiteY17-5358" fmla="*/ 1101284 h 1852160"/>
              <a:gd name="connsiteX18-5359" fmla="*/ 16687 w 4011346"/>
              <a:gd name="connsiteY18-5360" fmla="*/ 1131319 h 1852160"/>
              <a:gd name="connsiteX19-5361" fmla="*/ 3338 w 4011346"/>
              <a:gd name="connsiteY19-5362" fmla="*/ 1161354 h 1852160"/>
              <a:gd name="connsiteX20-5363" fmla="*/ 0 w 4011346"/>
              <a:gd name="connsiteY20-5364" fmla="*/ 1221424 h 1852160"/>
              <a:gd name="connsiteX21-5365" fmla="*/ 16687 w 4011346"/>
              <a:gd name="connsiteY21-5366" fmla="*/ 1264808 h 1852160"/>
              <a:gd name="connsiteX22-5367" fmla="*/ 20024 w 4011346"/>
              <a:gd name="connsiteY22-5368" fmla="*/ 1298180 h 1852160"/>
              <a:gd name="connsiteX23-5369" fmla="*/ 56733 w 4011346"/>
              <a:gd name="connsiteY23-5370" fmla="*/ 1308192 h 1852160"/>
              <a:gd name="connsiteX24-5371" fmla="*/ 116803 w 4011346"/>
              <a:gd name="connsiteY24-5372" fmla="*/ 1394960 h 1852160"/>
              <a:gd name="connsiteX25-5373" fmla="*/ 96780 w 4011346"/>
              <a:gd name="connsiteY25-5374" fmla="*/ 1418320 h 1852160"/>
              <a:gd name="connsiteX26-5375" fmla="*/ 93443 w 4011346"/>
              <a:gd name="connsiteY26-5376" fmla="*/ 1448355 h 1852160"/>
              <a:gd name="connsiteX27-5377" fmla="*/ 120141 w 4011346"/>
              <a:gd name="connsiteY27-5378" fmla="*/ 1451692 h 1852160"/>
              <a:gd name="connsiteX28-5379" fmla="*/ 160187 w 4011346"/>
              <a:gd name="connsiteY28-5380" fmla="*/ 1465041 h 1852160"/>
              <a:gd name="connsiteX29-5381" fmla="*/ 186885 w 4011346"/>
              <a:gd name="connsiteY29-5382" fmla="*/ 1478390 h 1852160"/>
              <a:gd name="connsiteX30-5383" fmla="*/ 213583 w 4011346"/>
              <a:gd name="connsiteY30-5384" fmla="*/ 1508425 h 1852160"/>
              <a:gd name="connsiteX31-5385" fmla="*/ 243618 w 4011346"/>
              <a:gd name="connsiteY31-5386" fmla="*/ 1511762 h 1852160"/>
              <a:gd name="connsiteX32-5387" fmla="*/ 287002 w 4011346"/>
              <a:gd name="connsiteY32-5388" fmla="*/ 1541798 h 1852160"/>
              <a:gd name="connsiteX33-5389" fmla="*/ 310363 w 4011346"/>
              <a:gd name="connsiteY33-5390" fmla="*/ 1551809 h 1852160"/>
              <a:gd name="connsiteX34-5391" fmla="*/ 310363 w 4011346"/>
              <a:gd name="connsiteY34-5392" fmla="*/ 1588519 h 1852160"/>
              <a:gd name="connsiteX35-5393" fmla="*/ 270316 w 4011346"/>
              <a:gd name="connsiteY35-5394" fmla="*/ 1628565 h 1852160"/>
              <a:gd name="connsiteX36-5395" fmla="*/ 280327 w 4011346"/>
              <a:gd name="connsiteY36-5396" fmla="*/ 1651926 h 1852160"/>
              <a:gd name="connsiteX37-5397" fmla="*/ 273653 w 4011346"/>
              <a:gd name="connsiteY37-5398" fmla="*/ 1671949 h 1852160"/>
              <a:gd name="connsiteX38-5399" fmla="*/ 266979 w 4011346"/>
              <a:gd name="connsiteY38-5400" fmla="*/ 1688635 h 1852160"/>
              <a:gd name="connsiteX39-5401" fmla="*/ 240281 w 4011346"/>
              <a:gd name="connsiteY39-5402" fmla="*/ 1728682 h 1852160"/>
              <a:gd name="connsiteX40-5403" fmla="*/ 307025 w 4011346"/>
              <a:gd name="connsiteY40-5404" fmla="*/ 1765392 h 1852160"/>
              <a:gd name="connsiteX41-5405" fmla="*/ 337060 w 4011346"/>
              <a:gd name="connsiteY41-5406" fmla="*/ 1772066 h 1852160"/>
              <a:gd name="connsiteX42-5407" fmla="*/ 360421 w 4011346"/>
              <a:gd name="connsiteY42-5408" fmla="*/ 1778741 h 1852160"/>
              <a:gd name="connsiteX43-5409" fmla="*/ 380444 w 4011346"/>
              <a:gd name="connsiteY43-5410" fmla="*/ 1785415 h 1852160"/>
              <a:gd name="connsiteX44-5411" fmla="*/ 407142 w 4011346"/>
              <a:gd name="connsiteY44-5412" fmla="*/ 1805438 h 1852160"/>
              <a:gd name="connsiteX45-5413" fmla="*/ 437177 w 4011346"/>
              <a:gd name="connsiteY45-5414" fmla="*/ 1802101 h 1852160"/>
              <a:gd name="connsiteX46-5415" fmla="*/ 507259 w 4011346"/>
              <a:gd name="connsiteY46-5416" fmla="*/ 1852160 h 1852160"/>
              <a:gd name="connsiteX47-5417" fmla="*/ 517271 w 4011346"/>
              <a:gd name="connsiteY47-5418" fmla="*/ 1838811 h 1852160"/>
              <a:gd name="connsiteX48-5419" fmla="*/ 507259 w 4011346"/>
              <a:gd name="connsiteY48-5420" fmla="*/ 1798764 h 1852160"/>
              <a:gd name="connsiteX49-5421" fmla="*/ 500584 w 4011346"/>
              <a:gd name="connsiteY49-5422" fmla="*/ 1765392 h 1852160"/>
              <a:gd name="connsiteX50-5423" fmla="*/ 483898 w 4011346"/>
              <a:gd name="connsiteY50-5424" fmla="*/ 1722008 h 1852160"/>
              <a:gd name="connsiteX51-5425" fmla="*/ 513933 w 4011346"/>
              <a:gd name="connsiteY51-5426" fmla="*/ 1701984 h 1852160"/>
              <a:gd name="connsiteX52-5427" fmla="*/ 547306 w 4011346"/>
              <a:gd name="connsiteY52-5428" fmla="*/ 1678624 h 1852160"/>
              <a:gd name="connsiteX53-5429" fmla="*/ 527282 w 4011346"/>
              <a:gd name="connsiteY53-5430" fmla="*/ 1661938 h 1852160"/>
              <a:gd name="connsiteX54-5431" fmla="*/ 517271 w 4011346"/>
              <a:gd name="connsiteY54-5432" fmla="*/ 1628565 h 1852160"/>
              <a:gd name="connsiteX55-5433" fmla="*/ 480561 w 4011346"/>
              <a:gd name="connsiteY55-5434" fmla="*/ 1611879 h 1852160"/>
              <a:gd name="connsiteX56-5435" fmla="*/ 470549 w 4011346"/>
              <a:gd name="connsiteY56-5436" fmla="*/ 1591856 h 1852160"/>
              <a:gd name="connsiteX57-5437" fmla="*/ 480561 w 4011346"/>
              <a:gd name="connsiteY57-5438" fmla="*/ 1561821 h 1852160"/>
              <a:gd name="connsiteX58-5439" fmla="*/ 490573 w 4011346"/>
              <a:gd name="connsiteY58-5440" fmla="*/ 1521774 h 1852160"/>
              <a:gd name="connsiteX59-5441" fmla="*/ 513933 w 4011346"/>
              <a:gd name="connsiteY59-5442" fmla="*/ 1541798 h 1852160"/>
              <a:gd name="connsiteX60-5443" fmla="*/ 520608 w 4011346"/>
              <a:gd name="connsiteY60-5444" fmla="*/ 1525111 h 1852160"/>
              <a:gd name="connsiteX61-5445" fmla="*/ 543968 w 4011346"/>
              <a:gd name="connsiteY61-5446" fmla="*/ 1488402 h 1852160"/>
              <a:gd name="connsiteX62-5447" fmla="*/ 574003 w 4011346"/>
              <a:gd name="connsiteY62-5448" fmla="*/ 1471716 h 1852160"/>
              <a:gd name="connsiteX63-5449" fmla="*/ 590690 w 4011346"/>
              <a:gd name="connsiteY63-5450" fmla="*/ 1485065 h 1852160"/>
              <a:gd name="connsiteX64-5451" fmla="*/ 610713 w 4011346"/>
              <a:gd name="connsiteY64-5452" fmla="*/ 1458367 h 1852160"/>
              <a:gd name="connsiteX65-5453" fmla="*/ 630736 w 4011346"/>
              <a:gd name="connsiteY65-5454" fmla="*/ 1485065 h 1852160"/>
              <a:gd name="connsiteX66-5455" fmla="*/ 657434 w 4011346"/>
              <a:gd name="connsiteY66-5456" fmla="*/ 1508425 h 1852160"/>
              <a:gd name="connsiteX67-5457" fmla="*/ 674120 w 4011346"/>
              <a:gd name="connsiteY67-5458" fmla="*/ 1515100 h 1852160"/>
              <a:gd name="connsiteX68-5459" fmla="*/ 697481 w 4011346"/>
              <a:gd name="connsiteY68-5460" fmla="*/ 1515100 h 1852160"/>
              <a:gd name="connsiteX69-5461" fmla="*/ 717504 w 4011346"/>
              <a:gd name="connsiteY69-5462" fmla="*/ 1501751 h 1852160"/>
              <a:gd name="connsiteX70-5463" fmla="*/ 744202 w 4011346"/>
              <a:gd name="connsiteY70-5464" fmla="*/ 1501751 h 1852160"/>
              <a:gd name="connsiteX71-5465" fmla="*/ 760888 w 4011346"/>
              <a:gd name="connsiteY71-5466" fmla="*/ 1498414 h 1852160"/>
              <a:gd name="connsiteX72-5467" fmla="*/ 790923 w 4011346"/>
              <a:gd name="connsiteY72-5468" fmla="*/ 1531786 h 1852160"/>
              <a:gd name="connsiteX73-5469" fmla="*/ 797598 w 4011346"/>
              <a:gd name="connsiteY73-5470" fmla="*/ 1505088 h 1852160"/>
              <a:gd name="connsiteX74-5471" fmla="*/ 817621 w 4011346"/>
              <a:gd name="connsiteY74-5472" fmla="*/ 1521774 h 1852160"/>
              <a:gd name="connsiteX75-5473" fmla="*/ 837644 w 4011346"/>
              <a:gd name="connsiteY75-5474" fmla="*/ 1498414 h 1852160"/>
              <a:gd name="connsiteX76-5475" fmla="*/ 827633 w 4011346"/>
              <a:gd name="connsiteY76-5476" fmla="*/ 1478390 h 1852160"/>
              <a:gd name="connsiteX77-5477" fmla="*/ 810946 w 4011346"/>
              <a:gd name="connsiteY77-5478" fmla="*/ 1465041 h 1852160"/>
              <a:gd name="connsiteX78-5479" fmla="*/ 810946 w 4011346"/>
              <a:gd name="connsiteY78-5480" fmla="*/ 1438344 h 1852160"/>
              <a:gd name="connsiteX79-5481" fmla="*/ 810946 w 4011346"/>
              <a:gd name="connsiteY79-5482" fmla="*/ 1424995 h 1852160"/>
              <a:gd name="connsiteX80-5483" fmla="*/ 830970 w 4011346"/>
              <a:gd name="connsiteY80-5484" fmla="*/ 1421657 h 1852160"/>
              <a:gd name="connsiteX81-5485" fmla="*/ 840981 w 4011346"/>
              <a:gd name="connsiteY81-5486" fmla="*/ 1418320 h 1852160"/>
              <a:gd name="connsiteX82-5487" fmla="*/ 820958 w 4011346"/>
              <a:gd name="connsiteY82-5488" fmla="*/ 1381611 h 1852160"/>
              <a:gd name="connsiteX83-5489" fmla="*/ 854330 w 4011346"/>
              <a:gd name="connsiteY83-5490" fmla="*/ 1374936 h 1852160"/>
              <a:gd name="connsiteX84-5491" fmla="*/ 891040 w 4011346"/>
              <a:gd name="connsiteY84-5492" fmla="*/ 1381611 h 1852160"/>
              <a:gd name="connsiteX85-5493" fmla="*/ 964459 w 4011346"/>
              <a:gd name="connsiteY85-5494" fmla="*/ 1338227 h 1852160"/>
              <a:gd name="connsiteX86-5495" fmla="*/ 1001168 w 4011346"/>
              <a:gd name="connsiteY86-5496" fmla="*/ 1338227 h 1852160"/>
              <a:gd name="connsiteX87-5497" fmla="*/ 1027866 w 4011346"/>
              <a:gd name="connsiteY87-5498" fmla="*/ 1314866 h 1852160"/>
              <a:gd name="connsiteX88-5499" fmla="*/ 1047890 w 4011346"/>
              <a:gd name="connsiteY88-5500" fmla="*/ 1324878 h 1852160"/>
              <a:gd name="connsiteX89-5501" fmla="*/ 1067913 w 4011346"/>
              <a:gd name="connsiteY89-5502" fmla="*/ 1334889 h 1852160"/>
              <a:gd name="connsiteX90-5503" fmla="*/ 1087936 w 4011346"/>
              <a:gd name="connsiteY90-5504" fmla="*/ 1361587 h 1852160"/>
              <a:gd name="connsiteX91-5505" fmla="*/ 1074587 w 4011346"/>
              <a:gd name="connsiteY91-5506" fmla="*/ 1374936 h 1852160"/>
              <a:gd name="connsiteX92-5507" fmla="*/ 1104622 w 4011346"/>
              <a:gd name="connsiteY92-5508" fmla="*/ 1374936 h 1852160"/>
              <a:gd name="connsiteX93-5509" fmla="*/ 1107960 w 4011346"/>
              <a:gd name="connsiteY93-5510" fmla="*/ 1391622 h 1852160"/>
              <a:gd name="connsiteX94-5511" fmla="*/ 1121309 w 4011346"/>
              <a:gd name="connsiteY94-5512" fmla="*/ 1374936 h 1852160"/>
              <a:gd name="connsiteX95-5513" fmla="*/ 1134657 w 4011346"/>
              <a:gd name="connsiteY95-5514" fmla="*/ 1388285 h 1852160"/>
              <a:gd name="connsiteX96-5515" fmla="*/ 1134657 w 4011346"/>
              <a:gd name="connsiteY96-5516" fmla="*/ 1408308 h 1852160"/>
              <a:gd name="connsiteX97-5517" fmla="*/ 1148006 w 4011346"/>
              <a:gd name="connsiteY97-5518" fmla="*/ 1404971 h 1852160"/>
              <a:gd name="connsiteX98-5519" fmla="*/ 1208076 w 4011346"/>
              <a:gd name="connsiteY98-5520" fmla="*/ 1358250 h 1852160"/>
              <a:gd name="connsiteX99-5521" fmla="*/ 1211414 w 4011346"/>
              <a:gd name="connsiteY99-5522" fmla="*/ 1378273 h 1852160"/>
              <a:gd name="connsiteX100-5523" fmla="*/ 1244786 w 4011346"/>
              <a:gd name="connsiteY100-5524" fmla="*/ 1398297 h 1852160"/>
              <a:gd name="connsiteX101-5525" fmla="*/ 1264809 w 4011346"/>
              <a:gd name="connsiteY101-5526" fmla="*/ 1428332 h 1852160"/>
              <a:gd name="connsiteX102-5527" fmla="*/ 1298181 w 4011346"/>
              <a:gd name="connsiteY102-5528" fmla="*/ 1535123 h 1852160"/>
              <a:gd name="connsiteX103-5529" fmla="*/ 1308193 w 4011346"/>
              <a:gd name="connsiteY103-5530" fmla="*/ 1491739 h 1852160"/>
              <a:gd name="connsiteX104-5531" fmla="*/ 1344903 w 4011346"/>
              <a:gd name="connsiteY104-5532" fmla="*/ 1511762 h 1852160"/>
              <a:gd name="connsiteX105-5533" fmla="*/ 1388287 w 4011346"/>
              <a:gd name="connsiteY105-5534" fmla="*/ 1511762 h 1852160"/>
              <a:gd name="connsiteX106-5535" fmla="*/ 1394961 w 4011346"/>
              <a:gd name="connsiteY106-5536" fmla="*/ 1535123 h 1852160"/>
              <a:gd name="connsiteX107-5537" fmla="*/ 1435008 w 4011346"/>
              <a:gd name="connsiteY107-5538" fmla="*/ 1558484 h 1852160"/>
              <a:gd name="connsiteX108-5539" fmla="*/ 1465043 w 4011346"/>
              <a:gd name="connsiteY108-5540" fmla="*/ 1558484 h 1852160"/>
              <a:gd name="connsiteX109-5541" fmla="*/ 1491741 w 4011346"/>
              <a:gd name="connsiteY109-5542" fmla="*/ 1571833 h 1852160"/>
              <a:gd name="connsiteX110-5543" fmla="*/ 1535125 w 4011346"/>
              <a:gd name="connsiteY110-5544" fmla="*/ 1528449 h 1852160"/>
              <a:gd name="connsiteX111-5545" fmla="*/ 1571834 w 4011346"/>
              <a:gd name="connsiteY111-5546" fmla="*/ 1508425 h 1852160"/>
              <a:gd name="connsiteX112-5547" fmla="*/ 1608544 w 4011346"/>
              <a:gd name="connsiteY112-5548" fmla="*/ 1511762 h 1852160"/>
              <a:gd name="connsiteX113-5549" fmla="*/ 1655265 w 4011346"/>
              <a:gd name="connsiteY113-5550" fmla="*/ 1525111 h 1852160"/>
              <a:gd name="connsiteX114-5551" fmla="*/ 1681963 w 4011346"/>
              <a:gd name="connsiteY114-5552" fmla="*/ 1541798 h 1852160"/>
              <a:gd name="connsiteX115-5553" fmla="*/ 1735358 w 4011346"/>
              <a:gd name="connsiteY115-5554" fmla="*/ 1535123 h 1852160"/>
              <a:gd name="connsiteX116-5555" fmla="*/ 1745370 w 4011346"/>
              <a:gd name="connsiteY116-5556" fmla="*/ 1515100 h 1852160"/>
              <a:gd name="connsiteX117-5557" fmla="*/ 1738695 w 4011346"/>
              <a:gd name="connsiteY117-5558" fmla="*/ 1495076 h 1852160"/>
              <a:gd name="connsiteX118-5559" fmla="*/ 1765393 w 4011346"/>
              <a:gd name="connsiteY118-5560" fmla="*/ 1468379 h 1852160"/>
              <a:gd name="connsiteX119-5561" fmla="*/ 1778742 w 4011346"/>
              <a:gd name="connsiteY119-5562" fmla="*/ 1465041 h 1852160"/>
              <a:gd name="connsiteX120-5563" fmla="*/ 1812114 w 4011346"/>
              <a:gd name="connsiteY120-5564" fmla="*/ 1481727 h 1852160"/>
              <a:gd name="connsiteX121-5565" fmla="*/ 1852161 w 4011346"/>
              <a:gd name="connsiteY121-5566" fmla="*/ 1495076 h 1852160"/>
              <a:gd name="connsiteX122-5567" fmla="*/ 1858836 w 4011346"/>
              <a:gd name="connsiteY122-5568" fmla="*/ 1521774 h 1852160"/>
              <a:gd name="connsiteX123-5569" fmla="*/ 1872184 w 4011346"/>
              <a:gd name="connsiteY123-5570" fmla="*/ 1528449 h 1852160"/>
              <a:gd name="connsiteX124-5571" fmla="*/ 1902219 w 4011346"/>
              <a:gd name="connsiteY124-5572" fmla="*/ 1531786 h 1852160"/>
              <a:gd name="connsiteX125-5573" fmla="*/ 1932254 w 4011346"/>
              <a:gd name="connsiteY125-5574" fmla="*/ 1515100 h 1852160"/>
              <a:gd name="connsiteX126-5575" fmla="*/ 1962290 w 4011346"/>
              <a:gd name="connsiteY126-5576" fmla="*/ 1528449 h 1852160"/>
              <a:gd name="connsiteX127-5577" fmla="*/ 1985650 w 4011346"/>
              <a:gd name="connsiteY127-5578" fmla="*/ 1541798 h 1852160"/>
              <a:gd name="connsiteX128-5579" fmla="*/ 1995662 w 4011346"/>
              <a:gd name="connsiteY128-5580" fmla="*/ 1551809 h 1852160"/>
              <a:gd name="connsiteX129-5581" fmla="*/ 2032371 w 4011346"/>
              <a:gd name="connsiteY129-5582" fmla="*/ 1571833 h 1852160"/>
              <a:gd name="connsiteX130-5583" fmla="*/ 2069081 w 4011346"/>
              <a:gd name="connsiteY130-5584" fmla="*/ 1568495 h 1852160"/>
              <a:gd name="connsiteX131-5585" fmla="*/ 2142500 w 4011346"/>
              <a:gd name="connsiteY131-5586" fmla="*/ 1525111 h 1852160"/>
              <a:gd name="connsiteX132-5587" fmla="*/ 2195895 w 4011346"/>
              <a:gd name="connsiteY132-5588" fmla="*/ 1538460 h 1852160"/>
              <a:gd name="connsiteX133-5589" fmla="*/ 2225930 w 4011346"/>
              <a:gd name="connsiteY133-5590" fmla="*/ 1548472 h 1852160"/>
              <a:gd name="connsiteX134-5591" fmla="*/ 2259303 w 4011346"/>
              <a:gd name="connsiteY134-5592" fmla="*/ 1535123 h 1852160"/>
              <a:gd name="connsiteX135-5593" fmla="*/ 2262640 w 4011346"/>
              <a:gd name="connsiteY135-5594" fmla="*/ 1508425 h 1852160"/>
              <a:gd name="connsiteX136-5595" fmla="*/ 2282663 w 4011346"/>
              <a:gd name="connsiteY136-5596" fmla="*/ 1478390 h 1852160"/>
              <a:gd name="connsiteX137-5597" fmla="*/ 2299349 w 4011346"/>
              <a:gd name="connsiteY137-5598" fmla="*/ 1424995 h 1852160"/>
              <a:gd name="connsiteX138-5599" fmla="*/ 2282663 w 4011346"/>
              <a:gd name="connsiteY138-5600" fmla="*/ 1428332 h 1852160"/>
              <a:gd name="connsiteX139-5601" fmla="*/ 2312698 w 4011346"/>
              <a:gd name="connsiteY139-5602" fmla="*/ 1401634 h 1852160"/>
              <a:gd name="connsiteX140-5603" fmla="*/ 2339396 w 4011346"/>
              <a:gd name="connsiteY140-5604" fmla="*/ 1398297 h 1852160"/>
              <a:gd name="connsiteX141-5605" fmla="*/ 2396129 w 4011346"/>
              <a:gd name="connsiteY141-5606" fmla="*/ 1408308 h 1852160"/>
              <a:gd name="connsiteX142-5607" fmla="*/ 2436176 w 4011346"/>
              <a:gd name="connsiteY142-5608" fmla="*/ 1435006 h 1852160"/>
              <a:gd name="connsiteX143-5609" fmla="*/ 2462873 w 4011346"/>
              <a:gd name="connsiteY143-5610" fmla="*/ 1465041 h 1852160"/>
              <a:gd name="connsiteX144-5611" fmla="*/ 2469548 w 4011346"/>
              <a:gd name="connsiteY144-5612" fmla="*/ 1501751 h 1852160"/>
              <a:gd name="connsiteX145-5613" fmla="*/ 2476222 w 4011346"/>
              <a:gd name="connsiteY145-5614" fmla="*/ 1541798 h 1852160"/>
              <a:gd name="connsiteX146-5615" fmla="*/ 2486234 w 4011346"/>
              <a:gd name="connsiteY146-5616" fmla="*/ 1561821 h 1852160"/>
              <a:gd name="connsiteX147-5617" fmla="*/ 2529618 w 4011346"/>
              <a:gd name="connsiteY147-5618" fmla="*/ 1575170 h 1852160"/>
              <a:gd name="connsiteX148-5619" fmla="*/ 2549641 w 4011346"/>
              <a:gd name="connsiteY148-5620" fmla="*/ 1595193 h 1852160"/>
              <a:gd name="connsiteX149-5621" fmla="*/ 2562990 w 4011346"/>
              <a:gd name="connsiteY149-5622" fmla="*/ 1628565 h 1852160"/>
              <a:gd name="connsiteX150-5623" fmla="*/ 2586351 w 4011346"/>
              <a:gd name="connsiteY150-5624" fmla="*/ 1621891 h 1852160"/>
              <a:gd name="connsiteX151-5625" fmla="*/ 2606374 w 4011346"/>
              <a:gd name="connsiteY151-5626" fmla="*/ 1611879 h 1852160"/>
              <a:gd name="connsiteX152-5627" fmla="*/ 2639746 w 4011346"/>
              <a:gd name="connsiteY152-5628" fmla="*/ 1595193 h 1852160"/>
              <a:gd name="connsiteX153-5629" fmla="*/ 2643084 w 4011346"/>
              <a:gd name="connsiteY153-5630" fmla="*/ 1611879 h 1852160"/>
              <a:gd name="connsiteX154-5631" fmla="*/ 2626398 w 4011346"/>
              <a:gd name="connsiteY154-5632" fmla="*/ 1641914 h 1852160"/>
              <a:gd name="connsiteX155-5633" fmla="*/ 2616386 w 4011346"/>
              <a:gd name="connsiteY155-5634" fmla="*/ 1678624 h 1852160"/>
              <a:gd name="connsiteX156-5635" fmla="*/ 2603037 w 4011346"/>
              <a:gd name="connsiteY156-5636" fmla="*/ 1732019 h 1852160"/>
              <a:gd name="connsiteX157-5637" fmla="*/ 2579676 w 4011346"/>
              <a:gd name="connsiteY157-5638" fmla="*/ 1705322 h 1852160"/>
              <a:gd name="connsiteX158-5639" fmla="*/ 2552979 w 4011346"/>
              <a:gd name="connsiteY158-5640" fmla="*/ 1728682 h 1852160"/>
              <a:gd name="connsiteX159-5641" fmla="*/ 2559653 w 4011346"/>
              <a:gd name="connsiteY159-5642" fmla="*/ 1755380 h 1852160"/>
              <a:gd name="connsiteX160-5643" fmla="*/ 2559653 w 4011346"/>
              <a:gd name="connsiteY160-5644" fmla="*/ 1792089 h 1852160"/>
              <a:gd name="connsiteX161-5645" fmla="*/ 2549641 w 4011346"/>
              <a:gd name="connsiteY161-5646" fmla="*/ 1812113 h 1852160"/>
              <a:gd name="connsiteX162-5647" fmla="*/ 2589688 w 4011346"/>
              <a:gd name="connsiteY162-5648" fmla="*/ 1792089 h 1852160"/>
              <a:gd name="connsiteX163-5649" fmla="*/ 2626398 w 4011346"/>
              <a:gd name="connsiteY163-5650" fmla="*/ 1802101 h 1852160"/>
              <a:gd name="connsiteX164-5651" fmla="*/ 2653095 w 4011346"/>
              <a:gd name="connsiteY164-5652" fmla="*/ 1778741 h 1852160"/>
              <a:gd name="connsiteX165-5653" fmla="*/ 2683130 w 4011346"/>
              <a:gd name="connsiteY165-5654" fmla="*/ 1725345 h 1852160"/>
              <a:gd name="connsiteX166-5655" fmla="*/ 2753212 w 4011346"/>
              <a:gd name="connsiteY166-5656" fmla="*/ 1638577 h 1852160"/>
              <a:gd name="connsiteX167-5657" fmla="*/ 2783247 w 4011346"/>
              <a:gd name="connsiteY167-5658" fmla="*/ 1568495 h 1852160"/>
              <a:gd name="connsiteX168-5659" fmla="*/ 2803271 w 4011346"/>
              <a:gd name="connsiteY168-5660" fmla="*/ 1465041 h 1852160"/>
              <a:gd name="connsiteX169-5661" fmla="*/ 2793259 w 4011346"/>
              <a:gd name="connsiteY169-5662" fmla="*/ 1414983 h 1852160"/>
              <a:gd name="connsiteX170-5663" fmla="*/ 2769898 w 4011346"/>
              <a:gd name="connsiteY170-5664" fmla="*/ 1381611 h 1852160"/>
              <a:gd name="connsiteX171-5665" fmla="*/ 2726514 w 4011346"/>
              <a:gd name="connsiteY171-5666" fmla="*/ 1381611 h 1852160"/>
              <a:gd name="connsiteX172-5667" fmla="*/ 2699817 w 4011346"/>
              <a:gd name="connsiteY172-5668" fmla="*/ 1381611 h 1852160"/>
              <a:gd name="connsiteX173-5669" fmla="*/ 2683130 w 4011346"/>
              <a:gd name="connsiteY173-5670" fmla="*/ 1361587 h 1852160"/>
              <a:gd name="connsiteX174-5671" fmla="*/ 2669781 w 4011346"/>
              <a:gd name="connsiteY174-5672" fmla="*/ 1341564 h 1852160"/>
              <a:gd name="connsiteX175-5673" fmla="*/ 2763224 w 4011346"/>
              <a:gd name="connsiteY175-5674" fmla="*/ 1224761 h 1852160"/>
              <a:gd name="connsiteX176-5675" fmla="*/ 2846654 w 4011346"/>
              <a:gd name="connsiteY176-5676" fmla="*/ 1158017 h 1852160"/>
              <a:gd name="connsiteX177-5677" fmla="*/ 2890038 w 4011346"/>
              <a:gd name="connsiteY177-5678" fmla="*/ 1134656 h 1852160"/>
              <a:gd name="connsiteX178-5679" fmla="*/ 2933422 w 4011346"/>
              <a:gd name="connsiteY178-5680" fmla="*/ 1154679 h 1852160"/>
              <a:gd name="connsiteX179-5681" fmla="*/ 2950109 w 4011346"/>
              <a:gd name="connsiteY179-5682" fmla="*/ 1137993 h 1852160"/>
              <a:gd name="connsiteX180-5683" fmla="*/ 2993492 w 4011346"/>
              <a:gd name="connsiteY180-5684" fmla="*/ 1154679 h 1852160"/>
              <a:gd name="connsiteX181-5685" fmla="*/ 3006841 w 4011346"/>
              <a:gd name="connsiteY181-5686" fmla="*/ 1121307 h 1852160"/>
              <a:gd name="connsiteX182-5687" fmla="*/ 3053563 w 4011346"/>
              <a:gd name="connsiteY182-5688" fmla="*/ 1131319 h 1852160"/>
              <a:gd name="connsiteX183-5689" fmla="*/ 3070249 w 4011346"/>
              <a:gd name="connsiteY183-5690" fmla="*/ 1148005 h 1852160"/>
              <a:gd name="connsiteX184-5691" fmla="*/ 3060237 w 4011346"/>
              <a:gd name="connsiteY184-5692" fmla="*/ 1168028 h 1852160"/>
              <a:gd name="connsiteX185-5693" fmla="*/ 3123644 w 4011346"/>
              <a:gd name="connsiteY185-5694" fmla="*/ 1151342 h 1852160"/>
              <a:gd name="connsiteX186-5695" fmla="*/ 3140330 w 4011346"/>
              <a:gd name="connsiteY186-5696" fmla="*/ 1137993 h 1852160"/>
              <a:gd name="connsiteX187-5697" fmla="*/ 3123644 w 4011346"/>
              <a:gd name="connsiteY187-5698" fmla="*/ 1124644 h 1852160"/>
              <a:gd name="connsiteX188-5699" fmla="*/ 3143668 w 4011346"/>
              <a:gd name="connsiteY188-5700" fmla="*/ 1084598 h 1852160"/>
              <a:gd name="connsiteX189-5701" fmla="*/ 3190389 w 4011346"/>
              <a:gd name="connsiteY189-5702" fmla="*/ 1014516 h 1852160"/>
              <a:gd name="connsiteX190-5703" fmla="*/ 3233773 w 4011346"/>
              <a:gd name="connsiteY190-5704" fmla="*/ 1011179 h 1852160"/>
              <a:gd name="connsiteX191-5705" fmla="*/ 3273819 w 4011346"/>
              <a:gd name="connsiteY191-5706" fmla="*/ 1021190 h 1852160"/>
              <a:gd name="connsiteX192-5707" fmla="*/ 3277157 w 4011346"/>
              <a:gd name="connsiteY192-5708" fmla="*/ 1077923 h 1852160"/>
              <a:gd name="connsiteX193-5709" fmla="*/ 3320541 w 4011346"/>
              <a:gd name="connsiteY193-5710" fmla="*/ 1034539 h 1852160"/>
              <a:gd name="connsiteX194-5711" fmla="*/ 3343901 w 4011346"/>
              <a:gd name="connsiteY194-5712" fmla="*/ 1017853 h 1852160"/>
              <a:gd name="connsiteX195-5713" fmla="*/ 3350576 w 4011346"/>
              <a:gd name="connsiteY195-5714" fmla="*/ 984481 h 1852160"/>
              <a:gd name="connsiteX196-5715" fmla="*/ 3377273 w 4011346"/>
              <a:gd name="connsiteY196-5716" fmla="*/ 967795 h 1852160"/>
              <a:gd name="connsiteX197-5717" fmla="*/ 3407309 w 4011346"/>
              <a:gd name="connsiteY197-5718" fmla="*/ 977806 h 1852160"/>
              <a:gd name="connsiteX198-5719" fmla="*/ 3373936 w 4011346"/>
              <a:gd name="connsiteY198-5720" fmla="*/ 1007841 h 1852160"/>
              <a:gd name="connsiteX199-5721" fmla="*/ 3360587 w 4011346"/>
              <a:gd name="connsiteY199-5722" fmla="*/ 1057900 h 1852160"/>
              <a:gd name="connsiteX200-5723" fmla="*/ 3323878 w 4011346"/>
              <a:gd name="connsiteY200-5724" fmla="*/ 1097946 h 1852160"/>
              <a:gd name="connsiteX201-5725" fmla="*/ 3210412 w 4011346"/>
              <a:gd name="connsiteY201-5726" fmla="*/ 1194726 h 1852160"/>
              <a:gd name="connsiteX202-5727" fmla="*/ 3163691 w 4011346"/>
              <a:gd name="connsiteY202-5728" fmla="*/ 1264808 h 1852160"/>
              <a:gd name="connsiteX203-5729" fmla="*/ 3160354 w 4011346"/>
              <a:gd name="connsiteY203-5730" fmla="*/ 1338227 h 1852160"/>
              <a:gd name="connsiteX204-5731" fmla="*/ 3170365 w 4011346"/>
              <a:gd name="connsiteY204-5732" fmla="*/ 1428332 h 1852160"/>
              <a:gd name="connsiteX205-5733" fmla="*/ 3190389 w 4011346"/>
              <a:gd name="connsiteY205-5734" fmla="*/ 1491739 h 1852160"/>
              <a:gd name="connsiteX206-5735" fmla="*/ 3217087 w 4011346"/>
              <a:gd name="connsiteY206-5736" fmla="*/ 1481727 h 1852160"/>
              <a:gd name="connsiteX207-5737" fmla="*/ 3240447 w 4011346"/>
              <a:gd name="connsiteY207-5738" fmla="*/ 1414983 h 1852160"/>
              <a:gd name="connsiteX208-5739" fmla="*/ 3270482 w 4011346"/>
              <a:gd name="connsiteY208-5740" fmla="*/ 1411646 h 1852160"/>
              <a:gd name="connsiteX209-5741" fmla="*/ 3287168 w 4011346"/>
              <a:gd name="connsiteY209-5742" fmla="*/ 1351576 h 1852160"/>
              <a:gd name="connsiteX210-5743" fmla="*/ 3313866 w 4011346"/>
              <a:gd name="connsiteY210-5744" fmla="*/ 1341564 h 1852160"/>
              <a:gd name="connsiteX211-5745" fmla="*/ 3313866 w 4011346"/>
              <a:gd name="connsiteY211-5746" fmla="*/ 1311529 h 1852160"/>
              <a:gd name="connsiteX212-5747" fmla="*/ 3337227 w 4011346"/>
              <a:gd name="connsiteY212-5748" fmla="*/ 1274819 h 1852160"/>
              <a:gd name="connsiteX213-5749" fmla="*/ 3330552 w 4011346"/>
              <a:gd name="connsiteY213-5750" fmla="*/ 1231435 h 1852160"/>
              <a:gd name="connsiteX214-5751" fmla="*/ 3333890 w 4011346"/>
              <a:gd name="connsiteY214-5752" fmla="*/ 1201400 h 1852160"/>
              <a:gd name="connsiteX215-5753" fmla="*/ 3323878 w 4011346"/>
              <a:gd name="connsiteY215-5754" fmla="*/ 1191389 h 1852160"/>
              <a:gd name="connsiteX216-5755" fmla="*/ 3363925 w 4011346"/>
              <a:gd name="connsiteY216-5756" fmla="*/ 1104621 h 1852160"/>
              <a:gd name="connsiteX217-5757" fmla="*/ 3383948 w 4011346"/>
              <a:gd name="connsiteY217-5758" fmla="*/ 1114633 h 1852160"/>
              <a:gd name="connsiteX218-5759" fmla="*/ 3410646 w 4011346"/>
              <a:gd name="connsiteY218-5760" fmla="*/ 1087935 h 1852160"/>
              <a:gd name="connsiteX219-5761" fmla="*/ 3420657 w 4011346"/>
              <a:gd name="connsiteY219-5762" fmla="*/ 1114633 h 1852160"/>
              <a:gd name="connsiteX220-5763" fmla="*/ 3447355 w 4011346"/>
              <a:gd name="connsiteY220-5764" fmla="*/ 1097946 h 1852160"/>
              <a:gd name="connsiteX221-5765" fmla="*/ 3477390 w 4011346"/>
              <a:gd name="connsiteY221-5766" fmla="*/ 1087935 h 1852160"/>
              <a:gd name="connsiteX222-5767" fmla="*/ 3514100 w 4011346"/>
              <a:gd name="connsiteY222-5768" fmla="*/ 1114633 h 1852160"/>
              <a:gd name="connsiteX223-5769" fmla="*/ 3574170 w 4011346"/>
              <a:gd name="connsiteY223-5770" fmla="*/ 1047888 h 1852160"/>
              <a:gd name="connsiteX224-5771" fmla="*/ 3637577 w 4011346"/>
              <a:gd name="connsiteY224-5772" fmla="*/ 1001167 h 1852160"/>
              <a:gd name="connsiteX225-5773" fmla="*/ 3690973 w 4011346"/>
              <a:gd name="connsiteY225-5774" fmla="*/ 964457 h 1852160"/>
              <a:gd name="connsiteX226-5775" fmla="*/ 3741031 w 4011346"/>
              <a:gd name="connsiteY226-5776" fmla="*/ 991155 h 1852160"/>
              <a:gd name="connsiteX227-5777" fmla="*/ 3751043 w 4011346"/>
              <a:gd name="connsiteY227-5778" fmla="*/ 964457 h 1852160"/>
              <a:gd name="connsiteX228-5779" fmla="*/ 3727682 w 4011346"/>
              <a:gd name="connsiteY228-5780" fmla="*/ 897713 h 1852160"/>
              <a:gd name="connsiteX229-5781" fmla="*/ 3700984 w 4011346"/>
              <a:gd name="connsiteY229-5782" fmla="*/ 881027 h 1852160"/>
              <a:gd name="connsiteX230-5783" fmla="*/ 3697647 w 4011346"/>
              <a:gd name="connsiteY230-5784" fmla="*/ 850992 h 1852160"/>
              <a:gd name="connsiteX231-5785" fmla="*/ 3751043 w 4011346"/>
              <a:gd name="connsiteY231-5786" fmla="*/ 857666 h 1852160"/>
              <a:gd name="connsiteX232-5787" fmla="*/ 3774403 w 4011346"/>
              <a:gd name="connsiteY232-5788" fmla="*/ 814282 h 1852160"/>
              <a:gd name="connsiteX233-5789" fmla="*/ 3767729 w 4011346"/>
              <a:gd name="connsiteY233-5790" fmla="*/ 787584 h 1852160"/>
              <a:gd name="connsiteX234-5791" fmla="*/ 3794427 w 4011346"/>
              <a:gd name="connsiteY234-5792" fmla="*/ 754212 h 1852160"/>
              <a:gd name="connsiteX235-5793" fmla="*/ 3804438 w 4011346"/>
              <a:gd name="connsiteY235-5794" fmla="*/ 797596 h 1852160"/>
              <a:gd name="connsiteX236-5795" fmla="*/ 3827799 w 4011346"/>
              <a:gd name="connsiteY236-5796" fmla="*/ 814282 h 1852160"/>
              <a:gd name="connsiteX237-5797" fmla="*/ 3874520 w 4011346"/>
              <a:gd name="connsiteY237-5798" fmla="*/ 834306 h 1852160"/>
              <a:gd name="connsiteX238-5799" fmla="*/ 3894544 w 4011346"/>
              <a:gd name="connsiteY238-5800" fmla="*/ 861003 h 1852160"/>
              <a:gd name="connsiteX239-5801" fmla="*/ 3941265 w 4011346"/>
              <a:gd name="connsiteY239-5802" fmla="*/ 884364 h 1852160"/>
              <a:gd name="connsiteX240-5803" fmla="*/ 3947939 w 4011346"/>
              <a:gd name="connsiteY240-5804" fmla="*/ 871015 h 1852160"/>
              <a:gd name="connsiteX241-5805" fmla="*/ 3957951 w 4011346"/>
              <a:gd name="connsiteY241-5806" fmla="*/ 807608 h 1852160"/>
              <a:gd name="connsiteX242-5807" fmla="*/ 4004672 w 4011346"/>
              <a:gd name="connsiteY242-5808" fmla="*/ 800933 h 1852160"/>
              <a:gd name="connsiteX243-5809" fmla="*/ 4011346 w 4011346"/>
              <a:gd name="connsiteY243-5810" fmla="*/ 767561 h 1852160"/>
              <a:gd name="connsiteX244-5811" fmla="*/ 3967963 w 4011346"/>
              <a:gd name="connsiteY244-5812" fmla="*/ 730852 h 1852160"/>
              <a:gd name="connsiteX245-5813" fmla="*/ 3921241 w 4011346"/>
              <a:gd name="connsiteY245-5814" fmla="*/ 714165 h 1852160"/>
              <a:gd name="connsiteX246-5815" fmla="*/ 3907892 w 4011346"/>
              <a:gd name="connsiteY246-5816" fmla="*/ 717503 h 1852160"/>
              <a:gd name="connsiteX247-5817" fmla="*/ 3907892 w 4011346"/>
              <a:gd name="connsiteY247-5818" fmla="*/ 750875 h 1852160"/>
              <a:gd name="connsiteX248-5819" fmla="*/ 3887869 w 4011346"/>
              <a:gd name="connsiteY248-5820" fmla="*/ 744200 h 1852160"/>
              <a:gd name="connsiteX249-5821" fmla="*/ 3874520 w 4011346"/>
              <a:gd name="connsiteY249-5822" fmla="*/ 690805 h 1852160"/>
              <a:gd name="connsiteX250-5823" fmla="*/ 3817787 w 4011346"/>
              <a:gd name="connsiteY250-5824" fmla="*/ 627398 h 1852160"/>
              <a:gd name="connsiteX251-5825" fmla="*/ 3717671 w 4011346"/>
              <a:gd name="connsiteY251-5826" fmla="*/ 550641 h 1852160"/>
              <a:gd name="connsiteX252-5827" fmla="*/ 3664275 w 4011346"/>
              <a:gd name="connsiteY252-5828" fmla="*/ 530618 h 1852160"/>
              <a:gd name="connsiteX253-5829" fmla="*/ 3584181 w 4011346"/>
              <a:gd name="connsiteY253-5830" fmla="*/ 523944 h 1852160"/>
              <a:gd name="connsiteX254-5831" fmla="*/ 3520774 w 4011346"/>
              <a:gd name="connsiteY254-5832" fmla="*/ 507257 h 1852160"/>
              <a:gd name="connsiteX255-5833" fmla="*/ 3530786 w 4011346"/>
              <a:gd name="connsiteY255-5834" fmla="*/ 547304 h 1852160"/>
              <a:gd name="connsiteX256-5835" fmla="*/ 3537460 w 4011346"/>
              <a:gd name="connsiteY256-5836" fmla="*/ 574002 h 1852160"/>
              <a:gd name="connsiteX257-5837" fmla="*/ 3507425 w 4011346"/>
              <a:gd name="connsiteY257-5838" fmla="*/ 597362 h 1852160"/>
              <a:gd name="connsiteX258-5839" fmla="*/ 3477390 w 4011346"/>
              <a:gd name="connsiteY258-5840" fmla="*/ 570665 h 1852160"/>
              <a:gd name="connsiteX259-5841" fmla="*/ 3477390 w 4011346"/>
              <a:gd name="connsiteY259-5842" fmla="*/ 550641 h 1852160"/>
              <a:gd name="connsiteX260-5843" fmla="*/ 3504088 w 4011346"/>
              <a:gd name="connsiteY260-5844" fmla="*/ 530618 h 1852160"/>
              <a:gd name="connsiteX261-5845" fmla="*/ 3467379 w 4011346"/>
              <a:gd name="connsiteY261-5846" fmla="*/ 517269 h 1852160"/>
              <a:gd name="connsiteX262-5847" fmla="*/ 3450692 w 4011346"/>
              <a:gd name="connsiteY262-5848" fmla="*/ 543967 h 1852160"/>
              <a:gd name="connsiteX263-5849" fmla="*/ 3440681 w 4011346"/>
              <a:gd name="connsiteY263-5850" fmla="*/ 557316 h 1852160"/>
              <a:gd name="connsiteX264-5851" fmla="*/ 3357250 w 4011346"/>
              <a:gd name="connsiteY264-5852" fmla="*/ 543967 h 1852160"/>
              <a:gd name="connsiteX265-5853" fmla="*/ 3297180 w 4011346"/>
              <a:gd name="connsiteY265-5854" fmla="*/ 550641 h 1852160"/>
              <a:gd name="connsiteX266-5855" fmla="*/ 3267145 w 4011346"/>
              <a:gd name="connsiteY266-5856" fmla="*/ 527281 h 1852160"/>
              <a:gd name="connsiteX267-5857" fmla="*/ 3267145 w 4011346"/>
              <a:gd name="connsiteY267-5858" fmla="*/ 490571 h 1852160"/>
              <a:gd name="connsiteX268-5859" fmla="*/ 3203738 w 4011346"/>
              <a:gd name="connsiteY268-5860" fmla="*/ 433838 h 1852160"/>
              <a:gd name="connsiteX269-5861" fmla="*/ 3076923 w 4011346"/>
              <a:gd name="connsiteY269-5862" fmla="*/ 440513 h 1852160"/>
              <a:gd name="connsiteX270-5863" fmla="*/ 3043551 w 4011346"/>
              <a:gd name="connsiteY270-5864" fmla="*/ 417152 h 1852160"/>
              <a:gd name="connsiteX271-5865" fmla="*/ 3000167 w 4011346"/>
              <a:gd name="connsiteY271-5866" fmla="*/ 370431 h 1852160"/>
              <a:gd name="connsiteX272-5867" fmla="*/ 3013516 w 4011346"/>
              <a:gd name="connsiteY272-5868" fmla="*/ 363757 h 1852160"/>
              <a:gd name="connsiteX273-5869" fmla="*/ 3000167 w 4011346"/>
              <a:gd name="connsiteY273-5870" fmla="*/ 343733 h 1852160"/>
              <a:gd name="connsiteX274-5871" fmla="*/ 2970132 w 4011346"/>
              <a:gd name="connsiteY274-5872" fmla="*/ 340396 h 1852160"/>
              <a:gd name="connsiteX275-5873" fmla="*/ 2920073 w 4011346"/>
              <a:gd name="connsiteY275-5874" fmla="*/ 387117 h 1852160"/>
              <a:gd name="connsiteX276-5875" fmla="*/ 2920073 w 4011346"/>
              <a:gd name="connsiteY276-5876" fmla="*/ 387117 h 1852160"/>
              <a:gd name="connsiteX277-5877" fmla="*/ 2916736 w 4011346"/>
              <a:gd name="connsiteY277-5878" fmla="*/ 337059 h 1852160"/>
              <a:gd name="connsiteX278-5879" fmla="*/ 2936760 w 4011346"/>
              <a:gd name="connsiteY278-5880" fmla="*/ 333722 h 1852160"/>
              <a:gd name="connsiteX279-5881" fmla="*/ 2866678 w 4011346"/>
              <a:gd name="connsiteY279-5882" fmla="*/ 303687 h 1852160"/>
              <a:gd name="connsiteX280-5883" fmla="*/ 2813282 w 4011346"/>
              <a:gd name="connsiteY280-5884" fmla="*/ 300349 h 1852160"/>
              <a:gd name="connsiteX281-5885" fmla="*/ 2793259 w 4011346"/>
              <a:gd name="connsiteY281-5886" fmla="*/ 323710 h 1852160"/>
              <a:gd name="connsiteX282-5887" fmla="*/ 2743200 w 4011346"/>
              <a:gd name="connsiteY282-5888" fmla="*/ 333722 h 1852160"/>
              <a:gd name="connsiteX283-5889" fmla="*/ 2786584 w 4011346"/>
              <a:gd name="connsiteY283-5890" fmla="*/ 343733 h 1852160"/>
              <a:gd name="connsiteX284-5891" fmla="*/ 2763224 w 4011346"/>
              <a:gd name="connsiteY284-5892" fmla="*/ 363757 h 1852160"/>
              <a:gd name="connsiteX285-5893" fmla="*/ 2769898 w 4011346"/>
              <a:gd name="connsiteY285-5894" fmla="*/ 413815 h 1852160"/>
              <a:gd name="connsiteX286-5895" fmla="*/ 2749875 w 4011346"/>
              <a:gd name="connsiteY286-5896" fmla="*/ 397129 h 1852160"/>
              <a:gd name="connsiteX287-5897" fmla="*/ 2733189 w 4011346"/>
              <a:gd name="connsiteY287-5898" fmla="*/ 410478 h 1852160"/>
              <a:gd name="connsiteX288-5899" fmla="*/ 2666444 w 4011346"/>
              <a:gd name="connsiteY288-5900" fmla="*/ 400466 h 1852160"/>
              <a:gd name="connsiteX289-5901" fmla="*/ 2636409 w 4011346"/>
              <a:gd name="connsiteY289-5902" fmla="*/ 410478 h 1852160"/>
              <a:gd name="connsiteX290-5903" fmla="*/ 2603037 w 4011346"/>
              <a:gd name="connsiteY290-5904" fmla="*/ 370431 h 1852160"/>
              <a:gd name="connsiteX291-5905" fmla="*/ 2569665 w 4011346"/>
              <a:gd name="connsiteY291-5906" fmla="*/ 453862 h 1852160"/>
              <a:gd name="connsiteX292-5907" fmla="*/ 2552979 w 4011346"/>
              <a:gd name="connsiteY292-5908" fmla="*/ 473885 h 1852160"/>
              <a:gd name="connsiteX293-5909" fmla="*/ 2469548 w 4011346"/>
              <a:gd name="connsiteY293-5910" fmla="*/ 337059 h 1852160"/>
              <a:gd name="connsiteX294-5911" fmla="*/ 2446187 w 4011346"/>
              <a:gd name="connsiteY294-5912" fmla="*/ 353745 h 1852160"/>
              <a:gd name="connsiteX295-5913" fmla="*/ 2442850 w 4011346"/>
              <a:gd name="connsiteY295-5914" fmla="*/ 320373 h 1852160"/>
              <a:gd name="connsiteX296-5915" fmla="*/ 2449525 w 4011346"/>
              <a:gd name="connsiteY296-5916" fmla="*/ 250291 h 1852160"/>
              <a:gd name="connsiteX297-5917" fmla="*/ 2386117 w 4011346"/>
              <a:gd name="connsiteY297-5918" fmla="*/ 223593 h 1852160"/>
              <a:gd name="connsiteX298-5919" fmla="*/ 2369431 w 4011346"/>
              <a:gd name="connsiteY298-5920" fmla="*/ 263640 h 1852160"/>
              <a:gd name="connsiteX299-5921" fmla="*/ 2379443 w 4011346"/>
              <a:gd name="connsiteY299-5922" fmla="*/ 287000 h 1852160"/>
              <a:gd name="connsiteX300-5923" fmla="*/ 2376106 w 4011346"/>
              <a:gd name="connsiteY300-5924" fmla="*/ 307024 h 1852160"/>
              <a:gd name="connsiteX301-5925" fmla="*/ 2352745 w 4011346"/>
              <a:gd name="connsiteY301-5926" fmla="*/ 283663 h 1852160"/>
              <a:gd name="connsiteX302-5927" fmla="*/ 2316036 w 4011346"/>
              <a:gd name="connsiteY302-5928" fmla="*/ 290338 h 1852160"/>
              <a:gd name="connsiteX303-5929" fmla="*/ 2272652 w 4011346"/>
              <a:gd name="connsiteY303-5930" fmla="*/ 276989 h 1852160"/>
              <a:gd name="connsiteX304-5931" fmla="*/ 2245954 w 4011346"/>
              <a:gd name="connsiteY304-5932" fmla="*/ 236942 h 1852160"/>
              <a:gd name="connsiteX305-5933" fmla="*/ 2209244 w 4011346"/>
              <a:gd name="connsiteY305-5934" fmla="*/ 233605 h 1852160"/>
              <a:gd name="connsiteX306-5935" fmla="*/ 2159186 w 4011346"/>
              <a:gd name="connsiteY306-5936" fmla="*/ 223593 h 1852160"/>
              <a:gd name="connsiteX307-5937" fmla="*/ 2132488 w 4011346"/>
              <a:gd name="connsiteY307-5938" fmla="*/ 240279 h 1852160"/>
              <a:gd name="connsiteX308-5939" fmla="*/ 2115802 w 4011346"/>
              <a:gd name="connsiteY308-5940" fmla="*/ 253628 h 1852160"/>
              <a:gd name="connsiteX309-5941" fmla="*/ 2115802 w 4011346"/>
              <a:gd name="connsiteY309-5942" fmla="*/ 223593 h 1852160"/>
              <a:gd name="connsiteX310-5943" fmla="*/ 2082430 w 4011346"/>
              <a:gd name="connsiteY310-5944" fmla="*/ 220256 h 1852160"/>
              <a:gd name="connsiteX311-5945" fmla="*/ 2045720 w 4011346"/>
              <a:gd name="connsiteY311-5946" fmla="*/ 193558 h 1852160"/>
              <a:gd name="connsiteX312-5947" fmla="*/ 2025697 w 4011346"/>
              <a:gd name="connsiteY312-5948" fmla="*/ 223593 h 1852160"/>
              <a:gd name="connsiteX313-5949" fmla="*/ 2055732 w 4011346"/>
              <a:gd name="connsiteY313-5950" fmla="*/ 220256 h 1852160"/>
              <a:gd name="connsiteX314-5951" fmla="*/ 2045720 w 4011346"/>
              <a:gd name="connsiteY314-5952" fmla="*/ 246954 h 1852160"/>
              <a:gd name="connsiteX315-5953" fmla="*/ 1988987 w 4011346"/>
              <a:gd name="connsiteY315-5954" fmla="*/ 266977 h 1852160"/>
              <a:gd name="connsiteX316-5955" fmla="*/ 1935592 w 4011346"/>
              <a:gd name="connsiteY316-5956" fmla="*/ 276989 h 1852160"/>
              <a:gd name="connsiteX317-5957" fmla="*/ 1995662 w 4011346"/>
              <a:gd name="connsiteY317-5958" fmla="*/ 220256 h 1852160"/>
              <a:gd name="connsiteX318-5959" fmla="*/ 2055732 w 4011346"/>
              <a:gd name="connsiteY318-5960" fmla="*/ 150174 h 1852160"/>
              <a:gd name="connsiteX319-5961" fmla="*/ 2055732 w 4011346"/>
              <a:gd name="connsiteY319-5962" fmla="*/ 150174 h 1852160"/>
              <a:gd name="connsiteX320-5963" fmla="*/ 1688637 w 4011346"/>
              <a:gd name="connsiteY320-5964" fmla="*/ 33372 h 1852160"/>
              <a:gd name="connsiteX321-5965" fmla="*/ 1615218 w 4011346"/>
              <a:gd name="connsiteY321-5966" fmla="*/ 0 h 1852160"/>
              <a:gd name="connsiteX322-5967" fmla="*/ 1638579 w 4011346"/>
              <a:gd name="connsiteY322-5968" fmla="*/ 30035 h 1852160"/>
              <a:gd name="connsiteX323-5969" fmla="*/ 1528449 w 4011346"/>
              <a:gd name="connsiteY323-5970" fmla="*/ 56731 h 1852160"/>
              <a:gd name="connsiteX324-5971" fmla="*/ 1465043 w 4011346"/>
              <a:gd name="connsiteY324-5972" fmla="*/ 140162 h 1852160"/>
              <a:gd name="connsiteX325-5973" fmla="*/ 1448357 w 4011346"/>
              <a:gd name="connsiteY325-5974" fmla="*/ 166860 h 1852160"/>
              <a:gd name="connsiteX326-5975" fmla="*/ 1481729 w 4011346"/>
              <a:gd name="connsiteY326-5976" fmla="*/ 200233 h 1852160"/>
              <a:gd name="connsiteX327-5977" fmla="*/ 1481729 w 4011346"/>
              <a:gd name="connsiteY327-5978" fmla="*/ 230268 h 1852160"/>
              <a:gd name="connsiteX328-5979" fmla="*/ 1458368 w 4011346"/>
              <a:gd name="connsiteY328-5980" fmla="*/ 233605 h 1852160"/>
              <a:gd name="connsiteX329-5981" fmla="*/ 1458368 w 4011346"/>
              <a:gd name="connsiteY329-5982" fmla="*/ 213581 h 1852160"/>
              <a:gd name="connsiteX330-5983" fmla="*/ 1418322 w 4011346"/>
              <a:gd name="connsiteY330-5984" fmla="*/ 223593 h 1852160"/>
              <a:gd name="connsiteX331-5985" fmla="*/ 1368263 w 4011346"/>
              <a:gd name="connsiteY331-5986" fmla="*/ 230268 h 1852160"/>
              <a:gd name="connsiteX332-5987" fmla="*/ 1321542 w 4011346"/>
              <a:gd name="connsiteY332-5988" fmla="*/ 236942 h 1852160"/>
              <a:gd name="connsiteX333-5989" fmla="*/ 1318205 w 4011346"/>
              <a:gd name="connsiteY333-5990" fmla="*/ 323710 h 1852160"/>
              <a:gd name="connsiteX334-5991" fmla="*/ 1358252 w 4011346"/>
              <a:gd name="connsiteY334-5992" fmla="*/ 347071 h 1852160"/>
              <a:gd name="connsiteX335-5993" fmla="*/ 1374938 w 4011346"/>
              <a:gd name="connsiteY335-5994" fmla="*/ 377106 h 1852160"/>
              <a:gd name="connsiteX336-5995" fmla="*/ 1384949 w 4011346"/>
              <a:gd name="connsiteY336-5996" fmla="*/ 400466 h 1852160"/>
              <a:gd name="connsiteX337-5997" fmla="*/ 1394961 w 4011346"/>
              <a:gd name="connsiteY337-5998" fmla="*/ 450525 h 1852160"/>
              <a:gd name="connsiteX338-5999" fmla="*/ 1384949 w 4011346"/>
              <a:gd name="connsiteY338-6000" fmla="*/ 480560 h 1852160"/>
              <a:gd name="connsiteX339-6001" fmla="*/ 1358252 w 4011346"/>
              <a:gd name="connsiteY339-6002" fmla="*/ 447187 h 1852160"/>
              <a:gd name="connsiteX340-6003" fmla="*/ 1361589 w 4011346"/>
              <a:gd name="connsiteY340-6004" fmla="*/ 417152 h 1852160"/>
              <a:gd name="connsiteX341-6005" fmla="*/ 1351577 w 4011346"/>
              <a:gd name="connsiteY341-6006" fmla="*/ 377106 h 1852160"/>
              <a:gd name="connsiteX342-6007" fmla="*/ 1328217 w 4011346"/>
              <a:gd name="connsiteY342-6008" fmla="*/ 383780 h 1852160"/>
              <a:gd name="connsiteX343-6009" fmla="*/ 1281495 w 4011346"/>
              <a:gd name="connsiteY343-6010" fmla="*/ 347071 h 1852160"/>
              <a:gd name="connsiteX344-6011" fmla="*/ 1241449 w 4011346"/>
              <a:gd name="connsiteY344-6012" fmla="*/ 343733 h 1852160"/>
              <a:gd name="connsiteX345-6013" fmla="*/ 1241449 w 4011346"/>
              <a:gd name="connsiteY345-6014" fmla="*/ 390454 h 1852160"/>
              <a:gd name="connsiteX346-6015" fmla="*/ 1201402 w 4011346"/>
              <a:gd name="connsiteY346-6016" fmla="*/ 370431 h 1852160"/>
              <a:gd name="connsiteX347-6017" fmla="*/ 1228100 w 4011346"/>
              <a:gd name="connsiteY347-6018" fmla="*/ 420489 h 1852160"/>
              <a:gd name="connsiteX348-6019" fmla="*/ 1258135 w 4011346"/>
              <a:gd name="connsiteY348-6020" fmla="*/ 430501 h 1852160"/>
              <a:gd name="connsiteX349-6021" fmla="*/ 1258135 w 4011346"/>
              <a:gd name="connsiteY349-6022" fmla="*/ 450525 h 1852160"/>
              <a:gd name="connsiteX350-6023" fmla="*/ 1198065 w 4011346"/>
              <a:gd name="connsiteY350-6024" fmla="*/ 427164 h 1852160"/>
              <a:gd name="connsiteX351-6025" fmla="*/ 1181379 w 4011346"/>
              <a:gd name="connsiteY351-6026" fmla="*/ 427164 h 1852160"/>
              <a:gd name="connsiteX352-6027" fmla="*/ 1178041 w 4011346"/>
              <a:gd name="connsiteY352-6028" fmla="*/ 383780 h 1852160"/>
              <a:gd name="connsiteX353-6029" fmla="*/ 1171367 w 4011346"/>
              <a:gd name="connsiteY353-6030" fmla="*/ 297012 h 1852160"/>
              <a:gd name="connsiteX354-6031" fmla="*/ 1161355 w 4011346"/>
              <a:gd name="connsiteY354-6032" fmla="*/ 367094 h 1852160"/>
              <a:gd name="connsiteX355-6033" fmla="*/ 1137995 w 4011346"/>
              <a:gd name="connsiteY355-6034" fmla="*/ 397129 h 1852160"/>
              <a:gd name="connsiteX356-6035" fmla="*/ 1158018 w 4011346"/>
              <a:gd name="connsiteY356-6036" fmla="*/ 443850 h 1852160"/>
              <a:gd name="connsiteX357-6037" fmla="*/ 1158018 w 4011346"/>
              <a:gd name="connsiteY357-6038" fmla="*/ 477222 h 1852160"/>
              <a:gd name="connsiteX358-6039" fmla="*/ 1141332 w 4011346"/>
              <a:gd name="connsiteY358-6040" fmla="*/ 527281 h 1852160"/>
              <a:gd name="connsiteX359-6041" fmla="*/ 1154681 w 4011346"/>
              <a:gd name="connsiteY359-6042" fmla="*/ 560653 h 1852160"/>
              <a:gd name="connsiteX360-6043" fmla="*/ 1184716 w 4011346"/>
              <a:gd name="connsiteY360-6044" fmla="*/ 567327 h 1852160"/>
              <a:gd name="connsiteX361-6045" fmla="*/ 1221425 w 4011346"/>
              <a:gd name="connsiteY361-6046" fmla="*/ 574002 h 1852160"/>
              <a:gd name="connsiteX362-6047" fmla="*/ 1241449 w 4011346"/>
              <a:gd name="connsiteY362-6048" fmla="*/ 597362 h 1852160"/>
              <a:gd name="connsiteX363-6049" fmla="*/ 1258135 w 4011346"/>
              <a:gd name="connsiteY363-6050" fmla="*/ 640746 h 1852160"/>
              <a:gd name="connsiteX364-6051" fmla="*/ 1258135 w 4011346"/>
              <a:gd name="connsiteY364-6052" fmla="*/ 640746 h 1852160"/>
              <a:gd name="connsiteX365-6053" fmla="*/ 1254798 w 4011346"/>
              <a:gd name="connsiteY365-6054" fmla="*/ 674119 h 1852160"/>
              <a:gd name="connsiteX366-6055" fmla="*/ 1274821 w 4011346"/>
              <a:gd name="connsiteY366-6056" fmla="*/ 694142 h 1852160"/>
              <a:gd name="connsiteX367-6057" fmla="*/ 1244786 w 4011346"/>
              <a:gd name="connsiteY367-6058" fmla="*/ 700817 h 1852160"/>
              <a:gd name="connsiteX368-6059" fmla="*/ 1224763 w 4011346"/>
              <a:gd name="connsiteY368-6060" fmla="*/ 660770 h 1852160"/>
              <a:gd name="connsiteX369-6061" fmla="*/ 1224763 w 4011346"/>
              <a:gd name="connsiteY369-6062" fmla="*/ 620723 h 1852160"/>
              <a:gd name="connsiteX370-6063" fmla="*/ 1194727 w 4011346"/>
              <a:gd name="connsiteY370-6064" fmla="*/ 584014 h 1852160"/>
              <a:gd name="connsiteX371-6065" fmla="*/ 1164692 w 4011346"/>
              <a:gd name="connsiteY371-6066" fmla="*/ 627398 h 1852160"/>
              <a:gd name="connsiteX372-6067" fmla="*/ 1178041 w 4011346"/>
              <a:gd name="connsiteY372-6068" fmla="*/ 670781 h 1852160"/>
              <a:gd name="connsiteX373-6069" fmla="*/ 1137995 w 4011346"/>
              <a:gd name="connsiteY373-6070" fmla="*/ 727514 h 1852160"/>
              <a:gd name="connsiteX374-6071" fmla="*/ 1097948 w 4011346"/>
              <a:gd name="connsiteY374-6072" fmla="*/ 784247 h 1852160"/>
              <a:gd name="connsiteX375-6073" fmla="*/ 1007843 w 4011346"/>
              <a:gd name="connsiteY375-6074" fmla="*/ 747538 h 1852160"/>
              <a:gd name="connsiteX376-6075" fmla="*/ 1074587 w 4011346"/>
              <a:gd name="connsiteY376-6076" fmla="*/ 744200 h 1852160"/>
              <a:gd name="connsiteX377-6077" fmla="*/ 1107960 w 4011346"/>
              <a:gd name="connsiteY377-6078" fmla="*/ 680793 h 1852160"/>
              <a:gd name="connsiteX378-6079" fmla="*/ 1121309 w 4011346"/>
              <a:gd name="connsiteY378-6080" fmla="*/ 637409 h 1852160"/>
              <a:gd name="connsiteX379-6081" fmla="*/ 1127983 w 4011346"/>
              <a:gd name="connsiteY379-6082" fmla="*/ 604037 h 1852160"/>
              <a:gd name="connsiteX380-6083" fmla="*/ 1117971 w 4011346"/>
              <a:gd name="connsiteY380-6084" fmla="*/ 587351 h 1852160"/>
              <a:gd name="connsiteX381-6085" fmla="*/ 1114634 w 4011346"/>
              <a:gd name="connsiteY381-6086" fmla="*/ 537292 h 1852160"/>
              <a:gd name="connsiteX382-6087" fmla="*/ 1104622 w 4011346"/>
              <a:gd name="connsiteY382-6088" fmla="*/ 457199 h 1852160"/>
              <a:gd name="connsiteX383-6089" fmla="*/ 1101285 w 4011346"/>
              <a:gd name="connsiteY383-6090" fmla="*/ 397129 h 1852160"/>
              <a:gd name="connsiteX384-6091" fmla="*/ 1124646 w 4011346"/>
              <a:gd name="connsiteY384-6092" fmla="*/ 303687 h 1852160"/>
              <a:gd name="connsiteX385-6093" fmla="*/ 1031203 w 4011346"/>
              <a:gd name="connsiteY385-6094" fmla="*/ 293675 h 1852160"/>
              <a:gd name="connsiteX386-6095" fmla="*/ 1014517 w 4011346"/>
              <a:gd name="connsiteY386-6096" fmla="*/ 350408 h 1852160"/>
              <a:gd name="connsiteX387-6097" fmla="*/ 1024529 w 4011346"/>
              <a:gd name="connsiteY387-6098" fmla="*/ 397129 h 1852160"/>
              <a:gd name="connsiteX388-6099" fmla="*/ 981145 w 4011346"/>
              <a:gd name="connsiteY388-6100" fmla="*/ 450525 h 1852160"/>
              <a:gd name="connsiteX389-6101" fmla="*/ 991157 w 4011346"/>
              <a:gd name="connsiteY389-6102" fmla="*/ 487234 h 1852160"/>
              <a:gd name="connsiteX390-6103" fmla="*/ 981145 w 4011346"/>
              <a:gd name="connsiteY390-6104" fmla="*/ 533955 h 1852160"/>
              <a:gd name="connsiteX391-6105" fmla="*/ 1001168 w 4011346"/>
              <a:gd name="connsiteY391-6106" fmla="*/ 557316 h 1852160"/>
              <a:gd name="connsiteX392-6107" fmla="*/ 1017854 w 4011346"/>
              <a:gd name="connsiteY392-6108" fmla="*/ 604037 h 1852160"/>
              <a:gd name="connsiteX393-6109" fmla="*/ 1047890 w 4011346"/>
              <a:gd name="connsiteY393-6110" fmla="*/ 590688 h 1852160"/>
              <a:gd name="connsiteX394-6111" fmla="*/ 1014517 w 4011346"/>
              <a:gd name="connsiteY394-6112" fmla="*/ 644084 h 1852160"/>
              <a:gd name="connsiteX395-6113" fmla="*/ 957784 w 4011346"/>
              <a:gd name="connsiteY395-6114" fmla="*/ 590688 h 1852160"/>
              <a:gd name="connsiteX396-6115" fmla="*/ 884365 w 4011346"/>
              <a:gd name="connsiteY396-6116" fmla="*/ 553979 h 1852160"/>
              <a:gd name="connsiteX397-6117" fmla="*/ 824295 w 4011346"/>
              <a:gd name="connsiteY397-6118" fmla="*/ 530618 h 1852160"/>
              <a:gd name="connsiteX398-6119" fmla="*/ 810946 w 4011346"/>
              <a:gd name="connsiteY398-6120" fmla="*/ 567327 h 1852160"/>
              <a:gd name="connsiteX399-6121" fmla="*/ 827633 w 4011346"/>
              <a:gd name="connsiteY399-6122" fmla="*/ 604037 h 1852160"/>
              <a:gd name="connsiteX400-6123" fmla="*/ 814284 w 4011346"/>
              <a:gd name="connsiteY400-6124" fmla="*/ 627398 h 1852160"/>
              <a:gd name="connsiteX401-6125" fmla="*/ 800935 w 4011346"/>
              <a:gd name="connsiteY401-6126" fmla="*/ 644084 h 1852160"/>
              <a:gd name="connsiteX402-6127" fmla="*/ 770900 w 4011346"/>
              <a:gd name="connsiteY402-6128" fmla="*/ 587351 h 1852160"/>
              <a:gd name="connsiteX403-6129" fmla="*/ 744202 w 4011346"/>
              <a:gd name="connsiteY403-6130" fmla="*/ 624060 h 1852160"/>
              <a:gd name="connsiteX404-6131" fmla="*/ 707492 w 4011346"/>
              <a:gd name="connsiteY404-6132" fmla="*/ 617386 h 1852160"/>
              <a:gd name="connsiteX405-6133" fmla="*/ 654097 w 4011346"/>
              <a:gd name="connsiteY405-6134" fmla="*/ 654095 h 1852160"/>
              <a:gd name="connsiteX406-6135" fmla="*/ 644085 w 4011346"/>
              <a:gd name="connsiteY406-6136" fmla="*/ 630735 h 1852160"/>
              <a:gd name="connsiteX407-6137" fmla="*/ 654097 w 4011346"/>
              <a:gd name="connsiteY407-6138" fmla="*/ 594025 h 1852160"/>
              <a:gd name="connsiteX408-6139" fmla="*/ 614050 w 4011346"/>
              <a:gd name="connsiteY408-6140" fmla="*/ 630735 h 1852160"/>
              <a:gd name="connsiteX409-6141" fmla="*/ 594027 w 4011346"/>
              <a:gd name="connsiteY409-6142" fmla="*/ 630735 h 1852160"/>
              <a:gd name="connsiteX410-6143" fmla="*/ 533957 w 4011346"/>
              <a:gd name="connsiteY410-6144" fmla="*/ 664107 h 1852160"/>
              <a:gd name="connsiteX411-6145" fmla="*/ 510596 w 4011346"/>
              <a:gd name="connsiteY411-6146" fmla="*/ 687468 h 1852160"/>
              <a:gd name="connsiteX412-6147" fmla="*/ 500584 w 4011346"/>
              <a:gd name="connsiteY412-6148" fmla="*/ 734189 h 1852160"/>
              <a:gd name="connsiteX413-6149" fmla="*/ 450526 w 4011346"/>
              <a:gd name="connsiteY413-6150" fmla="*/ 720840 h 1852160"/>
              <a:gd name="connsiteX414-6151" fmla="*/ 433840 w 4011346"/>
              <a:gd name="connsiteY414-6152" fmla="*/ 684130 h 1852160"/>
              <a:gd name="connsiteX415-6153" fmla="*/ 467212 w 4011346"/>
              <a:gd name="connsiteY415-6154" fmla="*/ 654095 h 1852160"/>
              <a:gd name="connsiteX416-6155" fmla="*/ 453863 w 4011346"/>
              <a:gd name="connsiteY416-6156" fmla="*/ 630735 h 1852160"/>
              <a:gd name="connsiteX417-6157" fmla="*/ 390456 w 4011346"/>
              <a:gd name="connsiteY417-6158" fmla="*/ 600700 h 1852160"/>
              <a:gd name="connsiteX418-6159" fmla="*/ 417154 w 4011346"/>
              <a:gd name="connsiteY418-6160" fmla="*/ 650758 h 1852160"/>
              <a:gd name="connsiteX419-6161" fmla="*/ 407142 w 4011346"/>
              <a:gd name="connsiteY419-6162" fmla="*/ 694142 h 1852160"/>
              <a:gd name="connsiteX420-6163" fmla="*/ 413817 w 4011346"/>
              <a:gd name="connsiteY420-6164" fmla="*/ 730852 h 1852160"/>
              <a:gd name="connsiteX421-6165" fmla="*/ 427165 w 4011346"/>
              <a:gd name="connsiteY421-6166" fmla="*/ 754212 h 1852160"/>
              <a:gd name="connsiteX422-6167" fmla="*/ 413817 w 4011346"/>
              <a:gd name="connsiteY422-6168" fmla="*/ 784247 h 1852160"/>
              <a:gd name="connsiteX423-6169" fmla="*/ 390456 w 4011346"/>
              <a:gd name="connsiteY423-6170" fmla="*/ 760887 h 1852160"/>
              <a:gd name="connsiteX424-6171" fmla="*/ 360421 w 4011346"/>
              <a:gd name="connsiteY424-6172" fmla="*/ 757549 h 1852160"/>
              <a:gd name="connsiteX425-6173" fmla="*/ 333723 w 4011346"/>
              <a:gd name="connsiteY425-6174" fmla="*/ 797596 h 1852160"/>
              <a:gd name="connsiteX426-6175" fmla="*/ 307025 w 4011346"/>
              <a:gd name="connsiteY426-6176" fmla="*/ 817619 h 1852160"/>
              <a:gd name="connsiteX427-6177" fmla="*/ 320374 w 4011346"/>
              <a:gd name="connsiteY427-6178" fmla="*/ 844317 h 1852160"/>
              <a:gd name="connsiteX428-6179" fmla="*/ 303688 w 4011346"/>
              <a:gd name="connsiteY428-6180" fmla="*/ 867678 h 1852160"/>
              <a:gd name="connsiteX429-6181" fmla="*/ 233606 w 4011346"/>
              <a:gd name="connsiteY429-6182" fmla="*/ 830968 h 1852160"/>
              <a:gd name="connsiteX430-6183" fmla="*/ 243618 w 4011346"/>
              <a:gd name="connsiteY430-6184" fmla="*/ 881027 h 1852160"/>
              <a:gd name="connsiteX431-6185" fmla="*/ 263641 w 4011346"/>
              <a:gd name="connsiteY431-6186" fmla="*/ 901050 h 1852160"/>
              <a:gd name="connsiteX432-6187" fmla="*/ 250292 w 4011346"/>
              <a:gd name="connsiteY432-6188" fmla="*/ 914399 h 1852160"/>
              <a:gd name="connsiteX433-6189" fmla="*/ 193560 w 4011346"/>
              <a:gd name="connsiteY433-6190" fmla="*/ 877689 h 1852160"/>
              <a:gd name="connsiteX434-6191" fmla="*/ 170199 w 4011346"/>
              <a:gd name="connsiteY434-6192" fmla="*/ 837643 h 1852160"/>
              <a:gd name="connsiteX435-6193" fmla="*/ 170199 w 4011346"/>
              <a:gd name="connsiteY435-6194" fmla="*/ 790922 h 1852160"/>
              <a:gd name="connsiteX436-6195" fmla="*/ 133490 w 4011346"/>
              <a:gd name="connsiteY436-6196" fmla="*/ 714165 h 1852160"/>
              <a:gd name="connsiteX437-6197" fmla="*/ 196897 w 4011346"/>
              <a:gd name="connsiteY437-6198" fmla="*/ 744200 h 1852160"/>
              <a:gd name="connsiteX438-6199" fmla="*/ 256967 w 4011346"/>
              <a:gd name="connsiteY438-6200" fmla="*/ 774235 h 1852160"/>
              <a:gd name="connsiteX439-6201" fmla="*/ 293676 w 4011346"/>
              <a:gd name="connsiteY439-6202" fmla="*/ 777573 h 1852160"/>
              <a:gd name="connsiteX440-6203" fmla="*/ 327049 w 4011346"/>
              <a:gd name="connsiteY440-6204" fmla="*/ 747538 h 1852160"/>
              <a:gd name="connsiteX441-6205" fmla="*/ 343735 w 4011346"/>
              <a:gd name="connsiteY441-6206" fmla="*/ 710828 h 1852160"/>
              <a:gd name="connsiteX442-6207" fmla="*/ 333723 w 4011346"/>
              <a:gd name="connsiteY442-6208" fmla="*/ 660770 h 1852160"/>
              <a:gd name="connsiteX443-6209" fmla="*/ 290339 w 4011346"/>
              <a:gd name="connsiteY443-6210" fmla="*/ 640746 h 1852160"/>
              <a:gd name="connsiteX444-6211" fmla="*/ 236944 w 4011346"/>
              <a:gd name="connsiteY444-6212" fmla="*/ 594025 h 1852160"/>
              <a:gd name="connsiteX445" fmla="*/ 133490 w 4011346"/>
              <a:gd name="connsiteY445" fmla="*/ 537292 h 1852160"/>
              <a:gd name="connsiteX0-6213" fmla="*/ 133490 w 4011346"/>
              <a:gd name="connsiteY0-6214" fmla="*/ 540630 h 1855498"/>
              <a:gd name="connsiteX1-6215" fmla="*/ 46722 w 4011346"/>
              <a:gd name="connsiteY1-6216" fmla="*/ 570665 h 1855498"/>
              <a:gd name="connsiteX2-6217" fmla="*/ 33373 w 4011346"/>
              <a:gd name="connsiteY2-6218" fmla="*/ 600700 h 1855498"/>
              <a:gd name="connsiteX3-6219" fmla="*/ 43384 w 4011346"/>
              <a:gd name="connsiteY3-6220" fmla="*/ 630736 h 1855498"/>
              <a:gd name="connsiteX4-6221" fmla="*/ 60071 w 4011346"/>
              <a:gd name="connsiteY4-6222" fmla="*/ 657433 h 1855498"/>
              <a:gd name="connsiteX5-6223" fmla="*/ 73419 w 4011346"/>
              <a:gd name="connsiteY5-6224" fmla="*/ 687468 h 1855498"/>
              <a:gd name="connsiteX6-6225" fmla="*/ 56733 w 4011346"/>
              <a:gd name="connsiteY6-6226" fmla="*/ 710829 h 1855498"/>
              <a:gd name="connsiteX7-6227" fmla="*/ 76757 w 4011346"/>
              <a:gd name="connsiteY7-6228" fmla="*/ 790922 h 1855498"/>
              <a:gd name="connsiteX8-6229" fmla="*/ 66745 w 4011346"/>
              <a:gd name="connsiteY8-6230" fmla="*/ 807609 h 1855498"/>
              <a:gd name="connsiteX9-6231" fmla="*/ 70082 w 4011346"/>
              <a:gd name="connsiteY9-6232" fmla="*/ 834306 h 1855498"/>
              <a:gd name="connsiteX10-6233" fmla="*/ 70082 w 4011346"/>
              <a:gd name="connsiteY10-6234" fmla="*/ 874353 h 1855498"/>
              <a:gd name="connsiteX11-6235" fmla="*/ 80094 w 4011346"/>
              <a:gd name="connsiteY11-6236" fmla="*/ 894376 h 1855498"/>
              <a:gd name="connsiteX12-6237" fmla="*/ 76757 w 4011346"/>
              <a:gd name="connsiteY12-6238" fmla="*/ 917737 h 1855498"/>
              <a:gd name="connsiteX13-6239" fmla="*/ 106792 w 4011346"/>
              <a:gd name="connsiteY13-6240" fmla="*/ 951109 h 1855498"/>
              <a:gd name="connsiteX14-6241" fmla="*/ 106792 w 4011346"/>
              <a:gd name="connsiteY14-6242" fmla="*/ 981144 h 1855498"/>
              <a:gd name="connsiteX15-6243" fmla="*/ 13349 w 4011346"/>
              <a:gd name="connsiteY15-6244" fmla="*/ 1071249 h 1855498"/>
              <a:gd name="connsiteX16-6245" fmla="*/ 33373 w 4011346"/>
              <a:gd name="connsiteY16-6246" fmla="*/ 1104622 h 1855498"/>
              <a:gd name="connsiteX17-6247" fmla="*/ 33373 w 4011346"/>
              <a:gd name="connsiteY17-6248" fmla="*/ 1104622 h 1855498"/>
              <a:gd name="connsiteX18-6249" fmla="*/ 16687 w 4011346"/>
              <a:gd name="connsiteY18-6250" fmla="*/ 1134657 h 1855498"/>
              <a:gd name="connsiteX19-6251" fmla="*/ 3338 w 4011346"/>
              <a:gd name="connsiteY19-6252" fmla="*/ 1164692 h 1855498"/>
              <a:gd name="connsiteX20-6253" fmla="*/ 0 w 4011346"/>
              <a:gd name="connsiteY20-6254" fmla="*/ 1224762 h 1855498"/>
              <a:gd name="connsiteX21-6255" fmla="*/ 16687 w 4011346"/>
              <a:gd name="connsiteY21-6256" fmla="*/ 1268146 h 1855498"/>
              <a:gd name="connsiteX22-6257" fmla="*/ 20024 w 4011346"/>
              <a:gd name="connsiteY22-6258" fmla="*/ 1301518 h 1855498"/>
              <a:gd name="connsiteX23-6259" fmla="*/ 56733 w 4011346"/>
              <a:gd name="connsiteY23-6260" fmla="*/ 1311530 h 1855498"/>
              <a:gd name="connsiteX24-6261" fmla="*/ 116803 w 4011346"/>
              <a:gd name="connsiteY24-6262" fmla="*/ 1398298 h 1855498"/>
              <a:gd name="connsiteX25-6263" fmla="*/ 96780 w 4011346"/>
              <a:gd name="connsiteY25-6264" fmla="*/ 1421658 h 1855498"/>
              <a:gd name="connsiteX26-6265" fmla="*/ 93443 w 4011346"/>
              <a:gd name="connsiteY26-6266" fmla="*/ 1451693 h 1855498"/>
              <a:gd name="connsiteX27-6267" fmla="*/ 120141 w 4011346"/>
              <a:gd name="connsiteY27-6268" fmla="*/ 1455030 h 1855498"/>
              <a:gd name="connsiteX28-6269" fmla="*/ 160187 w 4011346"/>
              <a:gd name="connsiteY28-6270" fmla="*/ 1468379 h 1855498"/>
              <a:gd name="connsiteX29-6271" fmla="*/ 186885 w 4011346"/>
              <a:gd name="connsiteY29-6272" fmla="*/ 1481728 h 1855498"/>
              <a:gd name="connsiteX30-6273" fmla="*/ 213583 w 4011346"/>
              <a:gd name="connsiteY30-6274" fmla="*/ 1511763 h 1855498"/>
              <a:gd name="connsiteX31-6275" fmla="*/ 243618 w 4011346"/>
              <a:gd name="connsiteY31-6276" fmla="*/ 1515100 h 1855498"/>
              <a:gd name="connsiteX32-6277" fmla="*/ 287002 w 4011346"/>
              <a:gd name="connsiteY32-6278" fmla="*/ 1545136 h 1855498"/>
              <a:gd name="connsiteX33-6279" fmla="*/ 310363 w 4011346"/>
              <a:gd name="connsiteY33-6280" fmla="*/ 1555147 h 1855498"/>
              <a:gd name="connsiteX34-6281" fmla="*/ 310363 w 4011346"/>
              <a:gd name="connsiteY34-6282" fmla="*/ 1591857 h 1855498"/>
              <a:gd name="connsiteX35-6283" fmla="*/ 270316 w 4011346"/>
              <a:gd name="connsiteY35-6284" fmla="*/ 1631903 h 1855498"/>
              <a:gd name="connsiteX36-6285" fmla="*/ 280327 w 4011346"/>
              <a:gd name="connsiteY36-6286" fmla="*/ 1655264 h 1855498"/>
              <a:gd name="connsiteX37-6287" fmla="*/ 273653 w 4011346"/>
              <a:gd name="connsiteY37-6288" fmla="*/ 1675287 h 1855498"/>
              <a:gd name="connsiteX38-6289" fmla="*/ 266979 w 4011346"/>
              <a:gd name="connsiteY38-6290" fmla="*/ 1691973 h 1855498"/>
              <a:gd name="connsiteX39-6291" fmla="*/ 240281 w 4011346"/>
              <a:gd name="connsiteY39-6292" fmla="*/ 1732020 h 1855498"/>
              <a:gd name="connsiteX40-6293" fmla="*/ 307025 w 4011346"/>
              <a:gd name="connsiteY40-6294" fmla="*/ 1768730 h 1855498"/>
              <a:gd name="connsiteX41-6295" fmla="*/ 337060 w 4011346"/>
              <a:gd name="connsiteY41-6296" fmla="*/ 1775404 h 1855498"/>
              <a:gd name="connsiteX42-6297" fmla="*/ 360421 w 4011346"/>
              <a:gd name="connsiteY42-6298" fmla="*/ 1782079 h 1855498"/>
              <a:gd name="connsiteX43-6299" fmla="*/ 380444 w 4011346"/>
              <a:gd name="connsiteY43-6300" fmla="*/ 1788753 h 1855498"/>
              <a:gd name="connsiteX44-6301" fmla="*/ 407142 w 4011346"/>
              <a:gd name="connsiteY44-6302" fmla="*/ 1808776 h 1855498"/>
              <a:gd name="connsiteX45-6303" fmla="*/ 437177 w 4011346"/>
              <a:gd name="connsiteY45-6304" fmla="*/ 1805439 h 1855498"/>
              <a:gd name="connsiteX46-6305" fmla="*/ 507259 w 4011346"/>
              <a:gd name="connsiteY46-6306" fmla="*/ 1855498 h 1855498"/>
              <a:gd name="connsiteX47-6307" fmla="*/ 517271 w 4011346"/>
              <a:gd name="connsiteY47-6308" fmla="*/ 1842149 h 1855498"/>
              <a:gd name="connsiteX48-6309" fmla="*/ 507259 w 4011346"/>
              <a:gd name="connsiteY48-6310" fmla="*/ 1802102 h 1855498"/>
              <a:gd name="connsiteX49-6311" fmla="*/ 500584 w 4011346"/>
              <a:gd name="connsiteY49-6312" fmla="*/ 1768730 h 1855498"/>
              <a:gd name="connsiteX50-6313" fmla="*/ 483898 w 4011346"/>
              <a:gd name="connsiteY50-6314" fmla="*/ 1725346 h 1855498"/>
              <a:gd name="connsiteX51-6315" fmla="*/ 513933 w 4011346"/>
              <a:gd name="connsiteY51-6316" fmla="*/ 1705322 h 1855498"/>
              <a:gd name="connsiteX52-6317" fmla="*/ 547306 w 4011346"/>
              <a:gd name="connsiteY52-6318" fmla="*/ 1681962 h 1855498"/>
              <a:gd name="connsiteX53-6319" fmla="*/ 527282 w 4011346"/>
              <a:gd name="connsiteY53-6320" fmla="*/ 1665276 h 1855498"/>
              <a:gd name="connsiteX54-6321" fmla="*/ 517271 w 4011346"/>
              <a:gd name="connsiteY54-6322" fmla="*/ 1631903 h 1855498"/>
              <a:gd name="connsiteX55-6323" fmla="*/ 480561 w 4011346"/>
              <a:gd name="connsiteY55-6324" fmla="*/ 1615217 h 1855498"/>
              <a:gd name="connsiteX56-6325" fmla="*/ 470549 w 4011346"/>
              <a:gd name="connsiteY56-6326" fmla="*/ 1595194 h 1855498"/>
              <a:gd name="connsiteX57-6327" fmla="*/ 480561 w 4011346"/>
              <a:gd name="connsiteY57-6328" fmla="*/ 1565159 h 1855498"/>
              <a:gd name="connsiteX58-6329" fmla="*/ 490573 w 4011346"/>
              <a:gd name="connsiteY58-6330" fmla="*/ 1525112 h 1855498"/>
              <a:gd name="connsiteX59-6331" fmla="*/ 513933 w 4011346"/>
              <a:gd name="connsiteY59-6332" fmla="*/ 1545136 h 1855498"/>
              <a:gd name="connsiteX60-6333" fmla="*/ 520608 w 4011346"/>
              <a:gd name="connsiteY60-6334" fmla="*/ 1528449 h 1855498"/>
              <a:gd name="connsiteX61-6335" fmla="*/ 543968 w 4011346"/>
              <a:gd name="connsiteY61-6336" fmla="*/ 1491740 h 1855498"/>
              <a:gd name="connsiteX62-6337" fmla="*/ 574003 w 4011346"/>
              <a:gd name="connsiteY62-6338" fmla="*/ 1475054 h 1855498"/>
              <a:gd name="connsiteX63-6339" fmla="*/ 590690 w 4011346"/>
              <a:gd name="connsiteY63-6340" fmla="*/ 1488403 h 1855498"/>
              <a:gd name="connsiteX64-6341" fmla="*/ 610713 w 4011346"/>
              <a:gd name="connsiteY64-6342" fmla="*/ 1461705 h 1855498"/>
              <a:gd name="connsiteX65-6343" fmla="*/ 630736 w 4011346"/>
              <a:gd name="connsiteY65-6344" fmla="*/ 1488403 h 1855498"/>
              <a:gd name="connsiteX66-6345" fmla="*/ 657434 w 4011346"/>
              <a:gd name="connsiteY66-6346" fmla="*/ 1511763 h 1855498"/>
              <a:gd name="connsiteX67-6347" fmla="*/ 674120 w 4011346"/>
              <a:gd name="connsiteY67-6348" fmla="*/ 1518438 h 1855498"/>
              <a:gd name="connsiteX68-6349" fmla="*/ 697481 w 4011346"/>
              <a:gd name="connsiteY68-6350" fmla="*/ 1518438 h 1855498"/>
              <a:gd name="connsiteX69-6351" fmla="*/ 717504 w 4011346"/>
              <a:gd name="connsiteY69-6352" fmla="*/ 1505089 h 1855498"/>
              <a:gd name="connsiteX70-6353" fmla="*/ 744202 w 4011346"/>
              <a:gd name="connsiteY70-6354" fmla="*/ 1505089 h 1855498"/>
              <a:gd name="connsiteX71-6355" fmla="*/ 760888 w 4011346"/>
              <a:gd name="connsiteY71-6356" fmla="*/ 1501752 h 1855498"/>
              <a:gd name="connsiteX72-6357" fmla="*/ 790923 w 4011346"/>
              <a:gd name="connsiteY72-6358" fmla="*/ 1535124 h 1855498"/>
              <a:gd name="connsiteX73-6359" fmla="*/ 797598 w 4011346"/>
              <a:gd name="connsiteY73-6360" fmla="*/ 1508426 h 1855498"/>
              <a:gd name="connsiteX74-6361" fmla="*/ 817621 w 4011346"/>
              <a:gd name="connsiteY74-6362" fmla="*/ 1525112 h 1855498"/>
              <a:gd name="connsiteX75-6363" fmla="*/ 837644 w 4011346"/>
              <a:gd name="connsiteY75-6364" fmla="*/ 1501752 h 1855498"/>
              <a:gd name="connsiteX76-6365" fmla="*/ 827633 w 4011346"/>
              <a:gd name="connsiteY76-6366" fmla="*/ 1481728 h 1855498"/>
              <a:gd name="connsiteX77-6367" fmla="*/ 810946 w 4011346"/>
              <a:gd name="connsiteY77-6368" fmla="*/ 1468379 h 1855498"/>
              <a:gd name="connsiteX78-6369" fmla="*/ 810946 w 4011346"/>
              <a:gd name="connsiteY78-6370" fmla="*/ 1441682 h 1855498"/>
              <a:gd name="connsiteX79-6371" fmla="*/ 810946 w 4011346"/>
              <a:gd name="connsiteY79-6372" fmla="*/ 1428333 h 1855498"/>
              <a:gd name="connsiteX80-6373" fmla="*/ 830970 w 4011346"/>
              <a:gd name="connsiteY80-6374" fmla="*/ 1424995 h 1855498"/>
              <a:gd name="connsiteX81-6375" fmla="*/ 840981 w 4011346"/>
              <a:gd name="connsiteY81-6376" fmla="*/ 1421658 h 1855498"/>
              <a:gd name="connsiteX82-6377" fmla="*/ 820958 w 4011346"/>
              <a:gd name="connsiteY82-6378" fmla="*/ 1384949 h 1855498"/>
              <a:gd name="connsiteX83-6379" fmla="*/ 854330 w 4011346"/>
              <a:gd name="connsiteY83-6380" fmla="*/ 1378274 h 1855498"/>
              <a:gd name="connsiteX84-6381" fmla="*/ 891040 w 4011346"/>
              <a:gd name="connsiteY84-6382" fmla="*/ 1384949 h 1855498"/>
              <a:gd name="connsiteX85-6383" fmla="*/ 964459 w 4011346"/>
              <a:gd name="connsiteY85-6384" fmla="*/ 1341565 h 1855498"/>
              <a:gd name="connsiteX86-6385" fmla="*/ 1001168 w 4011346"/>
              <a:gd name="connsiteY86-6386" fmla="*/ 1341565 h 1855498"/>
              <a:gd name="connsiteX87-6387" fmla="*/ 1027866 w 4011346"/>
              <a:gd name="connsiteY87-6388" fmla="*/ 1318204 h 1855498"/>
              <a:gd name="connsiteX88-6389" fmla="*/ 1047890 w 4011346"/>
              <a:gd name="connsiteY88-6390" fmla="*/ 1328216 h 1855498"/>
              <a:gd name="connsiteX89-6391" fmla="*/ 1067913 w 4011346"/>
              <a:gd name="connsiteY89-6392" fmla="*/ 1338227 h 1855498"/>
              <a:gd name="connsiteX90-6393" fmla="*/ 1087936 w 4011346"/>
              <a:gd name="connsiteY90-6394" fmla="*/ 1364925 h 1855498"/>
              <a:gd name="connsiteX91-6395" fmla="*/ 1074587 w 4011346"/>
              <a:gd name="connsiteY91-6396" fmla="*/ 1378274 h 1855498"/>
              <a:gd name="connsiteX92-6397" fmla="*/ 1104622 w 4011346"/>
              <a:gd name="connsiteY92-6398" fmla="*/ 1378274 h 1855498"/>
              <a:gd name="connsiteX93-6399" fmla="*/ 1107960 w 4011346"/>
              <a:gd name="connsiteY93-6400" fmla="*/ 1394960 h 1855498"/>
              <a:gd name="connsiteX94-6401" fmla="*/ 1121309 w 4011346"/>
              <a:gd name="connsiteY94-6402" fmla="*/ 1378274 h 1855498"/>
              <a:gd name="connsiteX95-6403" fmla="*/ 1134657 w 4011346"/>
              <a:gd name="connsiteY95-6404" fmla="*/ 1391623 h 1855498"/>
              <a:gd name="connsiteX96-6405" fmla="*/ 1134657 w 4011346"/>
              <a:gd name="connsiteY96-6406" fmla="*/ 1411646 h 1855498"/>
              <a:gd name="connsiteX97-6407" fmla="*/ 1148006 w 4011346"/>
              <a:gd name="connsiteY97-6408" fmla="*/ 1408309 h 1855498"/>
              <a:gd name="connsiteX98-6409" fmla="*/ 1208076 w 4011346"/>
              <a:gd name="connsiteY98-6410" fmla="*/ 1361588 h 1855498"/>
              <a:gd name="connsiteX99-6411" fmla="*/ 1211414 w 4011346"/>
              <a:gd name="connsiteY99-6412" fmla="*/ 1381611 h 1855498"/>
              <a:gd name="connsiteX100-6413" fmla="*/ 1244786 w 4011346"/>
              <a:gd name="connsiteY100-6414" fmla="*/ 1401635 h 1855498"/>
              <a:gd name="connsiteX101-6415" fmla="*/ 1264809 w 4011346"/>
              <a:gd name="connsiteY101-6416" fmla="*/ 1431670 h 1855498"/>
              <a:gd name="connsiteX102-6417" fmla="*/ 1298181 w 4011346"/>
              <a:gd name="connsiteY102-6418" fmla="*/ 1538461 h 1855498"/>
              <a:gd name="connsiteX103-6419" fmla="*/ 1308193 w 4011346"/>
              <a:gd name="connsiteY103-6420" fmla="*/ 1495077 h 1855498"/>
              <a:gd name="connsiteX104-6421" fmla="*/ 1344903 w 4011346"/>
              <a:gd name="connsiteY104-6422" fmla="*/ 1515100 h 1855498"/>
              <a:gd name="connsiteX105-6423" fmla="*/ 1388287 w 4011346"/>
              <a:gd name="connsiteY105-6424" fmla="*/ 1515100 h 1855498"/>
              <a:gd name="connsiteX106-6425" fmla="*/ 1394961 w 4011346"/>
              <a:gd name="connsiteY106-6426" fmla="*/ 1538461 h 1855498"/>
              <a:gd name="connsiteX107-6427" fmla="*/ 1435008 w 4011346"/>
              <a:gd name="connsiteY107-6428" fmla="*/ 1561822 h 1855498"/>
              <a:gd name="connsiteX108-6429" fmla="*/ 1465043 w 4011346"/>
              <a:gd name="connsiteY108-6430" fmla="*/ 1561822 h 1855498"/>
              <a:gd name="connsiteX109-6431" fmla="*/ 1491741 w 4011346"/>
              <a:gd name="connsiteY109-6432" fmla="*/ 1575171 h 1855498"/>
              <a:gd name="connsiteX110-6433" fmla="*/ 1535125 w 4011346"/>
              <a:gd name="connsiteY110-6434" fmla="*/ 1531787 h 1855498"/>
              <a:gd name="connsiteX111-6435" fmla="*/ 1571834 w 4011346"/>
              <a:gd name="connsiteY111-6436" fmla="*/ 1511763 h 1855498"/>
              <a:gd name="connsiteX112-6437" fmla="*/ 1608544 w 4011346"/>
              <a:gd name="connsiteY112-6438" fmla="*/ 1515100 h 1855498"/>
              <a:gd name="connsiteX113-6439" fmla="*/ 1655265 w 4011346"/>
              <a:gd name="connsiteY113-6440" fmla="*/ 1528449 h 1855498"/>
              <a:gd name="connsiteX114-6441" fmla="*/ 1681963 w 4011346"/>
              <a:gd name="connsiteY114-6442" fmla="*/ 1545136 h 1855498"/>
              <a:gd name="connsiteX115-6443" fmla="*/ 1735358 w 4011346"/>
              <a:gd name="connsiteY115-6444" fmla="*/ 1538461 h 1855498"/>
              <a:gd name="connsiteX116-6445" fmla="*/ 1745370 w 4011346"/>
              <a:gd name="connsiteY116-6446" fmla="*/ 1518438 h 1855498"/>
              <a:gd name="connsiteX117-6447" fmla="*/ 1738695 w 4011346"/>
              <a:gd name="connsiteY117-6448" fmla="*/ 1498414 h 1855498"/>
              <a:gd name="connsiteX118-6449" fmla="*/ 1765393 w 4011346"/>
              <a:gd name="connsiteY118-6450" fmla="*/ 1471717 h 1855498"/>
              <a:gd name="connsiteX119-6451" fmla="*/ 1778742 w 4011346"/>
              <a:gd name="connsiteY119-6452" fmla="*/ 1468379 h 1855498"/>
              <a:gd name="connsiteX120-6453" fmla="*/ 1812114 w 4011346"/>
              <a:gd name="connsiteY120-6454" fmla="*/ 1485065 h 1855498"/>
              <a:gd name="connsiteX121-6455" fmla="*/ 1852161 w 4011346"/>
              <a:gd name="connsiteY121-6456" fmla="*/ 1498414 h 1855498"/>
              <a:gd name="connsiteX122-6457" fmla="*/ 1858836 w 4011346"/>
              <a:gd name="connsiteY122-6458" fmla="*/ 1525112 h 1855498"/>
              <a:gd name="connsiteX123-6459" fmla="*/ 1872184 w 4011346"/>
              <a:gd name="connsiteY123-6460" fmla="*/ 1531787 h 1855498"/>
              <a:gd name="connsiteX124-6461" fmla="*/ 1902219 w 4011346"/>
              <a:gd name="connsiteY124-6462" fmla="*/ 1535124 h 1855498"/>
              <a:gd name="connsiteX125-6463" fmla="*/ 1932254 w 4011346"/>
              <a:gd name="connsiteY125-6464" fmla="*/ 1518438 h 1855498"/>
              <a:gd name="connsiteX126-6465" fmla="*/ 1962290 w 4011346"/>
              <a:gd name="connsiteY126-6466" fmla="*/ 1531787 h 1855498"/>
              <a:gd name="connsiteX127-6467" fmla="*/ 1985650 w 4011346"/>
              <a:gd name="connsiteY127-6468" fmla="*/ 1545136 h 1855498"/>
              <a:gd name="connsiteX128-6469" fmla="*/ 1995662 w 4011346"/>
              <a:gd name="connsiteY128-6470" fmla="*/ 1555147 h 1855498"/>
              <a:gd name="connsiteX129-6471" fmla="*/ 2032371 w 4011346"/>
              <a:gd name="connsiteY129-6472" fmla="*/ 1575171 h 1855498"/>
              <a:gd name="connsiteX130-6473" fmla="*/ 2069081 w 4011346"/>
              <a:gd name="connsiteY130-6474" fmla="*/ 1571833 h 1855498"/>
              <a:gd name="connsiteX131-6475" fmla="*/ 2142500 w 4011346"/>
              <a:gd name="connsiteY131-6476" fmla="*/ 1528449 h 1855498"/>
              <a:gd name="connsiteX132-6477" fmla="*/ 2195895 w 4011346"/>
              <a:gd name="connsiteY132-6478" fmla="*/ 1541798 h 1855498"/>
              <a:gd name="connsiteX133-6479" fmla="*/ 2225930 w 4011346"/>
              <a:gd name="connsiteY133-6480" fmla="*/ 1551810 h 1855498"/>
              <a:gd name="connsiteX134-6481" fmla="*/ 2259303 w 4011346"/>
              <a:gd name="connsiteY134-6482" fmla="*/ 1538461 h 1855498"/>
              <a:gd name="connsiteX135-6483" fmla="*/ 2262640 w 4011346"/>
              <a:gd name="connsiteY135-6484" fmla="*/ 1511763 h 1855498"/>
              <a:gd name="connsiteX136-6485" fmla="*/ 2282663 w 4011346"/>
              <a:gd name="connsiteY136-6486" fmla="*/ 1481728 h 1855498"/>
              <a:gd name="connsiteX137-6487" fmla="*/ 2299349 w 4011346"/>
              <a:gd name="connsiteY137-6488" fmla="*/ 1428333 h 1855498"/>
              <a:gd name="connsiteX138-6489" fmla="*/ 2282663 w 4011346"/>
              <a:gd name="connsiteY138-6490" fmla="*/ 1431670 h 1855498"/>
              <a:gd name="connsiteX139-6491" fmla="*/ 2312698 w 4011346"/>
              <a:gd name="connsiteY139-6492" fmla="*/ 1404972 h 1855498"/>
              <a:gd name="connsiteX140-6493" fmla="*/ 2339396 w 4011346"/>
              <a:gd name="connsiteY140-6494" fmla="*/ 1401635 h 1855498"/>
              <a:gd name="connsiteX141-6495" fmla="*/ 2396129 w 4011346"/>
              <a:gd name="connsiteY141-6496" fmla="*/ 1411646 h 1855498"/>
              <a:gd name="connsiteX142-6497" fmla="*/ 2436176 w 4011346"/>
              <a:gd name="connsiteY142-6498" fmla="*/ 1438344 h 1855498"/>
              <a:gd name="connsiteX143-6499" fmla="*/ 2462873 w 4011346"/>
              <a:gd name="connsiteY143-6500" fmla="*/ 1468379 h 1855498"/>
              <a:gd name="connsiteX144-6501" fmla="*/ 2469548 w 4011346"/>
              <a:gd name="connsiteY144-6502" fmla="*/ 1505089 h 1855498"/>
              <a:gd name="connsiteX145-6503" fmla="*/ 2476222 w 4011346"/>
              <a:gd name="connsiteY145-6504" fmla="*/ 1545136 h 1855498"/>
              <a:gd name="connsiteX146-6505" fmla="*/ 2486234 w 4011346"/>
              <a:gd name="connsiteY146-6506" fmla="*/ 1565159 h 1855498"/>
              <a:gd name="connsiteX147-6507" fmla="*/ 2529618 w 4011346"/>
              <a:gd name="connsiteY147-6508" fmla="*/ 1578508 h 1855498"/>
              <a:gd name="connsiteX148-6509" fmla="*/ 2549641 w 4011346"/>
              <a:gd name="connsiteY148-6510" fmla="*/ 1598531 h 1855498"/>
              <a:gd name="connsiteX149-6511" fmla="*/ 2562990 w 4011346"/>
              <a:gd name="connsiteY149-6512" fmla="*/ 1631903 h 1855498"/>
              <a:gd name="connsiteX150-6513" fmla="*/ 2586351 w 4011346"/>
              <a:gd name="connsiteY150-6514" fmla="*/ 1625229 h 1855498"/>
              <a:gd name="connsiteX151-6515" fmla="*/ 2606374 w 4011346"/>
              <a:gd name="connsiteY151-6516" fmla="*/ 1615217 h 1855498"/>
              <a:gd name="connsiteX152-6517" fmla="*/ 2639746 w 4011346"/>
              <a:gd name="connsiteY152-6518" fmla="*/ 1598531 h 1855498"/>
              <a:gd name="connsiteX153-6519" fmla="*/ 2643084 w 4011346"/>
              <a:gd name="connsiteY153-6520" fmla="*/ 1615217 h 1855498"/>
              <a:gd name="connsiteX154-6521" fmla="*/ 2626398 w 4011346"/>
              <a:gd name="connsiteY154-6522" fmla="*/ 1645252 h 1855498"/>
              <a:gd name="connsiteX155-6523" fmla="*/ 2616386 w 4011346"/>
              <a:gd name="connsiteY155-6524" fmla="*/ 1681962 h 1855498"/>
              <a:gd name="connsiteX156-6525" fmla="*/ 2603037 w 4011346"/>
              <a:gd name="connsiteY156-6526" fmla="*/ 1735357 h 1855498"/>
              <a:gd name="connsiteX157-6527" fmla="*/ 2579676 w 4011346"/>
              <a:gd name="connsiteY157-6528" fmla="*/ 1708660 h 1855498"/>
              <a:gd name="connsiteX158-6529" fmla="*/ 2552979 w 4011346"/>
              <a:gd name="connsiteY158-6530" fmla="*/ 1732020 h 1855498"/>
              <a:gd name="connsiteX159-6531" fmla="*/ 2559653 w 4011346"/>
              <a:gd name="connsiteY159-6532" fmla="*/ 1758718 h 1855498"/>
              <a:gd name="connsiteX160-6533" fmla="*/ 2559653 w 4011346"/>
              <a:gd name="connsiteY160-6534" fmla="*/ 1795427 h 1855498"/>
              <a:gd name="connsiteX161-6535" fmla="*/ 2549641 w 4011346"/>
              <a:gd name="connsiteY161-6536" fmla="*/ 1815451 h 1855498"/>
              <a:gd name="connsiteX162-6537" fmla="*/ 2589688 w 4011346"/>
              <a:gd name="connsiteY162-6538" fmla="*/ 1795427 h 1855498"/>
              <a:gd name="connsiteX163-6539" fmla="*/ 2626398 w 4011346"/>
              <a:gd name="connsiteY163-6540" fmla="*/ 1805439 h 1855498"/>
              <a:gd name="connsiteX164-6541" fmla="*/ 2653095 w 4011346"/>
              <a:gd name="connsiteY164-6542" fmla="*/ 1782079 h 1855498"/>
              <a:gd name="connsiteX165-6543" fmla="*/ 2683130 w 4011346"/>
              <a:gd name="connsiteY165-6544" fmla="*/ 1728683 h 1855498"/>
              <a:gd name="connsiteX166-6545" fmla="*/ 2753212 w 4011346"/>
              <a:gd name="connsiteY166-6546" fmla="*/ 1641915 h 1855498"/>
              <a:gd name="connsiteX167-6547" fmla="*/ 2783247 w 4011346"/>
              <a:gd name="connsiteY167-6548" fmla="*/ 1571833 h 1855498"/>
              <a:gd name="connsiteX168-6549" fmla="*/ 2803271 w 4011346"/>
              <a:gd name="connsiteY168-6550" fmla="*/ 1468379 h 1855498"/>
              <a:gd name="connsiteX169-6551" fmla="*/ 2793259 w 4011346"/>
              <a:gd name="connsiteY169-6552" fmla="*/ 1418321 h 1855498"/>
              <a:gd name="connsiteX170-6553" fmla="*/ 2769898 w 4011346"/>
              <a:gd name="connsiteY170-6554" fmla="*/ 1384949 h 1855498"/>
              <a:gd name="connsiteX171-6555" fmla="*/ 2726514 w 4011346"/>
              <a:gd name="connsiteY171-6556" fmla="*/ 1384949 h 1855498"/>
              <a:gd name="connsiteX172-6557" fmla="*/ 2699817 w 4011346"/>
              <a:gd name="connsiteY172-6558" fmla="*/ 1384949 h 1855498"/>
              <a:gd name="connsiteX173-6559" fmla="*/ 2683130 w 4011346"/>
              <a:gd name="connsiteY173-6560" fmla="*/ 1364925 h 1855498"/>
              <a:gd name="connsiteX174-6561" fmla="*/ 2669781 w 4011346"/>
              <a:gd name="connsiteY174-6562" fmla="*/ 1344902 h 1855498"/>
              <a:gd name="connsiteX175-6563" fmla="*/ 2763224 w 4011346"/>
              <a:gd name="connsiteY175-6564" fmla="*/ 1228099 h 1855498"/>
              <a:gd name="connsiteX176-6565" fmla="*/ 2846654 w 4011346"/>
              <a:gd name="connsiteY176-6566" fmla="*/ 1161355 h 1855498"/>
              <a:gd name="connsiteX177-6567" fmla="*/ 2890038 w 4011346"/>
              <a:gd name="connsiteY177-6568" fmla="*/ 1137994 h 1855498"/>
              <a:gd name="connsiteX178-6569" fmla="*/ 2933422 w 4011346"/>
              <a:gd name="connsiteY178-6570" fmla="*/ 1158017 h 1855498"/>
              <a:gd name="connsiteX179-6571" fmla="*/ 2950109 w 4011346"/>
              <a:gd name="connsiteY179-6572" fmla="*/ 1141331 h 1855498"/>
              <a:gd name="connsiteX180-6573" fmla="*/ 2993492 w 4011346"/>
              <a:gd name="connsiteY180-6574" fmla="*/ 1158017 h 1855498"/>
              <a:gd name="connsiteX181-6575" fmla="*/ 3006841 w 4011346"/>
              <a:gd name="connsiteY181-6576" fmla="*/ 1124645 h 1855498"/>
              <a:gd name="connsiteX182-6577" fmla="*/ 3053563 w 4011346"/>
              <a:gd name="connsiteY182-6578" fmla="*/ 1134657 h 1855498"/>
              <a:gd name="connsiteX183-6579" fmla="*/ 3070249 w 4011346"/>
              <a:gd name="connsiteY183-6580" fmla="*/ 1151343 h 1855498"/>
              <a:gd name="connsiteX184-6581" fmla="*/ 3060237 w 4011346"/>
              <a:gd name="connsiteY184-6582" fmla="*/ 1171366 h 1855498"/>
              <a:gd name="connsiteX185-6583" fmla="*/ 3123644 w 4011346"/>
              <a:gd name="connsiteY185-6584" fmla="*/ 1154680 h 1855498"/>
              <a:gd name="connsiteX186-6585" fmla="*/ 3140330 w 4011346"/>
              <a:gd name="connsiteY186-6586" fmla="*/ 1141331 h 1855498"/>
              <a:gd name="connsiteX187-6587" fmla="*/ 3123644 w 4011346"/>
              <a:gd name="connsiteY187-6588" fmla="*/ 1127982 h 1855498"/>
              <a:gd name="connsiteX188-6589" fmla="*/ 3143668 w 4011346"/>
              <a:gd name="connsiteY188-6590" fmla="*/ 1087936 h 1855498"/>
              <a:gd name="connsiteX189-6591" fmla="*/ 3190389 w 4011346"/>
              <a:gd name="connsiteY189-6592" fmla="*/ 1017854 h 1855498"/>
              <a:gd name="connsiteX190-6593" fmla="*/ 3233773 w 4011346"/>
              <a:gd name="connsiteY190-6594" fmla="*/ 1014517 h 1855498"/>
              <a:gd name="connsiteX191-6595" fmla="*/ 3273819 w 4011346"/>
              <a:gd name="connsiteY191-6596" fmla="*/ 1024528 h 1855498"/>
              <a:gd name="connsiteX192-6597" fmla="*/ 3277157 w 4011346"/>
              <a:gd name="connsiteY192-6598" fmla="*/ 1081261 h 1855498"/>
              <a:gd name="connsiteX193-6599" fmla="*/ 3320541 w 4011346"/>
              <a:gd name="connsiteY193-6600" fmla="*/ 1037877 h 1855498"/>
              <a:gd name="connsiteX194-6601" fmla="*/ 3343901 w 4011346"/>
              <a:gd name="connsiteY194-6602" fmla="*/ 1021191 h 1855498"/>
              <a:gd name="connsiteX195-6603" fmla="*/ 3350576 w 4011346"/>
              <a:gd name="connsiteY195-6604" fmla="*/ 987819 h 1855498"/>
              <a:gd name="connsiteX196-6605" fmla="*/ 3377273 w 4011346"/>
              <a:gd name="connsiteY196-6606" fmla="*/ 971133 h 1855498"/>
              <a:gd name="connsiteX197-6607" fmla="*/ 3407309 w 4011346"/>
              <a:gd name="connsiteY197-6608" fmla="*/ 981144 h 1855498"/>
              <a:gd name="connsiteX198-6609" fmla="*/ 3373936 w 4011346"/>
              <a:gd name="connsiteY198-6610" fmla="*/ 1011179 h 1855498"/>
              <a:gd name="connsiteX199-6611" fmla="*/ 3360587 w 4011346"/>
              <a:gd name="connsiteY199-6612" fmla="*/ 1061238 h 1855498"/>
              <a:gd name="connsiteX200-6613" fmla="*/ 3323878 w 4011346"/>
              <a:gd name="connsiteY200-6614" fmla="*/ 1101284 h 1855498"/>
              <a:gd name="connsiteX201-6615" fmla="*/ 3210412 w 4011346"/>
              <a:gd name="connsiteY201-6616" fmla="*/ 1198064 h 1855498"/>
              <a:gd name="connsiteX202-6617" fmla="*/ 3163691 w 4011346"/>
              <a:gd name="connsiteY202-6618" fmla="*/ 1268146 h 1855498"/>
              <a:gd name="connsiteX203-6619" fmla="*/ 3160354 w 4011346"/>
              <a:gd name="connsiteY203-6620" fmla="*/ 1341565 h 1855498"/>
              <a:gd name="connsiteX204-6621" fmla="*/ 3170365 w 4011346"/>
              <a:gd name="connsiteY204-6622" fmla="*/ 1431670 h 1855498"/>
              <a:gd name="connsiteX205-6623" fmla="*/ 3190389 w 4011346"/>
              <a:gd name="connsiteY205-6624" fmla="*/ 1495077 h 1855498"/>
              <a:gd name="connsiteX206-6625" fmla="*/ 3217087 w 4011346"/>
              <a:gd name="connsiteY206-6626" fmla="*/ 1485065 h 1855498"/>
              <a:gd name="connsiteX207-6627" fmla="*/ 3240447 w 4011346"/>
              <a:gd name="connsiteY207-6628" fmla="*/ 1418321 h 1855498"/>
              <a:gd name="connsiteX208-6629" fmla="*/ 3270482 w 4011346"/>
              <a:gd name="connsiteY208-6630" fmla="*/ 1414984 h 1855498"/>
              <a:gd name="connsiteX209-6631" fmla="*/ 3287168 w 4011346"/>
              <a:gd name="connsiteY209-6632" fmla="*/ 1354914 h 1855498"/>
              <a:gd name="connsiteX210-6633" fmla="*/ 3313866 w 4011346"/>
              <a:gd name="connsiteY210-6634" fmla="*/ 1344902 h 1855498"/>
              <a:gd name="connsiteX211-6635" fmla="*/ 3313866 w 4011346"/>
              <a:gd name="connsiteY211-6636" fmla="*/ 1314867 h 1855498"/>
              <a:gd name="connsiteX212-6637" fmla="*/ 3337227 w 4011346"/>
              <a:gd name="connsiteY212-6638" fmla="*/ 1278157 h 1855498"/>
              <a:gd name="connsiteX213-6639" fmla="*/ 3330552 w 4011346"/>
              <a:gd name="connsiteY213-6640" fmla="*/ 1234773 h 1855498"/>
              <a:gd name="connsiteX214-6641" fmla="*/ 3333890 w 4011346"/>
              <a:gd name="connsiteY214-6642" fmla="*/ 1204738 h 1855498"/>
              <a:gd name="connsiteX215-6643" fmla="*/ 3323878 w 4011346"/>
              <a:gd name="connsiteY215-6644" fmla="*/ 1194727 h 1855498"/>
              <a:gd name="connsiteX216-6645" fmla="*/ 3363925 w 4011346"/>
              <a:gd name="connsiteY216-6646" fmla="*/ 1107959 h 1855498"/>
              <a:gd name="connsiteX217-6647" fmla="*/ 3383948 w 4011346"/>
              <a:gd name="connsiteY217-6648" fmla="*/ 1117971 h 1855498"/>
              <a:gd name="connsiteX218-6649" fmla="*/ 3410646 w 4011346"/>
              <a:gd name="connsiteY218-6650" fmla="*/ 1091273 h 1855498"/>
              <a:gd name="connsiteX219-6651" fmla="*/ 3420657 w 4011346"/>
              <a:gd name="connsiteY219-6652" fmla="*/ 1117971 h 1855498"/>
              <a:gd name="connsiteX220-6653" fmla="*/ 3447355 w 4011346"/>
              <a:gd name="connsiteY220-6654" fmla="*/ 1101284 h 1855498"/>
              <a:gd name="connsiteX221-6655" fmla="*/ 3477390 w 4011346"/>
              <a:gd name="connsiteY221-6656" fmla="*/ 1091273 h 1855498"/>
              <a:gd name="connsiteX222-6657" fmla="*/ 3514100 w 4011346"/>
              <a:gd name="connsiteY222-6658" fmla="*/ 1117971 h 1855498"/>
              <a:gd name="connsiteX223-6659" fmla="*/ 3574170 w 4011346"/>
              <a:gd name="connsiteY223-6660" fmla="*/ 1051226 h 1855498"/>
              <a:gd name="connsiteX224-6661" fmla="*/ 3637577 w 4011346"/>
              <a:gd name="connsiteY224-6662" fmla="*/ 1004505 h 1855498"/>
              <a:gd name="connsiteX225-6663" fmla="*/ 3690973 w 4011346"/>
              <a:gd name="connsiteY225-6664" fmla="*/ 967795 h 1855498"/>
              <a:gd name="connsiteX226-6665" fmla="*/ 3741031 w 4011346"/>
              <a:gd name="connsiteY226-6666" fmla="*/ 994493 h 1855498"/>
              <a:gd name="connsiteX227-6667" fmla="*/ 3751043 w 4011346"/>
              <a:gd name="connsiteY227-6668" fmla="*/ 967795 h 1855498"/>
              <a:gd name="connsiteX228-6669" fmla="*/ 3727682 w 4011346"/>
              <a:gd name="connsiteY228-6670" fmla="*/ 901051 h 1855498"/>
              <a:gd name="connsiteX229-6671" fmla="*/ 3700984 w 4011346"/>
              <a:gd name="connsiteY229-6672" fmla="*/ 884365 h 1855498"/>
              <a:gd name="connsiteX230-6673" fmla="*/ 3697647 w 4011346"/>
              <a:gd name="connsiteY230-6674" fmla="*/ 854330 h 1855498"/>
              <a:gd name="connsiteX231-6675" fmla="*/ 3751043 w 4011346"/>
              <a:gd name="connsiteY231-6676" fmla="*/ 861004 h 1855498"/>
              <a:gd name="connsiteX232-6677" fmla="*/ 3774403 w 4011346"/>
              <a:gd name="connsiteY232-6678" fmla="*/ 817620 h 1855498"/>
              <a:gd name="connsiteX233-6679" fmla="*/ 3767729 w 4011346"/>
              <a:gd name="connsiteY233-6680" fmla="*/ 790922 h 1855498"/>
              <a:gd name="connsiteX234-6681" fmla="*/ 3794427 w 4011346"/>
              <a:gd name="connsiteY234-6682" fmla="*/ 757550 h 1855498"/>
              <a:gd name="connsiteX235-6683" fmla="*/ 3804438 w 4011346"/>
              <a:gd name="connsiteY235-6684" fmla="*/ 800934 h 1855498"/>
              <a:gd name="connsiteX236-6685" fmla="*/ 3827799 w 4011346"/>
              <a:gd name="connsiteY236-6686" fmla="*/ 817620 h 1855498"/>
              <a:gd name="connsiteX237-6687" fmla="*/ 3874520 w 4011346"/>
              <a:gd name="connsiteY237-6688" fmla="*/ 837644 h 1855498"/>
              <a:gd name="connsiteX238-6689" fmla="*/ 3894544 w 4011346"/>
              <a:gd name="connsiteY238-6690" fmla="*/ 864341 h 1855498"/>
              <a:gd name="connsiteX239-6691" fmla="*/ 3941265 w 4011346"/>
              <a:gd name="connsiteY239-6692" fmla="*/ 887702 h 1855498"/>
              <a:gd name="connsiteX240-6693" fmla="*/ 3947939 w 4011346"/>
              <a:gd name="connsiteY240-6694" fmla="*/ 874353 h 1855498"/>
              <a:gd name="connsiteX241-6695" fmla="*/ 3957951 w 4011346"/>
              <a:gd name="connsiteY241-6696" fmla="*/ 810946 h 1855498"/>
              <a:gd name="connsiteX242-6697" fmla="*/ 4004672 w 4011346"/>
              <a:gd name="connsiteY242-6698" fmla="*/ 804271 h 1855498"/>
              <a:gd name="connsiteX243-6699" fmla="*/ 4011346 w 4011346"/>
              <a:gd name="connsiteY243-6700" fmla="*/ 770899 h 1855498"/>
              <a:gd name="connsiteX244-6701" fmla="*/ 3967963 w 4011346"/>
              <a:gd name="connsiteY244-6702" fmla="*/ 734190 h 1855498"/>
              <a:gd name="connsiteX245-6703" fmla="*/ 3921241 w 4011346"/>
              <a:gd name="connsiteY245-6704" fmla="*/ 717503 h 1855498"/>
              <a:gd name="connsiteX246-6705" fmla="*/ 3907892 w 4011346"/>
              <a:gd name="connsiteY246-6706" fmla="*/ 720841 h 1855498"/>
              <a:gd name="connsiteX247-6707" fmla="*/ 3907892 w 4011346"/>
              <a:gd name="connsiteY247-6708" fmla="*/ 754213 h 1855498"/>
              <a:gd name="connsiteX248-6709" fmla="*/ 3887869 w 4011346"/>
              <a:gd name="connsiteY248-6710" fmla="*/ 747538 h 1855498"/>
              <a:gd name="connsiteX249-6711" fmla="*/ 3874520 w 4011346"/>
              <a:gd name="connsiteY249-6712" fmla="*/ 694143 h 1855498"/>
              <a:gd name="connsiteX250-6713" fmla="*/ 3817787 w 4011346"/>
              <a:gd name="connsiteY250-6714" fmla="*/ 630736 h 1855498"/>
              <a:gd name="connsiteX251-6715" fmla="*/ 3717671 w 4011346"/>
              <a:gd name="connsiteY251-6716" fmla="*/ 553979 h 1855498"/>
              <a:gd name="connsiteX252-6717" fmla="*/ 3664275 w 4011346"/>
              <a:gd name="connsiteY252-6718" fmla="*/ 533956 h 1855498"/>
              <a:gd name="connsiteX253-6719" fmla="*/ 3584181 w 4011346"/>
              <a:gd name="connsiteY253-6720" fmla="*/ 527282 h 1855498"/>
              <a:gd name="connsiteX254-6721" fmla="*/ 3520774 w 4011346"/>
              <a:gd name="connsiteY254-6722" fmla="*/ 510595 h 1855498"/>
              <a:gd name="connsiteX255-6723" fmla="*/ 3530786 w 4011346"/>
              <a:gd name="connsiteY255-6724" fmla="*/ 550642 h 1855498"/>
              <a:gd name="connsiteX256-6725" fmla="*/ 3537460 w 4011346"/>
              <a:gd name="connsiteY256-6726" fmla="*/ 577340 h 1855498"/>
              <a:gd name="connsiteX257-6727" fmla="*/ 3507425 w 4011346"/>
              <a:gd name="connsiteY257-6728" fmla="*/ 600700 h 1855498"/>
              <a:gd name="connsiteX258-6729" fmla="*/ 3477390 w 4011346"/>
              <a:gd name="connsiteY258-6730" fmla="*/ 574003 h 1855498"/>
              <a:gd name="connsiteX259-6731" fmla="*/ 3477390 w 4011346"/>
              <a:gd name="connsiteY259-6732" fmla="*/ 553979 h 1855498"/>
              <a:gd name="connsiteX260-6733" fmla="*/ 3504088 w 4011346"/>
              <a:gd name="connsiteY260-6734" fmla="*/ 533956 h 1855498"/>
              <a:gd name="connsiteX261-6735" fmla="*/ 3467379 w 4011346"/>
              <a:gd name="connsiteY261-6736" fmla="*/ 520607 h 1855498"/>
              <a:gd name="connsiteX262-6737" fmla="*/ 3450692 w 4011346"/>
              <a:gd name="connsiteY262-6738" fmla="*/ 547305 h 1855498"/>
              <a:gd name="connsiteX263-6739" fmla="*/ 3440681 w 4011346"/>
              <a:gd name="connsiteY263-6740" fmla="*/ 560654 h 1855498"/>
              <a:gd name="connsiteX264-6741" fmla="*/ 3357250 w 4011346"/>
              <a:gd name="connsiteY264-6742" fmla="*/ 547305 h 1855498"/>
              <a:gd name="connsiteX265-6743" fmla="*/ 3297180 w 4011346"/>
              <a:gd name="connsiteY265-6744" fmla="*/ 553979 h 1855498"/>
              <a:gd name="connsiteX266-6745" fmla="*/ 3267145 w 4011346"/>
              <a:gd name="connsiteY266-6746" fmla="*/ 530619 h 1855498"/>
              <a:gd name="connsiteX267-6747" fmla="*/ 3267145 w 4011346"/>
              <a:gd name="connsiteY267-6748" fmla="*/ 493909 h 1855498"/>
              <a:gd name="connsiteX268-6749" fmla="*/ 3203738 w 4011346"/>
              <a:gd name="connsiteY268-6750" fmla="*/ 437176 h 1855498"/>
              <a:gd name="connsiteX269-6751" fmla="*/ 3076923 w 4011346"/>
              <a:gd name="connsiteY269-6752" fmla="*/ 443851 h 1855498"/>
              <a:gd name="connsiteX270-6753" fmla="*/ 3043551 w 4011346"/>
              <a:gd name="connsiteY270-6754" fmla="*/ 420490 h 1855498"/>
              <a:gd name="connsiteX271-6755" fmla="*/ 3000167 w 4011346"/>
              <a:gd name="connsiteY271-6756" fmla="*/ 373769 h 1855498"/>
              <a:gd name="connsiteX272-6757" fmla="*/ 3013516 w 4011346"/>
              <a:gd name="connsiteY272-6758" fmla="*/ 367095 h 1855498"/>
              <a:gd name="connsiteX273-6759" fmla="*/ 3000167 w 4011346"/>
              <a:gd name="connsiteY273-6760" fmla="*/ 347071 h 1855498"/>
              <a:gd name="connsiteX274-6761" fmla="*/ 2970132 w 4011346"/>
              <a:gd name="connsiteY274-6762" fmla="*/ 343734 h 1855498"/>
              <a:gd name="connsiteX275-6763" fmla="*/ 2920073 w 4011346"/>
              <a:gd name="connsiteY275-6764" fmla="*/ 390455 h 1855498"/>
              <a:gd name="connsiteX276-6765" fmla="*/ 2920073 w 4011346"/>
              <a:gd name="connsiteY276-6766" fmla="*/ 390455 h 1855498"/>
              <a:gd name="connsiteX277-6767" fmla="*/ 2916736 w 4011346"/>
              <a:gd name="connsiteY277-6768" fmla="*/ 340397 h 1855498"/>
              <a:gd name="connsiteX278-6769" fmla="*/ 2936760 w 4011346"/>
              <a:gd name="connsiteY278-6770" fmla="*/ 337060 h 1855498"/>
              <a:gd name="connsiteX279-6771" fmla="*/ 2866678 w 4011346"/>
              <a:gd name="connsiteY279-6772" fmla="*/ 307025 h 1855498"/>
              <a:gd name="connsiteX280-6773" fmla="*/ 2813282 w 4011346"/>
              <a:gd name="connsiteY280-6774" fmla="*/ 303687 h 1855498"/>
              <a:gd name="connsiteX281-6775" fmla="*/ 2793259 w 4011346"/>
              <a:gd name="connsiteY281-6776" fmla="*/ 327048 h 1855498"/>
              <a:gd name="connsiteX282-6777" fmla="*/ 2743200 w 4011346"/>
              <a:gd name="connsiteY282-6778" fmla="*/ 337060 h 1855498"/>
              <a:gd name="connsiteX283-6779" fmla="*/ 2786584 w 4011346"/>
              <a:gd name="connsiteY283-6780" fmla="*/ 347071 h 1855498"/>
              <a:gd name="connsiteX284-6781" fmla="*/ 2763224 w 4011346"/>
              <a:gd name="connsiteY284-6782" fmla="*/ 367095 h 1855498"/>
              <a:gd name="connsiteX285-6783" fmla="*/ 2769898 w 4011346"/>
              <a:gd name="connsiteY285-6784" fmla="*/ 417153 h 1855498"/>
              <a:gd name="connsiteX286-6785" fmla="*/ 2749875 w 4011346"/>
              <a:gd name="connsiteY286-6786" fmla="*/ 400467 h 1855498"/>
              <a:gd name="connsiteX287-6787" fmla="*/ 2733189 w 4011346"/>
              <a:gd name="connsiteY287-6788" fmla="*/ 413816 h 1855498"/>
              <a:gd name="connsiteX288-6789" fmla="*/ 2666444 w 4011346"/>
              <a:gd name="connsiteY288-6790" fmla="*/ 403804 h 1855498"/>
              <a:gd name="connsiteX289-6791" fmla="*/ 2636409 w 4011346"/>
              <a:gd name="connsiteY289-6792" fmla="*/ 413816 h 1855498"/>
              <a:gd name="connsiteX290-6793" fmla="*/ 2603037 w 4011346"/>
              <a:gd name="connsiteY290-6794" fmla="*/ 373769 h 1855498"/>
              <a:gd name="connsiteX291-6795" fmla="*/ 2569665 w 4011346"/>
              <a:gd name="connsiteY291-6796" fmla="*/ 457200 h 1855498"/>
              <a:gd name="connsiteX292-6797" fmla="*/ 2552979 w 4011346"/>
              <a:gd name="connsiteY292-6798" fmla="*/ 477223 h 1855498"/>
              <a:gd name="connsiteX293-6799" fmla="*/ 2469548 w 4011346"/>
              <a:gd name="connsiteY293-6800" fmla="*/ 340397 h 1855498"/>
              <a:gd name="connsiteX294-6801" fmla="*/ 2446187 w 4011346"/>
              <a:gd name="connsiteY294-6802" fmla="*/ 357083 h 1855498"/>
              <a:gd name="connsiteX295-6803" fmla="*/ 2442850 w 4011346"/>
              <a:gd name="connsiteY295-6804" fmla="*/ 323711 h 1855498"/>
              <a:gd name="connsiteX296-6805" fmla="*/ 2449525 w 4011346"/>
              <a:gd name="connsiteY296-6806" fmla="*/ 253629 h 1855498"/>
              <a:gd name="connsiteX297-6807" fmla="*/ 2386117 w 4011346"/>
              <a:gd name="connsiteY297-6808" fmla="*/ 226931 h 1855498"/>
              <a:gd name="connsiteX298-6809" fmla="*/ 2369431 w 4011346"/>
              <a:gd name="connsiteY298-6810" fmla="*/ 266978 h 1855498"/>
              <a:gd name="connsiteX299-6811" fmla="*/ 2379443 w 4011346"/>
              <a:gd name="connsiteY299-6812" fmla="*/ 290338 h 1855498"/>
              <a:gd name="connsiteX300-6813" fmla="*/ 2376106 w 4011346"/>
              <a:gd name="connsiteY300-6814" fmla="*/ 310362 h 1855498"/>
              <a:gd name="connsiteX301-6815" fmla="*/ 2352745 w 4011346"/>
              <a:gd name="connsiteY301-6816" fmla="*/ 287001 h 1855498"/>
              <a:gd name="connsiteX302-6817" fmla="*/ 2316036 w 4011346"/>
              <a:gd name="connsiteY302-6818" fmla="*/ 293676 h 1855498"/>
              <a:gd name="connsiteX303-6819" fmla="*/ 2272652 w 4011346"/>
              <a:gd name="connsiteY303-6820" fmla="*/ 280327 h 1855498"/>
              <a:gd name="connsiteX304-6821" fmla="*/ 2245954 w 4011346"/>
              <a:gd name="connsiteY304-6822" fmla="*/ 240280 h 1855498"/>
              <a:gd name="connsiteX305-6823" fmla="*/ 2209244 w 4011346"/>
              <a:gd name="connsiteY305-6824" fmla="*/ 236943 h 1855498"/>
              <a:gd name="connsiteX306-6825" fmla="*/ 2159186 w 4011346"/>
              <a:gd name="connsiteY306-6826" fmla="*/ 226931 h 1855498"/>
              <a:gd name="connsiteX307-6827" fmla="*/ 2132488 w 4011346"/>
              <a:gd name="connsiteY307-6828" fmla="*/ 243617 h 1855498"/>
              <a:gd name="connsiteX308-6829" fmla="*/ 2115802 w 4011346"/>
              <a:gd name="connsiteY308-6830" fmla="*/ 256966 h 1855498"/>
              <a:gd name="connsiteX309-6831" fmla="*/ 2115802 w 4011346"/>
              <a:gd name="connsiteY309-6832" fmla="*/ 226931 h 1855498"/>
              <a:gd name="connsiteX310-6833" fmla="*/ 2082430 w 4011346"/>
              <a:gd name="connsiteY310-6834" fmla="*/ 223594 h 1855498"/>
              <a:gd name="connsiteX311-6835" fmla="*/ 2045720 w 4011346"/>
              <a:gd name="connsiteY311-6836" fmla="*/ 196896 h 1855498"/>
              <a:gd name="connsiteX312-6837" fmla="*/ 2025697 w 4011346"/>
              <a:gd name="connsiteY312-6838" fmla="*/ 226931 h 1855498"/>
              <a:gd name="connsiteX313-6839" fmla="*/ 2055732 w 4011346"/>
              <a:gd name="connsiteY313-6840" fmla="*/ 223594 h 1855498"/>
              <a:gd name="connsiteX314-6841" fmla="*/ 2045720 w 4011346"/>
              <a:gd name="connsiteY314-6842" fmla="*/ 250292 h 1855498"/>
              <a:gd name="connsiteX315-6843" fmla="*/ 1988987 w 4011346"/>
              <a:gd name="connsiteY315-6844" fmla="*/ 270315 h 1855498"/>
              <a:gd name="connsiteX316-6845" fmla="*/ 1935592 w 4011346"/>
              <a:gd name="connsiteY316-6846" fmla="*/ 280327 h 1855498"/>
              <a:gd name="connsiteX317-6847" fmla="*/ 1995662 w 4011346"/>
              <a:gd name="connsiteY317-6848" fmla="*/ 223594 h 1855498"/>
              <a:gd name="connsiteX318-6849" fmla="*/ 2055732 w 4011346"/>
              <a:gd name="connsiteY318-6850" fmla="*/ 153512 h 1855498"/>
              <a:gd name="connsiteX319-6851" fmla="*/ 2055732 w 4011346"/>
              <a:gd name="connsiteY319-6852" fmla="*/ 153512 h 1855498"/>
              <a:gd name="connsiteX320-6853" fmla="*/ 1685300 w 4011346"/>
              <a:gd name="connsiteY320-6854" fmla="*/ 0 h 1855498"/>
              <a:gd name="connsiteX321-6855" fmla="*/ 1615218 w 4011346"/>
              <a:gd name="connsiteY321-6856" fmla="*/ 3338 h 1855498"/>
              <a:gd name="connsiteX322-6857" fmla="*/ 1638579 w 4011346"/>
              <a:gd name="connsiteY322-6858" fmla="*/ 33373 h 1855498"/>
              <a:gd name="connsiteX323-6859" fmla="*/ 1528449 w 4011346"/>
              <a:gd name="connsiteY323-6860" fmla="*/ 60069 h 1855498"/>
              <a:gd name="connsiteX324-6861" fmla="*/ 1465043 w 4011346"/>
              <a:gd name="connsiteY324-6862" fmla="*/ 143500 h 1855498"/>
              <a:gd name="connsiteX325-6863" fmla="*/ 1448357 w 4011346"/>
              <a:gd name="connsiteY325-6864" fmla="*/ 170198 h 1855498"/>
              <a:gd name="connsiteX326-6865" fmla="*/ 1481729 w 4011346"/>
              <a:gd name="connsiteY326-6866" fmla="*/ 203571 h 1855498"/>
              <a:gd name="connsiteX327-6867" fmla="*/ 1481729 w 4011346"/>
              <a:gd name="connsiteY327-6868" fmla="*/ 233606 h 1855498"/>
              <a:gd name="connsiteX328-6869" fmla="*/ 1458368 w 4011346"/>
              <a:gd name="connsiteY328-6870" fmla="*/ 236943 h 1855498"/>
              <a:gd name="connsiteX329-6871" fmla="*/ 1458368 w 4011346"/>
              <a:gd name="connsiteY329-6872" fmla="*/ 216919 h 1855498"/>
              <a:gd name="connsiteX330-6873" fmla="*/ 1418322 w 4011346"/>
              <a:gd name="connsiteY330-6874" fmla="*/ 226931 h 1855498"/>
              <a:gd name="connsiteX331-6875" fmla="*/ 1368263 w 4011346"/>
              <a:gd name="connsiteY331-6876" fmla="*/ 233606 h 1855498"/>
              <a:gd name="connsiteX332-6877" fmla="*/ 1321542 w 4011346"/>
              <a:gd name="connsiteY332-6878" fmla="*/ 240280 h 1855498"/>
              <a:gd name="connsiteX333-6879" fmla="*/ 1318205 w 4011346"/>
              <a:gd name="connsiteY333-6880" fmla="*/ 327048 h 1855498"/>
              <a:gd name="connsiteX334-6881" fmla="*/ 1358252 w 4011346"/>
              <a:gd name="connsiteY334-6882" fmla="*/ 350409 h 1855498"/>
              <a:gd name="connsiteX335-6883" fmla="*/ 1374938 w 4011346"/>
              <a:gd name="connsiteY335-6884" fmla="*/ 380444 h 1855498"/>
              <a:gd name="connsiteX336-6885" fmla="*/ 1384949 w 4011346"/>
              <a:gd name="connsiteY336-6886" fmla="*/ 403804 h 1855498"/>
              <a:gd name="connsiteX337-6887" fmla="*/ 1394961 w 4011346"/>
              <a:gd name="connsiteY337-6888" fmla="*/ 453863 h 1855498"/>
              <a:gd name="connsiteX338-6889" fmla="*/ 1384949 w 4011346"/>
              <a:gd name="connsiteY338-6890" fmla="*/ 483898 h 1855498"/>
              <a:gd name="connsiteX339-6891" fmla="*/ 1358252 w 4011346"/>
              <a:gd name="connsiteY339-6892" fmla="*/ 450525 h 1855498"/>
              <a:gd name="connsiteX340-6893" fmla="*/ 1361589 w 4011346"/>
              <a:gd name="connsiteY340-6894" fmla="*/ 420490 h 1855498"/>
              <a:gd name="connsiteX341-6895" fmla="*/ 1351577 w 4011346"/>
              <a:gd name="connsiteY341-6896" fmla="*/ 380444 h 1855498"/>
              <a:gd name="connsiteX342-6897" fmla="*/ 1328217 w 4011346"/>
              <a:gd name="connsiteY342-6898" fmla="*/ 387118 h 1855498"/>
              <a:gd name="connsiteX343-6899" fmla="*/ 1281495 w 4011346"/>
              <a:gd name="connsiteY343-6900" fmla="*/ 350409 h 1855498"/>
              <a:gd name="connsiteX344-6901" fmla="*/ 1241449 w 4011346"/>
              <a:gd name="connsiteY344-6902" fmla="*/ 347071 h 1855498"/>
              <a:gd name="connsiteX345-6903" fmla="*/ 1241449 w 4011346"/>
              <a:gd name="connsiteY345-6904" fmla="*/ 393792 h 1855498"/>
              <a:gd name="connsiteX346-6905" fmla="*/ 1201402 w 4011346"/>
              <a:gd name="connsiteY346-6906" fmla="*/ 373769 h 1855498"/>
              <a:gd name="connsiteX347-6907" fmla="*/ 1228100 w 4011346"/>
              <a:gd name="connsiteY347-6908" fmla="*/ 423827 h 1855498"/>
              <a:gd name="connsiteX348-6909" fmla="*/ 1258135 w 4011346"/>
              <a:gd name="connsiteY348-6910" fmla="*/ 433839 h 1855498"/>
              <a:gd name="connsiteX349-6911" fmla="*/ 1258135 w 4011346"/>
              <a:gd name="connsiteY349-6912" fmla="*/ 453863 h 1855498"/>
              <a:gd name="connsiteX350-6913" fmla="*/ 1198065 w 4011346"/>
              <a:gd name="connsiteY350-6914" fmla="*/ 430502 h 1855498"/>
              <a:gd name="connsiteX351-6915" fmla="*/ 1181379 w 4011346"/>
              <a:gd name="connsiteY351-6916" fmla="*/ 430502 h 1855498"/>
              <a:gd name="connsiteX352-6917" fmla="*/ 1178041 w 4011346"/>
              <a:gd name="connsiteY352-6918" fmla="*/ 387118 h 1855498"/>
              <a:gd name="connsiteX353-6919" fmla="*/ 1171367 w 4011346"/>
              <a:gd name="connsiteY353-6920" fmla="*/ 300350 h 1855498"/>
              <a:gd name="connsiteX354-6921" fmla="*/ 1161355 w 4011346"/>
              <a:gd name="connsiteY354-6922" fmla="*/ 370432 h 1855498"/>
              <a:gd name="connsiteX355-6923" fmla="*/ 1137995 w 4011346"/>
              <a:gd name="connsiteY355-6924" fmla="*/ 400467 h 1855498"/>
              <a:gd name="connsiteX356-6925" fmla="*/ 1158018 w 4011346"/>
              <a:gd name="connsiteY356-6926" fmla="*/ 447188 h 1855498"/>
              <a:gd name="connsiteX357-6927" fmla="*/ 1158018 w 4011346"/>
              <a:gd name="connsiteY357-6928" fmla="*/ 480560 h 1855498"/>
              <a:gd name="connsiteX358-6929" fmla="*/ 1141332 w 4011346"/>
              <a:gd name="connsiteY358-6930" fmla="*/ 530619 h 1855498"/>
              <a:gd name="connsiteX359-6931" fmla="*/ 1154681 w 4011346"/>
              <a:gd name="connsiteY359-6932" fmla="*/ 563991 h 1855498"/>
              <a:gd name="connsiteX360-6933" fmla="*/ 1184716 w 4011346"/>
              <a:gd name="connsiteY360-6934" fmla="*/ 570665 h 1855498"/>
              <a:gd name="connsiteX361-6935" fmla="*/ 1221425 w 4011346"/>
              <a:gd name="connsiteY361-6936" fmla="*/ 577340 h 1855498"/>
              <a:gd name="connsiteX362-6937" fmla="*/ 1241449 w 4011346"/>
              <a:gd name="connsiteY362-6938" fmla="*/ 600700 h 1855498"/>
              <a:gd name="connsiteX363-6939" fmla="*/ 1258135 w 4011346"/>
              <a:gd name="connsiteY363-6940" fmla="*/ 644084 h 1855498"/>
              <a:gd name="connsiteX364-6941" fmla="*/ 1258135 w 4011346"/>
              <a:gd name="connsiteY364-6942" fmla="*/ 644084 h 1855498"/>
              <a:gd name="connsiteX365-6943" fmla="*/ 1254798 w 4011346"/>
              <a:gd name="connsiteY365-6944" fmla="*/ 677457 h 1855498"/>
              <a:gd name="connsiteX366-6945" fmla="*/ 1274821 w 4011346"/>
              <a:gd name="connsiteY366-6946" fmla="*/ 697480 h 1855498"/>
              <a:gd name="connsiteX367-6947" fmla="*/ 1244786 w 4011346"/>
              <a:gd name="connsiteY367-6948" fmla="*/ 704155 h 1855498"/>
              <a:gd name="connsiteX368-6949" fmla="*/ 1224763 w 4011346"/>
              <a:gd name="connsiteY368-6950" fmla="*/ 664108 h 1855498"/>
              <a:gd name="connsiteX369-6951" fmla="*/ 1224763 w 4011346"/>
              <a:gd name="connsiteY369-6952" fmla="*/ 624061 h 1855498"/>
              <a:gd name="connsiteX370-6953" fmla="*/ 1194727 w 4011346"/>
              <a:gd name="connsiteY370-6954" fmla="*/ 587352 h 1855498"/>
              <a:gd name="connsiteX371-6955" fmla="*/ 1164692 w 4011346"/>
              <a:gd name="connsiteY371-6956" fmla="*/ 630736 h 1855498"/>
              <a:gd name="connsiteX372-6957" fmla="*/ 1178041 w 4011346"/>
              <a:gd name="connsiteY372-6958" fmla="*/ 674119 h 1855498"/>
              <a:gd name="connsiteX373-6959" fmla="*/ 1137995 w 4011346"/>
              <a:gd name="connsiteY373-6960" fmla="*/ 730852 h 1855498"/>
              <a:gd name="connsiteX374-6961" fmla="*/ 1097948 w 4011346"/>
              <a:gd name="connsiteY374-6962" fmla="*/ 787585 h 1855498"/>
              <a:gd name="connsiteX375-6963" fmla="*/ 1007843 w 4011346"/>
              <a:gd name="connsiteY375-6964" fmla="*/ 750876 h 1855498"/>
              <a:gd name="connsiteX376-6965" fmla="*/ 1074587 w 4011346"/>
              <a:gd name="connsiteY376-6966" fmla="*/ 747538 h 1855498"/>
              <a:gd name="connsiteX377-6967" fmla="*/ 1107960 w 4011346"/>
              <a:gd name="connsiteY377-6968" fmla="*/ 684131 h 1855498"/>
              <a:gd name="connsiteX378-6969" fmla="*/ 1121309 w 4011346"/>
              <a:gd name="connsiteY378-6970" fmla="*/ 640747 h 1855498"/>
              <a:gd name="connsiteX379-6971" fmla="*/ 1127983 w 4011346"/>
              <a:gd name="connsiteY379-6972" fmla="*/ 607375 h 1855498"/>
              <a:gd name="connsiteX380-6973" fmla="*/ 1117971 w 4011346"/>
              <a:gd name="connsiteY380-6974" fmla="*/ 590689 h 1855498"/>
              <a:gd name="connsiteX381-6975" fmla="*/ 1114634 w 4011346"/>
              <a:gd name="connsiteY381-6976" fmla="*/ 540630 h 1855498"/>
              <a:gd name="connsiteX382-6977" fmla="*/ 1104622 w 4011346"/>
              <a:gd name="connsiteY382-6978" fmla="*/ 460537 h 1855498"/>
              <a:gd name="connsiteX383-6979" fmla="*/ 1101285 w 4011346"/>
              <a:gd name="connsiteY383-6980" fmla="*/ 400467 h 1855498"/>
              <a:gd name="connsiteX384-6981" fmla="*/ 1124646 w 4011346"/>
              <a:gd name="connsiteY384-6982" fmla="*/ 307025 h 1855498"/>
              <a:gd name="connsiteX385-6983" fmla="*/ 1031203 w 4011346"/>
              <a:gd name="connsiteY385-6984" fmla="*/ 297013 h 1855498"/>
              <a:gd name="connsiteX386-6985" fmla="*/ 1014517 w 4011346"/>
              <a:gd name="connsiteY386-6986" fmla="*/ 353746 h 1855498"/>
              <a:gd name="connsiteX387-6987" fmla="*/ 1024529 w 4011346"/>
              <a:gd name="connsiteY387-6988" fmla="*/ 400467 h 1855498"/>
              <a:gd name="connsiteX388-6989" fmla="*/ 981145 w 4011346"/>
              <a:gd name="connsiteY388-6990" fmla="*/ 453863 h 1855498"/>
              <a:gd name="connsiteX389-6991" fmla="*/ 991157 w 4011346"/>
              <a:gd name="connsiteY389-6992" fmla="*/ 490572 h 1855498"/>
              <a:gd name="connsiteX390-6993" fmla="*/ 981145 w 4011346"/>
              <a:gd name="connsiteY390-6994" fmla="*/ 537293 h 1855498"/>
              <a:gd name="connsiteX391-6995" fmla="*/ 1001168 w 4011346"/>
              <a:gd name="connsiteY391-6996" fmla="*/ 560654 h 1855498"/>
              <a:gd name="connsiteX392-6997" fmla="*/ 1017854 w 4011346"/>
              <a:gd name="connsiteY392-6998" fmla="*/ 607375 h 1855498"/>
              <a:gd name="connsiteX393-6999" fmla="*/ 1047890 w 4011346"/>
              <a:gd name="connsiteY393-7000" fmla="*/ 594026 h 1855498"/>
              <a:gd name="connsiteX394-7001" fmla="*/ 1014517 w 4011346"/>
              <a:gd name="connsiteY394-7002" fmla="*/ 647422 h 1855498"/>
              <a:gd name="connsiteX395-7003" fmla="*/ 957784 w 4011346"/>
              <a:gd name="connsiteY395-7004" fmla="*/ 594026 h 1855498"/>
              <a:gd name="connsiteX396-7005" fmla="*/ 884365 w 4011346"/>
              <a:gd name="connsiteY396-7006" fmla="*/ 557317 h 1855498"/>
              <a:gd name="connsiteX397-7007" fmla="*/ 824295 w 4011346"/>
              <a:gd name="connsiteY397-7008" fmla="*/ 533956 h 1855498"/>
              <a:gd name="connsiteX398-7009" fmla="*/ 810946 w 4011346"/>
              <a:gd name="connsiteY398-7010" fmla="*/ 570665 h 1855498"/>
              <a:gd name="connsiteX399-7011" fmla="*/ 827633 w 4011346"/>
              <a:gd name="connsiteY399-7012" fmla="*/ 607375 h 1855498"/>
              <a:gd name="connsiteX400-7013" fmla="*/ 814284 w 4011346"/>
              <a:gd name="connsiteY400-7014" fmla="*/ 630736 h 1855498"/>
              <a:gd name="connsiteX401-7015" fmla="*/ 800935 w 4011346"/>
              <a:gd name="connsiteY401-7016" fmla="*/ 647422 h 1855498"/>
              <a:gd name="connsiteX402-7017" fmla="*/ 770900 w 4011346"/>
              <a:gd name="connsiteY402-7018" fmla="*/ 590689 h 1855498"/>
              <a:gd name="connsiteX403-7019" fmla="*/ 744202 w 4011346"/>
              <a:gd name="connsiteY403-7020" fmla="*/ 627398 h 1855498"/>
              <a:gd name="connsiteX404-7021" fmla="*/ 707492 w 4011346"/>
              <a:gd name="connsiteY404-7022" fmla="*/ 620724 h 1855498"/>
              <a:gd name="connsiteX405-7023" fmla="*/ 654097 w 4011346"/>
              <a:gd name="connsiteY405-7024" fmla="*/ 657433 h 1855498"/>
              <a:gd name="connsiteX406-7025" fmla="*/ 644085 w 4011346"/>
              <a:gd name="connsiteY406-7026" fmla="*/ 634073 h 1855498"/>
              <a:gd name="connsiteX407-7027" fmla="*/ 654097 w 4011346"/>
              <a:gd name="connsiteY407-7028" fmla="*/ 597363 h 1855498"/>
              <a:gd name="connsiteX408-7029" fmla="*/ 614050 w 4011346"/>
              <a:gd name="connsiteY408-7030" fmla="*/ 634073 h 1855498"/>
              <a:gd name="connsiteX409-7031" fmla="*/ 594027 w 4011346"/>
              <a:gd name="connsiteY409-7032" fmla="*/ 634073 h 1855498"/>
              <a:gd name="connsiteX410-7033" fmla="*/ 533957 w 4011346"/>
              <a:gd name="connsiteY410-7034" fmla="*/ 667445 h 1855498"/>
              <a:gd name="connsiteX411-7035" fmla="*/ 510596 w 4011346"/>
              <a:gd name="connsiteY411-7036" fmla="*/ 690806 h 1855498"/>
              <a:gd name="connsiteX412-7037" fmla="*/ 500584 w 4011346"/>
              <a:gd name="connsiteY412-7038" fmla="*/ 737527 h 1855498"/>
              <a:gd name="connsiteX413-7039" fmla="*/ 450526 w 4011346"/>
              <a:gd name="connsiteY413-7040" fmla="*/ 724178 h 1855498"/>
              <a:gd name="connsiteX414-7041" fmla="*/ 433840 w 4011346"/>
              <a:gd name="connsiteY414-7042" fmla="*/ 687468 h 1855498"/>
              <a:gd name="connsiteX415-7043" fmla="*/ 467212 w 4011346"/>
              <a:gd name="connsiteY415-7044" fmla="*/ 657433 h 1855498"/>
              <a:gd name="connsiteX416-7045" fmla="*/ 453863 w 4011346"/>
              <a:gd name="connsiteY416-7046" fmla="*/ 634073 h 1855498"/>
              <a:gd name="connsiteX417-7047" fmla="*/ 390456 w 4011346"/>
              <a:gd name="connsiteY417-7048" fmla="*/ 604038 h 1855498"/>
              <a:gd name="connsiteX418-7049" fmla="*/ 417154 w 4011346"/>
              <a:gd name="connsiteY418-7050" fmla="*/ 654096 h 1855498"/>
              <a:gd name="connsiteX419-7051" fmla="*/ 407142 w 4011346"/>
              <a:gd name="connsiteY419-7052" fmla="*/ 697480 h 1855498"/>
              <a:gd name="connsiteX420-7053" fmla="*/ 413817 w 4011346"/>
              <a:gd name="connsiteY420-7054" fmla="*/ 734190 h 1855498"/>
              <a:gd name="connsiteX421-7055" fmla="*/ 427165 w 4011346"/>
              <a:gd name="connsiteY421-7056" fmla="*/ 757550 h 1855498"/>
              <a:gd name="connsiteX422-7057" fmla="*/ 413817 w 4011346"/>
              <a:gd name="connsiteY422-7058" fmla="*/ 787585 h 1855498"/>
              <a:gd name="connsiteX423-7059" fmla="*/ 390456 w 4011346"/>
              <a:gd name="connsiteY423-7060" fmla="*/ 764225 h 1855498"/>
              <a:gd name="connsiteX424-7061" fmla="*/ 360421 w 4011346"/>
              <a:gd name="connsiteY424-7062" fmla="*/ 760887 h 1855498"/>
              <a:gd name="connsiteX425-7063" fmla="*/ 333723 w 4011346"/>
              <a:gd name="connsiteY425-7064" fmla="*/ 800934 h 1855498"/>
              <a:gd name="connsiteX426-7065" fmla="*/ 307025 w 4011346"/>
              <a:gd name="connsiteY426-7066" fmla="*/ 820957 h 1855498"/>
              <a:gd name="connsiteX427-7067" fmla="*/ 320374 w 4011346"/>
              <a:gd name="connsiteY427-7068" fmla="*/ 847655 h 1855498"/>
              <a:gd name="connsiteX428-7069" fmla="*/ 303688 w 4011346"/>
              <a:gd name="connsiteY428-7070" fmla="*/ 871016 h 1855498"/>
              <a:gd name="connsiteX429-7071" fmla="*/ 233606 w 4011346"/>
              <a:gd name="connsiteY429-7072" fmla="*/ 834306 h 1855498"/>
              <a:gd name="connsiteX430-7073" fmla="*/ 243618 w 4011346"/>
              <a:gd name="connsiteY430-7074" fmla="*/ 884365 h 1855498"/>
              <a:gd name="connsiteX431-7075" fmla="*/ 263641 w 4011346"/>
              <a:gd name="connsiteY431-7076" fmla="*/ 904388 h 1855498"/>
              <a:gd name="connsiteX432-7077" fmla="*/ 250292 w 4011346"/>
              <a:gd name="connsiteY432-7078" fmla="*/ 917737 h 1855498"/>
              <a:gd name="connsiteX433-7079" fmla="*/ 193560 w 4011346"/>
              <a:gd name="connsiteY433-7080" fmla="*/ 881027 h 1855498"/>
              <a:gd name="connsiteX434-7081" fmla="*/ 170199 w 4011346"/>
              <a:gd name="connsiteY434-7082" fmla="*/ 840981 h 1855498"/>
              <a:gd name="connsiteX435-7083" fmla="*/ 170199 w 4011346"/>
              <a:gd name="connsiteY435-7084" fmla="*/ 794260 h 1855498"/>
              <a:gd name="connsiteX436-7085" fmla="*/ 133490 w 4011346"/>
              <a:gd name="connsiteY436-7086" fmla="*/ 717503 h 1855498"/>
              <a:gd name="connsiteX437-7087" fmla="*/ 196897 w 4011346"/>
              <a:gd name="connsiteY437-7088" fmla="*/ 747538 h 1855498"/>
              <a:gd name="connsiteX438-7089" fmla="*/ 256967 w 4011346"/>
              <a:gd name="connsiteY438-7090" fmla="*/ 777573 h 1855498"/>
              <a:gd name="connsiteX439-7091" fmla="*/ 293676 w 4011346"/>
              <a:gd name="connsiteY439-7092" fmla="*/ 780911 h 1855498"/>
              <a:gd name="connsiteX440-7093" fmla="*/ 327049 w 4011346"/>
              <a:gd name="connsiteY440-7094" fmla="*/ 750876 h 1855498"/>
              <a:gd name="connsiteX441-7095" fmla="*/ 343735 w 4011346"/>
              <a:gd name="connsiteY441-7096" fmla="*/ 714166 h 1855498"/>
              <a:gd name="connsiteX442-7097" fmla="*/ 333723 w 4011346"/>
              <a:gd name="connsiteY442-7098" fmla="*/ 664108 h 1855498"/>
              <a:gd name="connsiteX443-7099" fmla="*/ 290339 w 4011346"/>
              <a:gd name="connsiteY443-7100" fmla="*/ 644084 h 1855498"/>
              <a:gd name="connsiteX444-7101" fmla="*/ 236944 w 4011346"/>
              <a:gd name="connsiteY444-7102" fmla="*/ 597363 h 1855498"/>
              <a:gd name="connsiteX445-7103" fmla="*/ 133490 w 4011346"/>
              <a:gd name="connsiteY445-7104" fmla="*/ 540630 h 1855498"/>
              <a:gd name="connsiteX0-7105" fmla="*/ 133490 w 4011346"/>
              <a:gd name="connsiteY0-7106" fmla="*/ 540630 h 1855498"/>
              <a:gd name="connsiteX1-7107" fmla="*/ 46722 w 4011346"/>
              <a:gd name="connsiteY1-7108" fmla="*/ 570665 h 1855498"/>
              <a:gd name="connsiteX2-7109" fmla="*/ 33373 w 4011346"/>
              <a:gd name="connsiteY2-7110" fmla="*/ 600700 h 1855498"/>
              <a:gd name="connsiteX3-7111" fmla="*/ 43384 w 4011346"/>
              <a:gd name="connsiteY3-7112" fmla="*/ 630736 h 1855498"/>
              <a:gd name="connsiteX4-7113" fmla="*/ 60071 w 4011346"/>
              <a:gd name="connsiteY4-7114" fmla="*/ 657433 h 1855498"/>
              <a:gd name="connsiteX5-7115" fmla="*/ 73419 w 4011346"/>
              <a:gd name="connsiteY5-7116" fmla="*/ 687468 h 1855498"/>
              <a:gd name="connsiteX6-7117" fmla="*/ 56733 w 4011346"/>
              <a:gd name="connsiteY6-7118" fmla="*/ 710829 h 1855498"/>
              <a:gd name="connsiteX7-7119" fmla="*/ 76757 w 4011346"/>
              <a:gd name="connsiteY7-7120" fmla="*/ 790922 h 1855498"/>
              <a:gd name="connsiteX8-7121" fmla="*/ 66745 w 4011346"/>
              <a:gd name="connsiteY8-7122" fmla="*/ 807609 h 1855498"/>
              <a:gd name="connsiteX9-7123" fmla="*/ 70082 w 4011346"/>
              <a:gd name="connsiteY9-7124" fmla="*/ 834306 h 1855498"/>
              <a:gd name="connsiteX10-7125" fmla="*/ 70082 w 4011346"/>
              <a:gd name="connsiteY10-7126" fmla="*/ 874353 h 1855498"/>
              <a:gd name="connsiteX11-7127" fmla="*/ 80094 w 4011346"/>
              <a:gd name="connsiteY11-7128" fmla="*/ 894376 h 1855498"/>
              <a:gd name="connsiteX12-7129" fmla="*/ 76757 w 4011346"/>
              <a:gd name="connsiteY12-7130" fmla="*/ 917737 h 1855498"/>
              <a:gd name="connsiteX13-7131" fmla="*/ 106792 w 4011346"/>
              <a:gd name="connsiteY13-7132" fmla="*/ 951109 h 1855498"/>
              <a:gd name="connsiteX14-7133" fmla="*/ 106792 w 4011346"/>
              <a:gd name="connsiteY14-7134" fmla="*/ 981144 h 1855498"/>
              <a:gd name="connsiteX15-7135" fmla="*/ 13349 w 4011346"/>
              <a:gd name="connsiteY15-7136" fmla="*/ 1071249 h 1855498"/>
              <a:gd name="connsiteX16-7137" fmla="*/ 33373 w 4011346"/>
              <a:gd name="connsiteY16-7138" fmla="*/ 1104622 h 1855498"/>
              <a:gd name="connsiteX17-7139" fmla="*/ 33373 w 4011346"/>
              <a:gd name="connsiteY17-7140" fmla="*/ 1104622 h 1855498"/>
              <a:gd name="connsiteX18-7141" fmla="*/ 16687 w 4011346"/>
              <a:gd name="connsiteY18-7142" fmla="*/ 1134657 h 1855498"/>
              <a:gd name="connsiteX19-7143" fmla="*/ 3338 w 4011346"/>
              <a:gd name="connsiteY19-7144" fmla="*/ 1164692 h 1855498"/>
              <a:gd name="connsiteX20-7145" fmla="*/ 0 w 4011346"/>
              <a:gd name="connsiteY20-7146" fmla="*/ 1224762 h 1855498"/>
              <a:gd name="connsiteX21-7147" fmla="*/ 16687 w 4011346"/>
              <a:gd name="connsiteY21-7148" fmla="*/ 1268146 h 1855498"/>
              <a:gd name="connsiteX22-7149" fmla="*/ 20024 w 4011346"/>
              <a:gd name="connsiteY22-7150" fmla="*/ 1301518 h 1855498"/>
              <a:gd name="connsiteX23-7151" fmla="*/ 56733 w 4011346"/>
              <a:gd name="connsiteY23-7152" fmla="*/ 1311530 h 1855498"/>
              <a:gd name="connsiteX24-7153" fmla="*/ 116803 w 4011346"/>
              <a:gd name="connsiteY24-7154" fmla="*/ 1398298 h 1855498"/>
              <a:gd name="connsiteX25-7155" fmla="*/ 96780 w 4011346"/>
              <a:gd name="connsiteY25-7156" fmla="*/ 1421658 h 1855498"/>
              <a:gd name="connsiteX26-7157" fmla="*/ 93443 w 4011346"/>
              <a:gd name="connsiteY26-7158" fmla="*/ 1451693 h 1855498"/>
              <a:gd name="connsiteX27-7159" fmla="*/ 120141 w 4011346"/>
              <a:gd name="connsiteY27-7160" fmla="*/ 1455030 h 1855498"/>
              <a:gd name="connsiteX28-7161" fmla="*/ 160187 w 4011346"/>
              <a:gd name="connsiteY28-7162" fmla="*/ 1468379 h 1855498"/>
              <a:gd name="connsiteX29-7163" fmla="*/ 186885 w 4011346"/>
              <a:gd name="connsiteY29-7164" fmla="*/ 1481728 h 1855498"/>
              <a:gd name="connsiteX30-7165" fmla="*/ 213583 w 4011346"/>
              <a:gd name="connsiteY30-7166" fmla="*/ 1511763 h 1855498"/>
              <a:gd name="connsiteX31-7167" fmla="*/ 243618 w 4011346"/>
              <a:gd name="connsiteY31-7168" fmla="*/ 1515100 h 1855498"/>
              <a:gd name="connsiteX32-7169" fmla="*/ 287002 w 4011346"/>
              <a:gd name="connsiteY32-7170" fmla="*/ 1545136 h 1855498"/>
              <a:gd name="connsiteX33-7171" fmla="*/ 310363 w 4011346"/>
              <a:gd name="connsiteY33-7172" fmla="*/ 1555147 h 1855498"/>
              <a:gd name="connsiteX34-7173" fmla="*/ 310363 w 4011346"/>
              <a:gd name="connsiteY34-7174" fmla="*/ 1591857 h 1855498"/>
              <a:gd name="connsiteX35-7175" fmla="*/ 270316 w 4011346"/>
              <a:gd name="connsiteY35-7176" fmla="*/ 1631903 h 1855498"/>
              <a:gd name="connsiteX36-7177" fmla="*/ 280327 w 4011346"/>
              <a:gd name="connsiteY36-7178" fmla="*/ 1655264 h 1855498"/>
              <a:gd name="connsiteX37-7179" fmla="*/ 273653 w 4011346"/>
              <a:gd name="connsiteY37-7180" fmla="*/ 1675287 h 1855498"/>
              <a:gd name="connsiteX38-7181" fmla="*/ 266979 w 4011346"/>
              <a:gd name="connsiteY38-7182" fmla="*/ 1691973 h 1855498"/>
              <a:gd name="connsiteX39-7183" fmla="*/ 240281 w 4011346"/>
              <a:gd name="connsiteY39-7184" fmla="*/ 1732020 h 1855498"/>
              <a:gd name="connsiteX40-7185" fmla="*/ 307025 w 4011346"/>
              <a:gd name="connsiteY40-7186" fmla="*/ 1768730 h 1855498"/>
              <a:gd name="connsiteX41-7187" fmla="*/ 337060 w 4011346"/>
              <a:gd name="connsiteY41-7188" fmla="*/ 1775404 h 1855498"/>
              <a:gd name="connsiteX42-7189" fmla="*/ 360421 w 4011346"/>
              <a:gd name="connsiteY42-7190" fmla="*/ 1782079 h 1855498"/>
              <a:gd name="connsiteX43-7191" fmla="*/ 380444 w 4011346"/>
              <a:gd name="connsiteY43-7192" fmla="*/ 1788753 h 1855498"/>
              <a:gd name="connsiteX44-7193" fmla="*/ 407142 w 4011346"/>
              <a:gd name="connsiteY44-7194" fmla="*/ 1808776 h 1855498"/>
              <a:gd name="connsiteX45-7195" fmla="*/ 437177 w 4011346"/>
              <a:gd name="connsiteY45-7196" fmla="*/ 1805439 h 1855498"/>
              <a:gd name="connsiteX46-7197" fmla="*/ 507259 w 4011346"/>
              <a:gd name="connsiteY46-7198" fmla="*/ 1855498 h 1855498"/>
              <a:gd name="connsiteX47-7199" fmla="*/ 517271 w 4011346"/>
              <a:gd name="connsiteY47-7200" fmla="*/ 1842149 h 1855498"/>
              <a:gd name="connsiteX48-7201" fmla="*/ 507259 w 4011346"/>
              <a:gd name="connsiteY48-7202" fmla="*/ 1802102 h 1855498"/>
              <a:gd name="connsiteX49-7203" fmla="*/ 500584 w 4011346"/>
              <a:gd name="connsiteY49-7204" fmla="*/ 1768730 h 1855498"/>
              <a:gd name="connsiteX50-7205" fmla="*/ 483898 w 4011346"/>
              <a:gd name="connsiteY50-7206" fmla="*/ 1725346 h 1855498"/>
              <a:gd name="connsiteX51-7207" fmla="*/ 513933 w 4011346"/>
              <a:gd name="connsiteY51-7208" fmla="*/ 1705322 h 1855498"/>
              <a:gd name="connsiteX52-7209" fmla="*/ 547306 w 4011346"/>
              <a:gd name="connsiteY52-7210" fmla="*/ 1681962 h 1855498"/>
              <a:gd name="connsiteX53-7211" fmla="*/ 527282 w 4011346"/>
              <a:gd name="connsiteY53-7212" fmla="*/ 1665276 h 1855498"/>
              <a:gd name="connsiteX54-7213" fmla="*/ 517271 w 4011346"/>
              <a:gd name="connsiteY54-7214" fmla="*/ 1631903 h 1855498"/>
              <a:gd name="connsiteX55-7215" fmla="*/ 480561 w 4011346"/>
              <a:gd name="connsiteY55-7216" fmla="*/ 1615217 h 1855498"/>
              <a:gd name="connsiteX56-7217" fmla="*/ 470549 w 4011346"/>
              <a:gd name="connsiteY56-7218" fmla="*/ 1595194 h 1855498"/>
              <a:gd name="connsiteX57-7219" fmla="*/ 480561 w 4011346"/>
              <a:gd name="connsiteY57-7220" fmla="*/ 1565159 h 1855498"/>
              <a:gd name="connsiteX58-7221" fmla="*/ 490573 w 4011346"/>
              <a:gd name="connsiteY58-7222" fmla="*/ 1525112 h 1855498"/>
              <a:gd name="connsiteX59-7223" fmla="*/ 513933 w 4011346"/>
              <a:gd name="connsiteY59-7224" fmla="*/ 1545136 h 1855498"/>
              <a:gd name="connsiteX60-7225" fmla="*/ 520608 w 4011346"/>
              <a:gd name="connsiteY60-7226" fmla="*/ 1528449 h 1855498"/>
              <a:gd name="connsiteX61-7227" fmla="*/ 543968 w 4011346"/>
              <a:gd name="connsiteY61-7228" fmla="*/ 1491740 h 1855498"/>
              <a:gd name="connsiteX62-7229" fmla="*/ 574003 w 4011346"/>
              <a:gd name="connsiteY62-7230" fmla="*/ 1475054 h 1855498"/>
              <a:gd name="connsiteX63-7231" fmla="*/ 590690 w 4011346"/>
              <a:gd name="connsiteY63-7232" fmla="*/ 1488403 h 1855498"/>
              <a:gd name="connsiteX64-7233" fmla="*/ 610713 w 4011346"/>
              <a:gd name="connsiteY64-7234" fmla="*/ 1461705 h 1855498"/>
              <a:gd name="connsiteX65-7235" fmla="*/ 630736 w 4011346"/>
              <a:gd name="connsiteY65-7236" fmla="*/ 1488403 h 1855498"/>
              <a:gd name="connsiteX66-7237" fmla="*/ 657434 w 4011346"/>
              <a:gd name="connsiteY66-7238" fmla="*/ 1511763 h 1855498"/>
              <a:gd name="connsiteX67-7239" fmla="*/ 674120 w 4011346"/>
              <a:gd name="connsiteY67-7240" fmla="*/ 1518438 h 1855498"/>
              <a:gd name="connsiteX68-7241" fmla="*/ 697481 w 4011346"/>
              <a:gd name="connsiteY68-7242" fmla="*/ 1518438 h 1855498"/>
              <a:gd name="connsiteX69-7243" fmla="*/ 717504 w 4011346"/>
              <a:gd name="connsiteY69-7244" fmla="*/ 1505089 h 1855498"/>
              <a:gd name="connsiteX70-7245" fmla="*/ 744202 w 4011346"/>
              <a:gd name="connsiteY70-7246" fmla="*/ 1505089 h 1855498"/>
              <a:gd name="connsiteX71-7247" fmla="*/ 760888 w 4011346"/>
              <a:gd name="connsiteY71-7248" fmla="*/ 1501752 h 1855498"/>
              <a:gd name="connsiteX72-7249" fmla="*/ 790923 w 4011346"/>
              <a:gd name="connsiteY72-7250" fmla="*/ 1535124 h 1855498"/>
              <a:gd name="connsiteX73-7251" fmla="*/ 797598 w 4011346"/>
              <a:gd name="connsiteY73-7252" fmla="*/ 1508426 h 1855498"/>
              <a:gd name="connsiteX74-7253" fmla="*/ 817621 w 4011346"/>
              <a:gd name="connsiteY74-7254" fmla="*/ 1525112 h 1855498"/>
              <a:gd name="connsiteX75-7255" fmla="*/ 837644 w 4011346"/>
              <a:gd name="connsiteY75-7256" fmla="*/ 1501752 h 1855498"/>
              <a:gd name="connsiteX76-7257" fmla="*/ 827633 w 4011346"/>
              <a:gd name="connsiteY76-7258" fmla="*/ 1481728 h 1855498"/>
              <a:gd name="connsiteX77-7259" fmla="*/ 810946 w 4011346"/>
              <a:gd name="connsiteY77-7260" fmla="*/ 1468379 h 1855498"/>
              <a:gd name="connsiteX78-7261" fmla="*/ 810946 w 4011346"/>
              <a:gd name="connsiteY78-7262" fmla="*/ 1441682 h 1855498"/>
              <a:gd name="connsiteX79-7263" fmla="*/ 810946 w 4011346"/>
              <a:gd name="connsiteY79-7264" fmla="*/ 1428333 h 1855498"/>
              <a:gd name="connsiteX80-7265" fmla="*/ 830970 w 4011346"/>
              <a:gd name="connsiteY80-7266" fmla="*/ 1424995 h 1855498"/>
              <a:gd name="connsiteX81-7267" fmla="*/ 840981 w 4011346"/>
              <a:gd name="connsiteY81-7268" fmla="*/ 1421658 h 1855498"/>
              <a:gd name="connsiteX82-7269" fmla="*/ 820958 w 4011346"/>
              <a:gd name="connsiteY82-7270" fmla="*/ 1384949 h 1855498"/>
              <a:gd name="connsiteX83-7271" fmla="*/ 854330 w 4011346"/>
              <a:gd name="connsiteY83-7272" fmla="*/ 1378274 h 1855498"/>
              <a:gd name="connsiteX84-7273" fmla="*/ 891040 w 4011346"/>
              <a:gd name="connsiteY84-7274" fmla="*/ 1384949 h 1855498"/>
              <a:gd name="connsiteX85-7275" fmla="*/ 964459 w 4011346"/>
              <a:gd name="connsiteY85-7276" fmla="*/ 1341565 h 1855498"/>
              <a:gd name="connsiteX86-7277" fmla="*/ 1001168 w 4011346"/>
              <a:gd name="connsiteY86-7278" fmla="*/ 1341565 h 1855498"/>
              <a:gd name="connsiteX87-7279" fmla="*/ 1027866 w 4011346"/>
              <a:gd name="connsiteY87-7280" fmla="*/ 1318204 h 1855498"/>
              <a:gd name="connsiteX88-7281" fmla="*/ 1047890 w 4011346"/>
              <a:gd name="connsiteY88-7282" fmla="*/ 1328216 h 1855498"/>
              <a:gd name="connsiteX89-7283" fmla="*/ 1067913 w 4011346"/>
              <a:gd name="connsiteY89-7284" fmla="*/ 1338227 h 1855498"/>
              <a:gd name="connsiteX90-7285" fmla="*/ 1087936 w 4011346"/>
              <a:gd name="connsiteY90-7286" fmla="*/ 1364925 h 1855498"/>
              <a:gd name="connsiteX91-7287" fmla="*/ 1074587 w 4011346"/>
              <a:gd name="connsiteY91-7288" fmla="*/ 1378274 h 1855498"/>
              <a:gd name="connsiteX92-7289" fmla="*/ 1104622 w 4011346"/>
              <a:gd name="connsiteY92-7290" fmla="*/ 1378274 h 1855498"/>
              <a:gd name="connsiteX93-7291" fmla="*/ 1107960 w 4011346"/>
              <a:gd name="connsiteY93-7292" fmla="*/ 1394960 h 1855498"/>
              <a:gd name="connsiteX94-7293" fmla="*/ 1121309 w 4011346"/>
              <a:gd name="connsiteY94-7294" fmla="*/ 1378274 h 1855498"/>
              <a:gd name="connsiteX95-7295" fmla="*/ 1134657 w 4011346"/>
              <a:gd name="connsiteY95-7296" fmla="*/ 1391623 h 1855498"/>
              <a:gd name="connsiteX96-7297" fmla="*/ 1134657 w 4011346"/>
              <a:gd name="connsiteY96-7298" fmla="*/ 1411646 h 1855498"/>
              <a:gd name="connsiteX97-7299" fmla="*/ 1148006 w 4011346"/>
              <a:gd name="connsiteY97-7300" fmla="*/ 1408309 h 1855498"/>
              <a:gd name="connsiteX98-7301" fmla="*/ 1208076 w 4011346"/>
              <a:gd name="connsiteY98-7302" fmla="*/ 1361588 h 1855498"/>
              <a:gd name="connsiteX99-7303" fmla="*/ 1211414 w 4011346"/>
              <a:gd name="connsiteY99-7304" fmla="*/ 1381611 h 1855498"/>
              <a:gd name="connsiteX100-7305" fmla="*/ 1244786 w 4011346"/>
              <a:gd name="connsiteY100-7306" fmla="*/ 1401635 h 1855498"/>
              <a:gd name="connsiteX101-7307" fmla="*/ 1264809 w 4011346"/>
              <a:gd name="connsiteY101-7308" fmla="*/ 1431670 h 1855498"/>
              <a:gd name="connsiteX102-7309" fmla="*/ 1298181 w 4011346"/>
              <a:gd name="connsiteY102-7310" fmla="*/ 1538461 h 1855498"/>
              <a:gd name="connsiteX103-7311" fmla="*/ 1308193 w 4011346"/>
              <a:gd name="connsiteY103-7312" fmla="*/ 1495077 h 1855498"/>
              <a:gd name="connsiteX104-7313" fmla="*/ 1344903 w 4011346"/>
              <a:gd name="connsiteY104-7314" fmla="*/ 1515100 h 1855498"/>
              <a:gd name="connsiteX105-7315" fmla="*/ 1388287 w 4011346"/>
              <a:gd name="connsiteY105-7316" fmla="*/ 1515100 h 1855498"/>
              <a:gd name="connsiteX106-7317" fmla="*/ 1394961 w 4011346"/>
              <a:gd name="connsiteY106-7318" fmla="*/ 1538461 h 1855498"/>
              <a:gd name="connsiteX107-7319" fmla="*/ 1435008 w 4011346"/>
              <a:gd name="connsiteY107-7320" fmla="*/ 1561822 h 1855498"/>
              <a:gd name="connsiteX108-7321" fmla="*/ 1465043 w 4011346"/>
              <a:gd name="connsiteY108-7322" fmla="*/ 1561822 h 1855498"/>
              <a:gd name="connsiteX109-7323" fmla="*/ 1491741 w 4011346"/>
              <a:gd name="connsiteY109-7324" fmla="*/ 1575171 h 1855498"/>
              <a:gd name="connsiteX110-7325" fmla="*/ 1535125 w 4011346"/>
              <a:gd name="connsiteY110-7326" fmla="*/ 1531787 h 1855498"/>
              <a:gd name="connsiteX111-7327" fmla="*/ 1571834 w 4011346"/>
              <a:gd name="connsiteY111-7328" fmla="*/ 1511763 h 1855498"/>
              <a:gd name="connsiteX112-7329" fmla="*/ 1608544 w 4011346"/>
              <a:gd name="connsiteY112-7330" fmla="*/ 1515100 h 1855498"/>
              <a:gd name="connsiteX113-7331" fmla="*/ 1655265 w 4011346"/>
              <a:gd name="connsiteY113-7332" fmla="*/ 1528449 h 1855498"/>
              <a:gd name="connsiteX114-7333" fmla="*/ 1681963 w 4011346"/>
              <a:gd name="connsiteY114-7334" fmla="*/ 1545136 h 1855498"/>
              <a:gd name="connsiteX115-7335" fmla="*/ 1735358 w 4011346"/>
              <a:gd name="connsiteY115-7336" fmla="*/ 1538461 h 1855498"/>
              <a:gd name="connsiteX116-7337" fmla="*/ 1745370 w 4011346"/>
              <a:gd name="connsiteY116-7338" fmla="*/ 1518438 h 1855498"/>
              <a:gd name="connsiteX117-7339" fmla="*/ 1738695 w 4011346"/>
              <a:gd name="connsiteY117-7340" fmla="*/ 1498414 h 1855498"/>
              <a:gd name="connsiteX118-7341" fmla="*/ 1765393 w 4011346"/>
              <a:gd name="connsiteY118-7342" fmla="*/ 1471717 h 1855498"/>
              <a:gd name="connsiteX119-7343" fmla="*/ 1778742 w 4011346"/>
              <a:gd name="connsiteY119-7344" fmla="*/ 1468379 h 1855498"/>
              <a:gd name="connsiteX120-7345" fmla="*/ 1812114 w 4011346"/>
              <a:gd name="connsiteY120-7346" fmla="*/ 1485065 h 1855498"/>
              <a:gd name="connsiteX121-7347" fmla="*/ 1852161 w 4011346"/>
              <a:gd name="connsiteY121-7348" fmla="*/ 1498414 h 1855498"/>
              <a:gd name="connsiteX122-7349" fmla="*/ 1858836 w 4011346"/>
              <a:gd name="connsiteY122-7350" fmla="*/ 1525112 h 1855498"/>
              <a:gd name="connsiteX123-7351" fmla="*/ 1872184 w 4011346"/>
              <a:gd name="connsiteY123-7352" fmla="*/ 1531787 h 1855498"/>
              <a:gd name="connsiteX124-7353" fmla="*/ 1902219 w 4011346"/>
              <a:gd name="connsiteY124-7354" fmla="*/ 1535124 h 1855498"/>
              <a:gd name="connsiteX125-7355" fmla="*/ 1932254 w 4011346"/>
              <a:gd name="connsiteY125-7356" fmla="*/ 1518438 h 1855498"/>
              <a:gd name="connsiteX126-7357" fmla="*/ 1962290 w 4011346"/>
              <a:gd name="connsiteY126-7358" fmla="*/ 1531787 h 1855498"/>
              <a:gd name="connsiteX127-7359" fmla="*/ 1985650 w 4011346"/>
              <a:gd name="connsiteY127-7360" fmla="*/ 1545136 h 1855498"/>
              <a:gd name="connsiteX128-7361" fmla="*/ 1995662 w 4011346"/>
              <a:gd name="connsiteY128-7362" fmla="*/ 1555147 h 1855498"/>
              <a:gd name="connsiteX129-7363" fmla="*/ 2032371 w 4011346"/>
              <a:gd name="connsiteY129-7364" fmla="*/ 1575171 h 1855498"/>
              <a:gd name="connsiteX130-7365" fmla="*/ 2069081 w 4011346"/>
              <a:gd name="connsiteY130-7366" fmla="*/ 1571833 h 1855498"/>
              <a:gd name="connsiteX131-7367" fmla="*/ 2142500 w 4011346"/>
              <a:gd name="connsiteY131-7368" fmla="*/ 1528449 h 1855498"/>
              <a:gd name="connsiteX132-7369" fmla="*/ 2195895 w 4011346"/>
              <a:gd name="connsiteY132-7370" fmla="*/ 1541798 h 1855498"/>
              <a:gd name="connsiteX133-7371" fmla="*/ 2225930 w 4011346"/>
              <a:gd name="connsiteY133-7372" fmla="*/ 1551810 h 1855498"/>
              <a:gd name="connsiteX134-7373" fmla="*/ 2259303 w 4011346"/>
              <a:gd name="connsiteY134-7374" fmla="*/ 1538461 h 1855498"/>
              <a:gd name="connsiteX135-7375" fmla="*/ 2262640 w 4011346"/>
              <a:gd name="connsiteY135-7376" fmla="*/ 1511763 h 1855498"/>
              <a:gd name="connsiteX136-7377" fmla="*/ 2282663 w 4011346"/>
              <a:gd name="connsiteY136-7378" fmla="*/ 1481728 h 1855498"/>
              <a:gd name="connsiteX137-7379" fmla="*/ 2299349 w 4011346"/>
              <a:gd name="connsiteY137-7380" fmla="*/ 1428333 h 1855498"/>
              <a:gd name="connsiteX138-7381" fmla="*/ 2282663 w 4011346"/>
              <a:gd name="connsiteY138-7382" fmla="*/ 1431670 h 1855498"/>
              <a:gd name="connsiteX139-7383" fmla="*/ 2312698 w 4011346"/>
              <a:gd name="connsiteY139-7384" fmla="*/ 1404972 h 1855498"/>
              <a:gd name="connsiteX140-7385" fmla="*/ 2339396 w 4011346"/>
              <a:gd name="connsiteY140-7386" fmla="*/ 1401635 h 1855498"/>
              <a:gd name="connsiteX141-7387" fmla="*/ 2396129 w 4011346"/>
              <a:gd name="connsiteY141-7388" fmla="*/ 1411646 h 1855498"/>
              <a:gd name="connsiteX142-7389" fmla="*/ 2436176 w 4011346"/>
              <a:gd name="connsiteY142-7390" fmla="*/ 1438344 h 1855498"/>
              <a:gd name="connsiteX143-7391" fmla="*/ 2462873 w 4011346"/>
              <a:gd name="connsiteY143-7392" fmla="*/ 1468379 h 1855498"/>
              <a:gd name="connsiteX144-7393" fmla="*/ 2469548 w 4011346"/>
              <a:gd name="connsiteY144-7394" fmla="*/ 1505089 h 1855498"/>
              <a:gd name="connsiteX145-7395" fmla="*/ 2476222 w 4011346"/>
              <a:gd name="connsiteY145-7396" fmla="*/ 1545136 h 1855498"/>
              <a:gd name="connsiteX146-7397" fmla="*/ 2486234 w 4011346"/>
              <a:gd name="connsiteY146-7398" fmla="*/ 1565159 h 1855498"/>
              <a:gd name="connsiteX147-7399" fmla="*/ 2529618 w 4011346"/>
              <a:gd name="connsiteY147-7400" fmla="*/ 1578508 h 1855498"/>
              <a:gd name="connsiteX148-7401" fmla="*/ 2549641 w 4011346"/>
              <a:gd name="connsiteY148-7402" fmla="*/ 1598531 h 1855498"/>
              <a:gd name="connsiteX149-7403" fmla="*/ 2562990 w 4011346"/>
              <a:gd name="connsiteY149-7404" fmla="*/ 1631903 h 1855498"/>
              <a:gd name="connsiteX150-7405" fmla="*/ 2586351 w 4011346"/>
              <a:gd name="connsiteY150-7406" fmla="*/ 1625229 h 1855498"/>
              <a:gd name="connsiteX151-7407" fmla="*/ 2606374 w 4011346"/>
              <a:gd name="connsiteY151-7408" fmla="*/ 1615217 h 1855498"/>
              <a:gd name="connsiteX152-7409" fmla="*/ 2639746 w 4011346"/>
              <a:gd name="connsiteY152-7410" fmla="*/ 1598531 h 1855498"/>
              <a:gd name="connsiteX153-7411" fmla="*/ 2643084 w 4011346"/>
              <a:gd name="connsiteY153-7412" fmla="*/ 1615217 h 1855498"/>
              <a:gd name="connsiteX154-7413" fmla="*/ 2626398 w 4011346"/>
              <a:gd name="connsiteY154-7414" fmla="*/ 1645252 h 1855498"/>
              <a:gd name="connsiteX155-7415" fmla="*/ 2616386 w 4011346"/>
              <a:gd name="connsiteY155-7416" fmla="*/ 1681962 h 1855498"/>
              <a:gd name="connsiteX156-7417" fmla="*/ 2603037 w 4011346"/>
              <a:gd name="connsiteY156-7418" fmla="*/ 1735357 h 1855498"/>
              <a:gd name="connsiteX157-7419" fmla="*/ 2579676 w 4011346"/>
              <a:gd name="connsiteY157-7420" fmla="*/ 1708660 h 1855498"/>
              <a:gd name="connsiteX158-7421" fmla="*/ 2552979 w 4011346"/>
              <a:gd name="connsiteY158-7422" fmla="*/ 1732020 h 1855498"/>
              <a:gd name="connsiteX159-7423" fmla="*/ 2559653 w 4011346"/>
              <a:gd name="connsiteY159-7424" fmla="*/ 1758718 h 1855498"/>
              <a:gd name="connsiteX160-7425" fmla="*/ 2559653 w 4011346"/>
              <a:gd name="connsiteY160-7426" fmla="*/ 1795427 h 1855498"/>
              <a:gd name="connsiteX161-7427" fmla="*/ 2549641 w 4011346"/>
              <a:gd name="connsiteY161-7428" fmla="*/ 1815451 h 1855498"/>
              <a:gd name="connsiteX162-7429" fmla="*/ 2589688 w 4011346"/>
              <a:gd name="connsiteY162-7430" fmla="*/ 1795427 h 1855498"/>
              <a:gd name="connsiteX163-7431" fmla="*/ 2626398 w 4011346"/>
              <a:gd name="connsiteY163-7432" fmla="*/ 1805439 h 1855498"/>
              <a:gd name="connsiteX164-7433" fmla="*/ 2653095 w 4011346"/>
              <a:gd name="connsiteY164-7434" fmla="*/ 1782079 h 1855498"/>
              <a:gd name="connsiteX165-7435" fmla="*/ 2683130 w 4011346"/>
              <a:gd name="connsiteY165-7436" fmla="*/ 1728683 h 1855498"/>
              <a:gd name="connsiteX166-7437" fmla="*/ 2753212 w 4011346"/>
              <a:gd name="connsiteY166-7438" fmla="*/ 1641915 h 1855498"/>
              <a:gd name="connsiteX167-7439" fmla="*/ 2783247 w 4011346"/>
              <a:gd name="connsiteY167-7440" fmla="*/ 1571833 h 1855498"/>
              <a:gd name="connsiteX168-7441" fmla="*/ 2803271 w 4011346"/>
              <a:gd name="connsiteY168-7442" fmla="*/ 1468379 h 1855498"/>
              <a:gd name="connsiteX169-7443" fmla="*/ 2793259 w 4011346"/>
              <a:gd name="connsiteY169-7444" fmla="*/ 1418321 h 1855498"/>
              <a:gd name="connsiteX170-7445" fmla="*/ 2769898 w 4011346"/>
              <a:gd name="connsiteY170-7446" fmla="*/ 1384949 h 1855498"/>
              <a:gd name="connsiteX171-7447" fmla="*/ 2726514 w 4011346"/>
              <a:gd name="connsiteY171-7448" fmla="*/ 1384949 h 1855498"/>
              <a:gd name="connsiteX172-7449" fmla="*/ 2699817 w 4011346"/>
              <a:gd name="connsiteY172-7450" fmla="*/ 1384949 h 1855498"/>
              <a:gd name="connsiteX173-7451" fmla="*/ 2683130 w 4011346"/>
              <a:gd name="connsiteY173-7452" fmla="*/ 1364925 h 1855498"/>
              <a:gd name="connsiteX174-7453" fmla="*/ 2669781 w 4011346"/>
              <a:gd name="connsiteY174-7454" fmla="*/ 1344902 h 1855498"/>
              <a:gd name="connsiteX175-7455" fmla="*/ 2763224 w 4011346"/>
              <a:gd name="connsiteY175-7456" fmla="*/ 1228099 h 1855498"/>
              <a:gd name="connsiteX176-7457" fmla="*/ 2846654 w 4011346"/>
              <a:gd name="connsiteY176-7458" fmla="*/ 1161355 h 1855498"/>
              <a:gd name="connsiteX177-7459" fmla="*/ 2890038 w 4011346"/>
              <a:gd name="connsiteY177-7460" fmla="*/ 1137994 h 1855498"/>
              <a:gd name="connsiteX178-7461" fmla="*/ 2933422 w 4011346"/>
              <a:gd name="connsiteY178-7462" fmla="*/ 1158017 h 1855498"/>
              <a:gd name="connsiteX179-7463" fmla="*/ 2950109 w 4011346"/>
              <a:gd name="connsiteY179-7464" fmla="*/ 1141331 h 1855498"/>
              <a:gd name="connsiteX180-7465" fmla="*/ 2993492 w 4011346"/>
              <a:gd name="connsiteY180-7466" fmla="*/ 1158017 h 1855498"/>
              <a:gd name="connsiteX181-7467" fmla="*/ 3006841 w 4011346"/>
              <a:gd name="connsiteY181-7468" fmla="*/ 1124645 h 1855498"/>
              <a:gd name="connsiteX182-7469" fmla="*/ 3053563 w 4011346"/>
              <a:gd name="connsiteY182-7470" fmla="*/ 1134657 h 1855498"/>
              <a:gd name="connsiteX183-7471" fmla="*/ 3070249 w 4011346"/>
              <a:gd name="connsiteY183-7472" fmla="*/ 1151343 h 1855498"/>
              <a:gd name="connsiteX184-7473" fmla="*/ 3060237 w 4011346"/>
              <a:gd name="connsiteY184-7474" fmla="*/ 1171366 h 1855498"/>
              <a:gd name="connsiteX185-7475" fmla="*/ 3123644 w 4011346"/>
              <a:gd name="connsiteY185-7476" fmla="*/ 1154680 h 1855498"/>
              <a:gd name="connsiteX186-7477" fmla="*/ 3140330 w 4011346"/>
              <a:gd name="connsiteY186-7478" fmla="*/ 1141331 h 1855498"/>
              <a:gd name="connsiteX187-7479" fmla="*/ 3123644 w 4011346"/>
              <a:gd name="connsiteY187-7480" fmla="*/ 1127982 h 1855498"/>
              <a:gd name="connsiteX188-7481" fmla="*/ 3143668 w 4011346"/>
              <a:gd name="connsiteY188-7482" fmla="*/ 1087936 h 1855498"/>
              <a:gd name="connsiteX189-7483" fmla="*/ 3190389 w 4011346"/>
              <a:gd name="connsiteY189-7484" fmla="*/ 1017854 h 1855498"/>
              <a:gd name="connsiteX190-7485" fmla="*/ 3233773 w 4011346"/>
              <a:gd name="connsiteY190-7486" fmla="*/ 1014517 h 1855498"/>
              <a:gd name="connsiteX191-7487" fmla="*/ 3273819 w 4011346"/>
              <a:gd name="connsiteY191-7488" fmla="*/ 1024528 h 1855498"/>
              <a:gd name="connsiteX192-7489" fmla="*/ 3277157 w 4011346"/>
              <a:gd name="connsiteY192-7490" fmla="*/ 1081261 h 1855498"/>
              <a:gd name="connsiteX193-7491" fmla="*/ 3320541 w 4011346"/>
              <a:gd name="connsiteY193-7492" fmla="*/ 1037877 h 1855498"/>
              <a:gd name="connsiteX194-7493" fmla="*/ 3343901 w 4011346"/>
              <a:gd name="connsiteY194-7494" fmla="*/ 1021191 h 1855498"/>
              <a:gd name="connsiteX195-7495" fmla="*/ 3350576 w 4011346"/>
              <a:gd name="connsiteY195-7496" fmla="*/ 987819 h 1855498"/>
              <a:gd name="connsiteX196-7497" fmla="*/ 3377273 w 4011346"/>
              <a:gd name="connsiteY196-7498" fmla="*/ 971133 h 1855498"/>
              <a:gd name="connsiteX197-7499" fmla="*/ 3407309 w 4011346"/>
              <a:gd name="connsiteY197-7500" fmla="*/ 981144 h 1855498"/>
              <a:gd name="connsiteX198-7501" fmla="*/ 3373936 w 4011346"/>
              <a:gd name="connsiteY198-7502" fmla="*/ 1011179 h 1855498"/>
              <a:gd name="connsiteX199-7503" fmla="*/ 3360587 w 4011346"/>
              <a:gd name="connsiteY199-7504" fmla="*/ 1061238 h 1855498"/>
              <a:gd name="connsiteX200-7505" fmla="*/ 3323878 w 4011346"/>
              <a:gd name="connsiteY200-7506" fmla="*/ 1101284 h 1855498"/>
              <a:gd name="connsiteX201-7507" fmla="*/ 3210412 w 4011346"/>
              <a:gd name="connsiteY201-7508" fmla="*/ 1198064 h 1855498"/>
              <a:gd name="connsiteX202-7509" fmla="*/ 3163691 w 4011346"/>
              <a:gd name="connsiteY202-7510" fmla="*/ 1268146 h 1855498"/>
              <a:gd name="connsiteX203-7511" fmla="*/ 3160354 w 4011346"/>
              <a:gd name="connsiteY203-7512" fmla="*/ 1341565 h 1855498"/>
              <a:gd name="connsiteX204-7513" fmla="*/ 3170365 w 4011346"/>
              <a:gd name="connsiteY204-7514" fmla="*/ 1431670 h 1855498"/>
              <a:gd name="connsiteX205-7515" fmla="*/ 3190389 w 4011346"/>
              <a:gd name="connsiteY205-7516" fmla="*/ 1495077 h 1855498"/>
              <a:gd name="connsiteX206-7517" fmla="*/ 3217087 w 4011346"/>
              <a:gd name="connsiteY206-7518" fmla="*/ 1485065 h 1855498"/>
              <a:gd name="connsiteX207-7519" fmla="*/ 3240447 w 4011346"/>
              <a:gd name="connsiteY207-7520" fmla="*/ 1418321 h 1855498"/>
              <a:gd name="connsiteX208-7521" fmla="*/ 3270482 w 4011346"/>
              <a:gd name="connsiteY208-7522" fmla="*/ 1414984 h 1855498"/>
              <a:gd name="connsiteX209-7523" fmla="*/ 3287168 w 4011346"/>
              <a:gd name="connsiteY209-7524" fmla="*/ 1354914 h 1855498"/>
              <a:gd name="connsiteX210-7525" fmla="*/ 3313866 w 4011346"/>
              <a:gd name="connsiteY210-7526" fmla="*/ 1344902 h 1855498"/>
              <a:gd name="connsiteX211-7527" fmla="*/ 3313866 w 4011346"/>
              <a:gd name="connsiteY211-7528" fmla="*/ 1314867 h 1855498"/>
              <a:gd name="connsiteX212-7529" fmla="*/ 3337227 w 4011346"/>
              <a:gd name="connsiteY212-7530" fmla="*/ 1278157 h 1855498"/>
              <a:gd name="connsiteX213-7531" fmla="*/ 3330552 w 4011346"/>
              <a:gd name="connsiteY213-7532" fmla="*/ 1234773 h 1855498"/>
              <a:gd name="connsiteX214-7533" fmla="*/ 3333890 w 4011346"/>
              <a:gd name="connsiteY214-7534" fmla="*/ 1204738 h 1855498"/>
              <a:gd name="connsiteX215-7535" fmla="*/ 3323878 w 4011346"/>
              <a:gd name="connsiteY215-7536" fmla="*/ 1194727 h 1855498"/>
              <a:gd name="connsiteX216-7537" fmla="*/ 3363925 w 4011346"/>
              <a:gd name="connsiteY216-7538" fmla="*/ 1107959 h 1855498"/>
              <a:gd name="connsiteX217-7539" fmla="*/ 3383948 w 4011346"/>
              <a:gd name="connsiteY217-7540" fmla="*/ 1117971 h 1855498"/>
              <a:gd name="connsiteX218-7541" fmla="*/ 3410646 w 4011346"/>
              <a:gd name="connsiteY218-7542" fmla="*/ 1091273 h 1855498"/>
              <a:gd name="connsiteX219-7543" fmla="*/ 3420657 w 4011346"/>
              <a:gd name="connsiteY219-7544" fmla="*/ 1117971 h 1855498"/>
              <a:gd name="connsiteX220-7545" fmla="*/ 3447355 w 4011346"/>
              <a:gd name="connsiteY220-7546" fmla="*/ 1101284 h 1855498"/>
              <a:gd name="connsiteX221-7547" fmla="*/ 3477390 w 4011346"/>
              <a:gd name="connsiteY221-7548" fmla="*/ 1091273 h 1855498"/>
              <a:gd name="connsiteX222-7549" fmla="*/ 3514100 w 4011346"/>
              <a:gd name="connsiteY222-7550" fmla="*/ 1117971 h 1855498"/>
              <a:gd name="connsiteX223-7551" fmla="*/ 3574170 w 4011346"/>
              <a:gd name="connsiteY223-7552" fmla="*/ 1051226 h 1855498"/>
              <a:gd name="connsiteX224-7553" fmla="*/ 3637577 w 4011346"/>
              <a:gd name="connsiteY224-7554" fmla="*/ 1004505 h 1855498"/>
              <a:gd name="connsiteX225-7555" fmla="*/ 3690973 w 4011346"/>
              <a:gd name="connsiteY225-7556" fmla="*/ 967795 h 1855498"/>
              <a:gd name="connsiteX226-7557" fmla="*/ 3741031 w 4011346"/>
              <a:gd name="connsiteY226-7558" fmla="*/ 994493 h 1855498"/>
              <a:gd name="connsiteX227-7559" fmla="*/ 3751043 w 4011346"/>
              <a:gd name="connsiteY227-7560" fmla="*/ 967795 h 1855498"/>
              <a:gd name="connsiteX228-7561" fmla="*/ 3727682 w 4011346"/>
              <a:gd name="connsiteY228-7562" fmla="*/ 901051 h 1855498"/>
              <a:gd name="connsiteX229-7563" fmla="*/ 3700984 w 4011346"/>
              <a:gd name="connsiteY229-7564" fmla="*/ 884365 h 1855498"/>
              <a:gd name="connsiteX230-7565" fmla="*/ 3697647 w 4011346"/>
              <a:gd name="connsiteY230-7566" fmla="*/ 854330 h 1855498"/>
              <a:gd name="connsiteX231-7567" fmla="*/ 3751043 w 4011346"/>
              <a:gd name="connsiteY231-7568" fmla="*/ 861004 h 1855498"/>
              <a:gd name="connsiteX232-7569" fmla="*/ 3774403 w 4011346"/>
              <a:gd name="connsiteY232-7570" fmla="*/ 817620 h 1855498"/>
              <a:gd name="connsiteX233-7571" fmla="*/ 3767729 w 4011346"/>
              <a:gd name="connsiteY233-7572" fmla="*/ 790922 h 1855498"/>
              <a:gd name="connsiteX234-7573" fmla="*/ 3794427 w 4011346"/>
              <a:gd name="connsiteY234-7574" fmla="*/ 757550 h 1855498"/>
              <a:gd name="connsiteX235-7575" fmla="*/ 3804438 w 4011346"/>
              <a:gd name="connsiteY235-7576" fmla="*/ 800934 h 1855498"/>
              <a:gd name="connsiteX236-7577" fmla="*/ 3827799 w 4011346"/>
              <a:gd name="connsiteY236-7578" fmla="*/ 817620 h 1855498"/>
              <a:gd name="connsiteX237-7579" fmla="*/ 3874520 w 4011346"/>
              <a:gd name="connsiteY237-7580" fmla="*/ 837644 h 1855498"/>
              <a:gd name="connsiteX238-7581" fmla="*/ 3894544 w 4011346"/>
              <a:gd name="connsiteY238-7582" fmla="*/ 864341 h 1855498"/>
              <a:gd name="connsiteX239-7583" fmla="*/ 3941265 w 4011346"/>
              <a:gd name="connsiteY239-7584" fmla="*/ 887702 h 1855498"/>
              <a:gd name="connsiteX240-7585" fmla="*/ 3947939 w 4011346"/>
              <a:gd name="connsiteY240-7586" fmla="*/ 874353 h 1855498"/>
              <a:gd name="connsiteX241-7587" fmla="*/ 3957951 w 4011346"/>
              <a:gd name="connsiteY241-7588" fmla="*/ 810946 h 1855498"/>
              <a:gd name="connsiteX242-7589" fmla="*/ 4004672 w 4011346"/>
              <a:gd name="connsiteY242-7590" fmla="*/ 804271 h 1855498"/>
              <a:gd name="connsiteX243-7591" fmla="*/ 4011346 w 4011346"/>
              <a:gd name="connsiteY243-7592" fmla="*/ 770899 h 1855498"/>
              <a:gd name="connsiteX244-7593" fmla="*/ 3967963 w 4011346"/>
              <a:gd name="connsiteY244-7594" fmla="*/ 734190 h 1855498"/>
              <a:gd name="connsiteX245-7595" fmla="*/ 3921241 w 4011346"/>
              <a:gd name="connsiteY245-7596" fmla="*/ 717503 h 1855498"/>
              <a:gd name="connsiteX246-7597" fmla="*/ 3907892 w 4011346"/>
              <a:gd name="connsiteY246-7598" fmla="*/ 720841 h 1855498"/>
              <a:gd name="connsiteX247-7599" fmla="*/ 3907892 w 4011346"/>
              <a:gd name="connsiteY247-7600" fmla="*/ 754213 h 1855498"/>
              <a:gd name="connsiteX248-7601" fmla="*/ 3887869 w 4011346"/>
              <a:gd name="connsiteY248-7602" fmla="*/ 747538 h 1855498"/>
              <a:gd name="connsiteX249-7603" fmla="*/ 3874520 w 4011346"/>
              <a:gd name="connsiteY249-7604" fmla="*/ 694143 h 1855498"/>
              <a:gd name="connsiteX250-7605" fmla="*/ 3817787 w 4011346"/>
              <a:gd name="connsiteY250-7606" fmla="*/ 630736 h 1855498"/>
              <a:gd name="connsiteX251-7607" fmla="*/ 3717671 w 4011346"/>
              <a:gd name="connsiteY251-7608" fmla="*/ 553979 h 1855498"/>
              <a:gd name="connsiteX252-7609" fmla="*/ 3664275 w 4011346"/>
              <a:gd name="connsiteY252-7610" fmla="*/ 533956 h 1855498"/>
              <a:gd name="connsiteX253-7611" fmla="*/ 3584181 w 4011346"/>
              <a:gd name="connsiteY253-7612" fmla="*/ 527282 h 1855498"/>
              <a:gd name="connsiteX254-7613" fmla="*/ 3520774 w 4011346"/>
              <a:gd name="connsiteY254-7614" fmla="*/ 510595 h 1855498"/>
              <a:gd name="connsiteX255-7615" fmla="*/ 3530786 w 4011346"/>
              <a:gd name="connsiteY255-7616" fmla="*/ 550642 h 1855498"/>
              <a:gd name="connsiteX256-7617" fmla="*/ 3537460 w 4011346"/>
              <a:gd name="connsiteY256-7618" fmla="*/ 577340 h 1855498"/>
              <a:gd name="connsiteX257-7619" fmla="*/ 3507425 w 4011346"/>
              <a:gd name="connsiteY257-7620" fmla="*/ 600700 h 1855498"/>
              <a:gd name="connsiteX258-7621" fmla="*/ 3477390 w 4011346"/>
              <a:gd name="connsiteY258-7622" fmla="*/ 574003 h 1855498"/>
              <a:gd name="connsiteX259-7623" fmla="*/ 3477390 w 4011346"/>
              <a:gd name="connsiteY259-7624" fmla="*/ 553979 h 1855498"/>
              <a:gd name="connsiteX260-7625" fmla="*/ 3504088 w 4011346"/>
              <a:gd name="connsiteY260-7626" fmla="*/ 533956 h 1855498"/>
              <a:gd name="connsiteX261-7627" fmla="*/ 3467379 w 4011346"/>
              <a:gd name="connsiteY261-7628" fmla="*/ 520607 h 1855498"/>
              <a:gd name="connsiteX262-7629" fmla="*/ 3450692 w 4011346"/>
              <a:gd name="connsiteY262-7630" fmla="*/ 547305 h 1855498"/>
              <a:gd name="connsiteX263-7631" fmla="*/ 3440681 w 4011346"/>
              <a:gd name="connsiteY263-7632" fmla="*/ 560654 h 1855498"/>
              <a:gd name="connsiteX264-7633" fmla="*/ 3357250 w 4011346"/>
              <a:gd name="connsiteY264-7634" fmla="*/ 547305 h 1855498"/>
              <a:gd name="connsiteX265-7635" fmla="*/ 3297180 w 4011346"/>
              <a:gd name="connsiteY265-7636" fmla="*/ 553979 h 1855498"/>
              <a:gd name="connsiteX266-7637" fmla="*/ 3267145 w 4011346"/>
              <a:gd name="connsiteY266-7638" fmla="*/ 530619 h 1855498"/>
              <a:gd name="connsiteX267-7639" fmla="*/ 3267145 w 4011346"/>
              <a:gd name="connsiteY267-7640" fmla="*/ 493909 h 1855498"/>
              <a:gd name="connsiteX268-7641" fmla="*/ 3203738 w 4011346"/>
              <a:gd name="connsiteY268-7642" fmla="*/ 437176 h 1855498"/>
              <a:gd name="connsiteX269-7643" fmla="*/ 3076923 w 4011346"/>
              <a:gd name="connsiteY269-7644" fmla="*/ 443851 h 1855498"/>
              <a:gd name="connsiteX270-7645" fmla="*/ 3043551 w 4011346"/>
              <a:gd name="connsiteY270-7646" fmla="*/ 420490 h 1855498"/>
              <a:gd name="connsiteX271-7647" fmla="*/ 3000167 w 4011346"/>
              <a:gd name="connsiteY271-7648" fmla="*/ 373769 h 1855498"/>
              <a:gd name="connsiteX272-7649" fmla="*/ 3013516 w 4011346"/>
              <a:gd name="connsiteY272-7650" fmla="*/ 367095 h 1855498"/>
              <a:gd name="connsiteX273-7651" fmla="*/ 3000167 w 4011346"/>
              <a:gd name="connsiteY273-7652" fmla="*/ 347071 h 1855498"/>
              <a:gd name="connsiteX274-7653" fmla="*/ 2970132 w 4011346"/>
              <a:gd name="connsiteY274-7654" fmla="*/ 343734 h 1855498"/>
              <a:gd name="connsiteX275-7655" fmla="*/ 2920073 w 4011346"/>
              <a:gd name="connsiteY275-7656" fmla="*/ 390455 h 1855498"/>
              <a:gd name="connsiteX276-7657" fmla="*/ 2920073 w 4011346"/>
              <a:gd name="connsiteY276-7658" fmla="*/ 390455 h 1855498"/>
              <a:gd name="connsiteX277-7659" fmla="*/ 2916736 w 4011346"/>
              <a:gd name="connsiteY277-7660" fmla="*/ 340397 h 1855498"/>
              <a:gd name="connsiteX278-7661" fmla="*/ 2936760 w 4011346"/>
              <a:gd name="connsiteY278-7662" fmla="*/ 337060 h 1855498"/>
              <a:gd name="connsiteX279-7663" fmla="*/ 2866678 w 4011346"/>
              <a:gd name="connsiteY279-7664" fmla="*/ 307025 h 1855498"/>
              <a:gd name="connsiteX280-7665" fmla="*/ 2813282 w 4011346"/>
              <a:gd name="connsiteY280-7666" fmla="*/ 303687 h 1855498"/>
              <a:gd name="connsiteX281-7667" fmla="*/ 2793259 w 4011346"/>
              <a:gd name="connsiteY281-7668" fmla="*/ 327048 h 1855498"/>
              <a:gd name="connsiteX282-7669" fmla="*/ 2743200 w 4011346"/>
              <a:gd name="connsiteY282-7670" fmla="*/ 337060 h 1855498"/>
              <a:gd name="connsiteX283-7671" fmla="*/ 2786584 w 4011346"/>
              <a:gd name="connsiteY283-7672" fmla="*/ 347071 h 1855498"/>
              <a:gd name="connsiteX284-7673" fmla="*/ 2763224 w 4011346"/>
              <a:gd name="connsiteY284-7674" fmla="*/ 367095 h 1855498"/>
              <a:gd name="connsiteX285-7675" fmla="*/ 2769898 w 4011346"/>
              <a:gd name="connsiteY285-7676" fmla="*/ 417153 h 1855498"/>
              <a:gd name="connsiteX286-7677" fmla="*/ 2749875 w 4011346"/>
              <a:gd name="connsiteY286-7678" fmla="*/ 400467 h 1855498"/>
              <a:gd name="connsiteX287-7679" fmla="*/ 2733189 w 4011346"/>
              <a:gd name="connsiteY287-7680" fmla="*/ 413816 h 1855498"/>
              <a:gd name="connsiteX288-7681" fmla="*/ 2666444 w 4011346"/>
              <a:gd name="connsiteY288-7682" fmla="*/ 403804 h 1855498"/>
              <a:gd name="connsiteX289-7683" fmla="*/ 2636409 w 4011346"/>
              <a:gd name="connsiteY289-7684" fmla="*/ 413816 h 1855498"/>
              <a:gd name="connsiteX290-7685" fmla="*/ 2603037 w 4011346"/>
              <a:gd name="connsiteY290-7686" fmla="*/ 373769 h 1855498"/>
              <a:gd name="connsiteX291-7687" fmla="*/ 2569665 w 4011346"/>
              <a:gd name="connsiteY291-7688" fmla="*/ 457200 h 1855498"/>
              <a:gd name="connsiteX292-7689" fmla="*/ 2552979 w 4011346"/>
              <a:gd name="connsiteY292-7690" fmla="*/ 477223 h 1855498"/>
              <a:gd name="connsiteX293-7691" fmla="*/ 2469548 w 4011346"/>
              <a:gd name="connsiteY293-7692" fmla="*/ 340397 h 1855498"/>
              <a:gd name="connsiteX294-7693" fmla="*/ 2446187 w 4011346"/>
              <a:gd name="connsiteY294-7694" fmla="*/ 357083 h 1855498"/>
              <a:gd name="connsiteX295-7695" fmla="*/ 2442850 w 4011346"/>
              <a:gd name="connsiteY295-7696" fmla="*/ 323711 h 1855498"/>
              <a:gd name="connsiteX296-7697" fmla="*/ 2449525 w 4011346"/>
              <a:gd name="connsiteY296-7698" fmla="*/ 253629 h 1855498"/>
              <a:gd name="connsiteX297-7699" fmla="*/ 2386117 w 4011346"/>
              <a:gd name="connsiteY297-7700" fmla="*/ 226931 h 1855498"/>
              <a:gd name="connsiteX298-7701" fmla="*/ 2369431 w 4011346"/>
              <a:gd name="connsiteY298-7702" fmla="*/ 266978 h 1855498"/>
              <a:gd name="connsiteX299-7703" fmla="*/ 2379443 w 4011346"/>
              <a:gd name="connsiteY299-7704" fmla="*/ 290338 h 1855498"/>
              <a:gd name="connsiteX300-7705" fmla="*/ 2376106 w 4011346"/>
              <a:gd name="connsiteY300-7706" fmla="*/ 310362 h 1855498"/>
              <a:gd name="connsiteX301-7707" fmla="*/ 2352745 w 4011346"/>
              <a:gd name="connsiteY301-7708" fmla="*/ 287001 h 1855498"/>
              <a:gd name="connsiteX302-7709" fmla="*/ 2316036 w 4011346"/>
              <a:gd name="connsiteY302-7710" fmla="*/ 293676 h 1855498"/>
              <a:gd name="connsiteX303-7711" fmla="*/ 2272652 w 4011346"/>
              <a:gd name="connsiteY303-7712" fmla="*/ 280327 h 1855498"/>
              <a:gd name="connsiteX304-7713" fmla="*/ 2245954 w 4011346"/>
              <a:gd name="connsiteY304-7714" fmla="*/ 240280 h 1855498"/>
              <a:gd name="connsiteX305-7715" fmla="*/ 2209244 w 4011346"/>
              <a:gd name="connsiteY305-7716" fmla="*/ 236943 h 1855498"/>
              <a:gd name="connsiteX306-7717" fmla="*/ 2159186 w 4011346"/>
              <a:gd name="connsiteY306-7718" fmla="*/ 226931 h 1855498"/>
              <a:gd name="connsiteX307-7719" fmla="*/ 2132488 w 4011346"/>
              <a:gd name="connsiteY307-7720" fmla="*/ 243617 h 1855498"/>
              <a:gd name="connsiteX308-7721" fmla="*/ 2115802 w 4011346"/>
              <a:gd name="connsiteY308-7722" fmla="*/ 256966 h 1855498"/>
              <a:gd name="connsiteX309-7723" fmla="*/ 2115802 w 4011346"/>
              <a:gd name="connsiteY309-7724" fmla="*/ 226931 h 1855498"/>
              <a:gd name="connsiteX310-7725" fmla="*/ 2082430 w 4011346"/>
              <a:gd name="connsiteY310-7726" fmla="*/ 223594 h 1855498"/>
              <a:gd name="connsiteX311-7727" fmla="*/ 2045720 w 4011346"/>
              <a:gd name="connsiteY311-7728" fmla="*/ 196896 h 1855498"/>
              <a:gd name="connsiteX312-7729" fmla="*/ 2025697 w 4011346"/>
              <a:gd name="connsiteY312-7730" fmla="*/ 226931 h 1855498"/>
              <a:gd name="connsiteX313-7731" fmla="*/ 2055732 w 4011346"/>
              <a:gd name="connsiteY313-7732" fmla="*/ 223594 h 1855498"/>
              <a:gd name="connsiteX314-7733" fmla="*/ 2045720 w 4011346"/>
              <a:gd name="connsiteY314-7734" fmla="*/ 250292 h 1855498"/>
              <a:gd name="connsiteX315-7735" fmla="*/ 1988987 w 4011346"/>
              <a:gd name="connsiteY315-7736" fmla="*/ 270315 h 1855498"/>
              <a:gd name="connsiteX316-7737" fmla="*/ 1935592 w 4011346"/>
              <a:gd name="connsiteY316-7738" fmla="*/ 280327 h 1855498"/>
              <a:gd name="connsiteX317-7739" fmla="*/ 1995662 w 4011346"/>
              <a:gd name="connsiteY317-7740" fmla="*/ 223594 h 1855498"/>
              <a:gd name="connsiteX318-7741" fmla="*/ 2055732 w 4011346"/>
              <a:gd name="connsiteY318-7742" fmla="*/ 153512 h 1855498"/>
              <a:gd name="connsiteX319-7743" fmla="*/ 2055732 w 4011346"/>
              <a:gd name="connsiteY319-7744" fmla="*/ 153512 h 1855498"/>
              <a:gd name="connsiteX320-7745" fmla="*/ 1748707 w 4011346"/>
              <a:gd name="connsiteY320-7746" fmla="*/ 16687 h 1855498"/>
              <a:gd name="connsiteX321-7747" fmla="*/ 1685300 w 4011346"/>
              <a:gd name="connsiteY321-7748" fmla="*/ 0 h 1855498"/>
              <a:gd name="connsiteX322-7749" fmla="*/ 1615218 w 4011346"/>
              <a:gd name="connsiteY322-7750" fmla="*/ 3338 h 1855498"/>
              <a:gd name="connsiteX323-7751" fmla="*/ 1638579 w 4011346"/>
              <a:gd name="connsiteY323-7752" fmla="*/ 33373 h 1855498"/>
              <a:gd name="connsiteX324-7753" fmla="*/ 1528449 w 4011346"/>
              <a:gd name="connsiteY324-7754" fmla="*/ 60069 h 1855498"/>
              <a:gd name="connsiteX325-7755" fmla="*/ 1465043 w 4011346"/>
              <a:gd name="connsiteY325-7756" fmla="*/ 143500 h 1855498"/>
              <a:gd name="connsiteX326-7757" fmla="*/ 1448357 w 4011346"/>
              <a:gd name="connsiteY326-7758" fmla="*/ 170198 h 1855498"/>
              <a:gd name="connsiteX327-7759" fmla="*/ 1481729 w 4011346"/>
              <a:gd name="connsiteY327-7760" fmla="*/ 203571 h 1855498"/>
              <a:gd name="connsiteX328-7761" fmla="*/ 1481729 w 4011346"/>
              <a:gd name="connsiteY328-7762" fmla="*/ 233606 h 1855498"/>
              <a:gd name="connsiteX329-7763" fmla="*/ 1458368 w 4011346"/>
              <a:gd name="connsiteY329-7764" fmla="*/ 236943 h 1855498"/>
              <a:gd name="connsiteX330-7765" fmla="*/ 1458368 w 4011346"/>
              <a:gd name="connsiteY330-7766" fmla="*/ 216919 h 1855498"/>
              <a:gd name="connsiteX331-7767" fmla="*/ 1418322 w 4011346"/>
              <a:gd name="connsiteY331-7768" fmla="*/ 226931 h 1855498"/>
              <a:gd name="connsiteX332-7769" fmla="*/ 1368263 w 4011346"/>
              <a:gd name="connsiteY332-7770" fmla="*/ 233606 h 1855498"/>
              <a:gd name="connsiteX333-7771" fmla="*/ 1321542 w 4011346"/>
              <a:gd name="connsiteY333-7772" fmla="*/ 240280 h 1855498"/>
              <a:gd name="connsiteX334-7773" fmla="*/ 1318205 w 4011346"/>
              <a:gd name="connsiteY334-7774" fmla="*/ 327048 h 1855498"/>
              <a:gd name="connsiteX335-7775" fmla="*/ 1358252 w 4011346"/>
              <a:gd name="connsiteY335-7776" fmla="*/ 350409 h 1855498"/>
              <a:gd name="connsiteX336-7777" fmla="*/ 1374938 w 4011346"/>
              <a:gd name="connsiteY336-7778" fmla="*/ 380444 h 1855498"/>
              <a:gd name="connsiteX337-7779" fmla="*/ 1384949 w 4011346"/>
              <a:gd name="connsiteY337-7780" fmla="*/ 403804 h 1855498"/>
              <a:gd name="connsiteX338-7781" fmla="*/ 1394961 w 4011346"/>
              <a:gd name="connsiteY338-7782" fmla="*/ 453863 h 1855498"/>
              <a:gd name="connsiteX339-7783" fmla="*/ 1384949 w 4011346"/>
              <a:gd name="connsiteY339-7784" fmla="*/ 483898 h 1855498"/>
              <a:gd name="connsiteX340-7785" fmla="*/ 1358252 w 4011346"/>
              <a:gd name="connsiteY340-7786" fmla="*/ 450525 h 1855498"/>
              <a:gd name="connsiteX341-7787" fmla="*/ 1361589 w 4011346"/>
              <a:gd name="connsiteY341-7788" fmla="*/ 420490 h 1855498"/>
              <a:gd name="connsiteX342-7789" fmla="*/ 1351577 w 4011346"/>
              <a:gd name="connsiteY342-7790" fmla="*/ 380444 h 1855498"/>
              <a:gd name="connsiteX343-7791" fmla="*/ 1328217 w 4011346"/>
              <a:gd name="connsiteY343-7792" fmla="*/ 387118 h 1855498"/>
              <a:gd name="connsiteX344-7793" fmla="*/ 1281495 w 4011346"/>
              <a:gd name="connsiteY344-7794" fmla="*/ 350409 h 1855498"/>
              <a:gd name="connsiteX345-7795" fmla="*/ 1241449 w 4011346"/>
              <a:gd name="connsiteY345-7796" fmla="*/ 347071 h 1855498"/>
              <a:gd name="connsiteX346-7797" fmla="*/ 1241449 w 4011346"/>
              <a:gd name="connsiteY346-7798" fmla="*/ 393792 h 1855498"/>
              <a:gd name="connsiteX347-7799" fmla="*/ 1201402 w 4011346"/>
              <a:gd name="connsiteY347-7800" fmla="*/ 373769 h 1855498"/>
              <a:gd name="connsiteX348-7801" fmla="*/ 1228100 w 4011346"/>
              <a:gd name="connsiteY348-7802" fmla="*/ 423827 h 1855498"/>
              <a:gd name="connsiteX349-7803" fmla="*/ 1258135 w 4011346"/>
              <a:gd name="connsiteY349-7804" fmla="*/ 433839 h 1855498"/>
              <a:gd name="connsiteX350-7805" fmla="*/ 1258135 w 4011346"/>
              <a:gd name="connsiteY350-7806" fmla="*/ 453863 h 1855498"/>
              <a:gd name="connsiteX351-7807" fmla="*/ 1198065 w 4011346"/>
              <a:gd name="connsiteY351-7808" fmla="*/ 430502 h 1855498"/>
              <a:gd name="connsiteX352-7809" fmla="*/ 1181379 w 4011346"/>
              <a:gd name="connsiteY352-7810" fmla="*/ 430502 h 1855498"/>
              <a:gd name="connsiteX353-7811" fmla="*/ 1178041 w 4011346"/>
              <a:gd name="connsiteY353-7812" fmla="*/ 387118 h 1855498"/>
              <a:gd name="connsiteX354-7813" fmla="*/ 1171367 w 4011346"/>
              <a:gd name="connsiteY354-7814" fmla="*/ 300350 h 1855498"/>
              <a:gd name="connsiteX355-7815" fmla="*/ 1161355 w 4011346"/>
              <a:gd name="connsiteY355-7816" fmla="*/ 370432 h 1855498"/>
              <a:gd name="connsiteX356-7817" fmla="*/ 1137995 w 4011346"/>
              <a:gd name="connsiteY356-7818" fmla="*/ 400467 h 1855498"/>
              <a:gd name="connsiteX357-7819" fmla="*/ 1158018 w 4011346"/>
              <a:gd name="connsiteY357-7820" fmla="*/ 447188 h 1855498"/>
              <a:gd name="connsiteX358-7821" fmla="*/ 1158018 w 4011346"/>
              <a:gd name="connsiteY358-7822" fmla="*/ 480560 h 1855498"/>
              <a:gd name="connsiteX359-7823" fmla="*/ 1141332 w 4011346"/>
              <a:gd name="connsiteY359-7824" fmla="*/ 530619 h 1855498"/>
              <a:gd name="connsiteX360-7825" fmla="*/ 1154681 w 4011346"/>
              <a:gd name="connsiteY360-7826" fmla="*/ 563991 h 1855498"/>
              <a:gd name="connsiteX361-7827" fmla="*/ 1184716 w 4011346"/>
              <a:gd name="connsiteY361-7828" fmla="*/ 570665 h 1855498"/>
              <a:gd name="connsiteX362-7829" fmla="*/ 1221425 w 4011346"/>
              <a:gd name="connsiteY362-7830" fmla="*/ 577340 h 1855498"/>
              <a:gd name="connsiteX363-7831" fmla="*/ 1241449 w 4011346"/>
              <a:gd name="connsiteY363-7832" fmla="*/ 600700 h 1855498"/>
              <a:gd name="connsiteX364-7833" fmla="*/ 1258135 w 4011346"/>
              <a:gd name="connsiteY364-7834" fmla="*/ 644084 h 1855498"/>
              <a:gd name="connsiteX365-7835" fmla="*/ 1258135 w 4011346"/>
              <a:gd name="connsiteY365-7836" fmla="*/ 644084 h 1855498"/>
              <a:gd name="connsiteX366-7837" fmla="*/ 1254798 w 4011346"/>
              <a:gd name="connsiteY366-7838" fmla="*/ 677457 h 1855498"/>
              <a:gd name="connsiteX367-7839" fmla="*/ 1274821 w 4011346"/>
              <a:gd name="connsiteY367-7840" fmla="*/ 697480 h 1855498"/>
              <a:gd name="connsiteX368-7841" fmla="*/ 1244786 w 4011346"/>
              <a:gd name="connsiteY368-7842" fmla="*/ 704155 h 1855498"/>
              <a:gd name="connsiteX369-7843" fmla="*/ 1224763 w 4011346"/>
              <a:gd name="connsiteY369-7844" fmla="*/ 664108 h 1855498"/>
              <a:gd name="connsiteX370-7845" fmla="*/ 1224763 w 4011346"/>
              <a:gd name="connsiteY370-7846" fmla="*/ 624061 h 1855498"/>
              <a:gd name="connsiteX371-7847" fmla="*/ 1194727 w 4011346"/>
              <a:gd name="connsiteY371-7848" fmla="*/ 587352 h 1855498"/>
              <a:gd name="connsiteX372-7849" fmla="*/ 1164692 w 4011346"/>
              <a:gd name="connsiteY372-7850" fmla="*/ 630736 h 1855498"/>
              <a:gd name="connsiteX373-7851" fmla="*/ 1178041 w 4011346"/>
              <a:gd name="connsiteY373-7852" fmla="*/ 674119 h 1855498"/>
              <a:gd name="connsiteX374-7853" fmla="*/ 1137995 w 4011346"/>
              <a:gd name="connsiteY374-7854" fmla="*/ 730852 h 1855498"/>
              <a:gd name="connsiteX375-7855" fmla="*/ 1097948 w 4011346"/>
              <a:gd name="connsiteY375-7856" fmla="*/ 787585 h 1855498"/>
              <a:gd name="connsiteX376-7857" fmla="*/ 1007843 w 4011346"/>
              <a:gd name="connsiteY376-7858" fmla="*/ 750876 h 1855498"/>
              <a:gd name="connsiteX377-7859" fmla="*/ 1074587 w 4011346"/>
              <a:gd name="connsiteY377-7860" fmla="*/ 747538 h 1855498"/>
              <a:gd name="connsiteX378-7861" fmla="*/ 1107960 w 4011346"/>
              <a:gd name="connsiteY378-7862" fmla="*/ 684131 h 1855498"/>
              <a:gd name="connsiteX379-7863" fmla="*/ 1121309 w 4011346"/>
              <a:gd name="connsiteY379-7864" fmla="*/ 640747 h 1855498"/>
              <a:gd name="connsiteX380-7865" fmla="*/ 1127983 w 4011346"/>
              <a:gd name="connsiteY380-7866" fmla="*/ 607375 h 1855498"/>
              <a:gd name="connsiteX381-7867" fmla="*/ 1117971 w 4011346"/>
              <a:gd name="connsiteY381-7868" fmla="*/ 590689 h 1855498"/>
              <a:gd name="connsiteX382-7869" fmla="*/ 1114634 w 4011346"/>
              <a:gd name="connsiteY382-7870" fmla="*/ 540630 h 1855498"/>
              <a:gd name="connsiteX383-7871" fmla="*/ 1104622 w 4011346"/>
              <a:gd name="connsiteY383-7872" fmla="*/ 460537 h 1855498"/>
              <a:gd name="connsiteX384-7873" fmla="*/ 1101285 w 4011346"/>
              <a:gd name="connsiteY384-7874" fmla="*/ 400467 h 1855498"/>
              <a:gd name="connsiteX385-7875" fmla="*/ 1124646 w 4011346"/>
              <a:gd name="connsiteY385-7876" fmla="*/ 307025 h 1855498"/>
              <a:gd name="connsiteX386-7877" fmla="*/ 1031203 w 4011346"/>
              <a:gd name="connsiteY386-7878" fmla="*/ 297013 h 1855498"/>
              <a:gd name="connsiteX387-7879" fmla="*/ 1014517 w 4011346"/>
              <a:gd name="connsiteY387-7880" fmla="*/ 353746 h 1855498"/>
              <a:gd name="connsiteX388-7881" fmla="*/ 1024529 w 4011346"/>
              <a:gd name="connsiteY388-7882" fmla="*/ 400467 h 1855498"/>
              <a:gd name="connsiteX389-7883" fmla="*/ 981145 w 4011346"/>
              <a:gd name="connsiteY389-7884" fmla="*/ 453863 h 1855498"/>
              <a:gd name="connsiteX390-7885" fmla="*/ 991157 w 4011346"/>
              <a:gd name="connsiteY390-7886" fmla="*/ 490572 h 1855498"/>
              <a:gd name="connsiteX391-7887" fmla="*/ 981145 w 4011346"/>
              <a:gd name="connsiteY391-7888" fmla="*/ 537293 h 1855498"/>
              <a:gd name="connsiteX392-7889" fmla="*/ 1001168 w 4011346"/>
              <a:gd name="connsiteY392-7890" fmla="*/ 560654 h 1855498"/>
              <a:gd name="connsiteX393-7891" fmla="*/ 1017854 w 4011346"/>
              <a:gd name="connsiteY393-7892" fmla="*/ 607375 h 1855498"/>
              <a:gd name="connsiteX394-7893" fmla="*/ 1047890 w 4011346"/>
              <a:gd name="connsiteY394-7894" fmla="*/ 594026 h 1855498"/>
              <a:gd name="connsiteX395-7895" fmla="*/ 1014517 w 4011346"/>
              <a:gd name="connsiteY395-7896" fmla="*/ 647422 h 1855498"/>
              <a:gd name="connsiteX396-7897" fmla="*/ 957784 w 4011346"/>
              <a:gd name="connsiteY396-7898" fmla="*/ 594026 h 1855498"/>
              <a:gd name="connsiteX397-7899" fmla="*/ 884365 w 4011346"/>
              <a:gd name="connsiteY397-7900" fmla="*/ 557317 h 1855498"/>
              <a:gd name="connsiteX398-7901" fmla="*/ 824295 w 4011346"/>
              <a:gd name="connsiteY398-7902" fmla="*/ 533956 h 1855498"/>
              <a:gd name="connsiteX399-7903" fmla="*/ 810946 w 4011346"/>
              <a:gd name="connsiteY399-7904" fmla="*/ 570665 h 1855498"/>
              <a:gd name="connsiteX400-7905" fmla="*/ 827633 w 4011346"/>
              <a:gd name="connsiteY400-7906" fmla="*/ 607375 h 1855498"/>
              <a:gd name="connsiteX401-7907" fmla="*/ 814284 w 4011346"/>
              <a:gd name="connsiteY401-7908" fmla="*/ 630736 h 1855498"/>
              <a:gd name="connsiteX402-7909" fmla="*/ 800935 w 4011346"/>
              <a:gd name="connsiteY402-7910" fmla="*/ 647422 h 1855498"/>
              <a:gd name="connsiteX403-7911" fmla="*/ 770900 w 4011346"/>
              <a:gd name="connsiteY403-7912" fmla="*/ 590689 h 1855498"/>
              <a:gd name="connsiteX404-7913" fmla="*/ 744202 w 4011346"/>
              <a:gd name="connsiteY404-7914" fmla="*/ 627398 h 1855498"/>
              <a:gd name="connsiteX405-7915" fmla="*/ 707492 w 4011346"/>
              <a:gd name="connsiteY405-7916" fmla="*/ 620724 h 1855498"/>
              <a:gd name="connsiteX406-7917" fmla="*/ 654097 w 4011346"/>
              <a:gd name="connsiteY406-7918" fmla="*/ 657433 h 1855498"/>
              <a:gd name="connsiteX407-7919" fmla="*/ 644085 w 4011346"/>
              <a:gd name="connsiteY407-7920" fmla="*/ 634073 h 1855498"/>
              <a:gd name="connsiteX408-7921" fmla="*/ 654097 w 4011346"/>
              <a:gd name="connsiteY408-7922" fmla="*/ 597363 h 1855498"/>
              <a:gd name="connsiteX409-7923" fmla="*/ 614050 w 4011346"/>
              <a:gd name="connsiteY409-7924" fmla="*/ 634073 h 1855498"/>
              <a:gd name="connsiteX410-7925" fmla="*/ 594027 w 4011346"/>
              <a:gd name="connsiteY410-7926" fmla="*/ 634073 h 1855498"/>
              <a:gd name="connsiteX411-7927" fmla="*/ 533957 w 4011346"/>
              <a:gd name="connsiteY411-7928" fmla="*/ 667445 h 1855498"/>
              <a:gd name="connsiteX412-7929" fmla="*/ 510596 w 4011346"/>
              <a:gd name="connsiteY412-7930" fmla="*/ 690806 h 1855498"/>
              <a:gd name="connsiteX413-7931" fmla="*/ 500584 w 4011346"/>
              <a:gd name="connsiteY413-7932" fmla="*/ 737527 h 1855498"/>
              <a:gd name="connsiteX414-7933" fmla="*/ 450526 w 4011346"/>
              <a:gd name="connsiteY414-7934" fmla="*/ 724178 h 1855498"/>
              <a:gd name="connsiteX415-7935" fmla="*/ 433840 w 4011346"/>
              <a:gd name="connsiteY415-7936" fmla="*/ 687468 h 1855498"/>
              <a:gd name="connsiteX416-7937" fmla="*/ 467212 w 4011346"/>
              <a:gd name="connsiteY416-7938" fmla="*/ 657433 h 1855498"/>
              <a:gd name="connsiteX417-7939" fmla="*/ 453863 w 4011346"/>
              <a:gd name="connsiteY417-7940" fmla="*/ 634073 h 1855498"/>
              <a:gd name="connsiteX418-7941" fmla="*/ 390456 w 4011346"/>
              <a:gd name="connsiteY418-7942" fmla="*/ 604038 h 1855498"/>
              <a:gd name="connsiteX419-7943" fmla="*/ 417154 w 4011346"/>
              <a:gd name="connsiteY419-7944" fmla="*/ 654096 h 1855498"/>
              <a:gd name="connsiteX420-7945" fmla="*/ 407142 w 4011346"/>
              <a:gd name="connsiteY420-7946" fmla="*/ 697480 h 1855498"/>
              <a:gd name="connsiteX421-7947" fmla="*/ 413817 w 4011346"/>
              <a:gd name="connsiteY421-7948" fmla="*/ 734190 h 1855498"/>
              <a:gd name="connsiteX422-7949" fmla="*/ 427165 w 4011346"/>
              <a:gd name="connsiteY422-7950" fmla="*/ 757550 h 1855498"/>
              <a:gd name="connsiteX423-7951" fmla="*/ 413817 w 4011346"/>
              <a:gd name="connsiteY423-7952" fmla="*/ 787585 h 1855498"/>
              <a:gd name="connsiteX424-7953" fmla="*/ 390456 w 4011346"/>
              <a:gd name="connsiteY424-7954" fmla="*/ 764225 h 1855498"/>
              <a:gd name="connsiteX425-7955" fmla="*/ 360421 w 4011346"/>
              <a:gd name="connsiteY425-7956" fmla="*/ 760887 h 1855498"/>
              <a:gd name="connsiteX426-7957" fmla="*/ 333723 w 4011346"/>
              <a:gd name="connsiteY426-7958" fmla="*/ 800934 h 1855498"/>
              <a:gd name="connsiteX427-7959" fmla="*/ 307025 w 4011346"/>
              <a:gd name="connsiteY427-7960" fmla="*/ 820957 h 1855498"/>
              <a:gd name="connsiteX428-7961" fmla="*/ 320374 w 4011346"/>
              <a:gd name="connsiteY428-7962" fmla="*/ 847655 h 1855498"/>
              <a:gd name="connsiteX429-7963" fmla="*/ 303688 w 4011346"/>
              <a:gd name="connsiteY429-7964" fmla="*/ 871016 h 1855498"/>
              <a:gd name="connsiteX430-7965" fmla="*/ 233606 w 4011346"/>
              <a:gd name="connsiteY430-7966" fmla="*/ 834306 h 1855498"/>
              <a:gd name="connsiteX431-7967" fmla="*/ 243618 w 4011346"/>
              <a:gd name="connsiteY431-7968" fmla="*/ 884365 h 1855498"/>
              <a:gd name="connsiteX432-7969" fmla="*/ 263641 w 4011346"/>
              <a:gd name="connsiteY432-7970" fmla="*/ 904388 h 1855498"/>
              <a:gd name="connsiteX433-7971" fmla="*/ 250292 w 4011346"/>
              <a:gd name="connsiteY433-7972" fmla="*/ 917737 h 1855498"/>
              <a:gd name="connsiteX434-7973" fmla="*/ 193560 w 4011346"/>
              <a:gd name="connsiteY434-7974" fmla="*/ 881027 h 1855498"/>
              <a:gd name="connsiteX435-7975" fmla="*/ 170199 w 4011346"/>
              <a:gd name="connsiteY435-7976" fmla="*/ 840981 h 1855498"/>
              <a:gd name="connsiteX436-7977" fmla="*/ 170199 w 4011346"/>
              <a:gd name="connsiteY436-7978" fmla="*/ 794260 h 1855498"/>
              <a:gd name="connsiteX437-7979" fmla="*/ 133490 w 4011346"/>
              <a:gd name="connsiteY437-7980" fmla="*/ 717503 h 1855498"/>
              <a:gd name="connsiteX438-7981" fmla="*/ 196897 w 4011346"/>
              <a:gd name="connsiteY438-7982" fmla="*/ 747538 h 1855498"/>
              <a:gd name="connsiteX439-7983" fmla="*/ 256967 w 4011346"/>
              <a:gd name="connsiteY439-7984" fmla="*/ 777573 h 1855498"/>
              <a:gd name="connsiteX440-7985" fmla="*/ 293676 w 4011346"/>
              <a:gd name="connsiteY440-7986" fmla="*/ 780911 h 1855498"/>
              <a:gd name="connsiteX441-7987" fmla="*/ 327049 w 4011346"/>
              <a:gd name="connsiteY441-7988" fmla="*/ 750876 h 1855498"/>
              <a:gd name="connsiteX442-7989" fmla="*/ 343735 w 4011346"/>
              <a:gd name="connsiteY442-7990" fmla="*/ 714166 h 1855498"/>
              <a:gd name="connsiteX443-7991" fmla="*/ 333723 w 4011346"/>
              <a:gd name="connsiteY443-7992" fmla="*/ 664108 h 1855498"/>
              <a:gd name="connsiteX444-7993" fmla="*/ 290339 w 4011346"/>
              <a:gd name="connsiteY444-7994" fmla="*/ 644084 h 1855498"/>
              <a:gd name="connsiteX445-7995" fmla="*/ 236944 w 4011346"/>
              <a:gd name="connsiteY445-7996" fmla="*/ 597363 h 1855498"/>
              <a:gd name="connsiteX446" fmla="*/ 133490 w 4011346"/>
              <a:gd name="connsiteY446" fmla="*/ 540630 h 1855498"/>
              <a:gd name="connsiteX0-7997" fmla="*/ 133490 w 4011346"/>
              <a:gd name="connsiteY0-7998" fmla="*/ 540630 h 1855498"/>
              <a:gd name="connsiteX1-7999" fmla="*/ 46722 w 4011346"/>
              <a:gd name="connsiteY1-8000" fmla="*/ 570665 h 1855498"/>
              <a:gd name="connsiteX2-8001" fmla="*/ 33373 w 4011346"/>
              <a:gd name="connsiteY2-8002" fmla="*/ 600700 h 1855498"/>
              <a:gd name="connsiteX3-8003" fmla="*/ 43384 w 4011346"/>
              <a:gd name="connsiteY3-8004" fmla="*/ 630736 h 1855498"/>
              <a:gd name="connsiteX4-8005" fmla="*/ 60071 w 4011346"/>
              <a:gd name="connsiteY4-8006" fmla="*/ 657433 h 1855498"/>
              <a:gd name="connsiteX5-8007" fmla="*/ 73419 w 4011346"/>
              <a:gd name="connsiteY5-8008" fmla="*/ 687468 h 1855498"/>
              <a:gd name="connsiteX6-8009" fmla="*/ 56733 w 4011346"/>
              <a:gd name="connsiteY6-8010" fmla="*/ 710829 h 1855498"/>
              <a:gd name="connsiteX7-8011" fmla="*/ 76757 w 4011346"/>
              <a:gd name="connsiteY7-8012" fmla="*/ 790922 h 1855498"/>
              <a:gd name="connsiteX8-8013" fmla="*/ 66745 w 4011346"/>
              <a:gd name="connsiteY8-8014" fmla="*/ 807609 h 1855498"/>
              <a:gd name="connsiteX9-8015" fmla="*/ 70082 w 4011346"/>
              <a:gd name="connsiteY9-8016" fmla="*/ 834306 h 1855498"/>
              <a:gd name="connsiteX10-8017" fmla="*/ 70082 w 4011346"/>
              <a:gd name="connsiteY10-8018" fmla="*/ 874353 h 1855498"/>
              <a:gd name="connsiteX11-8019" fmla="*/ 80094 w 4011346"/>
              <a:gd name="connsiteY11-8020" fmla="*/ 894376 h 1855498"/>
              <a:gd name="connsiteX12-8021" fmla="*/ 76757 w 4011346"/>
              <a:gd name="connsiteY12-8022" fmla="*/ 917737 h 1855498"/>
              <a:gd name="connsiteX13-8023" fmla="*/ 106792 w 4011346"/>
              <a:gd name="connsiteY13-8024" fmla="*/ 951109 h 1855498"/>
              <a:gd name="connsiteX14-8025" fmla="*/ 106792 w 4011346"/>
              <a:gd name="connsiteY14-8026" fmla="*/ 981144 h 1855498"/>
              <a:gd name="connsiteX15-8027" fmla="*/ 13349 w 4011346"/>
              <a:gd name="connsiteY15-8028" fmla="*/ 1071249 h 1855498"/>
              <a:gd name="connsiteX16-8029" fmla="*/ 33373 w 4011346"/>
              <a:gd name="connsiteY16-8030" fmla="*/ 1104622 h 1855498"/>
              <a:gd name="connsiteX17-8031" fmla="*/ 33373 w 4011346"/>
              <a:gd name="connsiteY17-8032" fmla="*/ 1104622 h 1855498"/>
              <a:gd name="connsiteX18-8033" fmla="*/ 16687 w 4011346"/>
              <a:gd name="connsiteY18-8034" fmla="*/ 1134657 h 1855498"/>
              <a:gd name="connsiteX19-8035" fmla="*/ 3338 w 4011346"/>
              <a:gd name="connsiteY19-8036" fmla="*/ 1164692 h 1855498"/>
              <a:gd name="connsiteX20-8037" fmla="*/ 0 w 4011346"/>
              <a:gd name="connsiteY20-8038" fmla="*/ 1224762 h 1855498"/>
              <a:gd name="connsiteX21-8039" fmla="*/ 16687 w 4011346"/>
              <a:gd name="connsiteY21-8040" fmla="*/ 1268146 h 1855498"/>
              <a:gd name="connsiteX22-8041" fmla="*/ 20024 w 4011346"/>
              <a:gd name="connsiteY22-8042" fmla="*/ 1301518 h 1855498"/>
              <a:gd name="connsiteX23-8043" fmla="*/ 56733 w 4011346"/>
              <a:gd name="connsiteY23-8044" fmla="*/ 1311530 h 1855498"/>
              <a:gd name="connsiteX24-8045" fmla="*/ 116803 w 4011346"/>
              <a:gd name="connsiteY24-8046" fmla="*/ 1398298 h 1855498"/>
              <a:gd name="connsiteX25-8047" fmla="*/ 96780 w 4011346"/>
              <a:gd name="connsiteY25-8048" fmla="*/ 1421658 h 1855498"/>
              <a:gd name="connsiteX26-8049" fmla="*/ 93443 w 4011346"/>
              <a:gd name="connsiteY26-8050" fmla="*/ 1451693 h 1855498"/>
              <a:gd name="connsiteX27-8051" fmla="*/ 120141 w 4011346"/>
              <a:gd name="connsiteY27-8052" fmla="*/ 1455030 h 1855498"/>
              <a:gd name="connsiteX28-8053" fmla="*/ 160187 w 4011346"/>
              <a:gd name="connsiteY28-8054" fmla="*/ 1468379 h 1855498"/>
              <a:gd name="connsiteX29-8055" fmla="*/ 186885 w 4011346"/>
              <a:gd name="connsiteY29-8056" fmla="*/ 1481728 h 1855498"/>
              <a:gd name="connsiteX30-8057" fmla="*/ 213583 w 4011346"/>
              <a:gd name="connsiteY30-8058" fmla="*/ 1511763 h 1855498"/>
              <a:gd name="connsiteX31-8059" fmla="*/ 243618 w 4011346"/>
              <a:gd name="connsiteY31-8060" fmla="*/ 1515100 h 1855498"/>
              <a:gd name="connsiteX32-8061" fmla="*/ 287002 w 4011346"/>
              <a:gd name="connsiteY32-8062" fmla="*/ 1545136 h 1855498"/>
              <a:gd name="connsiteX33-8063" fmla="*/ 310363 w 4011346"/>
              <a:gd name="connsiteY33-8064" fmla="*/ 1555147 h 1855498"/>
              <a:gd name="connsiteX34-8065" fmla="*/ 310363 w 4011346"/>
              <a:gd name="connsiteY34-8066" fmla="*/ 1591857 h 1855498"/>
              <a:gd name="connsiteX35-8067" fmla="*/ 270316 w 4011346"/>
              <a:gd name="connsiteY35-8068" fmla="*/ 1631903 h 1855498"/>
              <a:gd name="connsiteX36-8069" fmla="*/ 280327 w 4011346"/>
              <a:gd name="connsiteY36-8070" fmla="*/ 1655264 h 1855498"/>
              <a:gd name="connsiteX37-8071" fmla="*/ 273653 w 4011346"/>
              <a:gd name="connsiteY37-8072" fmla="*/ 1675287 h 1855498"/>
              <a:gd name="connsiteX38-8073" fmla="*/ 266979 w 4011346"/>
              <a:gd name="connsiteY38-8074" fmla="*/ 1691973 h 1855498"/>
              <a:gd name="connsiteX39-8075" fmla="*/ 240281 w 4011346"/>
              <a:gd name="connsiteY39-8076" fmla="*/ 1732020 h 1855498"/>
              <a:gd name="connsiteX40-8077" fmla="*/ 307025 w 4011346"/>
              <a:gd name="connsiteY40-8078" fmla="*/ 1768730 h 1855498"/>
              <a:gd name="connsiteX41-8079" fmla="*/ 337060 w 4011346"/>
              <a:gd name="connsiteY41-8080" fmla="*/ 1775404 h 1855498"/>
              <a:gd name="connsiteX42-8081" fmla="*/ 360421 w 4011346"/>
              <a:gd name="connsiteY42-8082" fmla="*/ 1782079 h 1855498"/>
              <a:gd name="connsiteX43-8083" fmla="*/ 380444 w 4011346"/>
              <a:gd name="connsiteY43-8084" fmla="*/ 1788753 h 1855498"/>
              <a:gd name="connsiteX44-8085" fmla="*/ 407142 w 4011346"/>
              <a:gd name="connsiteY44-8086" fmla="*/ 1808776 h 1855498"/>
              <a:gd name="connsiteX45-8087" fmla="*/ 437177 w 4011346"/>
              <a:gd name="connsiteY45-8088" fmla="*/ 1805439 h 1855498"/>
              <a:gd name="connsiteX46-8089" fmla="*/ 507259 w 4011346"/>
              <a:gd name="connsiteY46-8090" fmla="*/ 1855498 h 1855498"/>
              <a:gd name="connsiteX47-8091" fmla="*/ 517271 w 4011346"/>
              <a:gd name="connsiteY47-8092" fmla="*/ 1842149 h 1855498"/>
              <a:gd name="connsiteX48-8093" fmla="*/ 507259 w 4011346"/>
              <a:gd name="connsiteY48-8094" fmla="*/ 1802102 h 1855498"/>
              <a:gd name="connsiteX49-8095" fmla="*/ 500584 w 4011346"/>
              <a:gd name="connsiteY49-8096" fmla="*/ 1768730 h 1855498"/>
              <a:gd name="connsiteX50-8097" fmla="*/ 483898 w 4011346"/>
              <a:gd name="connsiteY50-8098" fmla="*/ 1725346 h 1855498"/>
              <a:gd name="connsiteX51-8099" fmla="*/ 513933 w 4011346"/>
              <a:gd name="connsiteY51-8100" fmla="*/ 1705322 h 1855498"/>
              <a:gd name="connsiteX52-8101" fmla="*/ 547306 w 4011346"/>
              <a:gd name="connsiteY52-8102" fmla="*/ 1681962 h 1855498"/>
              <a:gd name="connsiteX53-8103" fmla="*/ 527282 w 4011346"/>
              <a:gd name="connsiteY53-8104" fmla="*/ 1665276 h 1855498"/>
              <a:gd name="connsiteX54-8105" fmla="*/ 517271 w 4011346"/>
              <a:gd name="connsiteY54-8106" fmla="*/ 1631903 h 1855498"/>
              <a:gd name="connsiteX55-8107" fmla="*/ 480561 w 4011346"/>
              <a:gd name="connsiteY55-8108" fmla="*/ 1615217 h 1855498"/>
              <a:gd name="connsiteX56-8109" fmla="*/ 470549 w 4011346"/>
              <a:gd name="connsiteY56-8110" fmla="*/ 1595194 h 1855498"/>
              <a:gd name="connsiteX57-8111" fmla="*/ 480561 w 4011346"/>
              <a:gd name="connsiteY57-8112" fmla="*/ 1565159 h 1855498"/>
              <a:gd name="connsiteX58-8113" fmla="*/ 490573 w 4011346"/>
              <a:gd name="connsiteY58-8114" fmla="*/ 1525112 h 1855498"/>
              <a:gd name="connsiteX59-8115" fmla="*/ 513933 w 4011346"/>
              <a:gd name="connsiteY59-8116" fmla="*/ 1545136 h 1855498"/>
              <a:gd name="connsiteX60-8117" fmla="*/ 520608 w 4011346"/>
              <a:gd name="connsiteY60-8118" fmla="*/ 1528449 h 1855498"/>
              <a:gd name="connsiteX61-8119" fmla="*/ 543968 w 4011346"/>
              <a:gd name="connsiteY61-8120" fmla="*/ 1491740 h 1855498"/>
              <a:gd name="connsiteX62-8121" fmla="*/ 574003 w 4011346"/>
              <a:gd name="connsiteY62-8122" fmla="*/ 1475054 h 1855498"/>
              <a:gd name="connsiteX63-8123" fmla="*/ 590690 w 4011346"/>
              <a:gd name="connsiteY63-8124" fmla="*/ 1488403 h 1855498"/>
              <a:gd name="connsiteX64-8125" fmla="*/ 610713 w 4011346"/>
              <a:gd name="connsiteY64-8126" fmla="*/ 1461705 h 1855498"/>
              <a:gd name="connsiteX65-8127" fmla="*/ 630736 w 4011346"/>
              <a:gd name="connsiteY65-8128" fmla="*/ 1488403 h 1855498"/>
              <a:gd name="connsiteX66-8129" fmla="*/ 657434 w 4011346"/>
              <a:gd name="connsiteY66-8130" fmla="*/ 1511763 h 1855498"/>
              <a:gd name="connsiteX67-8131" fmla="*/ 674120 w 4011346"/>
              <a:gd name="connsiteY67-8132" fmla="*/ 1518438 h 1855498"/>
              <a:gd name="connsiteX68-8133" fmla="*/ 697481 w 4011346"/>
              <a:gd name="connsiteY68-8134" fmla="*/ 1518438 h 1855498"/>
              <a:gd name="connsiteX69-8135" fmla="*/ 717504 w 4011346"/>
              <a:gd name="connsiteY69-8136" fmla="*/ 1505089 h 1855498"/>
              <a:gd name="connsiteX70-8137" fmla="*/ 744202 w 4011346"/>
              <a:gd name="connsiteY70-8138" fmla="*/ 1505089 h 1855498"/>
              <a:gd name="connsiteX71-8139" fmla="*/ 760888 w 4011346"/>
              <a:gd name="connsiteY71-8140" fmla="*/ 1501752 h 1855498"/>
              <a:gd name="connsiteX72-8141" fmla="*/ 790923 w 4011346"/>
              <a:gd name="connsiteY72-8142" fmla="*/ 1535124 h 1855498"/>
              <a:gd name="connsiteX73-8143" fmla="*/ 797598 w 4011346"/>
              <a:gd name="connsiteY73-8144" fmla="*/ 1508426 h 1855498"/>
              <a:gd name="connsiteX74-8145" fmla="*/ 817621 w 4011346"/>
              <a:gd name="connsiteY74-8146" fmla="*/ 1525112 h 1855498"/>
              <a:gd name="connsiteX75-8147" fmla="*/ 837644 w 4011346"/>
              <a:gd name="connsiteY75-8148" fmla="*/ 1501752 h 1855498"/>
              <a:gd name="connsiteX76-8149" fmla="*/ 827633 w 4011346"/>
              <a:gd name="connsiteY76-8150" fmla="*/ 1481728 h 1855498"/>
              <a:gd name="connsiteX77-8151" fmla="*/ 810946 w 4011346"/>
              <a:gd name="connsiteY77-8152" fmla="*/ 1468379 h 1855498"/>
              <a:gd name="connsiteX78-8153" fmla="*/ 810946 w 4011346"/>
              <a:gd name="connsiteY78-8154" fmla="*/ 1441682 h 1855498"/>
              <a:gd name="connsiteX79-8155" fmla="*/ 810946 w 4011346"/>
              <a:gd name="connsiteY79-8156" fmla="*/ 1428333 h 1855498"/>
              <a:gd name="connsiteX80-8157" fmla="*/ 830970 w 4011346"/>
              <a:gd name="connsiteY80-8158" fmla="*/ 1424995 h 1855498"/>
              <a:gd name="connsiteX81-8159" fmla="*/ 840981 w 4011346"/>
              <a:gd name="connsiteY81-8160" fmla="*/ 1421658 h 1855498"/>
              <a:gd name="connsiteX82-8161" fmla="*/ 820958 w 4011346"/>
              <a:gd name="connsiteY82-8162" fmla="*/ 1384949 h 1855498"/>
              <a:gd name="connsiteX83-8163" fmla="*/ 854330 w 4011346"/>
              <a:gd name="connsiteY83-8164" fmla="*/ 1378274 h 1855498"/>
              <a:gd name="connsiteX84-8165" fmla="*/ 891040 w 4011346"/>
              <a:gd name="connsiteY84-8166" fmla="*/ 1384949 h 1855498"/>
              <a:gd name="connsiteX85-8167" fmla="*/ 964459 w 4011346"/>
              <a:gd name="connsiteY85-8168" fmla="*/ 1341565 h 1855498"/>
              <a:gd name="connsiteX86-8169" fmla="*/ 1001168 w 4011346"/>
              <a:gd name="connsiteY86-8170" fmla="*/ 1341565 h 1855498"/>
              <a:gd name="connsiteX87-8171" fmla="*/ 1027866 w 4011346"/>
              <a:gd name="connsiteY87-8172" fmla="*/ 1318204 h 1855498"/>
              <a:gd name="connsiteX88-8173" fmla="*/ 1047890 w 4011346"/>
              <a:gd name="connsiteY88-8174" fmla="*/ 1328216 h 1855498"/>
              <a:gd name="connsiteX89-8175" fmla="*/ 1067913 w 4011346"/>
              <a:gd name="connsiteY89-8176" fmla="*/ 1338227 h 1855498"/>
              <a:gd name="connsiteX90-8177" fmla="*/ 1087936 w 4011346"/>
              <a:gd name="connsiteY90-8178" fmla="*/ 1364925 h 1855498"/>
              <a:gd name="connsiteX91-8179" fmla="*/ 1074587 w 4011346"/>
              <a:gd name="connsiteY91-8180" fmla="*/ 1378274 h 1855498"/>
              <a:gd name="connsiteX92-8181" fmla="*/ 1104622 w 4011346"/>
              <a:gd name="connsiteY92-8182" fmla="*/ 1378274 h 1855498"/>
              <a:gd name="connsiteX93-8183" fmla="*/ 1107960 w 4011346"/>
              <a:gd name="connsiteY93-8184" fmla="*/ 1394960 h 1855498"/>
              <a:gd name="connsiteX94-8185" fmla="*/ 1121309 w 4011346"/>
              <a:gd name="connsiteY94-8186" fmla="*/ 1378274 h 1855498"/>
              <a:gd name="connsiteX95-8187" fmla="*/ 1134657 w 4011346"/>
              <a:gd name="connsiteY95-8188" fmla="*/ 1391623 h 1855498"/>
              <a:gd name="connsiteX96-8189" fmla="*/ 1134657 w 4011346"/>
              <a:gd name="connsiteY96-8190" fmla="*/ 1411646 h 1855498"/>
              <a:gd name="connsiteX97-8191" fmla="*/ 1148006 w 4011346"/>
              <a:gd name="connsiteY97-8192" fmla="*/ 1408309 h 1855498"/>
              <a:gd name="connsiteX98-8193" fmla="*/ 1208076 w 4011346"/>
              <a:gd name="connsiteY98-8194" fmla="*/ 1361588 h 1855498"/>
              <a:gd name="connsiteX99-8195" fmla="*/ 1211414 w 4011346"/>
              <a:gd name="connsiteY99-8196" fmla="*/ 1381611 h 1855498"/>
              <a:gd name="connsiteX100-8197" fmla="*/ 1244786 w 4011346"/>
              <a:gd name="connsiteY100-8198" fmla="*/ 1401635 h 1855498"/>
              <a:gd name="connsiteX101-8199" fmla="*/ 1264809 w 4011346"/>
              <a:gd name="connsiteY101-8200" fmla="*/ 1431670 h 1855498"/>
              <a:gd name="connsiteX102-8201" fmla="*/ 1298181 w 4011346"/>
              <a:gd name="connsiteY102-8202" fmla="*/ 1538461 h 1855498"/>
              <a:gd name="connsiteX103-8203" fmla="*/ 1308193 w 4011346"/>
              <a:gd name="connsiteY103-8204" fmla="*/ 1495077 h 1855498"/>
              <a:gd name="connsiteX104-8205" fmla="*/ 1344903 w 4011346"/>
              <a:gd name="connsiteY104-8206" fmla="*/ 1515100 h 1855498"/>
              <a:gd name="connsiteX105-8207" fmla="*/ 1388287 w 4011346"/>
              <a:gd name="connsiteY105-8208" fmla="*/ 1515100 h 1855498"/>
              <a:gd name="connsiteX106-8209" fmla="*/ 1394961 w 4011346"/>
              <a:gd name="connsiteY106-8210" fmla="*/ 1538461 h 1855498"/>
              <a:gd name="connsiteX107-8211" fmla="*/ 1435008 w 4011346"/>
              <a:gd name="connsiteY107-8212" fmla="*/ 1561822 h 1855498"/>
              <a:gd name="connsiteX108-8213" fmla="*/ 1465043 w 4011346"/>
              <a:gd name="connsiteY108-8214" fmla="*/ 1561822 h 1855498"/>
              <a:gd name="connsiteX109-8215" fmla="*/ 1491741 w 4011346"/>
              <a:gd name="connsiteY109-8216" fmla="*/ 1575171 h 1855498"/>
              <a:gd name="connsiteX110-8217" fmla="*/ 1535125 w 4011346"/>
              <a:gd name="connsiteY110-8218" fmla="*/ 1531787 h 1855498"/>
              <a:gd name="connsiteX111-8219" fmla="*/ 1571834 w 4011346"/>
              <a:gd name="connsiteY111-8220" fmla="*/ 1511763 h 1855498"/>
              <a:gd name="connsiteX112-8221" fmla="*/ 1608544 w 4011346"/>
              <a:gd name="connsiteY112-8222" fmla="*/ 1515100 h 1855498"/>
              <a:gd name="connsiteX113-8223" fmla="*/ 1655265 w 4011346"/>
              <a:gd name="connsiteY113-8224" fmla="*/ 1528449 h 1855498"/>
              <a:gd name="connsiteX114-8225" fmla="*/ 1681963 w 4011346"/>
              <a:gd name="connsiteY114-8226" fmla="*/ 1545136 h 1855498"/>
              <a:gd name="connsiteX115-8227" fmla="*/ 1735358 w 4011346"/>
              <a:gd name="connsiteY115-8228" fmla="*/ 1538461 h 1855498"/>
              <a:gd name="connsiteX116-8229" fmla="*/ 1745370 w 4011346"/>
              <a:gd name="connsiteY116-8230" fmla="*/ 1518438 h 1855498"/>
              <a:gd name="connsiteX117-8231" fmla="*/ 1738695 w 4011346"/>
              <a:gd name="connsiteY117-8232" fmla="*/ 1498414 h 1855498"/>
              <a:gd name="connsiteX118-8233" fmla="*/ 1765393 w 4011346"/>
              <a:gd name="connsiteY118-8234" fmla="*/ 1471717 h 1855498"/>
              <a:gd name="connsiteX119-8235" fmla="*/ 1778742 w 4011346"/>
              <a:gd name="connsiteY119-8236" fmla="*/ 1468379 h 1855498"/>
              <a:gd name="connsiteX120-8237" fmla="*/ 1812114 w 4011346"/>
              <a:gd name="connsiteY120-8238" fmla="*/ 1485065 h 1855498"/>
              <a:gd name="connsiteX121-8239" fmla="*/ 1852161 w 4011346"/>
              <a:gd name="connsiteY121-8240" fmla="*/ 1498414 h 1855498"/>
              <a:gd name="connsiteX122-8241" fmla="*/ 1858836 w 4011346"/>
              <a:gd name="connsiteY122-8242" fmla="*/ 1525112 h 1855498"/>
              <a:gd name="connsiteX123-8243" fmla="*/ 1872184 w 4011346"/>
              <a:gd name="connsiteY123-8244" fmla="*/ 1531787 h 1855498"/>
              <a:gd name="connsiteX124-8245" fmla="*/ 1902219 w 4011346"/>
              <a:gd name="connsiteY124-8246" fmla="*/ 1535124 h 1855498"/>
              <a:gd name="connsiteX125-8247" fmla="*/ 1932254 w 4011346"/>
              <a:gd name="connsiteY125-8248" fmla="*/ 1518438 h 1855498"/>
              <a:gd name="connsiteX126-8249" fmla="*/ 1962290 w 4011346"/>
              <a:gd name="connsiteY126-8250" fmla="*/ 1531787 h 1855498"/>
              <a:gd name="connsiteX127-8251" fmla="*/ 1985650 w 4011346"/>
              <a:gd name="connsiteY127-8252" fmla="*/ 1545136 h 1855498"/>
              <a:gd name="connsiteX128-8253" fmla="*/ 1995662 w 4011346"/>
              <a:gd name="connsiteY128-8254" fmla="*/ 1555147 h 1855498"/>
              <a:gd name="connsiteX129-8255" fmla="*/ 2032371 w 4011346"/>
              <a:gd name="connsiteY129-8256" fmla="*/ 1575171 h 1855498"/>
              <a:gd name="connsiteX130-8257" fmla="*/ 2069081 w 4011346"/>
              <a:gd name="connsiteY130-8258" fmla="*/ 1571833 h 1855498"/>
              <a:gd name="connsiteX131-8259" fmla="*/ 2142500 w 4011346"/>
              <a:gd name="connsiteY131-8260" fmla="*/ 1528449 h 1855498"/>
              <a:gd name="connsiteX132-8261" fmla="*/ 2195895 w 4011346"/>
              <a:gd name="connsiteY132-8262" fmla="*/ 1541798 h 1855498"/>
              <a:gd name="connsiteX133-8263" fmla="*/ 2225930 w 4011346"/>
              <a:gd name="connsiteY133-8264" fmla="*/ 1551810 h 1855498"/>
              <a:gd name="connsiteX134-8265" fmla="*/ 2259303 w 4011346"/>
              <a:gd name="connsiteY134-8266" fmla="*/ 1538461 h 1855498"/>
              <a:gd name="connsiteX135-8267" fmla="*/ 2262640 w 4011346"/>
              <a:gd name="connsiteY135-8268" fmla="*/ 1511763 h 1855498"/>
              <a:gd name="connsiteX136-8269" fmla="*/ 2282663 w 4011346"/>
              <a:gd name="connsiteY136-8270" fmla="*/ 1481728 h 1855498"/>
              <a:gd name="connsiteX137-8271" fmla="*/ 2299349 w 4011346"/>
              <a:gd name="connsiteY137-8272" fmla="*/ 1428333 h 1855498"/>
              <a:gd name="connsiteX138-8273" fmla="*/ 2282663 w 4011346"/>
              <a:gd name="connsiteY138-8274" fmla="*/ 1431670 h 1855498"/>
              <a:gd name="connsiteX139-8275" fmla="*/ 2312698 w 4011346"/>
              <a:gd name="connsiteY139-8276" fmla="*/ 1404972 h 1855498"/>
              <a:gd name="connsiteX140-8277" fmla="*/ 2339396 w 4011346"/>
              <a:gd name="connsiteY140-8278" fmla="*/ 1401635 h 1855498"/>
              <a:gd name="connsiteX141-8279" fmla="*/ 2396129 w 4011346"/>
              <a:gd name="connsiteY141-8280" fmla="*/ 1411646 h 1855498"/>
              <a:gd name="connsiteX142-8281" fmla="*/ 2436176 w 4011346"/>
              <a:gd name="connsiteY142-8282" fmla="*/ 1438344 h 1855498"/>
              <a:gd name="connsiteX143-8283" fmla="*/ 2462873 w 4011346"/>
              <a:gd name="connsiteY143-8284" fmla="*/ 1468379 h 1855498"/>
              <a:gd name="connsiteX144-8285" fmla="*/ 2469548 w 4011346"/>
              <a:gd name="connsiteY144-8286" fmla="*/ 1505089 h 1855498"/>
              <a:gd name="connsiteX145-8287" fmla="*/ 2476222 w 4011346"/>
              <a:gd name="connsiteY145-8288" fmla="*/ 1545136 h 1855498"/>
              <a:gd name="connsiteX146-8289" fmla="*/ 2486234 w 4011346"/>
              <a:gd name="connsiteY146-8290" fmla="*/ 1565159 h 1855498"/>
              <a:gd name="connsiteX147-8291" fmla="*/ 2529618 w 4011346"/>
              <a:gd name="connsiteY147-8292" fmla="*/ 1578508 h 1855498"/>
              <a:gd name="connsiteX148-8293" fmla="*/ 2549641 w 4011346"/>
              <a:gd name="connsiteY148-8294" fmla="*/ 1598531 h 1855498"/>
              <a:gd name="connsiteX149-8295" fmla="*/ 2562990 w 4011346"/>
              <a:gd name="connsiteY149-8296" fmla="*/ 1631903 h 1855498"/>
              <a:gd name="connsiteX150-8297" fmla="*/ 2586351 w 4011346"/>
              <a:gd name="connsiteY150-8298" fmla="*/ 1625229 h 1855498"/>
              <a:gd name="connsiteX151-8299" fmla="*/ 2606374 w 4011346"/>
              <a:gd name="connsiteY151-8300" fmla="*/ 1615217 h 1855498"/>
              <a:gd name="connsiteX152-8301" fmla="*/ 2639746 w 4011346"/>
              <a:gd name="connsiteY152-8302" fmla="*/ 1598531 h 1855498"/>
              <a:gd name="connsiteX153-8303" fmla="*/ 2643084 w 4011346"/>
              <a:gd name="connsiteY153-8304" fmla="*/ 1615217 h 1855498"/>
              <a:gd name="connsiteX154-8305" fmla="*/ 2626398 w 4011346"/>
              <a:gd name="connsiteY154-8306" fmla="*/ 1645252 h 1855498"/>
              <a:gd name="connsiteX155-8307" fmla="*/ 2616386 w 4011346"/>
              <a:gd name="connsiteY155-8308" fmla="*/ 1681962 h 1855498"/>
              <a:gd name="connsiteX156-8309" fmla="*/ 2603037 w 4011346"/>
              <a:gd name="connsiteY156-8310" fmla="*/ 1735357 h 1855498"/>
              <a:gd name="connsiteX157-8311" fmla="*/ 2579676 w 4011346"/>
              <a:gd name="connsiteY157-8312" fmla="*/ 1708660 h 1855498"/>
              <a:gd name="connsiteX158-8313" fmla="*/ 2552979 w 4011346"/>
              <a:gd name="connsiteY158-8314" fmla="*/ 1732020 h 1855498"/>
              <a:gd name="connsiteX159-8315" fmla="*/ 2559653 w 4011346"/>
              <a:gd name="connsiteY159-8316" fmla="*/ 1758718 h 1855498"/>
              <a:gd name="connsiteX160-8317" fmla="*/ 2559653 w 4011346"/>
              <a:gd name="connsiteY160-8318" fmla="*/ 1795427 h 1855498"/>
              <a:gd name="connsiteX161-8319" fmla="*/ 2549641 w 4011346"/>
              <a:gd name="connsiteY161-8320" fmla="*/ 1815451 h 1855498"/>
              <a:gd name="connsiteX162-8321" fmla="*/ 2589688 w 4011346"/>
              <a:gd name="connsiteY162-8322" fmla="*/ 1795427 h 1855498"/>
              <a:gd name="connsiteX163-8323" fmla="*/ 2626398 w 4011346"/>
              <a:gd name="connsiteY163-8324" fmla="*/ 1805439 h 1855498"/>
              <a:gd name="connsiteX164-8325" fmla="*/ 2653095 w 4011346"/>
              <a:gd name="connsiteY164-8326" fmla="*/ 1782079 h 1855498"/>
              <a:gd name="connsiteX165-8327" fmla="*/ 2683130 w 4011346"/>
              <a:gd name="connsiteY165-8328" fmla="*/ 1728683 h 1855498"/>
              <a:gd name="connsiteX166-8329" fmla="*/ 2753212 w 4011346"/>
              <a:gd name="connsiteY166-8330" fmla="*/ 1641915 h 1855498"/>
              <a:gd name="connsiteX167-8331" fmla="*/ 2783247 w 4011346"/>
              <a:gd name="connsiteY167-8332" fmla="*/ 1571833 h 1855498"/>
              <a:gd name="connsiteX168-8333" fmla="*/ 2803271 w 4011346"/>
              <a:gd name="connsiteY168-8334" fmla="*/ 1468379 h 1855498"/>
              <a:gd name="connsiteX169-8335" fmla="*/ 2793259 w 4011346"/>
              <a:gd name="connsiteY169-8336" fmla="*/ 1418321 h 1855498"/>
              <a:gd name="connsiteX170-8337" fmla="*/ 2769898 w 4011346"/>
              <a:gd name="connsiteY170-8338" fmla="*/ 1384949 h 1855498"/>
              <a:gd name="connsiteX171-8339" fmla="*/ 2726514 w 4011346"/>
              <a:gd name="connsiteY171-8340" fmla="*/ 1384949 h 1855498"/>
              <a:gd name="connsiteX172-8341" fmla="*/ 2699817 w 4011346"/>
              <a:gd name="connsiteY172-8342" fmla="*/ 1384949 h 1855498"/>
              <a:gd name="connsiteX173-8343" fmla="*/ 2683130 w 4011346"/>
              <a:gd name="connsiteY173-8344" fmla="*/ 1364925 h 1855498"/>
              <a:gd name="connsiteX174-8345" fmla="*/ 2669781 w 4011346"/>
              <a:gd name="connsiteY174-8346" fmla="*/ 1344902 h 1855498"/>
              <a:gd name="connsiteX175-8347" fmla="*/ 2763224 w 4011346"/>
              <a:gd name="connsiteY175-8348" fmla="*/ 1228099 h 1855498"/>
              <a:gd name="connsiteX176-8349" fmla="*/ 2846654 w 4011346"/>
              <a:gd name="connsiteY176-8350" fmla="*/ 1161355 h 1855498"/>
              <a:gd name="connsiteX177-8351" fmla="*/ 2890038 w 4011346"/>
              <a:gd name="connsiteY177-8352" fmla="*/ 1137994 h 1855498"/>
              <a:gd name="connsiteX178-8353" fmla="*/ 2933422 w 4011346"/>
              <a:gd name="connsiteY178-8354" fmla="*/ 1158017 h 1855498"/>
              <a:gd name="connsiteX179-8355" fmla="*/ 2950109 w 4011346"/>
              <a:gd name="connsiteY179-8356" fmla="*/ 1141331 h 1855498"/>
              <a:gd name="connsiteX180-8357" fmla="*/ 2993492 w 4011346"/>
              <a:gd name="connsiteY180-8358" fmla="*/ 1158017 h 1855498"/>
              <a:gd name="connsiteX181-8359" fmla="*/ 3006841 w 4011346"/>
              <a:gd name="connsiteY181-8360" fmla="*/ 1124645 h 1855498"/>
              <a:gd name="connsiteX182-8361" fmla="*/ 3053563 w 4011346"/>
              <a:gd name="connsiteY182-8362" fmla="*/ 1134657 h 1855498"/>
              <a:gd name="connsiteX183-8363" fmla="*/ 3070249 w 4011346"/>
              <a:gd name="connsiteY183-8364" fmla="*/ 1151343 h 1855498"/>
              <a:gd name="connsiteX184-8365" fmla="*/ 3060237 w 4011346"/>
              <a:gd name="connsiteY184-8366" fmla="*/ 1171366 h 1855498"/>
              <a:gd name="connsiteX185-8367" fmla="*/ 3123644 w 4011346"/>
              <a:gd name="connsiteY185-8368" fmla="*/ 1154680 h 1855498"/>
              <a:gd name="connsiteX186-8369" fmla="*/ 3140330 w 4011346"/>
              <a:gd name="connsiteY186-8370" fmla="*/ 1141331 h 1855498"/>
              <a:gd name="connsiteX187-8371" fmla="*/ 3123644 w 4011346"/>
              <a:gd name="connsiteY187-8372" fmla="*/ 1127982 h 1855498"/>
              <a:gd name="connsiteX188-8373" fmla="*/ 3143668 w 4011346"/>
              <a:gd name="connsiteY188-8374" fmla="*/ 1087936 h 1855498"/>
              <a:gd name="connsiteX189-8375" fmla="*/ 3190389 w 4011346"/>
              <a:gd name="connsiteY189-8376" fmla="*/ 1017854 h 1855498"/>
              <a:gd name="connsiteX190-8377" fmla="*/ 3233773 w 4011346"/>
              <a:gd name="connsiteY190-8378" fmla="*/ 1014517 h 1855498"/>
              <a:gd name="connsiteX191-8379" fmla="*/ 3273819 w 4011346"/>
              <a:gd name="connsiteY191-8380" fmla="*/ 1024528 h 1855498"/>
              <a:gd name="connsiteX192-8381" fmla="*/ 3277157 w 4011346"/>
              <a:gd name="connsiteY192-8382" fmla="*/ 1081261 h 1855498"/>
              <a:gd name="connsiteX193-8383" fmla="*/ 3320541 w 4011346"/>
              <a:gd name="connsiteY193-8384" fmla="*/ 1037877 h 1855498"/>
              <a:gd name="connsiteX194-8385" fmla="*/ 3343901 w 4011346"/>
              <a:gd name="connsiteY194-8386" fmla="*/ 1021191 h 1855498"/>
              <a:gd name="connsiteX195-8387" fmla="*/ 3350576 w 4011346"/>
              <a:gd name="connsiteY195-8388" fmla="*/ 987819 h 1855498"/>
              <a:gd name="connsiteX196-8389" fmla="*/ 3377273 w 4011346"/>
              <a:gd name="connsiteY196-8390" fmla="*/ 971133 h 1855498"/>
              <a:gd name="connsiteX197-8391" fmla="*/ 3407309 w 4011346"/>
              <a:gd name="connsiteY197-8392" fmla="*/ 981144 h 1855498"/>
              <a:gd name="connsiteX198-8393" fmla="*/ 3373936 w 4011346"/>
              <a:gd name="connsiteY198-8394" fmla="*/ 1011179 h 1855498"/>
              <a:gd name="connsiteX199-8395" fmla="*/ 3360587 w 4011346"/>
              <a:gd name="connsiteY199-8396" fmla="*/ 1061238 h 1855498"/>
              <a:gd name="connsiteX200-8397" fmla="*/ 3323878 w 4011346"/>
              <a:gd name="connsiteY200-8398" fmla="*/ 1101284 h 1855498"/>
              <a:gd name="connsiteX201-8399" fmla="*/ 3210412 w 4011346"/>
              <a:gd name="connsiteY201-8400" fmla="*/ 1198064 h 1855498"/>
              <a:gd name="connsiteX202-8401" fmla="*/ 3163691 w 4011346"/>
              <a:gd name="connsiteY202-8402" fmla="*/ 1268146 h 1855498"/>
              <a:gd name="connsiteX203-8403" fmla="*/ 3160354 w 4011346"/>
              <a:gd name="connsiteY203-8404" fmla="*/ 1341565 h 1855498"/>
              <a:gd name="connsiteX204-8405" fmla="*/ 3170365 w 4011346"/>
              <a:gd name="connsiteY204-8406" fmla="*/ 1431670 h 1855498"/>
              <a:gd name="connsiteX205-8407" fmla="*/ 3190389 w 4011346"/>
              <a:gd name="connsiteY205-8408" fmla="*/ 1495077 h 1855498"/>
              <a:gd name="connsiteX206-8409" fmla="*/ 3217087 w 4011346"/>
              <a:gd name="connsiteY206-8410" fmla="*/ 1485065 h 1855498"/>
              <a:gd name="connsiteX207-8411" fmla="*/ 3240447 w 4011346"/>
              <a:gd name="connsiteY207-8412" fmla="*/ 1418321 h 1855498"/>
              <a:gd name="connsiteX208-8413" fmla="*/ 3270482 w 4011346"/>
              <a:gd name="connsiteY208-8414" fmla="*/ 1414984 h 1855498"/>
              <a:gd name="connsiteX209-8415" fmla="*/ 3287168 w 4011346"/>
              <a:gd name="connsiteY209-8416" fmla="*/ 1354914 h 1855498"/>
              <a:gd name="connsiteX210-8417" fmla="*/ 3313866 w 4011346"/>
              <a:gd name="connsiteY210-8418" fmla="*/ 1344902 h 1855498"/>
              <a:gd name="connsiteX211-8419" fmla="*/ 3313866 w 4011346"/>
              <a:gd name="connsiteY211-8420" fmla="*/ 1314867 h 1855498"/>
              <a:gd name="connsiteX212-8421" fmla="*/ 3337227 w 4011346"/>
              <a:gd name="connsiteY212-8422" fmla="*/ 1278157 h 1855498"/>
              <a:gd name="connsiteX213-8423" fmla="*/ 3330552 w 4011346"/>
              <a:gd name="connsiteY213-8424" fmla="*/ 1234773 h 1855498"/>
              <a:gd name="connsiteX214-8425" fmla="*/ 3333890 w 4011346"/>
              <a:gd name="connsiteY214-8426" fmla="*/ 1204738 h 1855498"/>
              <a:gd name="connsiteX215-8427" fmla="*/ 3323878 w 4011346"/>
              <a:gd name="connsiteY215-8428" fmla="*/ 1194727 h 1855498"/>
              <a:gd name="connsiteX216-8429" fmla="*/ 3363925 w 4011346"/>
              <a:gd name="connsiteY216-8430" fmla="*/ 1107959 h 1855498"/>
              <a:gd name="connsiteX217-8431" fmla="*/ 3383948 w 4011346"/>
              <a:gd name="connsiteY217-8432" fmla="*/ 1117971 h 1855498"/>
              <a:gd name="connsiteX218-8433" fmla="*/ 3410646 w 4011346"/>
              <a:gd name="connsiteY218-8434" fmla="*/ 1091273 h 1855498"/>
              <a:gd name="connsiteX219-8435" fmla="*/ 3420657 w 4011346"/>
              <a:gd name="connsiteY219-8436" fmla="*/ 1117971 h 1855498"/>
              <a:gd name="connsiteX220-8437" fmla="*/ 3447355 w 4011346"/>
              <a:gd name="connsiteY220-8438" fmla="*/ 1101284 h 1855498"/>
              <a:gd name="connsiteX221-8439" fmla="*/ 3477390 w 4011346"/>
              <a:gd name="connsiteY221-8440" fmla="*/ 1091273 h 1855498"/>
              <a:gd name="connsiteX222-8441" fmla="*/ 3514100 w 4011346"/>
              <a:gd name="connsiteY222-8442" fmla="*/ 1117971 h 1855498"/>
              <a:gd name="connsiteX223-8443" fmla="*/ 3574170 w 4011346"/>
              <a:gd name="connsiteY223-8444" fmla="*/ 1051226 h 1855498"/>
              <a:gd name="connsiteX224-8445" fmla="*/ 3637577 w 4011346"/>
              <a:gd name="connsiteY224-8446" fmla="*/ 1004505 h 1855498"/>
              <a:gd name="connsiteX225-8447" fmla="*/ 3690973 w 4011346"/>
              <a:gd name="connsiteY225-8448" fmla="*/ 967795 h 1855498"/>
              <a:gd name="connsiteX226-8449" fmla="*/ 3741031 w 4011346"/>
              <a:gd name="connsiteY226-8450" fmla="*/ 994493 h 1855498"/>
              <a:gd name="connsiteX227-8451" fmla="*/ 3751043 w 4011346"/>
              <a:gd name="connsiteY227-8452" fmla="*/ 967795 h 1855498"/>
              <a:gd name="connsiteX228-8453" fmla="*/ 3727682 w 4011346"/>
              <a:gd name="connsiteY228-8454" fmla="*/ 901051 h 1855498"/>
              <a:gd name="connsiteX229-8455" fmla="*/ 3700984 w 4011346"/>
              <a:gd name="connsiteY229-8456" fmla="*/ 884365 h 1855498"/>
              <a:gd name="connsiteX230-8457" fmla="*/ 3697647 w 4011346"/>
              <a:gd name="connsiteY230-8458" fmla="*/ 854330 h 1855498"/>
              <a:gd name="connsiteX231-8459" fmla="*/ 3751043 w 4011346"/>
              <a:gd name="connsiteY231-8460" fmla="*/ 861004 h 1855498"/>
              <a:gd name="connsiteX232-8461" fmla="*/ 3774403 w 4011346"/>
              <a:gd name="connsiteY232-8462" fmla="*/ 817620 h 1855498"/>
              <a:gd name="connsiteX233-8463" fmla="*/ 3767729 w 4011346"/>
              <a:gd name="connsiteY233-8464" fmla="*/ 790922 h 1855498"/>
              <a:gd name="connsiteX234-8465" fmla="*/ 3794427 w 4011346"/>
              <a:gd name="connsiteY234-8466" fmla="*/ 757550 h 1855498"/>
              <a:gd name="connsiteX235-8467" fmla="*/ 3804438 w 4011346"/>
              <a:gd name="connsiteY235-8468" fmla="*/ 800934 h 1855498"/>
              <a:gd name="connsiteX236-8469" fmla="*/ 3827799 w 4011346"/>
              <a:gd name="connsiteY236-8470" fmla="*/ 817620 h 1855498"/>
              <a:gd name="connsiteX237-8471" fmla="*/ 3874520 w 4011346"/>
              <a:gd name="connsiteY237-8472" fmla="*/ 837644 h 1855498"/>
              <a:gd name="connsiteX238-8473" fmla="*/ 3894544 w 4011346"/>
              <a:gd name="connsiteY238-8474" fmla="*/ 864341 h 1855498"/>
              <a:gd name="connsiteX239-8475" fmla="*/ 3941265 w 4011346"/>
              <a:gd name="connsiteY239-8476" fmla="*/ 887702 h 1855498"/>
              <a:gd name="connsiteX240-8477" fmla="*/ 3947939 w 4011346"/>
              <a:gd name="connsiteY240-8478" fmla="*/ 874353 h 1855498"/>
              <a:gd name="connsiteX241-8479" fmla="*/ 3957951 w 4011346"/>
              <a:gd name="connsiteY241-8480" fmla="*/ 810946 h 1855498"/>
              <a:gd name="connsiteX242-8481" fmla="*/ 4004672 w 4011346"/>
              <a:gd name="connsiteY242-8482" fmla="*/ 804271 h 1855498"/>
              <a:gd name="connsiteX243-8483" fmla="*/ 4011346 w 4011346"/>
              <a:gd name="connsiteY243-8484" fmla="*/ 770899 h 1855498"/>
              <a:gd name="connsiteX244-8485" fmla="*/ 3967963 w 4011346"/>
              <a:gd name="connsiteY244-8486" fmla="*/ 734190 h 1855498"/>
              <a:gd name="connsiteX245-8487" fmla="*/ 3921241 w 4011346"/>
              <a:gd name="connsiteY245-8488" fmla="*/ 717503 h 1855498"/>
              <a:gd name="connsiteX246-8489" fmla="*/ 3907892 w 4011346"/>
              <a:gd name="connsiteY246-8490" fmla="*/ 720841 h 1855498"/>
              <a:gd name="connsiteX247-8491" fmla="*/ 3907892 w 4011346"/>
              <a:gd name="connsiteY247-8492" fmla="*/ 754213 h 1855498"/>
              <a:gd name="connsiteX248-8493" fmla="*/ 3887869 w 4011346"/>
              <a:gd name="connsiteY248-8494" fmla="*/ 747538 h 1855498"/>
              <a:gd name="connsiteX249-8495" fmla="*/ 3874520 w 4011346"/>
              <a:gd name="connsiteY249-8496" fmla="*/ 694143 h 1855498"/>
              <a:gd name="connsiteX250-8497" fmla="*/ 3817787 w 4011346"/>
              <a:gd name="connsiteY250-8498" fmla="*/ 630736 h 1855498"/>
              <a:gd name="connsiteX251-8499" fmla="*/ 3717671 w 4011346"/>
              <a:gd name="connsiteY251-8500" fmla="*/ 553979 h 1855498"/>
              <a:gd name="connsiteX252-8501" fmla="*/ 3664275 w 4011346"/>
              <a:gd name="connsiteY252-8502" fmla="*/ 533956 h 1855498"/>
              <a:gd name="connsiteX253-8503" fmla="*/ 3584181 w 4011346"/>
              <a:gd name="connsiteY253-8504" fmla="*/ 527282 h 1855498"/>
              <a:gd name="connsiteX254-8505" fmla="*/ 3520774 w 4011346"/>
              <a:gd name="connsiteY254-8506" fmla="*/ 510595 h 1855498"/>
              <a:gd name="connsiteX255-8507" fmla="*/ 3530786 w 4011346"/>
              <a:gd name="connsiteY255-8508" fmla="*/ 550642 h 1855498"/>
              <a:gd name="connsiteX256-8509" fmla="*/ 3537460 w 4011346"/>
              <a:gd name="connsiteY256-8510" fmla="*/ 577340 h 1855498"/>
              <a:gd name="connsiteX257-8511" fmla="*/ 3507425 w 4011346"/>
              <a:gd name="connsiteY257-8512" fmla="*/ 600700 h 1855498"/>
              <a:gd name="connsiteX258-8513" fmla="*/ 3477390 w 4011346"/>
              <a:gd name="connsiteY258-8514" fmla="*/ 574003 h 1855498"/>
              <a:gd name="connsiteX259-8515" fmla="*/ 3477390 w 4011346"/>
              <a:gd name="connsiteY259-8516" fmla="*/ 553979 h 1855498"/>
              <a:gd name="connsiteX260-8517" fmla="*/ 3504088 w 4011346"/>
              <a:gd name="connsiteY260-8518" fmla="*/ 533956 h 1855498"/>
              <a:gd name="connsiteX261-8519" fmla="*/ 3467379 w 4011346"/>
              <a:gd name="connsiteY261-8520" fmla="*/ 520607 h 1855498"/>
              <a:gd name="connsiteX262-8521" fmla="*/ 3450692 w 4011346"/>
              <a:gd name="connsiteY262-8522" fmla="*/ 547305 h 1855498"/>
              <a:gd name="connsiteX263-8523" fmla="*/ 3440681 w 4011346"/>
              <a:gd name="connsiteY263-8524" fmla="*/ 560654 h 1855498"/>
              <a:gd name="connsiteX264-8525" fmla="*/ 3357250 w 4011346"/>
              <a:gd name="connsiteY264-8526" fmla="*/ 547305 h 1855498"/>
              <a:gd name="connsiteX265-8527" fmla="*/ 3297180 w 4011346"/>
              <a:gd name="connsiteY265-8528" fmla="*/ 553979 h 1855498"/>
              <a:gd name="connsiteX266-8529" fmla="*/ 3267145 w 4011346"/>
              <a:gd name="connsiteY266-8530" fmla="*/ 530619 h 1855498"/>
              <a:gd name="connsiteX267-8531" fmla="*/ 3267145 w 4011346"/>
              <a:gd name="connsiteY267-8532" fmla="*/ 493909 h 1855498"/>
              <a:gd name="connsiteX268-8533" fmla="*/ 3203738 w 4011346"/>
              <a:gd name="connsiteY268-8534" fmla="*/ 437176 h 1855498"/>
              <a:gd name="connsiteX269-8535" fmla="*/ 3076923 w 4011346"/>
              <a:gd name="connsiteY269-8536" fmla="*/ 443851 h 1855498"/>
              <a:gd name="connsiteX270-8537" fmla="*/ 3043551 w 4011346"/>
              <a:gd name="connsiteY270-8538" fmla="*/ 420490 h 1855498"/>
              <a:gd name="connsiteX271-8539" fmla="*/ 3000167 w 4011346"/>
              <a:gd name="connsiteY271-8540" fmla="*/ 373769 h 1855498"/>
              <a:gd name="connsiteX272-8541" fmla="*/ 3013516 w 4011346"/>
              <a:gd name="connsiteY272-8542" fmla="*/ 367095 h 1855498"/>
              <a:gd name="connsiteX273-8543" fmla="*/ 3000167 w 4011346"/>
              <a:gd name="connsiteY273-8544" fmla="*/ 347071 h 1855498"/>
              <a:gd name="connsiteX274-8545" fmla="*/ 2970132 w 4011346"/>
              <a:gd name="connsiteY274-8546" fmla="*/ 343734 h 1855498"/>
              <a:gd name="connsiteX275-8547" fmla="*/ 2920073 w 4011346"/>
              <a:gd name="connsiteY275-8548" fmla="*/ 390455 h 1855498"/>
              <a:gd name="connsiteX276-8549" fmla="*/ 2920073 w 4011346"/>
              <a:gd name="connsiteY276-8550" fmla="*/ 390455 h 1855498"/>
              <a:gd name="connsiteX277-8551" fmla="*/ 2916736 w 4011346"/>
              <a:gd name="connsiteY277-8552" fmla="*/ 340397 h 1855498"/>
              <a:gd name="connsiteX278-8553" fmla="*/ 2936760 w 4011346"/>
              <a:gd name="connsiteY278-8554" fmla="*/ 337060 h 1855498"/>
              <a:gd name="connsiteX279-8555" fmla="*/ 2866678 w 4011346"/>
              <a:gd name="connsiteY279-8556" fmla="*/ 307025 h 1855498"/>
              <a:gd name="connsiteX280-8557" fmla="*/ 2813282 w 4011346"/>
              <a:gd name="connsiteY280-8558" fmla="*/ 303687 h 1855498"/>
              <a:gd name="connsiteX281-8559" fmla="*/ 2793259 w 4011346"/>
              <a:gd name="connsiteY281-8560" fmla="*/ 327048 h 1855498"/>
              <a:gd name="connsiteX282-8561" fmla="*/ 2743200 w 4011346"/>
              <a:gd name="connsiteY282-8562" fmla="*/ 337060 h 1855498"/>
              <a:gd name="connsiteX283-8563" fmla="*/ 2786584 w 4011346"/>
              <a:gd name="connsiteY283-8564" fmla="*/ 347071 h 1855498"/>
              <a:gd name="connsiteX284-8565" fmla="*/ 2763224 w 4011346"/>
              <a:gd name="connsiteY284-8566" fmla="*/ 367095 h 1855498"/>
              <a:gd name="connsiteX285-8567" fmla="*/ 2769898 w 4011346"/>
              <a:gd name="connsiteY285-8568" fmla="*/ 417153 h 1855498"/>
              <a:gd name="connsiteX286-8569" fmla="*/ 2749875 w 4011346"/>
              <a:gd name="connsiteY286-8570" fmla="*/ 400467 h 1855498"/>
              <a:gd name="connsiteX287-8571" fmla="*/ 2733189 w 4011346"/>
              <a:gd name="connsiteY287-8572" fmla="*/ 413816 h 1855498"/>
              <a:gd name="connsiteX288-8573" fmla="*/ 2666444 w 4011346"/>
              <a:gd name="connsiteY288-8574" fmla="*/ 403804 h 1855498"/>
              <a:gd name="connsiteX289-8575" fmla="*/ 2636409 w 4011346"/>
              <a:gd name="connsiteY289-8576" fmla="*/ 413816 h 1855498"/>
              <a:gd name="connsiteX290-8577" fmla="*/ 2603037 w 4011346"/>
              <a:gd name="connsiteY290-8578" fmla="*/ 373769 h 1855498"/>
              <a:gd name="connsiteX291-8579" fmla="*/ 2569665 w 4011346"/>
              <a:gd name="connsiteY291-8580" fmla="*/ 457200 h 1855498"/>
              <a:gd name="connsiteX292-8581" fmla="*/ 2552979 w 4011346"/>
              <a:gd name="connsiteY292-8582" fmla="*/ 477223 h 1855498"/>
              <a:gd name="connsiteX293-8583" fmla="*/ 2469548 w 4011346"/>
              <a:gd name="connsiteY293-8584" fmla="*/ 340397 h 1855498"/>
              <a:gd name="connsiteX294-8585" fmla="*/ 2446187 w 4011346"/>
              <a:gd name="connsiteY294-8586" fmla="*/ 357083 h 1855498"/>
              <a:gd name="connsiteX295-8587" fmla="*/ 2442850 w 4011346"/>
              <a:gd name="connsiteY295-8588" fmla="*/ 323711 h 1855498"/>
              <a:gd name="connsiteX296-8589" fmla="*/ 2449525 w 4011346"/>
              <a:gd name="connsiteY296-8590" fmla="*/ 253629 h 1855498"/>
              <a:gd name="connsiteX297-8591" fmla="*/ 2386117 w 4011346"/>
              <a:gd name="connsiteY297-8592" fmla="*/ 226931 h 1855498"/>
              <a:gd name="connsiteX298-8593" fmla="*/ 2369431 w 4011346"/>
              <a:gd name="connsiteY298-8594" fmla="*/ 266978 h 1855498"/>
              <a:gd name="connsiteX299-8595" fmla="*/ 2379443 w 4011346"/>
              <a:gd name="connsiteY299-8596" fmla="*/ 290338 h 1855498"/>
              <a:gd name="connsiteX300-8597" fmla="*/ 2376106 w 4011346"/>
              <a:gd name="connsiteY300-8598" fmla="*/ 310362 h 1855498"/>
              <a:gd name="connsiteX301-8599" fmla="*/ 2352745 w 4011346"/>
              <a:gd name="connsiteY301-8600" fmla="*/ 287001 h 1855498"/>
              <a:gd name="connsiteX302-8601" fmla="*/ 2316036 w 4011346"/>
              <a:gd name="connsiteY302-8602" fmla="*/ 293676 h 1855498"/>
              <a:gd name="connsiteX303-8603" fmla="*/ 2272652 w 4011346"/>
              <a:gd name="connsiteY303-8604" fmla="*/ 280327 h 1855498"/>
              <a:gd name="connsiteX304-8605" fmla="*/ 2245954 w 4011346"/>
              <a:gd name="connsiteY304-8606" fmla="*/ 240280 h 1855498"/>
              <a:gd name="connsiteX305-8607" fmla="*/ 2209244 w 4011346"/>
              <a:gd name="connsiteY305-8608" fmla="*/ 236943 h 1855498"/>
              <a:gd name="connsiteX306-8609" fmla="*/ 2159186 w 4011346"/>
              <a:gd name="connsiteY306-8610" fmla="*/ 226931 h 1855498"/>
              <a:gd name="connsiteX307-8611" fmla="*/ 2132488 w 4011346"/>
              <a:gd name="connsiteY307-8612" fmla="*/ 243617 h 1855498"/>
              <a:gd name="connsiteX308-8613" fmla="*/ 2115802 w 4011346"/>
              <a:gd name="connsiteY308-8614" fmla="*/ 256966 h 1855498"/>
              <a:gd name="connsiteX309-8615" fmla="*/ 2115802 w 4011346"/>
              <a:gd name="connsiteY309-8616" fmla="*/ 226931 h 1855498"/>
              <a:gd name="connsiteX310-8617" fmla="*/ 2082430 w 4011346"/>
              <a:gd name="connsiteY310-8618" fmla="*/ 223594 h 1855498"/>
              <a:gd name="connsiteX311-8619" fmla="*/ 2045720 w 4011346"/>
              <a:gd name="connsiteY311-8620" fmla="*/ 196896 h 1855498"/>
              <a:gd name="connsiteX312-8621" fmla="*/ 2025697 w 4011346"/>
              <a:gd name="connsiteY312-8622" fmla="*/ 226931 h 1855498"/>
              <a:gd name="connsiteX313-8623" fmla="*/ 2055732 w 4011346"/>
              <a:gd name="connsiteY313-8624" fmla="*/ 223594 h 1855498"/>
              <a:gd name="connsiteX314-8625" fmla="*/ 2045720 w 4011346"/>
              <a:gd name="connsiteY314-8626" fmla="*/ 250292 h 1855498"/>
              <a:gd name="connsiteX315-8627" fmla="*/ 1988987 w 4011346"/>
              <a:gd name="connsiteY315-8628" fmla="*/ 270315 h 1855498"/>
              <a:gd name="connsiteX316-8629" fmla="*/ 1935592 w 4011346"/>
              <a:gd name="connsiteY316-8630" fmla="*/ 280327 h 1855498"/>
              <a:gd name="connsiteX317-8631" fmla="*/ 1995662 w 4011346"/>
              <a:gd name="connsiteY317-8632" fmla="*/ 223594 h 1855498"/>
              <a:gd name="connsiteX318-8633" fmla="*/ 2055732 w 4011346"/>
              <a:gd name="connsiteY318-8634" fmla="*/ 153512 h 1855498"/>
              <a:gd name="connsiteX319-8635" fmla="*/ 2055732 w 4011346"/>
              <a:gd name="connsiteY319-8636" fmla="*/ 153512 h 1855498"/>
              <a:gd name="connsiteX320-8637" fmla="*/ 1698648 w 4011346"/>
              <a:gd name="connsiteY320-8638" fmla="*/ 40047 h 1855498"/>
              <a:gd name="connsiteX321-8639" fmla="*/ 1685300 w 4011346"/>
              <a:gd name="connsiteY321-8640" fmla="*/ 0 h 1855498"/>
              <a:gd name="connsiteX322-8641" fmla="*/ 1615218 w 4011346"/>
              <a:gd name="connsiteY322-8642" fmla="*/ 3338 h 1855498"/>
              <a:gd name="connsiteX323-8643" fmla="*/ 1638579 w 4011346"/>
              <a:gd name="connsiteY323-8644" fmla="*/ 33373 h 1855498"/>
              <a:gd name="connsiteX324-8645" fmla="*/ 1528449 w 4011346"/>
              <a:gd name="connsiteY324-8646" fmla="*/ 60069 h 1855498"/>
              <a:gd name="connsiteX325-8647" fmla="*/ 1465043 w 4011346"/>
              <a:gd name="connsiteY325-8648" fmla="*/ 143500 h 1855498"/>
              <a:gd name="connsiteX326-8649" fmla="*/ 1448357 w 4011346"/>
              <a:gd name="connsiteY326-8650" fmla="*/ 170198 h 1855498"/>
              <a:gd name="connsiteX327-8651" fmla="*/ 1481729 w 4011346"/>
              <a:gd name="connsiteY327-8652" fmla="*/ 203571 h 1855498"/>
              <a:gd name="connsiteX328-8653" fmla="*/ 1481729 w 4011346"/>
              <a:gd name="connsiteY328-8654" fmla="*/ 233606 h 1855498"/>
              <a:gd name="connsiteX329-8655" fmla="*/ 1458368 w 4011346"/>
              <a:gd name="connsiteY329-8656" fmla="*/ 236943 h 1855498"/>
              <a:gd name="connsiteX330-8657" fmla="*/ 1458368 w 4011346"/>
              <a:gd name="connsiteY330-8658" fmla="*/ 216919 h 1855498"/>
              <a:gd name="connsiteX331-8659" fmla="*/ 1418322 w 4011346"/>
              <a:gd name="connsiteY331-8660" fmla="*/ 226931 h 1855498"/>
              <a:gd name="connsiteX332-8661" fmla="*/ 1368263 w 4011346"/>
              <a:gd name="connsiteY332-8662" fmla="*/ 233606 h 1855498"/>
              <a:gd name="connsiteX333-8663" fmla="*/ 1321542 w 4011346"/>
              <a:gd name="connsiteY333-8664" fmla="*/ 240280 h 1855498"/>
              <a:gd name="connsiteX334-8665" fmla="*/ 1318205 w 4011346"/>
              <a:gd name="connsiteY334-8666" fmla="*/ 327048 h 1855498"/>
              <a:gd name="connsiteX335-8667" fmla="*/ 1358252 w 4011346"/>
              <a:gd name="connsiteY335-8668" fmla="*/ 350409 h 1855498"/>
              <a:gd name="connsiteX336-8669" fmla="*/ 1374938 w 4011346"/>
              <a:gd name="connsiteY336-8670" fmla="*/ 380444 h 1855498"/>
              <a:gd name="connsiteX337-8671" fmla="*/ 1384949 w 4011346"/>
              <a:gd name="connsiteY337-8672" fmla="*/ 403804 h 1855498"/>
              <a:gd name="connsiteX338-8673" fmla="*/ 1394961 w 4011346"/>
              <a:gd name="connsiteY338-8674" fmla="*/ 453863 h 1855498"/>
              <a:gd name="connsiteX339-8675" fmla="*/ 1384949 w 4011346"/>
              <a:gd name="connsiteY339-8676" fmla="*/ 483898 h 1855498"/>
              <a:gd name="connsiteX340-8677" fmla="*/ 1358252 w 4011346"/>
              <a:gd name="connsiteY340-8678" fmla="*/ 450525 h 1855498"/>
              <a:gd name="connsiteX341-8679" fmla="*/ 1361589 w 4011346"/>
              <a:gd name="connsiteY341-8680" fmla="*/ 420490 h 1855498"/>
              <a:gd name="connsiteX342-8681" fmla="*/ 1351577 w 4011346"/>
              <a:gd name="connsiteY342-8682" fmla="*/ 380444 h 1855498"/>
              <a:gd name="connsiteX343-8683" fmla="*/ 1328217 w 4011346"/>
              <a:gd name="connsiteY343-8684" fmla="*/ 387118 h 1855498"/>
              <a:gd name="connsiteX344-8685" fmla="*/ 1281495 w 4011346"/>
              <a:gd name="connsiteY344-8686" fmla="*/ 350409 h 1855498"/>
              <a:gd name="connsiteX345-8687" fmla="*/ 1241449 w 4011346"/>
              <a:gd name="connsiteY345-8688" fmla="*/ 347071 h 1855498"/>
              <a:gd name="connsiteX346-8689" fmla="*/ 1241449 w 4011346"/>
              <a:gd name="connsiteY346-8690" fmla="*/ 393792 h 1855498"/>
              <a:gd name="connsiteX347-8691" fmla="*/ 1201402 w 4011346"/>
              <a:gd name="connsiteY347-8692" fmla="*/ 373769 h 1855498"/>
              <a:gd name="connsiteX348-8693" fmla="*/ 1228100 w 4011346"/>
              <a:gd name="connsiteY348-8694" fmla="*/ 423827 h 1855498"/>
              <a:gd name="connsiteX349-8695" fmla="*/ 1258135 w 4011346"/>
              <a:gd name="connsiteY349-8696" fmla="*/ 433839 h 1855498"/>
              <a:gd name="connsiteX350-8697" fmla="*/ 1258135 w 4011346"/>
              <a:gd name="connsiteY350-8698" fmla="*/ 453863 h 1855498"/>
              <a:gd name="connsiteX351-8699" fmla="*/ 1198065 w 4011346"/>
              <a:gd name="connsiteY351-8700" fmla="*/ 430502 h 1855498"/>
              <a:gd name="connsiteX352-8701" fmla="*/ 1181379 w 4011346"/>
              <a:gd name="connsiteY352-8702" fmla="*/ 430502 h 1855498"/>
              <a:gd name="connsiteX353-8703" fmla="*/ 1178041 w 4011346"/>
              <a:gd name="connsiteY353-8704" fmla="*/ 387118 h 1855498"/>
              <a:gd name="connsiteX354-8705" fmla="*/ 1171367 w 4011346"/>
              <a:gd name="connsiteY354-8706" fmla="*/ 300350 h 1855498"/>
              <a:gd name="connsiteX355-8707" fmla="*/ 1161355 w 4011346"/>
              <a:gd name="connsiteY355-8708" fmla="*/ 370432 h 1855498"/>
              <a:gd name="connsiteX356-8709" fmla="*/ 1137995 w 4011346"/>
              <a:gd name="connsiteY356-8710" fmla="*/ 400467 h 1855498"/>
              <a:gd name="connsiteX357-8711" fmla="*/ 1158018 w 4011346"/>
              <a:gd name="connsiteY357-8712" fmla="*/ 447188 h 1855498"/>
              <a:gd name="connsiteX358-8713" fmla="*/ 1158018 w 4011346"/>
              <a:gd name="connsiteY358-8714" fmla="*/ 480560 h 1855498"/>
              <a:gd name="connsiteX359-8715" fmla="*/ 1141332 w 4011346"/>
              <a:gd name="connsiteY359-8716" fmla="*/ 530619 h 1855498"/>
              <a:gd name="connsiteX360-8717" fmla="*/ 1154681 w 4011346"/>
              <a:gd name="connsiteY360-8718" fmla="*/ 563991 h 1855498"/>
              <a:gd name="connsiteX361-8719" fmla="*/ 1184716 w 4011346"/>
              <a:gd name="connsiteY361-8720" fmla="*/ 570665 h 1855498"/>
              <a:gd name="connsiteX362-8721" fmla="*/ 1221425 w 4011346"/>
              <a:gd name="connsiteY362-8722" fmla="*/ 577340 h 1855498"/>
              <a:gd name="connsiteX363-8723" fmla="*/ 1241449 w 4011346"/>
              <a:gd name="connsiteY363-8724" fmla="*/ 600700 h 1855498"/>
              <a:gd name="connsiteX364-8725" fmla="*/ 1258135 w 4011346"/>
              <a:gd name="connsiteY364-8726" fmla="*/ 644084 h 1855498"/>
              <a:gd name="connsiteX365-8727" fmla="*/ 1258135 w 4011346"/>
              <a:gd name="connsiteY365-8728" fmla="*/ 644084 h 1855498"/>
              <a:gd name="connsiteX366-8729" fmla="*/ 1254798 w 4011346"/>
              <a:gd name="connsiteY366-8730" fmla="*/ 677457 h 1855498"/>
              <a:gd name="connsiteX367-8731" fmla="*/ 1274821 w 4011346"/>
              <a:gd name="connsiteY367-8732" fmla="*/ 697480 h 1855498"/>
              <a:gd name="connsiteX368-8733" fmla="*/ 1244786 w 4011346"/>
              <a:gd name="connsiteY368-8734" fmla="*/ 704155 h 1855498"/>
              <a:gd name="connsiteX369-8735" fmla="*/ 1224763 w 4011346"/>
              <a:gd name="connsiteY369-8736" fmla="*/ 664108 h 1855498"/>
              <a:gd name="connsiteX370-8737" fmla="*/ 1224763 w 4011346"/>
              <a:gd name="connsiteY370-8738" fmla="*/ 624061 h 1855498"/>
              <a:gd name="connsiteX371-8739" fmla="*/ 1194727 w 4011346"/>
              <a:gd name="connsiteY371-8740" fmla="*/ 587352 h 1855498"/>
              <a:gd name="connsiteX372-8741" fmla="*/ 1164692 w 4011346"/>
              <a:gd name="connsiteY372-8742" fmla="*/ 630736 h 1855498"/>
              <a:gd name="connsiteX373-8743" fmla="*/ 1178041 w 4011346"/>
              <a:gd name="connsiteY373-8744" fmla="*/ 674119 h 1855498"/>
              <a:gd name="connsiteX374-8745" fmla="*/ 1137995 w 4011346"/>
              <a:gd name="connsiteY374-8746" fmla="*/ 730852 h 1855498"/>
              <a:gd name="connsiteX375-8747" fmla="*/ 1097948 w 4011346"/>
              <a:gd name="connsiteY375-8748" fmla="*/ 787585 h 1855498"/>
              <a:gd name="connsiteX376-8749" fmla="*/ 1007843 w 4011346"/>
              <a:gd name="connsiteY376-8750" fmla="*/ 750876 h 1855498"/>
              <a:gd name="connsiteX377-8751" fmla="*/ 1074587 w 4011346"/>
              <a:gd name="connsiteY377-8752" fmla="*/ 747538 h 1855498"/>
              <a:gd name="connsiteX378-8753" fmla="*/ 1107960 w 4011346"/>
              <a:gd name="connsiteY378-8754" fmla="*/ 684131 h 1855498"/>
              <a:gd name="connsiteX379-8755" fmla="*/ 1121309 w 4011346"/>
              <a:gd name="connsiteY379-8756" fmla="*/ 640747 h 1855498"/>
              <a:gd name="connsiteX380-8757" fmla="*/ 1127983 w 4011346"/>
              <a:gd name="connsiteY380-8758" fmla="*/ 607375 h 1855498"/>
              <a:gd name="connsiteX381-8759" fmla="*/ 1117971 w 4011346"/>
              <a:gd name="connsiteY381-8760" fmla="*/ 590689 h 1855498"/>
              <a:gd name="connsiteX382-8761" fmla="*/ 1114634 w 4011346"/>
              <a:gd name="connsiteY382-8762" fmla="*/ 540630 h 1855498"/>
              <a:gd name="connsiteX383-8763" fmla="*/ 1104622 w 4011346"/>
              <a:gd name="connsiteY383-8764" fmla="*/ 460537 h 1855498"/>
              <a:gd name="connsiteX384-8765" fmla="*/ 1101285 w 4011346"/>
              <a:gd name="connsiteY384-8766" fmla="*/ 400467 h 1855498"/>
              <a:gd name="connsiteX385-8767" fmla="*/ 1124646 w 4011346"/>
              <a:gd name="connsiteY385-8768" fmla="*/ 307025 h 1855498"/>
              <a:gd name="connsiteX386-8769" fmla="*/ 1031203 w 4011346"/>
              <a:gd name="connsiteY386-8770" fmla="*/ 297013 h 1855498"/>
              <a:gd name="connsiteX387-8771" fmla="*/ 1014517 w 4011346"/>
              <a:gd name="connsiteY387-8772" fmla="*/ 353746 h 1855498"/>
              <a:gd name="connsiteX388-8773" fmla="*/ 1024529 w 4011346"/>
              <a:gd name="connsiteY388-8774" fmla="*/ 400467 h 1855498"/>
              <a:gd name="connsiteX389-8775" fmla="*/ 981145 w 4011346"/>
              <a:gd name="connsiteY389-8776" fmla="*/ 453863 h 1855498"/>
              <a:gd name="connsiteX390-8777" fmla="*/ 991157 w 4011346"/>
              <a:gd name="connsiteY390-8778" fmla="*/ 490572 h 1855498"/>
              <a:gd name="connsiteX391-8779" fmla="*/ 981145 w 4011346"/>
              <a:gd name="connsiteY391-8780" fmla="*/ 537293 h 1855498"/>
              <a:gd name="connsiteX392-8781" fmla="*/ 1001168 w 4011346"/>
              <a:gd name="connsiteY392-8782" fmla="*/ 560654 h 1855498"/>
              <a:gd name="connsiteX393-8783" fmla="*/ 1017854 w 4011346"/>
              <a:gd name="connsiteY393-8784" fmla="*/ 607375 h 1855498"/>
              <a:gd name="connsiteX394-8785" fmla="*/ 1047890 w 4011346"/>
              <a:gd name="connsiteY394-8786" fmla="*/ 594026 h 1855498"/>
              <a:gd name="connsiteX395-8787" fmla="*/ 1014517 w 4011346"/>
              <a:gd name="connsiteY395-8788" fmla="*/ 647422 h 1855498"/>
              <a:gd name="connsiteX396-8789" fmla="*/ 957784 w 4011346"/>
              <a:gd name="connsiteY396-8790" fmla="*/ 594026 h 1855498"/>
              <a:gd name="connsiteX397-8791" fmla="*/ 884365 w 4011346"/>
              <a:gd name="connsiteY397-8792" fmla="*/ 557317 h 1855498"/>
              <a:gd name="connsiteX398-8793" fmla="*/ 824295 w 4011346"/>
              <a:gd name="connsiteY398-8794" fmla="*/ 533956 h 1855498"/>
              <a:gd name="connsiteX399-8795" fmla="*/ 810946 w 4011346"/>
              <a:gd name="connsiteY399-8796" fmla="*/ 570665 h 1855498"/>
              <a:gd name="connsiteX400-8797" fmla="*/ 827633 w 4011346"/>
              <a:gd name="connsiteY400-8798" fmla="*/ 607375 h 1855498"/>
              <a:gd name="connsiteX401-8799" fmla="*/ 814284 w 4011346"/>
              <a:gd name="connsiteY401-8800" fmla="*/ 630736 h 1855498"/>
              <a:gd name="connsiteX402-8801" fmla="*/ 800935 w 4011346"/>
              <a:gd name="connsiteY402-8802" fmla="*/ 647422 h 1855498"/>
              <a:gd name="connsiteX403-8803" fmla="*/ 770900 w 4011346"/>
              <a:gd name="connsiteY403-8804" fmla="*/ 590689 h 1855498"/>
              <a:gd name="connsiteX404-8805" fmla="*/ 744202 w 4011346"/>
              <a:gd name="connsiteY404-8806" fmla="*/ 627398 h 1855498"/>
              <a:gd name="connsiteX405-8807" fmla="*/ 707492 w 4011346"/>
              <a:gd name="connsiteY405-8808" fmla="*/ 620724 h 1855498"/>
              <a:gd name="connsiteX406-8809" fmla="*/ 654097 w 4011346"/>
              <a:gd name="connsiteY406-8810" fmla="*/ 657433 h 1855498"/>
              <a:gd name="connsiteX407-8811" fmla="*/ 644085 w 4011346"/>
              <a:gd name="connsiteY407-8812" fmla="*/ 634073 h 1855498"/>
              <a:gd name="connsiteX408-8813" fmla="*/ 654097 w 4011346"/>
              <a:gd name="connsiteY408-8814" fmla="*/ 597363 h 1855498"/>
              <a:gd name="connsiteX409-8815" fmla="*/ 614050 w 4011346"/>
              <a:gd name="connsiteY409-8816" fmla="*/ 634073 h 1855498"/>
              <a:gd name="connsiteX410-8817" fmla="*/ 594027 w 4011346"/>
              <a:gd name="connsiteY410-8818" fmla="*/ 634073 h 1855498"/>
              <a:gd name="connsiteX411-8819" fmla="*/ 533957 w 4011346"/>
              <a:gd name="connsiteY411-8820" fmla="*/ 667445 h 1855498"/>
              <a:gd name="connsiteX412-8821" fmla="*/ 510596 w 4011346"/>
              <a:gd name="connsiteY412-8822" fmla="*/ 690806 h 1855498"/>
              <a:gd name="connsiteX413-8823" fmla="*/ 500584 w 4011346"/>
              <a:gd name="connsiteY413-8824" fmla="*/ 737527 h 1855498"/>
              <a:gd name="connsiteX414-8825" fmla="*/ 450526 w 4011346"/>
              <a:gd name="connsiteY414-8826" fmla="*/ 724178 h 1855498"/>
              <a:gd name="connsiteX415-8827" fmla="*/ 433840 w 4011346"/>
              <a:gd name="connsiteY415-8828" fmla="*/ 687468 h 1855498"/>
              <a:gd name="connsiteX416-8829" fmla="*/ 467212 w 4011346"/>
              <a:gd name="connsiteY416-8830" fmla="*/ 657433 h 1855498"/>
              <a:gd name="connsiteX417-8831" fmla="*/ 453863 w 4011346"/>
              <a:gd name="connsiteY417-8832" fmla="*/ 634073 h 1855498"/>
              <a:gd name="connsiteX418-8833" fmla="*/ 390456 w 4011346"/>
              <a:gd name="connsiteY418-8834" fmla="*/ 604038 h 1855498"/>
              <a:gd name="connsiteX419-8835" fmla="*/ 417154 w 4011346"/>
              <a:gd name="connsiteY419-8836" fmla="*/ 654096 h 1855498"/>
              <a:gd name="connsiteX420-8837" fmla="*/ 407142 w 4011346"/>
              <a:gd name="connsiteY420-8838" fmla="*/ 697480 h 1855498"/>
              <a:gd name="connsiteX421-8839" fmla="*/ 413817 w 4011346"/>
              <a:gd name="connsiteY421-8840" fmla="*/ 734190 h 1855498"/>
              <a:gd name="connsiteX422-8841" fmla="*/ 427165 w 4011346"/>
              <a:gd name="connsiteY422-8842" fmla="*/ 757550 h 1855498"/>
              <a:gd name="connsiteX423-8843" fmla="*/ 413817 w 4011346"/>
              <a:gd name="connsiteY423-8844" fmla="*/ 787585 h 1855498"/>
              <a:gd name="connsiteX424-8845" fmla="*/ 390456 w 4011346"/>
              <a:gd name="connsiteY424-8846" fmla="*/ 764225 h 1855498"/>
              <a:gd name="connsiteX425-8847" fmla="*/ 360421 w 4011346"/>
              <a:gd name="connsiteY425-8848" fmla="*/ 760887 h 1855498"/>
              <a:gd name="connsiteX426-8849" fmla="*/ 333723 w 4011346"/>
              <a:gd name="connsiteY426-8850" fmla="*/ 800934 h 1855498"/>
              <a:gd name="connsiteX427-8851" fmla="*/ 307025 w 4011346"/>
              <a:gd name="connsiteY427-8852" fmla="*/ 820957 h 1855498"/>
              <a:gd name="connsiteX428-8853" fmla="*/ 320374 w 4011346"/>
              <a:gd name="connsiteY428-8854" fmla="*/ 847655 h 1855498"/>
              <a:gd name="connsiteX429-8855" fmla="*/ 303688 w 4011346"/>
              <a:gd name="connsiteY429-8856" fmla="*/ 871016 h 1855498"/>
              <a:gd name="connsiteX430-8857" fmla="*/ 233606 w 4011346"/>
              <a:gd name="connsiteY430-8858" fmla="*/ 834306 h 1855498"/>
              <a:gd name="connsiteX431-8859" fmla="*/ 243618 w 4011346"/>
              <a:gd name="connsiteY431-8860" fmla="*/ 884365 h 1855498"/>
              <a:gd name="connsiteX432-8861" fmla="*/ 263641 w 4011346"/>
              <a:gd name="connsiteY432-8862" fmla="*/ 904388 h 1855498"/>
              <a:gd name="connsiteX433-8863" fmla="*/ 250292 w 4011346"/>
              <a:gd name="connsiteY433-8864" fmla="*/ 917737 h 1855498"/>
              <a:gd name="connsiteX434-8865" fmla="*/ 193560 w 4011346"/>
              <a:gd name="connsiteY434-8866" fmla="*/ 881027 h 1855498"/>
              <a:gd name="connsiteX435-8867" fmla="*/ 170199 w 4011346"/>
              <a:gd name="connsiteY435-8868" fmla="*/ 840981 h 1855498"/>
              <a:gd name="connsiteX436-8869" fmla="*/ 170199 w 4011346"/>
              <a:gd name="connsiteY436-8870" fmla="*/ 794260 h 1855498"/>
              <a:gd name="connsiteX437-8871" fmla="*/ 133490 w 4011346"/>
              <a:gd name="connsiteY437-8872" fmla="*/ 717503 h 1855498"/>
              <a:gd name="connsiteX438-8873" fmla="*/ 196897 w 4011346"/>
              <a:gd name="connsiteY438-8874" fmla="*/ 747538 h 1855498"/>
              <a:gd name="connsiteX439-8875" fmla="*/ 256967 w 4011346"/>
              <a:gd name="connsiteY439-8876" fmla="*/ 777573 h 1855498"/>
              <a:gd name="connsiteX440-8877" fmla="*/ 293676 w 4011346"/>
              <a:gd name="connsiteY440-8878" fmla="*/ 780911 h 1855498"/>
              <a:gd name="connsiteX441-8879" fmla="*/ 327049 w 4011346"/>
              <a:gd name="connsiteY441-8880" fmla="*/ 750876 h 1855498"/>
              <a:gd name="connsiteX442-8881" fmla="*/ 343735 w 4011346"/>
              <a:gd name="connsiteY442-8882" fmla="*/ 714166 h 1855498"/>
              <a:gd name="connsiteX443-8883" fmla="*/ 333723 w 4011346"/>
              <a:gd name="connsiteY443-8884" fmla="*/ 664108 h 1855498"/>
              <a:gd name="connsiteX444-8885" fmla="*/ 290339 w 4011346"/>
              <a:gd name="connsiteY444-8886" fmla="*/ 644084 h 1855498"/>
              <a:gd name="connsiteX445-8887" fmla="*/ 236944 w 4011346"/>
              <a:gd name="connsiteY445-8888" fmla="*/ 597363 h 1855498"/>
              <a:gd name="connsiteX446-8889" fmla="*/ 133490 w 4011346"/>
              <a:gd name="connsiteY446-8890" fmla="*/ 540630 h 1855498"/>
              <a:gd name="connsiteX0-8891" fmla="*/ 133490 w 4011346"/>
              <a:gd name="connsiteY0-8892" fmla="*/ 540630 h 1855498"/>
              <a:gd name="connsiteX1-8893" fmla="*/ 46722 w 4011346"/>
              <a:gd name="connsiteY1-8894" fmla="*/ 570665 h 1855498"/>
              <a:gd name="connsiteX2-8895" fmla="*/ 33373 w 4011346"/>
              <a:gd name="connsiteY2-8896" fmla="*/ 600700 h 1855498"/>
              <a:gd name="connsiteX3-8897" fmla="*/ 43384 w 4011346"/>
              <a:gd name="connsiteY3-8898" fmla="*/ 630736 h 1855498"/>
              <a:gd name="connsiteX4-8899" fmla="*/ 60071 w 4011346"/>
              <a:gd name="connsiteY4-8900" fmla="*/ 657433 h 1855498"/>
              <a:gd name="connsiteX5-8901" fmla="*/ 73419 w 4011346"/>
              <a:gd name="connsiteY5-8902" fmla="*/ 687468 h 1855498"/>
              <a:gd name="connsiteX6-8903" fmla="*/ 56733 w 4011346"/>
              <a:gd name="connsiteY6-8904" fmla="*/ 710829 h 1855498"/>
              <a:gd name="connsiteX7-8905" fmla="*/ 76757 w 4011346"/>
              <a:gd name="connsiteY7-8906" fmla="*/ 790922 h 1855498"/>
              <a:gd name="connsiteX8-8907" fmla="*/ 66745 w 4011346"/>
              <a:gd name="connsiteY8-8908" fmla="*/ 807609 h 1855498"/>
              <a:gd name="connsiteX9-8909" fmla="*/ 70082 w 4011346"/>
              <a:gd name="connsiteY9-8910" fmla="*/ 834306 h 1855498"/>
              <a:gd name="connsiteX10-8911" fmla="*/ 70082 w 4011346"/>
              <a:gd name="connsiteY10-8912" fmla="*/ 874353 h 1855498"/>
              <a:gd name="connsiteX11-8913" fmla="*/ 80094 w 4011346"/>
              <a:gd name="connsiteY11-8914" fmla="*/ 894376 h 1855498"/>
              <a:gd name="connsiteX12-8915" fmla="*/ 76757 w 4011346"/>
              <a:gd name="connsiteY12-8916" fmla="*/ 917737 h 1855498"/>
              <a:gd name="connsiteX13-8917" fmla="*/ 106792 w 4011346"/>
              <a:gd name="connsiteY13-8918" fmla="*/ 951109 h 1855498"/>
              <a:gd name="connsiteX14-8919" fmla="*/ 106792 w 4011346"/>
              <a:gd name="connsiteY14-8920" fmla="*/ 981144 h 1855498"/>
              <a:gd name="connsiteX15-8921" fmla="*/ 13349 w 4011346"/>
              <a:gd name="connsiteY15-8922" fmla="*/ 1071249 h 1855498"/>
              <a:gd name="connsiteX16-8923" fmla="*/ 33373 w 4011346"/>
              <a:gd name="connsiteY16-8924" fmla="*/ 1104622 h 1855498"/>
              <a:gd name="connsiteX17-8925" fmla="*/ 33373 w 4011346"/>
              <a:gd name="connsiteY17-8926" fmla="*/ 1104622 h 1855498"/>
              <a:gd name="connsiteX18-8927" fmla="*/ 16687 w 4011346"/>
              <a:gd name="connsiteY18-8928" fmla="*/ 1134657 h 1855498"/>
              <a:gd name="connsiteX19-8929" fmla="*/ 3338 w 4011346"/>
              <a:gd name="connsiteY19-8930" fmla="*/ 1164692 h 1855498"/>
              <a:gd name="connsiteX20-8931" fmla="*/ 0 w 4011346"/>
              <a:gd name="connsiteY20-8932" fmla="*/ 1224762 h 1855498"/>
              <a:gd name="connsiteX21-8933" fmla="*/ 16687 w 4011346"/>
              <a:gd name="connsiteY21-8934" fmla="*/ 1268146 h 1855498"/>
              <a:gd name="connsiteX22-8935" fmla="*/ 20024 w 4011346"/>
              <a:gd name="connsiteY22-8936" fmla="*/ 1301518 h 1855498"/>
              <a:gd name="connsiteX23-8937" fmla="*/ 56733 w 4011346"/>
              <a:gd name="connsiteY23-8938" fmla="*/ 1311530 h 1855498"/>
              <a:gd name="connsiteX24-8939" fmla="*/ 116803 w 4011346"/>
              <a:gd name="connsiteY24-8940" fmla="*/ 1398298 h 1855498"/>
              <a:gd name="connsiteX25-8941" fmla="*/ 96780 w 4011346"/>
              <a:gd name="connsiteY25-8942" fmla="*/ 1421658 h 1855498"/>
              <a:gd name="connsiteX26-8943" fmla="*/ 93443 w 4011346"/>
              <a:gd name="connsiteY26-8944" fmla="*/ 1451693 h 1855498"/>
              <a:gd name="connsiteX27-8945" fmla="*/ 120141 w 4011346"/>
              <a:gd name="connsiteY27-8946" fmla="*/ 1455030 h 1855498"/>
              <a:gd name="connsiteX28-8947" fmla="*/ 160187 w 4011346"/>
              <a:gd name="connsiteY28-8948" fmla="*/ 1468379 h 1855498"/>
              <a:gd name="connsiteX29-8949" fmla="*/ 186885 w 4011346"/>
              <a:gd name="connsiteY29-8950" fmla="*/ 1481728 h 1855498"/>
              <a:gd name="connsiteX30-8951" fmla="*/ 213583 w 4011346"/>
              <a:gd name="connsiteY30-8952" fmla="*/ 1511763 h 1855498"/>
              <a:gd name="connsiteX31-8953" fmla="*/ 243618 w 4011346"/>
              <a:gd name="connsiteY31-8954" fmla="*/ 1515100 h 1855498"/>
              <a:gd name="connsiteX32-8955" fmla="*/ 287002 w 4011346"/>
              <a:gd name="connsiteY32-8956" fmla="*/ 1545136 h 1855498"/>
              <a:gd name="connsiteX33-8957" fmla="*/ 310363 w 4011346"/>
              <a:gd name="connsiteY33-8958" fmla="*/ 1555147 h 1855498"/>
              <a:gd name="connsiteX34-8959" fmla="*/ 310363 w 4011346"/>
              <a:gd name="connsiteY34-8960" fmla="*/ 1591857 h 1855498"/>
              <a:gd name="connsiteX35-8961" fmla="*/ 270316 w 4011346"/>
              <a:gd name="connsiteY35-8962" fmla="*/ 1631903 h 1855498"/>
              <a:gd name="connsiteX36-8963" fmla="*/ 280327 w 4011346"/>
              <a:gd name="connsiteY36-8964" fmla="*/ 1655264 h 1855498"/>
              <a:gd name="connsiteX37-8965" fmla="*/ 273653 w 4011346"/>
              <a:gd name="connsiteY37-8966" fmla="*/ 1675287 h 1855498"/>
              <a:gd name="connsiteX38-8967" fmla="*/ 266979 w 4011346"/>
              <a:gd name="connsiteY38-8968" fmla="*/ 1691973 h 1855498"/>
              <a:gd name="connsiteX39-8969" fmla="*/ 240281 w 4011346"/>
              <a:gd name="connsiteY39-8970" fmla="*/ 1732020 h 1855498"/>
              <a:gd name="connsiteX40-8971" fmla="*/ 307025 w 4011346"/>
              <a:gd name="connsiteY40-8972" fmla="*/ 1768730 h 1855498"/>
              <a:gd name="connsiteX41-8973" fmla="*/ 337060 w 4011346"/>
              <a:gd name="connsiteY41-8974" fmla="*/ 1775404 h 1855498"/>
              <a:gd name="connsiteX42-8975" fmla="*/ 360421 w 4011346"/>
              <a:gd name="connsiteY42-8976" fmla="*/ 1782079 h 1855498"/>
              <a:gd name="connsiteX43-8977" fmla="*/ 380444 w 4011346"/>
              <a:gd name="connsiteY43-8978" fmla="*/ 1788753 h 1855498"/>
              <a:gd name="connsiteX44-8979" fmla="*/ 407142 w 4011346"/>
              <a:gd name="connsiteY44-8980" fmla="*/ 1808776 h 1855498"/>
              <a:gd name="connsiteX45-8981" fmla="*/ 437177 w 4011346"/>
              <a:gd name="connsiteY45-8982" fmla="*/ 1805439 h 1855498"/>
              <a:gd name="connsiteX46-8983" fmla="*/ 507259 w 4011346"/>
              <a:gd name="connsiteY46-8984" fmla="*/ 1855498 h 1855498"/>
              <a:gd name="connsiteX47-8985" fmla="*/ 517271 w 4011346"/>
              <a:gd name="connsiteY47-8986" fmla="*/ 1842149 h 1855498"/>
              <a:gd name="connsiteX48-8987" fmla="*/ 507259 w 4011346"/>
              <a:gd name="connsiteY48-8988" fmla="*/ 1802102 h 1855498"/>
              <a:gd name="connsiteX49-8989" fmla="*/ 500584 w 4011346"/>
              <a:gd name="connsiteY49-8990" fmla="*/ 1768730 h 1855498"/>
              <a:gd name="connsiteX50-8991" fmla="*/ 483898 w 4011346"/>
              <a:gd name="connsiteY50-8992" fmla="*/ 1725346 h 1855498"/>
              <a:gd name="connsiteX51-8993" fmla="*/ 513933 w 4011346"/>
              <a:gd name="connsiteY51-8994" fmla="*/ 1705322 h 1855498"/>
              <a:gd name="connsiteX52-8995" fmla="*/ 547306 w 4011346"/>
              <a:gd name="connsiteY52-8996" fmla="*/ 1681962 h 1855498"/>
              <a:gd name="connsiteX53-8997" fmla="*/ 527282 w 4011346"/>
              <a:gd name="connsiteY53-8998" fmla="*/ 1665276 h 1855498"/>
              <a:gd name="connsiteX54-8999" fmla="*/ 517271 w 4011346"/>
              <a:gd name="connsiteY54-9000" fmla="*/ 1631903 h 1855498"/>
              <a:gd name="connsiteX55-9001" fmla="*/ 480561 w 4011346"/>
              <a:gd name="connsiteY55-9002" fmla="*/ 1615217 h 1855498"/>
              <a:gd name="connsiteX56-9003" fmla="*/ 470549 w 4011346"/>
              <a:gd name="connsiteY56-9004" fmla="*/ 1595194 h 1855498"/>
              <a:gd name="connsiteX57-9005" fmla="*/ 480561 w 4011346"/>
              <a:gd name="connsiteY57-9006" fmla="*/ 1565159 h 1855498"/>
              <a:gd name="connsiteX58-9007" fmla="*/ 490573 w 4011346"/>
              <a:gd name="connsiteY58-9008" fmla="*/ 1525112 h 1855498"/>
              <a:gd name="connsiteX59-9009" fmla="*/ 513933 w 4011346"/>
              <a:gd name="connsiteY59-9010" fmla="*/ 1545136 h 1855498"/>
              <a:gd name="connsiteX60-9011" fmla="*/ 520608 w 4011346"/>
              <a:gd name="connsiteY60-9012" fmla="*/ 1528449 h 1855498"/>
              <a:gd name="connsiteX61-9013" fmla="*/ 543968 w 4011346"/>
              <a:gd name="connsiteY61-9014" fmla="*/ 1491740 h 1855498"/>
              <a:gd name="connsiteX62-9015" fmla="*/ 574003 w 4011346"/>
              <a:gd name="connsiteY62-9016" fmla="*/ 1475054 h 1855498"/>
              <a:gd name="connsiteX63-9017" fmla="*/ 590690 w 4011346"/>
              <a:gd name="connsiteY63-9018" fmla="*/ 1488403 h 1855498"/>
              <a:gd name="connsiteX64-9019" fmla="*/ 610713 w 4011346"/>
              <a:gd name="connsiteY64-9020" fmla="*/ 1461705 h 1855498"/>
              <a:gd name="connsiteX65-9021" fmla="*/ 630736 w 4011346"/>
              <a:gd name="connsiteY65-9022" fmla="*/ 1488403 h 1855498"/>
              <a:gd name="connsiteX66-9023" fmla="*/ 657434 w 4011346"/>
              <a:gd name="connsiteY66-9024" fmla="*/ 1511763 h 1855498"/>
              <a:gd name="connsiteX67-9025" fmla="*/ 674120 w 4011346"/>
              <a:gd name="connsiteY67-9026" fmla="*/ 1518438 h 1855498"/>
              <a:gd name="connsiteX68-9027" fmla="*/ 697481 w 4011346"/>
              <a:gd name="connsiteY68-9028" fmla="*/ 1518438 h 1855498"/>
              <a:gd name="connsiteX69-9029" fmla="*/ 717504 w 4011346"/>
              <a:gd name="connsiteY69-9030" fmla="*/ 1505089 h 1855498"/>
              <a:gd name="connsiteX70-9031" fmla="*/ 744202 w 4011346"/>
              <a:gd name="connsiteY70-9032" fmla="*/ 1505089 h 1855498"/>
              <a:gd name="connsiteX71-9033" fmla="*/ 760888 w 4011346"/>
              <a:gd name="connsiteY71-9034" fmla="*/ 1501752 h 1855498"/>
              <a:gd name="connsiteX72-9035" fmla="*/ 790923 w 4011346"/>
              <a:gd name="connsiteY72-9036" fmla="*/ 1535124 h 1855498"/>
              <a:gd name="connsiteX73-9037" fmla="*/ 797598 w 4011346"/>
              <a:gd name="connsiteY73-9038" fmla="*/ 1508426 h 1855498"/>
              <a:gd name="connsiteX74-9039" fmla="*/ 817621 w 4011346"/>
              <a:gd name="connsiteY74-9040" fmla="*/ 1525112 h 1855498"/>
              <a:gd name="connsiteX75-9041" fmla="*/ 837644 w 4011346"/>
              <a:gd name="connsiteY75-9042" fmla="*/ 1501752 h 1855498"/>
              <a:gd name="connsiteX76-9043" fmla="*/ 827633 w 4011346"/>
              <a:gd name="connsiteY76-9044" fmla="*/ 1481728 h 1855498"/>
              <a:gd name="connsiteX77-9045" fmla="*/ 810946 w 4011346"/>
              <a:gd name="connsiteY77-9046" fmla="*/ 1468379 h 1855498"/>
              <a:gd name="connsiteX78-9047" fmla="*/ 810946 w 4011346"/>
              <a:gd name="connsiteY78-9048" fmla="*/ 1441682 h 1855498"/>
              <a:gd name="connsiteX79-9049" fmla="*/ 810946 w 4011346"/>
              <a:gd name="connsiteY79-9050" fmla="*/ 1428333 h 1855498"/>
              <a:gd name="connsiteX80-9051" fmla="*/ 830970 w 4011346"/>
              <a:gd name="connsiteY80-9052" fmla="*/ 1424995 h 1855498"/>
              <a:gd name="connsiteX81-9053" fmla="*/ 840981 w 4011346"/>
              <a:gd name="connsiteY81-9054" fmla="*/ 1421658 h 1855498"/>
              <a:gd name="connsiteX82-9055" fmla="*/ 820958 w 4011346"/>
              <a:gd name="connsiteY82-9056" fmla="*/ 1384949 h 1855498"/>
              <a:gd name="connsiteX83-9057" fmla="*/ 854330 w 4011346"/>
              <a:gd name="connsiteY83-9058" fmla="*/ 1378274 h 1855498"/>
              <a:gd name="connsiteX84-9059" fmla="*/ 891040 w 4011346"/>
              <a:gd name="connsiteY84-9060" fmla="*/ 1384949 h 1855498"/>
              <a:gd name="connsiteX85-9061" fmla="*/ 964459 w 4011346"/>
              <a:gd name="connsiteY85-9062" fmla="*/ 1341565 h 1855498"/>
              <a:gd name="connsiteX86-9063" fmla="*/ 1001168 w 4011346"/>
              <a:gd name="connsiteY86-9064" fmla="*/ 1341565 h 1855498"/>
              <a:gd name="connsiteX87-9065" fmla="*/ 1027866 w 4011346"/>
              <a:gd name="connsiteY87-9066" fmla="*/ 1318204 h 1855498"/>
              <a:gd name="connsiteX88-9067" fmla="*/ 1047890 w 4011346"/>
              <a:gd name="connsiteY88-9068" fmla="*/ 1328216 h 1855498"/>
              <a:gd name="connsiteX89-9069" fmla="*/ 1067913 w 4011346"/>
              <a:gd name="connsiteY89-9070" fmla="*/ 1338227 h 1855498"/>
              <a:gd name="connsiteX90-9071" fmla="*/ 1087936 w 4011346"/>
              <a:gd name="connsiteY90-9072" fmla="*/ 1364925 h 1855498"/>
              <a:gd name="connsiteX91-9073" fmla="*/ 1074587 w 4011346"/>
              <a:gd name="connsiteY91-9074" fmla="*/ 1378274 h 1855498"/>
              <a:gd name="connsiteX92-9075" fmla="*/ 1104622 w 4011346"/>
              <a:gd name="connsiteY92-9076" fmla="*/ 1378274 h 1855498"/>
              <a:gd name="connsiteX93-9077" fmla="*/ 1107960 w 4011346"/>
              <a:gd name="connsiteY93-9078" fmla="*/ 1394960 h 1855498"/>
              <a:gd name="connsiteX94-9079" fmla="*/ 1121309 w 4011346"/>
              <a:gd name="connsiteY94-9080" fmla="*/ 1378274 h 1855498"/>
              <a:gd name="connsiteX95-9081" fmla="*/ 1134657 w 4011346"/>
              <a:gd name="connsiteY95-9082" fmla="*/ 1391623 h 1855498"/>
              <a:gd name="connsiteX96-9083" fmla="*/ 1134657 w 4011346"/>
              <a:gd name="connsiteY96-9084" fmla="*/ 1411646 h 1855498"/>
              <a:gd name="connsiteX97-9085" fmla="*/ 1148006 w 4011346"/>
              <a:gd name="connsiteY97-9086" fmla="*/ 1408309 h 1855498"/>
              <a:gd name="connsiteX98-9087" fmla="*/ 1208076 w 4011346"/>
              <a:gd name="connsiteY98-9088" fmla="*/ 1361588 h 1855498"/>
              <a:gd name="connsiteX99-9089" fmla="*/ 1211414 w 4011346"/>
              <a:gd name="connsiteY99-9090" fmla="*/ 1381611 h 1855498"/>
              <a:gd name="connsiteX100-9091" fmla="*/ 1244786 w 4011346"/>
              <a:gd name="connsiteY100-9092" fmla="*/ 1401635 h 1855498"/>
              <a:gd name="connsiteX101-9093" fmla="*/ 1264809 w 4011346"/>
              <a:gd name="connsiteY101-9094" fmla="*/ 1431670 h 1855498"/>
              <a:gd name="connsiteX102-9095" fmla="*/ 1298181 w 4011346"/>
              <a:gd name="connsiteY102-9096" fmla="*/ 1538461 h 1855498"/>
              <a:gd name="connsiteX103-9097" fmla="*/ 1308193 w 4011346"/>
              <a:gd name="connsiteY103-9098" fmla="*/ 1495077 h 1855498"/>
              <a:gd name="connsiteX104-9099" fmla="*/ 1344903 w 4011346"/>
              <a:gd name="connsiteY104-9100" fmla="*/ 1515100 h 1855498"/>
              <a:gd name="connsiteX105-9101" fmla="*/ 1388287 w 4011346"/>
              <a:gd name="connsiteY105-9102" fmla="*/ 1515100 h 1855498"/>
              <a:gd name="connsiteX106-9103" fmla="*/ 1394961 w 4011346"/>
              <a:gd name="connsiteY106-9104" fmla="*/ 1538461 h 1855498"/>
              <a:gd name="connsiteX107-9105" fmla="*/ 1435008 w 4011346"/>
              <a:gd name="connsiteY107-9106" fmla="*/ 1561822 h 1855498"/>
              <a:gd name="connsiteX108-9107" fmla="*/ 1465043 w 4011346"/>
              <a:gd name="connsiteY108-9108" fmla="*/ 1561822 h 1855498"/>
              <a:gd name="connsiteX109-9109" fmla="*/ 1491741 w 4011346"/>
              <a:gd name="connsiteY109-9110" fmla="*/ 1575171 h 1855498"/>
              <a:gd name="connsiteX110-9111" fmla="*/ 1535125 w 4011346"/>
              <a:gd name="connsiteY110-9112" fmla="*/ 1531787 h 1855498"/>
              <a:gd name="connsiteX111-9113" fmla="*/ 1571834 w 4011346"/>
              <a:gd name="connsiteY111-9114" fmla="*/ 1511763 h 1855498"/>
              <a:gd name="connsiteX112-9115" fmla="*/ 1608544 w 4011346"/>
              <a:gd name="connsiteY112-9116" fmla="*/ 1515100 h 1855498"/>
              <a:gd name="connsiteX113-9117" fmla="*/ 1655265 w 4011346"/>
              <a:gd name="connsiteY113-9118" fmla="*/ 1528449 h 1855498"/>
              <a:gd name="connsiteX114-9119" fmla="*/ 1681963 w 4011346"/>
              <a:gd name="connsiteY114-9120" fmla="*/ 1545136 h 1855498"/>
              <a:gd name="connsiteX115-9121" fmla="*/ 1735358 w 4011346"/>
              <a:gd name="connsiteY115-9122" fmla="*/ 1538461 h 1855498"/>
              <a:gd name="connsiteX116-9123" fmla="*/ 1745370 w 4011346"/>
              <a:gd name="connsiteY116-9124" fmla="*/ 1518438 h 1855498"/>
              <a:gd name="connsiteX117-9125" fmla="*/ 1738695 w 4011346"/>
              <a:gd name="connsiteY117-9126" fmla="*/ 1498414 h 1855498"/>
              <a:gd name="connsiteX118-9127" fmla="*/ 1765393 w 4011346"/>
              <a:gd name="connsiteY118-9128" fmla="*/ 1471717 h 1855498"/>
              <a:gd name="connsiteX119-9129" fmla="*/ 1778742 w 4011346"/>
              <a:gd name="connsiteY119-9130" fmla="*/ 1468379 h 1855498"/>
              <a:gd name="connsiteX120-9131" fmla="*/ 1812114 w 4011346"/>
              <a:gd name="connsiteY120-9132" fmla="*/ 1485065 h 1855498"/>
              <a:gd name="connsiteX121-9133" fmla="*/ 1852161 w 4011346"/>
              <a:gd name="connsiteY121-9134" fmla="*/ 1498414 h 1855498"/>
              <a:gd name="connsiteX122-9135" fmla="*/ 1858836 w 4011346"/>
              <a:gd name="connsiteY122-9136" fmla="*/ 1525112 h 1855498"/>
              <a:gd name="connsiteX123-9137" fmla="*/ 1872184 w 4011346"/>
              <a:gd name="connsiteY123-9138" fmla="*/ 1531787 h 1855498"/>
              <a:gd name="connsiteX124-9139" fmla="*/ 1902219 w 4011346"/>
              <a:gd name="connsiteY124-9140" fmla="*/ 1535124 h 1855498"/>
              <a:gd name="connsiteX125-9141" fmla="*/ 1932254 w 4011346"/>
              <a:gd name="connsiteY125-9142" fmla="*/ 1518438 h 1855498"/>
              <a:gd name="connsiteX126-9143" fmla="*/ 1962290 w 4011346"/>
              <a:gd name="connsiteY126-9144" fmla="*/ 1531787 h 1855498"/>
              <a:gd name="connsiteX127-9145" fmla="*/ 1985650 w 4011346"/>
              <a:gd name="connsiteY127-9146" fmla="*/ 1545136 h 1855498"/>
              <a:gd name="connsiteX128-9147" fmla="*/ 1995662 w 4011346"/>
              <a:gd name="connsiteY128-9148" fmla="*/ 1555147 h 1855498"/>
              <a:gd name="connsiteX129-9149" fmla="*/ 2032371 w 4011346"/>
              <a:gd name="connsiteY129-9150" fmla="*/ 1575171 h 1855498"/>
              <a:gd name="connsiteX130-9151" fmla="*/ 2069081 w 4011346"/>
              <a:gd name="connsiteY130-9152" fmla="*/ 1571833 h 1855498"/>
              <a:gd name="connsiteX131-9153" fmla="*/ 2142500 w 4011346"/>
              <a:gd name="connsiteY131-9154" fmla="*/ 1528449 h 1855498"/>
              <a:gd name="connsiteX132-9155" fmla="*/ 2195895 w 4011346"/>
              <a:gd name="connsiteY132-9156" fmla="*/ 1541798 h 1855498"/>
              <a:gd name="connsiteX133-9157" fmla="*/ 2225930 w 4011346"/>
              <a:gd name="connsiteY133-9158" fmla="*/ 1551810 h 1855498"/>
              <a:gd name="connsiteX134-9159" fmla="*/ 2259303 w 4011346"/>
              <a:gd name="connsiteY134-9160" fmla="*/ 1538461 h 1855498"/>
              <a:gd name="connsiteX135-9161" fmla="*/ 2262640 w 4011346"/>
              <a:gd name="connsiteY135-9162" fmla="*/ 1511763 h 1855498"/>
              <a:gd name="connsiteX136-9163" fmla="*/ 2282663 w 4011346"/>
              <a:gd name="connsiteY136-9164" fmla="*/ 1481728 h 1855498"/>
              <a:gd name="connsiteX137-9165" fmla="*/ 2299349 w 4011346"/>
              <a:gd name="connsiteY137-9166" fmla="*/ 1428333 h 1855498"/>
              <a:gd name="connsiteX138-9167" fmla="*/ 2282663 w 4011346"/>
              <a:gd name="connsiteY138-9168" fmla="*/ 1431670 h 1855498"/>
              <a:gd name="connsiteX139-9169" fmla="*/ 2312698 w 4011346"/>
              <a:gd name="connsiteY139-9170" fmla="*/ 1404972 h 1855498"/>
              <a:gd name="connsiteX140-9171" fmla="*/ 2339396 w 4011346"/>
              <a:gd name="connsiteY140-9172" fmla="*/ 1401635 h 1855498"/>
              <a:gd name="connsiteX141-9173" fmla="*/ 2396129 w 4011346"/>
              <a:gd name="connsiteY141-9174" fmla="*/ 1411646 h 1855498"/>
              <a:gd name="connsiteX142-9175" fmla="*/ 2436176 w 4011346"/>
              <a:gd name="connsiteY142-9176" fmla="*/ 1438344 h 1855498"/>
              <a:gd name="connsiteX143-9177" fmla="*/ 2462873 w 4011346"/>
              <a:gd name="connsiteY143-9178" fmla="*/ 1468379 h 1855498"/>
              <a:gd name="connsiteX144-9179" fmla="*/ 2469548 w 4011346"/>
              <a:gd name="connsiteY144-9180" fmla="*/ 1505089 h 1855498"/>
              <a:gd name="connsiteX145-9181" fmla="*/ 2476222 w 4011346"/>
              <a:gd name="connsiteY145-9182" fmla="*/ 1545136 h 1855498"/>
              <a:gd name="connsiteX146-9183" fmla="*/ 2486234 w 4011346"/>
              <a:gd name="connsiteY146-9184" fmla="*/ 1565159 h 1855498"/>
              <a:gd name="connsiteX147-9185" fmla="*/ 2529618 w 4011346"/>
              <a:gd name="connsiteY147-9186" fmla="*/ 1578508 h 1855498"/>
              <a:gd name="connsiteX148-9187" fmla="*/ 2549641 w 4011346"/>
              <a:gd name="connsiteY148-9188" fmla="*/ 1598531 h 1855498"/>
              <a:gd name="connsiteX149-9189" fmla="*/ 2562990 w 4011346"/>
              <a:gd name="connsiteY149-9190" fmla="*/ 1631903 h 1855498"/>
              <a:gd name="connsiteX150-9191" fmla="*/ 2586351 w 4011346"/>
              <a:gd name="connsiteY150-9192" fmla="*/ 1625229 h 1855498"/>
              <a:gd name="connsiteX151-9193" fmla="*/ 2606374 w 4011346"/>
              <a:gd name="connsiteY151-9194" fmla="*/ 1615217 h 1855498"/>
              <a:gd name="connsiteX152-9195" fmla="*/ 2639746 w 4011346"/>
              <a:gd name="connsiteY152-9196" fmla="*/ 1598531 h 1855498"/>
              <a:gd name="connsiteX153-9197" fmla="*/ 2643084 w 4011346"/>
              <a:gd name="connsiteY153-9198" fmla="*/ 1615217 h 1855498"/>
              <a:gd name="connsiteX154-9199" fmla="*/ 2626398 w 4011346"/>
              <a:gd name="connsiteY154-9200" fmla="*/ 1645252 h 1855498"/>
              <a:gd name="connsiteX155-9201" fmla="*/ 2616386 w 4011346"/>
              <a:gd name="connsiteY155-9202" fmla="*/ 1681962 h 1855498"/>
              <a:gd name="connsiteX156-9203" fmla="*/ 2603037 w 4011346"/>
              <a:gd name="connsiteY156-9204" fmla="*/ 1735357 h 1855498"/>
              <a:gd name="connsiteX157-9205" fmla="*/ 2579676 w 4011346"/>
              <a:gd name="connsiteY157-9206" fmla="*/ 1708660 h 1855498"/>
              <a:gd name="connsiteX158-9207" fmla="*/ 2552979 w 4011346"/>
              <a:gd name="connsiteY158-9208" fmla="*/ 1732020 h 1855498"/>
              <a:gd name="connsiteX159-9209" fmla="*/ 2559653 w 4011346"/>
              <a:gd name="connsiteY159-9210" fmla="*/ 1758718 h 1855498"/>
              <a:gd name="connsiteX160-9211" fmla="*/ 2559653 w 4011346"/>
              <a:gd name="connsiteY160-9212" fmla="*/ 1795427 h 1855498"/>
              <a:gd name="connsiteX161-9213" fmla="*/ 2549641 w 4011346"/>
              <a:gd name="connsiteY161-9214" fmla="*/ 1815451 h 1855498"/>
              <a:gd name="connsiteX162-9215" fmla="*/ 2589688 w 4011346"/>
              <a:gd name="connsiteY162-9216" fmla="*/ 1795427 h 1855498"/>
              <a:gd name="connsiteX163-9217" fmla="*/ 2626398 w 4011346"/>
              <a:gd name="connsiteY163-9218" fmla="*/ 1805439 h 1855498"/>
              <a:gd name="connsiteX164-9219" fmla="*/ 2653095 w 4011346"/>
              <a:gd name="connsiteY164-9220" fmla="*/ 1782079 h 1855498"/>
              <a:gd name="connsiteX165-9221" fmla="*/ 2683130 w 4011346"/>
              <a:gd name="connsiteY165-9222" fmla="*/ 1728683 h 1855498"/>
              <a:gd name="connsiteX166-9223" fmla="*/ 2753212 w 4011346"/>
              <a:gd name="connsiteY166-9224" fmla="*/ 1641915 h 1855498"/>
              <a:gd name="connsiteX167-9225" fmla="*/ 2783247 w 4011346"/>
              <a:gd name="connsiteY167-9226" fmla="*/ 1571833 h 1855498"/>
              <a:gd name="connsiteX168-9227" fmla="*/ 2803271 w 4011346"/>
              <a:gd name="connsiteY168-9228" fmla="*/ 1468379 h 1855498"/>
              <a:gd name="connsiteX169-9229" fmla="*/ 2793259 w 4011346"/>
              <a:gd name="connsiteY169-9230" fmla="*/ 1418321 h 1855498"/>
              <a:gd name="connsiteX170-9231" fmla="*/ 2769898 w 4011346"/>
              <a:gd name="connsiteY170-9232" fmla="*/ 1384949 h 1855498"/>
              <a:gd name="connsiteX171-9233" fmla="*/ 2726514 w 4011346"/>
              <a:gd name="connsiteY171-9234" fmla="*/ 1384949 h 1855498"/>
              <a:gd name="connsiteX172-9235" fmla="*/ 2699817 w 4011346"/>
              <a:gd name="connsiteY172-9236" fmla="*/ 1384949 h 1855498"/>
              <a:gd name="connsiteX173-9237" fmla="*/ 2683130 w 4011346"/>
              <a:gd name="connsiteY173-9238" fmla="*/ 1364925 h 1855498"/>
              <a:gd name="connsiteX174-9239" fmla="*/ 2669781 w 4011346"/>
              <a:gd name="connsiteY174-9240" fmla="*/ 1344902 h 1855498"/>
              <a:gd name="connsiteX175-9241" fmla="*/ 2763224 w 4011346"/>
              <a:gd name="connsiteY175-9242" fmla="*/ 1228099 h 1855498"/>
              <a:gd name="connsiteX176-9243" fmla="*/ 2846654 w 4011346"/>
              <a:gd name="connsiteY176-9244" fmla="*/ 1161355 h 1855498"/>
              <a:gd name="connsiteX177-9245" fmla="*/ 2890038 w 4011346"/>
              <a:gd name="connsiteY177-9246" fmla="*/ 1137994 h 1855498"/>
              <a:gd name="connsiteX178-9247" fmla="*/ 2933422 w 4011346"/>
              <a:gd name="connsiteY178-9248" fmla="*/ 1158017 h 1855498"/>
              <a:gd name="connsiteX179-9249" fmla="*/ 2950109 w 4011346"/>
              <a:gd name="connsiteY179-9250" fmla="*/ 1141331 h 1855498"/>
              <a:gd name="connsiteX180-9251" fmla="*/ 2993492 w 4011346"/>
              <a:gd name="connsiteY180-9252" fmla="*/ 1158017 h 1855498"/>
              <a:gd name="connsiteX181-9253" fmla="*/ 3006841 w 4011346"/>
              <a:gd name="connsiteY181-9254" fmla="*/ 1124645 h 1855498"/>
              <a:gd name="connsiteX182-9255" fmla="*/ 3053563 w 4011346"/>
              <a:gd name="connsiteY182-9256" fmla="*/ 1134657 h 1855498"/>
              <a:gd name="connsiteX183-9257" fmla="*/ 3070249 w 4011346"/>
              <a:gd name="connsiteY183-9258" fmla="*/ 1151343 h 1855498"/>
              <a:gd name="connsiteX184-9259" fmla="*/ 3060237 w 4011346"/>
              <a:gd name="connsiteY184-9260" fmla="*/ 1171366 h 1855498"/>
              <a:gd name="connsiteX185-9261" fmla="*/ 3123644 w 4011346"/>
              <a:gd name="connsiteY185-9262" fmla="*/ 1154680 h 1855498"/>
              <a:gd name="connsiteX186-9263" fmla="*/ 3140330 w 4011346"/>
              <a:gd name="connsiteY186-9264" fmla="*/ 1141331 h 1855498"/>
              <a:gd name="connsiteX187-9265" fmla="*/ 3123644 w 4011346"/>
              <a:gd name="connsiteY187-9266" fmla="*/ 1127982 h 1855498"/>
              <a:gd name="connsiteX188-9267" fmla="*/ 3143668 w 4011346"/>
              <a:gd name="connsiteY188-9268" fmla="*/ 1087936 h 1855498"/>
              <a:gd name="connsiteX189-9269" fmla="*/ 3190389 w 4011346"/>
              <a:gd name="connsiteY189-9270" fmla="*/ 1017854 h 1855498"/>
              <a:gd name="connsiteX190-9271" fmla="*/ 3233773 w 4011346"/>
              <a:gd name="connsiteY190-9272" fmla="*/ 1014517 h 1855498"/>
              <a:gd name="connsiteX191-9273" fmla="*/ 3273819 w 4011346"/>
              <a:gd name="connsiteY191-9274" fmla="*/ 1024528 h 1855498"/>
              <a:gd name="connsiteX192-9275" fmla="*/ 3277157 w 4011346"/>
              <a:gd name="connsiteY192-9276" fmla="*/ 1081261 h 1855498"/>
              <a:gd name="connsiteX193-9277" fmla="*/ 3320541 w 4011346"/>
              <a:gd name="connsiteY193-9278" fmla="*/ 1037877 h 1855498"/>
              <a:gd name="connsiteX194-9279" fmla="*/ 3343901 w 4011346"/>
              <a:gd name="connsiteY194-9280" fmla="*/ 1021191 h 1855498"/>
              <a:gd name="connsiteX195-9281" fmla="*/ 3350576 w 4011346"/>
              <a:gd name="connsiteY195-9282" fmla="*/ 987819 h 1855498"/>
              <a:gd name="connsiteX196-9283" fmla="*/ 3377273 w 4011346"/>
              <a:gd name="connsiteY196-9284" fmla="*/ 971133 h 1855498"/>
              <a:gd name="connsiteX197-9285" fmla="*/ 3407309 w 4011346"/>
              <a:gd name="connsiteY197-9286" fmla="*/ 981144 h 1855498"/>
              <a:gd name="connsiteX198-9287" fmla="*/ 3373936 w 4011346"/>
              <a:gd name="connsiteY198-9288" fmla="*/ 1011179 h 1855498"/>
              <a:gd name="connsiteX199-9289" fmla="*/ 3360587 w 4011346"/>
              <a:gd name="connsiteY199-9290" fmla="*/ 1061238 h 1855498"/>
              <a:gd name="connsiteX200-9291" fmla="*/ 3323878 w 4011346"/>
              <a:gd name="connsiteY200-9292" fmla="*/ 1101284 h 1855498"/>
              <a:gd name="connsiteX201-9293" fmla="*/ 3210412 w 4011346"/>
              <a:gd name="connsiteY201-9294" fmla="*/ 1198064 h 1855498"/>
              <a:gd name="connsiteX202-9295" fmla="*/ 3163691 w 4011346"/>
              <a:gd name="connsiteY202-9296" fmla="*/ 1268146 h 1855498"/>
              <a:gd name="connsiteX203-9297" fmla="*/ 3160354 w 4011346"/>
              <a:gd name="connsiteY203-9298" fmla="*/ 1341565 h 1855498"/>
              <a:gd name="connsiteX204-9299" fmla="*/ 3170365 w 4011346"/>
              <a:gd name="connsiteY204-9300" fmla="*/ 1431670 h 1855498"/>
              <a:gd name="connsiteX205-9301" fmla="*/ 3190389 w 4011346"/>
              <a:gd name="connsiteY205-9302" fmla="*/ 1495077 h 1855498"/>
              <a:gd name="connsiteX206-9303" fmla="*/ 3217087 w 4011346"/>
              <a:gd name="connsiteY206-9304" fmla="*/ 1485065 h 1855498"/>
              <a:gd name="connsiteX207-9305" fmla="*/ 3240447 w 4011346"/>
              <a:gd name="connsiteY207-9306" fmla="*/ 1418321 h 1855498"/>
              <a:gd name="connsiteX208-9307" fmla="*/ 3270482 w 4011346"/>
              <a:gd name="connsiteY208-9308" fmla="*/ 1414984 h 1855498"/>
              <a:gd name="connsiteX209-9309" fmla="*/ 3287168 w 4011346"/>
              <a:gd name="connsiteY209-9310" fmla="*/ 1354914 h 1855498"/>
              <a:gd name="connsiteX210-9311" fmla="*/ 3313866 w 4011346"/>
              <a:gd name="connsiteY210-9312" fmla="*/ 1344902 h 1855498"/>
              <a:gd name="connsiteX211-9313" fmla="*/ 3313866 w 4011346"/>
              <a:gd name="connsiteY211-9314" fmla="*/ 1314867 h 1855498"/>
              <a:gd name="connsiteX212-9315" fmla="*/ 3337227 w 4011346"/>
              <a:gd name="connsiteY212-9316" fmla="*/ 1278157 h 1855498"/>
              <a:gd name="connsiteX213-9317" fmla="*/ 3330552 w 4011346"/>
              <a:gd name="connsiteY213-9318" fmla="*/ 1234773 h 1855498"/>
              <a:gd name="connsiteX214-9319" fmla="*/ 3333890 w 4011346"/>
              <a:gd name="connsiteY214-9320" fmla="*/ 1204738 h 1855498"/>
              <a:gd name="connsiteX215-9321" fmla="*/ 3323878 w 4011346"/>
              <a:gd name="connsiteY215-9322" fmla="*/ 1194727 h 1855498"/>
              <a:gd name="connsiteX216-9323" fmla="*/ 3363925 w 4011346"/>
              <a:gd name="connsiteY216-9324" fmla="*/ 1107959 h 1855498"/>
              <a:gd name="connsiteX217-9325" fmla="*/ 3383948 w 4011346"/>
              <a:gd name="connsiteY217-9326" fmla="*/ 1117971 h 1855498"/>
              <a:gd name="connsiteX218-9327" fmla="*/ 3410646 w 4011346"/>
              <a:gd name="connsiteY218-9328" fmla="*/ 1091273 h 1855498"/>
              <a:gd name="connsiteX219-9329" fmla="*/ 3420657 w 4011346"/>
              <a:gd name="connsiteY219-9330" fmla="*/ 1117971 h 1855498"/>
              <a:gd name="connsiteX220-9331" fmla="*/ 3447355 w 4011346"/>
              <a:gd name="connsiteY220-9332" fmla="*/ 1101284 h 1855498"/>
              <a:gd name="connsiteX221-9333" fmla="*/ 3477390 w 4011346"/>
              <a:gd name="connsiteY221-9334" fmla="*/ 1091273 h 1855498"/>
              <a:gd name="connsiteX222-9335" fmla="*/ 3514100 w 4011346"/>
              <a:gd name="connsiteY222-9336" fmla="*/ 1117971 h 1855498"/>
              <a:gd name="connsiteX223-9337" fmla="*/ 3574170 w 4011346"/>
              <a:gd name="connsiteY223-9338" fmla="*/ 1051226 h 1855498"/>
              <a:gd name="connsiteX224-9339" fmla="*/ 3637577 w 4011346"/>
              <a:gd name="connsiteY224-9340" fmla="*/ 1004505 h 1855498"/>
              <a:gd name="connsiteX225-9341" fmla="*/ 3690973 w 4011346"/>
              <a:gd name="connsiteY225-9342" fmla="*/ 967795 h 1855498"/>
              <a:gd name="connsiteX226-9343" fmla="*/ 3741031 w 4011346"/>
              <a:gd name="connsiteY226-9344" fmla="*/ 994493 h 1855498"/>
              <a:gd name="connsiteX227-9345" fmla="*/ 3751043 w 4011346"/>
              <a:gd name="connsiteY227-9346" fmla="*/ 967795 h 1855498"/>
              <a:gd name="connsiteX228-9347" fmla="*/ 3727682 w 4011346"/>
              <a:gd name="connsiteY228-9348" fmla="*/ 901051 h 1855498"/>
              <a:gd name="connsiteX229-9349" fmla="*/ 3700984 w 4011346"/>
              <a:gd name="connsiteY229-9350" fmla="*/ 884365 h 1855498"/>
              <a:gd name="connsiteX230-9351" fmla="*/ 3697647 w 4011346"/>
              <a:gd name="connsiteY230-9352" fmla="*/ 854330 h 1855498"/>
              <a:gd name="connsiteX231-9353" fmla="*/ 3751043 w 4011346"/>
              <a:gd name="connsiteY231-9354" fmla="*/ 861004 h 1855498"/>
              <a:gd name="connsiteX232-9355" fmla="*/ 3774403 w 4011346"/>
              <a:gd name="connsiteY232-9356" fmla="*/ 817620 h 1855498"/>
              <a:gd name="connsiteX233-9357" fmla="*/ 3767729 w 4011346"/>
              <a:gd name="connsiteY233-9358" fmla="*/ 790922 h 1855498"/>
              <a:gd name="connsiteX234-9359" fmla="*/ 3794427 w 4011346"/>
              <a:gd name="connsiteY234-9360" fmla="*/ 757550 h 1855498"/>
              <a:gd name="connsiteX235-9361" fmla="*/ 3804438 w 4011346"/>
              <a:gd name="connsiteY235-9362" fmla="*/ 800934 h 1855498"/>
              <a:gd name="connsiteX236-9363" fmla="*/ 3827799 w 4011346"/>
              <a:gd name="connsiteY236-9364" fmla="*/ 817620 h 1855498"/>
              <a:gd name="connsiteX237-9365" fmla="*/ 3874520 w 4011346"/>
              <a:gd name="connsiteY237-9366" fmla="*/ 837644 h 1855498"/>
              <a:gd name="connsiteX238-9367" fmla="*/ 3894544 w 4011346"/>
              <a:gd name="connsiteY238-9368" fmla="*/ 864341 h 1855498"/>
              <a:gd name="connsiteX239-9369" fmla="*/ 3941265 w 4011346"/>
              <a:gd name="connsiteY239-9370" fmla="*/ 887702 h 1855498"/>
              <a:gd name="connsiteX240-9371" fmla="*/ 3947939 w 4011346"/>
              <a:gd name="connsiteY240-9372" fmla="*/ 874353 h 1855498"/>
              <a:gd name="connsiteX241-9373" fmla="*/ 3957951 w 4011346"/>
              <a:gd name="connsiteY241-9374" fmla="*/ 810946 h 1855498"/>
              <a:gd name="connsiteX242-9375" fmla="*/ 4004672 w 4011346"/>
              <a:gd name="connsiteY242-9376" fmla="*/ 804271 h 1855498"/>
              <a:gd name="connsiteX243-9377" fmla="*/ 4011346 w 4011346"/>
              <a:gd name="connsiteY243-9378" fmla="*/ 770899 h 1855498"/>
              <a:gd name="connsiteX244-9379" fmla="*/ 3967963 w 4011346"/>
              <a:gd name="connsiteY244-9380" fmla="*/ 734190 h 1855498"/>
              <a:gd name="connsiteX245-9381" fmla="*/ 3921241 w 4011346"/>
              <a:gd name="connsiteY245-9382" fmla="*/ 717503 h 1855498"/>
              <a:gd name="connsiteX246-9383" fmla="*/ 3907892 w 4011346"/>
              <a:gd name="connsiteY246-9384" fmla="*/ 720841 h 1855498"/>
              <a:gd name="connsiteX247-9385" fmla="*/ 3907892 w 4011346"/>
              <a:gd name="connsiteY247-9386" fmla="*/ 754213 h 1855498"/>
              <a:gd name="connsiteX248-9387" fmla="*/ 3887869 w 4011346"/>
              <a:gd name="connsiteY248-9388" fmla="*/ 747538 h 1855498"/>
              <a:gd name="connsiteX249-9389" fmla="*/ 3874520 w 4011346"/>
              <a:gd name="connsiteY249-9390" fmla="*/ 694143 h 1855498"/>
              <a:gd name="connsiteX250-9391" fmla="*/ 3817787 w 4011346"/>
              <a:gd name="connsiteY250-9392" fmla="*/ 630736 h 1855498"/>
              <a:gd name="connsiteX251-9393" fmla="*/ 3717671 w 4011346"/>
              <a:gd name="connsiteY251-9394" fmla="*/ 553979 h 1855498"/>
              <a:gd name="connsiteX252-9395" fmla="*/ 3664275 w 4011346"/>
              <a:gd name="connsiteY252-9396" fmla="*/ 533956 h 1855498"/>
              <a:gd name="connsiteX253-9397" fmla="*/ 3584181 w 4011346"/>
              <a:gd name="connsiteY253-9398" fmla="*/ 527282 h 1855498"/>
              <a:gd name="connsiteX254-9399" fmla="*/ 3520774 w 4011346"/>
              <a:gd name="connsiteY254-9400" fmla="*/ 510595 h 1855498"/>
              <a:gd name="connsiteX255-9401" fmla="*/ 3530786 w 4011346"/>
              <a:gd name="connsiteY255-9402" fmla="*/ 550642 h 1855498"/>
              <a:gd name="connsiteX256-9403" fmla="*/ 3537460 w 4011346"/>
              <a:gd name="connsiteY256-9404" fmla="*/ 577340 h 1855498"/>
              <a:gd name="connsiteX257-9405" fmla="*/ 3507425 w 4011346"/>
              <a:gd name="connsiteY257-9406" fmla="*/ 600700 h 1855498"/>
              <a:gd name="connsiteX258-9407" fmla="*/ 3477390 w 4011346"/>
              <a:gd name="connsiteY258-9408" fmla="*/ 574003 h 1855498"/>
              <a:gd name="connsiteX259-9409" fmla="*/ 3477390 w 4011346"/>
              <a:gd name="connsiteY259-9410" fmla="*/ 553979 h 1855498"/>
              <a:gd name="connsiteX260-9411" fmla="*/ 3504088 w 4011346"/>
              <a:gd name="connsiteY260-9412" fmla="*/ 533956 h 1855498"/>
              <a:gd name="connsiteX261-9413" fmla="*/ 3467379 w 4011346"/>
              <a:gd name="connsiteY261-9414" fmla="*/ 520607 h 1855498"/>
              <a:gd name="connsiteX262-9415" fmla="*/ 3450692 w 4011346"/>
              <a:gd name="connsiteY262-9416" fmla="*/ 547305 h 1855498"/>
              <a:gd name="connsiteX263-9417" fmla="*/ 3440681 w 4011346"/>
              <a:gd name="connsiteY263-9418" fmla="*/ 560654 h 1855498"/>
              <a:gd name="connsiteX264-9419" fmla="*/ 3357250 w 4011346"/>
              <a:gd name="connsiteY264-9420" fmla="*/ 547305 h 1855498"/>
              <a:gd name="connsiteX265-9421" fmla="*/ 3297180 w 4011346"/>
              <a:gd name="connsiteY265-9422" fmla="*/ 553979 h 1855498"/>
              <a:gd name="connsiteX266-9423" fmla="*/ 3267145 w 4011346"/>
              <a:gd name="connsiteY266-9424" fmla="*/ 530619 h 1855498"/>
              <a:gd name="connsiteX267-9425" fmla="*/ 3267145 w 4011346"/>
              <a:gd name="connsiteY267-9426" fmla="*/ 493909 h 1855498"/>
              <a:gd name="connsiteX268-9427" fmla="*/ 3203738 w 4011346"/>
              <a:gd name="connsiteY268-9428" fmla="*/ 437176 h 1855498"/>
              <a:gd name="connsiteX269-9429" fmla="*/ 3076923 w 4011346"/>
              <a:gd name="connsiteY269-9430" fmla="*/ 443851 h 1855498"/>
              <a:gd name="connsiteX270-9431" fmla="*/ 3043551 w 4011346"/>
              <a:gd name="connsiteY270-9432" fmla="*/ 420490 h 1855498"/>
              <a:gd name="connsiteX271-9433" fmla="*/ 3000167 w 4011346"/>
              <a:gd name="connsiteY271-9434" fmla="*/ 373769 h 1855498"/>
              <a:gd name="connsiteX272-9435" fmla="*/ 3013516 w 4011346"/>
              <a:gd name="connsiteY272-9436" fmla="*/ 367095 h 1855498"/>
              <a:gd name="connsiteX273-9437" fmla="*/ 3000167 w 4011346"/>
              <a:gd name="connsiteY273-9438" fmla="*/ 347071 h 1855498"/>
              <a:gd name="connsiteX274-9439" fmla="*/ 2970132 w 4011346"/>
              <a:gd name="connsiteY274-9440" fmla="*/ 343734 h 1855498"/>
              <a:gd name="connsiteX275-9441" fmla="*/ 2920073 w 4011346"/>
              <a:gd name="connsiteY275-9442" fmla="*/ 390455 h 1855498"/>
              <a:gd name="connsiteX276-9443" fmla="*/ 2920073 w 4011346"/>
              <a:gd name="connsiteY276-9444" fmla="*/ 390455 h 1855498"/>
              <a:gd name="connsiteX277-9445" fmla="*/ 2916736 w 4011346"/>
              <a:gd name="connsiteY277-9446" fmla="*/ 340397 h 1855498"/>
              <a:gd name="connsiteX278-9447" fmla="*/ 2936760 w 4011346"/>
              <a:gd name="connsiteY278-9448" fmla="*/ 337060 h 1855498"/>
              <a:gd name="connsiteX279-9449" fmla="*/ 2866678 w 4011346"/>
              <a:gd name="connsiteY279-9450" fmla="*/ 307025 h 1855498"/>
              <a:gd name="connsiteX280-9451" fmla="*/ 2813282 w 4011346"/>
              <a:gd name="connsiteY280-9452" fmla="*/ 303687 h 1855498"/>
              <a:gd name="connsiteX281-9453" fmla="*/ 2793259 w 4011346"/>
              <a:gd name="connsiteY281-9454" fmla="*/ 327048 h 1855498"/>
              <a:gd name="connsiteX282-9455" fmla="*/ 2743200 w 4011346"/>
              <a:gd name="connsiteY282-9456" fmla="*/ 337060 h 1855498"/>
              <a:gd name="connsiteX283-9457" fmla="*/ 2786584 w 4011346"/>
              <a:gd name="connsiteY283-9458" fmla="*/ 347071 h 1855498"/>
              <a:gd name="connsiteX284-9459" fmla="*/ 2763224 w 4011346"/>
              <a:gd name="connsiteY284-9460" fmla="*/ 367095 h 1855498"/>
              <a:gd name="connsiteX285-9461" fmla="*/ 2769898 w 4011346"/>
              <a:gd name="connsiteY285-9462" fmla="*/ 417153 h 1855498"/>
              <a:gd name="connsiteX286-9463" fmla="*/ 2749875 w 4011346"/>
              <a:gd name="connsiteY286-9464" fmla="*/ 400467 h 1855498"/>
              <a:gd name="connsiteX287-9465" fmla="*/ 2733189 w 4011346"/>
              <a:gd name="connsiteY287-9466" fmla="*/ 413816 h 1855498"/>
              <a:gd name="connsiteX288-9467" fmla="*/ 2666444 w 4011346"/>
              <a:gd name="connsiteY288-9468" fmla="*/ 403804 h 1855498"/>
              <a:gd name="connsiteX289-9469" fmla="*/ 2636409 w 4011346"/>
              <a:gd name="connsiteY289-9470" fmla="*/ 413816 h 1855498"/>
              <a:gd name="connsiteX290-9471" fmla="*/ 2603037 w 4011346"/>
              <a:gd name="connsiteY290-9472" fmla="*/ 373769 h 1855498"/>
              <a:gd name="connsiteX291-9473" fmla="*/ 2569665 w 4011346"/>
              <a:gd name="connsiteY291-9474" fmla="*/ 457200 h 1855498"/>
              <a:gd name="connsiteX292-9475" fmla="*/ 2552979 w 4011346"/>
              <a:gd name="connsiteY292-9476" fmla="*/ 477223 h 1855498"/>
              <a:gd name="connsiteX293-9477" fmla="*/ 2469548 w 4011346"/>
              <a:gd name="connsiteY293-9478" fmla="*/ 340397 h 1855498"/>
              <a:gd name="connsiteX294-9479" fmla="*/ 2446187 w 4011346"/>
              <a:gd name="connsiteY294-9480" fmla="*/ 357083 h 1855498"/>
              <a:gd name="connsiteX295-9481" fmla="*/ 2442850 w 4011346"/>
              <a:gd name="connsiteY295-9482" fmla="*/ 323711 h 1855498"/>
              <a:gd name="connsiteX296-9483" fmla="*/ 2449525 w 4011346"/>
              <a:gd name="connsiteY296-9484" fmla="*/ 253629 h 1855498"/>
              <a:gd name="connsiteX297-9485" fmla="*/ 2386117 w 4011346"/>
              <a:gd name="connsiteY297-9486" fmla="*/ 226931 h 1855498"/>
              <a:gd name="connsiteX298-9487" fmla="*/ 2369431 w 4011346"/>
              <a:gd name="connsiteY298-9488" fmla="*/ 266978 h 1855498"/>
              <a:gd name="connsiteX299-9489" fmla="*/ 2379443 w 4011346"/>
              <a:gd name="connsiteY299-9490" fmla="*/ 290338 h 1855498"/>
              <a:gd name="connsiteX300-9491" fmla="*/ 2376106 w 4011346"/>
              <a:gd name="connsiteY300-9492" fmla="*/ 310362 h 1855498"/>
              <a:gd name="connsiteX301-9493" fmla="*/ 2352745 w 4011346"/>
              <a:gd name="connsiteY301-9494" fmla="*/ 287001 h 1855498"/>
              <a:gd name="connsiteX302-9495" fmla="*/ 2316036 w 4011346"/>
              <a:gd name="connsiteY302-9496" fmla="*/ 293676 h 1855498"/>
              <a:gd name="connsiteX303-9497" fmla="*/ 2272652 w 4011346"/>
              <a:gd name="connsiteY303-9498" fmla="*/ 280327 h 1855498"/>
              <a:gd name="connsiteX304-9499" fmla="*/ 2245954 w 4011346"/>
              <a:gd name="connsiteY304-9500" fmla="*/ 240280 h 1855498"/>
              <a:gd name="connsiteX305-9501" fmla="*/ 2209244 w 4011346"/>
              <a:gd name="connsiteY305-9502" fmla="*/ 236943 h 1855498"/>
              <a:gd name="connsiteX306-9503" fmla="*/ 2159186 w 4011346"/>
              <a:gd name="connsiteY306-9504" fmla="*/ 226931 h 1855498"/>
              <a:gd name="connsiteX307-9505" fmla="*/ 2132488 w 4011346"/>
              <a:gd name="connsiteY307-9506" fmla="*/ 243617 h 1855498"/>
              <a:gd name="connsiteX308-9507" fmla="*/ 2115802 w 4011346"/>
              <a:gd name="connsiteY308-9508" fmla="*/ 256966 h 1855498"/>
              <a:gd name="connsiteX309-9509" fmla="*/ 2115802 w 4011346"/>
              <a:gd name="connsiteY309-9510" fmla="*/ 226931 h 1855498"/>
              <a:gd name="connsiteX310-9511" fmla="*/ 2082430 w 4011346"/>
              <a:gd name="connsiteY310-9512" fmla="*/ 223594 h 1855498"/>
              <a:gd name="connsiteX311-9513" fmla="*/ 2045720 w 4011346"/>
              <a:gd name="connsiteY311-9514" fmla="*/ 196896 h 1855498"/>
              <a:gd name="connsiteX312-9515" fmla="*/ 2025697 w 4011346"/>
              <a:gd name="connsiteY312-9516" fmla="*/ 226931 h 1855498"/>
              <a:gd name="connsiteX313-9517" fmla="*/ 2055732 w 4011346"/>
              <a:gd name="connsiteY313-9518" fmla="*/ 223594 h 1855498"/>
              <a:gd name="connsiteX314-9519" fmla="*/ 2045720 w 4011346"/>
              <a:gd name="connsiteY314-9520" fmla="*/ 250292 h 1855498"/>
              <a:gd name="connsiteX315-9521" fmla="*/ 1988987 w 4011346"/>
              <a:gd name="connsiteY315-9522" fmla="*/ 270315 h 1855498"/>
              <a:gd name="connsiteX316-9523" fmla="*/ 1935592 w 4011346"/>
              <a:gd name="connsiteY316-9524" fmla="*/ 280327 h 1855498"/>
              <a:gd name="connsiteX317-9525" fmla="*/ 1995662 w 4011346"/>
              <a:gd name="connsiteY317-9526" fmla="*/ 223594 h 1855498"/>
              <a:gd name="connsiteX318-9527" fmla="*/ 2055732 w 4011346"/>
              <a:gd name="connsiteY318-9528" fmla="*/ 153512 h 1855498"/>
              <a:gd name="connsiteX319-9529" fmla="*/ 2055732 w 4011346"/>
              <a:gd name="connsiteY319-9530" fmla="*/ 153512 h 1855498"/>
              <a:gd name="connsiteX320-9531" fmla="*/ 1982313 w 4011346"/>
              <a:gd name="connsiteY320-9532" fmla="*/ 136827 h 1855498"/>
              <a:gd name="connsiteX321-9533" fmla="*/ 1698648 w 4011346"/>
              <a:gd name="connsiteY321-9534" fmla="*/ 40047 h 1855498"/>
              <a:gd name="connsiteX322-9535" fmla="*/ 1685300 w 4011346"/>
              <a:gd name="connsiteY322-9536" fmla="*/ 0 h 1855498"/>
              <a:gd name="connsiteX323-9537" fmla="*/ 1615218 w 4011346"/>
              <a:gd name="connsiteY323-9538" fmla="*/ 3338 h 1855498"/>
              <a:gd name="connsiteX324-9539" fmla="*/ 1638579 w 4011346"/>
              <a:gd name="connsiteY324-9540" fmla="*/ 33373 h 1855498"/>
              <a:gd name="connsiteX325-9541" fmla="*/ 1528449 w 4011346"/>
              <a:gd name="connsiteY325-9542" fmla="*/ 60069 h 1855498"/>
              <a:gd name="connsiteX326-9543" fmla="*/ 1465043 w 4011346"/>
              <a:gd name="connsiteY326-9544" fmla="*/ 143500 h 1855498"/>
              <a:gd name="connsiteX327-9545" fmla="*/ 1448357 w 4011346"/>
              <a:gd name="connsiteY327-9546" fmla="*/ 170198 h 1855498"/>
              <a:gd name="connsiteX328-9547" fmla="*/ 1481729 w 4011346"/>
              <a:gd name="connsiteY328-9548" fmla="*/ 203571 h 1855498"/>
              <a:gd name="connsiteX329-9549" fmla="*/ 1481729 w 4011346"/>
              <a:gd name="connsiteY329-9550" fmla="*/ 233606 h 1855498"/>
              <a:gd name="connsiteX330-9551" fmla="*/ 1458368 w 4011346"/>
              <a:gd name="connsiteY330-9552" fmla="*/ 236943 h 1855498"/>
              <a:gd name="connsiteX331-9553" fmla="*/ 1458368 w 4011346"/>
              <a:gd name="connsiteY331-9554" fmla="*/ 216919 h 1855498"/>
              <a:gd name="connsiteX332-9555" fmla="*/ 1418322 w 4011346"/>
              <a:gd name="connsiteY332-9556" fmla="*/ 226931 h 1855498"/>
              <a:gd name="connsiteX333-9557" fmla="*/ 1368263 w 4011346"/>
              <a:gd name="connsiteY333-9558" fmla="*/ 233606 h 1855498"/>
              <a:gd name="connsiteX334-9559" fmla="*/ 1321542 w 4011346"/>
              <a:gd name="connsiteY334-9560" fmla="*/ 240280 h 1855498"/>
              <a:gd name="connsiteX335-9561" fmla="*/ 1318205 w 4011346"/>
              <a:gd name="connsiteY335-9562" fmla="*/ 327048 h 1855498"/>
              <a:gd name="connsiteX336-9563" fmla="*/ 1358252 w 4011346"/>
              <a:gd name="connsiteY336-9564" fmla="*/ 350409 h 1855498"/>
              <a:gd name="connsiteX337-9565" fmla="*/ 1374938 w 4011346"/>
              <a:gd name="connsiteY337-9566" fmla="*/ 380444 h 1855498"/>
              <a:gd name="connsiteX338-9567" fmla="*/ 1384949 w 4011346"/>
              <a:gd name="connsiteY338-9568" fmla="*/ 403804 h 1855498"/>
              <a:gd name="connsiteX339-9569" fmla="*/ 1394961 w 4011346"/>
              <a:gd name="connsiteY339-9570" fmla="*/ 453863 h 1855498"/>
              <a:gd name="connsiteX340-9571" fmla="*/ 1384949 w 4011346"/>
              <a:gd name="connsiteY340-9572" fmla="*/ 483898 h 1855498"/>
              <a:gd name="connsiteX341-9573" fmla="*/ 1358252 w 4011346"/>
              <a:gd name="connsiteY341-9574" fmla="*/ 450525 h 1855498"/>
              <a:gd name="connsiteX342-9575" fmla="*/ 1361589 w 4011346"/>
              <a:gd name="connsiteY342-9576" fmla="*/ 420490 h 1855498"/>
              <a:gd name="connsiteX343-9577" fmla="*/ 1351577 w 4011346"/>
              <a:gd name="connsiteY343-9578" fmla="*/ 380444 h 1855498"/>
              <a:gd name="connsiteX344-9579" fmla="*/ 1328217 w 4011346"/>
              <a:gd name="connsiteY344-9580" fmla="*/ 387118 h 1855498"/>
              <a:gd name="connsiteX345-9581" fmla="*/ 1281495 w 4011346"/>
              <a:gd name="connsiteY345-9582" fmla="*/ 350409 h 1855498"/>
              <a:gd name="connsiteX346-9583" fmla="*/ 1241449 w 4011346"/>
              <a:gd name="connsiteY346-9584" fmla="*/ 347071 h 1855498"/>
              <a:gd name="connsiteX347-9585" fmla="*/ 1241449 w 4011346"/>
              <a:gd name="connsiteY347-9586" fmla="*/ 393792 h 1855498"/>
              <a:gd name="connsiteX348-9587" fmla="*/ 1201402 w 4011346"/>
              <a:gd name="connsiteY348-9588" fmla="*/ 373769 h 1855498"/>
              <a:gd name="connsiteX349-9589" fmla="*/ 1228100 w 4011346"/>
              <a:gd name="connsiteY349-9590" fmla="*/ 423827 h 1855498"/>
              <a:gd name="connsiteX350-9591" fmla="*/ 1258135 w 4011346"/>
              <a:gd name="connsiteY350-9592" fmla="*/ 433839 h 1855498"/>
              <a:gd name="connsiteX351-9593" fmla="*/ 1258135 w 4011346"/>
              <a:gd name="connsiteY351-9594" fmla="*/ 453863 h 1855498"/>
              <a:gd name="connsiteX352-9595" fmla="*/ 1198065 w 4011346"/>
              <a:gd name="connsiteY352-9596" fmla="*/ 430502 h 1855498"/>
              <a:gd name="connsiteX353-9597" fmla="*/ 1181379 w 4011346"/>
              <a:gd name="connsiteY353-9598" fmla="*/ 430502 h 1855498"/>
              <a:gd name="connsiteX354-9599" fmla="*/ 1178041 w 4011346"/>
              <a:gd name="connsiteY354-9600" fmla="*/ 387118 h 1855498"/>
              <a:gd name="connsiteX355-9601" fmla="*/ 1171367 w 4011346"/>
              <a:gd name="connsiteY355-9602" fmla="*/ 300350 h 1855498"/>
              <a:gd name="connsiteX356-9603" fmla="*/ 1161355 w 4011346"/>
              <a:gd name="connsiteY356-9604" fmla="*/ 370432 h 1855498"/>
              <a:gd name="connsiteX357-9605" fmla="*/ 1137995 w 4011346"/>
              <a:gd name="connsiteY357-9606" fmla="*/ 400467 h 1855498"/>
              <a:gd name="connsiteX358-9607" fmla="*/ 1158018 w 4011346"/>
              <a:gd name="connsiteY358-9608" fmla="*/ 447188 h 1855498"/>
              <a:gd name="connsiteX359-9609" fmla="*/ 1158018 w 4011346"/>
              <a:gd name="connsiteY359-9610" fmla="*/ 480560 h 1855498"/>
              <a:gd name="connsiteX360-9611" fmla="*/ 1141332 w 4011346"/>
              <a:gd name="connsiteY360-9612" fmla="*/ 530619 h 1855498"/>
              <a:gd name="connsiteX361-9613" fmla="*/ 1154681 w 4011346"/>
              <a:gd name="connsiteY361-9614" fmla="*/ 563991 h 1855498"/>
              <a:gd name="connsiteX362-9615" fmla="*/ 1184716 w 4011346"/>
              <a:gd name="connsiteY362-9616" fmla="*/ 570665 h 1855498"/>
              <a:gd name="connsiteX363-9617" fmla="*/ 1221425 w 4011346"/>
              <a:gd name="connsiteY363-9618" fmla="*/ 577340 h 1855498"/>
              <a:gd name="connsiteX364-9619" fmla="*/ 1241449 w 4011346"/>
              <a:gd name="connsiteY364-9620" fmla="*/ 600700 h 1855498"/>
              <a:gd name="connsiteX365-9621" fmla="*/ 1258135 w 4011346"/>
              <a:gd name="connsiteY365-9622" fmla="*/ 644084 h 1855498"/>
              <a:gd name="connsiteX366-9623" fmla="*/ 1258135 w 4011346"/>
              <a:gd name="connsiteY366-9624" fmla="*/ 644084 h 1855498"/>
              <a:gd name="connsiteX367-9625" fmla="*/ 1254798 w 4011346"/>
              <a:gd name="connsiteY367-9626" fmla="*/ 677457 h 1855498"/>
              <a:gd name="connsiteX368-9627" fmla="*/ 1274821 w 4011346"/>
              <a:gd name="connsiteY368-9628" fmla="*/ 697480 h 1855498"/>
              <a:gd name="connsiteX369-9629" fmla="*/ 1244786 w 4011346"/>
              <a:gd name="connsiteY369-9630" fmla="*/ 704155 h 1855498"/>
              <a:gd name="connsiteX370-9631" fmla="*/ 1224763 w 4011346"/>
              <a:gd name="connsiteY370-9632" fmla="*/ 664108 h 1855498"/>
              <a:gd name="connsiteX371-9633" fmla="*/ 1224763 w 4011346"/>
              <a:gd name="connsiteY371-9634" fmla="*/ 624061 h 1855498"/>
              <a:gd name="connsiteX372-9635" fmla="*/ 1194727 w 4011346"/>
              <a:gd name="connsiteY372-9636" fmla="*/ 587352 h 1855498"/>
              <a:gd name="connsiteX373-9637" fmla="*/ 1164692 w 4011346"/>
              <a:gd name="connsiteY373-9638" fmla="*/ 630736 h 1855498"/>
              <a:gd name="connsiteX374-9639" fmla="*/ 1178041 w 4011346"/>
              <a:gd name="connsiteY374-9640" fmla="*/ 674119 h 1855498"/>
              <a:gd name="connsiteX375-9641" fmla="*/ 1137995 w 4011346"/>
              <a:gd name="connsiteY375-9642" fmla="*/ 730852 h 1855498"/>
              <a:gd name="connsiteX376-9643" fmla="*/ 1097948 w 4011346"/>
              <a:gd name="connsiteY376-9644" fmla="*/ 787585 h 1855498"/>
              <a:gd name="connsiteX377-9645" fmla="*/ 1007843 w 4011346"/>
              <a:gd name="connsiteY377-9646" fmla="*/ 750876 h 1855498"/>
              <a:gd name="connsiteX378-9647" fmla="*/ 1074587 w 4011346"/>
              <a:gd name="connsiteY378-9648" fmla="*/ 747538 h 1855498"/>
              <a:gd name="connsiteX379-9649" fmla="*/ 1107960 w 4011346"/>
              <a:gd name="connsiteY379-9650" fmla="*/ 684131 h 1855498"/>
              <a:gd name="connsiteX380-9651" fmla="*/ 1121309 w 4011346"/>
              <a:gd name="connsiteY380-9652" fmla="*/ 640747 h 1855498"/>
              <a:gd name="connsiteX381-9653" fmla="*/ 1127983 w 4011346"/>
              <a:gd name="connsiteY381-9654" fmla="*/ 607375 h 1855498"/>
              <a:gd name="connsiteX382-9655" fmla="*/ 1117971 w 4011346"/>
              <a:gd name="connsiteY382-9656" fmla="*/ 590689 h 1855498"/>
              <a:gd name="connsiteX383-9657" fmla="*/ 1114634 w 4011346"/>
              <a:gd name="connsiteY383-9658" fmla="*/ 540630 h 1855498"/>
              <a:gd name="connsiteX384-9659" fmla="*/ 1104622 w 4011346"/>
              <a:gd name="connsiteY384-9660" fmla="*/ 460537 h 1855498"/>
              <a:gd name="connsiteX385-9661" fmla="*/ 1101285 w 4011346"/>
              <a:gd name="connsiteY385-9662" fmla="*/ 400467 h 1855498"/>
              <a:gd name="connsiteX386-9663" fmla="*/ 1124646 w 4011346"/>
              <a:gd name="connsiteY386-9664" fmla="*/ 307025 h 1855498"/>
              <a:gd name="connsiteX387-9665" fmla="*/ 1031203 w 4011346"/>
              <a:gd name="connsiteY387-9666" fmla="*/ 297013 h 1855498"/>
              <a:gd name="connsiteX388-9667" fmla="*/ 1014517 w 4011346"/>
              <a:gd name="connsiteY388-9668" fmla="*/ 353746 h 1855498"/>
              <a:gd name="connsiteX389-9669" fmla="*/ 1024529 w 4011346"/>
              <a:gd name="connsiteY389-9670" fmla="*/ 400467 h 1855498"/>
              <a:gd name="connsiteX390-9671" fmla="*/ 981145 w 4011346"/>
              <a:gd name="connsiteY390-9672" fmla="*/ 453863 h 1855498"/>
              <a:gd name="connsiteX391-9673" fmla="*/ 991157 w 4011346"/>
              <a:gd name="connsiteY391-9674" fmla="*/ 490572 h 1855498"/>
              <a:gd name="connsiteX392-9675" fmla="*/ 981145 w 4011346"/>
              <a:gd name="connsiteY392-9676" fmla="*/ 537293 h 1855498"/>
              <a:gd name="connsiteX393-9677" fmla="*/ 1001168 w 4011346"/>
              <a:gd name="connsiteY393-9678" fmla="*/ 560654 h 1855498"/>
              <a:gd name="connsiteX394-9679" fmla="*/ 1017854 w 4011346"/>
              <a:gd name="connsiteY394-9680" fmla="*/ 607375 h 1855498"/>
              <a:gd name="connsiteX395-9681" fmla="*/ 1047890 w 4011346"/>
              <a:gd name="connsiteY395-9682" fmla="*/ 594026 h 1855498"/>
              <a:gd name="connsiteX396-9683" fmla="*/ 1014517 w 4011346"/>
              <a:gd name="connsiteY396-9684" fmla="*/ 647422 h 1855498"/>
              <a:gd name="connsiteX397-9685" fmla="*/ 957784 w 4011346"/>
              <a:gd name="connsiteY397-9686" fmla="*/ 594026 h 1855498"/>
              <a:gd name="connsiteX398-9687" fmla="*/ 884365 w 4011346"/>
              <a:gd name="connsiteY398-9688" fmla="*/ 557317 h 1855498"/>
              <a:gd name="connsiteX399-9689" fmla="*/ 824295 w 4011346"/>
              <a:gd name="connsiteY399-9690" fmla="*/ 533956 h 1855498"/>
              <a:gd name="connsiteX400-9691" fmla="*/ 810946 w 4011346"/>
              <a:gd name="connsiteY400-9692" fmla="*/ 570665 h 1855498"/>
              <a:gd name="connsiteX401-9693" fmla="*/ 827633 w 4011346"/>
              <a:gd name="connsiteY401-9694" fmla="*/ 607375 h 1855498"/>
              <a:gd name="connsiteX402-9695" fmla="*/ 814284 w 4011346"/>
              <a:gd name="connsiteY402-9696" fmla="*/ 630736 h 1855498"/>
              <a:gd name="connsiteX403-9697" fmla="*/ 800935 w 4011346"/>
              <a:gd name="connsiteY403-9698" fmla="*/ 647422 h 1855498"/>
              <a:gd name="connsiteX404-9699" fmla="*/ 770900 w 4011346"/>
              <a:gd name="connsiteY404-9700" fmla="*/ 590689 h 1855498"/>
              <a:gd name="connsiteX405-9701" fmla="*/ 744202 w 4011346"/>
              <a:gd name="connsiteY405-9702" fmla="*/ 627398 h 1855498"/>
              <a:gd name="connsiteX406-9703" fmla="*/ 707492 w 4011346"/>
              <a:gd name="connsiteY406-9704" fmla="*/ 620724 h 1855498"/>
              <a:gd name="connsiteX407-9705" fmla="*/ 654097 w 4011346"/>
              <a:gd name="connsiteY407-9706" fmla="*/ 657433 h 1855498"/>
              <a:gd name="connsiteX408-9707" fmla="*/ 644085 w 4011346"/>
              <a:gd name="connsiteY408-9708" fmla="*/ 634073 h 1855498"/>
              <a:gd name="connsiteX409-9709" fmla="*/ 654097 w 4011346"/>
              <a:gd name="connsiteY409-9710" fmla="*/ 597363 h 1855498"/>
              <a:gd name="connsiteX410-9711" fmla="*/ 614050 w 4011346"/>
              <a:gd name="connsiteY410-9712" fmla="*/ 634073 h 1855498"/>
              <a:gd name="connsiteX411-9713" fmla="*/ 594027 w 4011346"/>
              <a:gd name="connsiteY411-9714" fmla="*/ 634073 h 1855498"/>
              <a:gd name="connsiteX412-9715" fmla="*/ 533957 w 4011346"/>
              <a:gd name="connsiteY412-9716" fmla="*/ 667445 h 1855498"/>
              <a:gd name="connsiteX413-9717" fmla="*/ 510596 w 4011346"/>
              <a:gd name="connsiteY413-9718" fmla="*/ 690806 h 1855498"/>
              <a:gd name="connsiteX414-9719" fmla="*/ 500584 w 4011346"/>
              <a:gd name="connsiteY414-9720" fmla="*/ 737527 h 1855498"/>
              <a:gd name="connsiteX415-9721" fmla="*/ 450526 w 4011346"/>
              <a:gd name="connsiteY415-9722" fmla="*/ 724178 h 1855498"/>
              <a:gd name="connsiteX416-9723" fmla="*/ 433840 w 4011346"/>
              <a:gd name="connsiteY416-9724" fmla="*/ 687468 h 1855498"/>
              <a:gd name="connsiteX417-9725" fmla="*/ 467212 w 4011346"/>
              <a:gd name="connsiteY417-9726" fmla="*/ 657433 h 1855498"/>
              <a:gd name="connsiteX418-9727" fmla="*/ 453863 w 4011346"/>
              <a:gd name="connsiteY418-9728" fmla="*/ 634073 h 1855498"/>
              <a:gd name="connsiteX419-9729" fmla="*/ 390456 w 4011346"/>
              <a:gd name="connsiteY419-9730" fmla="*/ 604038 h 1855498"/>
              <a:gd name="connsiteX420-9731" fmla="*/ 417154 w 4011346"/>
              <a:gd name="connsiteY420-9732" fmla="*/ 654096 h 1855498"/>
              <a:gd name="connsiteX421-9733" fmla="*/ 407142 w 4011346"/>
              <a:gd name="connsiteY421-9734" fmla="*/ 697480 h 1855498"/>
              <a:gd name="connsiteX422-9735" fmla="*/ 413817 w 4011346"/>
              <a:gd name="connsiteY422-9736" fmla="*/ 734190 h 1855498"/>
              <a:gd name="connsiteX423-9737" fmla="*/ 427165 w 4011346"/>
              <a:gd name="connsiteY423-9738" fmla="*/ 757550 h 1855498"/>
              <a:gd name="connsiteX424-9739" fmla="*/ 413817 w 4011346"/>
              <a:gd name="connsiteY424-9740" fmla="*/ 787585 h 1855498"/>
              <a:gd name="connsiteX425-9741" fmla="*/ 390456 w 4011346"/>
              <a:gd name="connsiteY425-9742" fmla="*/ 764225 h 1855498"/>
              <a:gd name="connsiteX426-9743" fmla="*/ 360421 w 4011346"/>
              <a:gd name="connsiteY426-9744" fmla="*/ 760887 h 1855498"/>
              <a:gd name="connsiteX427-9745" fmla="*/ 333723 w 4011346"/>
              <a:gd name="connsiteY427-9746" fmla="*/ 800934 h 1855498"/>
              <a:gd name="connsiteX428-9747" fmla="*/ 307025 w 4011346"/>
              <a:gd name="connsiteY428-9748" fmla="*/ 820957 h 1855498"/>
              <a:gd name="connsiteX429-9749" fmla="*/ 320374 w 4011346"/>
              <a:gd name="connsiteY429-9750" fmla="*/ 847655 h 1855498"/>
              <a:gd name="connsiteX430-9751" fmla="*/ 303688 w 4011346"/>
              <a:gd name="connsiteY430-9752" fmla="*/ 871016 h 1855498"/>
              <a:gd name="connsiteX431-9753" fmla="*/ 233606 w 4011346"/>
              <a:gd name="connsiteY431-9754" fmla="*/ 834306 h 1855498"/>
              <a:gd name="connsiteX432-9755" fmla="*/ 243618 w 4011346"/>
              <a:gd name="connsiteY432-9756" fmla="*/ 884365 h 1855498"/>
              <a:gd name="connsiteX433-9757" fmla="*/ 263641 w 4011346"/>
              <a:gd name="connsiteY433-9758" fmla="*/ 904388 h 1855498"/>
              <a:gd name="connsiteX434-9759" fmla="*/ 250292 w 4011346"/>
              <a:gd name="connsiteY434-9760" fmla="*/ 917737 h 1855498"/>
              <a:gd name="connsiteX435-9761" fmla="*/ 193560 w 4011346"/>
              <a:gd name="connsiteY435-9762" fmla="*/ 881027 h 1855498"/>
              <a:gd name="connsiteX436-9763" fmla="*/ 170199 w 4011346"/>
              <a:gd name="connsiteY436-9764" fmla="*/ 840981 h 1855498"/>
              <a:gd name="connsiteX437-9765" fmla="*/ 170199 w 4011346"/>
              <a:gd name="connsiteY437-9766" fmla="*/ 794260 h 1855498"/>
              <a:gd name="connsiteX438-9767" fmla="*/ 133490 w 4011346"/>
              <a:gd name="connsiteY438-9768" fmla="*/ 717503 h 1855498"/>
              <a:gd name="connsiteX439-9769" fmla="*/ 196897 w 4011346"/>
              <a:gd name="connsiteY439-9770" fmla="*/ 747538 h 1855498"/>
              <a:gd name="connsiteX440-9771" fmla="*/ 256967 w 4011346"/>
              <a:gd name="connsiteY440-9772" fmla="*/ 777573 h 1855498"/>
              <a:gd name="connsiteX441-9773" fmla="*/ 293676 w 4011346"/>
              <a:gd name="connsiteY441-9774" fmla="*/ 780911 h 1855498"/>
              <a:gd name="connsiteX442-9775" fmla="*/ 327049 w 4011346"/>
              <a:gd name="connsiteY442-9776" fmla="*/ 750876 h 1855498"/>
              <a:gd name="connsiteX443-9777" fmla="*/ 343735 w 4011346"/>
              <a:gd name="connsiteY443-9778" fmla="*/ 714166 h 1855498"/>
              <a:gd name="connsiteX444-9779" fmla="*/ 333723 w 4011346"/>
              <a:gd name="connsiteY444-9780" fmla="*/ 664108 h 1855498"/>
              <a:gd name="connsiteX445-9781" fmla="*/ 290339 w 4011346"/>
              <a:gd name="connsiteY445-9782" fmla="*/ 644084 h 1855498"/>
              <a:gd name="connsiteX446-9783" fmla="*/ 236944 w 4011346"/>
              <a:gd name="connsiteY446-9784" fmla="*/ 597363 h 1855498"/>
              <a:gd name="connsiteX447" fmla="*/ 133490 w 4011346"/>
              <a:gd name="connsiteY447" fmla="*/ 540630 h 1855498"/>
              <a:gd name="connsiteX0-9785" fmla="*/ 133490 w 4011346"/>
              <a:gd name="connsiteY0-9786" fmla="*/ 540630 h 1855498"/>
              <a:gd name="connsiteX1-9787" fmla="*/ 46722 w 4011346"/>
              <a:gd name="connsiteY1-9788" fmla="*/ 570665 h 1855498"/>
              <a:gd name="connsiteX2-9789" fmla="*/ 33373 w 4011346"/>
              <a:gd name="connsiteY2-9790" fmla="*/ 600700 h 1855498"/>
              <a:gd name="connsiteX3-9791" fmla="*/ 43384 w 4011346"/>
              <a:gd name="connsiteY3-9792" fmla="*/ 630736 h 1855498"/>
              <a:gd name="connsiteX4-9793" fmla="*/ 60071 w 4011346"/>
              <a:gd name="connsiteY4-9794" fmla="*/ 657433 h 1855498"/>
              <a:gd name="connsiteX5-9795" fmla="*/ 73419 w 4011346"/>
              <a:gd name="connsiteY5-9796" fmla="*/ 687468 h 1855498"/>
              <a:gd name="connsiteX6-9797" fmla="*/ 56733 w 4011346"/>
              <a:gd name="connsiteY6-9798" fmla="*/ 710829 h 1855498"/>
              <a:gd name="connsiteX7-9799" fmla="*/ 76757 w 4011346"/>
              <a:gd name="connsiteY7-9800" fmla="*/ 790922 h 1855498"/>
              <a:gd name="connsiteX8-9801" fmla="*/ 66745 w 4011346"/>
              <a:gd name="connsiteY8-9802" fmla="*/ 807609 h 1855498"/>
              <a:gd name="connsiteX9-9803" fmla="*/ 70082 w 4011346"/>
              <a:gd name="connsiteY9-9804" fmla="*/ 834306 h 1855498"/>
              <a:gd name="connsiteX10-9805" fmla="*/ 70082 w 4011346"/>
              <a:gd name="connsiteY10-9806" fmla="*/ 874353 h 1855498"/>
              <a:gd name="connsiteX11-9807" fmla="*/ 80094 w 4011346"/>
              <a:gd name="connsiteY11-9808" fmla="*/ 894376 h 1855498"/>
              <a:gd name="connsiteX12-9809" fmla="*/ 76757 w 4011346"/>
              <a:gd name="connsiteY12-9810" fmla="*/ 917737 h 1855498"/>
              <a:gd name="connsiteX13-9811" fmla="*/ 106792 w 4011346"/>
              <a:gd name="connsiteY13-9812" fmla="*/ 951109 h 1855498"/>
              <a:gd name="connsiteX14-9813" fmla="*/ 106792 w 4011346"/>
              <a:gd name="connsiteY14-9814" fmla="*/ 981144 h 1855498"/>
              <a:gd name="connsiteX15-9815" fmla="*/ 13349 w 4011346"/>
              <a:gd name="connsiteY15-9816" fmla="*/ 1071249 h 1855498"/>
              <a:gd name="connsiteX16-9817" fmla="*/ 33373 w 4011346"/>
              <a:gd name="connsiteY16-9818" fmla="*/ 1104622 h 1855498"/>
              <a:gd name="connsiteX17-9819" fmla="*/ 33373 w 4011346"/>
              <a:gd name="connsiteY17-9820" fmla="*/ 1104622 h 1855498"/>
              <a:gd name="connsiteX18-9821" fmla="*/ 16687 w 4011346"/>
              <a:gd name="connsiteY18-9822" fmla="*/ 1134657 h 1855498"/>
              <a:gd name="connsiteX19-9823" fmla="*/ 3338 w 4011346"/>
              <a:gd name="connsiteY19-9824" fmla="*/ 1164692 h 1855498"/>
              <a:gd name="connsiteX20-9825" fmla="*/ 0 w 4011346"/>
              <a:gd name="connsiteY20-9826" fmla="*/ 1224762 h 1855498"/>
              <a:gd name="connsiteX21-9827" fmla="*/ 16687 w 4011346"/>
              <a:gd name="connsiteY21-9828" fmla="*/ 1268146 h 1855498"/>
              <a:gd name="connsiteX22-9829" fmla="*/ 20024 w 4011346"/>
              <a:gd name="connsiteY22-9830" fmla="*/ 1301518 h 1855498"/>
              <a:gd name="connsiteX23-9831" fmla="*/ 56733 w 4011346"/>
              <a:gd name="connsiteY23-9832" fmla="*/ 1311530 h 1855498"/>
              <a:gd name="connsiteX24-9833" fmla="*/ 116803 w 4011346"/>
              <a:gd name="connsiteY24-9834" fmla="*/ 1398298 h 1855498"/>
              <a:gd name="connsiteX25-9835" fmla="*/ 96780 w 4011346"/>
              <a:gd name="connsiteY25-9836" fmla="*/ 1421658 h 1855498"/>
              <a:gd name="connsiteX26-9837" fmla="*/ 93443 w 4011346"/>
              <a:gd name="connsiteY26-9838" fmla="*/ 1451693 h 1855498"/>
              <a:gd name="connsiteX27-9839" fmla="*/ 120141 w 4011346"/>
              <a:gd name="connsiteY27-9840" fmla="*/ 1455030 h 1855498"/>
              <a:gd name="connsiteX28-9841" fmla="*/ 160187 w 4011346"/>
              <a:gd name="connsiteY28-9842" fmla="*/ 1468379 h 1855498"/>
              <a:gd name="connsiteX29-9843" fmla="*/ 186885 w 4011346"/>
              <a:gd name="connsiteY29-9844" fmla="*/ 1481728 h 1855498"/>
              <a:gd name="connsiteX30-9845" fmla="*/ 213583 w 4011346"/>
              <a:gd name="connsiteY30-9846" fmla="*/ 1511763 h 1855498"/>
              <a:gd name="connsiteX31-9847" fmla="*/ 243618 w 4011346"/>
              <a:gd name="connsiteY31-9848" fmla="*/ 1515100 h 1855498"/>
              <a:gd name="connsiteX32-9849" fmla="*/ 287002 w 4011346"/>
              <a:gd name="connsiteY32-9850" fmla="*/ 1545136 h 1855498"/>
              <a:gd name="connsiteX33-9851" fmla="*/ 310363 w 4011346"/>
              <a:gd name="connsiteY33-9852" fmla="*/ 1555147 h 1855498"/>
              <a:gd name="connsiteX34-9853" fmla="*/ 310363 w 4011346"/>
              <a:gd name="connsiteY34-9854" fmla="*/ 1591857 h 1855498"/>
              <a:gd name="connsiteX35-9855" fmla="*/ 270316 w 4011346"/>
              <a:gd name="connsiteY35-9856" fmla="*/ 1631903 h 1855498"/>
              <a:gd name="connsiteX36-9857" fmla="*/ 280327 w 4011346"/>
              <a:gd name="connsiteY36-9858" fmla="*/ 1655264 h 1855498"/>
              <a:gd name="connsiteX37-9859" fmla="*/ 273653 w 4011346"/>
              <a:gd name="connsiteY37-9860" fmla="*/ 1675287 h 1855498"/>
              <a:gd name="connsiteX38-9861" fmla="*/ 266979 w 4011346"/>
              <a:gd name="connsiteY38-9862" fmla="*/ 1691973 h 1855498"/>
              <a:gd name="connsiteX39-9863" fmla="*/ 240281 w 4011346"/>
              <a:gd name="connsiteY39-9864" fmla="*/ 1732020 h 1855498"/>
              <a:gd name="connsiteX40-9865" fmla="*/ 307025 w 4011346"/>
              <a:gd name="connsiteY40-9866" fmla="*/ 1768730 h 1855498"/>
              <a:gd name="connsiteX41-9867" fmla="*/ 337060 w 4011346"/>
              <a:gd name="connsiteY41-9868" fmla="*/ 1775404 h 1855498"/>
              <a:gd name="connsiteX42-9869" fmla="*/ 360421 w 4011346"/>
              <a:gd name="connsiteY42-9870" fmla="*/ 1782079 h 1855498"/>
              <a:gd name="connsiteX43-9871" fmla="*/ 380444 w 4011346"/>
              <a:gd name="connsiteY43-9872" fmla="*/ 1788753 h 1855498"/>
              <a:gd name="connsiteX44-9873" fmla="*/ 407142 w 4011346"/>
              <a:gd name="connsiteY44-9874" fmla="*/ 1808776 h 1855498"/>
              <a:gd name="connsiteX45-9875" fmla="*/ 437177 w 4011346"/>
              <a:gd name="connsiteY45-9876" fmla="*/ 1805439 h 1855498"/>
              <a:gd name="connsiteX46-9877" fmla="*/ 507259 w 4011346"/>
              <a:gd name="connsiteY46-9878" fmla="*/ 1855498 h 1855498"/>
              <a:gd name="connsiteX47-9879" fmla="*/ 517271 w 4011346"/>
              <a:gd name="connsiteY47-9880" fmla="*/ 1842149 h 1855498"/>
              <a:gd name="connsiteX48-9881" fmla="*/ 507259 w 4011346"/>
              <a:gd name="connsiteY48-9882" fmla="*/ 1802102 h 1855498"/>
              <a:gd name="connsiteX49-9883" fmla="*/ 500584 w 4011346"/>
              <a:gd name="connsiteY49-9884" fmla="*/ 1768730 h 1855498"/>
              <a:gd name="connsiteX50-9885" fmla="*/ 483898 w 4011346"/>
              <a:gd name="connsiteY50-9886" fmla="*/ 1725346 h 1855498"/>
              <a:gd name="connsiteX51-9887" fmla="*/ 513933 w 4011346"/>
              <a:gd name="connsiteY51-9888" fmla="*/ 1705322 h 1855498"/>
              <a:gd name="connsiteX52-9889" fmla="*/ 547306 w 4011346"/>
              <a:gd name="connsiteY52-9890" fmla="*/ 1681962 h 1855498"/>
              <a:gd name="connsiteX53-9891" fmla="*/ 527282 w 4011346"/>
              <a:gd name="connsiteY53-9892" fmla="*/ 1665276 h 1855498"/>
              <a:gd name="connsiteX54-9893" fmla="*/ 517271 w 4011346"/>
              <a:gd name="connsiteY54-9894" fmla="*/ 1631903 h 1855498"/>
              <a:gd name="connsiteX55-9895" fmla="*/ 480561 w 4011346"/>
              <a:gd name="connsiteY55-9896" fmla="*/ 1615217 h 1855498"/>
              <a:gd name="connsiteX56-9897" fmla="*/ 470549 w 4011346"/>
              <a:gd name="connsiteY56-9898" fmla="*/ 1595194 h 1855498"/>
              <a:gd name="connsiteX57-9899" fmla="*/ 480561 w 4011346"/>
              <a:gd name="connsiteY57-9900" fmla="*/ 1565159 h 1855498"/>
              <a:gd name="connsiteX58-9901" fmla="*/ 490573 w 4011346"/>
              <a:gd name="connsiteY58-9902" fmla="*/ 1525112 h 1855498"/>
              <a:gd name="connsiteX59-9903" fmla="*/ 513933 w 4011346"/>
              <a:gd name="connsiteY59-9904" fmla="*/ 1545136 h 1855498"/>
              <a:gd name="connsiteX60-9905" fmla="*/ 520608 w 4011346"/>
              <a:gd name="connsiteY60-9906" fmla="*/ 1528449 h 1855498"/>
              <a:gd name="connsiteX61-9907" fmla="*/ 543968 w 4011346"/>
              <a:gd name="connsiteY61-9908" fmla="*/ 1491740 h 1855498"/>
              <a:gd name="connsiteX62-9909" fmla="*/ 574003 w 4011346"/>
              <a:gd name="connsiteY62-9910" fmla="*/ 1475054 h 1855498"/>
              <a:gd name="connsiteX63-9911" fmla="*/ 590690 w 4011346"/>
              <a:gd name="connsiteY63-9912" fmla="*/ 1488403 h 1855498"/>
              <a:gd name="connsiteX64-9913" fmla="*/ 610713 w 4011346"/>
              <a:gd name="connsiteY64-9914" fmla="*/ 1461705 h 1855498"/>
              <a:gd name="connsiteX65-9915" fmla="*/ 630736 w 4011346"/>
              <a:gd name="connsiteY65-9916" fmla="*/ 1488403 h 1855498"/>
              <a:gd name="connsiteX66-9917" fmla="*/ 657434 w 4011346"/>
              <a:gd name="connsiteY66-9918" fmla="*/ 1511763 h 1855498"/>
              <a:gd name="connsiteX67-9919" fmla="*/ 674120 w 4011346"/>
              <a:gd name="connsiteY67-9920" fmla="*/ 1518438 h 1855498"/>
              <a:gd name="connsiteX68-9921" fmla="*/ 697481 w 4011346"/>
              <a:gd name="connsiteY68-9922" fmla="*/ 1518438 h 1855498"/>
              <a:gd name="connsiteX69-9923" fmla="*/ 717504 w 4011346"/>
              <a:gd name="connsiteY69-9924" fmla="*/ 1505089 h 1855498"/>
              <a:gd name="connsiteX70-9925" fmla="*/ 744202 w 4011346"/>
              <a:gd name="connsiteY70-9926" fmla="*/ 1505089 h 1855498"/>
              <a:gd name="connsiteX71-9927" fmla="*/ 760888 w 4011346"/>
              <a:gd name="connsiteY71-9928" fmla="*/ 1501752 h 1855498"/>
              <a:gd name="connsiteX72-9929" fmla="*/ 790923 w 4011346"/>
              <a:gd name="connsiteY72-9930" fmla="*/ 1535124 h 1855498"/>
              <a:gd name="connsiteX73-9931" fmla="*/ 797598 w 4011346"/>
              <a:gd name="connsiteY73-9932" fmla="*/ 1508426 h 1855498"/>
              <a:gd name="connsiteX74-9933" fmla="*/ 817621 w 4011346"/>
              <a:gd name="connsiteY74-9934" fmla="*/ 1525112 h 1855498"/>
              <a:gd name="connsiteX75-9935" fmla="*/ 837644 w 4011346"/>
              <a:gd name="connsiteY75-9936" fmla="*/ 1501752 h 1855498"/>
              <a:gd name="connsiteX76-9937" fmla="*/ 827633 w 4011346"/>
              <a:gd name="connsiteY76-9938" fmla="*/ 1481728 h 1855498"/>
              <a:gd name="connsiteX77-9939" fmla="*/ 810946 w 4011346"/>
              <a:gd name="connsiteY77-9940" fmla="*/ 1468379 h 1855498"/>
              <a:gd name="connsiteX78-9941" fmla="*/ 810946 w 4011346"/>
              <a:gd name="connsiteY78-9942" fmla="*/ 1441682 h 1855498"/>
              <a:gd name="connsiteX79-9943" fmla="*/ 810946 w 4011346"/>
              <a:gd name="connsiteY79-9944" fmla="*/ 1428333 h 1855498"/>
              <a:gd name="connsiteX80-9945" fmla="*/ 830970 w 4011346"/>
              <a:gd name="connsiteY80-9946" fmla="*/ 1424995 h 1855498"/>
              <a:gd name="connsiteX81-9947" fmla="*/ 840981 w 4011346"/>
              <a:gd name="connsiteY81-9948" fmla="*/ 1421658 h 1855498"/>
              <a:gd name="connsiteX82-9949" fmla="*/ 820958 w 4011346"/>
              <a:gd name="connsiteY82-9950" fmla="*/ 1384949 h 1855498"/>
              <a:gd name="connsiteX83-9951" fmla="*/ 854330 w 4011346"/>
              <a:gd name="connsiteY83-9952" fmla="*/ 1378274 h 1855498"/>
              <a:gd name="connsiteX84-9953" fmla="*/ 891040 w 4011346"/>
              <a:gd name="connsiteY84-9954" fmla="*/ 1384949 h 1855498"/>
              <a:gd name="connsiteX85-9955" fmla="*/ 964459 w 4011346"/>
              <a:gd name="connsiteY85-9956" fmla="*/ 1341565 h 1855498"/>
              <a:gd name="connsiteX86-9957" fmla="*/ 1001168 w 4011346"/>
              <a:gd name="connsiteY86-9958" fmla="*/ 1341565 h 1855498"/>
              <a:gd name="connsiteX87-9959" fmla="*/ 1027866 w 4011346"/>
              <a:gd name="connsiteY87-9960" fmla="*/ 1318204 h 1855498"/>
              <a:gd name="connsiteX88-9961" fmla="*/ 1047890 w 4011346"/>
              <a:gd name="connsiteY88-9962" fmla="*/ 1328216 h 1855498"/>
              <a:gd name="connsiteX89-9963" fmla="*/ 1067913 w 4011346"/>
              <a:gd name="connsiteY89-9964" fmla="*/ 1338227 h 1855498"/>
              <a:gd name="connsiteX90-9965" fmla="*/ 1087936 w 4011346"/>
              <a:gd name="connsiteY90-9966" fmla="*/ 1364925 h 1855498"/>
              <a:gd name="connsiteX91-9967" fmla="*/ 1074587 w 4011346"/>
              <a:gd name="connsiteY91-9968" fmla="*/ 1378274 h 1855498"/>
              <a:gd name="connsiteX92-9969" fmla="*/ 1104622 w 4011346"/>
              <a:gd name="connsiteY92-9970" fmla="*/ 1378274 h 1855498"/>
              <a:gd name="connsiteX93-9971" fmla="*/ 1107960 w 4011346"/>
              <a:gd name="connsiteY93-9972" fmla="*/ 1394960 h 1855498"/>
              <a:gd name="connsiteX94-9973" fmla="*/ 1121309 w 4011346"/>
              <a:gd name="connsiteY94-9974" fmla="*/ 1378274 h 1855498"/>
              <a:gd name="connsiteX95-9975" fmla="*/ 1134657 w 4011346"/>
              <a:gd name="connsiteY95-9976" fmla="*/ 1391623 h 1855498"/>
              <a:gd name="connsiteX96-9977" fmla="*/ 1134657 w 4011346"/>
              <a:gd name="connsiteY96-9978" fmla="*/ 1411646 h 1855498"/>
              <a:gd name="connsiteX97-9979" fmla="*/ 1148006 w 4011346"/>
              <a:gd name="connsiteY97-9980" fmla="*/ 1408309 h 1855498"/>
              <a:gd name="connsiteX98-9981" fmla="*/ 1208076 w 4011346"/>
              <a:gd name="connsiteY98-9982" fmla="*/ 1361588 h 1855498"/>
              <a:gd name="connsiteX99-9983" fmla="*/ 1211414 w 4011346"/>
              <a:gd name="connsiteY99-9984" fmla="*/ 1381611 h 1855498"/>
              <a:gd name="connsiteX100-9985" fmla="*/ 1244786 w 4011346"/>
              <a:gd name="connsiteY100-9986" fmla="*/ 1401635 h 1855498"/>
              <a:gd name="connsiteX101-9987" fmla="*/ 1264809 w 4011346"/>
              <a:gd name="connsiteY101-9988" fmla="*/ 1431670 h 1855498"/>
              <a:gd name="connsiteX102-9989" fmla="*/ 1298181 w 4011346"/>
              <a:gd name="connsiteY102-9990" fmla="*/ 1538461 h 1855498"/>
              <a:gd name="connsiteX103-9991" fmla="*/ 1308193 w 4011346"/>
              <a:gd name="connsiteY103-9992" fmla="*/ 1495077 h 1855498"/>
              <a:gd name="connsiteX104-9993" fmla="*/ 1344903 w 4011346"/>
              <a:gd name="connsiteY104-9994" fmla="*/ 1515100 h 1855498"/>
              <a:gd name="connsiteX105-9995" fmla="*/ 1388287 w 4011346"/>
              <a:gd name="connsiteY105-9996" fmla="*/ 1515100 h 1855498"/>
              <a:gd name="connsiteX106-9997" fmla="*/ 1394961 w 4011346"/>
              <a:gd name="connsiteY106-9998" fmla="*/ 1538461 h 1855498"/>
              <a:gd name="connsiteX107-9999" fmla="*/ 1435008 w 4011346"/>
              <a:gd name="connsiteY107-10000" fmla="*/ 1561822 h 1855498"/>
              <a:gd name="connsiteX108-10001" fmla="*/ 1465043 w 4011346"/>
              <a:gd name="connsiteY108-10002" fmla="*/ 1561822 h 1855498"/>
              <a:gd name="connsiteX109-10003" fmla="*/ 1491741 w 4011346"/>
              <a:gd name="connsiteY109-10004" fmla="*/ 1575171 h 1855498"/>
              <a:gd name="connsiteX110-10005" fmla="*/ 1535125 w 4011346"/>
              <a:gd name="connsiteY110-10006" fmla="*/ 1531787 h 1855498"/>
              <a:gd name="connsiteX111-10007" fmla="*/ 1571834 w 4011346"/>
              <a:gd name="connsiteY111-10008" fmla="*/ 1511763 h 1855498"/>
              <a:gd name="connsiteX112-10009" fmla="*/ 1608544 w 4011346"/>
              <a:gd name="connsiteY112-10010" fmla="*/ 1515100 h 1855498"/>
              <a:gd name="connsiteX113-10011" fmla="*/ 1655265 w 4011346"/>
              <a:gd name="connsiteY113-10012" fmla="*/ 1528449 h 1855498"/>
              <a:gd name="connsiteX114-10013" fmla="*/ 1681963 w 4011346"/>
              <a:gd name="connsiteY114-10014" fmla="*/ 1545136 h 1855498"/>
              <a:gd name="connsiteX115-10015" fmla="*/ 1735358 w 4011346"/>
              <a:gd name="connsiteY115-10016" fmla="*/ 1538461 h 1855498"/>
              <a:gd name="connsiteX116-10017" fmla="*/ 1745370 w 4011346"/>
              <a:gd name="connsiteY116-10018" fmla="*/ 1518438 h 1855498"/>
              <a:gd name="connsiteX117-10019" fmla="*/ 1738695 w 4011346"/>
              <a:gd name="connsiteY117-10020" fmla="*/ 1498414 h 1855498"/>
              <a:gd name="connsiteX118-10021" fmla="*/ 1765393 w 4011346"/>
              <a:gd name="connsiteY118-10022" fmla="*/ 1471717 h 1855498"/>
              <a:gd name="connsiteX119-10023" fmla="*/ 1778742 w 4011346"/>
              <a:gd name="connsiteY119-10024" fmla="*/ 1468379 h 1855498"/>
              <a:gd name="connsiteX120-10025" fmla="*/ 1812114 w 4011346"/>
              <a:gd name="connsiteY120-10026" fmla="*/ 1485065 h 1855498"/>
              <a:gd name="connsiteX121-10027" fmla="*/ 1852161 w 4011346"/>
              <a:gd name="connsiteY121-10028" fmla="*/ 1498414 h 1855498"/>
              <a:gd name="connsiteX122-10029" fmla="*/ 1858836 w 4011346"/>
              <a:gd name="connsiteY122-10030" fmla="*/ 1525112 h 1855498"/>
              <a:gd name="connsiteX123-10031" fmla="*/ 1872184 w 4011346"/>
              <a:gd name="connsiteY123-10032" fmla="*/ 1531787 h 1855498"/>
              <a:gd name="connsiteX124-10033" fmla="*/ 1902219 w 4011346"/>
              <a:gd name="connsiteY124-10034" fmla="*/ 1535124 h 1855498"/>
              <a:gd name="connsiteX125-10035" fmla="*/ 1932254 w 4011346"/>
              <a:gd name="connsiteY125-10036" fmla="*/ 1518438 h 1855498"/>
              <a:gd name="connsiteX126-10037" fmla="*/ 1962290 w 4011346"/>
              <a:gd name="connsiteY126-10038" fmla="*/ 1531787 h 1855498"/>
              <a:gd name="connsiteX127-10039" fmla="*/ 1985650 w 4011346"/>
              <a:gd name="connsiteY127-10040" fmla="*/ 1545136 h 1855498"/>
              <a:gd name="connsiteX128-10041" fmla="*/ 1995662 w 4011346"/>
              <a:gd name="connsiteY128-10042" fmla="*/ 1555147 h 1855498"/>
              <a:gd name="connsiteX129-10043" fmla="*/ 2032371 w 4011346"/>
              <a:gd name="connsiteY129-10044" fmla="*/ 1575171 h 1855498"/>
              <a:gd name="connsiteX130-10045" fmla="*/ 2069081 w 4011346"/>
              <a:gd name="connsiteY130-10046" fmla="*/ 1571833 h 1855498"/>
              <a:gd name="connsiteX131-10047" fmla="*/ 2142500 w 4011346"/>
              <a:gd name="connsiteY131-10048" fmla="*/ 1528449 h 1855498"/>
              <a:gd name="connsiteX132-10049" fmla="*/ 2195895 w 4011346"/>
              <a:gd name="connsiteY132-10050" fmla="*/ 1541798 h 1855498"/>
              <a:gd name="connsiteX133-10051" fmla="*/ 2225930 w 4011346"/>
              <a:gd name="connsiteY133-10052" fmla="*/ 1551810 h 1855498"/>
              <a:gd name="connsiteX134-10053" fmla="*/ 2259303 w 4011346"/>
              <a:gd name="connsiteY134-10054" fmla="*/ 1538461 h 1855498"/>
              <a:gd name="connsiteX135-10055" fmla="*/ 2262640 w 4011346"/>
              <a:gd name="connsiteY135-10056" fmla="*/ 1511763 h 1855498"/>
              <a:gd name="connsiteX136-10057" fmla="*/ 2282663 w 4011346"/>
              <a:gd name="connsiteY136-10058" fmla="*/ 1481728 h 1855498"/>
              <a:gd name="connsiteX137-10059" fmla="*/ 2299349 w 4011346"/>
              <a:gd name="connsiteY137-10060" fmla="*/ 1428333 h 1855498"/>
              <a:gd name="connsiteX138-10061" fmla="*/ 2282663 w 4011346"/>
              <a:gd name="connsiteY138-10062" fmla="*/ 1431670 h 1855498"/>
              <a:gd name="connsiteX139-10063" fmla="*/ 2312698 w 4011346"/>
              <a:gd name="connsiteY139-10064" fmla="*/ 1404972 h 1855498"/>
              <a:gd name="connsiteX140-10065" fmla="*/ 2339396 w 4011346"/>
              <a:gd name="connsiteY140-10066" fmla="*/ 1401635 h 1855498"/>
              <a:gd name="connsiteX141-10067" fmla="*/ 2396129 w 4011346"/>
              <a:gd name="connsiteY141-10068" fmla="*/ 1411646 h 1855498"/>
              <a:gd name="connsiteX142-10069" fmla="*/ 2436176 w 4011346"/>
              <a:gd name="connsiteY142-10070" fmla="*/ 1438344 h 1855498"/>
              <a:gd name="connsiteX143-10071" fmla="*/ 2462873 w 4011346"/>
              <a:gd name="connsiteY143-10072" fmla="*/ 1468379 h 1855498"/>
              <a:gd name="connsiteX144-10073" fmla="*/ 2469548 w 4011346"/>
              <a:gd name="connsiteY144-10074" fmla="*/ 1505089 h 1855498"/>
              <a:gd name="connsiteX145-10075" fmla="*/ 2476222 w 4011346"/>
              <a:gd name="connsiteY145-10076" fmla="*/ 1545136 h 1855498"/>
              <a:gd name="connsiteX146-10077" fmla="*/ 2486234 w 4011346"/>
              <a:gd name="connsiteY146-10078" fmla="*/ 1565159 h 1855498"/>
              <a:gd name="connsiteX147-10079" fmla="*/ 2529618 w 4011346"/>
              <a:gd name="connsiteY147-10080" fmla="*/ 1578508 h 1855498"/>
              <a:gd name="connsiteX148-10081" fmla="*/ 2549641 w 4011346"/>
              <a:gd name="connsiteY148-10082" fmla="*/ 1598531 h 1855498"/>
              <a:gd name="connsiteX149-10083" fmla="*/ 2562990 w 4011346"/>
              <a:gd name="connsiteY149-10084" fmla="*/ 1631903 h 1855498"/>
              <a:gd name="connsiteX150-10085" fmla="*/ 2586351 w 4011346"/>
              <a:gd name="connsiteY150-10086" fmla="*/ 1625229 h 1855498"/>
              <a:gd name="connsiteX151-10087" fmla="*/ 2606374 w 4011346"/>
              <a:gd name="connsiteY151-10088" fmla="*/ 1615217 h 1855498"/>
              <a:gd name="connsiteX152-10089" fmla="*/ 2639746 w 4011346"/>
              <a:gd name="connsiteY152-10090" fmla="*/ 1598531 h 1855498"/>
              <a:gd name="connsiteX153-10091" fmla="*/ 2643084 w 4011346"/>
              <a:gd name="connsiteY153-10092" fmla="*/ 1615217 h 1855498"/>
              <a:gd name="connsiteX154-10093" fmla="*/ 2626398 w 4011346"/>
              <a:gd name="connsiteY154-10094" fmla="*/ 1645252 h 1855498"/>
              <a:gd name="connsiteX155-10095" fmla="*/ 2616386 w 4011346"/>
              <a:gd name="connsiteY155-10096" fmla="*/ 1681962 h 1855498"/>
              <a:gd name="connsiteX156-10097" fmla="*/ 2603037 w 4011346"/>
              <a:gd name="connsiteY156-10098" fmla="*/ 1735357 h 1855498"/>
              <a:gd name="connsiteX157-10099" fmla="*/ 2579676 w 4011346"/>
              <a:gd name="connsiteY157-10100" fmla="*/ 1708660 h 1855498"/>
              <a:gd name="connsiteX158-10101" fmla="*/ 2552979 w 4011346"/>
              <a:gd name="connsiteY158-10102" fmla="*/ 1732020 h 1855498"/>
              <a:gd name="connsiteX159-10103" fmla="*/ 2559653 w 4011346"/>
              <a:gd name="connsiteY159-10104" fmla="*/ 1758718 h 1855498"/>
              <a:gd name="connsiteX160-10105" fmla="*/ 2559653 w 4011346"/>
              <a:gd name="connsiteY160-10106" fmla="*/ 1795427 h 1855498"/>
              <a:gd name="connsiteX161-10107" fmla="*/ 2549641 w 4011346"/>
              <a:gd name="connsiteY161-10108" fmla="*/ 1815451 h 1855498"/>
              <a:gd name="connsiteX162-10109" fmla="*/ 2589688 w 4011346"/>
              <a:gd name="connsiteY162-10110" fmla="*/ 1795427 h 1855498"/>
              <a:gd name="connsiteX163-10111" fmla="*/ 2626398 w 4011346"/>
              <a:gd name="connsiteY163-10112" fmla="*/ 1805439 h 1855498"/>
              <a:gd name="connsiteX164-10113" fmla="*/ 2653095 w 4011346"/>
              <a:gd name="connsiteY164-10114" fmla="*/ 1782079 h 1855498"/>
              <a:gd name="connsiteX165-10115" fmla="*/ 2683130 w 4011346"/>
              <a:gd name="connsiteY165-10116" fmla="*/ 1728683 h 1855498"/>
              <a:gd name="connsiteX166-10117" fmla="*/ 2753212 w 4011346"/>
              <a:gd name="connsiteY166-10118" fmla="*/ 1641915 h 1855498"/>
              <a:gd name="connsiteX167-10119" fmla="*/ 2783247 w 4011346"/>
              <a:gd name="connsiteY167-10120" fmla="*/ 1571833 h 1855498"/>
              <a:gd name="connsiteX168-10121" fmla="*/ 2803271 w 4011346"/>
              <a:gd name="connsiteY168-10122" fmla="*/ 1468379 h 1855498"/>
              <a:gd name="connsiteX169-10123" fmla="*/ 2793259 w 4011346"/>
              <a:gd name="connsiteY169-10124" fmla="*/ 1418321 h 1855498"/>
              <a:gd name="connsiteX170-10125" fmla="*/ 2769898 w 4011346"/>
              <a:gd name="connsiteY170-10126" fmla="*/ 1384949 h 1855498"/>
              <a:gd name="connsiteX171-10127" fmla="*/ 2726514 w 4011346"/>
              <a:gd name="connsiteY171-10128" fmla="*/ 1384949 h 1855498"/>
              <a:gd name="connsiteX172-10129" fmla="*/ 2699817 w 4011346"/>
              <a:gd name="connsiteY172-10130" fmla="*/ 1384949 h 1855498"/>
              <a:gd name="connsiteX173-10131" fmla="*/ 2683130 w 4011346"/>
              <a:gd name="connsiteY173-10132" fmla="*/ 1364925 h 1855498"/>
              <a:gd name="connsiteX174-10133" fmla="*/ 2669781 w 4011346"/>
              <a:gd name="connsiteY174-10134" fmla="*/ 1344902 h 1855498"/>
              <a:gd name="connsiteX175-10135" fmla="*/ 2763224 w 4011346"/>
              <a:gd name="connsiteY175-10136" fmla="*/ 1228099 h 1855498"/>
              <a:gd name="connsiteX176-10137" fmla="*/ 2846654 w 4011346"/>
              <a:gd name="connsiteY176-10138" fmla="*/ 1161355 h 1855498"/>
              <a:gd name="connsiteX177-10139" fmla="*/ 2890038 w 4011346"/>
              <a:gd name="connsiteY177-10140" fmla="*/ 1137994 h 1855498"/>
              <a:gd name="connsiteX178-10141" fmla="*/ 2933422 w 4011346"/>
              <a:gd name="connsiteY178-10142" fmla="*/ 1158017 h 1855498"/>
              <a:gd name="connsiteX179-10143" fmla="*/ 2950109 w 4011346"/>
              <a:gd name="connsiteY179-10144" fmla="*/ 1141331 h 1855498"/>
              <a:gd name="connsiteX180-10145" fmla="*/ 2993492 w 4011346"/>
              <a:gd name="connsiteY180-10146" fmla="*/ 1158017 h 1855498"/>
              <a:gd name="connsiteX181-10147" fmla="*/ 3006841 w 4011346"/>
              <a:gd name="connsiteY181-10148" fmla="*/ 1124645 h 1855498"/>
              <a:gd name="connsiteX182-10149" fmla="*/ 3053563 w 4011346"/>
              <a:gd name="connsiteY182-10150" fmla="*/ 1134657 h 1855498"/>
              <a:gd name="connsiteX183-10151" fmla="*/ 3070249 w 4011346"/>
              <a:gd name="connsiteY183-10152" fmla="*/ 1151343 h 1855498"/>
              <a:gd name="connsiteX184-10153" fmla="*/ 3060237 w 4011346"/>
              <a:gd name="connsiteY184-10154" fmla="*/ 1171366 h 1855498"/>
              <a:gd name="connsiteX185-10155" fmla="*/ 3123644 w 4011346"/>
              <a:gd name="connsiteY185-10156" fmla="*/ 1154680 h 1855498"/>
              <a:gd name="connsiteX186-10157" fmla="*/ 3140330 w 4011346"/>
              <a:gd name="connsiteY186-10158" fmla="*/ 1141331 h 1855498"/>
              <a:gd name="connsiteX187-10159" fmla="*/ 3123644 w 4011346"/>
              <a:gd name="connsiteY187-10160" fmla="*/ 1127982 h 1855498"/>
              <a:gd name="connsiteX188-10161" fmla="*/ 3143668 w 4011346"/>
              <a:gd name="connsiteY188-10162" fmla="*/ 1087936 h 1855498"/>
              <a:gd name="connsiteX189-10163" fmla="*/ 3190389 w 4011346"/>
              <a:gd name="connsiteY189-10164" fmla="*/ 1017854 h 1855498"/>
              <a:gd name="connsiteX190-10165" fmla="*/ 3233773 w 4011346"/>
              <a:gd name="connsiteY190-10166" fmla="*/ 1014517 h 1855498"/>
              <a:gd name="connsiteX191-10167" fmla="*/ 3273819 w 4011346"/>
              <a:gd name="connsiteY191-10168" fmla="*/ 1024528 h 1855498"/>
              <a:gd name="connsiteX192-10169" fmla="*/ 3277157 w 4011346"/>
              <a:gd name="connsiteY192-10170" fmla="*/ 1081261 h 1855498"/>
              <a:gd name="connsiteX193-10171" fmla="*/ 3320541 w 4011346"/>
              <a:gd name="connsiteY193-10172" fmla="*/ 1037877 h 1855498"/>
              <a:gd name="connsiteX194-10173" fmla="*/ 3343901 w 4011346"/>
              <a:gd name="connsiteY194-10174" fmla="*/ 1021191 h 1855498"/>
              <a:gd name="connsiteX195-10175" fmla="*/ 3350576 w 4011346"/>
              <a:gd name="connsiteY195-10176" fmla="*/ 987819 h 1855498"/>
              <a:gd name="connsiteX196-10177" fmla="*/ 3377273 w 4011346"/>
              <a:gd name="connsiteY196-10178" fmla="*/ 971133 h 1855498"/>
              <a:gd name="connsiteX197-10179" fmla="*/ 3407309 w 4011346"/>
              <a:gd name="connsiteY197-10180" fmla="*/ 981144 h 1855498"/>
              <a:gd name="connsiteX198-10181" fmla="*/ 3373936 w 4011346"/>
              <a:gd name="connsiteY198-10182" fmla="*/ 1011179 h 1855498"/>
              <a:gd name="connsiteX199-10183" fmla="*/ 3360587 w 4011346"/>
              <a:gd name="connsiteY199-10184" fmla="*/ 1061238 h 1855498"/>
              <a:gd name="connsiteX200-10185" fmla="*/ 3323878 w 4011346"/>
              <a:gd name="connsiteY200-10186" fmla="*/ 1101284 h 1855498"/>
              <a:gd name="connsiteX201-10187" fmla="*/ 3210412 w 4011346"/>
              <a:gd name="connsiteY201-10188" fmla="*/ 1198064 h 1855498"/>
              <a:gd name="connsiteX202-10189" fmla="*/ 3163691 w 4011346"/>
              <a:gd name="connsiteY202-10190" fmla="*/ 1268146 h 1855498"/>
              <a:gd name="connsiteX203-10191" fmla="*/ 3160354 w 4011346"/>
              <a:gd name="connsiteY203-10192" fmla="*/ 1341565 h 1855498"/>
              <a:gd name="connsiteX204-10193" fmla="*/ 3170365 w 4011346"/>
              <a:gd name="connsiteY204-10194" fmla="*/ 1431670 h 1855498"/>
              <a:gd name="connsiteX205-10195" fmla="*/ 3190389 w 4011346"/>
              <a:gd name="connsiteY205-10196" fmla="*/ 1495077 h 1855498"/>
              <a:gd name="connsiteX206-10197" fmla="*/ 3217087 w 4011346"/>
              <a:gd name="connsiteY206-10198" fmla="*/ 1485065 h 1855498"/>
              <a:gd name="connsiteX207-10199" fmla="*/ 3240447 w 4011346"/>
              <a:gd name="connsiteY207-10200" fmla="*/ 1418321 h 1855498"/>
              <a:gd name="connsiteX208-10201" fmla="*/ 3270482 w 4011346"/>
              <a:gd name="connsiteY208-10202" fmla="*/ 1414984 h 1855498"/>
              <a:gd name="connsiteX209-10203" fmla="*/ 3287168 w 4011346"/>
              <a:gd name="connsiteY209-10204" fmla="*/ 1354914 h 1855498"/>
              <a:gd name="connsiteX210-10205" fmla="*/ 3313866 w 4011346"/>
              <a:gd name="connsiteY210-10206" fmla="*/ 1344902 h 1855498"/>
              <a:gd name="connsiteX211-10207" fmla="*/ 3313866 w 4011346"/>
              <a:gd name="connsiteY211-10208" fmla="*/ 1314867 h 1855498"/>
              <a:gd name="connsiteX212-10209" fmla="*/ 3337227 w 4011346"/>
              <a:gd name="connsiteY212-10210" fmla="*/ 1278157 h 1855498"/>
              <a:gd name="connsiteX213-10211" fmla="*/ 3330552 w 4011346"/>
              <a:gd name="connsiteY213-10212" fmla="*/ 1234773 h 1855498"/>
              <a:gd name="connsiteX214-10213" fmla="*/ 3333890 w 4011346"/>
              <a:gd name="connsiteY214-10214" fmla="*/ 1204738 h 1855498"/>
              <a:gd name="connsiteX215-10215" fmla="*/ 3323878 w 4011346"/>
              <a:gd name="connsiteY215-10216" fmla="*/ 1194727 h 1855498"/>
              <a:gd name="connsiteX216-10217" fmla="*/ 3363925 w 4011346"/>
              <a:gd name="connsiteY216-10218" fmla="*/ 1107959 h 1855498"/>
              <a:gd name="connsiteX217-10219" fmla="*/ 3383948 w 4011346"/>
              <a:gd name="connsiteY217-10220" fmla="*/ 1117971 h 1855498"/>
              <a:gd name="connsiteX218-10221" fmla="*/ 3410646 w 4011346"/>
              <a:gd name="connsiteY218-10222" fmla="*/ 1091273 h 1855498"/>
              <a:gd name="connsiteX219-10223" fmla="*/ 3420657 w 4011346"/>
              <a:gd name="connsiteY219-10224" fmla="*/ 1117971 h 1855498"/>
              <a:gd name="connsiteX220-10225" fmla="*/ 3447355 w 4011346"/>
              <a:gd name="connsiteY220-10226" fmla="*/ 1101284 h 1855498"/>
              <a:gd name="connsiteX221-10227" fmla="*/ 3477390 w 4011346"/>
              <a:gd name="connsiteY221-10228" fmla="*/ 1091273 h 1855498"/>
              <a:gd name="connsiteX222-10229" fmla="*/ 3514100 w 4011346"/>
              <a:gd name="connsiteY222-10230" fmla="*/ 1117971 h 1855498"/>
              <a:gd name="connsiteX223-10231" fmla="*/ 3574170 w 4011346"/>
              <a:gd name="connsiteY223-10232" fmla="*/ 1051226 h 1855498"/>
              <a:gd name="connsiteX224-10233" fmla="*/ 3637577 w 4011346"/>
              <a:gd name="connsiteY224-10234" fmla="*/ 1004505 h 1855498"/>
              <a:gd name="connsiteX225-10235" fmla="*/ 3690973 w 4011346"/>
              <a:gd name="connsiteY225-10236" fmla="*/ 967795 h 1855498"/>
              <a:gd name="connsiteX226-10237" fmla="*/ 3741031 w 4011346"/>
              <a:gd name="connsiteY226-10238" fmla="*/ 994493 h 1855498"/>
              <a:gd name="connsiteX227-10239" fmla="*/ 3751043 w 4011346"/>
              <a:gd name="connsiteY227-10240" fmla="*/ 967795 h 1855498"/>
              <a:gd name="connsiteX228-10241" fmla="*/ 3727682 w 4011346"/>
              <a:gd name="connsiteY228-10242" fmla="*/ 901051 h 1855498"/>
              <a:gd name="connsiteX229-10243" fmla="*/ 3700984 w 4011346"/>
              <a:gd name="connsiteY229-10244" fmla="*/ 884365 h 1855498"/>
              <a:gd name="connsiteX230-10245" fmla="*/ 3697647 w 4011346"/>
              <a:gd name="connsiteY230-10246" fmla="*/ 854330 h 1855498"/>
              <a:gd name="connsiteX231-10247" fmla="*/ 3751043 w 4011346"/>
              <a:gd name="connsiteY231-10248" fmla="*/ 861004 h 1855498"/>
              <a:gd name="connsiteX232-10249" fmla="*/ 3774403 w 4011346"/>
              <a:gd name="connsiteY232-10250" fmla="*/ 817620 h 1855498"/>
              <a:gd name="connsiteX233-10251" fmla="*/ 3767729 w 4011346"/>
              <a:gd name="connsiteY233-10252" fmla="*/ 790922 h 1855498"/>
              <a:gd name="connsiteX234-10253" fmla="*/ 3794427 w 4011346"/>
              <a:gd name="connsiteY234-10254" fmla="*/ 757550 h 1855498"/>
              <a:gd name="connsiteX235-10255" fmla="*/ 3804438 w 4011346"/>
              <a:gd name="connsiteY235-10256" fmla="*/ 800934 h 1855498"/>
              <a:gd name="connsiteX236-10257" fmla="*/ 3827799 w 4011346"/>
              <a:gd name="connsiteY236-10258" fmla="*/ 817620 h 1855498"/>
              <a:gd name="connsiteX237-10259" fmla="*/ 3874520 w 4011346"/>
              <a:gd name="connsiteY237-10260" fmla="*/ 837644 h 1855498"/>
              <a:gd name="connsiteX238-10261" fmla="*/ 3894544 w 4011346"/>
              <a:gd name="connsiteY238-10262" fmla="*/ 864341 h 1855498"/>
              <a:gd name="connsiteX239-10263" fmla="*/ 3941265 w 4011346"/>
              <a:gd name="connsiteY239-10264" fmla="*/ 887702 h 1855498"/>
              <a:gd name="connsiteX240-10265" fmla="*/ 3947939 w 4011346"/>
              <a:gd name="connsiteY240-10266" fmla="*/ 874353 h 1855498"/>
              <a:gd name="connsiteX241-10267" fmla="*/ 3957951 w 4011346"/>
              <a:gd name="connsiteY241-10268" fmla="*/ 810946 h 1855498"/>
              <a:gd name="connsiteX242-10269" fmla="*/ 4004672 w 4011346"/>
              <a:gd name="connsiteY242-10270" fmla="*/ 804271 h 1855498"/>
              <a:gd name="connsiteX243-10271" fmla="*/ 4011346 w 4011346"/>
              <a:gd name="connsiteY243-10272" fmla="*/ 770899 h 1855498"/>
              <a:gd name="connsiteX244-10273" fmla="*/ 3967963 w 4011346"/>
              <a:gd name="connsiteY244-10274" fmla="*/ 734190 h 1855498"/>
              <a:gd name="connsiteX245-10275" fmla="*/ 3921241 w 4011346"/>
              <a:gd name="connsiteY245-10276" fmla="*/ 717503 h 1855498"/>
              <a:gd name="connsiteX246-10277" fmla="*/ 3907892 w 4011346"/>
              <a:gd name="connsiteY246-10278" fmla="*/ 720841 h 1855498"/>
              <a:gd name="connsiteX247-10279" fmla="*/ 3907892 w 4011346"/>
              <a:gd name="connsiteY247-10280" fmla="*/ 754213 h 1855498"/>
              <a:gd name="connsiteX248-10281" fmla="*/ 3887869 w 4011346"/>
              <a:gd name="connsiteY248-10282" fmla="*/ 747538 h 1855498"/>
              <a:gd name="connsiteX249-10283" fmla="*/ 3874520 w 4011346"/>
              <a:gd name="connsiteY249-10284" fmla="*/ 694143 h 1855498"/>
              <a:gd name="connsiteX250-10285" fmla="*/ 3817787 w 4011346"/>
              <a:gd name="connsiteY250-10286" fmla="*/ 630736 h 1855498"/>
              <a:gd name="connsiteX251-10287" fmla="*/ 3717671 w 4011346"/>
              <a:gd name="connsiteY251-10288" fmla="*/ 553979 h 1855498"/>
              <a:gd name="connsiteX252-10289" fmla="*/ 3664275 w 4011346"/>
              <a:gd name="connsiteY252-10290" fmla="*/ 533956 h 1855498"/>
              <a:gd name="connsiteX253-10291" fmla="*/ 3584181 w 4011346"/>
              <a:gd name="connsiteY253-10292" fmla="*/ 527282 h 1855498"/>
              <a:gd name="connsiteX254-10293" fmla="*/ 3520774 w 4011346"/>
              <a:gd name="connsiteY254-10294" fmla="*/ 510595 h 1855498"/>
              <a:gd name="connsiteX255-10295" fmla="*/ 3530786 w 4011346"/>
              <a:gd name="connsiteY255-10296" fmla="*/ 550642 h 1855498"/>
              <a:gd name="connsiteX256-10297" fmla="*/ 3537460 w 4011346"/>
              <a:gd name="connsiteY256-10298" fmla="*/ 577340 h 1855498"/>
              <a:gd name="connsiteX257-10299" fmla="*/ 3507425 w 4011346"/>
              <a:gd name="connsiteY257-10300" fmla="*/ 600700 h 1855498"/>
              <a:gd name="connsiteX258-10301" fmla="*/ 3477390 w 4011346"/>
              <a:gd name="connsiteY258-10302" fmla="*/ 574003 h 1855498"/>
              <a:gd name="connsiteX259-10303" fmla="*/ 3477390 w 4011346"/>
              <a:gd name="connsiteY259-10304" fmla="*/ 553979 h 1855498"/>
              <a:gd name="connsiteX260-10305" fmla="*/ 3504088 w 4011346"/>
              <a:gd name="connsiteY260-10306" fmla="*/ 533956 h 1855498"/>
              <a:gd name="connsiteX261-10307" fmla="*/ 3467379 w 4011346"/>
              <a:gd name="connsiteY261-10308" fmla="*/ 520607 h 1855498"/>
              <a:gd name="connsiteX262-10309" fmla="*/ 3450692 w 4011346"/>
              <a:gd name="connsiteY262-10310" fmla="*/ 547305 h 1855498"/>
              <a:gd name="connsiteX263-10311" fmla="*/ 3440681 w 4011346"/>
              <a:gd name="connsiteY263-10312" fmla="*/ 560654 h 1855498"/>
              <a:gd name="connsiteX264-10313" fmla="*/ 3357250 w 4011346"/>
              <a:gd name="connsiteY264-10314" fmla="*/ 547305 h 1855498"/>
              <a:gd name="connsiteX265-10315" fmla="*/ 3297180 w 4011346"/>
              <a:gd name="connsiteY265-10316" fmla="*/ 553979 h 1855498"/>
              <a:gd name="connsiteX266-10317" fmla="*/ 3267145 w 4011346"/>
              <a:gd name="connsiteY266-10318" fmla="*/ 530619 h 1855498"/>
              <a:gd name="connsiteX267-10319" fmla="*/ 3267145 w 4011346"/>
              <a:gd name="connsiteY267-10320" fmla="*/ 493909 h 1855498"/>
              <a:gd name="connsiteX268-10321" fmla="*/ 3203738 w 4011346"/>
              <a:gd name="connsiteY268-10322" fmla="*/ 437176 h 1855498"/>
              <a:gd name="connsiteX269-10323" fmla="*/ 3076923 w 4011346"/>
              <a:gd name="connsiteY269-10324" fmla="*/ 443851 h 1855498"/>
              <a:gd name="connsiteX270-10325" fmla="*/ 3043551 w 4011346"/>
              <a:gd name="connsiteY270-10326" fmla="*/ 420490 h 1855498"/>
              <a:gd name="connsiteX271-10327" fmla="*/ 3000167 w 4011346"/>
              <a:gd name="connsiteY271-10328" fmla="*/ 373769 h 1855498"/>
              <a:gd name="connsiteX272-10329" fmla="*/ 3013516 w 4011346"/>
              <a:gd name="connsiteY272-10330" fmla="*/ 367095 h 1855498"/>
              <a:gd name="connsiteX273-10331" fmla="*/ 3000167 w 4011346"/>
              <a:gd name="connsiteY273-10332" fmla="*/ 347071 h 1855498"/>
              <a:gd name="connsiteX274-10333" fmla="*/ 2970132 w 4011346"/>
              <a:gd name="connsiteY274-10334" fmla="*/ 343734 h 1855498"/>
              <a:gd name="connsiteX275-10335" fmla="*/ 2920073 w 4011346"/>
              <a:gd name="connsiteY275-10336" fmla="*/ 390455 h 1855498"/>
              <a:gd name="connsiteX276-10337" fmla="*/ 2920073 w 4011346"/>
              <a:gd name="connsiteY276-10338" fmla="*/ 390455 h 1855498"/>
              <a:gd name="connsiteX277-10339" fmla="*/ 2916736 w 4011346"/>
              <a:gd name="connsiteY277-10340" fmla="*/ 340397 h 1855498"/>
              <a:gd name="connsiteX278-10341" fmla="*/ 2936760 w 4011346"/>
              <a:gd name="connsiteY278-10342" fmla="*/ 337060 h 1855498"/>
              <a:gd name="connsiteX279-10343" fmla="*/ 2866678 w 4011346"/>
              <a:gd name="connsiteY279-10344" fmla="*/ 307025 h 1855498"/>
              <a:gd name="connsiteX280-10345" fmla="*/ 2813282 w 4011346"/>
              <a:gd name="connsiteY280-10346" fmla="*/ 303687 h 1855498"/>
              <a:gd name="connsiteX281-10347" fmla="*/ 2793259 w 4011346"/>
              <a:gd name="connsiteY281-10348" fmla="*/ 327048 h 1855498"/>
              <a:gd name="connsiteX282-10349" fmla="*/ 2743200 w 4011346"/>
              <a:gd name="connsiteY282-10350" fmla="*/ 337060 h 1855498"/>
              <a:gd name="connsiteX283-10351" fmla="*/ 2786584 w 4011346"/>
              <a:gd name="connsiteY283-10352" fmla="*/ 347071 h 1855498"/>
              <a:gd name="connsiteX284-10353" fmla="*/ 2763224 w 4011346"/>
              <a:gd name="connsiteY284-10354" fmla="*/ 367095 h 1855498"/>
              <a:gd name="connsiteX285-10355" fmla="*/ 2769898 w 4011346"/>
              <a:gd name="connsiteY285-10356" fmla="*/ 417153 h 1855498"/>
              <a:gd name="connsiteX286-10357" fmla="*/ 2749875 w 4011346"/>
              <a:gd name="connsiteY286-10358" fmla="*/ 400467 h 1855498"/>
              <a:gd name="connsiteX287-10359" fmla="*/ 2733189 w 4011346"/>
              <a:gd name="connsiteY287-10360" fmla="*/ 413816 h 1855498"/>
              <a:gd name="connsiteX288-10361" fmla="*/ 2666444 w 4011346"/>
              <a:gd name="connsiteY288-10362" fmla="*/ 403804 h 1855498"/>
              <a:gd name="connsiteX289-10363" fmla="*/ 2636409 w 4011346"/>
              <a:gd name="connsiteY289-10364" fmla="*/ 413816 h 1855498"/>
              <a:gd name="connsiteX290-10365" fmla="*/ 2603037 w 4011346"/>
              <a:gd name="connsiteY290-10366" fmla="*/ 373769 h 1855498"/>
              <a:gd name="connsiteX291-10367" fmla="*/ 2569665 w 4011346"/>
              <a:gd name="connsiteY291-10368" fmla="*/ 457200 h 1855498"/>
              <a:gd name="connsiteX292-10369" fmla="*/ 2552979 w 4011346"/>
              <a:gd name="connsiteY292-10370" fmla="*/ 477223 h 1855498"/>
              <a:gd name="connsiteX293-10371" fmla="*/ 2469548 w 4011346"/>
              <a:gd name="connsiteY293-10372" fmla="*/ 340397 h 1855498"/>
              <a:gd name="connsiteX294-10373" fmla="*/ 2446187 w 4011346"/>
              <a:gd name="connsiteY294-10374" fmla="*/ 357083 h 1855498"/>
              <a:gd name="connsiteX295-10375" fmla="*/ 2442850 w 4011346"/>
              <a:gd name="connsiteY295-10376" fmla="*/ 323711 h 1855498"/>
              <a:gd name="connsiteX296-10377" fmla="*/ 2449525 w 4011346"/>
              <a:gd name="connsiteY296-10378" fmla="*/ 253629 h 1855498"/>
              <a:gd name="connsiteX297-10379" fmla="*/ 2386117 w 4011346"/>
              <a:gd name="connsiteY297-10380" fmla="*/ 226931 h 1855498"/>
              <a:gd name="connsiteX298-10381" fmla="*/ 2369431 w 4011346"/>
              <a:gd name="connsiteY298-10382" fmla="*/ 266978 h 1855498"/>
              <a:gd name="connsiteX299-10383" fmla="*/ 2379443 w 4011346"/>
              <a:gd name="connsiteY299-10384" fmla="*/ 290338 h 1855498"/>
              <a:gd name="connsiteX300-10385" fmla="*/ 2376106 w 4011346"/>
              <a:gd name="connsiteY300-10386" fmla="*/ 310362 h 1855498"/>
              <a:gd name="connsiteX301-10387" fmla="*/ 2352745 w 4011346"/>
              <a:gd name="connsiteY301-10388" fmla="*/ 287001 h 1855498"/>
              <a:gd name="connsiteX302-10389" fmla="*/ 2316036 w 4011346"/>
              <a:gd name="connsiteY302-10390" fmla="*/ 293676 h 1855498"/>
              <a:gd name="connsiteX303-10391" fmla="*/ 2272652 w 4011346"/>
              <a:gd name="connsiteY303-10392" fmla="*/ 280327 h 1855498"/>
              <a:gd name="connsiteX304-10393" fmla="*/ 2245954 w 4011346"/>
              <a:gd name="connsiteY304-10394" fmla="*/ 240280 h 1855498"/>
              <a:gd name="connsiteX305-10395" fmla="*/ 2209244 w 4011346"/>
              <a:gd name="connsiteY305-10396" fmla="*/ 236943 h 1855498"/>
              <a:gd name="connsiteX306-10397" fmla="*/ 2159186 w 4011346"/>
              <a:gd name="connsiteY306-10398" fmla="*/ 226931 h 1855498"/>
              <a:gd name="connsiteX307-10399" fmla="*/ 2132488 w 4011346"/>
              <a:gd name="connsiteY307-10400" fmla="*/ 243617 h 1855498"/>
              <a:gd name="connsiteX308-10401" fmla="*/ 2115802 w 4011346"/>
              <a:gd name="connsiteY308-10402" fmla="*/ 256966 h 1855498"/>
              <a:gd name="connsiteX309-10403" fmla="*/ 2115802 w 4011346"/>
              <a:gd name="connsiteY309-10404" fmla="*/ 226931 h 1855498"/>
              <a:gd name="connsiteX310-10405" fmla="*/ 2082430 w 4011346"/>
              <a:gd name="connsiteY310-10406" fmla="*/ 223594 h 1855498"/>
              <a:gd name="connsiteX311-10407" fmla="*/ 2045720 w 4011346"/>
              <a:gd name="connsiteY311-10408" fmla="*/ 196896 h 1855498"/>
              <a:gd name="connsiteX312-10409" fmla="*/ 2025697 w 4011346"/>
              <a:gd name="connsiteY312-10410" fmla="*/ 226931 h 1855498"/>
              <a:gd name="connsiteX313-10411" fmla="*/ 2055732 w 4011346"/>
              <a:gd name="connsiteY313-10412" fmla="*/ 223594 h 1855498"/>
              <a:gd name="connsiteX314-10413" fmla="*/ 2045720 w 4011346"/>
              <a:gd name="connsiteY314-10414" fmla="*/ 250292 h 1855498"/>
              <a:gd name="connsiteX315-10415" fmla="*/ 1988987 w 4011346"/>
              <a:gd name="connsiteY315-10416" fmla="*/ 270315 h 1855498"/>
              <a:gd name="connsiteX316-10417" fmla="*/ 1935592 w 4011346"/>
              <a:gd name="connsiteY316-10418" fmla="*/ 280327 h 1855498"/>
              <a:gd name="connsiteX317-10419" fmla="*/ 1995662 w 4011346"/>
              <a:gd name="connsiteY317-10420" fmla="*/ 223594 h 1855498"/>
              <a:gd name="connsiteX318-10421" fmla="*/ 2055732 w 4011346"/>
              <a:gd name="connsiteY318-10422" fmla="*/ 153512 h 1855498"/>
              <a:gd name="connsiteX319-10423" fmla="*/ 2055732 w 4011346"/>
              <a:gd name="connsiteY319-10424" fmla="*/ 153512 h 1855498"/>
              <a:gd name="connsiteX320-10425" fmla="*/ 1768731 w 4011346"/>
              <a:gd name="connsiteY320-10426" fmla="*/ 3338 h 1855498"/>
              <a:gd name="connsiteX321-10427" fmla="*/ 1698648 w 4011346"/>
              <a:gd name="connsiteY321-10428" fmla="*/ 40047 h 1855498"/>
              <a:gd name="connsiteX322-10429" fmla="*/ 1685300 w 4011346"/>
              <a:gd name="connsiteY322-10430" fmla="*/ 0 h 1855498"/>
              <a:gd name="connsiteX323-10431" fmla="*/ 1615218 w 4011346"/>
              <a:gd name="connsiteY323-10432" fmla="*/ 3338 h 1855498"/>
              <a:gd name="connsiteX324-10433" fmla="*/ 1638579 w 4011346"/>
              <a:gd name="connsiteY324-10434" fmla="*/ 33373 h 1855498"/>
              <a:gd name="connsiteX325-10435" fmla="*/ 1528449 w 4011346"/>
              <a:gd name="connsiteY325-10436" fmla="*/ 60069 h 1855498"/>
              <a:gd name="connsiteX326-10437" fmla="*/ 1465043 w 4011346"/>
              <a:gd name="connsiteY326-10438" fmla="*/ 143500 h 1855498"/>
              <a:gd name="connsiteX327-10439" fmla="*/ 1448357 w 4011346"/>
              <a:gd name="connsiteY327-10440" fmla="*/ 170198 h 1855498"/>
              <a:gd name="connsiteX328-10441" fmla="*/ 1481729 w 4011346"/>
              <a:gd name="connsiteY328-10442" fmla="*/ 203571 h 1855498"/>
              <a:gd name="connsiteX329-10443" fmla="*/ 1481729 w 4011346"/>
              <a:gd name="connsiteY329-10444" fmla="*/ 233606 h 1855498"/>
              <a:gd name="connsiteX330-10445" fmla="*/ 1458368 w 4011346"/>
              <a:gd name="connsiteY330-10446" fmla="*/ 236943 h 1855498"/>
              <a:gd name="connsiteX331-10447" fmla="*/ 1458368 w 4011346"/>
              <a:gd name="connsiteY331-10448" fmla="*/ 216919 h 1855498"/>
              <a:gd name="connsiteX332-10449" fmla="*/ 1418322 w 4011346"/>
              <a:gd name="connsiteY332-10450" fmla="*/ 226931 h 1855498"/>
              <a:gd name="connsiteX333-10451" fmla="*/ 1368263 w 4011346"/>
              <a:gd name="connsiteY333-10452" fmla="*/ 233606 h 1855498"/>
              <a:gd name="connsiteX334-10453" fmla="*/ 1321542 w 4011346"/>
              <a:gd name="connsiteY334-10454" fmla="*/ 240280 h 1855498"/>
              <a:gd name="connsiteX335-10455" fmla="*/ 1318205 w 4011346"/>
              <a:gd name="connsiteY335-10456" fmla="*/ 327048 h 1855498"/>
              <a:gd name="connsiteX336-10457" fmla="*/ 1358252 w 4011346"/>
              <a:gd name="connsiteY336-10458" fmla="*/ 350409 h 1855498"/>
              <a:gd name="connsiteX337-10459" fmla="*/ 1374938 w 4011346"/>
              <a:gd name="connsiteY337-10460" fmla="*/ 380444 h 1855498"/>
              <a:gd name="connsiteX338-10461" fmla="*/ 1384949 w 4011346"/>
              <a:gd name="connsiteY338-10462" fmla="*/ 403804 h 1855498"/>
              <a:gd name="connsiteX339-10463" fmla="*/ 1394961 w 4011346"/>
              <a:gd name="connsiteY339-10464" fmla="*/ 453863 h 1855498"/>
              <a:gd name="connsiteX340-10465" fmla="*/ 1384949 w 4011346"/>
              <a:gd name="connsiteY340-10466" fmla="*/ 483898 h 1855498"/>
              <a:gd name="connsiteX341-10467" fmla="*/ 1358252 w 4011346"/>
              <a:gd name="connsiteY341-10468" fmla="*/ 450525 h 1855498"/>
              <a:gd name="connsiteX342-10469" fmla="*/ 1361589 w 4011346"/>
              <a:gd name="connsiteY342-10470" fmla="*/ 420490 h 1855498"/>
              <a:gd name="connsiteX343-10471" fmla="*/ 1351577 w 4011346"/>
              <a:gd name="connsiteY343-10472" fmla="*/ 380444 h 1855498"/>
              <a:gd name="connsiteX344-10473" fmla="*/ 1328217 w 4011346"/>
              <a:gd name="connsiteY344-10474" fmla="*/ 387118 h 1855498"/>
              <a:gd name="connsiteX345-10475" fmla="*/ 1281495 w 4011346"/>
              <a:gd name="connsiteY345-10476" fmla="*/ 350409 h 1855498"/>
              <a:gd name="connsiteX346-10477" fmla="*/ 1241449 w 4011346"/>
              <a:gd name="connsiteY346-10478" fmla="*/ 347071 h 1855498"/>
              <a:gd name="connsiteX347-10479" fmla="*/ 1241449 w 4011346"/>
              <a:gd name="connsiteY347-10480" fmla="*/ 393792 h 1855498"/>
              <a:gd name="connsiteX348-10481" fmla="*/ 1201402 w 4011346"/>
              <a:gd name="connsiteY348-10482" fmla="*/ 373769 h 1855498"/>
              <a:gd name="connsiteX349-10483" fmla="*/ 1228100 w 4011346"/>
              <a:gd name="connsiteY349-10484" fmla="*/ 423827 h 1855498"/>
              <a:gd name="connsiteX350-10485" fmla="*/ 1258135 w 4011346"/>
              <a:gd name="connsiteY350-10486" fmla="*/ 433839 h 1855498"/>
              <a:gd name="connsiteX351-10487" fmla="*/ 1258135 w 4011346"/>
              <a:gd name="connsiteY351-10488" fmla="*/ 453863 h 1855498"/>
              <a:gd name="connsiteX352-10489" fmla="*/ 1198065 w 4011346"/>
              <a:gd name="connsiteY352-10490" fmla="*/ 430502 h 1855498"/>
              <a:gd name="connsiteX353-10491" fmla="*/ 1181379 w 4011346"/>
              <a:gd name="connsiteY353-10492" fmla="*/ 430502 h 1855498"/>
              <a:gd name="connsiteX354-10493" fmla="*/ 1178041 w 4011346"/>
              <a:gd name="connsiteY354-10494" fmla="*/ 387118 h 1855498"/>
              <a:gd name="connsiteX355-10495" fmla="*/ 1171367 w 4011346"/>
              <a:gd name="connsiteY355-10496" fmla="*/ 300350 h 1855498"/>
              <a:gd name="connsiteX356-10497" fmla="*/ 1161355 w 4011346"/>
              <a:gd name="connsiteY356-10498" fmla="*/ 370432 h 1855498"/>
              <a:gd name="connsiteX357-10499" fmla="*/ 1137995 w 4011346"/>
              <a:gd name="connsiteY357-10500" fmla="*/ 400467 h 1855498"/>
              <a:gd name="connsiteX358-10501" fmla="*/ 1158018 w 4011346"/>
              <a:gd name="connsiteY358-10502" fmla="*/ 447188 h 1855498"/>
              <a:gd name="connsiteX359-10503" fmla="*/ 1158018 w 4011346"/>
              <a:gd name="connsiteY359-10504" fmla="*/ 480560 h 1855498"/>
              <a:gd name="connsiteX360-10505" fmla="*/ 1141332 w 4011346"/>
              <a:gd name="connsiteY360-10506" fmla="*/ 530619 h 1855498"/>
              <a:gd name="connsiteX361-10507" fmla="*/ 1154681 w 4011346"/>
              <a:gd name="connsiteY361-10508" fmla="*/ 563991 h 1855498"/>
              <a:gd name="connsiteX362-10509" fmla="*/ 1184716 w 4011346"/>
              <a:gd name="connsiteY362-10510" fmla="*/ 570665 h 1855498"/>
              <a:gd name="connsiteX363-10511" fmla="*/ 1221425 w 4011346"/>
              <a:gd name="connsiteY363-10512" fmla="*/ 577340 h 1855498"/>
              <a:gd name="connsiteX364-10513" fmla="*/ 1241449 w 4011346"/>
              <a:gd name="connsiteY364-10514" fmla="*/ 600700 h 1855498"/>
              <a:gd name="connsiteX365-10515" fmla="*/ 1258135 w 4011346"/>
              <a:gd name="connsiteY365-10516" fmla="*/ 644084 h 1855498"/>
              <a:gd name="connsiteX366-10517" fmla="*/ 1258135 w 4011346"/>
              <a:gd name="connsiteY366-10518" fmla="*/ 644084 h 1855498"/>
              <a:gd name="connsiteX367-10519" fmla="*/ 1254798 w 4011346"/>
              <a:gd name="connsiteY367-10520" fmla="*/ 677457 h 1855498"/>
              <a:gd name="connsiteX368-10521" fmla="*/ 1274821 w 4011346"/>
              <a:gd name="connsiteY368-10522" fmla="*/ 697480 h 1855498"/>
              <a:gd name="connsiteX369-10523" fmla="*/ 1244786 w 4011346"/>
              <a:gd name="connsiteY369-10524" fmla="*/ 704155 h 1855498"/>
              <a:gd name="connsiteX370-10525" fmla="*/ 1224763 w 4011346"/>
              <a:gd name="connsiteY370-10526" fmla="*/ 664108 h 1855498"/>
              <a:gd name="connsiteX371-10527" fmla="*/ 1224763 w 4011346"/>
              <a:gd name="connsiteY371-10528" fmla="*/ 624061 h 1855498"/>
              <a:gd name="connsiteX372-10529" fmla="*/ 1194727 w 4011346"/>
              <a:gd name="connsiteY372-10530" fmla="*/ 587352 h 1855498"/>
              <a:gd name="connsiteX373-10531" fmla="*/ 1164692 w 4011346"/>
              <a:gd name="connsiteY373-10532" fmla="*/ 630736 h 1855498"/>
              <a:gd name="connsiteX374-10533" fmla="*/ 1178041 w 4011346"/>
              <a:gd name="connsiteY374-10534" fmla="*/ 674119 h 1855498"/>
              <a:gd name="connsiteX375-10535" fmla="*/ 1137995 w 4011346"/>
              <a:gd name="connsiteY375-10536" fmla="*/ 730852 h 1855498"/>
              <a:gd name="connsiteX376-10537" fmla="*/ 1097948 w 4011346"/>
              <a:gd name="connsiteY376-10538" fmla="*/ 787585 h 1855498"/>
              <a:gd name="connsiteX377-10539" fmla="*/ 1007843 w 4011346"/>
              <a:gd name="connsiteY377-10540" fmla="*/ 750876 h 1855498"/>
              <a:gd name="connsiteX378-10541" fmla="*/ 1074587 w 4011346"/>
              <a:gd name="connsiteY378-10542" fmla="*/ 747538 h 1855498"/>
              <a:gd name="connsiteX379-10543" fmla="*/ 1107960 w 4011346"/>
              <a:gd name="connsiteY379-10544" fmla="*/ 684131 h 1855498"/>
              <a:gd name="connsiteX380-10545" fmla="*/ 1121309 w 4011346"/>
              <a:gd name="connsiteY380-10546" fmla="*/ 640747 h 1855498"/>
              <a:gd name="connsiteX381-10547" fmla="*/ 1127983 w 4011346"/>
              <a:gd name="connsiteY381-10548" fmla="*/ 607375 h 1855498"/>
              <a:gd name="connsiteX382-10549" fmla="*/ 1117971 w 4011346"/>
              <a:gd name="connsiteY382-10550" fmla="*/ 590689 h 1855498"/>
              <a:gd name="connsiteX383-10551" fmla="*/ 1114634 w 4011346"/>
              <a:gd name="connsiteY383-10552" fmla="*/ 540630 h 1855498"/>
              <a:gd name="connsiteX384-10553" fmla="*/ 1104622 w 4011346"/>
              <a:gd name="connsiteY384-10554" fmla="*/ 460537 h 1855498"/>
              <a:gd name="connsiteX385-10555" fmla="*/ 1101285 w 4011346"/>
              <a:gd name="connsiteY385-10556" fmla="*/ 400467 h 1855498"/>
              <a:gd name="connsiteX386-10557" fmla="*/ 1124646 w 4011346"/>
              <a:gd name="connsiteY386-10558" fmla="*/ 307025 h 1855498"/>
              <a:gd name="connsiteX387-10559" fmla="*/ 1031203 w 4011346"/>
              <a:gd name="connsiteY387-10560" fmla="*/ 297013 h 1855498"/>
              <a:gd name="connsiteX388-10561" fmla="*/ 1014517 w 4011346"/>
              <a:gd name="connsiteY388-10562" fmla="*/ 353746 h 1855498"/>
              <a:gd name="connsiteX389-10563" fmla="*/ 1024529 w 4011346"/>
              <a:gd name="connsiteY389-10564" fmla="*/ 400467 h 1855498"/>
              <a:gd name="connsiteX390-10565" fmla="*/ 981145 w 4011346"/>
              <a:gd name="connsiteY390-10566" fmla="*/ 453863 h 1855498"/>
              <a:gd name="connsiteX391-10567" fmla="*/ 991157 w 4011346"/>
              <a:gd name="connsiteY391-10568" fmla="*/ 490572 h 1855498"/>
              <a:gd name="connsiteX392-10569" fmla="*/ 981145 w 4011346"/>
              <a:gd name="connsiteY392-10570" fmla="*/ 537293 h 1855498"/>
              <a:gd name="connsiteX393-10571" fmla="*/ 1001168 w 4011346"/>
              <a:gd name="connsiteY393-10572" fmla="*/ 560654 h 1855498"/>
              <a:gd name="connsiteX394-10573" fmla="*/ 1017854 w 4011346"/>
              <a:gd name="connsiteY394-10574" fmla="*/ 607375 h 1855498"/>
              <a:gd name="connsiteX395-10575" fmla="*/ 1047890 w 4011346"/>
              <a:gd name="connsiteY395-10576" fmla="*/ 594026 h 1855498"/>
              <a:gd name="connsiteX396-10577" fmla="*/ 1014517 w 4011346"/>
              <a:gd name="connsiteY396-10578" fmla="*/ 647422 h 1855498"/>
              <a:gd name="connsiteX397-10579" fmla="*/ 957784 w 4011346"/>
              <a:gd name="connsiteY397-10580" fmla="*/ 594026 h 1855498"/>
              <a:gd name="connsiteX398-10581" fmla="*/ 884365 w 4011346"/>
              <a:gd name="connsiteY398-10582" fmla="*/ 557317 h 1855498"/>
              <a:gd name="connsiteX399-10583" fmla="*/ 824295 w 4011346"/>
              <a:gd name="connsiteY399-10584" fmla="*/ 533956 h 1855498"/>
              <a:gd name="connsiteX400-10585" fmla="*/ 810946 w 4011346"/>
              <a:gd name="connsiteY400-10586" fmla="*/ 570665 h 1855498"/>
              <a:gd name="connsiteX401-10587" fmla="*/ 827633 w 4011346"/>
              <a:gd name="connsiteY401-10588" fmla="*/ 607375 h 1855498"/>
              <a:gd name="connsiteX402-10589" fmla="*/ 814284 w 4011346"/>
              <a:gd name="connsiteY402-10590" fmla="*/ 630736 h 1855498"/>
              <a:gd name="connsiteX403-10591" fmla="*/ 800935 w 4011346"/>
              <a:gd name="connsiteY403-10592" fmla="*/ 647422 h 1855498"/>
              <a:gd name="connsiteX404-10593" fmla="*/ 770900 w 4011346"/>
              <a:gd name="connsiteY404-10594" fmla="*/ 590689 h 1855498"/>
              <a:gd name="connsiteX405-10595" fmla="*/ 744202 w 4011346"/>
              <a:gd name="connsiteY405-10596" fmla="*/ 627398 h 1855498"/>
              <a:gd name="connsiteX406-10597" fmla="*/ 707492 w 4011346"/>
              <a:gd name="connsiteY406-10598" fmla="*/ 620724 h 1855498"/>
              <a:gd name="connsiteX407-10599" fmla="*/ 654097 w 4011346"/>
              <a:gd name="connsiteY407-10600" fmla="*/ 657433 h 1855498"/>
              <a:gd name="connsiteX408-10601" fmla="*/ 644085 w 4011346"/>
              <a:gd name="connsiteY408-10602" fmla="*/ 634073 h 1855498"/>
              <a:gd name="connsiteX409-10603" fmla="*/ 654097 w 4011346"/>
              <a:gd name="connsiteY409-10604" fmla="*/ 597363 h 1855498"/>
              <a:gd name="connsiteX410-10605" fmla="*/ 614050 w 4011346"/>
              <a:gd name="connsiteY410-10606" fmla="*/ 634073 h 1855498"/>
              <a:gd name="connsiteX411-10607" fmla="*/ 594027 w 4011346"/>
              <a:gd name="connsiteY411-10608" fmla="*/ 634073 h 1855498"/>
              <a:gd name="connsiteX412-10609" fmla="*/ 533957 w 4011346"/>
              <a:gd name="connsiteY412-10610" fmla="*/ 667445 h 1855498"/>
              <a:gd name="connsiteX413-10611" fmla="*/ 510596 w 4011346"/>
              <a:gd name="connsiteY413-10612" fmla="*/ 690806 h 1855498"/>
              <a:gd name="connsiteX414-10613" fmla="*/ 500584 w 4011346"/>
              <a:gd name="connsiteY414-10614" fmla="*/ 737527 h 1855498"/>
              <a:gd name="connsiteX415-10615" fmla="*/ 450526 w 4011346"/>
              <a:gd name="connsiteY415-10616" fmla="*/ 724178 h 1855498"/>
              <a:gd name="connsiteX416-10617" fmla="*/ 433840 w 4011346"/>
              <a:gd name="connsiteY416-10618" fmla="*/ 687468 h 1855498"/>
              <a:gd name="connsiteX417-10619" fmla="*/ 467212 w 4011346"/>
              <a:gd name="connsiteY417-10620" fmla="*/ 657433 h 1855498"/>
              <a:gd name="connsiteX418-10621" fmla="*/ 453863 w 4011346"/>
              <a:gd name="connsiteY418-10622" fmla="*/ 634073 h 1855498"/>
              <a:gd name="connsiteX419-10623" fmla="*/ 390456 w 4011346"/>
              <a:gd name="connsiteY419-10624" fmla="*/ 604038 h 1855498"/>
              <a:gd name="connsiteX420-10625" fmla="*/ 417154 w 4011346"/>
              <a:gd name="connsiteY420-10626" fmla="*/ 654096 h 1855498"/>
              <a:gd name="connsiteX421-10627" fmla="*/ 407142 w 4011346"/>
              <a:gd name="connsiteY421-10628" fmla="*/ 697480 h 1855498"/>
              <a:gd name="connsiteX422-10629" fmla="*/ 413817 w 4011346"/>
              <a:gd name="connsiteY422-10630" fmla="*/ 734190 h 1855498"/>
              <a:gd name="connsiteX423-10631" fmla="*/ 427165 w 4011346"/>
              <a:gd name="connsiteY423-10632" fmla="*/ 757550 h 1855498"/>
              <a:gd name="connsiteX424-10633" fmla="*/ 413817 w 4011346"/>
              <a:gd name="connsiteY424-10634" fmla="*/ 787585 h 1855498"/>
              <a:gd name="connsiteX425-10635" fmla="*/ 390456 w 4011346"/>
              <a:gd name="connsiteY425-10636" fmla="*/ 764225 h 1855498"/>
              <a:gd name="connsiteX426-10637" fmla="*/ 360421 w 4011346"/>
              <a:gd name="connsiteY426-10638" fmla="*/ 760887 h 1855498"/>
              <a:gd name="connsiteX427-10639" fmla="*/ 333723 w 4011346"/>
              <a:gd name="connsiteY427-10640" fmla="*/ 800934 h 1855498"/>
              <a:gd name="connsiteX428-10641" fmla="*/ 307025 w 4011346"/>
              <a:gd name="connsiteY428-10642" fmla="*/ 820957 h 1855498"/>
              <a:gd name="connsiteX429-10643" fmla="*/ 320374 w 4011346"/>
              <a:gd name="connsiteY429-10644" fmla="*/ 847655 h 1855498"/>
              <a:gd name="connsiteX430-10645" fmla="*/ 303688 w 4011346"/>
              <a:gd name="connsiteY430-10646" fmla="*/ 871016 h 1855498"/>
              <a:gd name="connsiteX431-10647" fmla="*/ 233606 w 4011346"/>
              <a:gd name="connsiteY431-10648" fmla="*/ 834306 h 1855498"/>
              <a:gd name="connsiteX432-10649" fmla="*/ 243618 w 4011346"/>
              <a:gd name="connsiteY432-10650" fmla="*/ 884365 h 1855498"/>
              <a:gd name="connsiteX433-10651" fmla="*/ 263641 w 4011346"/>
              <a:gd name="connsiteY433-10652" fmla="*/ 904388 h 1855498"/>
              <a:gd name="connsiteX434-10653" fmla="*/ 250292 w 4011346"/>
              <a:gd name="connsiteY434-10654" fmla="*/ 917737 h 1855498"/>
              <a:gd name="connsiteX435-10655" fmla="*/ 193560 w 4011346"/>
              <a:gd name="connsiteY435-10656" fmla="*/ 881027 h 1855498"/>
              <a:gd name="connsiteX436-10657" fmla="*/ 170199 w 4011346"/>
              <a:gd name="connsiteY436-10658" fmla="*/ 840981 h 1855498"/>
              <a:gd name="connsiteX437-10659" fmla="*/ 170199 w 4011346"/>
              <a:gd name="connsiteY437-10660" fmla="*/ 794260 h 1855498"/>
              <a:gd name="connsiteX438-10661" fmla="*/ 133490 w 4011346"/>
              <a:gd name="connsiteY438-10662" fmla="*/ 717503 h 1855498"/>
              <a:gd name="connsiteX439-10663" fmla="*/ 196897 w 4011346"/>
              <a:gd name="connsiteY439-10664" fmla="*/ 747538 h 1855498"/>
              <a:gd name="connsiteX440-10665" fmla="*/ 256967 w 4011346"/>
              <a:gd name="connsiteY440-10666" fmla="*/ 777573 h 1855498"/>
              <a:gd name="connsiteX441-10667" fmla="*/ 293676 w 4011346"/>
              <a:gd name="connsiteY441-10668" fmla="*/ 780911 h 1855498"/>
              <a:gd name="connsiteX442-10669" fmla="*/ 327049 w 4011346"/>
              <a:gd name="connsiteY442-10670" fmla="*/ 750876 h 1855498"/>
              <a:gd name="connsiteX443-10671" fmla="*/ 343735 w 4011346"/>
              <a:gd name="connsiteY443-10672" fmla="*/ 714166 h 1855498"/>
              <a:gd name="connsiteX444-10673" fmla="*/ 333723 w 4011346"/>
              <a:gd name="connsiteY444-10674" fmla="*/ 664108 h 1855498"/>
              <a:gd name="connsiteX445-10675" fmla="*/ 290339 w 4011346"/>
              <a:gd name="connsiteY445-10676" fmla="*/ 644084 h 1855498"/>
              <a:gd name="connsiteX446-10677" fmla="*/ 236944 w 4011346"/>
              <a:gd name="connsiteY446-10678" fmla="*/ 597363 h 1855498"/>
              <a:gd name="connsiteX447-10679" fmla="*/ 133490 w 4011346"/>
              <a:gd name="connsiteY447-10680" fmla="*/ 540630 h 1855498"/>
              <a:gd name="connsiteX0-10681" fmla="*/ 133490 w 4011346"/>
              <a:gd name="connsiteY0-10682" fmla="*/ 540630 h 1855498"/>
              <a:gd name="connsiteX1-10683" fmla="*/ 46722 w 4011346"/>
              <a:gd name="connsiteY1-10684" fmla="*/ 570665 h 1855498"/>
              <a:gd name="connsiteX2-10685" fmla="*/ 33373 w 4011346"/>
              <a:gd name="connsiteY2-10686" fmla="*/ 600700 h 1855498"/>
              <a:gd name="connsiteX3-10687" fmla="*/ 43384 w 4011346"/>
              <a:gd name="connsiteY3-10688" fmla="*/ 630736 h 1855498"/>
              <a:gd name="connsiteX4-10689" fmla="*/ 60071 w 4011346"/>
              <a:gd name="connsiteY4-10690" fmla="*/ 657433 h 1855498"/>
              <a:gd name="connsiteX5-10691" fmla="*/ 73419 w 4011346"/>
              <a:gd name="connsiteY5-10692" fmla="*/ 687468 h 1855498"/>
              <a:gd name="connsiteX6-10693" fmla="*/ 56733 w 4011346"/>
              <a:gd name="connsiteY6-10694" fmla="*/ 710829 h 1855498"/>
              <a:gd name="connsiteX7-10695" fmla="*/ 76757 w 4011346"/>
              <a:gd name="connsiteY7-10696" fmla="*/ 790922 h 1855498"/>
              <a:gd name="connsiteX8-10697" fmla="*/ 66745 w 4011346"/>
              <a:gd name="connsiteY8-10698" fmla="*/ 807609 h 1855498"/>
              <a:gd name="connsiteX9-10699" fmla="*/ 70082 w 4011346"/>
              <a:gd name="connsiteY9-10700" fmla="*/ 834306 h 1855498"/>
              <a:gd name="connsiteX10-10701" fmla="*/ 70082 w 4011346"/>
              <a:gd name="connsiteY10-10702" fmla="*/ 874353 h 1855498"/>
              <a:gd name="connsiteX11-10703" fmla="*/ 80094 w 4011346"/>
              <a:gd name="connsiteY11-10704" fmla="*/ 894376 h 1855498"/>
              <a:gd name="connsiteX12-10705" fmla="*/ 76757 w 4011346"/>
              <a:gd name="connsiteY12-10706" fmla="*/ 917737 h 1855498"/>
              <a:gd name="connsiteX13-10707" fmla="*/ 106792 w 4011346"/>
              <a:gd name="connsiteY13-10708" fmla="*/ 951109 h 1855498"/>
              <a:gd name="connsiteX14-10709" fmla="*/ 106792 w 4011346"/>
              <a:gd name="connsiteY14-10710" fmla="*/ 981144 h 1855498"/>
              <a:gd name="connsiteX15-10711" fmla="*/ 13349 w 4011346"/>
              <a:gd name="connsiteY15-10712" fmla="*/ 1071249 h 1855498"/>
              <a:gd name="connsiteX16-10713" fmla="*/ 33373 w 4011346"/>
              <a:gd name="connsiteY16-10714" fmla="*/ 1104622 h 1855498"/>
              <a:gd name="connsiteX17-10715" fmla="*/ 33373 w 4011346"/>
              <a:gd name="connsiteY17-10716" fmla="*/ 1104622 h 1855498"/>
              <a:gd name="connsiteX18-10717" fmla="*/ 16687 w 4011346"/>
              <a:gd name="connsiteY18-10718" fmla="*/ 1134657 h 1855498"/>
              <a:gd name="connsiteX19-10719" fmla="*/ 3338 w 4011346"/>
              <a:gd name="connsiteY19-10720" fmla="*/ 1164692 h 1855498"/>
              <a:gd name="connsiteX20-10721" fmla="*/ 0 w 4011346"/>
              <a:gd name="connsiteY20-10722" fmla="*/ 1224762 h 1855498"/>
              <a:gd name="connsiteX21-10723" fmla="*/ 16687 w 4011346"/>
              <a:gd name="connsiteY21-10724" fmla="*/ 1268146 h 1855498"/>
              <a:gd name="connsiteX22-10725" fmla="*/ 20024 w 4011346"/>
              <a:gd name="connsiteY22-10726" fmla="*/ 1301518 h 1855498"/>
              <a:gd name="connsiteX23-10727" fmla="*/ 56733 w 4011346"/>
              <a:gd name="connsiteY23-10728" fmla="*/ 1311530 h 1855498"/>
              <a:gd name="connsiteX24-10729" fmla="*/ 116803 w 4011346"/>
              <a:gd name="connsiteY24-10730" fmla="*/ 1398298 h 1855498"/>
              <a:gd name="connsiteX25-10731" fmla="*/ 96780 w 4011346"/>
              <a:gd name="connsiteY25-10732" fmla="*/ 1421658 h 1855498"/>
              <a:gd name="connsiteX26-10733" fmla="*/ 93443 w 4011346"/>
              <a:gd name="connsiteY26-10734" fmla="*/ 1451693 h 1855498"/>
              <a:gd name="connsiteX27-10735" fmla="*/ 120141 w 4011346"/>
              <a:gd name="connsiteY27-10736" fmla="*/ 1455030 h 1855498"/>
              <a:gd name="connsiteX28-10737" fmla="*/ 160187 w 4011346"/>
              <a:gd name="connsiteY28-10738" fmla="*/ 1468379 h 1855498"/>
              <a:gd name="connsiteX29-10739" fmla="*/ 186885 w 4011346"/>
              <a:gd name="connsiteY29-10740" fmla="*/ 1481728 h 1855498"/>
              <a:gd name="connsiteX30-10741" fmla="*/ 213583 w 4011346"/>
              <a:gd name="connsiteY30-10742" fmla="*/ 1511763 h 1855498"/>
              <a:gd name="connsiteX31-10743" fmla="*/ 243618 w 4011346"/>
              <a:gd name="connsiteY31-10744" fmla="*/ 1515100 h 1855498"/>
              <a:gd name="connsiteX32-10745" fmla="*/ 287002 w 4011346"/>
              <a:gd name="connsiteY32-10746" fmla="*/ 1545136 h 1855498"/>
              <a:gd name="connsiteX33-10747" fmla="*/ 310363 w 4011346"/>
              <a:gd name="connsiteY33-10748" fmla="*/ 1555147 h 1855498"/>
              <a:gd name="connsiteX34-10749" fmla="*/ 310363 w 4011346"/>
              <a:gd name="connsiteY34-10750" fmla="*/ 1591857 h 1855498"/>
              <a:gd name="connsiteX35-10751" fmla="*/ 270316 w 4011346"/>
              <a:gd name="connsiteY35-10752" fmla="*/ 1631903 h 1855498"/>
              <a:gd name="connsiteX36-10753" fmla="*/ 280327 w 4011346"/>
              <a:gd name="connsiteY36-10754" fmla="*/ 1655264 h 1855498"/>
              <a:gd name="connsiteX37-10755" fmla="*/ 273653 w 4011346"/>
              <a:gd name="connsiteY37-10756" fmla="*/ 1675287 h 1855498"/>
              <a:gd name="connsiteX38-10757" fmla="*/ 266979 w 4011346"/>
              <a:gd name="connsiteY38-10758" fmla="*/ 1691973 h 1855498"/>
              <a:gd name="connsiteX39-10759" fmla="*/ 240281 w 4011346"/>
              <a:gd name="connsiteY39-10760" fmla="*/ 1732020 h 1855498"/>
              <a:gd name="connsiteX40-10761" fmla="*/ 307025 w 4011346"/>
              <a:gd name="connsiteY40-10762" fmla="*/ 1768730 h 1855498"/>
              <a:gd name="connsiteX41-10763" fmla="*/ 337060 w 4011346"/>
              <a:gd name="connsiteY41-10764" fmla="*/ 1775404 h 1855498"/>
              <a:gd name="connsiteX42-10765" fmla="*/ 360421 w 4011346"/>
              <a:gd name="connsiteY42-10766" fmla="*/ 1782079 h 1855498"/>
              <a:gd name="connsiteX43-10767" fmla="*/ 380444 w 4011346"/>
              <a:gd name="connsiteY43-10768" fmla="*/ 1788753 h 1855498"/>
              <a:gd name="connsiteX44-10769" fmla="*/ 407142 w 4011346"/>
              <a:gd name="connsiteY44-10770" fmla="*/ 1808776 h 1855498"/>
              <a:gd name="connsiteX45-10771" fmla="*/ 437177 w 4011346"/>
              <a:gd name="connsiteY45-10772" fmla="*/ 1805439 h 1855498"/>
              <a:gd name="connsiteX46-10773" fmla="*/ 507259 w 4011346"/>
              <a:gd name="connsiteY46-10774" fmla="*/ 1855498 h 1855498"/>
              <a:gd name="connsiteX47-10775" fmla="*/ 517271 w 4011346"/>
              <a:gd name="connsiteY47-10776" fmla="*/ 1842149 h 1855498"/>
              <a:gd name="connsiteX48-10777" fmla="*/ 507259 w 4011346"/>
              <a:gd name="connsiteY48-10778" fmla="*/ 1802102 h 1855498"/>
              <a:gd name="connsiteX49-10779" fmla="*/ 500584 w 4011346"/>
              <a:gd name="connsiteY49-10780" fmla="*/ 1768730 h 1855498"/>
              <a:gd name="connsiteX50-10781" fmla="*/ 483898 w 4011346"/>
              <a:gd name="connsiteY50-10782" fmla="*/ 1725346 h 1855498"/>
              <a:gd name="connsiteX51-10783" fmla="*/ 513933 w 4011346"/>
              <a:gd name="connsiteY51-10784" fmla="*/ 1705322 h 1855498"/>
              <a:gd name="connsiteX52-10785" fmla="*/ 547306 w 4011346"/>
              <a:gd name="connsiteY52-10786" fmla="*/ 1681962 h 1855498"/>
              <a:gd name="connsiteX53-10787" fmla="*/ 527282 w 4011346"/>
              <a:gd name="connsiteY53-10788" fmla="*/ 1665276 h 1855498"/>
              <a:gd name="connsiteX54-10789" fmla="*/ 517271 w 4011346"/>
              <a:gd name="connsiteY54-10790" fmla="*/ 1631903 h 1855498"/>
              <a:gd name="connsiteX55-10791" fmla="*/ 480561 w 4011346"/>
              <a:gd name="connsiteY55-10792" fmla="*/ 1615217 h 1855498"/>
              <a:gd name="connsiteX56-10793" fmla="*/ 470549 w 4011346"/>
              <a:gd name="connsiteY56-10794" fmla="*/ 1595194 h 1855498"/>
              <a:gd name="connsiteX57-10795" fmla="*/ 480561 w 4011346"/>
              <a:gd name="connsiteY57-10796" fmla="*/ 1565159 h 1855498"/>
              <a:gd name="connsiteX58-10797" fmla="*/ 490573 w 4011346"/>
              <a:gd name="connsiteY58-10798" fmla="*/ 1525112 h 1855498"/>
              <a:gd name="connsiteX59-10799" fmla="*/ 513933 w 4011346"/>
              <a:gd name="connsiteY59-10800" fmla="*/ 1545136 h 1855498"/>
              <a:gd name="connsiteX60-10801" fmla="*/ 520608 w 4011346"/>
              <a:gd name="connsiteY60-10802" fmla="*/ 1528449 h 1855498"/>
              <a:gd name="connsiteX61-10803" fmla="*/ 543968 w 4011346"/>
              <a:gd name="connsiteY61-10804" fmla="*/ 1491740 h 1855498"/>
              <a:gd name="connsiteX62-10805" fmla="*/ 574003 w 4011346"/>
              <a:gd name="connsiteY62-10806" fmla="*/ 1475054 h 1855498"/>
              <a:gd name="connsiteX63-10807" fmla="*/ 590690 w 4011346"/>
              <a:gd name="connsiteY63-10808" fmla="*/ 1488403 h 1855498"/>
              <a:gd name="connsiteX64-10809" fmla="*/ 610713 w 4011346"/>
              <a:gd name="connsiteY64-10810" fmla="*/ 1461705 h 1855498"/>
              <a:gd name="connsiteX65-10811" fmla="*/ 630736 w 4011346"/>
              <a:gd name="connsiteY65-10812" fmla="*/ 1488403 h 1855498"/>
              <a:gd name="connsiteX66-10813" fmla="*/ 657434 w 4011346"/>
              <a:gd name="connsiteY66-10814" fmla="*/ 1511763 h 1855498"/>
              <a:gd name="connsiteX67-10815" fmla="*/ 674120 w 4011346"/>
              <a:gd name="connsiteY67-10816" fmla="*/ 1518438 h 1855498"/>
              <a:gd name="connsiteX68-10817" fmla="*/ 697481 w 4011346"/>
              <a:gd name="connsiteY68-10818" fmla="*/ 1518438 h 1855498"/>
              <a:gd name="connsiteX69-10819" fmla="*/ 717504 w 4011346"/>
              <a:gd name="connsiteY69-10820" fmla="*/ 1505089 h 1855498"/>
              <a:gd name="connsiteX70-10821" fmla="*/ 744202 w 4011346"/>
              <a:gd name="connsiteY70-10822" fmla="*/ 1505089 h 1855498"/>
              <a:gd name="connsiteX71-10823" fmla="*/ 760888 w 4011346"/>
              <a:gd name="connsiteY71-10824" fmla="*/ 1501752 h 1855498"/>
              <a:gd name="connsiteX72-10825" fmla="*/ 790923 w 4011346"/>
              <a:gd name="connsiteY72-10826" fmla="*/ 1535124 h 1855498"/>
              <a:gd name="connsiteX73-10827" fmla="*/ 797598 w 4011346"/>
              <a:gd name="connsiteY73-10828" fmla="*/ 1508426 h 1855498"/>
              <a:gd name="connsiteX74-10829" fmla="*/ 817621 w 4011346"/>
              <a:gd name="connsiteY74-10830" fmla="*/ 1525112 h 1855498"/>
              <a:gd name="connsiteX75-10831" fmla="*/ 837644 w 4011346"/>
              <a:gd name="connsiteY75-10832" fmla="*/ 1501752 h 1855498"/>
              <a:gd name="connsiteX76-10833" fmla="*/ 827633 w 4011346"/>
              <a:gd name="connsiteY76-10834" fmla="*/ 1481728 h 1855498"/>
              <a:gd name="connsiteX77-10835" fmla="*/ 810946 w 4011346"/>
              <a:gd name="connsiteY77-10836" fmla="*/ 1468379 h 1855498"/>
              <a:gd name="connsiteX78-10837" fmla="*/ 810946 w 4011346"/>
              <a:gd name="connsiteY78-10838" fmla="*/ 1441682 h 1855498"/>
              <a:gd name="connsiteX79-10839" fmla="*/ 810946 w 4011346"/>
              <a:gd name="connsiteY79-10840" fmla="*/ 1428333 h 1855498"/>
              <a:gd name="connsiteX80-10841" fmla="*/ 830970 w 4011346"/>
              <a:gd name="connsiteY80-10842" fmla="*/ 1424995 h 1855498"/>
              <a:gd name="connsiteX81-10843" fmla="*/ 840981 w 4011346"/>
              <a:gd name="connsiteY81-10844" fmla="*/ 1421658 h 1855498"/>
              <a:gd name="connsiteX82-10845" fmla="*/ 820958 w 4011346"/>
              <a:gd name="connsiteY82-10846" fmla="*/ 1384949 h 1855498"/>
              <a:gd name="connsiteX83-10847" fmla="*/ 854330 w 4011346"/>
              <a:gd name="connsiteY83-10848" fmla="*/ 1378274 h 1855498"/>
              <a:gd name="connsiteX84-10849" fmla="*/ 891040 w 4011346"/>
              <a:gd name="connsiteY84-10850" fmla="*/ 1384949 h 1855498"/>
              <a:gd name="connsiteX85-10851" fmla="*/ 964459 w 4011346"/>
              <a:gd name="connsiteY85-10852" fmla="*/ 1341565 h 1855498"/>
              <a:gd name="connsiteX86-10853" fmla="*/ 1001168 w 4011346"/>
              <a:gd name="connsiteY86-10854" fmla="*/ 1341565 h 1855498"/>
              <a:gd name="connsiteX87-10855" fmla="*/ 1027866 w 4011346"/>
              <a:gd name="connsiteY87-10856" fmla="*/ 1318204 h 1855498"/>
              <a:gd name="connsiteX88-10857" fmla="*/ 1047890 w 4011346"/>
              <a:gd name="connsiteY88-10858" fmla="*/ 1328216 h 1855498"/>
              <a:gd name="connsiteX89-10859" fmla="*/ 1067913 w 4011346"/>
              <a:gd name="connsiteY89-10860" fmla="*/ 1338227 h 1855498"/>
              <a:gd name="connsiteX90-10861" fmla="*/ 1087936 w 4011346"/>
              <a:gd name="connsiteY90-10862" fmla="*/ 1364925 h 1855498"/>
              <a:gd name="connsiteX91-10863" fmla="*/ 1074587 w 4011346"/>
              <a:gd name="connsiteY91-10864" fmla="*/ 1378274 h 1855498"/>
              <a:gd name="connsiteX92-10865" fmla="*/ 1104622 w 4011346"/>
              <a:gd name="connsiteY92-10866" fmla="*/ 1378274 h 1855498"/>
              <a:gd name="connsiteX93-10867" fmla="*/ 1107960 w 4011346"/>
              <a:gd name="connsiteY93-10868" fmla="*/ 1394960 h 1855498"/>
              <a:gd name="connsiteX94-10869" fmla="*/ 1121309 w 4011346"/>
              <a:gd name="connsiteY94-10870" fmla="*/ 1378274 h 1855498"/>
              <a:gd name="connsiteX95-10871" fmla="*/ 1134657 w 4011346"/>
              <a:gd name="connsiteY95-10872" fmla="*/ 1391623 h 1855498"/>
              <a:gd name="connsiteX96-10873" fmla="*/ 1134657 w 4011346"/>
              <a:gd name="connsiteY96-10874" fmla="*/ 1411646 h 1855498"/>
              <a:gd name="connsiteX97-10875" fmla="*/ 1148006 w 4011346"/>
              <a:gd name="connsiteY97-10876" fmla="*/ 1408309 h 1855498"/>
              <a:gd name="connsiteX98-10877" fmla="*/ 1208076 w 4011346"/>
              <a:gd name="connsiteY98-10878" fmla="*/ 1361588 h 1855498"/>
              <a:gd name="connsiteX99-10879" fmla="*/ 1211414 w 4011346"/>
              <a:gd name="connsiteY99-10880" fmla="*/ 1381611 h 1855498"/>
              <a:gd name="connsiteX100-10881" fmla="*/ 1244786 w 4011346"/>
              <a:gd name="connsiteY100-10882" fmla="*/ 1401635 h 1855498"/>
              <a:gd name="connsiteX101-10883" fmla="*/ 1264809 w 4011346"/>
              <a:gd name="connsiteY101-10884" fmla="*/ 1431670 h 1855498"/>
              <a:gd name="connsiteX102-10885" fmla="*/ 1298181 w 4011346"/>
              <a:gd name="connsiteY102-10886" fmla="*/ 1538461 h 1855498"/>
              <a:gd name="connsiteX103-10887" fmla="*/ 1308193 w 4011346"/>
              <a:gd name="connsiteY103-10888" fmla="*/ 1495077 h 1855498"/>
              <a:gd name="connsiteX104-10889" fmla="*/ 1344903 w 4011346"/>
              <a:gd name="connsiteY104-10890" fmla="*/ 1515100 h 1855498"/>
              <a:gd name="connsiteX105-10891" fmla="*/ 1388287 w 4011346"/>
              <a:gd name="connsiteY105-10892" fmla="*/ 1515100 h 1855498"/>
              <a:gd name="connsiteX106-10893" fmla="*/ 1394961 w 4011346"/>
              <a:gd name="connsiteY106-10894" fmla="*/ 1538461 h 1855498"/>
              <a:gd name="connsiteX107-10895" fmla="*/ 1435008 w 4011346"/>
              <a:gd name="connsiteY107-10896" fmla="*/ 1561822 h 1855498"/>
              <a:gd name="connsiteX108-10897" fmla="*/ 1465043 w 4011346"/>
              <a:gd name="connsiteY108-10898" fmla="*/ 1561822 h 1855498"/>
              <a:gd name="connsiteX109-10899" fmla="*/ 1491741 w 4011346"/>
              <a:gd name="connsiteY109-10900" fmla="*/ 1575171 h 1855498"/>
              <a:gd name="connsiteX110-10901" fmla="*/ 1535125 w 4011346"/>
              <a:gd name="connsiteY110-10902" fmla="*/ 1531787 h 1855498"/>
              <a:gd name="connsiteX111-10903" fmla="*/ 1571834 w 4011346"/>
              <a:gd name="connsiteY111-10904" fmla="*/ 1511763 h 1855498"/>
              <a:gd name="connsiteX112-10905" fmla="*/ 1608544 w 4011346"/>
              <a:gd name="connsiteY112-10906" fmla="*/ 1515100 h 1855498"/>
              <a:gd name="connsiteX113-10907" fmla="*/ 1655265 w 4011346"/>
              <a:gd name="connsiteY113-10908" fmla="*/ 1528449 h 1855498"/>
              <a:gd name="connsiteX114-10909" fmla="*/ 1681963 w 4011346"/>
              <a:gd name="connsiteY114-10910" fmla="*/ 1545136 h 1855498"/>
              <a:gd name="connsiteX115-10911" fmla="*/ 1735358 w 4011346"/>
              <a:gd name="connsiteY115-10912" fmla="*/ 1538461 h 1855498"/>
              <a:gd name="connsiteX116-10913" fmla="*/ 1745370 w 4011346"/>
              <a:gd name="connsiteY116-10914" fmla="*/ 1518438 h 1855498"/>
              <a:gd name="connsiteX117-10915" fmla="*/ 1738695 w 4011346"/>
              <a:gd name="connsiteY117-10916" fmla="*/ 1498414 h 1855498"/>
              <a:gd name="connsiteX118-10917" fmla="*/ 1765393 w 4011346"/>
              <a:gd name="connsiteY118-10918" fmla="*/ 1471717 h 1855498"/>
              <a:gd name="connsiteX119-10919" fmla="*/ 1778742 w 4011346"/>
              <a:gd name="connsiteY119-10920" fmla="*/ 1468379 h 1855498"/>
              <a:gd name="connsiteX120-10921" fmla="*/ 1812114 w 4011346"/>
              <a:gd name="connsiteY120-10922" fmla="*/ 1485065 h 1855498"/>
              <a:gd name="connsiteX121-10923" fmla="*/ 1852161 w 4011346"/>
              <a:gd name="connsiteY121-10924" fmla="*/ 1498414 h 1855498"/>
              <a:gd name="connsiteX122-10925" fmla="*/ 1858836 w 4011346"/>
              <a:gd name="connsiteY122-10926" fmla="*/ 1525112 h 1855498"/>
              <a:gd name="connsiteX123-10927" fmla="*/ 1872184 w 4011346"/>
              <a:gd name="connsiteY123-10928" fmla="*/ 1531787 h 1855498"/>
              <a:gd name="connsiteX124-10929" fmla="*/ 1902219 w 4011346"/>
              <a:gd name="connsiteY124-10930" fmla="*/ 1535124 h 1855498"/>
              <a:gd name="connsiteX125-10931" fmla="*/ 1932254 w 4011346"/>
              <a:gd name="connsiteY125-10932" fmla="*/ 1518438 h 1855498"/>
              <a:gd name="connsiteX126-10933" fmla="*/ 1962290 w 4011346"/>
              <a:gd name="connsiteY126-10934" fmla="*/ 1531787 h 1855498"/>
              <a:gd name="connsiteX127-10935" fmla="*/ 1985650 w 4011346"/>
              <a:gd name="connsiteY127-10936" fmla="*/ 1545136 h 1855498"/>
              <a:gd name="connsiteX128-10937" fmla="*/ 1995662 w 4011346"/>
              <a:gd name="connsiteY128-10938" fmla="*/ 1555147 h 1855498"/>
              <a:gd name="connsiteX129-10939" fmla="*/ 2032371 w 4011346"/>
              <a:gd name="connsiteY129-10940" fmla="*/ 1575171 h 1855498"/>
              <a:gd name="connsiteX130-10941" fmla="*/ 2069081 w 4011346"/>
              <a:gd name="connsiteY130-10942" fmla="*/ 1571833 h 1855498"/>
              <a:gd name="connsiteX131-10943" fmla="*/ 2142500 w 4011346"/>
              <a:gd name="connsiteY131-10944" fmla="*/ 1528449 h 1855498"/>
              <a:gd name="connsiteX132-10945" fmla="*/ 2195895 w 4011346"/>
              <a:gd name="connsiteY132-10946" fmla="*/ 1541798 h 1855498"/>
              <a:gd name="connsiteX133-10947" fmla="*/ 2225930 w 4011346"/>
              <a:gd name="connsiteY133-10948" fmla="*/ 1551810 h 1855498"/>
              <a:gd name="connsiteX134-10949" fmla="*/ 2259303 w 4011346"/>
              <a:gd name="connsiteY134-10950" fmla="*/ 1538461 h 1855498"/>
              <a:gd name="connsiteX135-10951" fmla="*/ 2262640 w 4011346"/>
              <a:gd name="connsiteY135-10952" fmla="*/ 1511763 h 1855498"/>
              <a:gd name="connsiteX136-10953" fmla="*/ 2282663 w 4011346"/>
              <a:gd name="connsiteY136-10954" fmla="*/ 1481728 h 1855498"/>
              <a:gd name="connsiteX137-10955" fmla="*/ 2299349 w 4011346"/>
              <a:gd name="connsiteY137-10956" fmla="*/ 1428333 h 1855498"/>
              <a:gd name="connsiteX138-10957" fmla="*/ 2282663 w 4011346"/>
              <a:gd name="connsiteY138-10958" fmla="*/ 1431670 h 1855498"/>
              <a:gd name="connsiteX139-10959" fmla="*/ 2312698 w 4011346"/>
              <a:gd name="connsiteY139-10960" fmla="*/ 1404972 h 1855498"/>
              <a:gd name="connsiteX140-10961" fmla="*/ 2339396 w 4011346"/>
              <a:gd name="connsiteY140-10962" fmla="*/ 1401635 h 1855498"/>
              <a:gd name="connsiteX141-10963" fmla="*/ 2396129 w 4011346"/>
              <a:gd name="connsiteY141-10964" fmla="*/ 1411646 h 1855498"/>
              <a:gd name="connsiteX142-10965" fmla="*/ 2436176 w 4011346"/>
              <a:gd name="connsiteY142-10966" fmla="*/ 1438344 h 1855498"/>
              <a:gd name="connsiteX143-10967" fmla="*/ 2462873 w 4011346"/>
              <a:gd name="connsiteY143-10968" fmla="*/ 1468379 h 1855498"/>
              <a:gd name="connsiteX144-10969" fmla="*/ 2469548 w 4011346"/>
              <a:gd name="connsiteY144-10970" fmla="*/ 1505089 h 1855498"/>
              <a:gd name="connsiteX145-10971" fmla="*/ 2476222 w 4011346"/>
              <a:gd name="connsiteY145-10972" fmla="*/ 1545136 h 1855498"/>
              <a:gd name="connsiteX146-10973" fmla="*/ 2486234 w 4011346"/>
              <a:gd name="connsiteY146-10974" fmla="*/ 1565159 h 1855498"/>
              <a:gd name="connsiteX147-10975" fmla="*/ 2529618 w 4011346"/>
              <a:gd name="connsiteY147-10976" fmla="*/ 1578508 h 1855498"/>
              <a:gd name="connsiteX148-10977" fmla="*/ 2549641 w 4011346"/>
              <a:gd name="connsiteY148-10978" fmla="*/ 1598531 h 1855498"/>
              <a:gd name="connsiteX149-10979" fmla="*/ 2562990 w 4011346"/>
              <a:gd name="connsiteY149-10980" fmla="*/ 1631903 h 1855498"/>
              <a:gd name="connsiteX150-10981" fmla="*/ 2586351 w 4011346"/>
              <a:gd name="connsiteY150-10982" fmla="*/ 1625229 h 1855498"/>
              <a:gd name="connsiteX151-10983" fmla="*/ 2606374 w 4011346"/>
              <a:gd name="connsiteY151-10984" fmla="*/ 1615217 h 1855498"/>
              <a:gd name="connsiteX152-10985" fmla="*/ 2639746 w 4011346"/>
              <a:gd name="connsiteY152-10986" fmla="*/ 1598531 h 1855498"/>
              <a:gd name="connsiteX153-10987" fmla="*/ 2643084 w 4011346"/>
              <a:gd name="connsiteY153-10988" fmla="*/ 1615217 h 1855498"/>
              <a:gd name="connsiteX154-10989" fmla="*/ 2626398 w 4011346"/>
              <a:gd name="connsiteY154-10990" fmla="*/ 1645252 h 1855498"/>
              <a:gd name="connsiteX155-10991" fmla="*/ 2616386 w 4011346"/>
              <a:gd name="connsiteY155-10992" fmla="*/ 1681962 h 1855498"/>
              <a:gd name="connsiteX156-10993" fmla="*/ 2603037 w 4011346"/>
              <a:gd name="connsiteY156-10994" fmla="*/ 1735357 h 1855498"/>
              <a:gd name="connsiteX157-10995" fmla="*/ 2579676 w 4011346"/>
              <a:gd name="connsiteY157-10996" fmla="*/ 1708660 h 1855498"/>
              <a:gd name="connsiteX158-10997" fmla="*/ 2552979 w 4011346"/>
              <a:gd name="connsiteY158-10998" fmla="*/ 1732020 h 1855498"/>
              <a:gd name="connsiteX159-10999" fmla="*/ 2559653 w 4011346"/>
              <a:gd name="connsiteY159-11000" fmla="*/ 1758718 h 1855498"/>
              <a:gd name="connsiteX160-11001" fmla="*/ 2559653 w 4011346"/>
              <a:gd name="connsiteY160-11002" fmla="*/ 1795427 h 1855498"/>
              <a:gd name="connsiteX161-11003" fmla="*/ 2549641 w 4011346"/>
              <a:gd name="connsiteY161-11004" fmla="*/ 1815451 h 1855498"/>
              <a:gd name="connsiteX162-11005" fmla="*/ 2589688 w 4011346"/>
              <a:gd name="connsiteY162-11006" fmla="*/ 1795427 h 1855498"/>
              <a:gd name="connsiteX163-11007" fmla="*/ 2626398 w 4011346"/>
              <a:gd name="connsiteY163-11008" fmla="*/ 1805439 h 1855498"/>
              <a:gd name="connsiteX164-11009" fmla="*/ 2653095 w 4011346"/>
              <a:gd name="connsiteY164-11010" fmla="*/ 1782079 h 1855498"/>
              <a:gd name="connsiteX165-11011" fmla="*/ 2683130 w 4011346"/>
              <a:gd name="connsiteY165-11012" fmla="*/ 1728683 h 1855498"/>
              <a:gd name="connsiteX166-11013" fmla="*/ 2753212 w 4011346"/>
              <a:gd name="connsiteY166-11014" fmla="*/ 1641915 h 1855498"/>
              <a:gd name="connsiteX167-11015" fmla="*/ 2783247 w 4011346"/>
              <a:gd name="connsiteY167-11016" fmla="*/ 1571833 h 1855498"/>
              <a:gd name="connsiteX168-11017" fmla="*/ 2803271 w 4011346"/>
              <a:gd name="connsiteY168-11018" fmla="*/ 1468379 h 1855498"/>
              <a:gd name="connsiteX169-11019" fmla="*/ 2793259 w 4011346"/>
              <a:gd name="connsiteY169-11020" fmla="*/ 1418321 h 1855498"/>
              <a:gd name="connsiteX170-11021" fmla="*/ 2769898 w 4011346"/>
              <a:gd name="connsiteY170-11022" fmla="*/ 1384949 h 1855498"/>
              <a:gd name="connsiteX171-11023" fmla="*/ 2726514 w 4011346"/>
              <a:gd name="connsiteY171-11024" fmla="*/ 1384949 h 1855498"/>
              <a:gd name="connsiteX172-11025" fmla="*/ 2699817 w 4011346"/>
              <a:gd name="connsiteY172-11026" fmla="*/ 1384949 h 1855498"/>
              <a:gd name="connsiteX173-11027" fmla="*/ 2683130 w 4011346"/>
              <a:gd name="connsiteY173-11028" fmla="*/ 1364925 h 1855498"/>
              <a:gd name="connsiteX174-11029" fmla="*/ 2669781 w 4011346"/>
              <a:gd name="connsiteY174-11030" fmla="*/ 1344902 h 1855498"/>
              <a:gd name="connsiteX175-11031" fmla="*/ 2763224 w 4011346"/>
              <a:gd name="connsiteY175-11032" fmla="*/ 1228099 h 1855498"/>
              <a:gd name="connsiteX176-11033" fmla="*/ 2846654 w 4011346"/>
              <a:gd name="connsiteY176-11034" fmla="*/ 1161355 h 1855498"/>
              <a:gd name="connsiteX177-11035" fmla="*/ 2890038 w 4011346"/>
              <a:gd name="connsiteY177-11036" fmla="*/ 1137994 h 1855498"/>
              <a:gd name="connsiteX178-11037" fmla="*/ 2933422 w 4011346"/>
              <a:gd name="connsiteY178-11038" fmla="*/ 1158017 h 1855498"/>
              <a:gd name="connsiteX179-11039" fmla="*/ 2950109 w 4011346"/>
              <a:gd name="connsiteY179-11040" fmla="*/ 1141331 h 1855498"/>
              <a:gd name="connsiteX180-11041" fmla="*/ 2993492 w 4011346"/>
              <a:gd name="connsiteY180-11042" fmla="*/ 1158017 h 1855498"/>
              <a:gd name="connsiteX181-11043" fmla="*/ 3006841 w 4011346"/>
              <a:gd name="connsiteY181-11044" fmla="*/ 1124645 h 1855498"/>
              <a:gd name="connsiteX182-11045" fmla="*/ 3053563 w 4011346"/>
              <a:gd name="connsiteY182-11046" fmla="*/ 1134657 h 1855498"/>
              <a:gd name="connsiteX183-11047" fmla="*/ 3070249 w 4011346"/>
              <a:gd name="connsiteY183-11048" fmla="*/ 1151343 h 1855498"/>
              <a:gd name="connsiteX184-11049" fmla="*/ 3060237 w 4011346"/>
              <a:gd name="connsiteY184-11050" fmla="*/ 1171366 h 1855498"/>
              <a:gd name="connsiteX185-11051" fmla="*/ 3123644 w 4011346"/>
              <a:gd name="connsiteY185-11052" fmla="*/ 1154680 h 1855498"/>
              <a:gd name="connsiteX186-11053" fmla="*/ 3140330 w 4011346"/>
              <a:gd name="connsiteY186-11054" fmla="*/ 1141331 h 1855498"/>
              <a:gd name="connsiteX187-11055" fmla="*/ 3123644 w 4011346"/>
              <a:gd name="connsiteY187-11056" fmla="*/ 1127982 h 1855498"/>
              <a:gd name="connsiteX188-11057" fmla="*/ 3143668 w 4011346"/>
              <a:gd name="connsiteY188-11058" fmla="*/ 1087936 h 1855498"/>
              <a:gd name="connsiteX189-11059" fmla="*/ 3190389 w 4011346"/>
              <a:gd name="connsiteY189-11060" fmla="*/ 1017854 h 1855498"/>
              <a:gd name="connsiteX190-11061" fmla="*/ 3233773 w 4011346"/>
              <a:gd name="connsiteY190-11062" fmla="*/ 1014517 h 1855498"/>
              <a:gd name="connsiteX191-11063" fmla="*/ 3273819 w 4011346"/>
              <a:gd name="connsiteY191-11064" fmla="*/ 1024528 h 1855498"/>
              <a:gd name="connsiteX192-11065" fmla="*/ 3277157 w 4011346"/>
              <a:gd name="connsiteY192-11066" fmla="*/ 1081261 h 1855498"/>
              <a:gd name="connsiteX193-11067" fmla="*/ 3320541 w 4011346"/>
              <a:gd name="connsiteY193-11068" fmla="*/ 1037877 h 1855498"/>
              <a:gd name="connsiteX194-11069" fmla="*/ 3343901 w 4011346"/>
              <a:gd name="connsiteY194-11070" fmla="*/ 1021191 h 1855498"/>
              <a:gd name="connsiteX195-11071" fmla="*/ 3350576 w 4011346"/>
              <a:gd name="connsiteY195-11072" fmla="*/ 987819 h 1855498"/>
              <a:gd name="connsiteX196-11073" fmla="*/ 3377273 w 4011346"/>
              <a:gd name="connsiteY196-11074" fmla="*/ 971133 h 1855498"/>
              <a:gd name="connsiteX197-11075" fmla="*/ 3407309 w 4011346"/>
              <a:gd name="connsiteY197-11076" fmla="*/ 981144 h 1855498"/>
              <a:gd name="connsiteX198-11077" fmla="*/ 3373936 w 4011346"/>
              <a:gd name="connsiteY198-11078" fmla="*/ 1011179 h 1855498"/>
              <a:gd name="connsiteX199-11079" fmla="*/ 3360587 w 4011346"/>
              <a:gd name="connsiteY199-11080" fmla="*/ 1061238 h 1855498"/>
              <a:gd name="connsiteX200-11081" fmla="*/ 3323878 w 4011346"/>
              <a:gd name="connsiteY200-11082" fmla="*/ 1101284 h 1855498"/>
              <a:gd name="connsiteX201-11083" fmla="*/ 3210412 w 4011346"/>
              <a:gd name="connsiteY201-11084" fmla="*/ 1198064 h 1855498"/>
              <a:gd name="connsiteX202-11085" fmla="*/ 3163691 w 4011346"/>
              <a:gd name="connsiteY202-11086" fmla="*/ 1268146 h 1855498"/>
              <a:gd name="connsiteX203-11087" fmla="*/ 3160354 w 4011346"/>
              <a:gd name="connsiteY203-11088" fmla="*/ 1341565 h 1855498"/>
              <a:gd name="connsiteX204-11089" fmla="*/ 3170365 w 4011346"/>
              <a:gd name="connsiteY204-11090" fmla="*/ 1431670 h 1855498"/>
              <a:gd name="connsiteX205-11091" fmla="*/ 3190389 w 4011346"/>
              <a:gd name="connsiteY205-11092" fmla="*/ 1495077 h 1855498"/>
              <a:gd name="connsiteX206-11093" fmla="*/ 3217087 w 4011346"/>
              <a:gd name="connsiteY206-11094" fmla="*/ 1485065 h 1855498"/>
              <a:gd name="connsiteX207-11095" fmla="*/ 3240447 w 4011346"/>
              <a:gd name="connsiteY207-11096" fmla="*/ 1418321 h 1855498"/>
              <a:gd name="connsiteX208-11097" fmla="*/ 3270482 w 4011346"/>
              <a:gd name="connsiteY208-11098" fmla="*/ 1414984 h 1855498"/>
              <a:gd name="connsiteX209-11099" fmla="*/ 3287168 w 4011346"/>
              <a:gd name="connsiteY209-11100" fmla="*/ 1354914 h 1855498"/>
              <a:gd name="connsiteX210-11101" fmla="*/ 3313866 w 4011346"/>
              <a:gd name="connsiteY210-11102" fmla="*/ 1344902 h 1855498"/>
              <a:gd name="connsiteX211-11103" fmla="*/ 3313866 w 4011346"/>
              <a:gd name="connsiteY211-11104" fmla="*/ 1314867 h 1855498"/>
              <a:gd name="connsiteX212-11105" fmla="*/ 3337227 w 4011346"/>
              <a:gd name="connsiteY212-11106" fmla="*/ 1278157 h 1855498"/>
              <a:gd name="connsiteX213-11107" fmla="*/ 3330552 w 4011346"/>
              <a:gd name="connsiteY213-11108" fmla="*/ 1234773 h 1855498"/>
              <a:gd name="connsiteX214-11109" fmla="*/ 3333890 w 4011346"/>
              <a:gd name="connsiteY214-11110" fmla="*/ 1204738 h 1855498"/>
              <a:gd name="connsiteX215-11111" fmla="*/ 3323878 w 4011346"/>
              <a:gd name="connsiteY215-11112" fmla="*/ 1194727 h 1855498"/>
              <a:gd name="connsiteX216-11113" fmla="*/ 3363925 w 4011346"/>
              <a:gd name="connsiteY216-11114" fmla="*/ 1107959 h 1855498"/>
              <a:gd name="connsiteX217-11115" fmla="*/ 3383948 w 4011346"/>
              <a:gd name="connsiteY217-11116" fmla="*/ 1117971 h 1855498"/>
              <a:gd name="connsiteX218-11117" fmla="*/ 3410646 w 4011346"/>
              <a:gd name="connsiteY218-11118" fmla="*/ 1091273 h 1855498"/>
              <a:gd name="connsiteX219-11119" fmla="*/ 3420657 w 4011346"/>
              <a:gd name="connsiteY219-11120" fmla="*/ 1117971 h 1855498"/>
              <a:gd name="connsiteX220-11121" fmla="*/ 3447355 w 4011346"/>
              <a:gd name="connsiteY220-11122" fmla="*/ 1101284 h 1855498"/>
              <a:gd name="connsiteX221-11123" fmla="*/ 3477390 w 4011346"/>
              <a:gd name="connsiteY221-11124" fmla="*/ 1091273 h 1855498"/>
              <a:gd name="connsiteX222-11125" fmla="*/ 3514100 w 4011346"/>
              <a:gd name="connsiteY222-11126" fmla="*/ 1117971 h 1855498"/>
              <a:gd name="connsiteX223-11127" fmla="*/ 3574170 w 4011346"/>
              <a:gd name="connsiteY223-11128" fmla="*/ 1051226 h 1855498"/>
              <a:gd name="connsiteX224-11129" fmla="*/ 3637577 w 4011346"/>
              <a:gd name="connsiteY224-11130" fmla="*/ 1004505 h 1855498"/>
              <a:gd name="connsiteX225-11131" fmla="*/ 3690973 w 4011346"/>
              <a:gd name="connsiteY225-11132" fmla="*/ 967795 h 1855498"/>
              <a:gd name="connsiteX226-11133" fmla="*/ 3741031 w 4011346"/>
              <a:gd name="connsiteY226-11134" fmla="*/ 994493 h 1855498"/>
              <a:gd name="connsiteX227-11135" fmla="*/ 3751043 w 4011346"/>
              <a:gd name="connsiteY227-11136" fmla="*/ 967795 h 1855498"/>
              <a:gd name="connsiteX228-11137" fmla="*/ 3727682 w 4011346"/>
              <a:gd name="connsiteY228-11138" fmla="*/ 901051 h 1855498"/>
              <a:gd name="connsiteX229-11139" fmla="*/ 3700984 w 4011346"/>
              <a:gd name="connsiteY229-11140" fmla="*/ 884365 h 1855498"/>
              <a:gd name="connsiteX230-11141" fmla="*/ 3697647 w 4011346"/>
              <a:gd name="connsiteY230-11142" fmla="*/ 854330 h 1855498"/>
              <a:gd name="connsiteX231-11143" fmla="*/ 3751043 w 4011346"/>
              <a:gd name="connsiteY231-11144" fmla="*/ 861004 h 1855498"/>
              <a:gd name="connsiteX232-11145" fmla="*/ 3774403 w 4011346"/>
              <a:gd name="connsiteY232-11146" fmla="*/ 817620 h 1855498"/>
              <a:gd name="connsiteX233-11147" fmla="*/ 3767729 w 4011346"/>
              <a:gd name="connsiteY233-11148" fmla="*/ 790922 h 1855498"/>
              <a:gd name="connsiteX234-11149" fmla="*/ 3794427 w 4011346"/>
              <a:gd name="connsiteY234-11150" fmla="*/ 757550 h 1855498"/>
              <a:gd name="connsiteX235-11151" fmla="*/ 3804438 w 4011346"/>
              <a:gd name="connsiteY235-11152" fmla="*/ 800934 h 1855498"/>
              <a:gd name="connsiteX236-11153" fmla="*/ 3827799 w 4011346"/>
              <a:gd name="connsiteY236-11154" fmla="*/ 817620 h 1855498"/>
              <a:gd name="connsiteX237-11155" fmla="*/ 3874520 w 4011346"/>
              <a:gd name="connsiteY237-11156" fmla="*/ 837644 h 1855498"/>
              <a:gd name="connsiteX238-11157" fmla="*/ 3894544 w 4011346"/>
              <a:gd name="connsiteY238-11158" fmla="*/ 864341 h 1855498"/>
              <a:gd name="connsiteX239-11159" fmla="*/ 3941265 w 4011346"/>
              <a:gd name="connsiteY239-11160" fmla="*/ 887702 h 1855498"/>
              <a:gd name="connsiteX240-11161" fmla="*/ 3947939 w 4011346"/>
              <a:gd name="connsiteY240-11162" fmla="*/ 874353 h 1855498"/>
              <a:gd name="connsiteX241-11163" fmla="*/ 3957951 w 4011346"/>
              <a:gd name="connsiteY241-11164" fmla="*/ 810946 h 1855498"/>
              <a:gd name="connsiteX242-11165" fmla="*/ 4004672 w 4011346"/>
              <a:gd name="connsiteY242-11166" fmla="*/ 804271 h 1855498"/>
              <a:gd name="connsiteX243-11167" fmla="*/ 4011346 w 4011346"/>
              <a:gd name="connsiteY243-11168" fmla="*/ 770899 h 1855498"/>
              <a:gd name="connsiteX244-11169" fmla="*/ 3967963 w 4011346"/>
              <a:gd name="connsiteY244-11170" fmla="*/ 734190 h 1855498"/>
              <a:gd name="connsiteX245-11171" fmla="*/ 3921241 w 4011346"/>
              <a:gd name="connsiteY245-11172" fmla="*/ 717503 h 1855498"/>
              <a:gd name="connsiteX246-11173" fmla="*/ 3907892 w 4011346"/>
              <a:gd name="connsiteY246-11174" fmla="*/ 720841 h 1855498"/>
              <a:gd name="connsiteX247-11175" fmla="*/ 3907892 w 4011346"/>
              <a:gd name="connsiteY247-11176" fmla="*/ 754213 h 1855498"/>
              <a:gd name="connsiteX248-11177" fmla="*/ 3887869 w 4011346"/>
              <a:gd name="connsiteY248-11178" fmla="*/ 747538 h 1855498"/>
              <a:gd name="connsiteX249-11179" fmla="*/ 3874520 w 4011346"/>
              <a:gd name="connsiteY249-11180" fmla="*/ 694143 h 1855498"/>
              <a:gd name="connsiteX250-11181" fmla="*/ 3817787 w 4011346"/>
              <a:gd name="connsiteY250-11182" fmla="*/ 630736 h 1855498"/>
              <a:gd name="connsiteX251-11183" fmla="*/ 3717671 w 4011346"/>
              <a:gd name="connsiteY251-11184" fmla="*/ 553979 h 1855498"/>
              <a:gd name="connsiteX252-11185" fmla="*/ 3664275 w 4011346"/>
              <a:gd name="connsiteY252-11186" fmla="*/ 533956 h 1855498"/>
              <a:gd name="connsiteX253-11187" fmla="*/ 3584181 w 4011346"/>
              <a:gd name="connsiteY253-11188" fmla="*/ 527282 h 1855498"/>
              <a:gd name="connsiteX254-11189" fmla="*/ 3520774 w 4011346"/>
              <a:gd name="connsiteY254-11190" fmla="*/ 510595 h 1855498"/>
              <a:gd name="connsiteX255-11191" fmla="*/ 3530786 w 4011346"/>
              <a:gd name="connsiteY255-11192" fmla="*/ 550642 h 1855498"/>
              <a:gd name="connsiteX256-11193" fmla="*/ 3537460 w 4011346"/>
              <a:gd name="connsiteY256-11194" fmla="*/ 577340 h 1855498"/>
              <a:gd name="connsiteX257-11195" fmla="*/ 3507425 w 4011346"/>
              <a:gd name="connsiteY257-11196" fmla="*/ 600700 h 1855498"/>
              <a:gd name="connsiteX258-11197" fmla="*/ 3477390 w 4011346"/>
              <a:gd name="connsiteY258-11198" fmla="*/ 574003 h 1855498"/>
              <a:gd name="connsiteX259-11199" fmla="*/ 3477390 w 4011346"/>
              <a:gd name="connsiteY259-11200" fmla="*/ 553979 h 1855498"/>
              <a:gd name="connsiteX260-11201" fmla="*/ 3504088 w 4011346"/>
              <a:gd name="connsiteY260-11202" fmla="*/ 533956 h 1855498"/>
              <a:gd name="connsiteX261-11203" fmla="*/ 3467379 w 4011346"/>
              <a:gd name="connsiteY261-11204" fmla="*/ 520607 h 1855498"/>
              <a:gd name="connsiteX262-11205" fmla="*/ 3450692 w 4011346"/>
              <a:gd name="connsiteY262-11206" fmla="*/ 547305 h 1855498"/>
              <a:gd name="connsiteX263-11207" fmla="*/ 3440681 w 4011346"/>
              <a:gd name="connsiteY263-11208" fmla="*/ 560654 h 1855498"/>
              <a:gd name="connsiteX264-11209" fmla="*/ 3357250 w 4011346"/>
              <a:gd name="connsiteY264-11210" fmla="*/ 547305 h 1855498"/>
              <a:gd name="connsiteX265-11211" fmla="*/ 3297180 w 4011346"/>
              <a:gd name="connsiteY265-11212" fmla="*/ 553979 h 1855498"/>
              <a:gd name="connsiteX266-11213" fmla="*/ 3267145 w 4011346"/>
              <a:gd name="connsiteY266-11214" fmla="*/ 530619 h 1855498"/>
              <a:gd name="connsiteX267-11215" fmla="*/ 3267145 w 4011346"/>
              <a:gd name="connsiteY267-11216" fmla="*/ 493909 h 1855498"/>
              <a:gd name="connsiteX268-11217" fmla="*/ 3203738 w 4011346"/>
              <a:gd name="connsiteY268-11218" fmla="*/ 437176 h 1855498"/>
              <a:gd name="connsiteX269-11219" fmla="*/ 3076923 w 4011346"/>
              <a:gd name="connsiteY269-11220" fmla="*/ 443851 h 1855498"/>
              <a:gd name="connsiteX270-11221" fmla="*/ 3043551 w 4011346"/>
              <a:gd name="connsiteY270-11222" fmla="*/ 420490 h 1855498"/>
              <a:gd name="connsiteX271-11223" fmla="*/ 3000167 w 4011346"/>
              <a:gd name="connsiteY271-11224" fmla="*/ 373769 h 1855498"/>
              <a:gd name="connsiteX272-11225" fmla="*/ 3013516 w 4011346"/>
              <a:gd name="connsiteY272-11226" fmla="*/ 367095 h 1855498"/>
              <a:gd name="connsiteX273-11227" fmla="*/ 3000167 w 4011346"/>
              <a:gd name="connsiteY273-11228" fmla="*/ 347071 h 1855498"/>
              <a:gd name="connsiteX274-11229" fmla="*/ 2970132 w 4011346"/>
              <a:gd name="connsiteY274-11230" fmla="*/ 343734 h 1855498"/>
              <a:gd name="connsiteX275-11231" fmla="*/ 2920073 w 4011346"/>
              <a:gd name="connsiteY275-11232" fmla="*/ 390455 h 1855498"/>
              <a:gd name="connsiteX276-11233" fmla="*/ 2920073 w 4011346"/>
              <a:gd name="connsiteY276-11234" fmla="*/ 390455 h 1855498"/>
              <a:gd name="connsiteX277-11235" fmla="*/ 2916736 w 4011346"/>
              <a:gd name="connsiteY277-11236" fmla="*/ 340397 h 1855498"/>
              <a:gd name="connsiteX278-11237" fmla="*/ 2936760 w 4011346"/>
              <a:gd name="connsiteY278-11238" fmla="*/ 337060 h 1855498"/>
              <a:gd name="connsiteX279-11239" fmla="*/ 2866678 w 4011346"/>
              <a:gd name="connsiteY279-11240" fmla="*/ 307025 h 1855498"/>
              <a:gd name="connsiteX280-11241" fmla="*/ 2813282 w 4011346"/>
              <a:gd name="connsiteY280-11242" fmla="*/ 303687 h 1855498"/>
              <a:gd name="connsiteX281-11243" fmla="*/ 2793259 w 4011346"/>
              <a:gd name="connsiteY281-11244" fmla="*/ 327048 h 1855498"/>
              <a:gd name="connsiteX282-11245" fmla="*/ 2743200 w 4011346"/>
              <a:gd name="connsiteY282-11246" fmla="*/ 337060 h 1855498"/>
              <a:gd name="connsiteX283-11247" fmla="*/ 2786584 w 4011346"/>
              <a:gd name="connsiteY283-11248" fmla="*/ 347071 h 1855498"/>
              <a:gd name="connsiteX284-11249" fmla="*/ 2763224 w 4011346"/>
              <a:gd name="connsiteY284-11250" fmla="*/ 367095 h 1855498"/>
              <a:gd name="connsiteX285-11251" fmla="*/ 2769898 w 4011346"/>
              <a:gd name="connsiteY285-11252" fmla="*/ 417153 h 1855498"/>
              <a:gd name="connsiteX286-11253" fmla="*/ 2749875 w 4011346"/>
              <a:gd name="connsiteY286-11254" fmla="*/ 400467 h 1855498"/>
              <a:gd name="connsiteX287-11255" fmla="*/ 2733189 w 4011346"/>
              <a:gd name="connsiteY287-11256" fmla="*/ 413816 h 1855498"/>
              <a:gd name="connsiteX288-11257" fmla="*/ 2666444 w 4011346"/>
              <a:gd name="connsiteY288-11258" fmla="*/ 403804 h 1855498"/>
              <a:gd name="connsiteX289-11259" fmla="*/ 2636409 w 4011346"/>
              <a:gd name="connsiteY289-11260" fmla="*/ 413816 h 1855498"/>
              <a:gd name="connsiteX290-11261" fmla="*/ 2603037 w 4011346"/>
              <a:gd name="connsiteY290-11262" fmla="*/ 373769 h 1855498"/>
              <a:gd name="connsiteX291-11263" fmla="*/ 2569665 w 4011346"/>
              <a:gd name="connsiteY291-11264" fmla="*/ 457200 h 1855498"/>
              <a:gd name="connsiteX292-11265" fmla="*/ 2552979 w 4011346"/>
              <a:gd name="connsiteY292-11266" fmla="*/ 477223 h 1855498"/>
              <a:gd name="connsiteX293-11267" fmla="*/ 2469548 w 4011346"/>
              <a:gd name="connsiteY293-11268" fmla="*/ 340397 h 1855498"/>
              <a:gd name="connsiteX294-11269" fmla="*/ 2446187 w 4011346"/>
              <a:gd name="connsiteY294-11270" fmla="*/ 357083 h 1855498"/>
              <a:gd name="connsiteX295-11271" fmla="*/ 2442850 w 4011346"/>
              <a:gd name="connsiteY295-11272" fmla="*/ 323711 h 1855498"/>
              <a:gd name="connsiteX296-11273" fmla="*/ 2449525 w 4011346"/>
              <a:gd name="connsiteY296-11274" fmla="*/ 253629 h 1855498"/>
              <a:gd name="connsiteX297-11275" fmla="*/ 2386117 w 4011346"/>
              <a:gd name="connsiteY297-11276" fmla="*/ 226931 h 1855498"/>
              <a:gd name="connsiteX298-11277" fmla="*/ 2369431 w 4011346"/>
              <a:gd name="connsiteY298-11278" fmla="*/ 266978 h 1855498"/>
              <a:gd name="connsiteX299-11279" fmla="*/ 2379443 w 4011346"/>
              <a:gd name="connsiteY299-11280" fmla="*/ 290338 h 1855498"/>
              <a:gd name="connsiteX300-11281" fmla="*/ 2376106 w 4011346"/>
              <a:gd name="connsiteY300-11282" fmla="*/ 310362 h 1855498"/>
              <a:gd name="connsiteX301-11283" fmla="*/ 2352745 w 4011346"/>
              <a:gd name="connsiteY301-11284" fmla="*/ 287001 h 1855498"/>
              <a:gd name="connsiteX302-11285" fmla="*/ 2316036 w 4011346"/>
              <a:gd name="connsiteY302-11286" fmla="*/ 293676 h 1855498"/>
              <a:gd name="connsiteX303-11287" fmla="*/ 2272652 w 4011346"/>
              <a:gd name="connsiteY303-11288" fmla="*/ 280327 h 1855498"/>
              <a:gd name="connsiteX304-11289" fmla="*/ 2245954 w 4011346"/>
              <a:gd name="connsiteY304-11290" fmla="*/ 240280 h 1855498"/>
              <a:gd name="connsiteX305-11291" fmla="*/ 2209244 w 4011346"/>
              <a:gd name="connsiteY305-11292" fmla="*/ 236943 h 1855498"/>
              <a:gd name="connsiteX306-11293" fmla="*/ 2159186 w 4011346"/>
              <a:gd name="connsiteY306-11294" fmla="*/ 226931 h 1855498"/>
              <a:gd name="connsiteX307-11295" fmla="*/ 2132488 w 4011346"/>
              <a:gd name="connsiteY307-11296" fmla="*/ 243617 h 1855498"/>
              <a:gd name="connsiteX308-11297" fmla="*/ 2115802 w 4011346"/>
              <a:gd name="connsiteY308-11298" fmla="*/ 256966 h 1855498"/>
              <a:gd name="connsiteX309-11299" fmla="*/ 2115802 w 4011346"/>
              <a:gd name="connsiteY309-11300" fmla="*/ 226931 h 1855498"/>
              <a:gd name="connsiteX310-11301" fmla="*/ 2082430 w 4011346"/>
              <a:gd name="connsiteY310-11302" fmla="*/ 223594 h 1855498"/>
              <a:gd name="connsiteX311-11303" fmla="*/ 2045720 w 4011346"/>
              <a:gd name="connsiteY311-11304" fmla="*/ 196896 h 1855498"/>
              <a:gd name="connsiteX312-11305" fmla="*/ 2025697 w 4011346"/>
              <a:gd name="connsiteY312-11306" fmla="*/ 226931 h 1855498"/>
              <a:gd name="connsiteX313-11307" fmla="*/ 2055732 w 4011346"/>
              <a:gd name="connsiteY313-11308" fmla="*/ 223594 h 1855498"/>
              <a:gd name="connsiteX314-11309" fmla="*/ 2045720 w 4011346"/>
              <a:gd name="connsiteY314-11310" fmla="*/ 250292 h 1855498"/>
              <a:gd name="connsiteX315-11311" fmla="*/ 1988987 w 4011346"/>
              <a:gd name="connsiteY315-11312" fmla="*/ 270315 h 1855498"/>
              <a:gd name="connsiteX316-11313" fmla="*/ 1935592 w 4011346"/>
              <a:gd name="connsiteY316-11314" fmla="*/ 280327 h 1855498"/>
              <a:gd name="connsiteX317-11315" fmla="*/ 1995662 w 4011346"/>
              <a:gd name="connsiteY317-11316" fmla="*/ 223594 h 1855498"/>
              <a:gd name="connsiteX318-11317" fmla="*/ 2055732 w 4011346"/>
              <a:gd name="connsiteY318-11318" fmla="*/ 153512 h 1855498"/>
              <a:gd name="connsiteX319-11319" fmla="*/ 2055732 w 4011346"/>
              <a:gd name="connsiteY319-11320" fmla="*/ 153512 h 1855498"/>
              <a:gd name="connsiteX320-11321" fmla="*/ 1768731 w 4011346"/>
              <a:gd name="connsiteY320-11322" fmla="*/ 3338 h 1855498"/>
              <a:gd name="connsiteX321-11323" fmla="*/ 1705322 w 4011346"/>
              <a:gd name="connsiteY321-11324" fmla="*/ 26698 h 1855498"/>
              <a:gd name="connsiteX322-11325" fmla="*/ 1685300 w 4011346"/>
              <a:gd name="connsiteY322-11326" fmla="*/ 0 h 1855498"/>
              <a:gd name="connsiteX323-11327" fmla="*/ 1615218 w 4011346"/>
              <a:gd name="connsiteY323-11328" fmla="*/ 3338 h 1855498"/>
              <a:gd name="connsiteX324-11329" fmla="*/ 1638579 w 4011346"/>
              <a:gd name="connsiteY324-11330" fmla="*/ 33373 h 1855498"/>
              <a:gd name="connsiteX325-11331" fmla="*/ 1528449 w 4011346"/>
              <a:gd name="connsiteY325-11332" fmla="*/ 60069 h 1855498"/>
              <a:gd name="connsiteX326-11333" fmla="*/ 1465043 w 4011346"/>
              <a:gd name="connsiteY326-11334" fmla="*/ 143500 h 1855498"/>
              <a:gd name="connsiteX327-11335" fmla="*/ 1448357 w 4011346"/>
              <a:gd name="connsiteY327-11336" fmla="*/ 170198 h 1855498"/>
              <a:gd name="connsiteX328-11337" fmla="*/ 1481729 w 4011346"/>
              <a:gd name="connsiteY328-11338" fmla="*/ 203571 h 1855498"/>
              <a:gd name="connsiteX329-11339" fmla="*/ 1481729 w 4011346"/>
              <a:gd name="connsiteY329-11340" fmla="*/ 233606 h 1855498"/>
              <a:gd name="connsiteX330-11341" fmla="*/ 1458368 w 4011346"/>
              <a:gd name="connsiteY330-11342" fmla="*/ 236943 h 1855498"/>
              <a:gd name="connsiteX331-11343" fmla="*/ 1458368 w 4011346"/>
              <a:gd name="connsiteY331-11344" fmla="*/ 216919 h 1855498"/>
              <a:gd name="connsiteX332-11345" fmla="*/ 1418322 w 4011346"/>
              <a:gd name="connsiteY332-11346" fmla="*/ 226931 h 1855498"/>
              <a:gd name="connsiteX333-11347" fmla="*/ 1368263 w 4011346"/>
              <a:gd name="connsiteY333-11348" fmla="*/ 233606 h 1855498"/>
              <a:gd name="connsiteX334-11349" fmla="*/ 1321542 w 4011346"/>
              <a:gd name="connsiteY334-11350" fmla="*/ 240280 h 1855498"/>
              <a:gd name="connsiteX335-11351" fmla="*/ 1318205 w 4011346"/>
              <a:gd name="connsiteY335-11352" fmla="*/ 327048 h 1855498"/>
              <a:gd name="connsiteX336-11353" fmla="*/ 1358252 w 4011346"/>
              <a:gd name="connsiteY336-11354" fmla="*/ 350409 h 1855498"/>
              <a:gd name="connsiteX337-11355" fmla="*/ 1374938 w 4011346"/>
              <a:gd name="connsiteY337-11356" fmla="*/ 380444 h 1855498"/>
              <a:gd name="connsiteX338-11357" fmla="*/ 1384949 w 4011346"/>
              <a:gd name="connsiteY338-11358" fmla="*/ 403804 h 1855498"/>
              <a:gd name="connsiteX339-11359" fmla="*/ 1394961 w 4011346"/>
              <a:gd name="connsiteY339-11360" fmla="*/ 453863 h 1855498"/>
              <a:gd name="connsiteX340-11361" fmla="*/ 1384949 w 4011346"/>
              <a:gd name="connsiteY340-11362" fmla="*/ 483898 h 1855498"/>
              <a:gd name="connsiteX341-11363" fmla="*/ 1358252 w 4011346"/>
              <a:gd name="connsiteY341-11364" fmla="*/ 450525 h 1855498"/>
              <a:gd name="connsiteX342-11365" fmla="*/ 1361589 w 4011346"/>
              <a:gd name="connsiteY342-11366" fmla="*/ 420490 h 1855498"/>
              <a:gd name="connsiteX343-11367" fmla="*/ 1351577 w 4011346"/>
              <a:gd name="connsiteY343-11368" fmla="*/ 380444 h 1855498"/>
              <a:gd name="connsiteX344-11369" fmla="*/ 1328217 w 4011346"/>
              <a:gd name="connsiteY344-11370" fmla="*/ 387118 h 1855498"/>
              <a:gd name="connsiteX345-11371" fmla="*/ 1281495 w 4011346"/>
              <a:gd name="connsiteY345-11372" fmla="*/ 350409 h 1855498"/>
              <a:gd name="connsiteX346-11373" fmla="*/ 1241449 w 4011346"/>
              <a:gd name="connsiteY346-11374" fmla="*/ 347071 h 1855498"/>
              <a:gd name="connsiteX347-11375" fmla="*/ 1241449 w 4011346"/>
              <a:gd name="connsiteY347-11376" fmla="*/ 393792 h 1855498"/>
              <a:gd name="connsiteX348-11377" fmla="*/ 1201402 w 4011346"/>
              <a:gd name="connsiteY348-11378" fmla="*/ 373769 h 1855498"/>
              <a:gd name="connsiteX349-11379" fmla="*/ 1228100 w 4011346"/>
              <a:gd name="connsiteY349-11380" fmla="*/ 423827 h 1855498"/>
              <a:gd name="connsiteX350-11381" fmla="*/ 1258135 w 4011346"/>
              <a:gd name="connsiteY350-11382" fmla="*/ 433839 h 1855498"/>
              <a:gd name="connsiteX351-11383" fmla="*/ 1258135 w 4011346"/>
              <a:gd name="connsiteY351-11384" fmla="*/ 453863 h 1855498"/>
              <a:gd name="connsiteX352-11385" fmla="*/ 1198065 w 4011346"/>
              <a:gd name="connsiteY352-11386" fmla="*/ 430502 h 1855498"/>
              <a:gd name="connsiteX353-11387" fmla="*/ 1181379 w 4011346"/>
              <a:gd name="connsiteY353-11388" fmla="*/ 430502 h 1855498"/>
              <a:gd name="connsiteX354-11389" fmla="*/ 1178041 w 4011346"/>
              <a:gd name="connsiteY354-11390" fmla="*/ 387118 h 1855498"/>
              <a:gd name="connsiteX355-11391" fmla="*/ 1171367 w 4011346"/>
              <a:gd name="connsiteY355-11392" fmla="*/ 300350 h 1855498"/>
              <a:gd name="connsiteX356-11393" fmla="*/ 1161355 w 4011346"/>
              <a:gd name="connsiteY356-11394" fmla="*/ 370432 h 1855498"/>
              <a:gd name="connsiteX357-11395" fmla="*/ 1137995 w 4011346"/>
              <a:gd name="connsiteY357-11396" fmla="*/ 400467 h 1855498"/>
              <a:gd name="connsiteX358-11397" fmla="*/ 1158018 w 4011346"/>
              <a:gd name="connsiteY358-11398" fmla="*/ 447188 h 1855498"/>
              <a:gd name="connsiteX359-11399" fmla="*/ 1158018 w 4011346"/>
              <a:gd name="connsiteY359-11400" fmla="*/ 480560 h 1855498"/>
              <a:gd name="connsiteX360-11401" fmla="*/ 1141332 w 4011346"/>
              <a:gd name="connsiteY360-11402" fmla="*/ 530619 h 1855498"/>
              <a:gd name="connsiteX361-11403" fmla="*/ 1154681 w 4011346"/>
              <a:gd name="connsiteY361-11404" fmla="*/ 563991 h 1855498"/>
              <a:gd name="connsiteX362-11405" fmla="*/ 1184716 w 4011346"/>
              <a:gd name="connsiteY362-11406" fmla="*/ 570665 h 1855498"/>
              <a:gd name="connsiteX363-11407" fmla="*/ 1221425 w 4011346"/>
              <a:gd name="connsiteY363-11408" fmla="*/ 577340 h 1855498"/>
              <a:gd name="connsiteX364-11409" fmla="*/ 1241449 w 4011346"/>
              <a:gd name="connsiteY364-11410" fmla="*/ 600700 h 1855498"/>
              <a:gd name="connsiteX365-11411" fmla="*/ 1258135 w 4011346"/>
              <a:gd name="connsiteY365-11412" fmla="*/ 644084 h 1855498"/>
              <a:gd name="connsiteX366-11413" fmla="*/ 1258135 w 4011346"/>
              <a:gd name="connsiteY366-11414" fmla="*/ 644084 h 1855498"/>
              <a:gd name="connsiteX367-11415" fmla="*/ 1254798 w 4011346"/>
              <a:gd name="connsiteY367-11416" fmla="*/ 677457 h 1855498"/>
              <a:gd name="connsiteX368-11417" fmla="*/ 1274821 w 4011346"/>
              <a:gd name="connsiteY368-11418" fmla="*/ 697480 h 1855498"/>
              <a:gd name="connsiteX369-11419" fmla="*/ 1244786 w 4011346"/>
              <a:gd name="connsiteY369-11420" fmla="*/ 704155 h 1855498"/>
              <a:gd name="connsiteX370-11421" fmla="*/ 1224763 w 4011346"/>
              <a:gd name="connsiteY370-11422" fmla="*/ 664108 h 1855498"/>
              <a:gd name="connsiteX371-11423" fmla="*/ 1224763 w 4011346"/>
              <a:gd name="connsiteY371-11424" fmla="*/ 624061 h 1855498"/>
              <a:gd name="connsiteX372-11425" fmla="*/ 1194727 w 4011346"/>
              <a:gd name="connsiteY372-11426" fmla="*/ 587352 h 1855498"/>
              <a:gd name="connsiteX373-11427" fmla="*/ 1164692 w 4011346"/>
              <a:gd name="connsiteY373-11428" fmla="*/ 630736 h 1855498"/>
              <a:gd name="connsiteX374-11429" fmla="*/ 1178041 w 4011346"/>
              <a:gd name="connsiteY374-11430" fmla="*/ 674119 h 1855498"/>
              <a:gd name="connsiteX375-11431" fmla="*/ 1137995 w 4011346"/>
              <a:gd name="connsiteY375-11432" fmla="*/ 730852 h 1855498"/>
              <a:gd name="connsiteX376-11433" fmla="*/ 1097948 w 4011346"/>
              <a:gd name="connsiteY376-11434" fmla="*/ 787585 h 1855498"/>
              <a:gd name="connsiteX377-11435" fmla="*/ 1007843 w 4011346"/>
              <a:gd name="connsiteY377-11436" fmla="*/ 750876 h 1855498"/>
              <a:gd name="connsiteX378-11437" fmla="*/ 1074587 w 4011346"/>
              <a:gd name="connsiteY378-11438" fmla="*/ 747538 h 1855498"/>
              <a:gd name="connsiteX379-11439" fmla="*/ 1107960 w 4011346"/>
              <a:gd name="connsiteY379-11440" fmla="*/ 684131 h 1855498"/>
              <a:gd name="connsiteX380-11441" fmla="*/ 1121309 w 4011346"/>
              <a:gd name="connsiteY380-11442" fmla="*/ 640747 h 1855498"/>
              <a:gd name="connsiteX381-11443" fmla="*/ 1127983 w 4011346"/>
              <a:gd name="connsiteY381-11444" fmla="*/ 607375 h 1855498"/>
              <a:gd name="connsiteX382-11445" fmla="*/ 1117971 w 4011346"/>
              <a:gd name="connsiteY382-11446" fmla="*/ 590689 h 1855498"/>
              <a:gd name="connsiteX383-11447" fmla="*/ 1114634 w 4011346"/>
              <a:gd name="connsiteY383-11448" fmla="*/ 540630 h 1855498"/>
              <a:gd name="connsiteX384-11449" fmla="*/ 1104622 w 4011346"/>
              <a:gd name="connsiteY384-11450" fmla="*/ 460537 h 1855498"/>
              <a:gd name="connsiteX385-11451" fmla="*/ 1101285 w 4011346"/>
              <a:gd name="connsiteY385-11452" fmla="*/ 400467 h 1855498"/>
              <a:gd name="connsiteX386-11453" fmla="*/ 1124646 w 4011346"/>
              <a:gd name="connsiteY386-11454" fmla="*/ 307025 h 1855498"/>
              <a:gd name="connsiteX387-11455" fmla="*/ 1031203 w 4011346"/>
              <a:gd name="connsiteY387-11456" fmla="*/ 297013 h 1855498"/>
              <a:gd name="connsiteX388-11457" fmla="*/ 1014517 w 4011346"/>
              <a:gd name="connsiteY388-11458" fmla="*/ 353746 h 1855498"/>
              <a:gd name="connsiteX389-11459" fmla="*/ 1024529 w 4011346"/>
              <a:gd name="connsiteY389-11460" fmla="*/ 400467 h 1855498"/>
              <a:gd name="connsiteX390-11461" fmla="*/ 981145 w 4011346"/>
              <a:gd name="connsiteY390-11462" fmla="*/ 453863 h 1855498"/>
              <a:gd name="connsiteX391-11463" fmla="*/ 991157 w 4011346"/>
              <a:gd name="connsiteY391-11464" fmla="*/ 490572 h 1855498"/>
              <a:gd name="connsiteX392-11465" fmla="*/ 981145 w 4011346"/>
              <a:gd name="connsiteY392-11466" fmla="*/ 537293 h 1855498"/>
              <a:gd name="connsiteX393-11467" fmla="*/ 1001168 w 4011346"/>
              <a:gd name="connsiteY393-11468" fmla="*/ 560654 h 1855498"/>
              <a:gd name="connsiteX394-11469" fmla="*/ 1017854 w 4011346"/>
              <a:gd name="connsiteY394-11470" fmla="*/ 607375 h 1855498"/>
              <a:gd name="connsiteX395-11471" fmla="*/ 1047890 w 4011346"/>
              <a:gd name="connsiteY395-11472" fmla="*/ 594026 h 1855498"/>
              <a:gd name="connsiteX396-11473" fmla="*/ 1014517 w 4011346"/>
              <a:gd name="connsiteY396-11474" fmla="*/ 647422 h 1855498"/>
              <a:gd name="connsiteX397-11475" fmla="*/ 957784 w 4011346"/>
              <a:gd name="connsiteY397-11476" fmla="*/ 594026 h 1855498"/>
              <a:gd name="connsiteX398-11477" fmla="*/ 884365 w 4011346"/>
              <a:gd name="connsiteY398-11478" fmla="*/ 557317 h 1855498"/>
              <a:gd name="connsiteX399-11479" fmla="*/ 824295 w 4011346"/>
              <a:gd name="connsiteY399-11480" fmla="*/ 533956 h 1855498"/>
              <a:gd name="connsiteX400-11481" fmla="*/ 810946 w 4011346"/>
              <a:gd name="connsiteY400-11482" fmla="*/ 570665 h 1855498"/>
              <a:gd name="connsiteX401-11483" fmla="*/ 827633 w 4011346"/>
              <a:gd name="connsiteY401-11484" fmla="*/ 607375 h 1855498"/>
              <a:gd name="connsiteX402-11485" fmla="*/ 814284 w 4011346"/>
              <a:gd name="connsiteY402-11486" fmla="*/ 630736 h 1855498"/>
              <a:gd name="connsiteX403-11487" fmla="*/ 800935 w 4011346"/>
              <a:gd name="connsiteY403-11488" fmla="*/ 647422 h 1855498"/>
              <a:gd name="connsiteX404-11489" fmla="*/ 770900 w 4011346"/>
              <a:gd name="connsiteY404-11490" fmla="*/ 590689 h 1855498"/>
              <a:gd name="connsiteX405-11491" fmla="*/ 744202 w 4011346"/>
              <a:gd name="connsiteY405-11492" fmla="*/ 627398 h 1855498"/>
              <a:gd name="connsiteX406-11493" fmla="*/ 707492 w 4011346"/>
              <a:gd name="connsiteY406-11494" fmla="*/ 620724 h 1855498"/>
              <a:gd name="connsiteX407-11495" fmla="*/ 654097 w 4011346"/>
              <a:gd name="connsiteY407-11496" fmla="*/ 657433 h 1855498"/>
              <a:gd name="connsiteX408-11497" fmla="*/ 644085 w 4011346"/>
              <a:gd name="connsiteY408-11498" fmla="*/ 634073 h 1855498"/>
              <a:gd name="connsiteX409-11499" fmla="*/ 654097 w 4011346"/>
              <a:gd name="connsiteY409-11500" fmla="*/ 597363 h 1855498"/>
              <a:gd name="connsiteX410-11501" fmla="*/ 614050 w 4011346"/>
              <a:gd name="connsiteY410-11502" fmla="*/ 634073 h 1855498"/>
              <a:gd name="connsiteX411-11503" fmla="*/ 594027 w 4011346"/>
              <a:gd name="connsiteY411-11504" fmla="*/ 634073 h 1855498"/>
              <a:gd name="connsiteX412-11505" fmla="*/ 533957 w 4011346"/>
              <a:gd name="connsiteY412-11506" fmla="*/ 667445 h 1855498"/>
              <a:gd name="connsiteX413-11507" fmla="*/ 510596 w 4011346"/>
              <a:gd name="connsiteY413-11508" fmla="*/ 690806 h 1855498"/>
              <a:gd name="connsiteX414-11509" fmla="*/ 500584 w 4011346"/>
              <a:gd name="connsiteY414-11510" fmla="*/ 737527 h 1855498"/>
              <a:gd name="connsiteX415-11511" fmla="*/ 450526 w 4011346"/>
              <a:gd name="connsiteY415-11512" fmla="*/ 724178 h 1855498"/>
              <a:gd name="connsiteX416-11513" fmla="*/ 433840 w 4011346"/>
              <a:gd name="connsiteY416-11514" fmla="*/ 687468 h 1855498"/>
              <a:gd name="connsiteX417-11515" fmla="*/ 467212 w 4011346"/>
              <a:gd name="connsiteY417-11516" fmla="*/ 657433 h 1855498"/>
              <a:gd name="connsiteX418-11517" fmla="*/ 453863 w 4011346"/>
              <a:gd name="connsiteY418-11518" fmla="*/ 634073 h 1855498"/>
              <a:gd name="connsiteX419-11519" fmla="*/ 390456 w 4011346"/>
              <a:gd name="connsiteY419-11520" fmla="*/ 604038 h 1855498"/>
              <a:gd name="connsiteX420-11521" fmla="*/ 417154 w 4011346"/>
              <a:gd name="connsiteY420-11522" fmla="*/ 654096 h 1855498"/>
              <a:gd name="connsiteX421-11523" fmla="*/ 407142 w 4011346"/>
              <a:gd name="connsiteY421-11524" fmla="*/ 697480 h 1855498"/>
              <a:gd name="connsiteX422-11525" fmla="*/ 413817 w 4011346"/>
              <a:gd name="connsiteY422-11526" fmla="*/ 734190 h 1855498"/>
              <a:gd name="connsiteX423-11527" fmla="*/ 427165 w 4011346"/>
              <a:gd name="connsiteY423-11528" fmla="*/ 757550 h 1855498"/>
              <a:gd name="connsiteX424-11529" fmla="*/ 413817 w 4011346"/>
              <a:gd name="connsiteY424-11530" fmla="*/ 787585 h 1855498"/>
              <a:gd name="connsiteX425-11531" fmla="*/ 390456 w 4011346"/>
              <a:gd name="connsiteY425-11532" fmla="*/ 764225 h 1855498"/>
              <a:gd name="connsiteX426-11533" fmla="*/ 360421 w 4011346"/>
              <a:gd name="connsiteY426-11534" fmla="*/ 760887 h 1855498"/>
              <a:gd name="connsiteX427-11535" fmla="*/ 333723 w 4011346"/>
              <a:gd name="connsiteY427-11536" fmla="*/ 800934 h 1855498"/>
              <a:gd name="connsiteX428-11537" fmla="*/ 307025 w 4011346"/>
              <a:gd name="connsiteY428-11538" fmla="*/ 820957 h 1855498"/>
              <a:gd name="connsiteX429-11539" fmla="*/ 320374 w 4011346"/>
              <a:gd name="connsiteY429-11540" fmla="*/ 847655 h 1855498"/>
              <a:gd name="connsiteX430-11541" fmla="*/ 303688 w 4011346"/>
              <a:gd name="connsiteY430-11542" fmla="*/ 871016 h 1855498"/>
              <a:gd name="connsiteX431-11543" fmla="*/ 233606 w 4011346"/>
              <a:gd name="connsiteY431-11544" fmla="*/ 834306 h 1855498"/>
              <a:gd name="connsiteX432-11545" fmla="*/ 243618 w 4011346"/>
              <a:gd name="connsiteY432-11546" fmla="*/ 884365 h 1855498"/>
              <a:gd name="connsiteX433-11547" fmla="*/ 263641 w 4011346"/>
              <a:gd name="connsiteY433-11548" fmla="*/ 904388 h 1855498"/>
              <a:gd name="connsiteX434-11549" fmla="*/ 250292 w 4011346"/>
              <a:gd name="connsiteY434-11550" fmla="*/ 917737 h 1855498"/>
              <a:gd name="connsiteX435-11551" fmla="*/ 193560 w 4011346"/>
              <a:gd name="connsiteY435-11552" fmla="*/ 881027 h 1855498"/>
              <a:gd name="connsiteX436-11553" fmla="*/ 170199 w 4011346"/>
              <a:gd name="connsiteY436-11554" fmla="*/ 840981 h 1855498"/>
              <a:gd name="connsiteX437-11555" fmla="*/ 170199 w 4011346"/>
              <a:gd name="connsiteY437-11556" fmla="*/ 794260 h 1855498"/>
              <a:gd name="connsiteX438-11557" fmla="*/ 133490 w 4011346"/>
              <a:gd name="connsiteY438-11558" fmla="*/ 717503 h 1855498"/>
              <a:gd name="connsiteX439-11559" fmla="*/ 196897 w 4011346"/>
              <a:gd name="connsiteY439-11560" fmla="*/ 747538 h 1855498"/>
              <a:gd name="connsiteX440-11561" fmla="*/ 256967 w 4011346"/>
              <a:gd name="connsiteY440-11562" fmla="*/ 777573 h 1855498"/>
              <a:gd name="connsiteX441-11563" fmla="*/ 293676 w 4011346"/>
              <a:gd name="connsiteY441-11564" fmla="*/ 780911 h 1855498"/>
              <a:gd name="connsiteX442-11565" fmla="*/ 327049 w 4011346"/>
              <a:gd name="connsiteY442-11566" fmla="*/ 750876 h 1855498"/>
              <a:gd name="connsiteX443-11567" fmla="*/ 343735 w 4011346"/>
              <a:gd name="connsiteY443-11568" fmla="*/ 714166 h 1855498"/>
              <a:gd name="connsiteX444-11569" fmla="*/ 333723 w 4011346"/>
              <a:gd name="connsiteY444-11570" fmla="*/ 664108 h 1855498"/>
              <a:gd name="connsiteX445-11571" fmla="*/ 290339 w 4011346"/>
              <a:gd name="connsiteY445-11572" fmla="*/ 644084 h 1855498"/>
              <a:gd name="connsiteX446-11573" fmla="*/ 236944 w 4011346"/>
              <a:gd name="connsiteY446-11574" fmla="*/ 597363 h 1855498"/>
              <a:gd name="connsiteX447-11575" fmla="*/ 133490 w 4011346"/>
              <a:gd name="connsiteY447-11576" fmla="*/ 540630 h 1855498"/>
              <a:gd name="connsiteX0-11577" fmla="*/ 133490 w 4011346"/>
              <a:gd name="connsiteY0-11578" fmla="*/ 540630 h 1855498"/>
              <a:gd name="connsiteX1-11579" fmla="*/ 46722 w 4011346"/>
              <a:gd name="connsiteY1-11580" fmla="*/ 570665 h 1855498"/>
              <a:gd name="connsiteX2-11581" fmla="*/ 33373 w 4011346"/>
              <a:gd name="connsiteY2-11582" fmla="*/ 600700 h 1855498"/>
              <a:gd name="connsiteX3-11583" fmla="*/ 43384 w 4011346"/>
              <a:gd name="connsiteY3-11584" fmla="*/ 630736 h 1855498"/>
              <a:gd name="connsiteX4-11585" fmla="*/ 60071 w 4011346"/>
              <a:gd name="connsiteY4-11586" fmla="*/ 657433 h 1855498"/>
              <a:gd name="connsiteX5-11587" fmla="*/ 73419 w 4011346"/>
              <a:gd name="connsiteY5-11588" fmla="*/ 687468 h 1855498"/>
              <a:gd name="connsiteX6-11589" fmla="*/ 56733 w 4011346"/>
              <a:gd name="connsiteY6-11590" fmla="*/ 710829 h 1855498"/>
              <a:gd name="connsiteX7-11591" fmla="*/ 76757 w 4011346"/>
              <a:gd name="connsiteY7-11592" fmla="*/ 790922 h 1855498"/>
              <a:gd name="connsiteX8-11593" fmla="*/ 66745 w 4011346"/>
              <a:gd name="connsiteY8-11594" fmla="*/ 807609 h 1855498"/>
              <a:gd name="connsiteX9-11595" fmla="*/ 70082 w 4011346"/>
              <a:gd name="connsiteY9-11596" fmla="*/ 834306 h 1855498"/>
              <a:gd name="connsiteX10-11597" fmla="*/ 70082 w 4011346"/>
              <a:gd name="connsiteY10-11598" fmla="*/ 874353 h 1855498"/>
              <a:gd name="connsiteX11-11599" fmla="*/ 80094 w 4011346"/>
              <a:gd name="connsiteY11-11600" fmla="*/ 894376 h 1855498"/>
              <a:gd name="connsiteX12-11601" fmla="*/ 76757 w 4011346"/>
              <a:gd name="connsiteY12-11602" fmla="*/ 917737 h 1855498"/>
              <a:gd name="connsiteX13-11603" fmla="*/ 106792 w 4011346"/>
              <a:gd name="connsiteY13-11604" fmla="*/ 951109 h 1855498"/>
              <a:gd name="connsiteX14-11605" fmla="*/ 106792 w 4011346"/>
              <a:gd name="connsiteY14-11606" fmla="*/ 981144 h 1855498"/>
              <a:gd name="connsiteX15-11607" fmla="*/ 13349 w 4011346"/>
              <a:gd name="connsiteY15-11608" fmla="*/ 1071249 h 1855498"/>
              <a:gd name="connsiteX16-11609" fmla="*/ 33373 w 4011346"/>
              <a:gd name="connsiteY16-11610" fmla="*/ 1104622 h 1855498"/>
              <a:gd name="connsiteX17-11611" fmla="*/ 33373 w 4011346"/>
              <a:gd name="connsiteY17-11612" fmla="*/ 1104622 h 1855498"/>
              <a:gd name="connsiteX18-11613" fmla="*/ 16687 w 4011346"/>
              <a:gd name="connsiteY18-11614" fmla="*/ 1134657 h 1855498"/>
              <a:gd name="connsiteX19-11615" fmla="*/ 3338 w 4011346"/>
              <a:gd name="connsiteY19-11616" fmla="*/ 1164692 h 1855498"/>
              <a:gd name="connsiteX20-11617" fmla="*/ 0 w 4011346"/>
              <a:gd name="connsiteY20-11618" fmla="*/ 1224762 h 1855498"/>
              <a:gd name="connsiteX21-11619" fmla="*/ 16687 w 4011346"/>
              <a:gd name="connsiteY21-11620" fmla="*/ 1268146 h 1855498"/>
              <a:gd name="connsiteX22-11621" fmla="*/ 20024 w 4011346"/>
              <a:gd name="connsiteY22-11622" fmla="*/ 1301518 h 1855498"/>
              <a:gd name="connsiteX23-11623" fmla="*/ 56733 w 4011346"/>
              <a:gd name="connsiteY23-11624" fmla="*/ 1311530 h 1855498"/>
              <a:gd name="connsiteX24-11625" fmla="*/ 116803 w 4011346"/>
              <a:gd name="connsiteY24-11626" fmla="*/ 1398298 h 1855498"/>
              <a:gd name="connsiteX25-11627" fmla="*/ 96780 w 4011346"/>
              <a:gd name="connsiteY25-11628" fmla="*/ 1421658 h 1855498"/>
              <a:gd name="connsiteX26-11629" fmla="*/ 93443 w 4011346"/>
              <a:gd name="connsiteY26-11630" fmla="*/ 1451693 h 1855498"/>
              <a:gd name="connsiteX27-11631" fmla="*/ 120141 w 4011346"/>
              <a:gd name="connsiteY27-11632" fmla="*/ 1455030 h 1855498"/>
              <a:gd name="connsiteX28-11633" fmla="*/ 160187 w 4011346"/>
              <a:gd name="connsiteY28-11634" fmla="*/ 1468379 h 1855498"/>
              <a:gd name="connsiteX29-11635" fmla="*/ 186885 w 4011346"/>
              <a:gd name="connsiteY29-11636" fmla="*/ 1481728 h 1855498"/>
              <a:gd name="connsiteX30-11637" fmla="*/ 213583 w 4011346"/>
              <a:gd name="connsiteY30-11638" fmla="*/ 1511763 h 1855498"/>
              <a:gd name="connsiteX31-11639" fmla="*/ 243618 w 4011346"/>
              <a:gd name="connsiteY31-11640" fmla="*/ 1515100 h 1855498"/>
              <a:gd name="connsiteX32-11641" fmla="*/ 287002 w 4011346"/>
              <a:gd name="connsiteY32-11642" fmla="*/ 1545136 h 1855498"/>
              <a:gd name="connsiteX33-11643" fmla="*/ 310363 w 4011346"/>
              <a:gd name="connsiteY33-11644" fmla="*/ 1555147 h 1855498"/>
              <a:gd name="connsiteX34-11645" fmla="*/ 310363 w 4011346"/>
              <a:gd name="connsiteY34-11646" fmla="*/ 1591857 h 1855498"/>
              <a:gd name="connsiteX35-11647" fmla="*/ 270316 w 4011346"/>
              <a:gd name="connsiteY35-11648" fmla="*/ 1631903 h 1855498"/>
              <a:gd name="connsiteX36-11649" fmla="*/ 280327 w 4011346"/>
              <a:gd name="connsiteY36-11650" fmla="*/ 1655264 h 1855498"/>
              <a:gd name="connsiteX37-11651" fmla="*/ 273653 w 4011346"/>
              <a:gd name="connsiteY37-11652" fmla="*/ 1675287 h 1855498"/>
              <a:gd name="connsiteX38-11653" fmla="*/ 266979 w 4011346"/>
              <a:gd name="connsiteY38-11654" fmla="*/ 1691973 h 1855498"/>
              <a:gd name="connsiteX39-11655" fmla="*/ 240281 w 4011346"/>
              <a:gd name="connsiteY39-11656" fmla="*/ 1732020 h 1855498"/>
              <a:gd name="connsiteX40-11657" fmla="*/ 307025 w 4011346"/>
              <a:gd name="connsiteY40-11658" fmla="*/ 1768730 h 1855498"/>
              <a:gd name="connsiteX41-11659" fmla="*/ 337060 w 4011346"/>
              <a:gd name="connsiteY41-11660" fmla="*/ 1775404 h 1855498"/>
              <a:gd name="connsiteX42-11661" fmla="*/ 360421 w 4011346"/>
              <a:gd name="connsiteY42-11662" fmla="*/ 1782079 h 1855498"/>
              <a:gd name="connsiteX43-11663" fmla="*/ 380444 w 4011346"/>
              <a:gd name="connsiteY43-11664" fmla="*/ 1788753 h 1855498"/>
              <a:gd name="connsiteX44-11665" fmla="*/ 407142 w 4011346"/>
              <a:gd name="connsiteY44-11666" fmla="*/ 1808776 h 1855498"/>
              <a:gd name="connsiteX45-11667" fmla="*/ 437177 w 4011346"/>
              <a:gd name="connsiteY45-11668" fmla="*/ 1805439 h 1855498"/>
              <a:gd name="connsiteX46-11669" fmla="*/ 507259 w 4011346"/>
              <a:gd name="connsiteY46-11670" fmla="*/ 1855498 h 1855498"/>
              <a:gd name="connsiteX47-11671" fmla="*/ 517271 w 4011346"/>
              <a:gd name="connsiteY47-11672" fmla="*/ 1842149 h 1855498"/>
              <a:gd name="connsiteX48-11673" fmla="*/ 507259 w 4011346"/>
              <a:gd name="connsiteY48-11674" fmla="*/ 1802102 h 1855498"/>
              <a:gd name="connsiteX49-11675" fmla="*/ 500584 w 4011346"/>
              <a:gd name="connsiteY49-11676" fmla="*/ 1768730 h 1855498"/>
              <a:gd name="connsiteX50-11677" fmla="*/ 483898 w 4011346"/>
              <a:gd name="connsiteY50-11678" fmla="*/ 1725346 h 1855498"/>
              <a:gd name="connsiteX51-11679" fmla="*/ 513933 w 4011346"/>
              <a:gd name="connsiteY51-11680" fmla="*/ 1705322 h 1855498"/>
              <a:gd name="connsiteX52-11681" fmla="*/ 547306 w 4011346"/>
              <a:gd name="connsiteY52-11682" fmla="*/ 1681962 h 1855498"/>
              <a:gd name="connsiteX53-11683" fmla="*/ 527282 w 4011346"/>
              <a:gd name="connsiteY53-11684" fmla="*/ 1665276 h 1855498"/>
              <a:gd name="connsiteX54-11685" fmla="*/ 517271 w 4011346"/>
              <a:gd name="connsiteY54-11686" fmla="*/ 1631903 h 1855498"/>
              <a:gd name="connsiteX55-11687" fmla="*/ 480561 w 4011346"/>
              <a:gd name="connsiteY55-11688" fmla="*/ 1615217 h 1855498"/>
              <a:gd name="connsiteX56-11689" fmla="*/ 470549 w 4011346"/>
              <a:gd name="connsiteY56-11690" fmla="*/ 1595194 h 1855498"/>
              <a:gd name="connsiteX57-11691" fmla="*/ 480561 w 4011346"/>
              <a:gd name="connsiteY57-11692" fmla="*/ 1565159 h 1855498"/>
              <a:gd name="connsiteX58-11693" fmla="*/ 490573 w 4011346"/>
              <a:gd name="connsiteY58-11694" fmla="*/ 1525112 h 1855498"/>
              <a:gd name="connsiteX59-11695" fmla="*/ 513933 w 4011346"/>
              <a:gd name="connsiteY59-11696" fmla="*/ 1545136 h 1855498"/>
              <a:gd name="connsiteX60-11697" fmla="*/ 520608 w 4011346"/>
              <a:gd name="connsiteY60-11698" fmla="*/ 1528449 h 1855498"/>
              <a:gd name="connsiteX61-11699" fmla="*/ 543968 w 4011346"/>
              <a:gd name="connsiteY61-11700" fmla="*/ 1491740 h 1855498"/>
              <a:gd name="connsiteX62-11701" fmla="*/ 574003 w 4011346"/>
              <a:gd name="connsiteY62-11702" fmla="*/ 1475054 h 1855498"/>
              <a:gd name="connsiteX63-11703" fmla="*/ 590690 w 4011346"/>
              <a:gd name="connsiteY63-11704" fmla="*/ 1488403 h 1855498"/>
              <a:gd name="connsiteX64-11705" fmla="*/ 610713 w 4011346"/>
              <a:gd name="connsiteY64-11706" fmla="*/ 1461705 h 1855498"/>
              <a:gd name="connsiteX65-11707" fmla="*/ 630736 w 4011346"/>
              <a:gd name="connsiteY65-11708" fmla="*/ 1488403 h 1855498"/>
              <a:gd name="connsiteX66-11709" fmla="*/ 657434 w 4011346"/>
              <a:gd name="connsiteY66-11710" fmla="*/ 1511763 h 1855498"/>
              <a:gd name="connsiteX67-11711" fmla="*/ 674120 w 4011346"/>
              <a:gd name="connsiteY67-11712" fmla="*/ 1518438 h 1855498"/>
              <a:gd name="connsiteX68-11713" fmla="*/ 697481 w 4011346"/>
              <a:gd name="connsiteY68-11714" fmla="*/ 1518438 h 1855498"/>
              <a:gd name="connsiteX69-11715" fmla="*/ 717504 w 4011346"/>
              <a:gd name="connsiteY69-11716" fmla="*/ 1505089 h 1855498"/>
              <a:gd name="connsiteX70-11717" fmla="*/ 744202 w 4011346"/>
              <a:gd name="connsiteY70-11718" fmla="*/ 1505089 h 1855498"/>
              <a:gd name="connsiteX71-11719" fmla="*/ 760888 w 4011346"/>
              <a:gd name="connsiteY71-11720" fmla="*/ 1501752 h 1855498"/>
              <a:gd name="connsiteX72-11721" fmla="*/ 790923 w 4011346"/>
              <a:gd name="connsiteY72-11722" fmla="*/ 1535124 h 1855498"/>
              <a:gd name="connsiteX73-11723" fmla="*/ 797598 w 4011346"/>
              <a:gd name="connsiteY73-11724" fmla="*/ 1508426 h 1855498"/>
              <a:gd name="connsiteX74-11725" fmla="*/ 817621 w 4011346"/>
              <a:gd name="connsiteY74-11726" fmla="*/ 1525112 h 1855498"/>
              <a:gd name="connsiteX75-11727" fmla="*/ 837644 w 4011346"/>
              <a:gd name="connsiteY75-11728" fmla="*/ 1501752 h 1855498"/>
              <a:gd name="connsiteX76-11729" fmla="*/ 827633 w 4011346"/>
              <a:gd name="connsiteY76-11730" fmla="*/ 1481728 h 1855498"/>
              <a:gd name="connsiteX77-11731" fmla="*/ 810946 w 4011346"/>
              <a:gd name="connsiteY77-11732" fmla="*/ 1468379 h 1855498"/>
              <a:gd name="connsiteX78-11733" fmla="*/ 810946 w 4011346"/>
              <a:gd name="connsiteY78-11734" fmla="*/ 1441682 h 1855498"/>
              <a:gd name="connsiteX79-11735" fmla="*/ 810946 w 4011346"/>
              <a:gd name="connsiteY79-11736" fmla="*/ 1428333 h 1855498"/>
              <a:gd name="connsiteX80-11737" fmla="*/ 830970 w 4011346"/>
              <a:gd name="connsiteY80-11738" fmla="*/ 1424995 h 1855498"/>
              <a:gd name="connsiteX81-11739" fmla="*/ 840981 w 4011346"/>
              <a:gd name="connsiteY81-11740" fmla="*/ 1421658 h 1855498"/>
              <a:gd name="connsiteX82-11741" fmla="*/ 820958 w 4011346"/>
              <a:gd name="connsiteY82-11742" fmla="*/ 1384949 h 1855498"/>
              <a:gd name="connsiteX83-11743" fmla="*/ 854330 w 4011346"/>
              <a:gd name="connsiteY83-11744" fmla="*/ 1378274 h 1855498"/>
              <a:gd name="connsiteX84-11745" fmla="*/ 891040 w 4011346"/>
              <a:gd name="connsiteY84-11746" fmla="*/ 1384949 h 1855498"/>
              <a:gd name="connsiteX85-11747" fmla="*/ 964459 w 4011346"/>
              <a:gd name="connsiteY85-11748" fmla="*/ 1341565 h 1855498"/>
              <a:gd name="connsiteX86-11749" fmla="*/ 1001168 w 4011346"/>
              <a:gd name="connsiteY86-11750" fmla="*/ 1341565 h 1855498"/>
              <a:gd name="connsiteX87-11751" fmla="*/ 1027866 w 4011346"/>
              <a:gd name="connsiteY87-11752" fmla="*/ 1318204 h 1855498"/>
              <a:gd name="connsiteX88-11753" fmla="*/ 1047890 w 4011346"/>
              <a:gd name="connsiteY88-11754" fmla="*/ 1328216 h 1855498"/>
              <a:gd name="connsiteX89-11755" fmla="*/ 1067913 w 4011346"/>
              <a:gd name="connsiteY89-11756" fmla="*/ 1338227 h 1855498"/>
              <a:gd name="connsiteX90-11757" fmla="*/ 1087936 w 4011346"/>
              <a:gd name="connsiteY90-11758" fmla="*/ 1364925 h 1855498"/>
              <a:gd name="connsiteX91-11759" fmla="*/ 1074587 w 4011346"/>
              <a:gd name="connsiteY91-11760" fmla="*/ 1378274 h 1855498"/>
              <a:gd name="connsiteX92-11761" fmla="*/ 1104622 w 4011346"/>
              <a:gd name="connsiteY92-11762" fmla="*/ 1378274 h 1855498"/>
              <a:gd name="connsiteX93-11763" fmla="*/ 1107960 w 4011346"/>
              <a:gd name="connsiteY93-11764" fmla="*/ 1394960 h 1855498"/>
              <a:gd name="connsiteX94-11765" fmla="*/ 1121309 w 4011346"/>
              <a:gd name="connsiteY94-11766" fmla="*/ 1378274 h 1855498"/>
              <a:gd name="connsiteX95-11767" fmla="*/ 1134657 w 4011346"/>
              <a:gd name="connsiteY95-11768" fmla="*/ 1391623 h 1855498"/>
              <a:gd name="connsiteX96-11769" fmla="*/ 1134657 w 4011346"/>
              <a:gd name="connsiteY96-11770" fmla="*/ 1411646 h 1855498"/>
              <a:gd name="connsiteX97-11771" fmla="*/ 1148006 w 4011346"/>
              <a:gd name="connsiteY97-11772" fmla="*/ 1408309 h 1855498"/>
              <a:gd name="connsiteX98-11773" fmla="*/ 1208076 w 4011346"/>
              <a:gd name="connsiteY98-11774" fmla="*/ 1361588 h 1855498"/>
              <a:gd name="connsiteX99-11775" fmla="*/ 1211414 w 4011346"/>
              <a:gd name="connsiteY99-11776" fmla="*/ 1381611 h 1855498"/>
              <a:gd name="connsiteX100-11777" fmla="*/ 1244786 w 4011346"/>
              <a:gd name="connsiteY100-11778" fmla="*/ 1401635 h 1855498"/>
              <a:gd name="connsiteX101-11779" fmla="*/ 1264809 w 4011346"/>
              <a:gd name="connsiteY101-11780" fmla="*/ 1431670 h 1855498"/>
              <a:gd name="connsiteX102-11781" fmla="*/ 1298181 w 4011346"/>
              <a:gd name="connsiteY102-11782" fmla="*/ 1538461 h 1855498"/>
              <a:gd name="connsiteX103-11783" fmla="*/ 1308193 w 4011346"/>
              <a:gd name="connsiteY103-11784" fmla="*/ 1495077 h 1855498"/>
              <a:gd name="connsiteX104-11785" fmla="*/ 1344903 w 4011346"/>
              <a:gd name="connsiteY104-11786" fmla="*/ 1515100 h 1855498"/>
              <a:gd name="connsiteX105-11787" fmla="*/ 1388287 w 4011346"/>
              <a:gd name="connsiteY105-11788" fmla="*/ 1515100 h 1855498"/>
              <a:gd name="connsiteX106-11789" fmla="*/ 1394961 w 4011346"/>
              <a:gd name="connsiteY106-11790" fmla="*/ 1538461 h 1855498"/>
              <a:gd name="connsiteX107-11791" fmla="*/ 1435008 w 4011346"/>
              <a:gd name="connsiteY107-11792" fmla="*/ 1561822 h 1855498"/>
              <a:gd name="connsiteX108-11793" fmla="*/ 1465043 w 4011346"/>
              <a:gd name="connsiteY108-11794" fmla="*/ 1561822 h 1855498"/>
              <a:gd name="connsiteX109-11795" fmla="*/ 1491741 w 4011346"/>
              <a:gd name="connsiteY109-11796" fmla="*/ 1575171 h 1855498"/>
              <a:gd name="connsiteX110-11797" fmla="*/ 1535125 w 4011346"/>
              <a:gd name="connsiteY110-11798" fmla="*/ 1531787 h 1855498"/>
              <a:gd name="connsiteX111-11799" fmla="*/ 1571834 w 4011346"/>
              <a:gd name="connsiteY111-11800" fmla="*/ 1511763 h 1855498"/>
              <a:gd name="connsiteX112-11801" fmla="*/ 1608544 w 4011346"/>
              <a:gd name="connsiteY112-11802" fmla="*/ 1515100 h 1855498"/>
              <a:gd name="connsiteX113-11803" fmla="*/ 1655265 w 4011346"/>
              <a:gd name="connsiteY113-11804" fmla="*/ 1528449 h 1855498"/>
              <a:gd name="connsiteX114-11805" fmla="*/ 1681963 w 4011346"/>
              <a:gd name="connsiteY114-11806" fmla="*/ 1545136 h 1855498"/>
              <a:gd name="connsiteX115-11807" fmla="*/ 1735358 w 4011346"/>
              <a:gd name="connsiteY115-11808" fmla="*/ 1538461 h 1855498"/>
              <a:gd name="connsiteX116-11809" fmla="*/ 1745370 w 4011346"/>
              <a:gd name="connsiteY116-11810" fmla="*/ 1518438 h 1855498"/>
              <a:gd name="connsiteX117-11811" fmla="*/ 1738695 w 4011346"/>
              <a:gd name="connsiteY117-11812" fmla="*/ 1498414 h 1855498"/>
              <a:gd name="connsiteX118-11813" fmla="*/ 1765393 w 4011346"/>
              <a:gd name="connsiteY118-11814" fmla="*/ 1471717 h 1855498"/>
              <a:gd name="connsiteX119-11815" fmla="*/ 1778742 w 4011346"/>
              <a:gd name="connsiteY119-11816" fmla="*/ 1468379 h 1855498"/>
              <a:gd name="connsiteX120-11817" fmla="*/ 1812114 w 4011346"/>
              <a:gd name="connsiteY120-11818" fmla="*/ 1485065 h 1855498"/>
              <a:gd name="connsiteX121-11819" fmla="*/ 1852161 w 4011346"/>
              <a:gd name="connsiteY121-11820" fmla="*/ 1498414 h 1855498"/>
              <a:gd name="connsiteX122-11821" fmla="*/ 1858836 w 4011346"/>
              <a:gd name="connsiteY122-11822" fmla="*/ 1525112 h 1855498"/>
              <a:gd name="connsiteX123-11823" fmla="*/ 1872184 w 4011346"/>
              <a:gd name="connsiteY123-11824" fmla="*/ 1531787 h 1855498"/>
              <a:gd name="connsiteX124-11825" fmla="*/ 1902219 w 4011346"/>
              <a:gd name="connsiteY124-11826" fmla="*/ 1535124 h 1855498"/>
              <a:gd name="connsiteX125-11827" fmla="*/ 1932254 w 4011346"/>
              <a:gd name="connsiteY125-11828" fmla="*/ 1518438 h 1855498"/>
              <a:gd name="connsiteX126-11829" fmla="*/ 1962290 w 4011346"/>
              <a:gd name="connsiteY126-11830" fmla="*/ 1531787 h 1855498"/>
              <a:gd name="connsiteX127-11831" fmla="*/ 1985650 w 4011346"/>
              <a:gd name="connsiteY127-11832" fmla="*/ 1545136 h 1855498"/>
              <a:gd name="connsiteX128-11833" fmla="*/ 1995662 w 4011346"/>
              <a:gd name="connsiteY128-11834" fmla="*/ 1555147 h 1855498"/>
              <a:gd name="connsiteX129-11835" fmla="*/ 2032371 w 4011346"/>
              <a:gd name="connsiteY129-11836" fmla="*/ 1575171 h 1855498"/>
              <a:gd name="connsiteX130-11837" fmla="*/ 2069081 w 4011346"/>
              <a:gd name="connsiteY130-11838" fmla="*/ 1571833 h 1855498"/>
              <a:gd name="connsiteX131-11839" fmla="*/ 2142500 w 4011346"/>
              <a:gd name="connsiteY131-11840" fmla="*/ 1528449 h 1855498"/>
              <a:gd name="connsiteX132-11841" fmla="*/ 2195895 w 4011346"/>
              <a:gd name="connsiteY132-11842" fmla="*/ 1541798 h 1855498"/>
              <a:gd name="connsiteX133-11843" fmla="*/ 2225930 w 4011346"/>
              <a:gd name="connsiteY133-11844" fmla="*/ 1551810 h 1855498"/>
              <a:gd name="connsiteX134-11845" fmla="*/ 2259303 w 4011346"/>
              <a:gd name="connsiteY134-11846" fmla="*/ 1538461 h 1855498"/>
              <a:gd name="connsiteX135-11847" fmla="*/ 2262640 w 4011346"/>
              <a:gd name="connsiteY135-11848" fmla="*/ 1511763 h 1855498"/>
              <a:gd name="connsiteX136-11849" fmla="*/ 2282663 w 4011346"/>
              <a:gd name="connsiteY136-11850" fmla="*/ 1481728 h 1855498"/>
              <a:gd name="connsiteX137-11851" fmla="*/ 2299349 w 4011346"/>
              <a:gd name="connsiteY137-11852" fmla="*/ 1428333 h 1855498"/>
              <a:gd name="connsiteX138-11853" fmla="*/ 2282663 w 4011346"/>
              <a:gd name="connsiteY138-11854" fmla="*/ 1431670 h 1855498"/>
              <a:gd name="connsiteX139-11855" fmla="*/ 2312698 w 4011346"/>
              <a:gd name="connsiteY139-11856" fmla="*/ 1404972 h 1855498"/>
              <a:gd name="connsiteX140-11857" fmla="*/ 2339396 w 4011346"/>
              <a:gd name="connsiteY140-11858" fmla="*/ 1401635 h 1855498"/>
              <a:gd name="connsiteX141-11859" fmla="*/ 2396129 w 4011346"/>
              <a:gd name="connsiteY141-11860" fmla="*/ 1411646 h 1855498"/>
              <a:gd name="connsiteX142-11861" fmla="*/ 2436176 w 4011346"/>
              <a:gd name="connsiteY142-11862" fmla="*/ 1438344 h 1855498"/>
              <a:gd name="connsiteX143-11863" fmla="*/ 2462873 w 4011346"/>
              <a:gd name="connsiteY143-11864" fmla="*/ 1468379 h 1855498"/>
              <a:gd name="connsiteX144-11865" fmla="*/ 2469548 w 4011346"/>
              <a:gd name="connsiteY144-11866" fmla="*/ 1505089 h 1855498"/>
              <a:gd name="connsiteX145-11867" fmla="*/ 2476222 w 4011346"/>
              <a:gd name="connsiteY145-11868" fmla="*/ 1545136 h 1855498"/>
              <a:gd name="connsiteX146-11869" fmla="*/ 2486234 w 4011346"/>
              <a:gd name="connsiteY146-11870" fmla="*/ 1565159 h 1855498"/>
              <a:gd name="connsiteX147-11871" fmla="*/ 2529618 w 4011346"/>
              <a:gd name="connsiteY147-11872" fmla="*/ 1578508 h 1855498"/>
              <a:gd name="connsiteX148-11873" fmla="*/ 2549641 w 4011346"/>
              <a:gd name="connsiteY148-11874" fmla="*/ 1598531 h 1855498"/>
              <a:gd name="connsiteX149-11875" fmla="*/ 2562990 w 4011346"/>
              <a:gd name="connsiteY149-11876" fmla="*/ 1631903 h 1855498"/>
              <a:gd name="connsiteX150-11877" fmla="*/ 2586351 w 4011346"/>
              <a:gd name="connsiteY150-11878" fmla="*/ 1625229 h 1855498"/>
              <a:gd name="connsiteX151-11879" fmla="*/ 2606374 w 4011346"/>
              <a:gd name="connsiteY151-11880" fmla="*/ 1615217 h 1855498"/>
              <a:gd name="connsiteX152-11881" fmla="*/ 2639746 w 4011346"/>
              <a:gd name="connsiteY152-11882" fmla="*/ 1598531 h 1855498"/>
              <a:gd name="connsiteX153-11883" fmla="*/ 2643084 w 4011346"/>
              <a:gd name="connsiteY153-11884" fmla="*/ 1615217 h 1855498"/>
              <a:gd name="connsiteX154-11885" fmla="*/ 2626398 w 4011346"/>
              <a:gd name="connsiteY154-11886" fmla="*/ 1645252 h 1855498"/>
              <a:gd name="connsiteX155-11887" fmla="*/ 2616386 w 4011346"/>
              <a:gd name="connsiteY155-11888" fmla="*/ 1681962 h 1855498"/>
              <a:gd name="connsiteX156-11889" fmla="*/ 2603037 w 4011346"/>
              <a:gd name="connsiteY156-11890" fmla="*/ 1735357 h 1855498"/>
              <a:gd name="connsiteX157-11891" fmla="*/ 2579676 w 4011346"/>
              <a:gd name="connsiteY157-11892" fmla="*/ 1708660 h 1855498"/>
              <a:gd name="connsiteX158-11893" fmla="*/ 2552979 w 4011346"/>
              <a:gd name="connsiteY158-11894" fmla="*/ 1732020 h 1855498"/>
              <a:gd name="connsiteX159-11895" fmla="*/ 2559653 w 4011346"/>
              <a:gd name="connsiteY159-11896" fmla="*/ 1758718 h 1855498"/>
              <a:gd name="connsiteX160-11897" fmla="*/ 2559653 w 4011346"/>
              <a:gd name="connsiteY160-11898" fmla="*/ 1795427 h 1855498"/>
              <a:gd name="connsiteX161-11899" fmla="*/ 2549641 w 4011346"/>
              <a:gd name="connsiteY161-11900" fmla="*/ 1815451 h 1855498"/>
              <a:gd name="connsiteX162-11901" fmla="*/ 2589688 w 4011346"/>
              <a:gd name="connsiteY162-11902" fmla="*/ 1795427 h 1855498"/>
              <a:gd name="connsiteX163-11903" fmla="*/ 2626398 w 4011346"/>
              <a:gd name="connsiteY163-11904" fmla="*/ 1805439 h 1855498"/>
              <a:gd name="connsiteX164-11905" fmla="*/ 2653095 w 4011346"/>
              <a:gd name="connsiteY164-11906" fmla="*/ 1782079 h 1855498"/>
              <a:gd name="connsiteX165-11907" fmla="*/ 2683130 w 4011346"/>
              <a:gd name="connsiteY165-11908" fmla="*/ 1728683 h 1855498"/>
              <a:gd name="connsiteX166-11909" fmla="*/ 2753212 w 4011346"/>
              <a:gd name="connsiteY166-11910" fmla="*/ 1641915 h 1855498"/>
              <a:gd name="connsiteX167-11911" fmla="*/ 2783247 w 4011346"/>
              <a:gd name="connsiteY167-11912" fmla="*/ 1571833 h 1855498"/>
              <a:gd name="connsiteX168-11913" fmla="*/ 2803271 w 4011346"/>
              <a:gd name="connsiteY168-11914" fmla="*/ 1468379 h 1855498"/>
              <a:gd name="connsiteX169-11915" fmla="*/ 2793259 w 4011346"/>
              <a:gd name="connsiteY169-11916" fmla="*/ 1418321 h 1855498"/>
              <a:gd name="connsiteX170-11917" fmla="*/ 2769898 w 4011346"/>
              <a:gd name="connsiteY170-11918" fmla="*/ 1384949 h 1855498"/>
              <a:gd name="connsiteX171-11919" fmla="*/ 2726514 w 4011346"/>
              <a:gd name="connsiteY171-11920" fmla="*/ 1384949 h 1855498"/>
              <a:gd name="connsiteX172-11921" fmla="*/ 2699817 w 4011346"/>
              <a:gd name="connsiteY172-11922" fmla="*/ 1384949 h 1855498"/>
              <a:gd name="connsiteX173-11923" fmla="*/ 2683130 w 4011346"/>
              <a:gd name="connsiteY173-11924" fmla="*/ 1364925 h 1855498"/>
              <a:gd name="connsiteX174-11925" fmla="*/ 2669781 w 4011346"/>
              <a:gd name="connsiteY174-11926" fmla="*/ 1344902 h 1855498"/>
              <a:gd name="connsiteX175-11927" fmla="*/ 2763224 w 4011346"/>
              <a:gd name="connsiteY175-11928" fmla="*/ 1228099 h 1855498"/>
              <a:gd name="connsiteX176-11929" fmla="*/ 2846654 w 4011346"/>
              <a:gd name="connsiteY176-11930" fmla="*/ 1161355 h 1855498"/>
              <a:gd name="connsiteX177-11931" fmla="*/ 2890038 w 4011346"/>
              <a:gd name="connsiteY177-11932" fmla="*/ 1137994 h 1855498"/>
              <a:gd name="connsiteX178-11933" fmla="*/ 2933422 w 4011346"/>
              <a:gd name="connsiteY178-11934" fmla="*/ 1158017 h 1855498"/>
              <a:gd name="connsiteX179-11935" fmla="*/ 2950109 w 4011346"/>
              <a:gd name="connsiteY179-11936" fmla="*/ 1141331 h 1855498"/>
              <a:gd name="connsiteX180-11937" fmla="*/ 2993492 w 4011346"/>
              <a:gd name="connsiteY180-11938" fmla="*/ 1158017 h 1855498"/>
              <a:gd name="connsiteX181-11939" fmla="*/ 3006841 w 4011346"/>
              <a:gd name="connsiteY181-11940" fmla="*/ 1124645 h 1855498"/>
              <a:gd name="connsiteX182-11941" fmla="*/ 3053563 w 4011346"/>
              <a:gd name="connsiteY182-11942" fmla="*/ 1134657 h 1855498"/>
              <a:gd name="connsiteX183-11943" fmla="*/ 3070249 w 4011346"/>
              <a:gd name="connsiteY183-11944" fmla="*/ 1151343 h 1855498"/>
              <a:gd name="connsiteX184-11945" fmla="*/ 3060237 w 4011346"/>
              <a:gd name="connsiteY184-11946" fmla="*/ 1171366 h 1855498"/>
              <a:gd name="connsiteX185-11947" fmla="*/ 3123644 w 4011346"/>
              <a:gd name="connsiteY185-11948" fmla="*/ 1154680 h 1855498"/>
              <a:gd name="connsiteX186-11949" fmla="*/ 3140330 w 4011346"/>
              <a:gd name="connsiteY186-11950" fmla="*/ 1141331 h 1855498"/>
              <a:gd name="connsiteX187-11951" fmla="*/ 3123644 w 4011346"/>
              <a:gd name="connsiteY187-11952" fmla="*/ 1127982 h 1855498"/>
              <a:gd name="connsiteX188-11953" fmla="*/ 3143668 w 4011346"/>
              <a:gd name="connsiteY188-11954" fmla="*/ 1087936 h 1855498"/>
              <a:gd name="connsiteX189-11955" fmla="*/ 3190389 w 4011346"/>
              <a:gd name="connsiteY189-11956" fmla="*/ 1017854 h 1855498"/>
              <a:gd name="connsiteX190-11957" fmla="*/ 3233773 w 4011346"/>
              <a:gd name="connsiteY190-11958" fmla="*/ 1014517 h 1855498"/>
              <a:gd name="connsiteX191-11959" fmla="*/ 3273819 w 4011346"/>
              <a:gd name="connsiteY191-11960" fmla="*/ 1024528 h 1855498"/>
              <a:gd name="connsiteX192-11961" fmla="*/ 3277157 w 4011346"/>
              <a:gd name="connsiteY192-11962" fmla="*/ 1081261 h 1855498"/>
              <a:gd name="connsiteX193-11963" fmla="*/ 3320541 w 4011346"/>
              <a:gd name="connsiteY193-11964" fmla="*/ 1037877 h 1855498"/>
              <a:gd name="connsiteX194-11965" fmla="*/ 3343901 w 4011346"/>
              <a:gd name="connsiteY194-11966" fmla="*/ 1021191 h 1855498"/>
              <a:gd name="connsiteX195-11967" fmla="*/ 3350576 w 4011346"/>
              <a:gd name="connsiteY195-11968" fmla="*/ 987819 h 1855498"/>
              <a:gd name="connsiteX196-11969" fmla="*/ 3377273 w 4011346"/>
              <a:gd name="connsiteY196-11970" fmla="*/ 971133 h 1855498"/>
              <a:gd name="connsiteX197-11971" fmla="*/ 3407309 w 4011346"/>
              <a:gd name="connsiteY197-11972" fmla="*/ 981144 h 1855498"/>
              <a:gd name="connsiteX198-11973" fmla="*/ 3373936 w 4011346"/>
              <a:gd name="connsiteY198-11974" fmla="*/ 1011179 h 1855498"/>
              <a:gd name="connsiteX199-11975" fmla="*/ 3360587 w 4011346"/>
              <a:gd name="connsiteY199-11976" fmla="*/ 1061238 h 1855498"/>
              <a:gd name="connsiteX200-11977" fmla="*/ 3323878 w 4011346"/>
              <a:gd name="connsiteY200-11978" fmla="*/ 1101284 h 1855498"/>
              <a:gd name="connsiteX201-11979" fmla="*/ 3210412 w 4011346"/>
              <a:gd name="connsiteY201-11980" fmla="*/ 1198064 h 1855498"/>
              <a:gd name="connsiteX202-11981" fmla="*/ 3163691 w 4011346"/>
              <a:gd name="connsiteY202-11982" fmla="*/ 1268146 h 1855498"/>
              <a:gd name="connsiteX203-11983" fmla="*/ 3160354 w 4011346"/>
              <a:gd name="connsiteY203-11984" fmla="*/ 1341565 h 1855498"/>
              <a:gd name="connsiteX204-11985" fmla="*/ 3170365 w 4011346"/>
              <a:gd name="connsiteY204-11986" fmla="*/ 1431670 h 1855498"/>
              <a:gd name="connsiteX205-11987" fmla="*/ 3190389 w 4011346"/>
              <a:gd name="connsiteY205-11988" fmla="*/ 1495077 h 1855498"/>
              <a:gd name="connsiteX206-11989" fmla="*/ 3217087 w 4011346"/>
              <a:gd name="connsiteY206-11990" fmla="*/ 1485065 h 1855498"/>
              <a:gd name="connsiteX207-11991" fmla="*/ 3240447 w 4011346"/>
              <a:gd name="connsiteY207-11992" fmla="*/ 1418321 h 1855498"/>
              <a:gd name="connsiteX208-11993" fmla="*/ 3270482 w 4011346"/>
              <a:gd name="connsiteY208-11994" fmla="*/ 1414984 h 1855498"/>
              <a:gd name="connsiteX209-11995" fmla="*/ 3287168 w 4011346"/>
              <a:gd name="connsiteY209-11996" fmla="*/ 1354914 h 1855498"/>
              <a:gd name="connsiteX210-11997" fmla="*/ 3313866 w 4011346"/>
              <a:gd name="connsiteY210-11998" fmla="*/ 1344902 h 1855498"/>
              <a:gd name="connsiteX211-11999" fmla="*/ 3313866 w 4011346"/>
              <a:gd name="connsiteY211-12000" fmla="*/ 1314867 h 1855498"/>
              <a:gd name="connsiteX212-12001" fmla="*/ 3337227 w 4011346"/>
              <a:gd name="connsiteY212-12002" fmla="*/ 1278157 h 1855498"/>
              <a:gd name="connsiteX213-12003" fmla="*/ 3330552 w 4011346"/>
              <a:gd name="connsiteY213-12004" fmla="*/ 1234773 h 1855498"/>
              <a:gd name="connsiteX214-12005" fmla="*/ 3333890 w 4011346"/>
              <a:gd name="connsiteY214-12006" fmla="*/ 1204738 h 1855498"/>
              <a:gd name="connsiteX215-12007" fmla="*/ 3323878 w 4011346"/>
              <a:gd name="connsiteY215-12008" fmla="*/ 1194727 h 1855498"/>
              <a:gd name="connsiteX216-12009" fmla="*/ 3363925 w 4011346"/>
              <a:gd name="connsiteY216-12010" fmla="*/ 1107959 h 1855498"/>
              <a:gd name="connsiteX217-12011" fmla="*/ 3383948 w 4011346"/>
              <a:gd name="connsiteY217-12012" fmla="*/ 1117971 h 1855498"/>
              <a:gd name="connsiteX218-12013" fmla="*/ 3410646 w 4011346"/>
              <a:gd name="connsiteY218-12014" fmla="*/ 1091273 h 1855498"/>
              <a:gd name="connsiteX219-12015" fmla="*/ 3420657 w 4011346"/>
              <a:gd name="connsiteY219-12016" fmla="*/ 1117971 h 1855498"/>
              <a:gd name="connsiteX220-12017" fmla="*/ 3447355 w 4011346"/>
              <a:gd name="connsiteY220-12018" fmla="*/ 1101284 h 1855498"/>
              <a:gd name="connsiteX221-12019" fmla="*/ 3477390 w 4011346"/>
              <a:gd name="connsiteY221-12020" fmla="*/ 1091273 h 1855498"/>
              <a:gd name="connsiteX222-12021" fmla="*/ 3514100 w 4011346"/>
              <a:gd name="connsiteY222-12022" fmla="*/ 1117971 h 1855498"/>
              <a:gd name="connsiteX223-12023" fmla="*/ 3574170 w 4011346"/>
              <a:gd name="connsiteY223-12024" fmla="*/ 1051226 h 1855498"/>
              <a:gd name="connsiteX224-12025" fmla="*/ 3637577 w 4011346"/>
              <a:gd name="connsiteY224-12026" fmla="*/ 1004505 h 1855498"/>
              <a:gd name="connsiteX225-12027" fmla="*/ 3690973 w 4011346"/>
              <a:gd name="connsiteY225-12028" fmla="*/ 967795 h 1855498"/>
              <a:gd name="connsiteX226-12029" fmla="*/ 3741031 w 4011346"/>
              <a:gd name="connsiteY226-12030" fmla="*/ 994493 h 1855498"/>
              <a:gd name="connsiteX227-12031" fmla="*/ 3751043 w 4011346"/>
              <a:gd name="connsiteY227-12032" fmla="*/ 967795 h 1855498"/>
              <a:gd name="connsiteX228-12033" fmla="*/ 3727682 w 4011346"/>
              <a:gd name="connsiteY228-12034" fmla="*/ 901051 h 1855498"/>
              <a:gd name="connsiteX229-12035" fmla="*/ 3700984 w 4011346"/>
              <a:gd name="connsiteY229-12036" fmla="*/ 884365 h 1855498"/>
              <a:gd name="connsiteX230-12037" fmla="*/ 3697647 w 4011346"/>
              <a:gd name="connsiteY230-12038" fmla="*/ 854330 h 1855498"/>
              <a:gd name="connsiteX231-12039" fmla="*/ 3751043 w 4011346"/>
              <a:gd name="connsiteY231-12040" fmla="*/ 861004 h 1855498"/>
              <a:gd name="connsiteX232-12041" fmla="*/ 3774403 w 4011346"/>
              <a:gd name="connsiteY232-12042" fmla="*/ 817620 h 1855498"/>
              <a:gd name="connsiteX233-12043" fmla="*/ 3767729 w 4011346"/>
              <a:gd name="connsiteY233-12044" fmla="*/ 790922 h 1855498"/>
              <a:gd name="connsiteX234-12045" fmla="*/ 3794427 w 4011346"/>
              <a:gd name="connsiteY234-12046" fmla="*/ 757550 h 1855498"/>
              <a:gd name="connsiteX235-12047" fmla="*/ 3804438 w 4011346"/>
              <a:gd name="connsiteY235-12048" fmla="*/ 800934 h 1855498"/>
              <a:gd name="connsiteX236-12049" fmla="*/ 3827799 w 4011346"/>
              <a:gd name="connsiteY236-12050" fmla="*/ 817620 h 1855498"/>
              <a:gd name="connsiteX237-12051" fmla="*/ 3874520 w 4011346"/>
              <a:gd name="connsiteY237-12052" fmla="*/ 837644 h 1855498"/>
              <a:gd name="connsiteX238-12053" fmla="*/ 3894544 w 4011346"/>
              <a:gd name="connsiteY238-12054" fmla="*/ 864341 h 1855498"/>
              <a:gd name="connsiteX239-12055" fmla="*/ 3941265 w 4011346"/>
              <a:gd name="connsiteY239-12056" fmla="*/ 887702 h 1855498"/>
              <a:gd name="connsiteX240-12057" fmla="*/ 3947939 w 4011346"/>
              <a:gd name="connsiteY240-12058" fmla="*/ 874353 h 1855498"/>
              <a:gd name="connsiteX241-12059" fmla="*/ 3957951 w 4011346"/>
              <a:gd name="connsiteY241-12060" fmla="*/ 810946 h 1855498"/>
              <a:gd name="connsiteX242-12061" fmla="*/ 4004672 w 4011346"/>
              <a:gd name="connsiteY242-12062" fmla="*/ 804271 h 1855498"/>
              <a:gd name="connsiteX243-12063" fmla="*/ 4011346 w 4011346"/>
              <a:gd name="connsiteY243-12064" fmla="*/ 770899 h 1855498"/>
              <a:gd name="connsiteX244-12065" fmla="*/ 3967963 w 4011346"/>
              <a:gd name="connsiteY244-12066" fmla="*/ 734190 h 1855498"/>
              <a:gd name="connsiteX245-12067" fmla="*/ 3921241 w 4011346"/>
              <a:gd name="connsiteY245-12068" fmla="*/ 717503 h 1855498"/>
              <a:gd name="connsiteX246-12069" fmla="*/ 3907892 w 4011346"/>
              <a:gd name="connsiteY246-12070" fmla="*/ 720841 h 1855498"/>
              <a:gd name="connsiteX247-12071" fmla="*/ 3907892 w 4011346"/>
              <a:gd name="connsiteY247-12072" fmla="*/ 754213 h 1855498"/>
              <a:gd name="connsiteX248-12073" fmla="*/ 3887869 w 4011346"/>
              <a:gd name="connsiteY248-12074" fmla="*/ 747538 h 1855498"/>
              <a:gd name="connsiteX249-12075" fmla="*/ 3874520 w 4011346"/>
              <a:gd name="connsiteY249-12076" fmla="*/ 694143 h 1855498"/>
              <a:gd name="connsiteX250-12077" fmla="*/ 3817787 w 4011346"/>
              <a:gd name="connsiteY250-12078" fmla="*/ 630736 h 1855498"/>
              <a:gd name="connsiteX251-12079" fmla="*/ 3717671 w 4011346"/>
              <a:gd name="connsiteY251-12080" fmla="*/ 553979 h 1855498"/>
              <a:gd name="connsiteX252-12081" fmla="*/ 3664275 w 4011346"/>
              <a:gd name="connsiteY252-12082" fmla="*/ 533956 h 1855498"/>
              <a:gd name="connsiteX253-12083" fmla="*/ 3584181 w 4011346"/>
              <a:gd name="connsiteY253-12084" fmla="*/ 527282 h 1855498"/>
              <a:gd name="connsiteX254-12085" fmla="*/ 3520774 w 4011346"/>
              <a:gd name="connsiteY254-12086" fmla="*/ 510595 h 1855498"/>
              <a:gd name="connsiteX255-12087" fmla="*/ 3530786 w 4011346"/>
              <a:gd name="connsiteY255-12088" fmla="*/ 550642 h 1855498"/>
              <a:gd name="connsiteX256-12089" fmla="*/ 3537460 w 4011346"/>
              <a:gd name="connsiteY256-12090" fmla="*/ 577340 h 1855498"/>
              <a:gd name="connsiteX257-12091" fmla="*/ 3507425 w 4011346"/>
              <a:gd name="connsiteY257-12092" fmla="*/ 600700 h 1855498"/>
              <a:gd name="connsiteX258-12093" fmla="*/ 3477390 w 4011346"/>
              <a:gd name="connsiteY258-12094" fmla="*/ 574003 h 1855498"/>
              <a:gd name="connsiteX259-12095" fmla="*/ 3477390 w 4011346"/>
              <a:gd name="connsiteY259-12096" fmla="*/ 553979 h 1855498"/>
              <a:gd name="connsiteX260-12097" fmla="*/ 3504088 w 4011346"/>
              <a:gd name="connsiteY260-12098" fmla="*/ 533956 h 1855498"/>
              <a:gd name="connsiteX261-12099" fmla="*/ 3467379 w 4011346"/>
              <a:gd name="connsiteY261-12100" fmla="*/ 520607 h 1855498"/>
              <a:gd name="connsiteX262-12101" fmla="*/ 3450692 w 4011346"/>
              <a:gd name="connsiteY262-12102" fmla="*/ 547305 h 1855498"/>
              <a:gd name="connsiteX263-12103" fmla="*/ 3440681 w 4011346"/>
              <a:gd name="connsiteY263-12104" fmla="*/ 560654 h 1855498"/>
              <a:gd name="connsiteX264-12105" fmla="*/ 3357250 w 4011346"/>
              <a:gd name="connsiteY264-12106" fmla="*/ 547305 h 1855498"/>
              <a:gd name="connsiteX265-12107" fmla="*/ 3297180 w 4011346"/>
              <a:gd name="connsiteY265-12108" fmla="*/ 553979 h 1855498"/>
              <a:gd name="connsiteX266-12109" fmla="*/ 3267145 w 4011346"/>
              <a:gd name="connsiteY266-12110" fmla="*/ 530619 h 1855498"/>
              <a:gd name="connsiteX267-12111" fmla="*/ 3267145 w 4011346"/>
              <a:gd name="connsiteY267-12112" fmla="*/ 493909 h 1855498"/>
              <a:gd name="connsiteX268-12113" fmla="*/ 3203738 w 4011346"/>
              <a:gd name="connsiteY268-12114" fmla="*/ 437176 h 1855498"/>
              <a:gd name="connsiteX269-12115" fmla="*/ 3076923 w 4011346"/>
              <a:gd name="connsiteY269-12116" fmla="*/ 443851 h 1855498"/>
              <a:gd name="connsiteX270-12117" fmla="*/ 3043551 w 4011346"/>
              <a:gd name="connsiteY270-12118" fmla="*/ 420490 h 1855498"/>
              <a:gd name="connsiteX271-12119" fmla="*/ 3000167 w 4011346"/>
              <a:gd name="connsiteY271-12120" fmla="*/ 373769 h 1855498"/>
              <a:gd name="connsiteX272-12121" fmla="*/ 3013516 w 4011346"/>
              <a:gd name="connsiteY272-12122" fmla="*/ 367095 h 1855498"/>
              <a:gd name="connsiteX273-12123" fmla="*/ 3000167 w 4011346"/>
              <a:gd name="connsiteY273-12124" fmla="*/ 347071 h 1855498"/>
              <a:gd name="connsiteX274-12125" fmla="*/ 2970132 w 4011346"/>
              <a:gd name="connsiteY274-12126" fmla="*/ 343734 h 1855498"/>
              <a:gd name="connsiteX275-12127" fmla="*/ 2920073 w 4011346"/>
              <a:gd name="connsiteY275-12128" fmla="*/ 390455 h 1855498"/>
              <a:gd name="connsiteX276-12129" fmla="*/ 2920073 w 4011346"/>
              <a:gd name="connsiteY276-12130" fmla="*/ 390455 h 1855498"/>
              <a:gd name="connsiteX277-12131" fmla="*/ 2916736 w 4011346"/>
              <a:gd name="connsiteY277-12132" fmla="*/ 340397 h 1855498"/>
              <a:gd name="connsiteX278-12133" fmla="*/ 2936760 w 4011346"/>
              <a:gd name="connsiteY278-12134" fmla="*/ 337060 h 1855498"/>
              <a:gd name="connsiteX279-12135" fmla="*/ 2866678 w 4011346"/>
              <a:gd name="connsiteY279-12136" fmla="*/ 307025 h 1855498"/>
              <a:gd name="connsiteX280-12137" fmla="*/ 2813282 w 4011346"/>
              <a:gd name="connsiteY280-12138" fmla="*/ 303687 h 1855498"/>
              <a:gd name="connsiteX281-12139" fmla="*/ 2793259 w 4011346"/>
              <a:gd name="connsiteY281-12140" fmla="*/ 327048 h 1855498"/>
              <a:gd name="connsiteX282-12141" fmla="*/ 2743200 w 4011346"/>
              <a:gd name="connsiteY282-12142" fmla="*/ 337060 h 1855498"/>
              <a:gd name="connsiteX283-12143" fmla="*/ 2786584 w 4011346"/>
              <a:gd name="connsiteY283-12144" fmla="*/ 347071 h 1855498"/>
              <a:gd name="connsiteX284-12145" fmla="*/ 2763224 w 4011346"/>
              <a:gd name="connsiteY284-12146" fmla="*/ 367095 h 1855498"/>
              <a:gd name="connsiteX285-12147" fmla="*/ 2769898 w 4011346"/>
              <a:gd name="connsiteY285-12148" fmla="*/ 417153 h 1855498"/>
              <a:gd name="connsiteX286-12149" fmla="*/ 2749875 w 4011346"/>
              <a:gd name="connsiteY286-12150" fmla="*/ 400467 h 1855498"/>
              <a:gd name="connsiteX287-12151" fmla="*/ 2733189 w 4011346"/>
              <a:gd name="connsiteY287-12152" fmla="*/ 413816 h 1855498"/>
              <a:gd name="connsiteX288-12153" fmla="*/ 2666444 w 4011346"/>
              <a:gd name="connsiteY288-12154" fmla="*/ 403804 h 1855498"/>
              <a:gd name="connsiteX289-12155" fmla="*/ 2636409 w 4011346"/>
              <a:gd name="connsiteY289-12156" fmla="*/ 413816 h 1855498"/>
              <a:gd name="connsiteX290-12157" fmla="*/ 2603037 w 4011346"/>
              <a:gd name="connsiteY290-12158" fmla="*/ 373769 h 1855498"/>
              <a:gd name="connsiteX291-12159" fmla="*/ 2569665 w 4011346"/>
              <a:gd name="connsiteY291-12160" fmla="*/ 457200 h 1855498"/>
              <a:gd name="connsiteX292-12161" fmla="*/ 2552979 w 4011346"/>
              <a:gd name="connsiteY292-12162" fmla="*/ 477223 h 1855498"/>
              <a:gd name="connsiteX293-12163" fmla="*/ 2469548 w 4011346"/>
              <a:gd name="connsiteY293-12164" fmla="*/ 340397 h 1855498"/>
              <a:gd name="connsiteX294-12165" fmla="*/ 2446187 w 4011346"/>
              <a:gd name="connsiteY294-12166" fmla="*/ 357083 h 1855498"/>
              <a:gd name="connsiteX295-12167" fmla="*/ 2442850 w 4011346"/>
              <a:gd name="connsiteY295-12168" fmla="*/ 323711 h 1855498"/>
              <a:gd name="connsiteX296-12169" fmla="*/ 2449525 w 4011346"/>
              <a:gd name="connsiteY296-12170" fmla="*/ 253629 h 1855498"/>
              <a:gd name="connsiteX297-12171" fmla="*/ 2386117 w 4011346"/>
              <a:gd name="connsiteY297-12172" fmla="*/ 226931 h 1855498"/>
              <a:gd name="connsiteX298-12173" fmla="*/ 2369431 w 4011346"/>
              <a:gd name="connsiteY298-12174" fmla="*/ 266978 h 1855498"/>
              <a:gd name="connsiteX299-12175" fmla="*/ 2379443 w 4011346"/>
              <a:gd name="connsiteY299-12176" fmla="*/ 290338 h 1855498"/>
              <a:gd name="connsiteX300-12177" fmla="*/ 2376106 w 4011346"/>
              <a:gd name="connsiteY300-12178" fmla="*/ 310362 h 1855498"/>
              <a:gd name="connsiteX301-12179" fmla="*/ 2352745 w 4011346"/>
              <a:gd name="connsiteY301-12180" fmla="*/ 287001 h 1855498"/>
              <a:gd name="connsiteX302-12181" fmla="*/ 2316036 w 4011346"/>
              <a:gd name="connsiteY302-12182" fmla="*/ 293676 h 1855498"/>
              <a:gd name="connsiteX303-12183" fmla="*/ 2272652 w 4011346"/>
              <a:gd name="connsiteY303-12184" fmla="*/ 280327 h 1855498"/>
              <a:gd name="connsiteX304-12185" fmla="*/ 2245954 w 4011346"/>
              <a:gd name="connsiteY304-12186" fmla="*/ 240280 h 1855498"/>
              <a:gd name="connsiteX305-12187" fmla="*/ 2209244 w 4011346"/>
              <a:gd name="connsiteY305-12188" fmla="*/ 236943 h 1855498"/>
              <a:gd name="connsiteX306-12189" fmla="*/ 2159186 w 4011346"/>
              <a:gd name="connsiteY306-12190" fmla="*/ 226931 h 1855498"/>
              <a:gd name="connsiteX307-12191" fmla="*/ 2132488 w 4011346"/>
              <a:gd name="connsiteY307-12192" fmla="*/ 243617 h 1855498"/>
              <a:gd name="connsiteX308-12193" fmla="*/ 2115802 w 4011346"/>
              <a:gd name="connsiteY308-12194" fmla="*/ 256966 h 1855498"/>
              <a:gd name="connsiteX309-12195" fmla="*/ 2115802 w 4011346"/>
              <a:gd name="connsiteY309-12196" fmla="*/ 226931 h 1855498"/>
              <a:gd name="connsiteX310-12197" fmla="*/ 2082430 w 4011346"/>
              <a:gd name="connsiteY310-12198" fmla="*/ 223594 h 1855498"/>
              <a:gd name="connsiteX311-12199" fmla="*/ 2045720 w 4011346"/>
              <a:gd name="connsiteY311-12200" fmla="*/ 196896 h 1855498"/>
              <a:gd name="connsiteX312-12201" fmla="*/ 2025697 w 4011346"/>
              <a:gd name="connsiteY312-12202" fmla="*/ 226931 h 1855498"/>
              <a:gd name="connsiteX313-12203" fmla="*/ 2055732 w 4011346"/>
              <a:gd name="connsiteY313-12204" fmla="*/ 223594 h 1855498"/>
              <a:gd name="connsiteX314-12205" fmla="*/ 2045720 w 4011346"/>
              <a:gd name="connsiteY314-12206" fmla="*/ 250292 h 1855498"/>
              <a:gd name="connsiteX315-12207" fmla="*/ 1988987 w 4011346"/>
              <a:gd name="connsiteY315-12208" fmla="*/ 270315 h 1855498"/>
              <a:gd name="connsiteX316-12209" fmla="*/ 1935592 w 4011346"/>
              <a:gd name="connsiteY316-12210" fmla="*/ 280327 h 1855498"/>
              <a:gd name="connsiteX317-12211" fmla="*/ 1995662 w 4011346"/>
              <a:gd name="connsiteY317-12212" fmla="*/ 223594 h 1855498"/>
              <a:gd name="connsiteX318-12213" fmla="*/ 2055732 w 4011346"/>
              <a:gd name="connsiteY318-12214" fmla="*/ 153512 h 1855498"/>
              <a:gd name="connsiteX319-12215" fmla="*/ 2055732 w 4011346"/>
              <a:gd name="connsiteY319-12216" fmla="*/ 153512 h 1855498"/>
              <a:gd name="connsiteX320-12217" fmla="*/ 1862173 w 4011346"/>
              <a:gd name="connsiteY320-12218" fmla="*/ 53396 h 1855498"/>
              <a:gd name="connsiteX321-12219" fmla="*/ 1768731 w 4011346"/>
              <a:gd name="connsiteY321-12220" fmla="*/ 3338 h 1855498"/>
              <a:gd name="connsiteX322-12221" fmla="*/ 1705322 w 4011346"/>
              <a:gd name="connsiteY322-12222" fmla="*/ 26698 h 1855498"/>
              <a:gd name="connsiteX323-12223" fmla="*/ 1685300 w 4011346"/>
              <a:gd name="connsiteY323-12224" fmla="*/ 0 h 1855498"/>
              <a:gd name="connsiteX324-12225" fmla="*/ 1615218 w 4011346"/>
              <a:gd name="connsiteY324-12226" fmla="*/ 3338 h 1855498"/>
              <a:gd name="connsiteX325-12227" fmla="*/ 1638579 w 4011346"/>
              <a:gd name="connsiteY325-12228" fmla="*/ 33373 h 1855498"/>
              <a:gd name="connsiteX326-12229" fmla="*/ 1528449 w 4011346"/>
              <a:gd name="connsiteY326-12230" fmla="*/ 60069 h 1855498"/>
              <a:gd name="connsiteX327-12231" fmla="*/ 1465043 w 4011346"/>
              <a:gd name="connsiteY327-12232" fmla="*/ 143500 h 1855498"/>
              <a:gd name="connsiteX328-12233" fmla="*/ 1448357 w 4011346"/>
              <a:gd name="connsiteY328-12234" fmla="*/ 170198 h 1855498"/>
              <a:gd name="connsiteX329-12235" fmla="*/ 1481729 w 4011346"/>
              <a:gd name="connsiteY329-12236" fmla="*/ 203571 h 1855498"/>
              <a:gd name="connsiteX330-12237" fmla="*/ 1481729 w 4011346"/>
              <a:gd name="connsiteY330-12238" fmla="*/ 233606 h 1855498"/>
              <a:gd name="connsiteX331-12239" fmla="*/ 1458368 w 4011346"/>
              <a:gd name="connsiteY331-12240" fmla="*/ 236943 h 1855498"/>
              <a:gd name="connsiteX332-12241" fmla="*/ 1458368 w 4011346"/>
              <a:gd name="connsiteY332-12242" fmla="*/ 216919 h 1855498"/>
              <a:gd name="connsiteX333-12243" fmla="*/ 1418322 w 4011346"/>
              <a:gd name="connsiteY333-12244" fmla="*/ 226931 h 1855498"/>
              <a:gd name="connsiteX334-12245" fmla="*/ 1368263 w 4011346"/>
              <a:gd name="connsiteY334-12246" fmla="*/ 233606 h 1855498"/>
              <a:gd name="connsiteX335-12247" fmla="*/ 1321542 w 4011346"/>
              <a:gd name="connsiteY335-12248" fmla="*/ 240280 h 1855498"/>
              <a:gd name="connsiteX336-12249" fmla="*/ 1318205 w 4011346"/>
              <a:gd name="connsiteY336-12250" fmla="*/ 327048 h 1855498"/>
              <a:gd name="connsiteX337-12251" fmla="*/ 1358252 w 4011346"/>
              <a:gd name="connsiteY337-12252" fmla="*/ 350409 h 1855498"/>
              <a:gd name="connsiteX338-12253" fmla="*/ 1374938 w 4011346"/>
              <a:gd name="connsiteY338-12254" fmla="*/ 380444 h 1855498"/>
              <a:gd name="connsiteX339-12255" fmla="*/ 1384949 w 4011346"/>
              <a:gd name="connsiteY339-12256" fmla="*/ 403804 h 1855498"/>
              <a:gd name="connsiteX340-12257" fmla="*/ 1394961 w 4011346"/>
              <a:gd name="connsiteY340-12258" fmla="*/ 453863 h 1855498"/>
              <a:gd name="connsiteX341-12259" fmla="*/ 1384949 w 4011346"/>
              <a:gd name="connsiteY341-12260" fmla="*/ 483898 h 1855498"/>
              <a:gd name="connsiteX342-12261" fmla="*/ 1358252 w 4011346"/>
              <a:gd name="connsiteY342-12262" fmla="*/ 450525 h 1855498"/>
              <a:gd name="connsiteX343-12263" fmla="*/ 1361589 w 4011346"/>
              <a:gd name="connsiteY343-12264" fmla="*/ 420490 h 1855498"/>
              <a:gd name="connsiteX344-12265" fmla="*/ 1351577 w 4011346"/>
              <a:gd name="connsiteY344-12266" fmla="*/ 380444 h 1855498"/>
              <a:gd name="connsiteX345-12267" fmla="*/ 1328217 w 4011346"/>
              <a:gd name="connsiteY345-12268" fmla="*/ 387118 h 1855498"/>
              <a:gd name="connsiteX346-12269" fmla="*/ 1281495 w 4011346"/>
              <a:gd name="connsiteY346-12270" fmla="*/ 350409 h 1855498"/>
              <a:gd name="connsiteX347-12271" fmla="*/ 1241449 w 4011346"/>
              <a:gd name="connsiteY347-12272" fmla="*/ 347071 h 1855498"/>
              <a:gd name="connsiteX348-12273" fmla="*/ 1241449 w 4011346"/>
              <a:gd name="connsiteY348-12274" fmla="*/ 393792 h 1855498"/>
              <a:gd name="connsiteX349-12275" fmla="*/ 1201402 w 4011346"/>
              <a:gd name="connsiteY349-12276" fmla="*/ 373769 h 1855498"/>
              <a:gd name="connsiteX350-12277" fmla="*/ 1228100 w 4011346"/>
              <a:gd name="connsiteY350-12278" fmla="*/ 423827 h 1855498"/>
              <a:gd name="connsiteX351-12279" fmla="*/ 1258135 w 4011346"/>
              <a:gd name="connsiteY351-12280" fmla="*/ 433839 h 1855498"/>
              <a:gd name="connsiteX352-12281" fmla="*/ 1258135 w 4011346"/>
              <a:gd name="connsiteY352-12282" fmla="*/ 453863 h 1855498"/>
              <a:gd name="connsiteX353-12283" fmla="*/ 1198065 w 4011346"/>
              <a:gd name="connsiteY353-12284" fmla="*/ 430502 h 1855498"/>
              <a:gd name="connsiteX354-12285" fmla="*/ 1181379 w 4011346"/>
              <a:gd name="connsiteY354-12286" fmla="*/ 430502 h 1855498"/>
              <a:gd name="connsiteX355-12287" fmla="*/ 1178041 w 4011346"/>
              <a:gd name="connsiteY355-12288" fmla="*/ 387118 h 1855498"/>
              <a:gd name="connsiteX356-12289" fmla="*/ 1171367 w 4011346"/>
              <a:gd name="connsiteY356-12290" fmla="*/ 300350 h 1855498"/>
              <a:gd name="connsiteX357-12291" fmla="*/ 1161355 w 4011346"/>
              <a:gd name="connsiteY357-12292" fmla="*/ 370432 h 1855498"/>
              <a:gd name="connsiteX358-12293" fmla="*/ 1137995 w 4011346"/>
              <a:gd name="connsiteY358-12294" fmla="*/ 400467 h 1855498"/>
              <a:gd name="connsiteX359-12295" fmla="*/ 1158018 w 4011346"/>
              <a:gd name="connsiteY359-12296" fmla="*/ 447188 h 1855498"/>
              <a:gd name="connsiteX360-12297" fmla="*/ 1158018 w 4011346"/>
              <a:gd name="connsiteY360-12298" fmla="*/ 480560 h 1855498"/>
              <a:gd name="connsiteX361-12299" fmla="*/ 1141332 w 4011346"/>
              <a:gd name="connsiteY361-12300" fmla="*/ 530619 h 1855498"/>
              <a:gd name="connsiteX362-12301" fmla="*/ 1154681 w 4011346"/>
              <a:gd name="connsiteY362-12302" fmla="*/ 563991 h 1855498"/>
              <a:gd name="connsiteX363-12303" fmla="*/ 1184716 w 4011346"/>
              <a:gd name="connsiteY363-12304" fmla="*/ 570665 h 1855498"/>
              <a:gd name="connsiteX364-12305" fmla="*/ 1221425 w 4011346"/>
              <a:gd name="connsiteY364-12306" fmla="*/ 577340 h 1855498"/>
              <a:gd name="connsiteX365-12307" fmla="*/ 1241449 w 4011346"/>
              <a:gd name="connsiteY365-12308" fmla="*/ 600700 h 1855498"/>
              <a:gd name="connsiteX366-12309" fmla="*/ 1258135 w 4011346"/>
              <a:gd name="connsiteY366-12310" fmla="*/ 644084 h 1855498"/>
              <a:gd name="connsiteX367-12311" fmla="*/ 1258135 w 4011346"/>
              <a:gd name="connsiteY367-12312" fmla="*/ 644084 h 1855498"/>
              <a:gd name="connsiteX368-12313" fmla="*/ 1254798 w 4011346"/>
              <a:gd name="connsiteY368-12314" fmla="*/ 677457 h 1855498"/>
              <a:gd name="connsiteX369-12315" fmla="*/ 1274821 w 4011346"/>
              <a:gd name="connsiteY369-12316" fmla="*/ 697480 h 1855498"/>
              <a:gd name="connsiteX370-12317" fmla="*/ 1244786 w 4011346"/>
              <a:gd name="connsiteY370-12318" fmla="*/ 704155 h 1855498"/>
              <a:gd name="connsiteX371-12319" fmla="*/ 1224763 w 4011346"/>
              <a:gd name="connsiteY371-12320" fmla="*/ 664108 h 1855498"/>
              <a:gd name="connsiteX372-12321" fmla="*/ 1224763 w 4011346"/>
              <a:gd name="connsiteY372-12322" fmla="*/ 624061 h 1855498"/>
              <a:gd name="connsiteX373-12323" fmla="*/ 1194727 w 4011346"/>
              <a:gd name="connsiteY373-12324" fmla="*/ 587352 h 1855498"/>
              <a:gd name="connsiteX374-12325" fmla="*/ 1164692 w 4011346"/>
              <a:gd name="connsiteY374-12326" fmla="*/ 630736 h 1855498"/>
              <a:gd name="connsiteX375-12327" fmla="*/ 1178041 w 4011346"/>
              <a:gd name="connsiteY375-12328" fmla="*/ 674119 h 1855498"/>
              <a:gd name="connsiteX376-12329" fmla="*/ 1137995 w 4011346"/>
              <a:gd name="connsiteY376-12330" fmla="*/ 730852 h 1855498"/>
              <a:gd name="connsiteX377-12331" fmla="*/ 1097948 w 4011346"/>
              <a:gd name="connsiteY377-12332" fmla="*/ 787585 h 1855498"/>
              <a:gd name="connsiteX378-12333" fmla="*/ 1007843 w 4011346"/>
              <a:gd name="connsiteY378-12334" fmla="*/ 750876 h 1855498"/>
              <a:gd name="connsiteX379-12335" fmla="*/ 1074587 w 4011346"/>
              <a:gd name="connsiteY379-12336" fmla="*/ 747538 h 1855498"/>
              <a:gd name="connsiteX380-12337" fmla="*/ 1107960 w 4011346"/>
              <a:gd name="connsiteY380-12338" fmla="*/ 684131 h 1855498"/>
              <a:gd name="connsiteX381-12339" fmla="*/ 1121309 w 4011346"/>
              <a:gd name="connsiteY381-12340" fmla="*/ 640747 h 1855498"/>
              <a:gd name="connsiteX382-12341" fmla="*/ 1127983 w 4011346"/>
              <a:gd name="connsiteY382-12342" fmla="*/ 607375 h 1855498"/>
              <a:gd name="connsiteX383-12343" fmla="*/ 1117971 w 4011346"/>
              <a:gd name="connsiteY383-12344" fmla="*/ 590689 h 1855498"/>
              <a:gd name="connsiteX384-12345" fmla="*/ 1114634 w 4011346"/>
              <a:gd name="connsiteY384-12346" fmla="*/ 540630 h 1855498"/>
              <a:gd name="connsiteX385-12347" fmla="*/ 1104622 w 4011346"/>
              <a:gd name="connsiteY385-12348" fmla="*/ 460537 h 1855498"/>
              <a:gd name="connsiteX386-12349" fmla="*/ 1101285 w 4011346"/>
              <a:gd name="connsiteY386-12350" fmla="*/ 400467 h 1855498"/>
              <a:gd name="connsiteX387-12351" fmla="*/ 1124646 w 4011346"/>
              <a:gd name="connsiteY387-12352" fmla="*/ 307025 h 1855498"/>
              <a:gd name="connsiteX388-12353" fmla="*/ 1031203 w 4011346"/>
              <a:gd name="connsiteY388-12354" fmla="*/ 297013 h 1855498"/>
              <a:gd name="connsiteX389-12355" fmla="*/ 1014517 w 4011346"/>
              <a:gd name="connsiteY389-12356" fmla="*/ 353746 h 1855498"/>
              <a:gd name="connsiteX390-12357" fmla="*/ 1024529 w 4011346"/>
              <a:gd name="connsiteY390-12358" fmla="*/ 400467 h 1855498"/>
              <a:gd name="connsiteX391-12359" fmla="*/ 981145 w 4011346"/>
              <a:gd name="connsiteY391-12360" fmla="*/ 453863 h 1855498"/>
              <a:gd name="connsiteX392-12361" fmla="*/ 991157 w 4011346"/>
              <a:gd name="connsiteY392-12362" fmla="*/ 490572 h 1855498"/>
              <a:gd name="connsiteX393-12363" fmla="*/ 981145 w 4011346"/>
              <a:gd name="connsiteY393-12364" fmla="*/ 537293 h 1855498"/>
              <a:gd name="connsiteX394-12365" fmla="*/ 1001168 w 4011346"/>
              <a:gd name="connsiteY394-12366" fmla="*/ 560654 h 1855498"/>
              <a:gd name="connsiteX395-12367" fmla="*/ 1017854 w 4011346"/>
              <a:gd name="connsiteY395-12368" fmla="*/ 607375 h 1855498"/>
              <a:gd name="connsiteX396-12369" fmla="*/ 1047890 w 4011346"/>
              <a:gd name="connsiteY396-12370" fmla="*/ 594026 h 1855498"/>
              <a:gd name="connsiteX397-12371" fmla="*/ 1014517 w 4011346"/>
              <a:gd name="connsiteY397-12372" fmla="*/ 647422 h 1855498"/>
              <a:gd name="connsiteX398-12373" fmla="*/ 957784 w 4011346"/>
              <a:gd name="connsiteY398-12374" fmla="*/ 594026 h 1855498"/>
              <a:gd name="connsiteX399-12375" fmla="*/ 884365 w 4011346"/>
              <a:gd name="connsiteY399-12376" fmla="*/ 557317 h 1855498"/>
              <a:gd name="connsiteX400-12377" fmla="*/ 824295 w 4011346"/>
              <a:gd name="connsiteY400-12378" fmla="*/ 533956 h 1855498"/>
              <a:gd name="connsiteX401-12379" fmla="*/ 810946 w 4011346"/>
              <a:gd name="connsiteY401-12380" fmla="*/ 570665 h 1855498"/>
              <a:gd name="connsiteX402-12381" fmla="*/ 827633 w 4011346"/>
              <a:gd name="connsiteY402-12382" fmla="*/ 607375 h 1855498"/>
              <a:gd name="connsiteX403-12383" fmla="*/ 814284 w 4011346"/>
              <a:gd name="connsiteY403-12384" fmla="*/ 630736 h 1855498"/>
              <a:gd name="connsiteX404-12385" fmla="*/ 800935 w 4011346"/>
              <a:gd name="connsiteY404-12386" fmla="*/ 647422 h 1855498"/>
              <a:gd name="connsiteX405-12387" fmla="*/ 770900 w 4011346"/>
              <a:gd name="connsiteY405-12388" fmla="*/ 590689 h 1855498"/>
              <a:gd name="connsiteX406-12389" fmla="*/ 744202 w 4011346"/>
              <a:gd name="connsiteY406-12390" fmla="*/ 627398 h 1855498"/>
              <a:gd name="connsiteX407-12391" fmla="*/ 707492 w 4011346"/>
              <a:gd name="connsiteY407-12392" fmla="*/ 620724 h 1855498"/>
              <a:gd name="connsiteX408-12393" fmla="*/ 654097 w 4011346"/>
              <a:gd name="connsiteY408-12394" fmla="*/ 657433 h 1855498"/>
              <a:gd name="connsiteX409-12395" fmla="*/ 644085 w 4011346"/>
              <a:gd name="connsiteY409-12396" fmla="*/ 634073 h 1855498"/>
              <a:gd name="connsiteX410-12397" fmla="*/ 654097 w 4011346"/>
              <a:gd name="connsiteY410-12398" fmla="*/ 597363 h 1855498"/>
              <a:gd name="connsiteX411-12399" fmla="*/ 614050 w 4011346"/>
              <a:gd name="connsiteY411-12400" fmla="*/ 634073 h 1855498"/>
              <a:gd name="connsiteX412-12401" fmla="*/ 594027 w 4011346"/>
              <a:gd name="connsiteY412-12402" fmla="*/ 634073 h 1855498"/>
              <a:gd name="connsiteX413-12403" fmla="*/ 533957 w 4011346"/>
              <a:gd name="connsiteY413-12404" fmla="*/ 667445 h 1855498"/>
              <a:gd name="connsiteX414-12405" fmla="*/ 510596 w 4011346"/>
              <a:gd name="connsiteY414-12406" fmla="*/ 690806 h 1855498"/>
              <a:gd name="connsiteX415-12407" fmla="*/ 500584 w 4011346"/>
              <a:gd name="connsiteY415-12408" fmla="*/ 737527 h 1855498"/>
              <a:gd name="connsiteX416-12409" fmla="*/ 450526 w 4011346"/>
              <a:gd name="connsiteY416-12410" fmla="*/ 724178 h 1855498"/>
              <a:gd name="connsiteX417-12411" fmla="*/ 433840 w 4011346"/>
              <a:gd name="connsiteY417-12412" fmla="*/ 687468 h 1855498"/>
              <a:gd name="connsiteX418-12413" fmla="*/ 467212 w 4011346"/>
              <a:gd name="connsiteY418-12414" fmla="*/ 657433 h 1855498"/>
              <a:gd name="connsiteX419-12415" fmla="*/ 453863 w 4011346"/>
              <a:gd name="connsiteY419-12416" fmla="*/ 634073 h 1855498"/>
              <a:gd name="connsiteX420-12417" fmla="*/ 390456 w 4011346"/>
              <a:gd name="connsiteY420-12418" fmla="*/ 604038 h 1855498"/>
              <a:gd name="connsiteX421-12419" fmla="*/ 417154 w 4011346"/>
              <a:gd name="connsiteY421-12420" fmla="*/ 654096 h 1855498"/>
              <a:gd name="connsiteX422-12421" fmla="*/ 407142 w 4011346"/>
              <a:gd name="connsiteY422-12422" fmla="*/ 697480 h 1855498"/>
              <a:gd name="connsiteX423-12423" fmla="*/ 413817 w 4011346"/>
              <a:gd name="connsiteY423-12424" fmla="*/ 734190 h 1855498"/>
              <a:gd name="connsiteX424-12425" fmla="*/ 427165 w 4011346"/>
              <a:gd name="connsiteY424-12426" fmla="*/ 757550 h 1855498"/>
              <a:gd name="connsiteX425-12427" fmla="*/ 413817 w 4011346"/>
              <a:gd name="connsiteY425-12428" fmla="*/ 787585 h 1855498"/>
              <a:gd name="connsiteX426-12429" fmla="*/ 390456 w 4011346"/>
              <a:gd name="connsiteY426-12430" fmla="*/ 764225 h 1855498"/>
              <a:gd name="connsiteX427-12431" fmla="*/ 360421 w 4011346"/>
              <a:gd name="connsiteY427-12432" fmla="*/ 760887 h 1855498"/>
              <a:gd name="connsiteX428-12433" fmla="*/ 333723 w 4011346"/>
              <a:gd name="connsiteY428-12434" fmla="*/ 800934 h 1855498"/>
              <a:gd name="connsiteX429-12435" fmla="*/ 307025 w 4011346"/>
              <a:gd name="connsiteY429-12436" fmla="*/ 820957 h 1855498"/>
              <a:gd name="connsiteX430-12437" fmla="*/ 320374 w 4011346"/>
              <a:gd name="connsiteY430-12438" fmla="*/ 847655 h 1855498"/>
              <a:gd name="connsiteX431-12439" fmla="*/ 303688 w 4011346"/>
              <a:gd name="connsiteY431-12440" fmla="*/ 871016 h 1855498"/>
              <a:gd name="connsiteX432-12441" fmla="*/ 233606 w 4011346"/>
              <a:gd name="connsiteY432-12442" fmla="*/ 834306 h 1855498"/>
              <a:gd name="connsiteX433-12443" fmla="*/ 243618 w 4011346"/>
              <a:gd name="connsiteY433-12444" fmla="*/ 884365 h 1855498"/>
              <a:gd name="connsiteX434-12445" fmla="*/ 263641 w 4011346"/>
              <a:gd name="connsiteY434-12446" fmla="*/ 904388 h 1855498"/>
              <a:gd name="connsiteX435-12447" fmla="*/ 250292 w 4011346"/>
              <a:gd name="connsiteY435-12448" fmla="*/ 917737 h 1855498"/>
              <a:gd name="connsiteX436-12449" fmla="*/ 193560 w 4011346"/>
              <a:gd name="connsiteY436-12450" fmla="*/ 881027 h 1855498"/>
              <a:gd name="connsiteX437-12451" fmla="*/ 170199 w 4011346"/>
              <a:gd name="connsiteY437-12452" fmla="*/ 840981 h 1855498"/>
              <a:gd name="connsiteX438-12453" fmla="*/ 170199 w 4011346"/>
              <a:gd name="connsiteY438-12454" fmla="*/ 794260 h 1855498"/>
              <a:gd name="connsiteX439-12455" fmla="*/ 133490 w 4011346"/>
              <a:gd name="connsiteY439-12456" fmla="*/ 717503 h 1855498"/>
              <a:gd name="connsiteX440-12457" fmla="*/ 196897 w 4011346"/>
              <a:gd name="connsiteY440-12458" fmla="*/ 747538 h 1855498"/>
              <a:gd name="connsiteX441-12459" fmla="*/ 256967 w 4011346"/>
              <a:gd name="connsiteY441-12460" fmla="*/ 777573 h 1855498"/>
              <a:gd name="connsiteX442-12461" fmla="*/ 293676 w 4011346"/>
              <a:gd name="connsiteY442-12462" fmla="*/ 780911 h 1855498"/>
              <a:gd name="connsiteX443-12463" fmla="*/ 327049 w 4011346"/>
              <a:gd name="connsiteY443-12464" fmla="*/ 750876 h 1855498"/>
              <a:gd name="connsiteX444-12465" fmla="*/ 343735 w 4011346"/>
              <a:gd name="connsiteY444-12466" fmla="*/ 714166 h 1855498"/>
              <a:gd name="connsiteX445-12467" fmla="*/ 333723 w 4011346"/>
              <a:gd name="connsiteY445-12468" fmla="*/ 664108 h 1855498"/>
              <a:gd name="connsiteX446-12469" fmla="*/ 290339 w 4011346"/>
              <a:gd name="connsiteY446-12470" fmla="*/ 644084 h 1855498"/>
              <a:gd name="connsiteX447-12471" fmla="*/ 236944 w 4011346"/>
              <a:gd name="connsiteY447-12472" fmla="*/ 597363 h 1855498"/>
              <a:gd name="connsiteX448" fmla="*/ 133490 w 4011346"/>
              <a:gd name="connsiteY448" fmla="*/ 540630 h 1855498"/>
              <a:gd name="connsiteX0-12473" fmla="*/ 133490 w 4011346"/>
              <a:gd name="connsiteY0-12474" fmla="*/ 584014 h 1898882"/>
              <a:gd name="connsiteX1-12475" fmla="*/ 46722 w 4011346"/>
              <a:gd name="connsiteY1-12476" fmla="*/ 614049 h 1898882"/>
              <a:gd name="connsiteX2-12477" fmla="*/ 33373 w 4011346"/>
              <a:gd name="connsiteY2-12478" fmla="*/ 644084 h 1898882"/>
              <a:gd name="connsiteX3-12479" fmla="*/ 43384 w 4011346"/>
              <a:gd name="connsiteY3-12480" fmla="*/ 674120 h 1898882"/>
              <a:gd name="connsiteX4-12481" fmla="*/ 60071 w 4011346"/>
              <a:gd name="connsiteY4-12482" fmla="*/ 700817 h 1898882"/>
              <a:gd name="connsiteX5-12483" fmla="*/ 73419 w 4011346"/>
              <a:gd name="connsiteY5-12484" fmla="*/ 730852 h 1898882"/>
              <a:gd name="connsiteX6-12485" fmla="*/ 56733 w 4011346"/>
              <a:gd name="connsiteY6-12486" fmla="*/ 754213 h 1898882"/>
              <a:gd name="connsiteX7-12487" fmla="*/ 76757 w 4011346"/>
              <a:gd name="connsiteY7-12488" fmla="*/ 834306 h 1898882"/>
              <a:gd name="connsiteX8-12489" fmla="*/ 66745 w 4011346"/>
              <a:gd name="connsiteY8-12490" fmla="*/ 850993 h 1898882"/>
              <a:gd name="connsiteX9-12491" fmla="*/ 70082 w 4011346"/>
              <a:gd name="connsiteY9-12492" fmla="*/ 877690 h 1898882"/>
              <a:gd name="connsiteX10-12493" fmla="*/ 70082 w 4011346"/>
              <a:gd name="connsiteY10-12494" fmla="*/ 917737 h 1898882"/>
              <a:gd name="connsiteX11-12495" fmla="*/ 80094 w 4011346"/>
              <a:gd name="connsiteY11-12496" fmla="*/ 937760 h 1898882"/>
              <a:gd name="connsiteX12-12497" fmla="*/ 76757 w 4011346"/>
              <a:gd name="connsiteY12-12498" fmla="*/ 961121 h 1898882"/>
              <a:gd name="connsiteX13-12499" fmla="*/ 106792 w 4011346"/>
              <a:gd name="connsiteY13-12500" fmla="*/ 994493 h 1898882"/>
              <a:gd name="connsiteX14-12501" fmla="*/ 106792 w 4011346"/>
              <a:gd name="connsiteY14-12502" fmla="*/ 1024528 h 1898882"/>
              <a:gd name="connsiteX15-12503" fmla="*/ 13349 w 4011346"/>
              <a:gd name="connsiteY15-12504" fmla="*/ 1114633 h 1898882"/>
              <a:gd name="connsiteX16-12505" fmla="*/ 33373 w 4011346"/>
              <a:gd name="connsiteY16-12506" fmla="*/ 1148006 h 1898882"/>
              <a:gd name="connsiteX17-12507" fmla="*/ 33373 w 4011346"/>
              <a:gd name="connsiteY17-12508" fmla="*/ 1148006 h 1898882"/>
              <a:gd name="connsiteX18-12509" fmla="*/ 16687 w 4011346"/>
              <a:gd name="connsiteY18-12510" fmla="*/ 1178041 h 1898882"/>
              <a:gd name="connsiteX19-12511" fmla="*/ 3338 w 4011346"/>
              <a:gd name="connsiteY19-12512" fmla="*/ 1208076 h 1898882"/>
              <a:gd name="connsiteX20-12513" fmla="*/ 0 w 4011346"/>
              <a:gd name="connsiteY20-12514" fmla="*/ 1268146 h 1898882"/>
              <a:gd name="connsiteX21-12515" fmla="*/ 16687 w 4011346"/>
              <a:gd name="connsiteY21-12516" fmla="*/ 1311530 h 1898882"/>
              <a:gd name="connsiteX22-12517" fmla="*/ 20024 w 4011346"/>
              <a:gd name="connsiteY22-12518" fmla="*/ 1344902 h 1898882"/>
              <a:gd name="connsiteX23-12519" fmla="*/ 56733 w 4011346"/>
              <a:gd name="connsiteY23-12520" fmla="*/ 1354914 h 1898882"/>
              <a:gd name="connsiteX24-12521" fmla="*/ 116803 w 4011346"/>
              <a:gd name="connsiteY24-12522" fmla="*/ 1441682 h 1898882"/>
              <a:gd name="connsiteX25-12523" fmla="*/ 96780 w 4011346"/>
              <a:gd name="connsiteY25-12524" fmla="*/ 1465042 h 1898882"/>
              <a:gd name="connsiteX26-12525" fmla="*/ 93443 w 4011346"/>
              <a:gd name="connsiteY26-12526" fmla="*/ 1495077 h 1898882"/>
              <a:gd name="connsiteX27-12527" fmla="*/ 120141 w 4011346"/>
              <a:gd name="connsiteY27-12528" fmla="*/ 1498414 h 1898882"/>
              <a:gd name="connsiteX28-12529" fmla="*/ 160187 w 4011346"/>
              <a:gd name="connsiteY28-12530" fmla="*/ 1511763 h 1898882"/>
              <a:gd name="connsiteX29-12531" fmla="*/ 186885 w 4011346"/>
              <a:gd name="connsiteY29-12532" fmla="*/ 1525112 h 1898882"/>
              <a:gd name="connsiteX30-12533" fmla="*/ 213583 w 4011346"/>
              <a:gd name="connsiteY30-12534" fmla="*/ 1555147 h 1898882"/>
              <a:gd name="connsiteX31-12535" fmla="*/ 243618 w 4011346"/>
              <a:gd name="connsiteY31-12536" fmla="*/ 1558484 h 1898882"/>
              <a:gd name="connsiteX32-12537" fmla="*/ 287002 w 4011346"/>
              <a:gd name="connsiteY32-12538" fmla="*/ 1588520 h 1898882"/>
              <a:gd name="connsiteX33-12539" fmla="*/ 310363 w 4011346"/>
              <a:gd name="connsiteY33-12540" fmla="*/ 1598531 h 1898882"/>
              <a:gd name="connsiteX34-12541" fmla="*/ 310363 w 4011346"/>
              <a:gd name="connsiteY34-12542" fmla="*/ 1635241 h 1898882"/>
              <a:gd name="connsiteX35-12543" fmla="*/ 270316 w 4011346"/>
              <a:gd name="connsiteY35-12544" fmla="*/ 1675287 h 1898882"/>
              <a:gd name="connsiteX36-12545" fmla="*/ 280327 w 4011346"/>
              <a:gd name="connsiteY36-12546" fmla="*/ 1698648 h 1898882"/>
              <a:gd name="connsiteX37-12547" fmla="*/ 273653 w 4011346"/>
              <a:gd name="connsiteY37-12548" fmla="*/ 1718671 h 1898882"/>
              <a:gd name="connsiteX38-12549" fmla="*/ 266979 w 4011346"/>
              <a:gd name="connsiteY38-12550" fmla="*/ 1735357 h 1898882"/>
              <a:gd name="connsiteX39-12551" fmla="*/ 240281 w 4011346"/>
              <a:gd name="connsiteY39-12552" fmla="*/ 1775404 h 1898882"/>
              <a:gd name="connsiteX40-12553" fmla="*/ 307025 w 4011346"/>
              <a:gd name="connsiteY40-12554" fmla="*/ 1812114 h 1898882"/>
              <a:gd name="connsiteX41-12555" fmla="*/ 337060 w 4011346"/>
              <a:gd name="connsiteY41-12556" fmla="*/ 1818788 h 1898882"/>
              <a:gd name="connsiteX42-12557" fmla="*/ 360421 w 4011346"/>
              <a:gd name="connsiteY42-12558" fmla="*/ 1825463 h 1898882"/>
              <a:gd name="connsiteX43-12559" fmla="*/ 380444 w 4011346"/>
              <a:gd name="connsiteY43-12560" fmla="*/ 1832137 h 1898882"/>
              <a:gd name="connsiteX44-12561" fmla="*/ 407142 w 4011346"/>
              <a:gd name="connsiteY44-12562" fmla="*/ 1852160 h 1898882"/>
              <a:gd name="connsiteX45-12563" fmla="*/ 437177 w 4011346"/>
              <a:gd name="connsiteY45-12564" fmla="*/ 1848823 h 1898882"/>
              <a:gd name="connsiteX46-12565" fmla="*/ 507259 w 4011346"/>
              <a:gd name="connsiteY46-12566" fmla="*/ 1898882 h 1898882"/>
              <a:gd name="connsiteX47-12567" fmla="*/ 517271 w 4011346"/>
              <a:gd name="connsiteY47-12568" fmla="*/ 1885533 h 1898882"/>
              <a:gd name="connsiteX48-12569" fmla="*/ 507259 w 4011346"/>
              <a:gd name="connsiteY48-12570" fmla="*/ 1845486 h 1898882"/>
              <a:gd name="connsiteX49-12571" fmla="*/ 500584 w 4011346"/>
              <a:gd name="connsiteY49-12572" fmla="*/ 1812114 h 1898882"/>
              <a:gd name="connsiteX50-12573" fmla="*/ 483898 w 4011346"/>
              <a:gd name="connsiteY50-12574" fmla="*/ 1768730 h 1898882"/>
              <a:gd name="connsiteX51-12575" fmla="*/ 513933 w 4011346"/>
              <a:gd name="connsiteY51-12576" fmla="*/ 1748706 h 1898882"/>
              <a:gd name="connsiteX52-12577" fmla="*/ 547306 w 4011346"/>
              <a:gd name="connsiteY52-12578" fmla="*/ 1725346 h 1898882"/>
              <a:gd name="connsiteX53-12579" fmla="*/ 527282 w 4011346"/>
              <a:gd name="connsiteY53-12580" fmla="*/ 1708660 h 1898882"/>
              <a:gd name="connsiteX54-12581" fmla="*/ 517271 w 4011346"/>
              <a:gd name="connsiteY54-12582" fmla="*/ 1675287 h 1898882"/>
              <a:gd name="connsiteX55-12583" fmla="*/ 480561 w 4011346"/>
              <a:gd name="connsiteY55-12584" fmla="*/ 1658601 h 1898882"/>
              <a:gd name="connsiteX56-12585" fmla="*/ 470549 w 4011346"/>
              <a:gd name="connsiteY56-12586" fmla="*/ 1638578 h 1898882"/>
              <a:gd name="connsiteX57-12587" fmla="*/ 480561 w 4011346"/>
              <a:gd name="connsiteY57-12588" fmla="*/ 1608543 h 1898882"/>
              <a:gd name="connsiteX58-12589" fmla="*/ 490573 w 4011346"/>
              <a:gd name="connsiteY58-12590" fmla="*/ 1568496 h 1898882"/>
              <a:gd name="connsiteX59-12591" fmla="*/ 513933 w 4011346"/>
              <a:gd name="connsiteY59-12592" fmla="*/ 1588520 h 1898882"/>
              <a:gd name="connsiteX60-12593" fmla="*/ 520608 w 4011346"/>
              <a:gd name="connsiteY60-12594" fmla="*/ 1571833 h 1898882"/>
              <a:gd name="connsiteX61-12595" fmla="*/ 543968 w 4011346"/>
              <a:gd name="connsiteY61-12596" fmla="*/ 1535124 h 1898882"/>
              <a:gd name="connsiteX62-12597" fmla="*/ 574003 w 4011346"/>
              <a:gd name="connsiteY62-12598" fmla="*/ 1518438 h 1898882"/>
              <a:gd name="connsiteX63-12599" fmla="*/ 590690 w 4011346"/>
              <a:gd name="connsiteY63-12600" fmla="*/ 1531787 h 1898882"/>
              <a:gd name="connsiteX64-12601" fmla="*/ 610713 w 4011346"/>
              <a:gd name="connsiteY64-12602" fmla="*/ 1505089 h 1898882"/>
              <a:gd name="connsiteX65-12603" fmla="*/ 630736 w 4011346"/>
              <a:gd name="connsiteY65-12604" fmla="*/ 1531787 h 1898882"/>
              <a:gd name="connsiteX66-12605" fmla="*/ 657434 w 4011346"/>
              <a:gd name="connsiteY66-12606" fmla="*/ 1555147 h 1898882"/>
              <a:gd name="connsiteX67-12607" fmla="*/ 674120 w 4011346"/>
              <a:gd name="connsiteY67-12608" fmla="*/ 1561822 h 1898882"/>
              <a:gd name="connsiteX68-12609" fmla="*/ 697481 w 4011346"/>
              <a:gd name="connsiteY68-12610" fmla="*/ 1561822 h 1898882"/>
              <a:gd name="connsiteX69-12611" fmla="*/ 717504 w 4011346"/>
              <a:gd name="connsiteY69-12612" fmla="*/ 1548473 h 1898882"/>
              <a:gd name="connsiteX70-12613" fmla="*/ 744202 w 4011346"/>
              <a:gd name="connsiteY70-12614" fmla="*/ 1548473 h 1898882"/>
              <a:gd name="connsiteX71-12615" fmla="*/ 760888 w 4011346"/>
              <a:gd name="connsiteY71-12616" fmla="*/ 1545136 h 1898882"/>
              <a:gd name="connsiteX72-12617" fmla="*/ 790923 w 4011346"/>
              <a:gd name="connsiteY72-12618" fmla="*/ 1578508 h 1898882"/>
              <a:gd name="connsiteX73-12619" fmla="*/ 797598 w 4011346"/>
              <a:gd name="connsiteY73-12620" fmla="*/ 1551810 h 1898882"/>
              <a:gd name="connsiteX74-12621" fmla="*/ 817621 w 4011346"/>
              <a:gd name="connsiteY74-12622" fmla="*/ 1568496 h 1898882"/>
              <a:gd name="connsiteX75-12623" fmla="*/ 837644 w 4011346"/>
              <a:gd name="connsiteY75-12624" fmla="*/ 1545136 h 1898882"/>
              <a:gd name="connsiteX76-12625" fmla="*/ 827633 w 4011346"/>
              <a:gd name="connsiteY76-12626" fmla="*/ 1525112 h 1898882"/>
              <a:gd name="connsiteX77-12627" fmla="*/ 810946 w 4011346"/>
              <a:gd name="connsiteY77-12628" fmla="*/ 1511763 h 1898882"/>
              <a:gd name="connsiteX78-12629" fmla="*/ 810946 w 4011346"/>
              <a:gd name="connsiteY78-12630" fmla="*/ 1485066 h 1898882"/>
              <a:gd name="connsiteX79-12631" fmla="*/ 810946 w 4011346"/>
              <a:gd name="connsiteY79-12632" fmla="*/ 1471717 h 1898882"/>
              <a:gd name="connsiteX80-12633" fmla="*/ 830970 w 4011346"/>
              <a:gd name="connsiteY80-12634" fmla="*/ 1468379 h 1898882"/>
              <a:gd name="connsiteX81-12635" fmla="*/ 840981 w 4011346"/>
              <a:gd name="connsiteY81-12636" fmla="*/ 1465042 h 1898882"/>
              <a:gd name="connsiteX82-12637" fmla="*/ 820958 w 4011346"/>
              <a:gd name="connsiteY82-12638" fmla="*/ 1428333 h 1898882"/>
              <a:gd name="connsiteX83-12639" fmla="*/ 854330 w 4011346"/>
              <a:gd name="connsiteY83-12640" fmla="*/ 1421658 h 1898882"/>
              <a:gd name="connsiteX84-12641" fmla="*/ 891040 w 4011346"/>
              <a:gd name="connsiteY84-12642" fmla="*/ 1428333 h 1898882"/>
              <a:gd name="connsiteX85-12643" fmla="*/ 964459 w 4011346"/>
              <a:gd name="connsiteY85-12644" fmla="*/ 1384949 h 1898882"/>
              <a:gd name="connsiteX86-12645" fmla="*/ 1001168 w 4011346"/>
              <a:gd name="connsiteY86-12646" fmla="*/ 1384949 h 1898882"/>
              <a:gd name="connsiteX87-12647" fmla="*/ 1027866 w 4011346"/>
              <a:gd name="connsiteY87-12648" fmla="*/ 1361588 h 1898882"/>
              <a:gd name="connsiteX88-12649" fmla="*/ 1047890 w 4011346"/>
              <a:gd name="connsiteY88-12650" fmla="*/ 1371600 h 1898882"/>
              <a:gd name="connsiteX89-12651" fmla="*/ 1067913 w 4011346"/>
              <a:gd name="connsiteY89-12652" fmla="*/ 1381611 h 1898882"/>
              <a:gd name="connsiteX90-12653" fmla="*/ 1087936 w 4011346"/>
              <a:gd name="connsiteY90-12654" fmla="*/ 1408309 h 1898882"/>
              <a:gd name="connsiteX91-12655" fmla="*/ 1074587 w 4011346"/>
              <a:gd name="connsiteY91-12656" fmla="*/ 1421658 h 1898882"/>
              <a:gd name="connsiteX92-12657" fmla="*/ 1104622 w 4011346"/>
              <a:gd name="connsiteY92-12658" fmla="*/ 1421658 h 1898882"/>
              <a:gd name="connsiteX93-12659" fmla="*/ 1107960 w 4011346"/>
              <a:gd name="connsiteY93-12660" fmla="*/ 1438344 h 1898882"/>
              <a:gd name="connsiteX94-12661" fmla="*/ 1121309 w 4011346"/>
              <a:gd name="connsiteY94-12662" fmla="*/ 1421658 h 1898882"/>
              <a:gd name="connsiteX95-12663" fmla="*/ 1134657 w 4011346"/>
              <a:gd name="connsiteY95-12664" fmla="*/ 1435007 h 1898882"/>
              <a:gd name="connsiteX96-12665" fmla="*/ 1134657 w 4011346"/>
              <a:gd name="connsiteY96-12666" fmla="*/ 1455030 h 1898882"/>
              <a:gd name="connsiteX97-12667" fmla="*/ 1148006 w 4011346"/>
              <a:gd name="connsiteY97-12668" fmla="*/ 1451693 h 1898882"/>
              <a:gd name="connsiteX98-12669" fmla="*/ 1208076 w 4011346"/>
              <a:gd name="connsiteY98-12670" fmla="*/ 1404972 h 1898882"/>
              <a:gd name="connsiteX99-12671" fmla="*/ 1211414 w 4011346"/>
              <a:gd name="connsiteY99-12672" fmla="*/ 1424995 h 1898882"/>
              <a:gd name="connsiteX100-12673" fmla="*/ 1244786 w 4011346"/>
              <a:gd name="connsiteY100-12674" fmla="*/ 1445019 h 1898882"/>
              <a:gd name="connsiteX101-12675" fmla="*/ 1264809 w 4011346"/>
              <a:gd name="connsiteY101-12676" fmla="*/ 1475054 h 1898882"/>
              <a:gd name="connsiteX102-12677" fmla="*/ 1298181 w 4011346"/>
              <a:gd name="connsiteY102-12678" fmla="*/ 1581845 h 1898882"/>
              <a:gd name="connsiteX103-12679" fmla="*/ 1308193 w 4011346"/>
              <a:gd name="connsiteY103-12680" fmla="*/ 1538461 h 1898882"/>
              <a:gd name="connsiteX104-12681" fmla="*/ 1344903 w 4011346"/>
              <a:gd name="connsiteY104-12682" fmla="*/ 1558484 h 1898882"/>
              <a:gd name="connsiteX105-12683" fmla="*/ 1388287 w 4011346"/>
              <a:gd name="connsiteY105-12684" fmla="*/ 1558484 h 1898882"/>
              <a:gd name="connsiteX106-12685" fmla="*/ 1394961 w 4011346"/>
              <a:gd name="connsiteY106-12686" fmla="*/ 1581845 h 1898882"/>
              <a:gd name="connsiteX107-12687" fmla="*/ 1435008 w 4011346"/>
              <a:gd name="connsiteY107-12688" fmla="*/ 1605206 h 1898882"/>
              <a:gd name="connsiteX108-12689" fmla="*/ 1465043 w 4011346"/>
              <a:gd name="connsiteY108-12690" fmla="*/ 1605206 h 1898882"/>
              <a:gd name="connsiteX109-12691" fmla="*/ 1491741 w 4011346"/>
              <a:gd name="connsiteY109-12692" fmla="*/ 1618555 h 1898882"/>
              <a:gd name="connsiteX110-12693" fmla="*/ 1535125 w 4011346"/>
              <a:gd name="connsiteY110-12694" fmla="*/ 1575171 h 1898882"/>
              <a:gd name="connsiteX111-12695" fmla="*/ 1571834 w 4011346"/>
              <a:gd name="connsiteY111-12696" fmla="*/ 1555147 h 1898882"/>
              <a:gd name="connsiteX112-12697" fmla="*/ 1608544 w 4011346"/>
              <a:gd name="connsiteY112-12698" fmla="*/ 1558484 h 1898882"/>
              <a:gd name="connsiteX113-12699" fmla="*/ 1655265 w 4011346"/>
              <a:gd name="connsiteY113-12700" fmla="*/ 1571833 h 1898882"/>
              <a:gd name="connsiteX114-12701" fmla="*/ 1681963 w 4011346"/>
              <a:gd name="connsiteY114-12702" fmla="*/ 1588520 h 1898882"/>
              <a:gd name="connsiteX115-12703" fmla="*/ 1735358 w 4011346"/>
              <a:gd name="connsiteY115-12704" fmla="*/ 1581845 h 1898882"/>
              <a:gd name="connsiteX116-12705" fmla="*/ 1745370 w 4011346"/>
              <a:gd name="connsiteY116-12706" fmla="*/ 1561822 h 1898882"/>
              <a:gd name="connsiteX117-12707" fmla="*/ 1738695 w 4011346"/>
              <a:gd name="connsiteY117-12708" fmla="*/ 1541798 h 1898882"/>
              <a:gd name="connsiteX118-12709" fmla="*/ 1765393 w 4011346"/>
              <a:gd name="connsiteY118-12710" fmla="*/ 1515101 h 1898882"/>
              <a:gd name="connsiteX119-12711" fmla="*/ 1778742 w 4011346"/>
              <a:gd name="connsiteY119-12712" fmla="*/ 1511763 h 1898882"/>
              <a:gd name="connsiteX120-12713" fmla="*/ 1812114 w 4011346"/>
              <a:gd name="connsiteY120-12714" fmla="*/ 1528449 h 1898882"/>
              <a:gd name="connsiteX121-12715" fmla="*/ 1852161 w 4011346"/>
              <a:gd name="connsiteY121-12716" fmla="*/ 1541798 h 1898882"/>
              <a:gd name="connsiteX122-12717" fmla="*/ 1858836 w 4011346"/>
              <a:gd name="connsiteY122-12718" fmla="*/ 1568496 h 1898882"/>
              <a:gd name="connsiteX123-12719" fmla="*/ 1872184 w 4011346"/>
              <a:gd name="connsiteY123-12720" fmla="*/ 1575171 h 1898882"/>
              <a:gd name="connsiteX124-12721" fmla="*/ 1902219 w 4011346"/>
              <a:gd name="connsiteY124-12722" fmla="*/ 1578508 h 1898882"/>
              <a:gd name="connsiteX125-12723" fmla="*/ 1932254 w 4011346"/>
              <a:gd name="connsiteY125-12724" fmla="*/ 1561822 h 1898882"/>
              <a:gd name="connsiteX126-12725" fmla="*/ 1962290 w 4011346"/>
              <a:gd name="connsiteY126-12726" fmla="*/ 1575171 h 1898882"/>
              <a:gd name="connsiteX127-12727" fmla="*/ 1985650 w 4011346"/>
              <a:gd name="connsiteY127-12728" fmla="*/ 1588520 h 1898882"/>
              <a:gd name="connsiteX128-12729" fmla="*/ 1995662 w 4011346"/>
              <a:gd name="connsiteY128-12730" fmla="*/ 1598531 h 1898882"/>
              <a:gd name="connsiteX129-12731" fmla="*/ 2032371 w 4011346"/>
              <a:gd name="connsiteY129-12732" fmla="*/ 1618555 h 1898882"/>
              <a:gd name="connsiteX130-12733" fmla="*/ 2069081 w 4011346"/>
              <a:gd name="connsiteY130-12734" fmla="*/ 1615217 h 1898882"/>
              <a:gd name="connsiteX131-12735" fmla="*/ 2142500 w 4011346"/>
              <a:gd name="connsiteY131-12736" fmla="*/ 1571833 h 1898882"/>
              <a:gd name="connsiteX132-12737" fmla="*/ 2195895 w 4011346"/>
              <a:gd name="connsiteY132-12738" fmla="*/ 1585182 h 1898882"/>
              <a:gd name="connsiteX133-12739" fmla="*/ 2225930 w 4011346"/>
              <a:gd name="connsiteY133-12740" fmla="*/ 1595194 h 1898882"/>
              <a:gd name="connsiteX134-12741" fmla="*/ 2259303 w 4011346"/>
              <a:gd name="connsiteY134-12742" fmla="*/ 1581845 h 1898882"/>
              <a:gd name="connsiteX135-12743" fmla="*/ 2262640 w 4011346"/>
              <a:gd name="connsiteY135-12744" fmla="*/ 1555147 h 1898882"/>
              <a:gd name="connsiteX136-12745" fmla="*/ 2282663 w 4011346"/>
              <a:gd name="connsiteY136-12746" fmla="*/ 1525112 h 1898882"/>
              <a:gd name="connsiteX137-12747" fmla="*/ 2299349 w 4011346"/>
              <a:gd name="connsiteY137-12748" fmla="*/ 1471717 h 1898882"/>
              <a:gd name="connsiteX138-12749" fmla="*/ 2282663 w 4011346"/>
              <a:gd name="connsiteY138-12750" fmla="*/ 1475054 h 1898882"/>
              <a:gd name="connsiteX139-12751" fmla="*/ 2312698 w 4011346"/>
              <a:gd name="connsiteY139-12752" fmla="*/ 1448356 h 1898882"/>
              <a:gd name="connsiteX140-12753" fmla="*/ 2339396 w 4011346"/>
              <a:gd name="connsiteY140-12754" fmla="*/ 1445019 h 1898882"/>
              <a:gd name="connsiteX141-12755" fmla="*/ 2396129 w 4011346"/>
              <a:gd name="connsiteY141-12756" fmla="*/ 1455030 h 1898882"/>
              <a:gd name="connsiteX142-12757" fmla="*/ 2436176 w 4011346"/>
              <a:gd name="connsiteY142-12758" fmla="*/ 1481728 h 1898882"/>
              <a:gd name="connsiteX143-12759" fmla="*/ 2462873 w 4011346"/>
              <a:gd name="connsiteY143-12760" fmla="*/ 1511763 h 1898882"/>
              <a:gd name="connsiteX144-12761" fmla="*/ 2469548 w 4011346"/>
              <a:gd name="connsiteY144-12762" fmla="*/ 1548473 h 1898882"/>
              <a:gd name="connsiteX145-12763" fmla="*/ 2476222 w 4011346"/>
              <a:gd name="connsiteY145-12764" fmla="*/ 1588520 h 1898882"/>
              <a:gd name="connsiteX146-12765" fmla="*/ 2486234 w 4011346"/>
              <a:gd name="connsiteY146-12766" fmla="*/ 1608543 h 1898882"/>
              <a:gd name="connsiteX147-12767" fmla="*/ 2529618 w 4011346"/>
              <a:gd name="connsiteY147-12768" fmla="*/ 1621892 h 1898882"/>
              <a:gd name="connsiteX148-12769" fmla="*/ 2549641 w 4011346"/>
              <a:gd name="connsiteY148-12770" fmla="*/ 1641915 h 1898882"/>
              <a:gd name="connsiteX149-12771" fmla="*/ 2562990 w 4011346"/>
              <a:gd name="connsiteY149-12772" fmla="*/ 1675287 h 1898882"/>
              <a:gd name="connsiteX150-12773" fmla="*/ 2586351 w 4011346"/>
              <a:gd name="connsiteY150-12774" fmla="*/ 1668613 h 1898882"/>
              <a:gd name="connsiteX151-12775" fmla="*/ 2606374 w 4011346"/>
              <a:gd name="connsiteY151-12776" fmla="*/ 1658601 h 1898882"/>
              <a:gd name="connsiteX152-12777" fmla="*/ 2639746 w 4011346"/>
              <a:gd name="connsiteY152-12778" fmla="*/ 1641915 h 1898882"/>
              <a:gd name="connsiteX153-12779" fmla="*/ 2643084 w 4011346"/>
              <a:gd name="connsiteY153-12780" fmla="*/ 1658601 h 1898882"/>
              <a:gd name="connsiteX154-12781" fmla="*/ 2626398 w 4011346"/>
              <a:gd name="connsiteY154-12782" fmla="*/ 1688636 h 1898882"/>
              <a:gd name="connsiteX155-12783" fmla="*/ 2616386 w 4011346"/>
              <a:gd name="connsiteY155-12784" fmla="*/ 1725346 h 1898882"/>
              <a:gd name="connsiteX156-12785" fmla="*/ 2603037 w 4011346"/>
              <a:gd name="connsiteY156-12786" fmla="*/ 1778741 h 1898882"/>
              <a:gd name="connsiteX157-12787" fmla="*/ 2579676 w 4011346"/>
              <a:gd name="connsiteY157-12788" fmla="*/ 1752044 h 1898882"/>
              <a:gd name="connsiteX158-12789" fmla="*/ 2552979 w 4011346"/>
              <a:gd name="connsiteY158-12790" fmla="*/ 1775404 h 1898882"/>
              <a:gd name="connsiteX159-12791" fmla="*/ 2559653 w 4011346"/>
              <a:gd name="connsiteY159-12792" fmla="*/ 1802102 h 1898882"/>
              <a:gd name="connsiteX160-12793" fmla="*/ 2559653 w 4011346"/>
              <a:gd name="connsiteY160-12794" fmla="*/ 1838811 h 1898882"/>
              <a:gd name="connsiteX161-12795" fmla="*/ 2549641 w 4011346"/>
              <a:gd name="connsiteY161-12796" fmla="*/ 1858835 h 1898882"/>
              <a:gd name="connsiteX162-12797" fmla="*/ 2589688 w 4011346"/>
              <a:gd name="connsiteY162-12798" fmla="*/ 1838811 h 1898882"/>
              <a:gd name="connsiteX163-12799" fmla="*/ 2626398 w 4011346"/>
              <a:gd name="connsiteY163-12800" fmla="*/ 1848823 h 1898882"/>
              <a:gd name="connsiteX164-12801" fmla="*/ 2653095 w 4011346"/>
              <a:gd name="connsiteY164-12802" fmla="*/ 1825463 h 1898882"/>
              <a:gd name="connsiteX165-12803" fmla="*/ 2683130 w 4011346"/>
              <a:gd name="connsiteY165-12804" fmla="*/ 1772067 h 1898882"/>
              <a:gd name="connsiteX166-12805" fmla="*/ 2753212 w 4011346"/>
              <a:gd name="connsiteY166-12806" fmla="*/ 1685299 h 1898882"/>
              <a:gd name="connsiteX167-12807" fmla="*/ 2783247 w 4011346"/>
              <a:gd name="connsiteY167-12808" fmla="*/ 1615217 h 1898882"/>
              <a:gd name="connsiteX168-12809" fmla="*/ 2803271 w 4011346"/>
              <a:gd name="connsiteY168-12810" fmla="*/ 1511763 h 1898882"/>
              <a:gd name="connsiteX169-12811" fmla="*/ 2793259 w 4011346"/>
              <a:gd name="connsiteY169-12812" fmla="*/ 1461705 h 1898882"/>
              <a:gd name="connsiteX170-12813" fmla="*/ 2769898 w 4011346"/>
              <a:gd name="connsiteY170-12814" fmla="*/ 1428333 h 1898882"/>
              <a:gd name="connsiteX171-12815" fmla="*/ 2726514 w 4011346"/>
              <a:gd name="connsiteY171-12816" fmla="*/ 1428333 h 1898882"/>
              <a:gd name="connsiteX172-12817" fmla="*/ 2699817 w 4011346"/>
              <a:gd name="connsiteY172-12818" fmla="*/ 1428333 h 1898882"/>
              <a:gd name="connsiteX173-12819" fmla="*/ 2683130 w 4011346"/>
              <a:gd name="connsiteY173-12820" fmla="*/ 1408309 h 1898882"/>
              <a:gd name="connsiteX174-12821" fmla="*/ 2669781 w 4011346"/>
              <a:gd name="connsiteY174-12822" fmla="*/ 1388286 h 1898882"/>
              <a:gd name="connsiteX175-12823" fmla="*/ 2763224 w 4011346"/>
              <a:gd name="connsiteY175-12824" fmla="*/ 1271483 h 1898882"/>
              <a:gd name="connsiteX176-12825" fmla="*/ 2846654 w 4011346"/>
              <a:gd name="connsiteY176-12826" fmla="*/ 1204739 h 1898882"/>
              <a:gd name="connsiteX177-12827" fmla="*/ 2890038 w 4011346"/>
              <a:gd name="connsiteY177-12828" fmla="*/ 1181378 h 1898882"/>
              <a:gd name="connsiteX178-12829" fmla="*/ 2933422 w 4011346"/>
              <a:gd name="connsiteY178-12830" fmla="*/ 1201401 h 1898882"/>
              <a:gd name="connsiteX179-12831" fmla="*/ 2950109 w 4011346"/>
              <a:gd name="connsiteY179-12832" fmla="*/ 1184715 h 1898882"/>
              <a:gd name="connsiteX180-12833" fmla="*/ 2993492 w 4011346"/>
              <a:gd name="connsiteY180-12834" fmla="*/ 1201401 h 1898882"/>
              <a:gd name="connsiteX181-12835" fmla="*/ 3006841 w 4011346"/>
              <a:gd name="connsiteY181-12836" fmla="*/ 1168029 h 1898882"/>
              <a:gd name="connsiteX182-12837" fmla="*/ 3053563 w 4011346"/>
              <a:gd name="connsiteY182-12838" fmla="*/ 1178041 h 1898882"/>
              <a:gd name="connsiteX183-12839" fmla="*/ 3070249 w 4011346"/>
              <a:gd name="connsiteY183-12840" fmla="*/ 1194727 h 1898882"/>
              <a:gd name="connsiteX184-12841" fmla="*/ 3060237 w 4011346"/>
              <a:gd name="connsiteY184-12842" fmla="*/ 1214750 h 1898882"/>
              <a:gd name="connsiteX185-12843" fmla="*/ 3123644 w 4011346"/>
              <a:gd name="connsiteY185-12844" fmla="*/ 1198064 h 1898882"/>
              <a:gd name="connsiteX186-12845" fmla="*/ 3140330 w 4011346"/>
              <a:gd name="connsiteY186-12846" fmla="*/ 1184715 h 1898882"/>
              <a:gd name="connsiteX187-12847" fmla="*/ 3123644 w 4011346"/>
              <a:gd name="connsiteY187-12848" fmla="*/ 1171366 h 1898882"/>
              <a:gd name="connsiteX188-12849" fmla="*/ 3143668 w 4011346"/>
              <a:gd name="connsiteY188-12850" fmla="*/ 1131320 h 1898882"/>
              <a:gd name="connsiteX189-12851" fmla="*/ 3190389 w 4011346"/>
              <a:gd name="connsiteY189-12852" fmla="*/ 1061238 h 1898882"/>
              <a:gd name="connsiteX190-12853" fmla="*/ 3233773 w 4011346"/>
              <a:gd name="connsiteY190-12854" fmla="*/ 1057901 h 1898882"/>
              <a:gd name="connsiteX191-12855" fmla="*/ 3273819 w 4011346"/>
              <a:gd name="connsiteY191-12856" fmla="*/ 1067912 h 1898882"/>
              <a:gd name="connsiteX192-12857" fmla="*/ 3277157 w 4011346"/>
              <a:gd name="connsiteY192-12858" fmla="*/ 1124645 h 1898882"/>
              <a:gd name="connsiteX193-12859" fmla="*/ 3320541 w 4011346"/>
              <a:gd name="connsiteY193-12860" fmla="*/ 1081261 h 1898882"/>
              <a:gd name="connsiteX194-12861" fmla="*/ 3343901 w 4011346"/>
              <a:gd name="connsiteY194-12862" fmla="*/ 1064575 h 1898882"/>
              <a:gd name="connsiteX195-12863" fmla="*/ 3350576 w 4011346"/>
              <a:gd name="connsiteY195-12864" fmla="*/ 1031203 h 1898882"/>
              <a:gd name="connsiteX196-12865" fmla="*/ 3377273 w 4011346"/>
              <a:gd name="connsiteY196-12866" fmla="*/ 1014517 h 1898882"/>
              <a:gd name="connsiteX197-12867" fmla="*/ 3407309 w 4011346"/>
              <a:gd name="connsiteY197-12868" fmla="*/ 1024528 h 1898882"/>
              <a:gd name="connsiteX198-12869" fmla="*/ 3373936 w 4011346"/>
              <a:gd name="connsiteY198-12870" fmla="*/ 1054563 h 1898882"/>
              <a:gd name="connsiteX199-12871" fmla="*/ 3360587 w 4011346"/>
              <a:gd name="connsiteY199-12872" fmla="*/ 1104622 h 1898882"/>
              <a:gd name="connsiteX200-12873" fmla="*/ 3323878 w 4011346"/>
              <a:gd name="connsiteY200-12874" fmla="*/ 1144668 h 1898882"/>
              <a:gd name="connsiteX201-12875" fmla="*/ 3210412 w 4011346"/>
              <a:gd name="connsiteY201-12876" fmla="*/ 1241448 h 1898882"/>
              <a:gd name="connsiteX202-12877" fmla="*/ 3163691 w 4011346"/>
              <a:gd name="connsiteY202-12878" fmla="*/ 1311530 h 1898882"/>
              <a:gd name="connsiteX203-12879" fmla="*/ 3160354 w 4011346"/>
              <a:gd name="connsiteY203-12880" fmla="*/ 1384949 h 1898882"/>
              <a:gd name="connsiteX204-12881" fmla="*/ 3170365 w 4011346"/>
              <a:gd name="connsiteY204-12882" fmla="*/ 1475054 h 1898882"/>
              <a:gd name="connsiteX205-12883" fmla="*/ 3190389 w 4011346"/>
              <a:gd name="connsiteY205-12884" fmla="*/ 1538461 h 1898882"/>
              <a:gd name="connsiteX206-12885" fmla="*/ 3217087 w 4011346"/>
              <a:gd name="connsiteY206-12886" fmla="*/ 1528449 h 1898882"/>
              <a:gd name="connsiteX207-12887" fmla="*/ 3240447 w 4011346"/>
              <a:gd name="connsiteY207-12888" fmla="*/ 1461705 h 1898882"/>
              <a:gd name="connsiteX208-12889" fmla="*/ 3270482 w 4011346"/>
              <a:gd name="connsiteY208-12890" fmla="*/ 1458368 h 1898882"/>
              <a:gd name="connsiteX209-12891" fmla="*/ 3287168 w 4011346"/>
              <a:gd name="connsiteY209-12892" fmla="*/ 1398298 h 1898882"/>
              <a:gd name="connsiteX210-12893" fmla="*/ 3313866 w 4011346"/>
              <a:gd name="connsiteY210-12894" fmla="*/ 1388286 h 1898882"/>
              <a:gd name="connsiteX211-12895" fmla="*/ 3313866 w 4011346"/>
              <a:gd name="connsiteY211-12896" fmla="*/ 1358251 h 1898882"/>
              <a:gd name="connsiteX212-12897" fmla="*/ 3337227 w 4011346"/>
              <a:gd name="connsiteY212-12898" fmla="*/ 1321541 h 1898882"/>
              <a:gd name="connsiteX213-12899" fmla="*/ 3330552 w 4011346"/>
              <a:gd name="connsiteY213-12900" fmla="*/ 1278157 h 1898882"/>
              <a:gd name="connsiteX214-12901" fmla="*/ 3333890 w 4011346"/>
              <a:gd name="connsiteY214-12902" fmla="*/ 1248122 h 1898882"/>
              <a:gd name="connsiteX215-12903" fmla="*/ 3323878 w 4011346"/>
              <a:gd name="connsiteY215-12904" fmla="*/ 1238111 h 1898882"/>
              <a:gd name="connsiteX216-12905" fmla="*/ 3363925 w 4011346"/>
              <a:gd name="connsiteY216-12906" fmla="*/ 1151343 h 1898882"/>
              <a:gd name="connsiteX217-12907" fmla="*/ 3383948 w 4011346"/>
              <a:gd name="connsiteY217-12908" fmla="*/ 1161355 h 1898882"/>
              <a:gd name="connsiteX218-12909" fmla="*/ 3410646 w 4011346"/>
              <a:gd name="connsiteY218-12910" fmla="*/ 1134657 h 1898882"/>
              <a:gd name="connsiteX219-12911" fmla="*/ 3420657 w 4011346"/>
              <a:gd name="connsiteY219-12912" fmla="*/ 1161355 h 1898882"/>
              <a:gd name="connsiteX220-12913" fmla="*/ 3447355 w 4011346"/>
              <a:gd name="connsiteY220-12914" fmla="*/ 1144668 h 1898882"/>
              <a:gd name="connsiteX221-12915" fmla="*/ 3477390 w 4011346"/>
              <a:gd name="connsiteY221-12916" fmla="*/ 1134657 h 1898882"/>
              <a:gd name="connsiteX222-12917" fmla="*/ 3514100 w 4011346"/>
              <a:gd name="connsiteY222-12918" fmla="*/ 1161355 h 1898882"/>
              <a:gd name="connsiteX223-12919" fmla="*/ 3574170 w 4011346"/>
              <a:gd name="connsiteY223-12920" fmla="*/ 1094610 h 1898882"/>
              <a:gd name="connsiteX224-12921" fmla="*/ 3637577 w 4011346"/>
              <a:gd name="connsiteY224-12922" fmla="*/ 1047889 h 1898882"/>
              <a:gd name="connsiteX225-12923" fmla="*/ 3690973 w 4011346"/>
              <a:gd name="connsiteY225-12924" fmla="*/ 1011179 h 1898882"/>
              <a:gd name="connsiteX226-12925" fmla="*/ 3741031 w 4011346"/>
              <a:gd name="connsiteY226-12926" fmla="*/ 1037877 h 1898882"/>
              <a:gd name="connsiteX227-12927" fmla="*/ 3751043 w 4011346"/>
              <a:gd name="connsiteY227-12928" fmla="*/ 1011179 h 1898882"/>
              <a:gd name="connsiteX228-12929" fmla="*/ 3727682 w 4011346"/>
              <a:gd name="connsiteY228-12930" fmla="*/ 944435 h 1898882"/>
              <a:gd name="connsiteX229-12931" fmla="*/ 3700984 w 4011346"/>
              <a:gd name="connsiteY229-12932" fmla="*/ 927749 h 1898882"/>
              <a:gd name="connsiteX230-12933" fmla="*/ 3697647 w 4011346"/>
              <a:gd name="connsiteY230-12934" fmla="*/ 897714 h 1898882"/>
              <a:gd name="connsiteX231-12935" fmla="*/ 3751043 w 4011346"/>
              <a:gd name="connsiteY231-12936" fmla="*/ 904388 h 1898882"/>
              <a:gd name="connsiteX232-12937" fmla="*/ 3774403 w 4011346"/>
              <a:gd name="connsiteY232-12938" fmla="*/ 861004 h 1898882"/>
              <a:gd name="connsiteX233-12939" fmla="*/ 3767729 w 4011346"/>
              <a:gd name="connsiteY233-12940" fmla="*/ 834306 h 1898882"/>
              <a:gd name="connsiteX234-12941" fmla="*/ 3794427 w 4011346"/>
              <a:gd name="connsiteY234-12942" fmla="*/ 800934 h 1898882"/>
              <a:gd name="connsiteX235-12943" fmla="*/ 3804438 w 4011346"/>
              <a:gd name="connsiteY235-12944" fmla="*/ 844318 h 1898882"/>
              <a:gd name="connsiteX236-12945" fmla="*/ 3827799 w 4011346"/>
              <a:gd name="connsiteY236-12946" fmla="*/ 861004 h 1898882"/>
              <a:gd name="connsiteX237-12947" fmla="*/ 3874520 w 4011346"/>
              <a:gd name="connsiteY237-12948" fmla="*/ 881028 h 1898882"/>
              <a:gd name="connsiteX238-12949" fmla="*/ 3894544 w 4011346"/>
              <a:gd name="connsiteY238-12950" fmla="*/ 907725 h 1898882"/>
              <a:gd name="connsiteX239-12951" fmla="*/ 3941265 w 4011346"/>
              <a:gd name="connsiteY239-12952" fmla="*/ 931086 h 1898882"/>
              <a:gd name="connsiteX240-12953" fmla="*/ 3947939 w 4011346"/>
              <a:gd name="connsiteY240-12954" fmla="*/ 917737 h 1898882"/>
              <a:gd name="connsiteX241-12955" fmla="*/ 3957951 w 4011346"/>
              <a:gd name="connsiteY241-12956" fmla="*/ 854330 h 1898882"/>
              <a:gd name="connsiteX242-12957" fmla="*/ 4004672 w 4011346"/>
              <a:gd name="connsiteY242-12958" fmla="*/ 847655 h 1898882"/>
              <a:gd name="connsiteX243-12959" fmla="*/ 4011346 w 4011346"/>
              <a:gd name="connsiteY243-12960" fmla="*/ 814283 h 1898882"/>
              <a:gd name="connsiteX244-12961" fmla="*/ 3967963 w 4011346"/>
              <a:gd name="connsiteY244-12962" fmla="*/ 777574 h 1898882"/>
              <a:gd name="connsiteX245-12963" fmla="*/ 3921241 w 4011346"/>
              <a:gd name="connsiteY245-12964" fmla="*/ 760887 h 1898882"/>
              <a:gd name="connsiteX246-12965" fmla="*/ 3907892 w 4011346"/>
              <a:gd name="connsiteY246-12966" fmla="*/ 764225 h 1898882"/>
              <a:gd name="connsiteX247-12967" fmla="*/ 3907892 w 4011346"/>
              <a:gd name="connsiteY247-12968" fmla="*/ 797597 h 1898882"/>
              <a:gd name="connsiteX248-12969" fmla="*/ 3887869 w 4011346"/>
              <a:gd name="connsiteY248-12970" fmla="*/ 790922 h 1898882"/>
              <a:gd name="connsiteX249-12971" fmla="*/ 3874520 w 4011346"/>
              <a:gd name="connsiteY249-12972" fmla="*/ 737527 h 1898882"/>
              <a:gd name="connsiteX250-12973" fmla="*/ 3817787 w 4011346"/>
              <a:gd name="connsiteY250-12974" fmla="*/ 674120 h 1898882"/>
              <a:gd name="connsiteX251-12975" fmla="*/ 3717671 w 4011346"/>
              <a:gd name="connsiteY251-12976" fmla="*/ 597363 h 1898882"/>
              <a:gd name="connsiteX252-12977" fmla="*/ 3664275 w 4011346"/>
              <a:gd name="connsiteY252-12978" fmla="*/ 577340 h 1898882"/>
              <a:gd name="connsiteX253-12979" fmla="*/ 3584181 w 4011346"/>
              <a:gd name="connsiteY253-12980" fmla="*/ 570666 h 1898882"/>
              <a:gd name="connsiteX254-12981" fmla="*/ 3520774 w 4011346"/>
              <a:gd name="connsiteY254-12982" fmla="*/ 553979 h 1898882"/>
              <a:gd name="connsiteX255-12983" fmla="*/ 3530786 w 4011346"/>
              <a:gd name="connsiteY255-12984" fmla="*/ 594026 h 1898882"/>
              <a:gd name="connsiteX256-12985" fmla="*/ 3537460 w 4011346"/>
              <a:gd name="connsiteY256-12986" fmla="*/ 620724 h 1898882"/>
              <a:gd name="connsiteX257-12987" fmla="*/ 3507425 w 4011346"/>
              <a:gd name="connsiteY257-12988" fmla="*/ 644084 h 1898882"/>
              <a:gd name="connsiteX258-12989" fmla="*/ 3477390 w 4011346"/>
              <a:gd name="connsiteY258-12990" fmla="*/ 617387 h 1898882"/>
              <a:gd name="connsiteX259-12991" fmla="*/ 3477390 w 4011346"/>
              <a:gd name="connsiteY259-12992" fmla="*/ 597363 h 1898882"/>
              <a:gd name="connsiteX260-12993" fmla="*/ 3504088 w 4011346"/>
              <a:gd name="connsiteY260-12994" fmla="*/ 577340 h 1898882"/>
              <a:gd name="connsiteX261-12995" fmla="*/ 3467379 w 4011346"/>
              <a:gd name="connsiteY261-12996" fmla="*/ 563991 h 1898882"/>
              <a:gd name="connsiteX262-12997" fmla="*/ 3450692 w 4011346"/>
              <a:gd name="connsiteY262-12998" fmla="*/ 590689 h 1898882"/>
              <a:gd name="connsiteX263-12999" fmla="*/ 3440681 w 4011346"/>
              <a:gd name="connsiteY263-13000" fmla="*/ 604038 h 1898882"/>
              <a:gd name="connsiteX264-13001" fmla="*/ 3357250 w 4011346"/>
              <a:gd name="connsiteY264-13002" fmla="*/ 590689 h 1898882"/>
              <a:gd name="connsiteX265-13003" fmla="*/ 3297180 w 4011346"/>
              <a:gd name="connsiteY265-13004" fmla="*/ 597363 h 1898882"/>
              <a:gd name="connsiteX266-13005" fmla="*/ 3267145 w 4011346"/>
              <a:gd name="connsiteY266-13006" fmla="*/ 574003 h 1898882"/>
              <a:gd name="connsiteX267-13007" fmla="*/ 3267145 w 4011346"/>
              <a:gd name="connsiteY267-13008" fmla="*/ 537293 h 1898882"/>
              <a:gd name="connsiteX268-13009" fmla="*/ 3203738 w 4011346"/>
              <a:gd name="connsiteY268-13010" fmla="*/ 480560 h 1898882"/>
              <a:gd name="connsiteX269-13011" fmla="*/ 3076923 w 4011346"/>
              <a:gd name="connsiteY269-13012" fmla="*/ 487235 h 1898882"/>
              <a:gd name="connsiteX270-13013" fmla="*/ 3043551 w 4011346"/>
              <a:gd name="connsiteY270-13014" fmla="*/ 463874 h 1898882"/>
              <a:gd name="connsiteX271-13015" fmla="*/ 3000167 w 4011346"/>
              <a:gd name="connsiteY271-13016" fmla="*/ 417153 h 1898882"/>
              <a:gd name="connsiteX272-13017" fmla="*/ 3013516 w 4011346"/>
              <a:gd name="connsiteY272-13018" fmla="*/ 410479 h 1898882"/>
              <a:gd name="connsiteX273-13019" fmla="*/ 3000167 w 4011346"/>
              <a:gd name="connsiteY273-13020" fmla="*/ 390455 h 1898882"/>
              <a:gd name="connsiteX274-13021" fmla="*/ 2970132 w 4011346"/>
              <a:gd name="connsiteY274-13022" fmla="*/ 387118 h 1898882"/>
              <a:gd name="connsiteX275-13023" fmla="*/ 2920073 w 4011346"/>
              <a:gd name="connsiteY275-13024" fmla="*/ 433839 h 1898882"/>
              <a:gd name="connsiteX276-13025" fmla="*/ 2920073 w 4011346"/>
              <a:gd name="connsiteY276-13026" fmla="*/ 433839 h 1898882"/>
              <a:gd name="connsiteX277-13027" fmla="*/ 2916736 w 4011346"/>
              <a:gd name="connsiteY277-13028" fmla="*/ 383781 h 1898882"/>
              <a:gd name="connsiteX278-13029" fmla="*/ 2936760 w 4011346"/>
              <a:gd name="connsiteY278-13030" fmla="*/ 380444 h 1898882"/>
              <a:gd name="connsiteX279-13031" fmla="*/ 2866678 w 4011346"/>
              <a:gd name="connsiteY279-13032" fmla="*/ 350409 h 1898882"/>
              <a:gd name="connsiteX280-13033" fmla="*/ 2813282 w 4011346"/>
              <a:gd name="connsiteY280-13034" fmla="*/ 347071 h 1898882"/>
              <a:gd name="connsiteX281-13035" fmla="*/ 2793259 w 4011346"/>
              <a:gd name="connsiteY281-13036" fmla="*/ 370432 h 1898882"/>
              <a:gd name="connsiteX282-13037" fmla="*/ 2743200 w 4011346"/>
              <a:gd name="connsiteY282-13038" fmla="*/ 380444 h 1898882"/>
              <a:gd name="connsiteX283-13039" fmla="*/ 2786584 w 4011346"/>
              <a:gd name="connsiteY283-13040" fmla="*/ 390455 h 1898882"/>
              <a:gd name="connsiteX284-13041" fmla="*/ 2763224 w 4011346"/>
              <a:gd name="connsiteY284-13042" fmla="*/ 410479 h 1898882"/>
              <a:gd name="connsiteX285-13043" fmla="*/ 2769898 w 4011346"/>
              <a:gd name="connsiteY285-13044" fmla="*/ 460537 h 1898882"/>
              <a:gd name="connsiteX286-13045" fmla="*/ 2749875 w 4011346"/>
              <a:gd name="connsiteY286-13046" fmla="*/ 443851 h 1898882"/>
              <a:gd name="connsiteX287-13047" fmla="*/ 2733189 w 4011346"/>
              <a:gd name="connsiteY287-13048" fmla="*/ 457200 h 1898882"/>
              <a:gd name="connsiteX288-13049" fmla="*/ 2666444 w 4011346"/>
              <a:gd name="connsiteY288-13050" fmla="*/ 447188 h 1898882"/>
              <a:gd name="connsiteX289-13051" fmla="*/ 2636409 w 4011346"/>
              <a:gd name="connsiteY289-13052" fmla="*/ 457200 h 1898882"/>
              <a:gd name="connsiteX290-13053" fmla="*/ 2603037 w 4011346"/>
              <a:gd name="connsiteY290-13054" fmla="*/ 417153 h 1898882"/>
              <a:gd name="connsiteX291-13055" fmla="*/ 2569665 w 4011346"/>
              <a:gd name="connsiteY291-13056" fmla="*/ 500584 h 1898882"/>
              <a:gd name="connsiteX292-13057" fmla="*/ 2552979 w 4011346"/>
              <a:gd name="connsiteY292-13058" fmla="*/ 520607 h 1898882"/>
              <a:gd name="connsiteX293-13059" fmla="*/ 2469548 w 4011346"/>
              <a:gd name="connsiteY293-13060" fmla="*/ 383781 h 1898882"/>
              <a:gd name="connsiteX294-13061" fmla="*/ 2446187 w 4011346"/>
              <a:gd name="connsiteY294-13062" fmla="*/ 400467 h 1898882"/>
              <a:gd name="connsiteX295-13063" fmla="*/ 2442850 w 4011346"/>
              <a:gd name="connsiteY295-13064" fmla="*/ 367095 h 1898882"/>
              <a:gd name="connsiteX296-13065" fmla="*/ 2449525 w 4011346"/>
              <a:gd name="connsiteY296-13066" fmla="*/ 297013 h 1898882"/>
              <a:gd name="connsiteX297-13067" fmla="*/ 2386117 w 4011346"/>
              <a:gd name="connsiteY297-13068" fmla="*/ 270315 h 1898882"/>
              <a:gd name="connsiteX298-13069" fmla="*/ 2369431 w 4011346"/>
              <a:gd name="connsiteY298-13070" fmla="*/ 310362 h 1898882"/>
              <a:gd name="connsiteX299-13071" fmla="*/ 2379443 w 4011346"/>
              <a:gd name="connsiteY299-13072" fmla="*/ 333722 h 1898882"/>
              <a:gd name="connsiteX300-13073" fmla="*/ 2376106 w 4011346"/>
              <a:gd name="connsiteY300-13074" fmla="*/ 353746 h 1898882"/>
              <a:gd name="connsiteX301-13075" fmla="*/ 2352745 w 4011346"/>
              <a:gd name="connsiteY301-13076" fmla="*/ 330385 h 1898882"/>
              <a:gd name="connsiteX302-13077" fmla="*/ 2316036 w 4011346"/>
              <a:gd name="connsiteY302-13078" fmla="*/ 337060 h 1898882"/>
              <a:gd name="connsiteX303-13079" fmla="*/ 2272652 w 4011346"/>
              <a:gd name="connsiteY303-13080" fmla="*/ 323711 h 1898882"/>
              <a:gd name="connsiteX304-13081" fmla="*/ 2245954 w 4011346"/>
              <a:gd name="connsiteY304-13082" fmla="*/ 283664 h 1898882"/>
              <a:gd name="connsiteX305-13083" fmla="*/ 2209244 w 4011346"/>
              <a:gd name="connsiteY305-13084" fmla="*/ 280327 h 1898882"/>
              <a:gd name="connsiteX306-13085" fmla="*/ 2159186 w 4011346"/>
              <a:gd name="connsiteY306-13086" fmla="*/ 270315 h 1898882"/>
              <a:gd name="connsiteX307-13087" fmla="*/ 2132488 w 4011346"/>
              <a:gd name="connsiteY307-13088" fmla="*/ 287001 h 1898882"/>
              <a:gd name="connsiteX308-13089" fmla="*/ 2115802 w 4011346"/>
              <a:gd name="connsiteY308-13090" fmla="*/ 300350 h 1898882"/>
              <a:gd name="connsiteX309-13091" fmla="*/ 2115802 w 4011346"/>
              <a:gd name="connsiteY309-13092" fmla="*/ 270315 h 1898882"/>
              <a:gd name="connsiteX310-13093" fmla="*/ 2082430 w 4011346"/>
              <a:gd name="connsiteY310-13094" fmla="*/ 266978 h 1898882"/>
              <a:gd name="connsiteX311-13095" fmla="*/ 2045720 w 4011346"/>
              <a:gd name="connsiteY311-13096" fmla="*/ 240280 h 1898882"/>
              <a:gd name="connsiteX312-13097" fmla="*/ 2025697 w 4011346"/>
              <a:gd name="connsiteY312-13098" fmla="*/ 270315 h 1898882"/>
              <a:gd name="connsiteX313-13099" fmla="*/ 2055732 w 4011346"/>
              <a:gd name="connsiteY313-13100" fmla="*/ 266978 h 1898882"/>
              <a:gd name="connsiteX314-13101" fmla="*/ 2045720 w 4011346"/>
              <a:gd name="connsiteY314-13102" fmla="*/ 293676 h 1898882"/>
              <a:gd name="connsiteX315-13103" fmla="*/ 1988987 w 4011346"/>
              <a:gd name="connsiteY315-13104" fmla="*/ 313699 h 1898882"/>
              <a:gd name="connsiteX316-13105" fmla="*/ 1935592 w 4011346"/>
              <a:gd name="connsiteY316-13106" fmla="*/ 323711 h 1898882"/>
              <a:gd name="connsiteX317-13107" fmla="*/ 1995662 w 4011346"/>
              <a:gd name="connsiteY317-13108" fmla="*/ 266978 h 1898882"/>
              <a:gd name="connsiteX318-13109" fmla="*/ 2055732 w 4011346"/>
              <a:gd name="connsiteY318-13110" fmla="*/ 196896 h 1898882"/>
              <a:gd name="connsiteX319-13111" fmla="*/ 2055732 w 4011346"/>
              <a:gd name="connsiteY319-13112" fmla="*/ 196896 h 1898882"/>
              <a:gd name="connsiteX320-13113" fmla="*/ 1782079 w 4011346"/>
              <a:gd name="connsiteY320-13114" fmla="*/ 0 h 1898882"/>
              <a:gd name="connsiteX321-13115" fmla="*/ 1768731 w 4011346"/>
              <a:gd name="connsiteY321-13116" fmla="*/ 46722 h 1898882"/>
              <a:gd name="connsiteX322-13117" fmla="*/ 1705322 w 4011346"/>
              <a:gd name="connsiteY322-13118" fmla="*/ 70082 h 1898882"/>
              <a:gd name="connsiteX323-13119" fmla="*/ 1685300 w 4011346"/>
              <a:gd name="connsiteY323-13120" fmla="*/ 43384 h 1898882"/>
              <a:gd name="connsiteX324-13121" fmla="*/ 1615218 w 4011346"/>
              <a:gd name="connsiteY324-13122" fmla="*/ 46722 h 1898882"/>
              <a:gd name="connsiteX325-13123" fmla="*/ 1638579 w 4011346"/>
              <a:gd name="connsiteY325-13124" fmla="*/ 76757 h 1898882"/>
              <a:gd name="connsiteX326-13125" fmla="*/ 1528449 w 4011346"/>
              <a:gd name="connsiteY326-13126" fmla="*/ 103453 h 1898882"/>
              <a:gd name="connsiteX327-13127" fmla="*/ 1465043 w 4011346"/>
              <a:gd name="connsiteY327-13128" fmla="*/ 186884 h 1898882"/>
              <a:gd name="connsiteX328-13129" fmla="*/ 1448357 w 4011346"/>
              <a:gd name="connsiteY328-13130" fmla="*/ 213582 h 1898882"/>
              <a:gd name="connsiteX329-13131" fmla="*/ 1481729 w 4011346"/>
              <a:gd name="connsiteY329-13132" fmla="*/ 246955 h 1898882"/>
              <a:gd name="connsiteX330-13133" fmla="*/ 1481729 w 4011346"/>
              <a:gd name="connsiteY330-13134" fmla="*/ 276990 h 1898882"/>
              <a:gd name="connsiteX331-13135" fmla="*/ 1458368 w 4011346"/>
              <a:gd name="connsiteY331-13136" fmla="*/ 280327 h 1898882"/>
              <a:gd name="connsiteX332-13137" fmla="*/ 1458368 w 4011346"/>
              <a:gd name="connsiteY332-13138" fmla="*/ 260303 h 1898882"/>
              <a:gd name="connsiteX333-13139" fmla="*/ 1418322 w 4011346"/>
              <a:gd name="connsiteY333-13140" fmla="*/ 270315 h 1898882"/>
              <a:gd name="connsiteX334-13141" fmla="*/ 1368263 w 4011346"/>
              <a:gd name="connsiteY334-13142" fmla="*/ 276990 h 1898882"/>
              <a:gd name="connsiteX335-13143" fmla="*/ 1321542 w 4011346"/>
              <a:gd name="connsiteY335-13144" fmla="*/ 283664 h 1898882"/>
              <a:gd name="connsiteX336-13145" fmla="*/ 1318205 w 4011346"/>
              <a:gd name="connsiteY336-13146" fmla="*/ 370432 h 1898882"/>
              <a:gd name="connsiteX337-13147" fmla="*/ 1358252 w 4011346"/>
              <a:gd name="connsiteY337-13148" fmla="*/ 393793 h 1898882"/>
              <a:gd name="connsiteX338-13149" fmla="*/ 1374938 w 4011346"/>
              <a:gd name="connsiteY338-13150" fmla="*/ 423828 h 1898882"/>
              <a:gd name="connsiteX339-13151" fmla="*/ 1384949 w 4011346"/>
              <a:gd name="connsiteY339-13152" fmla="*/ 447188 h 1898882"/>
              <a:gd name="connsiteX340-13153" fmla="*/ 1394961 w 4011346"/>
              <a:gd name="connsiteY340-13154" fmla="*/ 497247 h 1898882"/>
              <a:gd name="connsiteX341-13155" fmla="*/ 1384949 w 4011346"/>
              <a:gd name="connsiteY341-13156" fmla="*/ 527282 h 1898882"/>
              <a:gd name="connsiteX342-13157" fmla="*/ 1358252 w 4011346"/>
              <a:gd name="connsiteY342-13158" fmla="*/ 493909 h 1898882"/>
              <a:gd name="connsiteX343-13159" fmla="*/ 1361589 w 4011346"/>
              <a:gd name="connsiteY343-13160" fmla="*/ 463874 h 1898882"/>
              <a:gd name="connsiteX344-13161" fmla="*/ 1351577 w 4011346"/>
              <a:gd name="connsiteY344-13162" fmla="*/ 423828 h 1898882"/>
              <a:gd name="connsiteX345-13163" fmla="*/ 1328217 w 4011346"/>
              <a:gd name="connsiteY345-13164" fmla="*/ 430502 h 1898882"/>
              <a:gd name="connsiteX346-13165" fmla="*/ 1281495 w 4011346"/>
              <a:gd name="connsiteY346-13166" fmla="*/ 393793 h 1898882"/>
              <a:gd name="connsiteX347-13167" fmla="*/ 1241449 w 4011346"/>
              <a:gd name="connsiteY347-13168" fmla="*/ 390455 h 1898882"/>
              <a:gd name="connsiteX348-13169" fmla="*/ 1241449 w 4011346"/>
              <a:gd name="connsiteY348-13170" fmla="*/ 437176 h 1898882"/>
              <a:gd name="connsiteX349-13171" fmla="*/ 1201402 w 4011346"/>
              <a:gd name="connsiteY349-13172" fmla="*/ 417153 h 1898882"/>
              <a:gd name="connsiteX350-13173" fmla="*/ 1228100 w 4011346"/>
              <a:gd name="connsiteY350-13174" fmla="*/ 467211 h 1898882"/>
              <a:gd name="connsiteX351-13175" fmla="*/ 1258135 w 4011346"/>
              <a:gd name="connsiteY351-13176" fmla="*/ 477223 h 1898882"/>
              <a:gd name="connsiteX352-13177" fmla="*/ 1258135 w 4011346"/>
              <a:gd name="connsiteY352-13178" fmla="*/ 497247 h 1898882"/>
              <a:gd name="connsiteX353-13179" fmla="*/ 1198065 w 4011346"/>
              <a:gd name="connsiteY353-13180" fmla="*/ 473886 h 1898882"/>
              <a:gd name="connsiteX354-13181" fmla="*/ 1181379 w 4011346"/>
              <a:gd name="connsiteY354-13182" fmla="*/ 473886 h 1898882"/>
              <a:gd name="connsiteX355-13183" fmla="*/ 1178041 w 4011346"/>
              <a:gd name="connsiteY355-13184" fmla="*/ 430502 h 1898882"/>
              <a:gd name="connsiteX356-13185" fmla="*/ 1171367 w 4011346"/>
              <a:gd name="connsiteY356-13186" fmla="*/ 343734 h 1898882"/>
              <a:gd name="connsiteX357-13187" fmla="*/ 1161355 w 4011346"/>
              <a:gd name="connsiteY357-13188" fmla="*/ 413816 h 1898882"/>
              <a:gd name="connsiteX358-13189" fmla="*/ 1137995 w 4011346"/>
              <a:gd name="connsiteY358-13190" fmla="*/ 443851 h 1898882"/>
              <a:gd name="connsiteX359-13191" fmla="*/ 1158018 w 4011346"/>
              <a:gd name="connsiteY359-13192" fmla="*/ 490572 h 1898882"/>
              <a:gd name="connsiteX360-13193" fmla="*/ 1158018 w 4011346"/>
              <a:gd name="connsiteY360-13194" fmla="*/ 523944 h 1898882"/>
              <a:gd name="connsiteX361-13195" fmla="*/ 1141332 w 4011346"/>
              <a:gd name="connsiteY361-13196" fmla="*/ 574003 h 1898882"/>
              <a:gd name="connsiteX362-13197" fmla="*/ 1154681 w 4011346"/>
              <a:gd name="connsiteY362-13198" fmla="*/ 607375 h 1898882"/>
              <a:gd name="connsiteX363-13199" fmla="*/ 1184716 w 4011346"/>
              <a:gd name="connsiteY363-13200" fmla="*/ 614049 h 1898882"/>
              <a:gd name="connsiteX364-13201" fmla="*/ 1221425 w 4011346"/>
              <a:gd name="connsiteY364-13202" fmla="*/ 620724 h 1898882"/>
              <a:gd name="connsiteX365-13203" fmla="*/ 1241449 w 4011346"/>
              <a:gd name="connsiteY365-13204" fmla="*/ 644084 h 1898882"/>
              <a:gd name="connsiteX366-13205" fmla="*/ 1258135 w 4011346"/>
              <a:gd name="connsiteY366-13206" fmla="*/ 687468 h 1898882"/>
              <a:gd name="connsiteX367-13207" fmla="*/ 1258135 w 4011346"/>
              <a:gd name="connsiteY367-13208" fmla="*/ 687468 h 1898882"/>
              <a:gd name="connsiteX368-13209" fmla="*/ 1254798 w 4011346"/>
              <a:gd name="connsiteY368-13210" fmla="*/ 720841 h 1898882"/>
              <a:gd name="connsiteX369-13211" fmla="*/ 1274821 w 4011346"/>
              <a:gd name="connsiteY369-13212" fmla="*/ 740864 h 1898882"/>
              <a:gd name="connsiteX370-13213" fmla="*/ 1244786 w 4011346"/>
              <a:gd name="connsiteY370-13214" fmla="*/ 747539 h 1898882"/>
              <a:gd name="connsiteX371-13215" fmla="*/ 1224763 w 4011346"/>
              <a:gd name="connsiteY371-13216" fmla="*/ 707492 h 1898882"/>
              <a:gd name="connsiteX372-13217" fmla="*/ 1224763 w 4011346"/>
              <a:gd name="connsiteY372-13218" fmla="*/ 667445 h 1898882"/>
              <a:gd name="connsiteX373-13219" fmla="*/ 1194727 w 4011346"/>
              <a:gd name="connsiteY373-13220" fmla="*/ 630736 h 1898882"/>
              <a:gd name="connsiteX374-13221" fmla="*/ 1164692 w 4011346"/>
              <a:gd name="connsiteY374-13222" fmla="*/ 674120 h 1898882"/>
              <a:gd name="connsiteX375-13223" fmla="*/ 1178041 w 4011346"/>
              <a:gd name="connsiteY375-13224" fmla="*/ 717503 h 1898882"/>
              <a:gd name="connsiteX376-13225" fmla="*/ 1137995 w 4011346"/>
              <a:gd name="connsiteY376-13226" fmla="*/ 774236 h 1898882"/>
              <a:gd name="connsiteX377-13227" fmla="*/ 1097948 w 4011346"/>
              <a:gd name="connsiteY377-13228" fmla="*/ 830969 h 1898882"/>
              <a:gd name="connsiteX378-13229" fmla="*/ 1007843 w 4011346"/>
              <a:gd name="connsiteY378-13230" fmla="*/ 794260 h 1898882"/>
              <a:gd name="connsiteX379-13231" fmla="*/ 1074587 w 4011346"/>
              <a:gd name="connsiteY379-13232" fmla="*/ 790922 h 1898882"/>
              <a:gd name="connsiteX380-13233" fmla="*/ 1107960 w 4011346"/>
              <a:gd name="connsiteY380-13234" fmla="*/ 727515 h 1898882"/>
              <a:gd name="connsiteX381-13235" fmla="*/ 1121309 w 4011346"/>
              <a:gd name="connsiteY381-13236" fmla="*/ 684131 h 1898882"/>
              <a:gd name="connsiteX382-13237" fmla="*/ 1127983 w 4011346"/>
              <a:gd name="connsiteY382-13238" fmla="*/ 650759 h 1898882"/>
              <a:gd name="connsiteX383-13239" fmla="*/ 1117971 w 4011346"/>
              <a:gd name="connsiteY383-13240" fmla="*/ 634073 h 1898882"/>
              <a:gd name="connsiteX384-13241" fmla="*/ 1114634 w 4011346"/>
              <a:gd name="connsiteY384-13242" fmla="*/ 584014 h 1898882"/>
              <a:gd name="connsiteX385-13243" fmla="*/ 1104622 w 4011346"/>
              <a:gd name="connsiteY385-13244" fmla="*/ 503921 h 1898882"/>
              <a:gd name="connsiteX386-13245" fmla="*/ 1101285 w 4011346"/>
              <a:gd name="connsiteY386-13246" fmla="*/ 443851 h 1898882"/>
              <a:gd name="connsiteX387-13247" fmla="*/ 1124646 w 4011346"/>
              <a:gd name="connsiteY387-13248" fmla="*/ 350409 h 1898882"/>
              <a:gd name="connsiteX388-13249" fmla="*/ 1031203 w 4011346"/>
              <a:gd name="connsiteY388-13250" fmla="*/ 340397 h 1898882"/>
              <a:gd name="connsiteX389-13251" fmla="*/ 1014517 w 4011346"/>
              <a:gd name="connsiteY389-13252" fmla="*/ 397130 h 1898882"/>
              <a:gd name="connsiteX390-13253" fmla="*/ 1024529 w 4011346"/>
              <a:gd name="connsiteY390-13254" fmla="*/ 443851 h 1898882"/>
              <a:gd name="connsiteX391-13255" fmla="*/ 981145 w 4011346"/>
              <a:gd name="connsiteY391-13256" fmla="*/ 497247 h 1898882"/>
              <a:gd name="connsiteX392-13257" fmla="*/ 991157 w 4011346"/>
              <a:gd name="connsiteY392-13258" fmla="*/ 533956 h 1898882"/>
              <a:gd name="connsiteX393-13259" fmla="*/ 981145 w 4011346"/>
              <a:gd name="connsiteY393-13260" fmla="*/ 580677 h 1898882"/>
              <a:gd name="connsiteX394-13261" fmla="*/ 1001168 w 4011346"/>
              <a:gd name="connsiteY394-13262" fmla="*/ 604038 h 1898882"/>
              <a:gd name="connsiteX395-13263" fmla="*/ 1017854 w 4011346"/>
              <a:gd name="connsiteY395-13264" fmla="*/ 650759 h 1898882"/>
              <a:gd name="connsiteX396-13265" fmla="*/ 1047890 w 4011346"/>
              <a:gd name="connsiteY396-13266" fmla="*/ 637410 h 1898882"/>
              <a:gd name="connsiteX397-13267" fmla="*/ 1014517 w 4011346"/>
              <a:gd name="connsiteY397-13268" fmla="*/ 690806 h 1898882"/>
              <a:gd name="connsiteX398-13269" fmla="*/ 957784 w 4011346"/>
              <a:gd name="connsiteY398-13270" fmla="*/ 637410 h 1898882"/>
              <a:gd name="connsiteX399-13271" fmla="*/ 884365 w 4011346"/>
              <a:gd name="connsiteY399-13272" fmla="*/ 600701 h 1898882"/>
              <a:gd name="connsiteX400-13273" fmla="*/ 824295 w 4011346"/>
              <a:gd name="connsiteY400-13274" fmla="*/ 577340 h 1898882"/>
              <a:gd name="connsiteX401-13275" fmla="*/ 810946 w 4011346"/>
              <a:gd name="connsiteY401-13276" fmla="*/ 614049 h 1898882"/>
              <a:gd name="connsiteX402-13277" fmla="*/ 827633 w 4011346"/>
              <a:gd name="connsiteY402-13278" fmla="*/ 650759 h 1898882"/>
              <a:gd name="connsiteX403-13279" fmla="*/ 814284 w 4011346"/>
              <a:gd name="connsiteY403-13280" fmla="*/ 674120 h 1898882"/>
              <a:gd name="connsiteX404-13281" fmla="*/ 800935 w 4011346"/>
              <a:gd name="connsiteY404-13282" fmla="*/ 690806 h 1898882"/>
              <a:gd name="connsiteX405-13283" fmla="*/ 770900 w 4011346"/>
              <a:gd name="connsiteY405-13284" fmla="*/ 634073 h 1898882"/>
              <a:gd name="connsiteX406-13285" fmla="*/ 744202 w 4011346"/>
              <a:gd name="connsiteY406-13286" fmla="*/ 670782 h 1898882"/>
              <a:gd name="connsiteX407-13287" fmla="*/ 707492 w 4011346"/>
              <a:gd name="connsiteY407-13288" fmla="*/ 664108 h 1898882"/>
              <a:gd name="connsiteX408-13289" fmla="*/ 654097 w 4011346"/>
              <a:gd name="connsiteY408-13290" fmla="*/ 700817 h 1898882"/>
              <a:gd name="connsiteX409-13291" fmla="*/ 644085 w 4011346"/>
              <a:gd name="connsiteY409-13292" fmla="*/ 677457 h 1898882"/>
              <a:gd name="connsiteX410-13293" fmla="*/ 654097 w 4011346"/>
              <a:gd name="connsiteY410-13294" fmla="*/ 640747 h 1898882"/>
              <a:gd name="connsiteX411-13295" fmla="*/ 614050 w 4011346"/>
              <a:gd name="connsiteY411-13296" fmla="*/ 677457 h 1898882"/>
              <a:gd name="connsiteX412-13297" fmla="*/ 594027 w 4011346"/>
              <a:gd name="connsiteY412-13298" fmla="*/ 677457 h 1898882"/>
              <a:gd name="connsiteX413-13299" fmla="*/ 533957 w 4011346"/>
              <a:gd name="connsiteY413-13300" fmla="*/ 710829 h 1898882"/>
              <a:gd name="connsiteX414-13301" fmla="*/ 510596 w 4011346"/>
              <a:gd name="connsiteY414-13302" fmla="*/ 734190 h 1898882"/>
              <a:gd name="connsiteX415-13303" fmla="*/ 500584 w 4011346"/>
              <a:gd name="connsiteY415-13304" fmla="*/ 780911 h 1898882"/>
              <a:gd name="connsiteX416-13305" fmla="*/ 450526 w 4011346"/>
              <a:gd name="connsiteY416-13306" fmla="*/ 767562 h 1898882"/>
              <a:gd name="connsiteX417-13307" fmla="*/ 433840 w 4011346"/>
              <a:gd name="connsiteY417-13308" fmla="*/ 730852 h 1898882"/>
              <a:gd name="connsiteX418-13309" fmla="*/ 467212 w 4011346"/>
              <a:gd name="connsiteY418-13310" fmla="*/ 700817 h 1898882"/>
              <a:gd name="connsiteX419-13311" fmla="*/ 453863 w 4011346"/>
              <a:gd name="connsiteY419-13312" fmla="*/ 677457 h 1898882"/>
              <a:gd name="connsiteX420-13313" fmla="*/ 390456 w 4011346"/>
              <a:gd name="connsiteY420-13314" fmla="*/ 647422 h 1898882"/>
              <a:gd name="connsiteX421-13315" fmla="*/ 417154 w 4011346"/>
              <a:gd name="connsiteY421-13316" fmla="*/ 697480 h 1898882"/>
              <a:gd name="connsiteX422-13317" fmla="*/ 407142 w 4011346"/>
              <a:gd name="connsiteY422-13318" fmla="*/ 740864 h 1898882"/>
              <a:gd name="connsiteX423-13319" fmla="*/ 413817 w 4011346"/>
              <a:gd name="connsiteY423-13320" fmla="*/ 777574 h 1898882"/>
              <a:gd name="connsiteX424-13321" fmla="*/ 427165 w 4011346"/>
              <a:gd name="connsiteY424-13322" fmla="*/ 800934 h 1898882"/>
              <a:gd name="connsiteX425-13323" fmla="*/ 413817 w 4011346"/>
              <a:gd name="connsiteY425-13324" fmla="*/ 830969 h 1898882"/>
              <a:gd name="connsiteX426-13325" fmla="*/ 390456 w 4011346"/>
              <a:gd name="connsiteY426-13326" fmla="*/ 807609 h 1898882"/>
              <a:gd name="connsiteX427-13327" fmla="*/ 360421 w 4011346"/>
              <a:gd name="connsiteY427-13328" fmla="*/ 804271 h 1898882"/>
              <a:gd name="connsiteX428-13329" fmla="*/ 333723 w 4011346"/>
              <a:gd name="connsiteY428-13330" fmla="*/ 844318 h 1898882"/>
              <a:gd name="connsiteX429-13331" fmla="*/ 307025 w 4011346"/>
              <a:gd name="connsiteY429-13332" fmla="*/ 864341 h 1898882"/>
              <a:gd name="connsiteX430-13333" fmla="*/ 320374 w 4011346"/>
              <a:gd name="connsiteY430-13334" fmla="*/ 891039 h 1898882"/>
              <a:gd name="connsiteX431-13335" fmla="*/ 303688 w 4011346"/>
              <a:gd name="connsiteY431-13336" fmla="*/ 914400 h 1898882"/>
              <a:gd name="connsiteX432-13337" fmla="*/ 233606 w 4011346"/>
              <a:gd name="connsiteY432-13338" fmla="*/ 877690 h 1898882"/>
              <a:gd name="connsiteX433-13339" fmla="*/ 243618 w 4011346"/>
              <a:gd name="connsiteY433-13340" fmla="*/ 927749 h 1898882"/>
              <a:gd name="connsiteX434-13341" fmla="*/ 263641 w 4011346"/>
              <a:gd name="connsiteY434-13342" fmla="*/ 947772 h 1898882"/>
              <a:gd name="connsiteX435-13343" fmla="*/ 250292 w 4011346"/>
              <a:gd name="connsiteY435-13344" fmla="*/ 961121 h 1898882"/>
              <a:gd name="connsiteX436-13345" fmla="*/ 193560 w 4011346"/>
              <a:gd name="connsiteY436-13346" fmla="*/ 924411 h 1898882"/>
              <a:gd name="connsiteX437-13347" fmla="*/ 170199 w 4011346"/>
              <a:gd name="connsiteY437-13348" fmla="*/ 884365 h 1898882"/>
              <a:gd name="connsiteX438-13349" fmla="*/ 170199 w 4011346"/>
              <a:gd name="connsiteY438-13350" fmla="*/ 837644 h 1898882"/>
              <a:gd name="connsiteX439-13351" fmla="*/ 133490 w 4011346"/>
              <a:gd name="connsiteY439-13352" fmla="*/ 760887 h 1898882"/>
              <a:gd name="connsiteX440-13353" fmla="*/ 196897 w 4011346"/>
              <a:gd name="connsiteY440-13354" fmla="*/ 790922 h 1898882"/>
              <a:gd name="connsiteX441-13355" fmla="*/ 256967 w 4011346"/>
              <a:gd name="connsiteY441-13356" fmla="*/ 820957 h 1898882"/>
              <a:gd name="connsiteX442-13357" fmla="*/ 293676 w 4011346"/>
              <a:gd name="connsiteY442-13358" fmla="*/ 824295 h 1898882"/>
              <a:gd name="connsiteX443-13359" fmla="*/ 327049 w 4011346"/>
              <a:gd name="connsiteY443-13360" fmla="*/ 794260 h 1898882"/>
              <a:gd name="connsiteX444-13361" fmla="*/ 343735 w 4011346"/>
              <a:gd name="connsiteY444-13362" fmla="*/ 757550 h 1898882"/>
              <a:gd name="connsiteX445-13363" fmla="*/ 333723 w 4011346"/>
              <a:gd name="connsiteY445-13364" fmla="*/ 707492 h 1898882"/>
              <a:gd name="connsiteX446-13365" fmla="*/ 290339 w 4011346"/>
              <a:gd name="connsiteY446-13366" fmla="*/ 687468 h 1898882"/>
              <a:gd name="connsiteX447-13367" fmla="*/ 236944 w 4011346"/>
              <a:gd name="connsiteY447-13368" fmla="*/ 640747 h 1898882"/>
              <a:gd name="connsiteX448-13369" fmla="*/ 133490 w 4011346"/>
              <a:gd name="connsiteY448-13370" fmla="*/ 584014 h 1898882"/>
              <a:gd name="connsiteX0-13371" fmla="*/ 133490 w 4011346"/>
              <a:gd name="connsiteY0-13372" fmla="*/ 584014 h 1898882"/>
              <a:gd name="connsiteX1-13373" fmla="*/ 46722 w 4011346"/>
              <a:gd name="connsiteY1-13374" fmla="*/ 614049 h 1898882"/>
              <a:gd name="connsiteX2-13375" fmla="*/ 33373 w 4011346"/>
              <a:gd name="connsiteY2-13376" fmla="*/ 644084 h 1898882"/>
              <a:gd name="connsiteX3-13377" fmla="*/ 43384 w 4011346"/>
              <a:gd name="connsiteY3-13378" fmla="*/ 674120 h 1898882"/>
              <a:gd name="connsiteX4-13379" fmla="*/ 60071 w 4011346"/>
              <a:gd name="connsiteY4-13380" fmla="*/ 700817 h 1898882"/>
              <a:gd name="connsiteX5-13381" fmla="*/ 73419 w 4011346"/>
              <a:gd name="connsiteY5-13382" fmla="*/ 730852 h 1898882"/>
              <a:gd name="connsiteX6-13383" fmla="*/ 56733 w 4011346"/>
              <a:gd name="connsiteY6-13384" fmla="*/ 754213 h 1898882"/>
              <a:gd name="connsiteX7-13385" fmla="*/ 76757 w 4011346"/>
              <a:gd name="connsiteY7-13386" fmla="*/ 834306 h 1898882"/>
              <a:gd name="connsiteX8-13387" fmla="*/ 66745 w 4011346"/>
              <a:gd name="connsiteY8-13388" fmla="*/ 850993 h 1898882"/>
              <a:gd name="connsiteX9-13389" fmla="*/ 70082 w 4011346"/>
              <a:gd name="connsiteY9-13390" fmla="*/ 877690 h 1898882"/>
              <a:gd name="connsiteX10-13391" fmla="*/ 70082 w 4011346"/>
              <a:gd name="connsiteY10-13392" fmla="*/ 917737 h 1898882"/>
              <a:gd name="connsiteX11-13393" fmla="*/ 80094 w 4011346"/>
              <a:gd name="connsiteY11-13394" fmla="*/ 937760 h 1898882"/>
              <a:gd name="connsiteX12-13395" fmla="*/ 76757 w 4011346"/>
              <a:gd name="connsiteY12-13396" fmla="*/ 961121 h 1898882"/>
              <a:gd name="connsiteX13-13397" fmla="*/ 106792 w 4011346"/>
              <a:gd name="connsiteY13-13398" fmla="*/ 994493 h 1898882"/>
              <a:gd name="connsiteX14-13399" fmla="*/ 106792 w 4011346"/>
              <a:gd name="connsiteY14-13400" fmla="*/ 1024528 h 1898882"/>
              <a:gd name="connsiteX15-13401" fmla="*/ 13349 w 4011346"/>
              <a:gd name="connsiteY15-13402" fmla="*/ 1114633 h 1898882"/>
              <a:gd name="connsiteX16-13403" fmla="*/ 33373 w 4011346"/>
              <a:gd name="connsiteY16-13404" fmla="*/ 1148006 h 1898882"/>
              <a:gd name="connsiteX17-13405" fmla="*/ 33373 w 4011346"/>
              <a:gd name="connsiteY17-13406" fmla="*/ 1148006 h 1898882"/>
              <a:gd name="connsiteX18-13407" fmla="*/ 16687 w 4011346"/>
              <a:gd name="connsiteY18-13408" fmla="*/ 1178041 h 1898882"/>
              <a:gd name="connsiteX19-13409" fmla="*/ 3338 w 4011346"/>
              <a:gd name="connsiteY19-13410" fmla="*/ 1208076 h 1898882"/>
              <a:gd name="connsiteX20-13411" fmla="*/ 0 w 4011346"/>
              <a:gd name="connsiteY20-13412" fmla="*/ 1268146 h 1898882"/>
              <a:gd name="connsiteX21-13413" fmla="*/ 16687 w 4011346"/>
              <a:gd name="connsiteY21-13414" fmla="*/ 1311530 h 1898882"/>
              <a:gd name="connsiteX22-13415" fmla="*/ 20024 w 4011346"/>
              <a:gd name="connsiteY22-13416" fmla="*/ 1344902 h 1898882"/>
              <a:gd name="connsiteX23-13417" fmla="*/ 56733 w 4011346"/>
              <a:gd name="connsiteY23-13418" fmla="*/ 1354914 h 1898882"/>
              <a:gd name="connsiteX24-13419" fmla="*/ 116803 w 4011346"/>
              <a:gd name="connsiteY24-13420" fmla="*/ 1441682 h 1898882"/>
              <a:gd name="connsiteX25-13421" fmla="*/ 96780 w 4011346"/>
              <a:gd name="connsiteY25-13422" fmla="*/ 1465042 h 1898882"/>
              <a:gd name="connsiteX26-13423" fmla="*/ 93443 w 4011346"/>
              <a:gd name="connsiteY26-13424" fmla="*/ 1495077 h 1898882"/>
              <a:gd name="connsiteX27-13425" fmla="*/ 120141 w 4011346"/>
              <a:gd name="connsiteY27-13426" fmla="*/ 1498414 h 1898882"/>
              <a:gd name="connsiteX28-13427" fmla="*/ 160187 w 4011346"/>
              <a:gd name="connsiteY28-13428" fmla="*/ 1511763 h 1898882"/>
              <a:gd name="connsiteX29-13429" fmla="*/ 186885 w 4011346"/>
              <a:gd name="connsiteY29-13430" fmla="*/ 1525112 h 1898882"/>
              <a:gd name="connsiteX30-13431" fmla="*/ 213583 w 4011346"/>
              <a:gd name="connsiteY30-13432" fmla="*/ 1555147 h 1898882"/>
              <a:gd name="connsiteX31-13433" fmla="*/ 243618 w 4011346"/>
              <a:gd name="connsiteY31-13434" fmla="*/ 1558484 h 1898882"/>
              <a:gd name="connsiteX32-13435" fmla="*/ 287002 w 4011346"/>
              <a:gd name="connsiteY32-13436" fmla="*/ 1588520 h 1898882"/>
              <a:gd name="connsiteX33-13437" fmla="*/ 310363 w 4011346"/>
              <a:gd name="connsiteY33-13438" fmla="*/ 1598531 h 1898882"/>
              <a:gd name="connsiteX34-13439" fmla="*/ 310363 w 4011346"/>
              <a:gd name="connsiteY34-13440" fmla="*/ 1635241 h 1898882"/>
              <a:gd name="connsiteX35-13441" fmla="*/ 270316 w 4011346"/>
              <a:gd name="connsiteY35-13442" fmla="*/ 1675287 h 1898882"/>
              <a:gd name="connsiteX36-13443" fmla="*/ 280327 w 4011346"/>
              <a:gd name="connsiteY36-13444" fmla="*/ 1698648 h 1898882"/>
              <a:gd name="connsiteX37-13445" fmla="*/ 273653 w 4011346"/>
              <a:gd name="connsiteY37-13446" fmla="*/ 1718671 h 1898882"/>
              <a:gd name="connsiteX38-13447" fmla="*/ 266979 w 4011346"/>
              <a:gd name="connsiteY38-13448" fmla="*/ 1735357 h 1898882"/>
              <a:gd name="connsiteX39-13449" fmla="*/ 240281 w 4011346"/>
              <a:gd name="connsiteY39-13450" fmla="*/ 1775404 h 1898882"/>
              <a:gd name="connsiteX40-13451" fmla="*/ 307025 w 4011346"/>
              <a:gd name="connsiteY40-13452" fmla="*/ 1812114 h 1898882"/>
              <a:gd name="connsiteX41-13453" fmla="*/ 337060 w 4011346"/>
              <a:gd name="connsiteY41-13454" fmla="*/ 1818788 h 1898882"/>
              <a:gd name="connsiteX42-13455" fmla="*/ 360421 w 4011346"/>
              <a:gd name="connsiteY42-13456" fmla="*/ 1825463 h 1898882"/>
              <a:gd name="connsiteX43-13457" fmla="*/ 380444 w 4011346"/>
              <a:gd name="connsiteY43-13458" fmla="*/ 1832137 h 1898882"/>
              <a:gd name="connsiteX44-13459" fmla="*/ 407142 w 4011346"/>
              <a:gd name="connsiteY44-13460" fmla="*/ 1852160 h 1898882"/>
              <a:gd name="connsiteX45-13461" fmla="*/ 437177 w 4011346"/>
              <a:gd name="connsiteY45-13462" fmla="*/ 1848823 h 1898882"/>
              <a:gd name="connsiteX46-13463" fmla="*/ 507259 w 4011346"/>
              <a:gd name="connsiteY46-13464" fmla="*/ 1898882 h 1898882"/>
              <a:gd name="connsiteX47-13465" fmla="*/ 517271 w 4011346"/>
              <a:gd name="connsiteY47-13466" fmla="*/ 1885533 h 1898882"/>
              <a:gd name="connsiteX48-13467" fmla="*/ 507259 w 4011346"/>
              <a:gd name="connsiteY48-13468" fmla="*/ 1845486 h 1898882"/>
              <a:gd name="connsiteX49-13469" fmla="*/ 500584 w 4011346"/>
              <a:gd name="connsiteY49-13470" fmla="*/ 1812114 h 1898882"/>
              <a:gd name="connsiteX50-13471" fmla="*/ 483898 w 4011346"/>
              <a:gd name="connsiteY50-13472" fmla="*/ 1768730 h 1898882"/>
              <a:gd name="connsiteX51-13473" fmla="*/ 513933 w 4011346"/>
              <a:gd name="connsiteY51-13474" fmla="*/ 1748706 h 1898882"/>
              <a:gd name="connsiteX52-13475" fmla="*/ 547306 w 4011346"/>
              <a:gd name="connsiteY52-13476" fmla="*/ 1725346 h 1898882"/>
              <a:gd name="connsiteX53-13477" fmla="*/ 527282 w 4011346"/>
              <a:gd name="connsiteY53-13478" fmla="*/ 1708660 h 1898882"/>
              <a:gd name="connsiteX54-13479" fmla="*/ 517271 w 4011346"/>
              <a:gd name="connsiteY54-13480" fmla="*/ 1675287 h 1898882"/>
              <a:gd name="connsiteX55-13481" fmla="*/ 480561 w 4011346"/>
              <a:gd name="connsiteY55-13482" fmla="*/ 1658601 h 1898882"/>
              <a:gd name="connsiteX56-13483" fmla="*/ 470549 w 4011346"/>
              <a:gd name="connsiteY56-13484" fmla="*/ 1638578 h 1898882"/>
              <a:gd name="connsiteX57-13485" fmla="*/ 480561 w 4011346"/>
              <a:gd name="connsiteY57-13486" fmla="*/ 1608543 h 1898882"/>
              <a:gd name="connsiteX58-13487" fmla="*/ 490573 w 4011346"/>
              <a:gd name="connsiteY58-13488" fmla="*/ 1568496 h 1898882"/>
              <a:gd name="connsiteX59-13489" fmla="*/ 513933 w 4011346"/>
              <a:gd name="connsiteY59-13490" fmla="*/ 1588520 h 1898882"/>
              <a:gd name="connsiteX60-13491" fmla="*/ 520608 w 4011346"/>
              <a:gd name="connsiteY60-13492" fmla="*/ 1571833 h 1898882"/>
              <a:gd name="connsiteX61-13493" fmla="*/ 543968 w 4011346"/>
              <a:gd name="connsiteY61-13494" fmla="*/ 1535124 h 1898882"/>
              <a:gd name="connsiteX62-13495" fmla="*/ 574003 w 4011346"/>
              <a:gd name="connsiteY62-13496" fmla="*/ 1518438 h 1898882"/>
              <a:gd name="connsiteX63-13497" fmla="*/ 590690 w 4011346"/>
              <a:gd name="connsiteY63-13498" fmla="*/ 1531787 h 1898882"/>
              <a:gd name="connsiteX64-13499" fmla="*/ 610713 w 4011346"/>
              <a:gd name="connsiteY64-13500" fmla="*/ 1505089 h 1898882"/>
              <a:gd name="connsiteX65-13501" fmla="*/ 630736 w 4011346"/>
              <a:gd name="connsiteY65-13502" fmla="*/ 1531787 h 1898882"/>
              <a:gd name="connsiteX66-13503" fmla="*/ 657434 w 4011346"/>
              <a:gd name="connsiteY66-13504" fmla="*/ 1555147 h 1898882"/>
              <a:gd name="connsiteX67-13505" fmla="*/ 674120 w 4011346"/>
              <a:gd name="connsiteY67-13506" fmla="*/ 1561822 h 1898882"/>
              <a:gd name="connsiteX68-13507" fmla="*/ 697481 w 4011346"/>
              <a:gd name="connsiteY68-13508" fmla="*/ 1561822 h 1898882"/>
              <a:gd name="connsiteX69-13509" fmla="*/ 717504 w 4011346"/>
              <a:gd name="connsiteY69-13510" fmla="*/ 1548473 h 1898882"/>
              <a:gd name="connsiteX70-13511" fmla="*/ 744202 w 4011346"/>
              <a:gd name="connsiteY70-13512" fmla="*/ 1548473 h 1898882"/>
              <a:gd name="connsiteX71-13513" fmla="*/ 760888 w 4011346"/>
              <a:gd name="connsiteY71-13514" fmla="*/ 1545136 h 1898882"/>
              <a:gd name="connsiteX72-13515" fmla="*/ 790923 w 4011346"/>
              <a:gd name="connsiteY72-13516" fmla="*/ 1578508 h 1898882"/>
              <a:gd name="connsiteX73-13517" fmla="*/ 797598 w 4011346"/>
              <a:gd name="connsiteY73-13518" fmla="*/ 1551810 h 1898882"/>
              <a:gd name="connsiteX74-13519" fmla="*/ 817621 w 4011346"/>
              <a:gd name="connsiteY74-13520" fmla="*/ 1568496 h 1898882"/>
              <a:gd name="connsiteX75-13521" fmla="*/ 837644 w 4011346"/>
              <a:gd name="connsiteY75-13522" fmla="*/ 1545136 h 1898882"/>
              <a:gd name="connsiteX76-13523" fmla="*/ 827633 w 4011346"/>
              <a:gd name="connsiteY76-13524" fmla="*/ 1525112 h 1898882"/>
              <a:gd name="connsiteX77-13525" fmla="*/ 810946 w 4011346"/>
              <a:gd name="connsiteY77-13526" fmla="*/ 1511763 h 1898882"/>
              <a:gd name="connsiteX78-13527" fmla="*/ 810946 w 4011346"/>
              <a:gd name="connsiteY78-13528" fmla="*/ 1485066 h 1898882"/>
              <a:gd name="connsiteX79-13529" fmla="*/ 810946 w 4011346"/>
              <a:gd name="connsiteY79-13530" fmla="*/ 1471717 h 1898882"/>
              <a:gd name="connsiteX80-13531" fmla="*/ 830970 w 4011346"/>
              <a:gd name="connsiteY80-13532" fmla="*/ 1468379 h 1898882"/>
              <a:gd name="connsiteX81-13533" fmla="*/ 840981 w 4011346"/>
              <a:gd name="connsiteY81-13534" fmla="*/ 1465042 h 1898882"/>
              <a:gd name="connsiteX82-13535" fmla="*/ 820958 w 4011346"/>
              <a:gd name="connsiteY82-13536" fmla="*/ 1428333 h 1898882"/>
              <a:gd name="connsiteX83-13537" fmla="*/ 854330 w 4011346"/>
              <a:gd name="connsiteY83-13538" fmla="*/ 1421658 h 1898882"/>
              <a:gd name="connsiteX84-13539" fmla="*/ 891040 w 4011346"/>
              <a:gd name="connsiteY84-13540" fmla="*/ 1428333 h 1898882"/>
              <a:gd name="connsiteX85-13541" fmla="*/ 964459 w 4011346"/>
              <a:gd name="connsiteY85-13542" fmla="*/ 1384949 h 1898882"/>
              <a:gd name="connsiteX86-13543" fmla="*/ 1001168 w 4011346"/>
              <a:gd name="connsiteY86-13544" fmla="*/ 1384949 h 1898882"/>
              <a:gd name="connsiteX87-13545" fmla="*/ 1027866 w 4011346"/>
              <a:gd name="connsiteY87-13546" fmla="*/ 1361588 h 1898882"/>
              <a:gd name="connsiteX88-13547" fmla="*/ 1047890 w 4011346"/>
              <a:gd name="connsiteY88-13548" fmla="*/ 1371600 h 1898882"/>
              <a:gd name="connsiteX89-13549" fmla="*/ 1067913 w 4011346"/>
              <a:gd name="connsiteY89-13550" fmla="*/ 1381611 h 1898882"/>
              <a:gd name="connsiteX90-13551" fmla="*/ 1087936 w 4011346"/>
              <a:gd name="connsiteY90-13552" fmla="*/ 1408309 h 1898882"/>
              <a:gd name="connsiteX91-13553" fmla="*/ 1074587 w 4011346"/>
              <a:gd name="connsiteY91-13554" fmla="*/ 1421658 h 1898882"/>
              <a:gd name="connsiteX92-13555" fmla="*/ 1104622 w 4011346"/>
              <a:gd name="connsiteY92-13556" fmla="*/ 1421658 h 1898882"/>
              <a:gd name="connsiteX93-13557" fmla="*/ 1107960 w 4011346"/>
              <a:gd name="connsiteY93-13558" fmla="*/ 1438344 h 1898882"/>
              <a:gd name="connsiteX94-13559" fmla="*/ 1121309 w 4011346"/>
              <a:gd name="connsiteY94-13560" fmla="*/ 1421658 h 1898882"/>
              <a:gd name="connsiteX95-13561" fmla="*/ 1134657 w 4011346"/>
              <a:gd name="connsiteY95-13562" fmla="*/ 1435007 h 1898882"/>
              <a:gd name="connsiteX96-13563" fmla="*/ 1134657 w 4011346"/>
              <a:gd name="connsiteY96-13564" fmla="*/ 1455030 h 1898882"/>
              <a:gd name="connsiteX97-13565" fmla="*/ 1148006 w 4011346"/>
              <a:gd name="connsiteY97-13566" fmla="*/ 1451693 h 1898882"/>
              <a:gd name="connsiteX98-13567" fmla="*/ 1208076 w 4011346"/>
              <a:gd name="connsiteY98-13568" fmla="*/ 1404972 h 1898882"/>
              <a:gd name="connsiteX99-13569" fmla="*/ 1211414 w 4011346"/>
              <a:gd name="connsiteY99-13570" fmla="*/ 1424995 h 1898882"/>
              <a:gd name="connsiteX100-13571" fmla="*/ 1244786 w 4011346"/>
              <a:gd name="connsiteY100-13572" fmla="*/ 1445019 h 1898882"/>
              <a:gd name="connsiteX101-13573" fmla="*/ 1264809 w 4011346"/>
              <a:gd name="connsiteY101-13574" fmla="*/ 1475054 h 1898882"/>
              <a:gd name="connsiteX102-13575" fmla="*/ 1298181 w 4011346"/>
              <a:gd name="connsiteY102-13576" fmla="*/ 1581845 h 1898882"/>
              <a:gd name="connsiteX103-13577" fmla="*/ 1308193 w 4011346"/>
              <a:gd name="connsiteY103-13578" fmla="*/ 1538461 h 1898882"/>
              <a:gd name="connsiteX104-13579" fmla="*/ 1344903 w 4011346"/>
              <a:gd name="connsiteY104-13580" fmla="*/ 1558484 h 1898882"/>
              <a:gd name="connsiteX105-13581" fmla="*/ 1388287 w 4011346"/>
              <a:gd name="connsiteY105-13582" fmla="*/ 1558484 h 1898882"/>
              <a:gd name="connsiteX106-13583" fmla="*/ 1394961 w 4011346"/>
              <a:gd name="connsiteY106-13584" fmla="*/ 1581845 h 1898882"/>
              <a:gd name="connsiteX107-13585" fmla="*/ 1435008 w 4011346"/>
              <a:gd name="connsiteY107-13586" fmla="*/ 1605206 h 1898882"/>
              <a:gd name="connsiteX108-13587" fmla="*/ 1465043 w 4011346"/>
              <a:gd name="connsiteY108-13588" fmla="*/ 1605206 h 1898882"/>
              <a:gd name="connsiteX109-13589" fmla="*/ 1491741 w 4011346"/>
              <a:gd name="connsiteY109-13590" fmla="*/ 1618555 h 1898882"/>
              <a:gd name="connsiteX110-13591" fmla="*/ 1535125 w 4011346"/>
              <a:gd name="connsiteY110-13592" fmla="*/ 1575171 h 1898882"/>
              <a:gd name="connsiteX111-13593" fmla="*/ 1571834 w 4011346"/>
              <a:gd name="connsiteY111-13594" fmla="*/ 1555147 h 1898882"/>
              <a:gd name="connsiteX112-13595" fmla="*/ 1608544 w 4011346"/>
              <a:gd name="connsiteY112-13596" fmla="*/ 1558484 h 1898882"/>
              <a:gd name="connsiteX113-13597" fmla="*/ 1655265 w 4011346"/>
              <a:gd name="connsiteY113-13598" fmla="*/ 1571833 h 1898882"/>
              <a:gd name="connsiteX114-13599" fmla="*/ 1681963 w 4011346"/>
              <a:gd name="connsiteY114-13600" fmla="*/ 1588520 h 1898882"/>
              <a:gd name="connsiteX115-13601" fmla="*/ 1735358 w 4011346"/>
              <a:gd name="connsiteY115-13602" fmla="*/ 1581845 h 1898882"/>
              <a:gd name="connsiteX116-13603" fmla="*/ 1745370 w 4011346"/>
              <a:gd name="connsiteY116-13604" fmla="*/ 1561822 h 1898882"/>
              <a:gd name="connsiteX117-13605" fmla="*/ 1738695 w 4011346"/>
              <a:gd name="connsiteY117-13606" fmla="*/ 1541798 h 1898882"/>
              <a:gd name="connsiteX118-13607" fmla="*/ 1765393 w 4011346"/>
              <a:gd name="connsiteY118-13608" fmla="*/ 1515101 h 1898882"/>
              <a:gd name="connsiteX119-13609" fmla="*/ 1778742 w 4011346"/>
              <a:gd name="connsiteY119-13610" fmla="*/ 1511763 h 1898882"/>
              <a:gd name="connsiteX120-13611" fmla="*/ 1812114 w 4011346"/>
              <a:gd name="connsiteY120-13612" fmla="*/ 1528449 h 1898882"/>
              <a:gd name="connsiteX121-13613" fmla="*/ 1852161 w 4011346"/>
              <a:gd name="connsiteY121-13614" fmla="*/ 1541798 h 1898882"/>
              <a:gd name="connsiteX122-13615" fmla="*/ 1858836 w 4011346"/>
              <a:gd name="connsiteY122-13616" fmla="*/ 1568496 h 1898882"/>
              <a:gd name="connsiteX123-13617" fmla="*/ 1872184 w 4011346"/>
              <a:gd name="connsiteY123-13618" fmla="*/ 1575171 h 1898882"/>
              <a:gd name="connsiteX124-13619" fmla="*/ 1902219 w 4011346"/>
              <a:gd name="connsiteY124-13620" fmla="*/ 1578508 h 1898882"/>
              <a:gd name="connsiteX125-13621" fmla="*/ 1932254 w 4011346"/>
              <a:gd name="connsiteY125-13622" fmla="*/ 1561822 h 1898882"/>
              <a:gd name="connsiteX126-13623" fmla="*/ 1962290 w 4011346"/>
              <a:gd name="connsiteY126-13624" fmla="*/ 1575171 h 1898882"/>
              <a:gd name="connsiteX127-13625" fmla="*/ 1985650 w 4011346"/>
              <a:gd name="connsiteY127-13626" fmla="*/ 1588520 h 1898882"/>
              <a:gd name="connsiteX128-13627" fmla="*/ 1995662 w 4011346"/>
              <a:gd name="connsiteY128-13628" fmla="*/ 1598531 h 1898882"/>
              <a:gd name="connsiteX129-13629" fmla="*/ 2032371 w 4011346"/>
              <a:gd name="connsiteY129-13630" fmla="*/ 1618555 h 1898882"/>
              <a:gd name="connsiteX130-13631" fmla="*/ 2069081 w 4011346"/>
              <a:gd name="connsiteY130-13632" fmla="*/ 1615217 h 1898882"/>
              <a:gd name="connsiteX131-13633" fmla="*/ 2142500 w 4011346"/>
              <a:gd name="connsiteY131-13634" fmla="*/ 1571833 h 1898882"/>
              <a:gd name="connsiteX132-13635" fmla="*/ 2195895 w 4011346"/>
              <a:gd name="connsiteY132-13636" fmla="*/ 1585182 h 1898882"/>
              <a:gd name="connsiteX133-13637" fmla="*/ 2225930 w 4011346"/>
              <a:gd name="connsiteY133-13638" fmla="*/ 1595194 h 1898882"/>
              <a:gd name="connsiteX134-13639" fmla="*/ 2259303 w 4011346"/>
              <a:gd name="connsiteY134-13640" fmla="*/ 1581845 h 1898882"/>
              <a:gd name="connsiteX135-13641" fmla="*/ 2262640 w 4011346"/>
              <a:gd name="connsiteY135-13642" fmla="*/ 1555147 h 1898882"/>
              <a:gd name="connsiteX136-13643" fmla="*/ 2282663 w 4011346"/>
              <a:gd name="connsiteY136-13644" fmla="*/ 1525112 h 1898882"/>
              <a:gd name="connsiteX137-13645" fmla="*/ 2299349 w 4011346"/>
              <a:gd name="connsiteY137-13646" fmla="*/ 1471717 h 1898882"/>
              <a:gd name="connsiteX138-13647" fmla="*/ 2282663 w 4011346"/>
              <a:gd name="connsiteY138-13648" fmla="*/ 1475054 h 1898882"/>
              <a:gd name="connsiteX139-13649" fmla="*/ 2312698 w 4011346"/>
              <a:gd name="connsiteY139-13650" fmla="*/ 1448356 h 1898882"/>
              <a:gd name="connsiteX140-13651" fmla="*/ 2339396 w 4011346"/>
              <a:gd name="connsiteY140-13652" fmla="*/ 1445019 h 1898882"/>
              <a:gd name="connsiteX141-13653" fmla="*/ 2396129 w 4011346"/>
              <a:gd name="connsiteY141-13654" fmla="*/ 1455030 h 1898882"/>
              <a:gd name="connsiteX142-13655" fmla="*/ 2436176 w 4011346"/>
              <a:gd name="connsiteY142-13656" fmla="*/ 1481728 h 1898882"/>
              <a:gd name="connsiteX143-13657" fmla="*/ 2462873 w 4011346"/>
              <a:gd name="connsiteY143-13658" fmla="*/ 1511763 h 1898882"/>
              <a:gd name="connsiteX144-13659" fmla="*/ 2469548 w 4011346"/>
              <a:gd name="connsiteY144-13660" fmla="*/ 1548473 h 1898882"/>
              <a:gd name="connsiteX145-13661" fmla="*/ 2476222 w 4011346"/>
              <a:gd name="connsiteY145-13662" fmla="*/ 1588520 h 1898882"/>
              <a:gd name="connsiteX146-13663" fmla="*/ 2486234 w 4011346"/>
              <a:gd name="connsiteY146-13664" fmla="*/ 1608543 h 1898882"/>
              <a:gd name="connsiteX147-13665" fmla="*/ 2529618 w 4011346"/>
              <a:gd name="connsiteY147-13666" fmla="*/ 1621892 h 1898882"/>
              <a:gd name="connsiteX148-13667" fmla="*/ 2549641 w 4011346"/>
              <a:gd name="connsiteY148-13668" fmla="*/ 1641915 h 1898882"/>
              <a:gd name="connsiteX149-13669" fmla="*/ 2562990 w 4011346"/>
              <a:gd name="connsiteY149-13670" fmla="*/ 1675287 h 1898882"/>
              <a:gd name="connsiteX150-13671" fmla="*/ 2586351 w 4011346"/>
              <a:gd name="connsiteY150-13672" fmla="*/ 1668613 h 1898882"/>
              <a:gd name="connsiteX151-13673" fmla="*/ 2606374 w 4011346"/>
              <a:gd name="connsiteY151-13674" fmla="*/ 1658601 h 1898882"/>
              <a:gd name="connsiteX152-13675" fmla="*/ 2639746 w 4011346"/>
              <a:gd name="connsiteY152-13676" fmla="*/ 1641915 h 1898882"/>
              <a:gd name="connsiteX153-13677" fmla="*/ 2643084 w 4011346"/>
              <a:gd name="connsiteY153-13678" fmla="*/ 1658601 h 1898882"/>
              <a:gd name="connsiteX154-13679" fmla="*/ 2626398 w 4011346"/>
              <a:gd name="connsiteY154-13680" fmla="*/ 1688636 h 1898882"/>
              <a:gd name="connsiteX155-13681" fmla="*/ 2616386 w 4011346"/>
              <a:gd name="connsiteY155-13682" fmla="*/ 1725346 h 1898882"/>
              <a:gd name="connsiteX156-13683" fmla="*/ 2603037 w 4011346"/>
              <a:gd name="connsiteY156-13684" fmla="*/ 1778741 h 1898882"/>
              <a:gd name="connsiteX157-13685" fmla="*/ 2579676 w 4011346"/>
              <a:gd name="connsiteY157-13686" fmla="*/ 1752044 h 1898882"/>
              <a:gd name="connsiteX158-13687" fmla="*/ 2552979 w 4011346"/>
              <a:gd name="connsiteY158-13688" fmla="*/ 1775404 h 1898882"/>
              <a:gd name="connsiteX159-13689" fmla="*/ 2559653 w 4011346"/>
              <a:gd name="connsiteY159-13690" fmla="*/ 1802102 h 1898882"/>
              <a:gd name="connsiteX160-13691" fmla="*/ 2559653 w 4011346"/>
              <a:gd name="connsiteY160-13692" fmla="*/ 1838811 h 1898882"/>
              <a:gd name="connsiteX161-13693" fmla="*/ 2549641 w 4011346"/>
              <a:gd name="connsiteY161-13694" fmla="*/ 1858835 h 1898882"/>
              <a:gd name="connsiteX162-13695" fmla="*/ 2589688 w 4011346"/>
              <a:gd name="connsiteY162-13696" fmla="*/ 1838811 h 1898882"/>
              <a:gd name="connsiteX163-13697" fmla="*/ 2626398 w 4011346"/>
              <a:gd name="connsiteY163-13698" fmla="*/ 1848823 h 1898882"/>
              <a:gd name="connsiteX164-13699" fmla="*/ 2653095 w 4011346"/>
              <a:gd name="connsiteY164-13700" fmla="*/ 1825463 h 1898882"/>
              <a:gd name="connsiteX165-13701" fmla="*/ 2683130 w 4011346"/>
              <a:gd name="connsiteY165-13702" fmla="*/ 1772067 h 1898882"/>
              <a:gd name="connsiteX166-13703" fmla="*/ 2753212 w 4011346"/>
              <a:gd name="connsiteY166-13704" fmla="*/ 1685299 h 1898882"/>
              <a:gd name="connsiteX167-13705" fmla="*/ 2783247 w 4011346"/>
              <a:gd name="connsiteY167-13706" fmla="*/ 1615217 h 1898882"/>
              <a:gd name="connsiteX168-13707" fmla="*/ 2803271 w 4011346"/>
              <a:gd name="connsiteY168-13708" fmla="*/ 1511763 h 1898882"/>
              <a:gd name="connsiteX169-13709" fmla="*/ 2793259 w 4011346"/>
              <a:gd name="connsiteY169-13710" fmla="*/ 1461705 h 1898882"/>
              <a:gd name="connsiteX170-13711" fmla="*/ 2769898 w 4011346"/>
              <a:gd name="connsiteY170-13712" fmla="*/ 1428333 h 1898882"/>
              <a:gd name="connsiteX171-13713" fmla="*/ 2726514 w 4011346"/>
              <a:gd name="connsiteY171-13714" fmla="*/ 1428333 h 1898882"/>
              <a:gd name="connsiteX172-13715" fmla="*/ 2699817 w 4011346"/>
              <a:gd name="connsiteY172-13716" fmla="*/ 1428333 h 1898882"/>
              <a:gd name="connsiteX173-13717" fmla="*/ 2683130 w 4011346"/>
              <a:gd name="connsiteY173-13718" fmla="*/ 1408309 h 1898882"/>
              <a:gd name="connsiteX174-13719" fmla="*/ 2669781 w 4011346"/>
              <a:gd name="connsiteY174-13720" fmla="*/ 1388286 h 1898882"/>
              <a:gd name="connsiteX175-13721" fmla="*/ 2763224 w 4011346"/>
              <a:gd name="connsiteY175-13722" fmla="*/ 1271483 h 1898882"/>
              <a:gd name="connsiteX176-13723" fmla="*/ 2846654 w 4011346"/>
              <a:gd name="connsiteY176-13724" fmla="*/ 1204739 h 1898882"/>
              <a:gd name="connsiteX177-13725" fmla="*/ 2890038 w 4011346"/>
              <a:gd name="connsiteY177-13726" fmla="*/ 1181378 h 1898882"/>
              <a:gd name="connsiteX178-13727" fmla="*/ 2933422 w 4011346"/>
              <a:gd name="connsiteY178-13728" fmla="*/ 1201401 h 1898882"/>
              <a:gd name="connsiteX179-13729" fmla="*/ 2950109 w 4011346"/>
              <a:gd name="connsiteY179-13730" fmla="*/ 1184715 h 1898882"/>
              <a:gd name="connsiteX180-13731" fmla="*/ 2993492 w 4011346"/>
              <a:gd name="connsiteY180-13732" fmla="*/ 1201401 h 1898882"/>
              <a:gd name="connsiteX181-13733" fmla="*/ 3006841 w 4011346"/>
              <a:gd name="connsiteY181-13734" fmla="*/ 1168029 h 1898882"/>
              <a:gd name="connsiteX182-13735" fmla="*/ 3053563 w 4011346"/>
              <a:gd name="connsiteY182-13736" fmla="*/ 1178041 h 1898882"/>
              <a:gd name="connsiteX183-13737" fmla="*/ 3070249 w 4011346"/>
              <a:gd name="connsiteY183-13738" fmla="*/ 1194727 h 1898882"/>
              <a:gd name="connsiteX184-13739" fmla="*/ 3060237 w 4011346"/>
              <a:gd name="connsiteY184-13740" fmla="*/ 1214750 h 1898882"/>
              <a:gd name="connsiteX185-13741" fmla="*/ 3123644 w 4011346"/>
              <a:gd name="connsiteY185-13742" fmla="*/ 1198064 h 1898882"/>
              <a:gd name="connsiteX186-13743" fmla="*/ 3140330 w 4011346"/>
              <a:gd name="connsiteY186-13744" fmla="*/ 1184715 h 1898882"/>
              <a:gd name="connsiteX187-13745" fmla="*/ 3123644 w 4011346"/>
              <a:gd name="connsiteY187-13746" fmla="*/ 1171366 h 1898882"/>
              <a:gd name="connsiteX188-13747" fmla="*/ 3143668 w 4011346"/>
              <a:gd name="connsiteY188-13748" fmla="*/ 1131320 h 1898882"/>
              <a:gd name="connsiteX189-13749" fmla="*/ 3190389 w 4011346"/>
              <a:gd name="connsiteY189-13750" fmla="*/ 1061238 h 1898882"/>
              <a:gd name="connsiteX190-13751" fmla="*/ 3233773 w 4011346"/>
              <a:gd name="connsiteY190-13752" fmla="*/ 1057901 h 1898882"/>
              <a:gd name="connsiteX191-13753" fmla="*/ 3273819 w 4011346"/>
              <a:gd name="connsiteY191-13754" fmla="*/ 1067912 h 1898882"/>
              <a:gd name="connsiteX192-13755" fmla="*/ 3277157 w 4011346"/>
              <a:gd name="connsiteY192-13756" fmla="*/ 1124645 h 1898882"/>
              <a:gd name="connsiteX193-13757" fmla="*/ 3320541 w 4011346"/>
              <a:gd name="connsiteY193-13758" fmla="*/ 1081261 h 1898882"/>
              <a:gd name="connsiteX194-13759" fmla="*/ 3343901 w 4011346"/>
              <a:gd name="connsiteY194-13760" fmla="*/ 1064575 h 1898882"/>
              <a:gd name="connsiteX195-13761" fmla="*/ 3350576 w 4011346"/>
              <a:gd name="connsiteY195-13762" fmla="*/ 1031203 h 1898882"/>
              <a:gd name="connsiteX196-13763" fmla="*/ 3377273 w 4011346"/>
              <a:gd name="connsiteY196-13764" fmla="*/ 1014517 h 1898882"/>
              <a:gd name="connsiteX197-13765" fmla="*/ 3407309 w 4011346"/>
              <a:gd name="connsiteY197-13766" fmla="*/ 1024528 h 1898882"/>
              <a:gd name="connsiteX198-13767" fmla="*/ 3373936 w 4011346"/>
              <a:gd name="connsiteY198-13768" fmla="*/ 1054563 h 1898882"/>
              <a:gd name="connsiteX199-13769" fmla="*/ 3360587 w 4011346"/>
              <a:gd name="connsiteY199-13770" fmla="*/ 1104622 h 1898882"/>
              <a:gd name="connsiteX200-13771" fmla="*/ 3323878 w 4011346"/>
              <a:gd name="connsiteY200-13772" fmla="*/ 1144668 h 1898882"/>
              <a:gd name="connsiteX201-13773" fmla="*/ 3210412 w 4011346"/>
              <a:gd name="connsiteY201-13774" fmla="*/ 1241448 h 1898882"/>
              <a:gd name="connsiteX202-13775" fmla="*/ 3163691 w 4011346"/>
              <a:gd name="connsiteY202-13776" fmla="*/ 1311530 h 1898882"/>
              <a:gd name="connsiteX203-13777" fmla="*/ 3160354 w 4011346"/>
              <a:gd name="connsiteY203-13778" fmla="*/ 1384949 h 1898882"/>
              <a:gd name="connsiteX204-13779" fmla="*/ 3170365 w 4011346"/>
              <a:gd name="connsiteY204-13780" fmla="*/ 1475054 h 1898882"/>
              <a:gd name="connsiteX205-13781" fmla="*/ 3190389 w 4011346"/>
              <a:gd name="connsiteY205-13782" fmla="*/ 1538461 h 1898882"/>
              <a:gd name="connsiteX206-13783" fmla="*/ 3217087 w 4011346"/>
              <a:gd name="connsiteY206-13784" fmla="*/ 1528449 h 1898882"/>
              <a:gd name="connsiteX207-13785" fmla="*/ 3240447 w 4011346"/>
              <a:gd name="connsiteY207-13786" fmla="*/ 1461705 h 1898882"/>
              <a:gd name="connsiteX208-13787" fmla="*/ 3270482 w 4011346"/>
              <a:gd name="connsiteY208-13788" fmla="*/ 1458368 h 1898882"/>
              <a:gd name="connsiteX209-13789" fmla="*/ 3287168 w 4011346"/>
              <a:gd name="connsiteY209-13790" fmla="*/ 1398298 h 1898882"/>
              <a:gd name="connsiteX210-13791" fmla="*/ 3313866 w 4011346"/>
              <a:gd name="connsiteY210-13792" fmla="*/ 1388286 h 1898882"/>
              <a:gd name="connsiteX211-13793" fmla="*/ 3313866 w 4011346"/>
              <a:gd name="connsiteY211-13794" fmla="*/ 1358251 h 1898882"/>
              <a:gd name="connsiteX212-13795" fmla="*/ 3337227 w 4011346"/>
              <a:gd name="connsiteY212-13796" fmla="*/ 1321541 h 1898882"/>
              <a:gd name="connsiteX213-13797" fmla="*/ 3330552 w 4011346"/>
              <a:gd name="connsiteY213-13798" fmla="*/ 1278157 h 1898882"/>
              <a:gd name="connsiteX214-13799" fmla="*/ 3333890 w 4011346"/>
              <a:gd name="connsiteY214-13800" fmla="*/ 1248122 h 1898882"/>
              <a:gd name="connsiteX215-13801" fmla="*/ 3323878 w 4011346"/>
              <a:gd name="connsiteY215-13802" fmla="*/ 1238111 h 1898882"/>
              <a:gd name="connsiteX216-13803" fmla="*/ 3363925 w 4011346"/>
              <a:gd name="connsiteY216-13804" fmla="*/ 1151343 h 1898882"/>
              <a:gd name="connsiteX217-13805" fmla="*/ 3383948 w 4011346"/>
              <a:gd name="connsiteY217-13806" fmla="*/ 1161355 h 1898882"/>
              <a:gd name="connsiteX218-13807" fmla="*/ 3410646 w 4011346"/>
              <a:gd name="connsiteY218-13808" fmla="*/ 1134657 h 1898882"/>
              <a:gd name="connsiteX219-13809" fmla="*/ 3420657 w 4011346"/>
              <a:gd name="connsiteY219-13810" fmla="*/ 1161355 h 1898882"/>
              <a:gd name="connsiteX220-13811" fmla="*/ 3447355 w 4011346"/>
              <a:gd name="connsiteY220-13812" fmla="*/ 1144668 h 1898882"/>
              <a:gd name="connsiteX221-13813" fmla="*/ 3477390 w 4011346"/>
              <a:gd name="connsiteY221-13814" fmla="*/ 1134657 h 1898882"/>
              <a:gd name="connsiteX222-13815" fmla="*/ 3514100 w 4011346"/>
              <a:gd name="connsiteY222-13816" fmla="*/ 1161355 h 1898882"/>
              <a:gd name="connsiteX223-13817" fmla="*/ 3574170 w 4011346"/>
              <a:gd name="connsiteY223-13818" fmla="*/ 1094610 h 1898882"/>
              <a:gd name="connsiteX224-13819" fmla="*/ 3637577 w 4011346"/>
              <a:gd name="connsiteY224-13820" fmla="*/ 1047889 h 1898882"/>
              <a:gd name="connsiteX225-13821" fmla="*/ 3690973 w 4011346"/>
              <a:gd name="connsiteY225-13822" fmla="*/ 1011179 h 1898882"/>
              <a:gd name="connsiteX226-13823" fmla="*/ 3741031 w 4011346"/>
              <a:gd name="connsiteY226-13824" fmla="*/ 1037877 h 1898882"/>
              <a:gd name="connsiteX227-13825" fmla="*/ 3751043 w 4011346"/>
              <a:gd name="connsiteY227-13826" fmla="*/ 1011179 h 1898882"/>
              <a:gd name="connsiteX228-13827" fmla="*/ 3727682 w 4011346"/>
              <a:gd name="connsiteY228-13828" fmla="*/ 944435 h 1898882"/>
              <a:gd name="connsiteX229-13829" fmla="*/ 3700984 w 4011346"/>
              <a:gd name="connsiteY229-13830" fmla="*/ 927749 h 1898882"/>
              <a:gd name="connsiteX230-13831" fmla="*/ 3697647 w 4011346"/>
              <a:gd name="connsiteY230-13832" fmla="*/ 897714 h 1898882"/>
              <a:gd name="connsiteX231-13833" fmla="*/ 3751043 w 4011346"/>
              <a:gd name="connsiteY231-13834" fmla="*/ 904388 h 1898882"/>
              <a:gd name="connsiteX232-13835" fmla="*/ 3774403 w 4011346"/>
              <a:gd name="connsiteY232-13836" fmla="*/ 861004 h 1898882"/>
              <a:gd name="connsiteX233-13837" fmla="*/ 3767729 w 4011346"/>
              <a:gd name="connsiteY233-13838" fmla="*/ 834306 h 1898882"/>
              <a:gd name="connsiteX234-13839" fmla="*/ 3794427 w 4011346"/>
              <a:gd name="connsiteY234-13840" fmla="*/ 800934 h 1898882"/>
              <a:gd name="connsiteX235-13841" fmla="*/ 3804438 w 4011346"/>
              <a:gd name="connsiteY235-13842" fmla="*/ 844318 h 1898882"/>
              <a:gd name="connsiteX236-13843" fmla="*/ 3827799 w 4011346"/>
              <a:gd name="connsiteY236-13844" fmla="*/ 861004 h 1898882"/>
              <a:gd name="connsiteX237-13845" fmla="*/ 3874520 w 4011346"/>
              <a:gd name="connsiteY237-13846" fmla="*/ 881028 h 1898882"/>
              <a:gd name="connsiteX238-13847" fmla="*/ 3894544 w 4011346"/>
              <a:gd name="connsiteY238-13848" fmla="*/ 907725 h 1898882"/>
              <a:gd name="connsiteX239-13849" fmla="*/ 3941265 w 4011346"/>
              <a:gd name="connsiteY239-13850" fmla="*/ 931086 h 1898882"/>
              <a:gd name="connsiteX240-13851" fmla="*/ 3947939 w 4011346"/>
              <a:gd name="connsiteY240-13852" fmla="*/ 917737 h 1898882"/>
              <a:gd name="connsiteX241-13853" fmla="*/ 3957951 w 4011346"/>
              <a:gd name="connsiteY241-13854" fmla="*/ 854330 h 1898882"/>
              <a:gd name="connsiteX242-13855" fmla="*/ 4004672 w 4011346"/>
              <a:gd name="connsiteY242-13856" fmla="*/ 847655 h 1898882"/>
              <a:gd name="connsiteX243-13857" fmla="*/ 4011346 w 4011346"/>
              <a:gd name="connsiteY243-13858" fmla="*/ 814283 h 1898882"/>
              <a:gd name="connsiteX244-13859" fmla="*/ 3967963 w 4011346"/>
              <a:gd name="connsiteY244-13860" fmla="*/ 777574 h 1898882"/>
              <a:gd name="connsiteX245-13861" fmla="*/ 3921241 w 4011346"/>
              <a:gd name="connsiteY245-13862" fmla="*/ 760887 h 1898882"/>
              <a:gd name="connsiteX246-13863" fmla="*/ 3907892 w 4011346"/>
              <a:gd name="connsiteY246-13864" fmla="*/ 764225 h 1898882"/>
              <a:gd name="connsiteX247-13865" fmla="*/ 3907892 w 4011346"/>
              <a:gd name="connsiteY247-13866" fmla="*/ 797597 h 1898882"/>
              <a:gd name="connsiteX248-13867" fmla="*/ 3887869 w 4011346"/>
              <a:gd name="connsiteY248-13868" fmla="*/ 790922 h 1898882"/>
              <a:gd name="connsiteX249-13869" fmla="*/ 3874520 w 4011346"/>
              <a:gd name="connsiteY249-13870" fmla="*/ 737527 h 1898882"/>
              <a:gd name="connsiteX250-13871" fmla="*/ 3817787 w 4011346"/>
              <a:gd name="connsiteY250-13872" fmla="*/ 674120 h 1898882"/>
              <a:gd name="connsiteX251-13873" fmla="*/ 3717671 w 4011346"/>
              <a:gd name="connsiteY251-13874" fmla="*/ 597363 h 1898882"/>
              <a:gd name="connsiteX252-13875" fmla="*/ 3664275 w 4011346"/>
              <a:gd name="connsiteY252-13876" fmla="*/ 577340 h 1898882"/>
              <a:gd name="connsiteX253-13877" fmla="*/ 3584181 w 4011346"/>
              <a:gd name="connsiteY253-13878" fmla="*/ 570666 h 1898882"/>
              <a:gd name="connsiteX254-13879" fmla="*/ 3520774 w 4011346"/>
              <a:gd name="connsiteY254-13880" fmla="*/ 553979 h 1898882"/>
              <a:gd name="connsiteX255-13881" fmla="*/ 3530786 w 4011346"/>
              <a:gd name="connsiteY255-13882" fmla="*/ 594026 h 1898882"/>
              <a:gd name="connsiteX256-13883" fmla="*/ 3537460 w 4011346"/>
              <a:gd name="connsiteY256-13884" fmla="*/ 620724 h 1898882"/>
              <a:gd name="connsiteX257-13885" fmla="*/ 3507425 w 4011346"/>
              <a:gd name="connsiteY257-13886" fmla="*/ 644084 h 1898882"/>
              <a:gd name="connsiteX258-13887" fmla="*/ 3477390 w 4011346"/>
              <a:gd name="connsiteY258-13888" fmla="*/ 617387 h 1898882"/>
              <a:gd name="connsiteX259-13889" fmla="*/ 3477390 w 4011346"/>
              <a:gd name="connsiteY259-13890" fmla="*/ 597363 h 1898882"/>
              <a:gd name="connsiteX260-13891" fmla="*/ 3504088 w 4011346"/>
              <a:gd name="connsiteY260-13892" fmla="*/ 577340 h 1898882"/>
              <a:gd name="connsiteX261-13893" fmla="*/ 3467379 w 4011346"/>
              <a:gd name="connsiteY261-13894" fmla="*/ 563991 h 1898882"/>
              <a:gd name="connsiteX262-13895" fmla="*/ 3450692 w 4011346"/>
              <a:gd name="connsiteY262-13896" fmla="*/ 590689 h 1898882"/>
              <a:gd name="connsiteX263-13897" fmla="*/ 3440681 w 4011346"/>
              <a:gd name="connsiteY263-13898" fmla="*/ 604038 h 1898882"/>
              <a:gd name="connsiteX264-13899" fmla="*/ 3357250 w 4011346"/>
              <a:gd name="connsiteY264-13900" fmla="*/ 590689 h 1898882"/>
              <a:gd name="connsiteX265-13901" fmla="*/ 3297180 w 4011346"/>
              <a:gd name="connsiteY265-13902" fmla="*/ 597363 h 1898882"/>
              <a:gd name="connsiteX266-13903" fmla="*/ 3267145 w 4011346"/>
              <a:gd name="connsiteY266-13904" fmla="*/ 574003 h 1898882"/>
              <a:gd name="connsiteX267-13905" fmla="*/ 3267145 w 4011346"/>
              <a:gd name="connsiteY267-13906" fmla="*/ 537293 h 1898882"/>
              <a:gd name="connsiteX268-13907" fmla="*/ 3203738 w 4011346"/>
              <a:gd name="connsiteY268-13908" fmla="*/ 480560 h 1898882"/>
              <a:gd name="connsiteX269-13909" fmla="*/ 3076923 w 4011346"/>
              <a:gd name="connsiteY269-13910" fmla="*/ 487235 h 1898882"/>
              <a:gd name="connsiteX270-13911" fmla="*/ 3043551 w 4011346"/>
              <a:gd name="connsiteY270-13912" fmla="*/ 463874 h 1898882"/>
              <a:gd name="connsiteX271-13913" fmla="*/ 3000167 w 4011346"/>
              <a:gd name="connsiteY271-13914" fmla="*/ 417153 h 1898882"/>
              <a:gd name="connsiteX272-13915" fmla="*/ 3013516 w 4011346"/>
              <a:gd name="connsiteY272-13916" fmla="*/ 410479 h 1898882"/>
              <a:gd name="connsiteX273-13917" fmla="*/ 3000167 w 4011346"/>
              <a:gd name="connsiteY273-13918" fmla="*/ 390455 h 1898882"/>
              <a:gd name="connsiteX274-13919" fmla="*/ 2970132 w 4011346"/>
              <a:gd name="connsiteY274-13920" fmla="*/ 387118 h 1898882"/>
              <a:gd name="connsiteX275-13921" fmla="*/ 2920073 w 4011346"/>
              <a:gd name="connsiteY275-13922" fmla="*/ 433839 h 1898882"/>
              <a:gd name="connsiteX276-13923" fmla="*/ 2920073 w 4011346"/>
              <a:gd name="connsiteY276-13924" fmla="*/ 433839 h 1898882"/>
              <a:gd name="connsiteX277-13925" fmla="*/ 2916736 w 4011346"/>
              <a:gd name="connsiteY277-13926" fmla="*/ 383781 h 1898882"/>
              <a:gd name="connsiteX278-13927" fmla="*/ 2936760 w 4011346"/>
              <a:gd name="connsiteY278-13928" fmla="*/ 380444 h 1898882"/>
              <a:gd name="connsiteX279-13929" fmla="*/ 2866678 w 4011346"/>
              <a:gd name="connsiteY279-13930" fmla="*/ 350409 h 1898882"/>
              <a:gd name="connsiteX280-13931" fmla="*/ 2813282 w 4011346"/>
              <a:gd name="connsiteY280-13932" fmla="*/ 347071 h 1898882"/>
              <a:gd name="connsiteX281-13933" fmla="*/ 2793259 w 4011346"/>
              <a:gd name="connsiteY281-13934" fmla="*/ 370432 h 1898882"/>
              <a:gd name="connsiteX282-13935" fmla="*/ 2743200 w 4011346"/>
              <a:gd name="connsiteY282-13936" fmla="*/ 380444 h 1898882"/>
              <a:gd name="connsiteX283-13937" fmla="*/ 2786584 w 4011346"/>
              <a:gd name="connsiteY283-13938" fmla="*/ 390455 h 1898882"/>
              <a:gd name="connsiteX284-13939" fmla="*/ 2763224 w 4011346"/>
              <a:gd name="connsiteY284-13940" fmla="*/ 410479 h 1898882"/>
              <a:gd name="connsiteX285-13941" fmla="*/ 2769898 w 4011346"/>
              <a:gd name="connsiteY285-13942" fmla="*/ 460537 h 1898882"/>
              <a:gd name="connsiteX286-13943" fmla="*/ 2749875 w 4011346"/>
              <a:gd name="connsiteY286-13944" fmla="*/ 443851 h 1898882"/>
              <a:gd name="connsiteX287-13945" fmla="*/ 2733189 w 4011346"/>
              <a:gd name="connsiteY287-13946" fmla="*/ 457200 h 1898882"/>
              <a:gd name="connsiteX288-13947" fmla="*/ 2666444 w 4011346"/>
              <a:gd name="connsiteY288-13948" fmla="*/ 447188 h 1898882"/>
              <a:gd name="connsiteX289-13949" fmla="*/ 2636409 w 4011346"/>
              <a:gd name="connsiteY289-13950" fmla="*/ 457200 h 1898882"/>
              <a:gd name="connsiteX290-13951" fmla="*/ 2603037 w 4011346"/>
              <a:gd name="connsiteY290-13952" fmla="*/ 417153 h 1898882"/>
              <a:gd name="connsiteX291-13953" fmla="*/ 2569665 w 4011346"/>
              <a:gd name="connsiteY291-13954" fmla="*/ 500584 h 1898882"/>
              <a:gd name="connsiteX292-13955" fmla="*/ 2552979 w 4011346"/>
              <a:gd name="connsiteY292-13956" fmla="*/ 520607 h 1898882"/>
              <a:gd name="connsiteX293-13957" fmla="*/ 2469548 w 4011346"/>
              <a:gd name="connsiteY293-13958" fmla="*/ 383781 h 1898882"/>
              <a:gd name="connsiteX294-13959" fmla="*/ 2446187 w 4011346"/>
              <a:gd name="connsiteY294-13960" fmla="*/ 400467 h 1898882"/>
              <a:gd name="connsiteX295-13961" fmla="*/ 2442850 w 4011346"/>
              <a:gd name="connsiteY295-13962" fmla="*/ 367095 h 1898882"/>
              <a:gd name="connsiteX296-13963" fmla="*/ 2449525 w 4011346"/>
              <a:gd name="connsiteY296-13964" fmla="*/ 297013 h 1898882"/>
              <a:gd name="connsiteX297-13965" fmla="*/ 2386117 w 4011346"/>
              <a:gd name="connsiteY297-13966" fmla="*/ 270315 h 1898882"/>
              <a:gd name="connsiteX298-13967" fmla="*/ 2369431 w 4011346"/>
              <a:gd name="connsiteY298-13968" fmla="*/ 310362 h 1898882"/>
              <a:gd name="connsiteX299-13969" fmla="*/ 2379443 w 4011346"/>
              <a:gd name="connsiteY299-13970" fmla="*/ 333722 h 1898882"/>
              <a:gd name="connsiteX300-13971" fmla="*/ 2376106 w 4011346"/>
              <a:gd name="connsiteY300-13972" fmla="*/ 353746 h 1898882"/>
              <a:gd name="connsiteX301-13973" fmla="*/ 2352745 w 4011346"/>
              <a:gd name="connsiteY301-13974" fmla="*/ 330385 h 1898882"/>
              <a:gd name="connsiteX302-13975" fmla="*/ 2316036 w 4011346"/>
              <a:gd name="connsiteY302-13976" fmla="*/ 337060 h 1898882"/>
              <a:gd name="connsiteX303-13977" fmla="*/ 2272652 w 4011346"/>
              <a:gd name="connsiteY303-13978" fmla="*/ 323711 h 1898882"/>
              <a:gd name="connsiteX304-13979" fmla="*/ 2245954 w 4011346"/>
              <a:gd name="connsiteY304-13980" fmla="*/ 283664 h 1898882"/>
              <a:gd name="connsiteX305-13981" fmla="*/ 2209244 w 4011346"/>
              <a:gd name="connsiteY305-13982" fmla="*/ 280327 h 1898882"/>
              <a:gd name="connsiteX306-13983" fmla="*/ 2159186 w 4011346"/>
              <a:gd name="connsiteY306-13984" fmla="*/ 270315 h 1898882"/>
              <a:gd name="connsiteX307-13985" fmla="*/ 2132488 w 4011346"/>
              <a:gd name="connsiteY307-13986" fmla="*/ 287001 h 1898882"/>
              <a:gd name="connsiteX308-13987" fmla="*/ 2115802 w 4011346"/>
              <a:gd name="connsiteY308-13988" fmla="*/ 300350 h 1898882"/>
              <a:gd name="connsiteX309-13989" fmla="*/ 2115802 w 4011346"/>
              <a:gd name="connsiteY309-13990" fmla="*/ 270315 h 1898882"/>
              <a:gd name="connsiteX310-13991" fmla="*/ 2082430 w 4011346"/>
              <a:gd name="connsiteY310-13992" fmla="*/ 266978 h 1898882"/>
              <a:gd name="connsiteX311-13993" fmla="*/ 2045720 w 4011346"/>
              <a:gd name="connsiteY311-13994" fmla="*/ 240280 h 1898882"/>
              <a:gd name="connsiteX312-13995" fmla="*/ 2025697 w 4011346"/>
              <a:gd name="connsiteY312-13996" fmla="*/ 270315 h 1898882"/>
              <a:gd name="connsiteX313-13997" fmla="*/ 2055732 w 4011346"/>
              <a:gd name="connsiteY313-13998" fmla="*/ 266978 h 1898882"/>
              <a:gd name="connsiteX314-13999" fmla="*/ 2045720 w 4011346"/>
              <a:gd name="connsiteY314-14000" fmla="*/ 293676 h 1898882"/>
              <a:gd name="connsiteX315-14001" fmla="*/ 1988987 w 4011346"/>
              <a:gd name="connsiteY315-14002" fmla="*/ 313699 h 1898882"/>
              <a:gd name="connsiteX316-14003" fmla="*/ 1935592 w 4011346"/>
              <a:gd name="connsiteY316-14004" fmla="*/ 323711 h 1898882"/>
              <a:gd name="connsiteX317-14005" fmla="*/ 1995662 w 4011346"/>
              <a:gd name="connsiteY317-14006" fmla="*/ 266978 h 1898882"/>
              <a:gd name="connsiteX318-14007" fmla="*/ 2055732 w 4011346"/>
              <a:gd name="connsiteY318-14008" fmla="*/ 196896 h 1898882"/>
              <a:gd name="connsiteX319-14009" fmla="*/ 2055732 w 4011346"/>
              <a:gd name="connsiteY319-14010" fmla="*/ 196896 h 1898882"/>
              <a:gd name="connsiteX320-14011" fmla="*/ 1832138 w 4011346"/>
              <a:gd name="connsiteY320-14012" fmla="*/ 36710 h 1898882"/>
              <a:gd name="connsiteX321-14013" fmla="*/ 1782079 w 4011346"/>
              <a:gd name="connsiteY321-14014" fmla="*/ 0 h 1898882"/>
              <a:gd name="connsiteX322-14015" fmla="*/ 1768731 w 4011346"/>
              <a:gd name="connsiteY322-14016" fmla="*/ 46722 h 1898882"/>
              <a:gd name="connsiteX323-14017" fmla="*/ 1705322 w 4011346"/>
              <a:gd name="connsiteY323-14018" fmla="*/ 70082 h 1898882"/>
              <a:gd name="connsiteX324-14019" fmla="*/ 1685300 w 4011346"/>
              <a:gd name="connsiteY324-14020" fmla="*/ 43384 h 1898882"/>
              <a:gd name="connsiteX325-14021" fmla="*/ 1615218 w 4011346"/>
              <a:gd name="connsiteY325-14022" fmla="*/ 46722 h 1898882"/>
              <a:gd name="connsiteX326-14023" fmla="*/ 1638579 w 4011346"/>
              <a:gd name="connsiteY326-14024" fmla="*/ 76757 h 1898882"/>
              <a:gd name="connsiteX327-14025" fmla="*/ 1528449 w 4011346"/>
              <a:gd name="connsiteY327-14026" fmla="*/ 103453 h 1898882"/>
              <a:gd name="connsiteX328-14027" fmla="*/ 1465043 w 4011346"/>
              <a:gd name="connsiteY328-14028" fmla="*/ 186884 h 1898882"/>
              <a:gd name="connsiteX329-14029" fmla="*/ 1448357 w 4011346"/>
              <a:gd name="connsiteY329-14030" fmla="*/ 213582 h 1898882"/>
              <a:gd name="connsiteX330-14031" fmla="*/ 1481729 w 4011346"/>
              <a:gd name="connsiteY330-14032" fmla="*/ 246955 h 1898882"/>
              <a:gd name="connsiteX331-14033" fmla="*/ 1481729 w 4011346"/>
              <a:gd name="connsiteY331-14034" fmla="*/ 276990 h 1898882"/>
              <a:gd name="connsiteX332-14035" fmla="*/ 1458368 w 4011346"/>
              <a:gd name="connsiteY332-14036" fmla="*/ 280327 h 1898882"/>
              <a:gd name="connsiteX333-14037" fmla="*/ 1458368 w 4011346"/>
              <a:gd name="connsiteY333-14038" fmla="*/ 260303 h 1898882"/>
              <a:gd name="connsiteX334-14039" fmla="*/ 1418322 w 4011346"/>
              <a:gd name="connsiteY334-14040" fmla="*/ 270315 h 1898882"/>
              <a:gd name="connsiteX335-14041" fmla="*/ 1368263 w 4011346"/>
              <a:gd name="connsiteY335-14042" fmla="*/ 276990 h 1898882"/>
              <a:gd name="connsiteX336-14043" fmla="*/ 1321542 w 4011346"/>
              <a:gd name="connsiteY336-14044" fmla="*/ 283664 h 1898882"/>
              <a:gd name="connsiteX337-14045" fmla="*/ 1318205 w 4011346"/>
              <a:gd name="connsiteY337-14046" fmla="*/ 370432 h 1898882"/>
              <a:gd name="connsiteX338-14047" fmla="*/ 1358252 w 4011346"/>
              <a:gd name="connsiteY338-14048" fmla="*/ 393793 h 1898882"/>
              <a:gd name="connsiteX339-14049" fmla="*/ 1374938 w 4011346"/>
              <a:gd name="connsiteY339-14050" fmla="*/ 423828 h 1898882"/>
              <a:gd name="connsiteX340-14051" fmla="*/ 1384949 w 4011346"/>
              <a:gd name="connsiteY340-14052" fmla="*/ 447188 h 1898882"/>
              <a:gd name="connsiteX341-14053" fmla="*/ 1394961 w 4011346"/>
              <a:gd name="connsiteY341-14054" fmla="*/ 497247 h 1898882"/>
              <a:gd name="connsiteX342-14055" fmla="*/ 1384949 w 4011346"/>
              <a:gd name="connsiteY342-14056" fmla="*/ 527282 h 1898882"/>
              <a:gd name="connsiteX343-14057" fmla="*/ 1358252 w 4011346"/>
              <a:gd name="connsiteY343-14058" fmla="*/ 493909 h 1898882"/>
              <a:gd name="connsiteX344-14059" fmla="*/ 1361589 w 4011346"/>
              <a:gd name="connsiteY344-14060" fmla="*/ 463874 h 1898882"/>
              <a:gd name="connsiteX345-14061" fmla="*/ 1351577 w 4011346"/>
              <a:gd name="connsiteY345-14062" fmla="*/ 423828 h 1898882"/>
              <a:gd name="connsiteX346-14063" fmla="*/ 1328217 w 4011346"/>
              <a:gd name="connsiteY346-14064" fmla="*/ 430502 h 1898882"/>
              <a:gd name="connsiteX347-14065" fmla="*/ 1281495 w 4011346"/>
              <a:gd name="connsiteY347-14066" fmla="*/ 393793 h 1898882"/>
              <a:gd name="connsiteX348-14067" fmla="*/ 1241449 w 4011346"/>
              <a:gd name="connsiteY348-14068" fmla="*/ 390455 h 1898882"/>
              <a:gd name="connsiteX349-14069" fmla="*/ 1241449 w 4011346"/>
              <a:gd name="connsiteY349-14070" fmla="*/ 437176 h 1898882"/>
              <a:gd name="connsiteX350-14071" fmla="*/ 1201402 w 4011346"/>
              <a:gd name="connsiteY350-14072" fmla="*/ 417153 h 1898882"/>
              <a:gd name="connsiteX351-14073" fmla="*/ 1228100 w 4011346"/>
              <a:gd name="connsiteY351-14074" fmla="*/ 467211 h 1898882"/>
              <a:gd name="connsiteX352-14075" fmla="*/ 1258135 w 4011346"/>
              <a:gd name="connsiteY352-14076" fmla="*/ 477223 h 1898882"/>
              <a:gd name="connsiteX353-14077" fmla="*/ 1258135 w 4011346"/>
              <a:gd name="connsiteY353-14078" fmla="*/ 497247 h 1898882"/>
              <a:gd name="connsiteX354-14079" fmla="*/ 1198065 w 4011346"/>
              <a:gd name="connsiteY354-14080" fmla="*/ 473886 h 1898882"/>
              <a:gd name="connsiteX355-14081" fmla="*/ 1181379 w 4011346"/>
              <a:gd name="connsiteY355-14082" fmla="*/ 473886 h 1898882"/>
              <a:gd name="connsiteX356-14083" fmla="*/ 1178041 w 4011346"/>
              <a:gd name="connsiteY356-14084" fmla="*/ 430502 h 1898882"/>
              <a:gd name="connsiteX357-14085" fmla="*/ 1171367 w 4011346"/>
              <a:gd name="connsiteY357-14086" fmla="*/ 343734 h 1898882"/>
              <a:gd name="connsiteX358-14087" fmla="*/ 1161355 w 4011346"/>
              <a:gd name="connsiteY358-14088" fmla="*/ 413816 h 1898882"/>
              <a:gd name="connsiteX359-14089" fmla="*/ 1137995 w 4011346"/>
              <a:gd name="connsiteY359-14090" fmla="*/ 443851 h 1898882"/>
              <a:gd name="connsiteX360-14091" fmla="*/ 1158018 w 4011346"/>
              <a:gd name="connsiteY360-14092" fmla="*/ 490572 h 1898882"/>
              <a:gd name="connsiteX361-14093" fmla="*/ 1158018 w 4011346"/>
              <a:gd name="connsiteY361-14094" fmla="*/ 523944 h 1898882"/>
              <a:gd name="connsiteX362-14095" fmla="*/ 1141332 w 4011346"/>
              <a:gd name="connsiteY362-14096" fmla="*/ 574003 h 1898882"/>
              <a:gd name="connsiteX363-14097" fmla="*/ 1154681 w 4011346"/>
              <a:gd name="connsiteY363-14098" fmla="*/ 607375 h 1898882"/>
              <a:gd name="connsiteX364-14099" fmla="*/ 1184716 w 4011346"/>
              <a:gd name="connsiteY364-14100" fmla="*/ 614049 h 1898882"/>
              <a:gd name="connsiteX365-14101" fmla="*/ 1221425 w 4011346"/>
              <a:gd name="connsiteY365-14102" fmla="*/ 620724 h 1898882"/>
              <a:gd name="connsiteX366-14103" fmla="*/ 1241449 w 4011346"/>
              <a:gd name="connsiteY366-14104" fmla="*/ 644084 h 1898882"/>
              <a:gd name="connsiteX367-14105" fmla="*/ 1258135 w 4011346"/>
              <a:gd name="connsiteY367-14106" fmla="*/ 687468 h 1898882"/>
              <a:gd name="connsiteX368-14107" fmla="*/ 1258135 w 4011346"/>
              <a:gd name="connsiteY368-14108" fmla="*/ 687468 h 1898882"/>
              <a:gd name="connsiteX369-14109" fmla="*/ 1254798 w 4011346"/>
              <a:gd name="connsiteY369-14110" fmla="*/ 720841 h 1898882"/>
              <a:gd name="connsiteX370-14111" fmla="*/ 1274821 w 4011346"/>
              <a:gd name="connsiteY370-14112" fmla="*/ 740864 h 1898882"/>
              <a:gd name="connsiteX371-14113" fmla="*/ 1244786 w 4011346"/>
              <a:gd name="connsiteY371-14114" fmla="*/ 747539 h 1898882"/>
              <a:gd name="connsiteX372-14115" fmla="*/ 1224763 w 4011346"/>
              <a:gd name="connsiteY372-14116" fmla="*/ 707492 h 1898882"/>
              <a:gd name="connsiteX373-14117" fmla="*/ 1224763 w 4011346"/>
              <a:gd name="connsiteY373-14118" fmla="*/ 667445 h 1898882"/>
              <a:gd name="connsiteX374-14119" fmla="*/ 1194727 w 4011346"/>
              <a:gd name="connsiteY374-14120" fmla="*/ 630736 h 1898882"/>
              <a:gd name="connsiteX375-14121" fmla="*/ 1164692 w 4011346"/>
              <a:gd name="connsiteY375-14122" fmla="*/ 674120 h 1898882"/>
              <a:gd name="connsiteX376-14123" fmla="*/ 1178041 w 4011346"/>
              <a:gd name="connsiteY376-14124" fmla="*/ 717503 h 1898882"/>
              <a:gd name="connsiteX377-14125" fmla="*/ 1137995 w 4011346"/>
              <a:gd name="connsiteY377-14126" fmla="*/ 774236 h 1898882"/>
              <a:gd name="connsiteX378-14127" fmla="*/ 1097948 w 4011346"/>
              <a:gd name="connsiteY378-14128" fmla="*/ 830969 h 1898882"/>
              <a:gd name="connsiteX379-14129" fmla="*/ 1007843 w 4011346"/>
              <a:gd name="connsiteY379-14130" fmla="*/ 794260 h 1898882"/>
              <a:gd name="connsiteX380-14131" fmla="*/ 1074587 w 4011346"/>
              <a:gd name="connsiteY380-14132" fmla="*/ 790922 h 1898882"/>
              <a:gd name="connsiteX381-14133" fmla="*/ 1107960 w 4011346"/>
              <a:gd name="connsiteY381-14134" fmla="*/ 727515 h 1898882"/>
              <a:gd name="connsiteX382-14135" fmla="*/ 1121309 w 4011346"/>
              <a:gd name="connsiteY382-14136" fmla="*/ 684131 h 1898882"/>
              <a:gd name="connsiteX383-14137" fmla="*/ 1127983 w 4011346"/>
              <a:gd name="connsiteY383-14138" fmla="*/ 650759 h 1898882"/>
              <a:gd name="connsiteX384-14139" fmla="*/ 1117971 w 4011346"/>
              <a:gd name="connsiteY384-14140" fmla="*/ 634073 h 1898882"/>
              <a:gd name="connsiteX385-14141" fmla="*/ 1114634 w 4011346"/>
              <a:gd name="connsiteY385-14142" fmla="*/ 584014 h 1898882"/>
              <a:gd name="connsiteX386-14143" fmla="*/ 1104622 w 4011346"/>
              <a:gd name="connsiteY386-14144" fmla="*/ 503921 h 1898882"/>
              <a:gd name="connsiteX387-14145" fmla="*/ 1101285 w 4011346"/>
              <a:gd name="connsiteY387-14146" fmla="*/ 443851 h 1898882"/>
              <a:gd name="connsiteX388-14147" fmla="*/ 1124646 w 4011346"/>
              <a:gd name="connsiteY388-14148" fmla="*/ 350409 h 1898882"/>
              <a:gd name="connsiteX389-14149" fmla="*/ 1031203 w 4011346"/>
              <a:gd name="connsiteY389-14150" fmla="*/ 340397 h 1898882"/>
              <a:gd name="connsiteX390-14151" fmla="*/ 1014517 w 4011346"/>
              <a:gd name="connsiteY390-14152" fmla="*/ 397130 h 1898882"/>
              <a:gd name="connsiteX391-14153" fmla="*/ 1024529 w 4011346"/>
              <a:gd name="connsiteY391-14154" fmla="*/ 443851 h 1898882"/>
              <a:gd name="connsiteX392-14155" fmla="*/ 981145 w 4011346"/>
              <a:gd name="connsiteY392-14156" fmla="*/ 497247 h 1898882"/>
              <a:gd name="connsiteX393-14157" fmla="*/ 991157 w 4011346"/>
              <a:gd name="connsiteY393-14158" fmla="*/ 533956 h 1898882"/>
              <a:gd name="connsiteX394-14159" fmla="*/ 981145 w 4011346"/>
              <a:gd name="connsiteY394-14160" fmla="*/ 580677 h 1898882"/>
              <a:gd name="connsiteX395-14161" fmla="*/ 1001168 w 4011346"/>
              <a:gd name="connsiteY395-14162" fmla="*/ 604038 h 1898882"/>
              <a:gd name="connsiteX396-14163" fmla="*/ 1017854 w 4011346"/>
              <a:gd name="connsiteY396-14164" fmla="*/ 650759 h 1898882"/>
              <a:gd name="connsiteX397-14165" fmla="*/ 1047890 w 4011346"/>
              <a:gd name="connsiteY397-14166" fmla="*/ 637410 h 1898882"/>
              <a:gd name="connsiteX398-14167" fmla="*/ 1014517 w 4011346"/>
              <a:gd name="connsiteY398-14168" fmla="*/ 690806 h 1898882"/>
              <a:gd name="connsiteX399-14169" fmla="*/ 957784 w 4011346"/>
              <a:gd name="connsiteY399-14170" fmla="*/ 637410 h 1898882"/>
              <a:gd name="connsiteX400-14171" fmla="*/ 884365 w 4011346"/>
              <a:gd name="connsiteY400-14172" fmla="*/ 600701 h 1898882"/>
              <a:gd name="connsiteX401-14173" fmla="*/ 824295 w 4011346"/>
              <a:gd name="connsiteY401-14174" fmla="*/ 577340 h 1898882"/>
              <a:gd name="connsiteX402-14175" fmla="*/ 810946 w 4011346"/>
              <a:gd name="connsiteY402-14176" fmla="*/ 614049 h 1898882"/>
              <a:gd name="connsiteX403-14177" fmla="*/ 827633 w 4011346"/>
              <a:gd name="connsiteY403-14178" fmla="*/ 650759 h 1898882"/>
              <a:gd name="connsiteX404-14179" fmla="*/ 814284 w 4011346"/>
              <a:gd name="connsiteY404-14180" fmla="*/ 674120 h 1898882"/>
              <a:gd name="connsiteX405-14181" fmla="*/ 800935 w 4011346"/>
              <a:gd name="connsiteY405-14182" fmla="*/ 690806 h 1898882"/>
              <a:gd name="connsiteX406-14183" fmla="*/ 770900 w 4011346"/>
              <a:gd name="connsiteY406-14184" fmla="*/ 634073 h 1898882"/>
              <a:gd name="connsiteX407-14185" fmla="*/ 744202 w 4011346"/>
              <a:gd name="connsiteY407-14186" fmla="*/ 670782 h 1898882"/>
              <a:gd name="connsiteX408-14187" fmla="*/ 707492 w 4011346"/>
              <a:gd name="connsiteY408-14188" fmla="*/ 664108 h 1898882"/>
              <a:gd name="connsiteX409-14189" fmla="*/ 654097 w 4011346"/>
              <a:gd name="connsiteY409-14190" fmla="*/ 700817 h 1898882"/>
              <a:gd name="connsiteX410-14191" fmla="*/ 644085 w 4011346"/>
              <a:gd name="connsiteY410-14192" fmla="*/ 677457 h 1898882"/>
              <a:gd name="connsiteX411-14193" fmla="*/ 654097 w 4011346"/>
              <a:gd name="connsiteY411-14194" fmla="*/ 640747 h 1898882"/>
              <a:gd name="connsiteX412-14195" fmla="*/ 614050 w 4011346"/>
              <a:gd name="connsiteY412-14196" fmla="*/ 677457 h 1898882"/>
              <a:gd name="connsiteX413-14197" fmla="*/ 594027 w 4011346"/>
              <a:gd name="connsiteY413-14198" fmla="*/ 677457 h 1898882"/>
              <a:gd name="connsiteX414-14199" fmla="*/ 533957 w 4011346"/>
              <a:gd name="connsiteY414-14200" fmla="*/ 710829 h 1898882"/>
              <a:gd name="connsiteX415-14201" fmla="*/ 510596 w 4011346"/>
              <a:gd name="connsiteY415-14202" fmla="*/ 734190 h 1898882"/>
              <a:gd name="connsiteX416-14203" fmla="*/ 500584 w 4011346"/>
              <a:gd name="connsiteY416-14204" fmla="*/ 780911 h 1898882"/>
              <a:gd name="connsiteX417-14205" fmla="*/ 450526 w 4011346"/>
              <a:gd name="connsiteY417-14206" fmla="*/ 767562 h 1898882"/>
              <a:gd name="connsiteX418-14207" fmla="*/ 433840 w 4011346"/>
              <a:gd name="connsiteY418-14208" fmla="*/ 730852 h 1898882"/>
              <a:gd name="connsiteX419-14209" fmla="*/ 467212 w 4011346"/>
              <a:gd name="connsiteY419-14210" fmla="*/ 700817 h 1898882"/>
              <a:gd name="connsiteX420-14211" fmla="*/ 453863 w 4011346"/>
              <a:gd name="connsiteY420-14212" fmla="*/ 677457 h 1898882"/>
              <a:gd name="connsiteX421-14213" fmla="*/ 390456 w 4011346"/>
              <a:gd name="connsiteY421-14214" fmla="*/ 647422 h 1898882"/>
              <a:gd name="connsiteX422-14215" fmla="*/ 417154 w 4011346"/>
              <a:gd name="connsiteY422-14216" fmla="*/ 697480 h 1898882"/>
              <a:gd name="connsiteX423-14217" fmla="*/ 407142 w 4011346"/>
              <a:gd name="connsiteY423-14218" fmla="*/ 740864 h 1898882"/>
              <a:gd name="connsiteX424-14219" fmla="*/ 413817 w 4011346"/>
              <a:gd name="connsiteY424-14220" fmla="*/ 777574 h 1898882"/>
              <a:gd name="connsiteX425-14221" fmla="*/ 427165 w 4011346"/>
              <a:gd name="connsiteY425-14222" fmla="*/ 800934 h 1898882"/>
              <a:gd name="connsiteX426-14223" fmla="*/ 413817 w 4011346"/>
              <a:gd name="connsiteY426-14224" fmla="*/ 830969 h 1898882"/>
              <a:gd name="connsiteX427-14225" fmla="*/ 390456 w 4011346"/>
              <a:gd name="connsiteY427-14226" fmla="*/ 807609 h 1898882"/>
              <a:gd name="connsiteX428-14227" fmla="*/ 360421 w 4011346"/>
              <a:gd name="connsiteY428-14228" fmla="*/ 804271 h 1898882"/>
              <a:gd name="connsiteX429-14229" fmla="*/ 333723 w 4011346"/>
              <a:gd name="connsiteY429-14230" fmla="*/ 844318 h 1898882"/>
              <a:gd name="connsiteX430-14231" fmla="*/ 307025 w 4011346"/>
              <a:gd name="connsiteY430-14232" fmla="*/ 864341 h 1898882"/>
              <a:gd name="connsiteX431-14233" fmla="*/ 320374 w 4011346"/>
              <a:gd name="connsiteY431-14234" fmla="*/ 891039 h 1898882"/>
              <a:gd name="connsiteX432-14235" fmla="*/ 303688 w 4011346"/>
              <a:gd name="connsiteY432-14236" fmla="*/ 914400 h 1898882"/>
              <a:gd name="connsiteX433-14237" fmla="*/ 233606 w 4011346"/>
              <a:gd name="connsiteY433-14238" fmla="*/ 877690 h 1898882"/>
              <a:gd name="connsiteX434-14239" fmla="*/ 243618 w 4011346"/>
              <a:gd name="connsiteY434-14240" fmla="*/ 927749 h 1898882"/>
              <a:gd name="connsiteX435-14241" fmla="*/ 263641 w 4011346"/>
              <a:gd name="connsiteY435-14242" fmla="*/ 947772 h 1898882"/>
              <a:gd name="connsiteX436-14243" fmla="*/ 250292 w 4011346"/>
              <a:gd name="connsiteY436-14244" fmla="*/ 961121 h 1898882"/>
              <a:gd name="connsiteX437-14245" fmla="*/ 193560 w 4011346"/>
              <a:gd name="connsiteY437-14246" fmla="*/ 924411 h 1898882"/>
              <a:gd name="connsiteX438-14247" fmla="*/ 170199 w 4011346"/>
              <a:gd name="connsiteY438-14248" fmla="*/ 884365 h 1898882"/>
              <a:gd name="connsiteX439-14249" fmla="*/ 170199 w 4011346"/>
              <a:gd name="connsiteY439-14250" fmla="*/ 837644 h 1898882"/>
              <a:gd name="connsiteX440-14251" fmla="*/ 133490 w 4011346"/>
              <a:gd name="connsiteY440-14252" fmla="*/ 760887 h 1898882"/>
              <a:gd name="connsiteX441-14253" fmla="*/ 196897 w 4011346"/>
              <a:gd name="connsiteY441-14254" fmla="*/ 790922 h 1898882"/>
              <a:gd name="connsiteX442-14255" fmla="*/ 256967 w 4011346"/>
              <a:gd name="connsiteY442-14256" fmla="*/ 820957 h 1898882"/>
              <a:gd name="connsiteX443-14257" fmla="*/ 293676 w 4011346"/>
              <a:gd name="connsiteY443-14258" fmla="*/ 824295 h 1898882"/>
              <a:gd name="connsiteX444-14259" fmla="*/ 327049 w 4011346"/>
              <a:gd name="connsiteY444-14260" fmla="*/ 794260 h 1898882"/>
              <a:gd name="connsiteX445-14261" fmla="*/ 343735 w 4011346"/>
              <a:gd name="connsiteY445-14262" fmla="*/ 757550 h 1898882"/>
              <a:gd name="connsiteX446-14263" fmla="*/ 333723 w 4011346"/>
              <a:gd name="connsiteY446-14264" fmla="*/ 707492 h 1898882"/>
              <a:gd name="connsiteX447-14265" fmla="*/ 290339 w 4011346"/>
              <a:gd name="connsiteY447-14266" fmla="*/ 687468 h 1898882"/>
              <a:gd name="connsiteX448-14267" fmla="*/ 236944 w 4011346"/>
              <a:gd name="connsiteY448-14268" fmla="*/ 640747 h 1898882"/>
              <a:gd name="connsiteX449" fmla="*/ 133490 w 4011346"/>
              <a:gd name="connsiteY449" fmla="*/ 584014 h 1898882"/>
              <a:gd name="connsiteX0-14269" fmla="*/ 133490 w 4011346"/>
              <a:gd name="connsiteY0-14270" fmla="*/ 584014 h 1898882"/>
              <a:gd name="connsiteX1-14271" fmla="*/ 46722 w 4011346"/>
              <a:gd name="connsiteY1-14272" fmla="*/ 614049 h 1898882"/>
              <a:gd name="connsiteX2-14273" fmla="*/ 33373 w 4011346"/>
              <a:gd name="connsiteY2-14274" fmla="*/ 644084 h 1898882"/>
              <a:gd name="connsiteX3-14275" fmla="*/ 43384 w 4011346"/>
              <a:gd name="connsiteY3-14276" fmla="*/ 674120 h 1898882"/>
              <a:gd name="connsiteX4-14277" fmla="*/ 60071 w 4011346"/>
              <a:gd name="connsiteY4-14278" fmla="*/ 700817 h 1898882"/>
              <a:gd name="connsiteX5-14279" fmla="*/ 73419 w 4011346"/>
              <a:gd name="connsiteY5-14280" fmla="*/ 730852 h 1898882"/>
              <a:gd name="connsiteX6-14281" fmla="*/ 56733 w 4011346"/>
              <a:gd name="connsiteY6-14282" fmla="*/ 754213 h 1898882"/>
              <a:gd name="connsiteX7-14283" fmla="*/ 76757 w 4011346"/>
              <a:gd name="connsiteY7-14284" fmla="*/ 834306 h 1898882"/>
              <a:gd name="connsiteX8-14285" fmla="*/ 66745 w 4011346"/>
              <a:gd name="connsiteY8-14286" fmla="*/ 850993 h 1898882"/>
              <a:gd name="connsiteX9-14287" fmla="*/ 70082 w 4011346"/>
              <a:gd name="connsiteY9-14288" fmla="*/ 877690 h 1898882"/>
              <a:gd name="connsiteX10-14289" fmla="*/ 70082 w 4011346"/>
              <a:gd name="connsiteY10-14290" fmla="*/ 917737 h 1898882"/>
              <a:gd name="connsiteX11-14291" fmla="*/ 80094 w 4011346"/>
              <a:gd name="connsiteY11-14292" fmla="*/ 937760 h 1898882"/>
              <a:gd name="connsiteX12-14293" fmla="*/ 76757 w 4011346"/>
              <a:gd name="connsiteY12-14294" fmla="*/ 961121 h 1898882"/>
              <a:gd name="connsiteX13-14295" fmla="*/ 106792 w 4011346"/>
              <a:gd name="connsiteY13-14296" fmla="*/ 994493 h 1898882"/>
              <a:gd name="connsiteX14-14297" fmla="*/ 106792 w 4011346"/>
              <a:gd name="connsiteY14-14298" fmla="*/ 1024528 h 1898882"/>
              <a:gd name="connsiteX15-14299" fmla="*/ 13349 w 4011346"/>
              <a:gd name="connsiteY15-14300" fmla="*/ 1114633 h 1898882"/>
              <a:gd name="connsiteX16-14301" fmla="*/ 33373 w 4011346"/>
              <a:gd name="connsiteY16-14302" fmla="*/ 1148006 h 1898882"/>
              <a:gd name="connsiteX17-14303" fmla="*/ 33373 w 4011346"/>
              <a:gd name="connsiteY17-14304" fmla="*/ 1148006 h 1898882"/>
              <a:gd name="connsiteX18-14305" fmla="*/ 16687 w 4011346"/>
              <a:gd name="connsiteY18-14306" fmla="*/ 1178041 h 1898882"/>
              <a:gd name="connsiteX19-14307" fmla="*/ 3338 w 4011346"/>
              <a:gd name="connsiteY19-14308" fmla="*/ 1208076 h 1898882"/>
              <a:gd name="connsiteX20-14309" fmla="*/ 0 w 4011346"/>
              <a:gd name="connsiteY20-14310" fmla="*/ 1268146 h 1898882"/>
              <a:gd name="connsiteX21-14311" fmla="*/ 16687 w 4011346"/>
              <a:gd name="connsiteY21-14312" fmla="*/ 1311530 h 1898882"/>
              <a:gd name="connsiteX22-14313" fmla="*/ 20024 w 4011346"/>
              <a:gd name="connsiteY22-14314" fmla="*/ 1344902 h 1898882"/>
              <a:gd name="connsiteX23-14315" fmla="*/ 56733 w 4011346"/>
              <a:gd name="connsiteY23-14316" fmla="*/ 1354914 h 1898882"/>
              <a:gd name="connsiteX24-14317" fmla="*/ 116803 w 4011346"/>
              <a:gd name="connsiteY24-14318" fmla="*/ 1441682 h 1898882"/>
              <a:gd name="connsiteX25-14319" fmla="*/ 96780 w 4011346"/>
              <a:gd name="connsiteY25-14320" fmla="*/ 1465042 h 1898882"/>
              <a:gd name="connsiteX26-14321" fmla="*/ 93443 w 4011346"/>
              <a:gd name="connsiteY26-14322" fmla="*/ 1495077 h 1898882"/>
              <a:gd name="connsiteX27-14323" fmla="*/ 120141 w 4011346"/>
              <a:gd name="connsiteY27-14324" fmla="*/ 1498414 h 1898882"/>
              <a:gd name="connsiteX28-14325" fmla="*/ 160187 w 4011346"/>
              <a:gd name="connsiteY28-14326" fmla="*/ 1511763 h 1898882"/>
              <a:gd name="connsiteX29-14327" fmla="*/ 186885 w 4011346"/>
              <a:gd name="connsiteY29-14328" fmla="*/ 1525112 h 1898882"/>
              <a:gd name="connsiteX30-14329" fmla="*/ 213583 w 4011346"/>
              <a:gd name="connsiteY30-14330" fmla="*/ 1555147 h 1898882"/>
              <a:gd name="connsiteX31-14331" fmla="*/ 243618 w 4011346"/>
              <a:gd name="connsiteY31-14332" fmla="*/ 1558484 h 1898882"/>
              <a:gd name="connsiteX32-14333" fmla="*/ 287002 w 4011346"/>
              <a:gd name="connsiteY32-14334" fmla="*/ 1588520 h 1898882"/>
              <a:gd name="connsiteX33-14335" fmla="*/ 310363 w 4011346"/>
              <a:gd name="connsiteY33-14336" fmla="*/ 1598531 h 1898882"/>
              <a:gd name="connsiteX34-14337" fmla="*/ 310363 w 4011346"/>
              <a:gd name="connsiteY34-14338" fmla="*/ 1635241 h 1898882"/>
              <a:gd name="connsiteX35-14339" fmla="*/ 270316 w 4011346"/>
              <a:gd name="connsiteY35-14340" fmla="*/ 1675287 h 1898882"/>
              <a:gd name="connsiteX36-14341" fmla="*/ 280327 w 4011346"/>
              <a:gd name="connsiteY36-14342" fmla="*/ 1698648 h 1898882"/>
              <a:gd name="connsiteX37-14343" fmla="*/ 273653 w 4011346"/>
              <a:gd name="connsiteY37-14344" fmla="*/ 1718671 h 1898882"/>
              <a:gd name="connsiteX38-14345" fmla="*/ 266979 w 4011346"/>
              <a:gd name="connsiteY38-14346" fmla="*/ 1735357 h 1898882"/>
              <a:gd name="connsiteX39-14347" fmla="*/ 240281 w 4011346"/>
              <a:gd name="connsiteY39-14348" fmla="*/ 1775404 h 1898882"/>
              <a:gd name="connsiteX40-14349" fmla="*/ 307025 w 4011346"/>
              <a:gd name="connsiteY40-14350" fmla="*/ 1812114 h 1898882"/>
              <a:gd name="connsiteX41-14351" fmla="*/ 337060 w 4011346"/>
              <a:gd name="connsiteY41-14352" fmla="*/ 1818788 h 1898882"/>
              <a:gd name="connsiteX42-14353" fmla="*/ 360421 w 4011346"/>
              <a:gd name="connsiteY42-14354" fmla="*/ 1825463 h 1898882"/>
              <a:gd name="connsiteX43-14355" fmla="*/ 380444 w 4011346"/>
              <a:gd name="connsiteY43-14356" fmla="*/ 1832137 h 1898882"/>
              <a:gd name="connsiteX44-14357" fmla="*/ 407142 w 4011346"/>
              <a:gd name="connsiteY44-14358" fmla="*/ 1852160 h 1898882"/>
              <a:gd name="connsiteX45-14359" fmla="*/ 437177 w 4011346"/>
              <a:gd name="connsiteY45-14360" fmla="*/ 1848823 h 1898882"/>
              <a:gd name="connsiteX46-14361" fmla="*/ 507259 w 4011346"/>
              <a:gd name="connsiteY46-14362" fmla="*/ 1898882 h 1898882"/>
              <a:gd name="connsiteX47-14363" fmla="*/ 517271 w 4011346"/>
              <a:gd name="connsiteY47-14364" fmla="*/ 1885533 h 1898882"/>
              <a:gd name="connsiteX48-14365" fmla="*/ 507259 w 4011346"/>
              <a:gd name="connsiteY48-14366" fmla="*/ 1845486 h 1898882"/>
              <a:gd name="connsiteX49-14367" fmla="*/ 500584 w 4011346"/>
              <a:gd name="connsiteY49-14368" fmla="*/ 1812114 h 1898882"/>
              <a:gd name="connsiteX50-14369" fmla="*/ 483898 w 4011346"/>
              <a:gd name="connsiteY50-14370" fmla="*/ 1768730 h 1898882"/>
              <a:gd name="connsiteX51-14371" fmla="*/ 513933 w 4011346"/>
              <a:gd name="connsiteY51-14372" fmla="*/ 1748706 h 1898882"/>
              <a:gd name="connsiteX52-14373" fmla="*/ 547306 w 4011346"/>
              <a:gd name="connsiteY52-14374" fmla="*/ 1725346 h 1898882"/>
              <a:gd name="connsiteX53-14375" fmla="*/ 527282 w 4011346"/>
              <a:gd name="connsiteY53-14376" fmla="*/ 1708660 h 1898882"/>
              <a:gd name="connsiteX54-14377" fmla="*/ 517271 w 4011346"/>
              <a:gd name="connsiteY54-14378" fmla="*/ 1675287 h 1898882"/>
              <a:gd name="connsiteX55-14379" fmla="*/ 480561 w 4011346"/>
              <a:gd name="connsiteY55-14380" fmla="*/ 1658601 h 1898882"/>
              <a:gd name="connsiteX56-14381" fmla="*/ 470549 w 4011346"/>
              <a:gd name="connsiteY56-14382" fmla="*/ 1638578 h 1898882"/>
              <a:gd name="connsiteX57-14383" fmla="*/ 480561 w 4011346"/>
              <a:gd name="connsiteY57-14384" fmla="*/ 1608543 h 1898882"/>
              <a:gd name="connsiteX58-14385" fmla="*/ 490573 w 4011346"/>
              <a:gd name="connsiteY58-14386" fmla="*/ 1568496 h 1898882"/>
              <a:gd name="connsiteX59-14387" fmla="*/ 513933 w 4011346"/>
              <a:gd name="connsiteY59-14388" fmla="*/ 1588520 h 1898882"/>
              <a:gd name="connsiteX60-14389" fmla="*/ 520608 w 4011346"/>
              <a:gd name="connsiteY60-14390" fmla="*/ 1571833 h 1898882"/>
              <a:gd name="connsiteX61-14391" fmla="*/ 543968 w 4011346"/>
              <a:gd name="connsiteY61-14392" fmla="*/ 1535124 h 1898882"/>
              <a:gd name="connsiteX62-14393" fmla="*/ 574003 w 4011346"/>
              <a:gd name="connsiteY62-14394" fmla="*/ 1518438 h 1898882"/>
              <a:gd name="connsiteX63-14395" fmla="*/ 590690 w 4011346"/>
              <a:gd name="connsiteY63-14396" fmla="*/ 1531787 h 1898882"/>
              <a:gd name="connsiteX64-14397" fmla="*/ 610713 w 4011346"/>
              <a:gd name="connsiteY64-14398" fmla="*/ 1505089 h 1898882"/>
              <a:gd name="connsiteX65-14399" fmla="*/ 630736 w 4011346"/>
              <a:gd name="connsiteY65-14400" fmla="*/ 1531787 h 1898882"/>
              <a:gd name="connsiteX66-14401" fmla="*/ 657434 w 4011346"/>
              <a:gd name="connsiteY66-14402" fmla="*/ 1555147 h 1898882"/>
              <a:gd name="connsiteX67-14403" fmla="*/ 674120 w 4011346"/>
              <a:gd name="connsiteY67-14404" fmla="*/ 1561822 h 1898882"/>
              <a:gd name="connsiteX68-14405" fmla="*/ 697481 w 4011346"/>
              <a:gd name="connsiteY68-14406" fmla="*/ 1561822 h 1898882"/>
              <a:gd name="connsiteX69-14407" fmla="*/ 717504 w 4011346"/>
              <a:gd name="connsiteY69-14408" fmla="*/ 1548473 h 1898882"/>
              <a:gd name="connsiteX70-14409" fmla="*/ 744202 w 4011346"/>
              <a:gd name="connsiteY70-14410" fmla="*/ 1548473 h 1898882"/>
              <a:gd name="connsiteX71-14411" fmla="*/ 760888 w 4011346"/>
              <a:gd name="connsiteY71-14412" fmla="*/ 1545136 h 1898882"/>
              <a:gd name="connsiteX72-14413" fmla="*/ 790923 w 4011346"/>
              <a:gd name="connsiteY72-14414" fmla="*/ 1578508 h 1898882"/>
              <a:gd name="connsiteX73-14415" fmla="*/ 797598 w 4011346"/>
              <a:gd name="connsiteY73-14416" fmla="*/ 1551810 h 1898882"/>
              <a:gd name="connsiteX74-14417" fmla="*/ 817621 w 4011346"/>
              <a:gd name="connsiteY74-14418" fmla="*/ 1568496 h 1898882"/>
              <a:gd name="connsiteX75-14419" fmla="*/ 837644 w 4011346"/>
              <a:gd name="connsiteY75-14420" fmla="*/ 1545136 h 1898882"/>
              <a:gd name="connsiteX76-14421" fmla="*/ 827633 w 4011346"/>
              <a:gd name="connsiteY76-14422" fmla="*/ 1525112 h 1898882"/>
              <a:gd name="connsiteX77-14423" fmla="*/ 810946 w 4011346"/>
              <a:gd name="connsiteY77-14424" fmla="*/ 1511763 h 1898882"/>
              <a:gd name="connsiteX78-14425" fmla="*/ 810946 w 4011346"/>
              <a:gd name="connsiteY78-14426" fmla="*/ 1485066 h 1898882"/>
              <a:gd name="connsiteX79-14427" fmla="*/ 810946 w 4011346"/>
              <a:gd name="connsiteY79-14428" fmla="*/ 1471717 h 1898882"/>
              <a:gd name="connsiteX80-14429" fmla="*/ 830970 w 4011346"/>
              <a:gd name="connsiteY80-14430" fmla="*/ 1468379 h 1898882"/>
              <a:gd name="connsiteX81-14431" fmla="*/ 840981 w 4011346"/>
              <a:gd name="connsiteY81-14432" fmla="*/ 1465042 h 1898882"/>
              <a:gd name="connsiteX82-14433" fmla="*/ 820958 w 4011346"/>
              <a:gd name="connsiteY82-14434" fmla="*/ 1428333 h 1898882"/>
              <a:gd name="connsiteX83-14435" fmla="*/ 854330 w 4011346"/>
              <a:gd name="connsiteY83-14436" fmla="*/ 1421658 h 1898882"/>
              <a:gd name="connsiteX84-14437" fmla="*/ 891040 w 4011346"/>
              <a:gd name="connsiteY84-14438" fmla="*/ 1428333 h 1898882"/>
              <a:gd name="connsiteX85-14439" fmla="*/ 964459 w 4011346"/>
              <a:gd name="connsiteY85-14440" fmla="*/ 1384949 h 1898882"/>
              <a:gd name="connsiteX86-14441" fmla="*/ 1001168 w 4011346"/>
              <a:gd name="connsiteY86-14442" fmla="*/ 1384949 h 1898882"/>
              <a:gd name="connsiteX87-14443" fmla="*/ 1027866 w 4011346"/>
              <a:gd name="connsiteY87-14444" fmla="*/ 1361588 h 1898882"/>
              <a:gd name="connsiteX88-14445" fmla="*/ 1047890 w 4011346"/>
              <a:gd name="connsiteY88-14446" fmla="*/ 1371600 h 1898882"/>
              <a:gd name="connsiteX89-14447" fmla="*/ 1067913 w 4011346"/>
              <a:gd name="connsiteY89-14448" fmla="*/ 1381611 h 1898882"/>
              <a:gd name="connsiteX90-14449" fmla="*/ 1087936 w 4011346"/>
              <a:gd name="connsiteY90-14450" fmla="*/ 1408309 h 1898882"/>
              <a:gd name="connsiteX91-14451" fmla="*/ 1074587 w 4011346"/>
              <a:gd name="connsiteY91-14452" fmla="*/ 1421658 h 1898882"/>
              <a:gd name="connsiteX92-14453" fmla="*/ 1104622 w 4011346"/>
              <a:gd name="connsiteY92-14454" fmla="*/ 1421658 h 1898882"/>
              <a:gd name="connsiteX93-14455" fmla="*/ 1107960 w 4011346"/>
              <a:gd name="connsiteY93-14456" fmla="*/ 1438344 h 1898882"/>
              <a:gd name="connsiteX94-14457" fmla="*/ 1121309 w 4011346"/>
              <a:gd name="connsiteY94-14458" fmla="*/ 1421658 h 1898882"/>
              <a:gd name="connsiteX95-14459" fmla="*/ 1134657 w 4011346"/>
              <a:gd name="connsiteY95-14460" fmla="*/ 1435007 h 1898882"/>
              <a:gd name="connsiteX96-14461" fmla="*/ 1134657 w 4011346"/>
              <a:gd name="connsiteY96-14462" fmla="*/ 1455030 h 1898882"/>
              <a:gd name="connsiteX97-14463" fmla="*/ 1148006 w 4011346"/>
              <a:gd name="connsiteY97-14464" fmla="*/ 1451693 h 1898882"/>
              <a:gd name="connsiteX98-14465" fmla="*/ 1208076 w 4011346"/>
              <a:gd name="connsiteY98-14466" fmla="*/ 1404972 h 1898882"/>
              <a:gd name="connsiteX99-14467" fmla="*/ 1211414 w 4011346"/>
              <a:gd name="connsiteY99-14468" fmla="*/ 1424995 h 1898882"/>
              <a:gd name="connsiteX100-14469" fmla="*/ 1244786 w 4011346"/>
              <a:gd name="connsiteY100-14470" fmla="*/ 1445019 h 1898882"/>
              <a:gd name="connsiteX101-14471" fmla="*/ 1264809 w 4011346"/>
              <a:gd name="connsiteY101-14472" fmla="*/ 1475054 h 1898882"/>
              <a:gd name="connsiteX102-14473" fmla="*/ 1298181 w 4011346"/>
              <a:gd name="connsiteY102-14474" fmla="*/ 1581845 h 1898882"/>
              <a:gd name="connsiteX103-14475" fmla="*/ 1308193 w 4011346"/>
              <a:gd name="connsiteY103-14476" fmla="*/ 1538461 h 1898882"/>
              <a:gd name="connsiteX104-14477" fmla="*/ 1344903 w 4011346"/>
              <a:gd name="connsiteY104-14478" fmla="*/ 1558484 h 1898882"/>
              <a:gd name="connsiteX105-14479" fmla="*/ 1388287 w 4011346"/>
              <a:gd name="connsiteY105-14480" fmla="*/ 1558484 h 1898882"/>
              <a:gd name="connsiteX106-14481" fmla="*/ 1394961 w 4011346"/>
              <a:gd name="connsiteY106-14482" fmla="*/ 1581845 h 1898882"/>
              <a:gd name="connsiteX107-14483" fmla="*/ 1435008 w 4011346"/>
              <a:gd name="connsiteY107-14484" fmla="*/ 1605206 h 1898882"/>
              <a:gd name="connsiteX108-14485" fmla="*/ 1465043 w 4011346"/>
              <a:gd name="connsiteY108-14486" fmla="*/ 1605206 h 1898882"/>
              <a:gd name="connsiteX109-14487" fmla="*/ 1491741 w 4011346"/>
              <a:gd name="connsiteY109-14488" fmla="*/ 1618555 h 1898882"/>
              <a:gd name="connsiteX110-14489" fmla="*/ 1535125 w 4011346"/>
              <a:gd name="connsiteY110-14490" fmla="*/ 1575171 h 1898882"/>
              <a:gd name="connsiteX111-14491" fmla="*/ 1571834 w 4011346"/>
              <a:gd name="connsiteY111-14492" fmla="*/ 1555147 h 1898882"/>
              <a:gd name="connsiteX112-14493" fmla="*/ 1608544 w 4011346"/>
              <a:gd name="connsiteY112-14494" fmla="*/ 1558484 h 1898882"/>
              <a:gd name="connsiteX113-14495" fmla="*/ 1655265 w 4011346"/>
              <a:gd name="connsiteY113-14496" fmla="*/ 1571833 h 1898882"/>
              <a:gd name="connsiteX114-14497" fmla="*/ 1681963 w 4011346"/>
              <a:gd name="connsiteY114-14498" fmla="*/ 1588520 h 1898882"/>
              <a:gd name="connsiteX115-14499" fmla="*/ 1735358 w 4011346"/>
              <a:gd name="connsiteY115-14500" fmla="*/ 1581845 h 1898882"/>
              <a:gd name="connsiteX116-14501" fmla="*/ 1745370 w 4011346"/>
              <a:gd name="connsiteY116-14502" fmla="*/ 1561822 h 1898882"/>
              <a:gd name="connsiteX117-14503" fmla="*/ 1738695 w 4011346"/>
              <a:gd name="connsiteY117-14504" fmla="*/ 1541798 h 1898882"/>
              <a:gd name="connsiteX118-14505" fmla="*/ 1765393 w 4011346"/>
              <a:gd name="connsiteY118-14506" fmla="*/ 1515101 h 1898882"/>
              <a:gd name="connsiteX119-14507" fmla="*/ 1778742 w 4011346"/>
              <a:gd name="connsiteY119-14508" fmla="*/ 1511763 h 1898882"/>
              <a:gd name="connsiteX120-14509" fmla="*/ 1812114 w 4011346"/>
              <a:gd name="connsiteY120-14510" fmla="*/ 1528449 h 1898882"/>
              <a:gd name="connsiteX121-14511" fmla="*/ 1852161 w 4011346"/>
              <a:gd name="connsiteY121-14512" fmla="*/ 1541798 h 1898882"/>
              <a:gd name="connsiteX122-14513" fmla="*/ 1858836 w 4011346"/>
              <a:gd name="connsiteY122-14514" fmla="*/ 1568496 h 1898882"/>
              <a:gd name="connsiteX123-14515" fmla="*/ 1872184 w 4011346"/>
              <a:gd name="connsiteY123-14516" fmla="*/ 1575171 h 1898882"/>
              <a:gd name="connsiteX124-14517" fmla="*/ 1902219 w 4011346"/>
              <a:gd name="connsiteY124-14518" fmla="*/ 1578508 h 1898882"/>
              <a:gd name="connsiteX125-14519" fmla="*/ 1932254 w 4011346"/>
              <a:gd name="connsiteY125-14520" fmla="*/ 1561822 h 1898882"/>
              <a:gd name="connsiteX126-14521" fmla="*/ 1962290 w 4011346"/>
              <a:gd name="connsiteY126-14522" fmla="*/ 1575171 h 1898882"/>
              <a:gd name="connsiteX127-14523" fmla="*/ 1985650 w 4011346"/>
              <a:gd name="connsiteY127-14524" fmla="*/ 1588520 h 1898882"/>
              <a:gd name="connsiteX128-14525" fmla="*/ 1995662 w 4011346"/>
              <a:gd name="connsiteY128-14526" fmla="*/ 1598531 h 1898882"/>
              <a:gd name="connsiteX129-14527" fmla="*/ 2032371 w 4011346"/>
              <a:gd name="connsiteY129-14528" fmla="*/ 1618555 h 1898882"/>
              <a:gd name="connsiteX130-14529" fmla="*/ 2069081 w 4011346"/>
              <a:gd name="connsiteY130-14530" fmla="*/ 1615217 h 1898882"/>
              <a:gd name="connsiteX131-14531" fmla="*/ 2142500 w 4011346"/>
              <a:gd name="connsiteY131-14532" fmla="*/ 1571833 h 1898882"/>
              <a:gd name="connsiteX132-14533" fmla="*/ 2195895 w 4011346"/>
              <a:gd name="connsiteY132-14534" fmla="*/ 1585182 h 1898882"/>
              <a:gd name="connsiteX133-14535" fmla="*/ 2225930 w 4011346"/>
              <a:gd name="connsiteY133-14536" fmla="*/ 1595194 h 1898882"/>
              <a:gd name="connsiteX134-14537" fmla="*/ 2259303 w 4011346"/>
              <a:gd name="connsiteY134-14538" fmla="*/ 1581845 h 1898882"/>
              <a:gd name="connsiteX135-14539" fmla="*/ 2262640 w 4011346"/>
              <a:gd name="connsiteY135-14540" fmla="*/ 1555147 h 1898882"/>
              <a:gd name="connsiteX136-14541" fmla="*/ 2282663 w 4011346"/>
              <a:gd name="connsiteY136-14542" fmla="*/ 1525112 h 1898882"/>
              <a:gd name="connsiteX137-14543" fmla="*/ 2299349 w 4011346"/>
              <a:gd name="connsiteY137-14544" fmla="*/ 1471717 h 1898882"/>
              <a:gd name="connsiteX138-14545" fmla="*/ 2282663 w 4011346"/>
              <a:gd name="connsiteY138-14546" fmla="*/ 1475054 h 1898882"/>
              <a:gd name="connsiteX139-14547" fmla="*/ 2312698 w 4011346"/>
              <a:gd name="connsiteY139-14548" fmla="*/ 1448356 h 1898882"/>
              <a:gd name="connsiteX140-14549" fmla="*/ 2339396 w 4011346"/>
              <a:gd name="connsiteY140-14550" fmla="*/ 1445019 h 1898882"/>
              <a:gd name="connsiteX141-14551" fmla="*/ 2396129 w 4011346"/>
              <a:gd name="connsiteY141-14552" fmla="*/ 1455030 h 1898882"/>
              <a:gd name="connsiteX142-14553" fmla="*/ 2436176 w 4011346"/>
              <a:gd name="connsiteY142-14554" fmla="*/ 1481728 h 1898882"/>
              <a:gd name="connsiteX143-14555" fmla="*/ 2462873 w 4011346"/>
              <a:gd name="connsiteY143-14556" fmla="*/ 1511763 h 1898882"/>
              <a:gd name="connsiteX144-14557" fmla="*/ 2469548 w 4011346"/>
              <a:gd name="connsiteY144-14558" fmla="*/ 1548473 h 1898882"/>
              <a:gd name="connsiteX145-14559" fmla="*/ 2476222 w 4011346"/>
              <a:gd name="connsiteY145-14560" fmla="*/ 1588520 h 1898882"/>
              <a:gd name="connsiteX146-14561" fmla="*/ 2486234 w 4011346"/>
              <a:gd name="connsiteY146-14562" fmla="*/ 1608543 h 1898882"/>
              <a:gd name="connsiteX147-14563" fmla="*/ 2529618 w 4011346"/>
              <a:gd name="connsiteY147-14564" fmla="*/ 1621892 h 1898882"/>
              <a:gd name="connsiteX148-14565" fmla="*/ 2549641 w 4011346"/>
              <a:gd name="connsiteY148-14566" fmla="*/ 1641915 h 1898882"/>
              <a:gd name="connsiteX149-14567" fmla="*/ 2562990 w 4011346"/>
              <a:gd name="connsiteY149-14568" fmla="*/ 1675287 h 1898882"/>
              <a:gd name="connsiteX150-14569" fmla="*/ 2586351 w 4011346"/>
              <a:gd name="connsiteY150-14570" fmla="*/ 1668613 h 1898882"/>
              <a:gd name="connsiteX151-14571" fmla="*/ 2606374 w 4011346"/>
              <a:gd name="connsiteY151-14572" fmla="*/ 1658601 h 1898882"/>
              <a:gd name="connsiteX152-14573" fmla="*/ 2639746 w 4011346"/>
              <a:gd name="connsiteY152-14574" fmla="*/ 1641915 h 1898882"/>
              <a:gd name="connsiteX153-14575" fmla="*/ 2643084 w 4011346"/>
              <a:gd name="connsiteY153-14576" fmla="*/ 1658601 h 1898882"/>
              <a:gd name="connsiteX154-14577" fmla="*/ 2626398 w 4011346"/>
              <a:gd name="connsiteY154-14578" fmla="*/ 1688636 h 1898882"/>
              <a:gd name="connsiteX155-14579" fmla="*/ 2616386 w 4011346"/>
              <a:gd name="connsiteY155-14580" fmla="*/ 1725346 h 1898882"/>
              <a:gd name="connsiteX156-14581" fmla="*/ 2603037 w 4011346"/>
              <a:gd name="connsiteY156-14582" fmla="*/ 1778741 h 1898882"/>
              <a:gd name="connsiteX157-14583" fmla="*/ 2579676 w 4011346"/>
              <a:gd name="connsiteY157-14584" fmla="*/ 1752044 h 1898882"/>
              <a:gd name="connsiteX158-14585" fmla="*/ 2552979 w 4011346"/>
              <a:gd name="connsiteY158-14586" fmla="*/ 1775404 h 1898882"/>
              <a:gd name="connsiteX159-14587" fmla="*/ 2559653 w 4011346"/>
              <a:gd name="connsiteY159-14588" fmla="*/ 1802102 h 1898882"/>
              <a:gd name="connsiteX160-14589" fmla="*/ 2559653 w 4011346"/>
              <a:gd name="connsiteY160-14590" fmla="*/ 1838811 h 1898882"/>
              <a:gd name="connsiteX161-14591" fmla="*/ 2549641 w 4011346"/>
              <a:gd name="connsiteY161-14592" fmla="*/ 1858835 h 1898882"/>
              <a:gd name="connsiteX162-14593" fmla="*/ 2589688 w 4011346"/>
              <a:gd name="connsiteY162-14594" fmla="*/ 1838811 h 1898882"/>
              <a:gd name="connsiteX163-14595" fmla="*/ 2626398 w 4011346"/>
              <a:gd name="connsiteY163-14596" fmla="*/ 1848823 h 1898882"/>
              <a:gd name="connsiteX164-14597" fmla="*/ 2653095 w 4011346"/>
              <a:gd name="connsiteY164-14598" fmla="*/ 1825463 h 1898882"/>
              <a:gd name="connsiteX165-14599" fmla="*/ 2683130 w 4011346"/>
              <a:gd name="connsiteY165-14600" fmla="*/ 1772067 h 1898882"/>
              <a:gd name="connsiteX166-14601" fmla="*/ 2753212 w 4011346"/>
              <a:gd name="connsiteY166-14602" fmla="*/ 1685299 h 1898882"/>
              <a:gd name="connsiteX167-14603" fmla="*/ 2783247 w 4011346"/>
              <a:gd name="connsiteY167-14604" fmla="*/ 1615217 h 1898882"/>
              <a:gd name="connsiteX168-14605" fmla="*/ 2803271 w 4011346"/>
              <a:gd name="connsiteY168-14606" fmla="*/ 1511763 h 1898882"/>
              <a:gd name="connsiteX169-14607" fmla="*/ 2793259 w 4011346"/>
              <a:gd name="connsiteY169-14608" fmla="*/ 1461705 h 1898882"/>
              <a:gd name="connsiteX170-14609" fmla="*/ 2769898 w 4011346"/>
              <a:gd name="connsiteY170-14610" fmla="*/ 1428333 h 1898882"/>
              <a:gd name="connsiteX171-14611" fmla="*/ 2726514 w 4011346"/>
              <a:gd name="connsiteY171-14612" fmla="*/ 1428333 h 1898882"/>
              <a:gd name="connsiteX172-14613" fmla="*/ 2699817 w 4011346"/>
              <a:gd name="connsiteY172-14614" fmla="*/ 1428333 h 1898882"/>
              <a:gd name="connsiteX173-14615" fmla="*/ 2683130 w 4011346"/>
              <a:gd name="connsiteY173-14616" fmla="*/ 1408309 h 1898882"/>
              <a:gd name="connsiteX174-14617" fmla="*/ 2669781 w 4011346"/>
              <a:gd name="connsiteY174-14618" fmla="*/ 1388286 h 1898882"/>
              <a:gd name="connsiteX175-14619" fmla="*/ 2763224 w 4011346"/>
              <a:gd name="connsiteY175-14620" fmla="*/ 1271483 h 1898882"/>
              <a:gd name="connsiteX176-14621" fmla="*/ 2846654 w 4011346"/>
              <a:gd name="connsiteY176-14622" fmla="*/ 1204739 h 1898882"/>
              <a:gd name="connsiteX177-14623" fmla="*/ 2890038 w 4011346"/>
              <a:gd name="connsiteY177-14624" fmla="*/ 1181378 h 1898882"/>
              <a:gd name="connsiteX178-14625" fmla="*/ 2933422 w 4011346"/>
              <a:gd name="connsiteY178-14626" fmla="*/ 1201401 h 1898882"/>
              <a:gd name="connsiteX179-14627" fmla="*/ 2950109 w 4011346"/>
              <a:gd name="connsiteY179-14628" fmla="*/ 1184715 h 1898882"/>
              <a:gd name="connsiteX180-14629" fmla="*/ 2993492 w 4011346"/>
              <a:gd name="connsiteY180-14630" fmla="*/ 1201401 h 1898882"/>
              <a:gd name="connsiteX181-14631" fmla="*/ 3006841 w 4011346"/>
              <a:gd name="connsiteY181-14632" fmla="*/ 1168029 h 1898882"/>
              <a:gd name="connsiteX182-14633" fmla="*/ 3053563 w 4011346"/>
              <a:gd name="connsiteY182-14634" fmla="*/ 1178041 h 1898882"/>
              <a:gd name="connsiteX183-14635" fmla="*/ 3070249 w 4011346"/>
              <a:gd name="connsiteY183-14636" fmla="*/ 1194727 h 1898882"/>
              <a:gd name="connsiteX184-14637" fmla="*/ 3060237 w 4011346"/>
              <a:gd name="connsiteY184-14638" fmla="*/ 1214750 h 1898882"/>
              <a:gd name="connsiteX185-14639" fmla="*/ 3123644 w 4011346"/>
              <a:gd name="connsiteY185-14640" fmla="*/ 1198064 h 1898882"/>
              <a:gd name="connsiteX186-14641" fmla="*/ 3140330 w 4011346"/>
              <a:gd name="connsiteY186-14642" fmla="*/ 1184715 h 1898882"/>
              <a:gd name="connsiteX187-14643" fmla="*/ 3123644 w 4011346"/>
              <a:gd name="connsiteY187-14644" fmla="*/ 1171366 h 1898882"/>
              <a:gd name="connsiteX188-14645" fmla="*/ 3143668 w 4011346"/>
              <a:gd name="connsiteY188-14646" fmla="*/ 1131320 h 1898882"/>
              <a:gd name="connsiteX189-14647" fmla="*/ 3190389 w 4011346"/>
              <a:gd name="connsiteY189-14648" fmla="*/ 1061238 h 1898882"/>
              <a:gd name="connsiteX190-14649" fmla="*/ 3233773 w 4011346"/>
              <a:gd name="connsiteY190-14650" fmla="*/ 1057901 h 1898882"/>
              <a:gd name="connsiteX191-14651" fmla="*/ 3273819 w 4011346"/>
              <a:gd name="connsiteY191-14652" fmla="*/ 1067912 h 1898882"/>
              <a:gd name="connsiteX192-14653" fmla="*/ 3277157 w 4011346"/>
              <a:gd name="connsiteY192-14654" fmla="*/ 1124645 h 1898882"/>
              <a:gd name="connsiteX193-14655" fmla="*/ 3320541 w 4011346"/>
              <a:gd name="connsiteY193-14656" fmla="*/ 1081261 h 1898882"/>
              <a:gd name="connsiteX194-14657" fmla="*/ 3343901 w 4011346"/>
              <a:gd name="connsiteY194-14658" fmla="*/ 1064575 h 1898882"/>
              <a:gd name="connsiteX195-14659" fmla="*/ 3350576 w 4011346"/>
              <a:gd name="connsiteY195-14660" fmla="*/ 1031203 h 1898882"/>
              <a:gd name="connsiteX196-14661" fmla="*/ 3377273 w 4011346"/>
              <a:gd name="connsiteY196-14662" fmla="*/ 1014517 h 1898882"/>
              <a:gd name="connsiteX197-14663" fmla="*/ 3407309 w 4011346"/>
              <a:gd name="connsiteY197-14664" fmla="*/ 1024528 h 1898882"/>
              <a:gd name="connsiteX198-14665" fmla="*/ 3373936 w 4011346"/>
              <a:gd name="connsiteY198-14666" fmla="*/ 1054563 h 1898882"/>
              <a:gd name="connsiteX199-14667" fmla="*/ 3360587 w 4011346"/>
              <a:gd name="connsiteY199-14668" fmla="*/ 1104622 h 1898882"/>
              <a:gd name="connsiteX200-14669" fmla="*/ 3323878 w 4011346"/>
              <a:gd name="connsiteY200-14670" fmla="*/ 1144668 h 1898882"/>
              <a:gd name="connsiteX201-14671" fmla="*/ 3210412 w 4011346"/>
              <a:gd name="connsiteY201-14672" fmla="*/ 1241448 h 1898882"/>
              <a:gd name="connsiteX202-14673" fmla="*/ 3163691 w 4011346"/>
              <a:gd name="connsiteY202-14674" fmla="*/ 1311530 h 1898882"/>
              <a:gd name="connsiteX203-14675" fmla="*/ 3160354 w 4011346"/>
              <a:gd name="connsiteY203-14676" fmla="*/ 1384949 h 1898882"/>
              <a:gd name="connsiteX204-14677" fmla="*/ 3170365 w 4011346"/>
              <a:gd name="connsiteY204-14678" fmla="*/ 1475054 h 1898882"/>
              <a:gd name="connsiteX205-14679" fmla="*/ 3190389 w 4011346"/>
              <a:gd name="connsiteY205-14680" fmla="*/ 1538461 h 1898882"/>
              <a:gd name="connsiteX206-14681" fmla="*/ 3217087 w 4011346"/>
              <a:gd name="connsiteY206-14682" fmla="*/ 1528449 h 1898882"/>
              <a:gd name="connsiteX207-14683" fmla="*/ 3240447 w 4011346"/>
              <a:gd name="connsiteY207-14684" fmla="*/ 1461705 h 1898882"/>
              <a:gd name="connsiteX208-14685" fmla="*/ 3270482 w 4011346"/>
              <a:gd name="connsiteY208-14686" fmla="*/ 1458368 h 1898882"/>
              <a:gd name="connsiteX209-14687" fmla="*/ 3287168 w 4011346"/>
              <a:gd name="connsiteY209-14688" fmla="*/ 1398298 h 1898882"/>
              <a:gd name="connsiteX210-14689" fmla="*/ 3313866 w 4011346"/>
              <a:gd name="connsiteY210-14690" fmla="*/ 1388286 h 1898882"/>
              <a:gd name="connsiteX211-14691" fmla="*/ 3313866 w 4011346"/>
              <a:gd name="connsiteY211-14692" fmla="*/ 1358251 h 1898882"/>
              <a:gd name="connsiteX212-14693" fmla="*/ 3337227 w 4011346"/>
              <a:gd name="connsiteY212-14694" fmla="*/ 1321541 h 1898882"/>
              <a:gd name="connsiteX213-14695" fmla="*/ 3330552 w 4011346"/>
              <a:gd name="connsiteY213-14696" fmla="*/ 1278157 h 1898882"/>
              <a:gd name="connsiteX214-14697" fmla="*/ 3333890 w 4011346"/>
              <a:gd name="connsiteY214-14698" fmla="*/ 1248122 h 1898882"/>
              <a:gd name="connsiteX215-14699" fmla="*/ 3323878 w 4011346"/>
              <a:gd name="connsiteY215-14700" fmla="*/ 1238111 h 1898882"/>
              <a:gd name="connsiteX216-14701" fmla="*/ 3363925 w 4011346"/>
              <a:gd name="connsiteY216-14702" fmla="*/ 1151343 h 1898882"/>
              <a:gd name="connsiteX217-14703" fmla="*/ 3383948 w 4011346"/>
              <a:gd name="connsiteY217-14704" fmla="*/ 1161355 h 1898882"/>
              <a:gd name="connsiteX218-14705" fmla="*/ 3410646 w 4011346"/>
              <a:gd name="connsiteY218-14706" fmla="*/ 1134657 h 1898882"/>
              <a:gd name="connsiteX219-14707" fmla="*/ 3420657 w 4011346"/>
              <a:gd name="connsiteY219-14708" fmla="*/ 1161355 h 1898882"/>
              <a:gd name="connsiteX220-14709" fmla="*/ 3447355 w 4011346"/>
              <a:gd name="connsiteY220-14710" fmla="*/ 1144668 h 1898882"/>
              <a:gd name="connsiteX221-14711" fmla="*/ 3477390 w 4011346"/>
              <a:gd name="connsiteY221-14712" fmla="*/ 1134657 h 1898882"/>
              <a:gd name="connsiteX222-14713" fmla="*/ 3514100 w 4011346"/>
              <a:gd name="connsiteY222-14714" fmla="*/ 1161355 h 1898882"/>
              <a:gd name="connsiteX223-14715" fmla="*/ 3574170 w 4011346"/>
              <a:gd name="connsiteY223-14716" fmla="*/ 1094610 h 1898882"/>
              <a:gd name="connsiteX224-14717" fmla="*/ 3637577 w 4011346"/>
              <a:gd name="connsiteY224-14718" fmla="*/ 1047889 h 1898882"/>
              <a:gd name="connsiteX225-14719" fmla="*/ 3690973 w 4011346"/>
              <a:gd name="connsiteY225-14720" fmla="*/ 1011179 h 1898882"/>
              <a:gd name="connsiteX226-14721" fmla="*/ 3741031 w 4011346"/>
              <a:gd name="connsiteY226-14722" fmla="*/ 1037877 h 1898882"/>
              <a:gd name="connsiteX227-14723" fmla="*/ 3751043 w 4011346"/>
              <a:gd name="connsiteY227-14724" fmla="*/ 1011179 h 1898882"/>
              <a:gd name="connsiteX228-14725" fmla="*/ 3727682 w 4011346"/>
              <a:gd name="connsiteY228-14726" fmla="*/ 944435 h 1898882"/>
              <a:gd name="connsiteX229-14727" fmla="*/ 3700984 w 4011346"/>
              <a:gd name="connsiteY229-14728" fmla="*/ 927749 h 1898882"/>
              <a:gd name="connsiteX230-14729" fmla="*/ 3697647 w 4011346"/>
              <a:gd name="connsiteY230-14730" fmla="*/ 897714 h 1898882"/>
              <a:gd name="connsiteX231-14731" fmla="*/ 3751043 w 4011346"/>
              <a:gd name="connsiteY231-14732" fmla="*/ 904388 h 1898882"/>
              <a:gd name="connsiteX232-14733" fmla="*/ 3774403 w 4011346"/>
              <a:gd name="connsiteY232-14734" fmla="*/ 861004 h 1898882"/>
              <a:gd name="connsiteX233-14735" fmla="*/ 3767729 w 4011346"/>
              <a:gd name="connsiteY233-14736" fmla="*/ 834306 h 1898882"/>
              <a:gd name="connsiteX234-14737" fmla="*/ 3794427 w 4011346"/>
              <a:gd name="connsiteY234-14738" fmla="*/ 800934 h 1898882"/>
              <a:gd name="connsiteX235-14739" fmla="*/ 3804438 w 4011346"/>
              <a:gd name="connsiteY235-14740" fmla="*/ 844318 h 1898882"/>
              <a:gd name="connsiteX236-14741" fmla="*/ 3827799 w 4011346"/>
              <a:gd name="connsiteY236-14742" fmla="*/ 861004 h 1898882"/>
              <a:gd name="connsiteX237-14743" fmla="*/ 3874520 w 4011346"/>
              <a:gd name="connsiteY237-14744" fmla="*/ 881028 h 1898882"/>
              <a:gd name="connsiteX238-14745" fmla="*/ 3894544 w 4011346"/>
              <a:gd name="connsiteY238-14746" fmla="*/ 907725 h 1898882"/>
              <a:gd name="connsiteX239-14747" fmla="*/ 3941265 w 4011346"/>
              <a:gd name="connsiteY239-14748" fmla="*/ 931086 h 1898882"/>
              <a:gd name="connsiteX240-14749" fmla="*/ 3947939 w 4011346"/>
              <a:gd name="connsiteY240-14750" fmla="*/ 917737 h 1898882"/>
              <a:gd name="connsiteX241-14751" fmla="*/ 3957951 w 4011346"/>
              <a:gd name="connsiteY241-14752" fmla="*/ 854330 h 1898882"/>
              <a:gd name="connsiteX242-14753" fmla="*/ 4004672 w 4011346"/>
              <a:gd name="connsiteY242-14754" fmla="*/ 847655 h 1898882"/>
              <a:gd name="connsiteX243-14755" fmla="*/ 4011346 w 4011346"/>
              <a:gd name="connsiteY243-14756" fmla="*/ 814283 h 1898882"/>
              <a:gd name="connsiteX244-14757" fmla="*/ 3967963 w 4011346"/>
              <a:gd name="connsiteY244-14758" fmla="*/ 777574 h 1898882"/>
              <a:gd name="connsiteX245-14759" fmla="*/ 3921241 w 4011346"/>
              <a:gd name="connsiteY245-14760" fmla="*/ 760887 h 1898882"/>
              <a:gd name="connsiteX246-14761" fmla="*/ 3907892 w 4011346"/>
              <a:gd name="connsiteY246-14762" fmla="*/ 764225 h 1898882"/>
              <a:gd name="connsiteX247-14763" fmla="*/ 3907892 w 4011346"/>
              <a:gd name="connsiteY247-14764" fmla="*/ 797597 h 1898882"/>
              <a:gd name="connsiteX248-14765" fmla="*/ 3887869 w 4011346"/>
              <a:gd name="connsiteY248-14766" fmla="*/ 790922 h 1898882"/>
              <a:gd name="connsiteX249-14767" fmla="*/ 3874520 w 4011346"/>
              <a:gd name="connsiteY249-14768" fmla="*/ 737527 h 1898882"/>
              <a:gd name="connsiteX250-14769" fmla="*/ 3817787 w 4011346"/>
              <a:gd name="connsiteY250-14770" fmla="*/ 674120 h 1898882"/>
              <a:gd name="connsiteX251-14771" fmla="*/ 3717671 w 4011346"/>
              <a:gd name="connsiteY251-14772" fmla="*/ 597363 h 1898882"/>
              <a:gd name="connsiteX252-14773" fmla="*/ 3664275 w 4011346"/>
              <a:gd name="connsiteY252-14774" fmla="*/ 577340 h 1898882"/>
              <a:gd name="connsiteX253-14775" fmla="*/ 3584181 w 4011346"/>
              <a:gd name="connsiteY253-14776" fmla="*/ 570666 h 1898882"/>
              <a:gd name="connsiteX254-14777" fmla="*/ 3520774 w 4011346"/>
              <a:gd name="connsiteY254-14778" fmla="*/ 553979 h 1898882"/>
              <a:gd name="connsiteX255-14779" fmla="*/ 3530786 w 4011346"/>
              <a:gd name="connsiteY255-14780" fmla="*/ 594026 h 1898882"/>
              <a:gd name="connsiteX256-14781" fmla="*/ 3537460 w 4011346"/>
              <a:gd name="connsiteY256-14782" fmla="*/ 620724 h 1898882"/>
              <a:gd name="connsiteX257-14783" fmla="*/ 3507425 w 4011346"/>
              <a:gd name="connsiteY257-14784" fmla="*/ 644084 h 1898882"/>
              <a:gd name="connsiteX258-14785" fmla="*/ 3477390 w 4011346"/>
              <a:gd name="connsiteY258-14786" fmla="*/ 617387 h 1898882"/>
              <a:gd name="connsiteX259-14787" fmla="*/ 3477390 w 4011346"/>
              <a:gd name="connsiteY259-14788" fmla="*/ 597363 h 1898882"/>
              <a:gd name="connsiteX260-14789" fmla="*/ 3504088 w 4011346"/>
              <a:gd name="connsiteY260-14790" fmla="*/ 577340 h 1898882"/>
              <a:gd name="connsiteX261-14791" fmla="*/ 3467379 w 4011346"/>
              <a:gd name="connsiteY261-14792" fmla="*/ 563991 h 1898882"/>
              <a:gd name="connsiteX262-14793" fmla="*/ 3450692 w 4011346"/>
              <a:gd name="connsiteY262-14794" fmla="*/ 590689 h 1898882"/>
              <a:gd name="connsiteX263-14795" fmla="*/ 3440681 w 4011346"/>
              <a:gd name="connsiteY263-14796" fmla="*/ 604038 h 1898882"/>
              <a:gd name="connsiteX264-14797" fmla="*/ 3357250 w 4011346"/>
              <a:gd name="connsiteY264-14798" fmla="*/ 590689 h 1898882"/>
              <a:gd name="connsiteX265-14799" fmla="*/ 3297180 w 4011346"/>
              <a:gd name="connsiteY265-14800" fmla="*/ 597363 h 1898882"/>
              <a:gd name="connsiteX266-14801" fmla="*/ 3267145 w 4011346"/>
              <a:gd name="connsiteY266-14802" fmla="*/ 574003 h 1898882"/>
              <a:gd name="connsiteX267-14803" fmla="*/ 3267145 w 4011346"/>
              <a:gd name="connsiteY267-14804" fmla="*/ 537293 h 1898882"/>
              <a:gd name="connsiteX268-14805" fmla="*/ 3203738 w 4011346"/>
              <a:gd name="connsiteY268-14806" fmla="*/ 480560 h 1898882"/>
              <a:gd name="connsiteX269-14807" fmla="*/ 3076923 w 4011346"/>
              <a:gd name="connsiteY269-14808" fmla="*/ 487235 h 1898882"/>
              <a:gd name="connsiteX270-14809" fmla="*/ 3043551 w 4011346"/>
              <a:gd name="connsiteY270-14810" fmla="*/ 463874 h 1898882"/>
              <a:gd name="connsiteX271-14811" fmla="*/ 3000167 w 4011346"/>
              <a:gd name="connsiteY271-14812" fmla="*/ 417153 h 1898882"/>
              <a:gd name="connsiteX272-14813" fmla="*/ 3013516 w 4011346"/>
              <a:gd name="connsiteY272-14814" fmla="*/ 410479 h 1898882"/>
              <a:gd name="connsiteX273-14815" fmla="*/ 3000167 w 4011346"/>
              <a:gd name="connsiteY273-14816" fmla="*/ 390455 h 1898882"/>
              <a:gd name="connsiteX274-14817" fmla="*/ 2970132 w 4011346"/>
              <a:gd name="connsiteY274-14818" fmla="*/ 387118 h 1898882"/>
              <a:gd name="connsiteX275-14819" fmla="*/ 2920073 w 4011346"/>
              <a:gd name="connsiteY275-14820" fmla="*/ 433839 h 1898882"/>
              <a:gd name="connsiteX276-14821" fmla="*/ 2920073 w 4011346"/>
              <a:gd name="connsiteY276-14822" fmla="*/ 433839 h 1898882"/>
              <a:gd name="connsiteX277-14823" fmla="*/ 2916736 w 4011346"/>
              <a:gd name="connsiteY277-14824" fmla="*/ 383781 h 1898882"/>
              <a:gd name="connsiteX278-14825" fmla="*/ 2936760 w 4011346"/>
              <a:gd name="connsiteY278-14826" fmla="*/ 380444 h 1898882"/>
              <a:gd name="connsiteX279-14827" fmla="*/ 2866678 w 4011346"/>
              <a:gd name="connsiteY279-14828" fmla="*/ 350409 h 1898882"/>
              <a:gd name="connsiteX280-14829" fmla="*/ 2813282 w 4011346"/>
              <a:gd name="connsiteY280-14830" fmla="*/ 347071 h 1898882"/>
              <a:gd name="connsiteX281-14831" fmla="*/ 2793259 w 4011346"/>
              <a:gd name="connsiteY281-14832" fmla="*/ 370432 h 1898882"/>
              <a:gd name="connsiteX282-14833" fmla="*/ 2743200 w 4011346"/>
              <a:gd name="connsiteY282-14834" fmla="*/ 380444 h 1898882"/>
              <a:gd name="connsiteX283-14835" fmla="*/ 2786584 w 4011346"/>
              <a:gd name="connsiteY283-14836" fmla="*/ 390455 h 1898882"/>
              <a:gd name="connsiteX284-14837" fmla="*/ 2763224 w 4011346"/>
              <a:gd name="connsiteY284-14838" fmla="*/ 410479 h 1898882"/>
              <a:gd name="connsiteX285-14839" fmla="*/ 2769898 w 4011346"/>
              <a:gd name="connsiteY285-14840" fmla="*/ 460537 h 1898882"/>
              <a:gd name="connsiteX286-14841" fmla="*/ 2749875 w 4011346"/>
              <a:gd name="connsiteY286-14842" fmla="*/ 443851 h 1898882"/>
              <a:gd name="connsiteX287-14843" fmla="*/ 2733189 w 4011346"/>
              <a:gd name="connsiteY287-14844" fmla="*/ 457200 h 1898882"/>
              <a:gd name="connsiteX288-14845" fmla="*/ 2666444 w 4011346"/>
              <a:gd name="connsiteY288-14846" fmla="*/ 447188 h 1898882"/>
              <a:gd name="connsiteX289-14847" fmla="*/ 2636409 w 4011346"/>
              <a:gd name="connsiteY289-14848" fmla="*/ 457200 h 1898882"/>
              <a:gd name="connsiteX290-14849" fmla="*/ 2603037 w 4011346"/>
              <a:gd name="connsiteY290-14850" fmla="*/ 417153 h 1898882"/>
              <a:gd name="connsiteX291-14851" fmla="*/ 2569665 w 4011346"/>
              <a:gd name="connsiteY291-14852" fmla="*/ 500584 h 1898882"/>
              <a:gd name="connsiteX292-14853" fmla="*/ 2552979 w 4011346"/>
              <a:gd name="connsiteY292-14854" fmla="*/ 520607 h 1898882"/>
              <a:gd name="connsiteX293-14855" fmla="*/ 2469548 w 4011346"/>
              <a:gd name="connsiteY293-14856" fmla="*/ 383781 h 1898882"/>
              <a:gd name="connsiteX294-14857" fmla="*/ 2446187 w 4011346"/>
              <a:gd name="connsiteY294-14858" fmla="*/ 400467 h 1898882"/>
              <a:gd name="connsiteX295-14859" fmla="*/ 2442850 w 4011346"/>
              <a:gd name="connsiteY295-14860" fmla="*/ 367095 h 1898882"/>
              <a:gd name="connsiteX296-14861" fmla="*/ 2449525 w 4011346"/>
              <a:gd name="connsiteY296-14862" fmla="*/ 297013 h 1898882"/>
              <a:gd name="connsiteX297-14863" fmla="*/ 2386117 w 4011346"/>
              <a:gd name="connsiteY297-14864" fmla="*/ 270315 h 1898882"/>
              <a:gd name="connsiteX298-14865" fmla="*/ 2369431 w 4011346"/>
              <a:gd name="connsiteY298-14866" fmla="*/ 310362 h 1898882"/>
              <a:gd name="connsiteX299-14867" fmla="*/ 2379443 w 4011346"/>
              <a:gd name="connsiteY299-14868" fmla="*/ 333722 h 1898882"/>
              <a:gd name="connsiteX300-14869" fmla="*/ 2376106 w 4011346"/>
              <a:gd name="connsiteY300-14870" fmla="*/ 353746 h 1898882"/>
              <a:gd name="connsiteX301-14871" fmla="*/ 2352745 w 4011346"/>
              <a:gd name="connsiteY301-14872" fmla="*/ 330385 h 1898882"/>
              <a:gd name="connsiteX302-14873" fmla="*/ 2316036 w 4011346"/>
              <a:gd name="connsiteY302-14874" fmla="*/ 337060 h 1898882"/>
              <a:gd name="connsiteX303-14875" fmla="*/ 2272652 w 4011346"/>
              <a:gd name="connsiteY303-14876" fmla="*/ 323711 h 1898882"/>
              <a:gd name="connsiteX304-14877" fmla="*/ 2245954 w 4011346"/>
              <a:gd name="connsiteY304-14878" fmla="*/ 283664 h 1898882"/>
              <a:gd name="connsiteX305-14879" fmla="*/ 2209244 w 4011346"/>
              <a:gd name="connsiteY305-14880" fmla="*/ 280327 h 1898882"/>
              <a:gd name="connsiteX306-14881" fmla="*/ 2159186 w 4011346"/>
              <a:gd name="connsiteY306-14882" fmla="*/ 270315 h 1898882"/>
              <a:gd name="connsiteX307-14883" fmla="*/ 2132488 w 4011346"/>
              <a:gd name="connsiteY307-14884" fmla="*/ 287001 h 1898882"/>
              <a:gd name="connsiteX308-14885" fmla="*/ 2115802 w 4011346"/>
              <a:gd name="connsiteY308-14886" fmla="*/ 300350 h 1898882"/>
              <a:gd name="connsiteX309-14887" fmla="*/ 2115802 w 4011346"/>
              <a:gd name="connsiteY309-14888" fmla="*/ 270315 h 1898882"/>
              <a:gd name="connsiteX310-14889" fmla="*/ 2082430 w 4011346"/>
              <a:gd name="connsiteY310-14890" fmla="*/ 266978 h 1898882"/>
              <a:gd name="connsiteX311-14891" fmla="*/ 2045720 w 4011346"/>
              <a:gd name="connsiteY311-14892" fmla="*/ 240280 h 1898882"/>
              <a:gd name="connsiteX312-14893" fmla="*/ 2025697 w 4011346"/>
              <a:gd name="connsiteY312-14894" fmla="*/ 270315 h 1898882"/>
              <a:gd name="connsiteX313-14895" fmla="*/ 2055732 w 4011346"/>
              <a:gd name="connsiteY313-14896" fmla="*/ 266978 h 1898882"/>
              <a:gd name="connsiteX314-14897" fmla="*/ 2045720 w 4011346"/>
              <a:gd name="connsiteY314-14898" fmla="*/ 293676 h 1898882"/>
              <a:gd name="connsiteX315-14899" fmla="*/ 1988987 w 4011346"/>
              <a:gd name="connsiteY315-14900" fmla="*/ 313699 h 1898882"/>
              <a:gd name="connsiteX316-14901" fmla="*/ 1935592 w 4011346"/>
              <a:gd name="connsiteY316-14902" fmla="*/ 323711 h 1898882"/>
              <a:gd name="connsiteX317-14903" fmla="*/ 1995662 w 4011346"/>
              <a:gd name="connsiteY317-14904" fmla="*/ 266978 h 1898882"/>
              <a:gd name="connsiteX318-14905" fmla="*/ 2055732 w 4011346"/>
              <a:gd name="connsiteY318-14906" fmla="*/ 196896 h 1898882"/>
              <a:gd name="connsiteX319-14907" fmla="*/ 2055732 w 4011346"/>
              <a:gd name="connsiteY319-14908" fmla="*/ 196896 h 1898882"/>
              <a:gd name="connsiteX320-14909" fmla="*/ 1838813 w 4011346"/>
              <a:gd name="connsiteY320-14910" fmla="*/ 13349 h 1898882"/>
              <a:gd name="connsiteX321-14911" fmla="*/ 1782079 w 4011346"/>
              <a:gd name="connsiteY321-14912" fmla="*/ 0 h 1898882"/>
              <a:gd name="connsiteX322-14913" fmla="*/ 1768731 w 4011346"/>
              <a:gd name="connsiteY322-14914" fmla="*/ 46722 h 1898882"/>
              <a:gd name="connsiteX323-14915" fmla="*/ 1705322 w 4011346"/>
              <a:gd name="connsiteY323-14916" fmla="*/ 70082 h 1898882"/>
              <a:gd name="connsiteX324-14917" fmla="*/ 1685300 w 4011346"/>
              <a:gd name="connsiteY324-14918" fmla="*/ 43384 h 1898882"/>
              <a:gd name="connsiteX325-14919" fmla="*/ 1615218 w 4011346"/>
              <a:gd name="connsiteY325-14920" fmla="*/ 46722 h 1898882"/>
              <a:gd name="connsiteX326-14921" fmla="*/ 1638579 w 4011346"/>
              <a:gd name="connsiteY326-14922" fmla="*/ 76757 h 1898882"/>
              <a:gd name="connsiteX327-14923" fmla="*/ 1528449 w 4011346"/>
              <a:gd name="connsiteY327-14924" fmla="*/ 103453 h 1898882"/>
              <a:gd name="connsiteX328-14925" fmla="*/ 1465043 w 4011346"/>
              <a:gd name="connsiteY328-14926" fmla="*/ 186884 h 1898882"/>
              <a:gd name="connsiteX329-14927" fmla="*/ 1448357 w 4011346"/>
              <a:gd name="connsiteY329-14928" fmla="*/ 213582 h 1898882"/>
              <a:gd name="connsiteX330-14929" fmla="*/ 1481729 w 4011346"/>
              <a:gd name="connsiteY330-14930" fmla="*/ 246955 h 1898882"/>
              <a:gd name="connsiteX331-14931" fmla="*/ 1481729 w 4011346"/>
              <a:gd name="connsiteY331-14932" fmla="*/ 276990 h 1898882"/>
              <a:gd name="connsiteX332-14933" fmla="*/ 1458368 w 4011346"/>
              <a:gd name="connsiteY332-14934" fmla="*/ 280327 h 1898882"/>
              <a:gd name="connsiteX333-14935" fmla="*/ 1458368 w 4011346"/>
              <a:gd name="connsiteY333-14936" fmla="*/ 260303 h 1898882"/>
              <a:gd name="connsiteX334-14937" fmla="*/ 1418322 w 4011346"/>
              <a:gd name="connsiteY334-14938" fmla="*/ 270315 h 1898882"/>
              <a:gd name="connsiteX335-14939" fmla="*/ 1368263 w 4011346"/>
              <a:gd name="connsiteY335-14940" fmla="*/ 276990 h 1898882"/>
              <a:gd name="connsiteX336-14941" fmla="*/ 1321542 w 4011346"/>
              <a:gd name="connsiteY336-14942" fmla="*/ 283664 h 1898882"/>
              <a:gd name="connsiteX337-14943" fmla="*/ 1318205 w 4011346"/>
              <a:gd name="connsiteY337-14944" fmla="*/ 370432 h 1898882"/>
              <a:gd name="connsiteX338-14945" fmla="*/ 1358252 w 4011346"/>
              <a:gd name="connsiteY338-14946" fmla="*/ 393793 h 1898882"/>
              <a:gd name="connsiteX339-14947" fmla="*/ 1374938 w 4011346"/>
              <a:gd name="connsiteY339-14948" fmla="*/ 423828 h 1898882"/>
              <a:gd name="connsiteX340-14949" fmla="*/ 1384949 w 4011346"/>
              <a:gd name="connsiteY340-14950" fmla="*/ 447188 h 1898882"/>
              <a:gd name="connsiteX341-14951" fmla="*/ 1394961 w 4011346"/>
              <a:gd name="connsiteY341-14952" fmla="*/ 497247 h 1898882"/>
              <a:gd name="connsiteX342-14953" fmla="*/ 1384949 w 4011346"/>
              <a:gd name="connsiteY342-14954" fmla="*/ 527282 h 1898882"/>
              <a:gd name="connsiteX343-14955" fmla="*/ 1358252 w 4011346"/>
              <a:gd name="connsiteY343-14956" fmla="*/ 493909 h 1898882"/>
              <a:gd name="connsiteX344-14957" fmla="*/ 1361589 w 4011346"/>
              <a:gd name="connsiteY344-14958" fmla="*/ 463874 h 1898882"/>
              <a:gd name="connsiteX345-14959" fmla="*/ 1351577 w 4011346"/>
              <a:gd name="connsiteY345-14960" fmla="*/ 423828 h 1898882"/>
              <a:gd name="connsiteX346-14961" fmla="*/ 1328217 w 4011346"/>
              <a:gd name="connsiteY346-14962" fmla="*/ 430502 h 1898882"/>
              <a:gd name="connsiteX347-14963" fmla="*/ 1281495 w 4011346"/>
              <a:gd name="connsiteY347-14964" fmla="*/ 393793 h 1898882"/>
              <a:gd name="connsiteX348-14965" fmla="*/ 1241449 w 4011346"/>
              <a:gd name="connsiteY348-14966" fmla="*/ 390455 h 1898882"/>
              <a:gd name="connsiteX349-14967" fmla="*/ 1241449 w 4011346"/>
              <a:gd name="connsiteY349-14968" fmla="*/ 437176 h 1898882"/>
              <a:gd name="connsiteX350-14969" fmla="*/ 1201402 w 4011346"/>
              <a:gd name="connsiteY350-14970" fmla="*/ 417153 h 1898882"/>
              <a:gd name="connsiteX351-14971" fmla="*/ 1228100 w 4011346"/>
              <a:gd name="connsiteY351-14972" fmla="*/ 467211 h 1898882"/>
              <a:gd name="connsiteX352-14973" fmla="*/ 1258135 w 4011346"/>
              <a:gd name="connsiteY352-14974" fmla="*/ 477223 h 1898882"/>
              <a:gd name="connsiteX353-14975" fmla="*/ 1258135 w 4011346"/>
              <a:gd name="connsiteY353-14976" fmla="*/ 497247 h 1898882"/>
              <a:gd name="connsiteX354-14977" fmla="*/ 1198065 w 4011346"/>
              <a:gd name="connsiteY354-14978" fmla="*/ 473886 h 1898882"/>
              <a:gd name="connsiteX355-14979" fmla="*/ 1181379 w 4011346"/>
              <a:gd name="connsiteY355-14980" fmla="*/ 473886 h 1898882"/>
              <a:gd name="connsiteX356-14981" fmla="*/ 1178041 w 4011346"/>
              <a:gd name="connsiteY356-14982" fmla="*/ 430502 h 1898882"/>
              <a:gd name="connsiteX357-14983" fmla="*/ 1171367 w 4011346"/>
              <a:gd name="connsiteY357-14984" fmla="*/ 343734 h 1898882"/>
              <a:gd name="connsiteX358-14985" fmla="*/ 1161355 w 4011346"/>
              <a:gd name="connsiteY358-14986" fmla="*/ 413816 h 1898882"/>
              <a:gd name="connsiteX359-14987" fmla="*/ 1137995 w 4011346"/>
              <a:gd name="connsiteY359-14988" fmla="*/ 443851 h 1898882"/>
              <a:gd name="connsiteX360-14989" fmla="*/ 1158018 w 4011346"/>
              <a:gd name="connsiteY360-14990" fmla="*/ 490572 h 1898882"/>
              <a:gd name="connsiteX361-14991" fmla="*/ 1158018 w 4011346"/>
              <a:gd name="connsiteY361-14992" fmla="*/ 523944 h 1898882"/>
              <a:gd name="connsiteX362-14993" fmla="*/ 1141332 w 4011346"/>
              <a:gd name="connsiteY362-14994" fmla="*/ 574003 h 1898882"/>
              <a:gd name="connsiteX363-14995" fmla="*/ 1154681 w 4011346"/>
              <a:gd name="connsiteY363-14996" fmla="*/ 607375 h 1898882"/>
              <a:gd name="connsiteX364-14997" fmla="*/ 1184716 w 4011346"/>
              <a:gd name="connsiteY364-14998" fmla="*/ 614049 h 1898882"/>
              <a:gd name="connsiteX365-14999" fmla="*/ 1221425 w 4011346"/>
              <a:gd name="connsiteY365-15000" fmla="*/ 620724 h 1898882"/>
              <a:gd name="connsiteX366-15001" fmla="*/ 1241449 w 4011346"/>
              <a:gd name="connsiteY366-15002" fmla="*/ 644084 h 1898882"/>
              <a:gd name="connsiteX367-15003" fmla="*/ 1258135 w 4011346"/>
              <a:gd name="connsiteY367-15004" fmla="*/ 687468 h 1898882"/>
              <a:gd name="connsiteX368-15005" fmla="*/ 1258135 w 4011346"/>
              <a:gd name="connsiteY368-15006" fmla="*/ 687468 h 1898882"/>
              <a:gd name="connsiteX369-15007" fmla="*/ 1254798 w 4011346"/>
              <a:gd name="connsiteY369-15008" fmla="*/ 720841 h 1898882"/>
              <a:gd name="connsiteX370-15009" fmla="*/ 1274821 w 4011346"/>
              <a:gd name="connsiteY370-15010" fmla="*/ 740864 h 1898882"/>
              <a:gd name="connsiteX371-15011" fmla="*/ 1244786 w 4011346"/>
              <a:gd name="connsiteY371-15012" fmla="*/ 747539 h 1898882"/>
              <a:gd name="connsiteX372-15013" fmla="*/ 1224763 w 4011346"/>
              <a:gd name="connsiteY372-15014" fmla="*/ 707492 h 1898882"/>
              <a:gd name="connsiteX373-15015" fmla="*/ 1224763 w 4011346"/>
              <a:gd name="connsiteY373-15016" fmla="*/ 667445 h 1898882"/>
              <a:gd name="connsiteX374-15017" fmla="*/ 1194727 w 4011346"/>
              <a:gd name="connsiteY374-15018" fmla="*/ 630736 h 1898882"/>
              <a:gd name="connsiteX375-15019" fmla="*/ 1164692 w 4011346"/>
              <a:gd name="connsiteY375-15020" fmla="*/ 674120 h 1898882"/>
              <a:gd name="connsiteX376-15021" fmla="*/ 1178041 w 4011346"/>
              <a:gd name="connsiteY376-15022" fmla="*/ 717503 h 1898882"/>
              <a:gd name="connsiteX377-15023" fmla="*/ 1137995 w 4011346"/>
              <a:gd name="connsiteY377-15024" fmla="*/ 774236 h 1898882"/>
              <a:gd name="connsiteX378-15025" fmla="*/ 1097948 w 4011346"/>
              <a:gd name="connsiteY378-15026" fmla="*/ 830969 h 1898882"/>
              <a:gd name="connsiteX379-15027" fmla="*/ 1007843 w 4011346"/>
              <a:gd name="connsiteY379-15028" fmla="*/ 794260 h 1898882"/>
              <a:gd name="connsiteX380-15029" fmla="*/ 1074587 w 4011346"/>
              <a:gd name="connsiteY380-15030" fmla="*/ 790922 h 1898882"/>
              <a:gd name="connsiteX381-15031" fmla="*/ 1107960 w 4011346"/>
              <a:gd name="connsiteY381-15032" fmla="*/ 727515 h 1898882"/>
              <a:gd name="connsiteX382-15033" fmla="*/ 1121309 w 4011346"/>
              <a:gd name="connsiteY382-15034" fmla="*/ 684131 h 1898882"/>
              <a:gd name="connsiteX383-15035" fmla="*/ 1127983 w 4011346"/>
              <a:gd name="connsiteY383-15036" fmla="*/ 650759 h 1898882"/>
              <a:gd name="connsiteX384-15037" fmla="*/ 1117971 w 4011346"/>
              <a:gd name="connsiteY384-15038" fmla="*/ 634073 h 1898882"/>
              <a:gd name="connsiteX385-15039" fmla="*/ 1114634 w 4011346"/>
              <a:gd name="connsiteY385-15040" fmla="*/ 584014 h 1898882"/>
              <a:gd name="connsiteX386-15041" fmla="*/ 1104622 w 4011346"/>
              <a:gd name="connsiteY386-15042" fmla="*/ 503921 h 1898882"/>
              <a:gd name="connsiteX387-15043" fmla="*/ 1101285 w 4011346"/>
              <a:gd name="connsiteY387-15044" fmla="*/ 443851 h 1898882"/>
              <a:gd name="connsiteX388-15045" fmla="*/ 1124646 w 4011346"/>
              <a:gd name="connsiteY388-15046" fmla="*/ 350409 h 1898882"/>
              <a:gd name="connsiteX389-15047" fmla="*/ 1031203 w 4011346"/>
              <a:gd name="connsiteY389-15048" fmla="*/ 340397 h 1898882"/>
              <a:gd name="connsiteX390-15049" fmla="*/ 1014517 w 4011346"/>
              <a:gd name="connsiteY390-15050" fmla="*/ 397130 h 1898882"/>
              <a:gd name="connsiteX391-15051" fmla="*/ 1024529 w 4011346"/>
              <a:gd name="connsiteY391-15052" fmla="*/ 443851 h 1898882"/>
              <a:gd name="connsiteX392-15053" fmla="*/ 981145 w 4011346"/>
              <a:gd name="connsiteY392-15054" fmla="*/ 497247 h 1898882"/>
              <a:gd name="connsiteX393-15055" fmla="*/ 991157 w 4011346"/>
              <a:gd name="connsiteY393-15056" fmla="*/ 533956 h 1898882"/>
              <a:gd name="connsiteX394-15057" fmla="*/ 981145 w 4011346"/>
              <a:gd name="connsiteY394-15058" fmla="*/ 580677 h 1898882"/>
              <a:gd name="connsiteX395-15059" fmla="*/ 1001168 w 4011346"/>
              <a:gd name="connsiteY395-15060" fmla="*/ 604038 h 1898882"/>
              <a:gd name="connsiteX396-15061" fmla="*/ 1017854 w 4011346"/>
              <a:gd name="connsiteY396-15062" fmla="*/ 650759 h 1898882"/>
              <a:gd name="connsiteX397-15063" fmla="*/ 1047890 w 4011346"/>
              <a:gd name="connsiteY397-15064" fmla="*/ 637410 h 1898882"/>
              <a:gd name="connsiteX398-15065" fmla="*/ 1014517 w 4011346"/>
              <a:gd name="connsiteY398-15066" fmla="*/ 690806 h 1898882"/>
              <a:gd name="connsiteX399-15067" fmla="*/ 957784 w 4011346"/>
              <a:gd name="connsiteY399-15068" fmla="*/ 637410 h 1898882"/>
              <a:gd name="connsiteX400-15069" fmla="*/ 884365 w 4011346"/>
              <a:gd name="connsiteY400-15070" fmla="*/ 600701 h 1898882"/>
              <a:gd name="connsiteX401-15071" fmla="*/ 824295 w 4011346"/>
              <a:gd name="connsiteY401-15072" fmla="*/ 577340 h 1898882"/>
              <a:gd name="connsiteX402-15073" fmla="*/ 810946 w 4011346"/>
              <a:gd name="connsiteY402-15074" fmla="*/ 614049 h 1898882"/>
              <a:gd name="connsiteX403-15075" fmla="*/ 827633 w 4011346"/>
              <a:gd name="connsiteY403-15076" fmla="*/ 650759 h 1898882"/>
              <a:gd name="connsiteX404-15077" fmla="*/ 814284 w 4011346"/>
              <a:gd name="connsiteY404-15078" fmla="*/ 674120 h 1898882"/>
              <a:gd name="connsiteX405-15079" fmla="*/ 800935 w 4011346"/>
              <a:gd name="connsiteY405-15080" fmla="*/ 690806 h 1898882"/>
              <a:gd name="connsiteX406-15081" fmla="*/ 770900 w 4011346"/>
              <a:gd name="connsiteY406-15082" fmla="*/ 634073 h 1898882"/>
              <a:gd name="connsiteX407-15083" fmla="*/ 744202 w 4011346"/>
              <a:gd name="connsiteY407-15084" fmla="*/ 670782 h 1898882"/>
              <a:gd name="connsiteX408-15085" fmla="*/ 707492 w 4011346"/>
              <a:gd name="connsiteY408-15086" fmla="*/ 664108 h 1898882"/>
              <a:gd name="connsiteX409-15087" fmla="*/ 654097 w 4011346"/>
              <a:gd name="connsiteY409-15088" fmla="*/ 700817 h 1898882"/>
              <a:gd name="connsiteX410-15089" fmla="*/ 644085 w 4011346"/>
              <a:gd name="connsiteY410-15090" fmla="*/ 677457 h 1898882"/>
              <a:gd name="connsiteX411-15091" fmla="*/ 654097 w 4011346"/>
              <a:gd name="connsiteY411-15092" fmla="*/ 640747 h 1898882"/>
              <a:gd name="connsiteX412-15093" fmla="*/ 614050 w 4011346"/>
              <a:gd name="connsiteY412-15094" fmla="*/ 677457 h 1898882"/>
              <a:gd name="connsiteX413-15095" fmla="*/ 594027 w 4011346"/>
              <a:gd name="connsiteY413-15096" fmla="*/ 677457 h 1898882"/>
              <a:gd name="connsiteX414-15097" fmla="*/ 533957 w 4011346"/>
              <a:gd name="connsiteY414-15098" fmla="*/ 710829 h 1898882"/>
              <a:gd name="connsiteX415-15099" fmla="*/ 510596 w 4011346"/>
              <a:gd name="connsiteY415-15100" fmla="*/ 734190 h 1898882"/>
              <a:gd name="connsiteX416-15101" fmla="*/ 500584 w 4011346"/>
              <a:gd name="connsiteY416-15102" fmla="*/ 780911 h 1898882"/>
              <a:gd name="connsiteX417-15103" fmla="*/ 450526 w 4011346"/>
              <a:gd name="connsiteY417-15104" fmla="*/ 767562 h 1898882"/>
              <a:gd name="connsiteX418-15105" fmla="*/ 433840 w 4011346"/>
              <a:gd name="connsiteY418-15106" fmla="*/ 730852 h 1898882"/>
              <a:gd name="connsiteX419-15107" fmla="*/ 467212 w 4011346"/>
              <a:gd name="connsiteY419-15108" fmla="*/ 700817 h 1898882"/>
              <a:gd name="connsiteX420-15109" fmla="*/ 453863 w 4011346"/>
              <a:gd name="connsiteY420-15110" fmla="*/ 677457 h 1898882"/>
              <a:gd name="connsiteX421-15111" fmla="*/ 390456 w 4011346"/>
              <a:gd name="connsiteY421-15112" fmla="*/ 647422 h 1898882"/>
              <a:gd name="connsiteX422-15113" fmla="*/ 417154 w 4011346"/>
              <a:gd name="connsiteY422-15114" fmla="*/ 697480 h 1898882"/>
              <a:gd name="connsiteX423-15115" fmla="*/ 407142 w 4011346"/>
              <a:gd name="connsiteY423-15116" fmla="*/ 740864 h 1898882"/>
              <a:gd name="connsiteX424-15117" fmla="*/ 413817 w 4011346"/>
              <a:gd name="connsiteY424-15118" fmla="*/ 777574 h 1898882"/>
              <a:gd name="connsiteX425-15119" fmla="*/ 427165 w 4011346"/>
              <a:gd name="connsiteY425-15120" fmla="*/ 800934 h 1898882"/>
              <a:gd name="connsiteX426-15121" fmla="*/ 413817 w 4011346"/>
              <a:gd name="connsiteY426-15122" fmla="*/ 830969 h 1898882"/>
              <a:gd name="connsiteX427-15123" fmla="*/ 390456 w 4011346"/>
              <a:gd name="connsiteY427-15124" fmla="*/ 807609 h 1898882"/>
              <a:gd name="connsiteX428-15125" fmla="*/ 360421 w 4011346"/>
              <a:gd name="connsiteY428-15126" fmla="*/ 804271 h 1898882"/>
              <a:gd name="connsiteX429-15127" fmla="*/ 333723 w 4011346"/>
              <a:gd name="connsiteY429-15128" fmla="*/ 844318 h 1898882"/>
              <a:gd name="connsiteX430-15129" fmla="*/ 307025 w 4011346"/>
              <a:gd name="connsiteY430-15130" fmla="*/ 864341 h 1898882"/>
              <a:gd name="connsiteX431-15131" fmla="*/ 320374 w 4011346"/>
              <a:gd name="connsiteY431-15132" fmla="*/ 891039 h 1898882"/>
              <a:gd name="connsiteX432-15133" fmla="*/ 303688 w 4011346"/>
              <a:gd name="connsiteY432-15134" fmla="*/ 914400 h 1898882"/>
              <a:gd name="connsiteX433-15135" fmla="*/ 233606 w 4011346"/>
              <a:gd name="connsiteY433-15136" fmla="*/ 877690 h 1898882"/>
              <a:gd name="connsiteX434-15137" fmla="*/ 243618 w 4011346"/>
              <a:gd name="connsiteY434-15138" fmla="*/ 927749 h 1898882"/>
              <a:gd name="connsiteX435-15139" fmla="*/ 263641 w 4011346"/>
              <a:gd name="connsiteY435-15140" fmla="*/ 947772 h 1898882"/>
              <a:gd name="connsiteX436-15141" fmla="*/ 250292 w 4011346"/>
              <a:gd name="connsiteY436-15142" fmla="*/ 961121 h 1898882"/>
              <a:gd name="connsiteX437-15143" fmla="*/ 193560 w 4011346"/>
              <a:gd name="connsiteY437-15144" fmla="*/ 924411 h 1898882"/>
              <a:gd name="connsiteX438-15145" fmla="*/ 170199 w 4011346"/>
              <a:gd name="connsiteY438-15146" fmla="*/ 884365 h 1898882"/>
              <a:gd name="connsiteX439-15147" fmla="*/ 170199 w 4011346"/>
              <a:gd name="connsiteY439-15148" fmla="*/ 837644 h 1898882"/>
              <a:gd name="connsiteX440-15149" fmla="*/ 133490 w 4011346"/>
              <a:gd name="connsiteY440-15150" fmla="*/ 760887 h 1898882"/>
              <a:gd name="connsiteX441-15151" fmla="*/ 196897 w 4011346"/>
              <a:gd name="connsiteY441-15152" fmla="*/ 790922 h 1898882"/>
              <a:gd name="connsiteX442-15153" fmla="*/ 256967 w 4011346"/>
              <a:gd name="connsiteY442-15154" fmla="*/ 820957 h 1898882"/>
              <a:gd name="connsiteX443-15155" fmla="*/ 293676 w 4011346"/>
              <a:gd name="connsiteY443-15156" fmla="*/ 824295 h 1898882"/>
              <a:gd name="connsiteX444-15157" fmla="*/ 327049 w 4011346"/>
              <a:gd name="connsiteY444-15158" fmla="*/ 794260 h 1898882"/>
              <a:gd name="connsiteX445-15159" fmla="*/ 343735 w 4011346"/>
              <a:gd name="connsiteY445-15160" fmla="*/ 757550 h 1898882"/>
              <a:gd name="connsiteX446-15161" fmla="*/ 333723 w 4011346"/>
              <a:gd name="connsiteY446-15162" fmla="*/ 707492 h 1898882"/>
              <a:gd name="connsiteX447-15163" fmla="*/ 290339 w 4011346"/>
              <a:gd name="connsiteY447-15164" fmla="*/ 687468 h 1898882"/>
              <a:gd name="connsiteX448-15165" fmla="*/ 236944 w 4011346"/>
              <a:gd name="connsiteY448-15166" fmla="*/ 640747 h 1898882"/>
              <a:gd name="connsiteX449-15167" fmla="*/ 133490 w 4011346"/>
              <a:gd name="connsiteY449-15168" fmla="*/ 584014 h 1898882"/>
              <a:gd name="connsiteX0-15169" fmla="*/ 133490 w 4011346"/>
              <a:gd name="connsiteY0-15170" fmla="*/ 584014 h 1898882"/>
              <a:gd name="connsiteX1-15171" fmla="*/ 46722 w 4011346"/>
              <a:gd name="connsiteY1-15172" fmla="*/ 614049 h 1898882"/>
              <a:gd name="connsiteX2-15173" fmla="*/ 33373 w 4011346"/>
              <a:gd name="connsiteY2-15174" fmla="*/ 644084 h 1898882"/>
              <a:gd name="connsiteX3-15175" fmla="*/ 43384 w 4011346"/>
              <a:gd name="connsiteY3-15176" fmla="*/ 674120 h 1898882"/>
              <a:gd name="connsiteX4-15177" fmla="*/ 60071 w 4011346"/>
              <a:gd name="connsiteY4-15178" fmla="*/ 700817 h 1898882"/>
              <a:gd name="connsiteX5-15179" fmla="*/ 73419 w 4011346"/>
              <a:gd name="connsiteY5-15180" fmla="*/ 730852 h 1898882"/>
              <a:gd name="connsiteX6-15181" fmla="*/ 56733 w 4011346"/>
              <a:gd name="connsiteY6-15182" fmla="*/ 754213 h 1898882"/>
              <a:gd name="connsiteX7-15183" fmla="*/ 76757 w 4011346"/>
              <a:gd name="connsiteY7-15184" fmla="*/ 834306 h 1898882"/>
              <a:gd name="connsiteX8-15185" fmla="*/ 66745 w 4011346"/>
              <a:gd name="connsiteY8-15186" fmla="*/ 850993 h 1898882"/>
              <a:gd name="connsiteX9-15187" fmla="*/ 70082 w 4011346"/>
              <a:gd name="connsiteY9-15188" fmla="*/ 877690 h 1898882"/>
              <a:gd name="connsiteX10-15189" fmla="*/ 70082 w 4011346"/>
              <a:gd name="connsiteY10-15190" fmla="*/ 917737 h 1898882"/>
              <a:gd name="connsiteX11-15191" fmla="*/ 80094 w 4011346"/>
              <a:gd name="connsiteY11-15192" fmla="*/ 937760 h 1898882"/>
              <a:gd name="connsiteX12-15193" fmla="*/ 76757 w 4011346"/>
              <a:gd name="connsiteY12-15194" fmla="*/ 961121 h 1898882"/>
              <a:gd name="connsiteX13-15195" fmla="*/ 106792 w 4011346"/>
              <a:gd name="connsiteY13-15196" fmla="*/ 994493 h 1898882"/>
              <a:gd name="connsiteX14-15197" fmla="*/ 106792 w 4011346"/>
              <a:gd name="connsiteY14-15198" fmla="*/ 1024528 h 1898882"/>
              <a:gd name="connsiteX15-15199" fmla="*/ 13349 w 4011346"/>
              <a:gd name="connsiteY15-15200" fmla="*/ 1114633 h 1898882"/>
              <a:gd name="connsiteX16-15201" fmla="*/ 33373 w 4011346"/>
              <a:gd name="connsiteY16-15202" fmla="*/ 1148006 h 1898882"/>
              <a:gd name="connsiteX17-15203" fmla="*/ 33373 w 4011346"/>
              <a:gd name="connsiteY17-15204" fmla="*/ 1148006 h 1898882"/>
              <a:gd name="connsiteX18-15205" fmla="*/ 16687 w 4011346"/>
              <a:gd name="connsiteY18-15206" fmla="*/ 1178041 h 1898882"/>
              <a:gd name="connsiteX19-15207" fmla="*/ 3338 w 4011346"/>
              <a:gd name="connsiteY19-15208" fmla="*/ 1208076 h 1898882"/>
              <a:gd name="connsiteX20-15209" fmla="*/ 0 w 4011346"/>
              <a:gd name="connsiteY20-15210" fmla="*/ 1268146 h 1898882"/>
              <a:gd name="connsiteX21-15211" fmla="*/ 16687 w 4011346"/>
              <a:gd name="connsiteY21-15212" fmla="*/ 1311530 h 1898882"/>
              <a:gd name="connsiteX22-15213" fmla="*/ 20024 w 4011346"/>
              <a:gd name="connsiteY22-15214" fmla="*/ 1344902 h 1898882"/>
              <a:gd name="connsiteX23-15215" fmla="*/ 56733 w 4011346"/>
              <a:gd name="connsiteY23-15216" fmla="*/ 1354914 h 1898882"/>
              <a:gd name="connsiteX24-15217" fmla="*/ 116803 w 4011346"/>
              <a:gd name="connsiteY24-15218" fmla="*/ 1441682 h 1898882"/>
              <a:gd name="connsiteX25-15219" fmla="*/ 96780 w 4011346"/>
              <a:gd name="connsiteY25-15220" fmla="*/ 1465042 h 1898882"/>
              <a:gd name="connsiteX26-15221" fmla="*/ 93443 w 4011346"/>
              <a:gd name="connsiteY26-15222" fmla="*/ 1495077 h 1898882"/>
              <a:gd name="connsiteX27-15223" fmla="*/ 120141 w 4011346"/>
              <a:gd name="connsiteY27-15224" fmla="*/ 1498414 h 1898882"/>
              <a:gd name="connsiteX28-15225" fmla="*/ 160187 w 4011346"/>
              <a:gd name="connsiteY28-15226" fmla="*/ 1511763 h 1898882"/>
              <a:gd name="connsiteX29-15227" fmla="*/ 186885 w 4011346"/>
              <a:gd name="connsiteY29-15228" fmla="*/ 1525112 h 1898882"/>
              <a:gd name="connsiteX30-15229" fmla="*/ 213583 w 4011346"/>
              <a:gd name="connsiteY30-15230" fmla="*/ 1555147 h 1898882"/>
              <a:gd name="connsiteX31-15231" fmla="*/ 243618 w 4011346"/>
              <a:gd name="connsiteY31-15232" fmla="*/ 1558484 h 1898882"/>
              <a:gd name="connsiteX32-15233" fmla="*/ 287002 w 4011346"/>
              <a:gd name="connsiteY32-15234" fmla="*/ 1588520 h 1898882"/>
              <a:gd name="connsiteX33-15235" fmla="*/ 310363 w 4011346"/>
              <a:gd name="connsiteY33-15236" fmla="*/ 1598531 h 1898882"/>
              <a:gd name="connsiteX34-15237" fmla="*/ 310363 w 4011346"/>
              <a:gd name="connsiteY34-15238" fmla="*/ 1635241 h 1898882"/>
              <a:gd name="connsiteX35-15239" fmla="*/ 270316 w 4011346"/>
              <a:gd name="connsiteY35-15240" fmla="*/ 1675287 h 1898882"/>
              <a:gd name="connsiteX36-15241" fmla="*/ 280327 w 4011346"/>
              <a:gd name="connsiteY36-15242" fmla="*/ 1698648 h 1898882"/>
              <a:gd name="connsiteX37-15243" fmla="*/ 273653 w 4011346"/>
              <a:gd name="connsiteY37-15244" fmla="*/ 1718671 h 1898882"/>
              <a:gd name="connsiteX38-15245" fmla="*/ 266979 w 4011346"/>
              <a:gd name="connsiteY38-15246" fmla="*/ 1735357 h 1898882"/>
              <a:gd name="connsiteX39-15247" fmla="*/ 240281 w 4011346"/>
              <a:gd name="connsiteY39-15248" fmla="*/ 1775404 h 1898882"/>
              <a:gd name="connsiteX40-15249" fmla="*/ 307025 w 4011346"/>
              <a:gd name="connsiteY40-15250" fmla="*/ 1812114 h 1898882"/>
              <a:gd name="connsiteX41-15251" fmla="*/ 337060 w 4011346"/>
              <a:gd name="connsiteY41-15252" fmla="*/ 1818788 h 1898882"/>
              <a:gd name="connsiteX42-15253" fmla="*/ 360421 w 4011346"/>
              <a:gd name="connsiteY42-15254" fmla="*/ 1825463 h 1898882"/>
              <a:gd name="connsiteX43-15255" fmla="*/ 380444 w 4011346"/>
              <a:gd name="connsiteY43-15256" fmla="*/ 1832137 h 1898882"/>
              <a:gd name="connsiteX44-15257" fmla="*/ 407142 w 4011346"/>
              <a:gd name="connsiteY44-15258" fmla="*/ 1852160 h 1898882"/>
              <a:gd name="connsiteX45-15259" fmla="*/ 437177 w 4011346"/>
              <a:gd name="connsiteY45-15260" fmla="*/ 1848823 h 1898882"/>
              <a:gd name="connsiteX46-15261" fmla="*/ 507259 w 4011346"/>
              <a:gd name="connsiteY46-15262" fmla="*/ 1898882 h 1898882"/>
              <a:gd name="connsiteX47-15263" fmla="*/ 517271 w 4011346"/>
              <a:gd name="connsiteY47-15264" fmla="*/ 1885533 h 1898882"/>
              <a:gd name="connsiteX48-15265" fmla="*/ 507259 w 4011346"/>
              <a:gd name="connsiteY48-15266" fmla="*/ 1845486 h 1898882"/>
              <a:gd name="connsiteX49-15267" fmla="*/ 500584 w 4011346"/>
              <a:gd name="connsiteY49-15268" fmla="*/ 1812114 h 1898882"/>
              <a:gd name="connsiteX50-15269" fmla="*/ 483898 w 4011346"/>
              <a:gd name="connsiteY50-15270" fmla="*/ 1768730 h 1898882"/>
              <a:gd name="connsiteX51-15271" fmla="*/ 513933 w 4011346"/>
              <a:gd name="connsiteY51-15272" fmla="*/ 1748706 h 1898882"/>
              <a:gd name="connsiteX52-15273" fmla="*/ 547306 w 4011346"/>
              <a:gd name="connsiteY52-15274" fmla="*/ 1725346 h 1898882"/>
              <a:gd name="connsiteX53-15275" fmla="*/ 527282 w 4011346"/>
              <a:gd name="connsiteY53-15276" fmla="*/ 1708660 h 1898882"/>
              <a:gd name="connsiteX54-15277" fmla="*/ 517271 w 4011346"/>
              <a:gd name="connsiteY54-15278" fmla="*/ 1675287 h 1898882"/>
              <a:gd name="connsiteX55-15279" fmla="*/ 480561 w 4011346"/>
              <a:gd name="connsiteY55-15280" fmla="*/ 1658601 h 1898882"/>
              <a:gd name="connsiteX56-15281" fmla="*/ 470549 w 4011346"/>
              <a:gd name="connsiteY56-15282" fmla="*/ 1638578 h 1898882"/>
              <a:gd name="connsiteX57-15283" fmla="*/ 480561 w 4011346"/>
              <a:gd name="connsiteY57-15284" fmla="*/ 1608543 h 1898882"/>
              <a:gd name="connsiteX58-15285" fmla="*/ 490573 w 4011346"/>
              <a:gd name="connsiteY58-15286" fmla="*/ 1568496 h 1898882"/>
              <a:gd name="connsiteX59-15287" fmla="*/ 513933 w 4011346"/>
              <a:gd name="connsiteY59-15288" fmla="*/ 1588520 h 1898882"/>
              <a:gd name="connsiteX60-15289" fmla="*/ 520608 w 4011346"/>
              <a:gd name="connsiteY60-15290" fmla="*/ 1571833 h 1898882"/>
              <a:gd name="connsiteX61-15291" fmla="*/ 543968 w 4011346"/>
              <a:gd name="connsiteY61-15292" fmla="*/ 1535124 h 1898882"/>
              <a:gd name="connsiteX62-15293" fmla="*/ 574003 w 4011346"/>
              <a:gd name="connsiteY62-15294" fmla="*/ 1518438 h 1898882"/>
              <a:gd name="connsiteX63-15295" fmla="*/ 590690 w 4011346"/>
              <a:gd name="connsiteY63-15296" fmla="*/ 1531787 h 1898882"/>
              <a:gd name="connsiteX64-15297" fmla="*/ 610713 w 4011346"/>
              <a:gd name="connsiteY64-15298" fmla="*/ 1505089 h 1898882"/>
              <a:gd name="connsiteX65-15299" fmla="*/ 630736 w 4011346"/>
              <a:gd name="connsiteY65-15300" fmla="*/ 1531787 h 1898882"/>
              <a:gd name="connsiteX66-15301" fmla="*/ 657434 w 4011346"/>
              <a:gd name="connsiteY66-15302" fmla="*/ 1555147 h 1898882"/>
              <a:gd name="connsiteX67-15303" fmla="*/ 674120 w 4011346"/>
              <a:gd name="connsiteY67-15304" fmla="*/ 1561822 h 1898882"/>
              <a:gd name="connsiteX68-15305" fmla="*/ 697481 w 4011346"/>
              <a:gd name="connsiteY68-15306" fmla="*/ 1561822 h 1898882"/>
              <a:gd name="connsiteX69-15307" fmla="*/ 717504 w 4011346"/>
              <a:gd name="connsiteY69-15308" fmla="*/ 1548473 h 1898882"/>
              <a:gd name="connsiteX70-15309" fmla="*/ 744202 w 4011346"/>
              <a:gd name="connsiteY70-15310" fmla="*/ 1548473 h 1898882"/>
              <a:gd name="connsiteX71-15311" fmla="*/ 760888 w 4011346"/>
              <a:gd name="connsiteY71-15312" fmla="*/ 1545136 h 1898882"/>
              <a:gd name="connsiteX72-15313" fmla="*/ 790923 w 4011346"/>
              <a:gd name="connsiteY72-15314" fmla="*/ 1578508 h 1898882"/>
              <a:gd name="connsiteX73-15315" fmla="*/ 797598 w 4011346"/>
              <a:gd name="connsiteY73-15316" fmla="*/ 1551810 h 1898882"/>
              <a:gd name="connsiteX74-15317" fmla="*/ 817621 w 4011346"/>
              <a:gd name="connsiteY74-15318" fmla="*/ 1568496 h 1898882"/>
              <a:gd name="connsiteX75-15319" fmla="*/ 837644 w 4011346"/>
              <a:gd name="connsiteY75-15320" fmla="*/ 1545136 h 1898882"/>
              <a:gd name="connsiteX76-15321" fmla="*/ 827633 w 4011346"/>
              <a:gd name="connsiteY76-15322" fmla="*/ 1525112 h 1898882"/>
              <a:gd name="connsiteX77-15323" fmla="*/ 810946 w 4011346"/>
              <a:gd name="connsiteY77-15324" fmla="*/ 1511763 h 1898882"/>
              <a:gd name="connsiteX78-15325" fmla="*/ 810946 w 4011346"/>
              <a:gd name="connsiteY78-15326" fmla="*/ 1485066 h 1898882"/>
              <a:gd name="connsiteX79-15327" fmla="*/ 810946 w 4011346"/>
              <a:gd name="connsiteY79-15328" fmla="*/ 1471717 h 1898882"/>
              <a:gd name="connsiteX80-15329" fmla="*/ 830970 w 4011346"/>
              <a:gd name="connsiteY80-15330" fmla="*/ 1468379 h 1898882"/>
              <a:gd name="connsiteX81-15331" fmla="*/ 840981 w 4011346"/>
              <a:gd name="connsiteY81-15332" fmla="*/ 1465042 h 1898882"/>
              <a:gd name="connsiteX82-15333" fmla="*/ 820958 w 4011346"/>
              <a:gd name="connsiteY82-15334" fmla="*/ 1428333 h 1898882"/>
              <a:gd name="connsiteX83-15335" fmla="*/ 854330 w 4011346"/>
              <a:gd name="connsiteY83-15336" fmla="*/ 1421658 h 1898882"/>
              <a:gd name="connsiteX84-15337" fmla="*/ 891040 w 4011346"/>
              <a:gd name="connsiteY84-15338" fmla="*/ 1428333 h 1898882"/>
              <a:gd name="connsiteX85-15339" fmla="*/ 964459 w 4011346"/>
              <a:gd name="connsiteY85-15340" fmla="*/ 1384949 h 1898882"/>
              <a:gd name="connsiteX86-15341" fmla="*/ 1001168 w 4011346"/>
              <a:gd name="connsiteY86-15342" fmla="*/ 1384949 h 1898882"/>
              <a:gd name="connsiteX87-15343" fmla="*/ 1027866 w 4011346"/>
              <a:gd name="connsiteY87-15344" fmla="*/ 1361588 h 1898882"/>
              <a:gd name="connsiteX88-15345" fmla="*/ 1047890 w 4011346"/>
              <a:gd name="connsiteY88-15346" fmla="*/ 1371600 h 1898882"/>
              <a:gd name="connsiteX89-15347" fmla="*/ 1067913 w 4011346"/>
              <a:gd name="connsiteY89-15348" fmla="*/ 1381611 h 1898882"/>
              <a:gd name="connsiteX90-15349" fmla="*/ 1087936 w 4011346"/>
              <a:gd name="connsiteY90-15350" fmla="*/ 1408309 h 1898882"/>
              <a:gd name="connsiteX91-15351" fmla="*/ 1074587 w 4011346"/>
              <a:gd name="connsiteY91-15352" fmla="*/ 1421658 h 1898882"/>
              <a:gd name="connsiteX92-15353" fmla="*/ 1104622 w 4011346"/>
              <a:gd name="connsiteY92-15354" fmla="*/ 1421658 h 1898882"/>
              <a:gd name="connsiteX93-15355" fmla="*/ 1107960 w 4011346"/>
              <a:gd name="connsiteY93-15356" fmla="*/ 1438344 h 1898882"/>
              <a:gd name="connsiteX94-15357" fmla="*/ 1121309 w 4011346"/>
              <a:gd name="connsiteY94-15358" fmla="*/ 1421658 h 1898882"/>
              <a:gd name="connsiteX95-15359" fmla="*/ 1134657 w 4011346"/>
              <a:gd name="connsiteY95-15360" fmla="*/ 1435007 h 1898882"/>
              <a:gd name="connsiteX96-15361" fmla="*/ 1134657 w 4011346"/>
              <a:gd name="connsiteY96-15362" fmla="*/ 1455030 h 1898882"/>
              <a:gd name="connsiteX97-15363" fmla="*/ 1148006 w 4011346"/>
              <a:gd name="connsiteY97-15364" fmla="*/ 1451693 h 1898882"/>
              <a:gd name="connsiteX98-15365" fmla="*/ 1208076 w 4011346"/>
              <a:gd name="connsiteY98-15366" fmla="*/ 1404972 h 1898882"/>
              <a:gd name="connsiteX99-15367" fmla="*/ 1211414 w 4011346"/>
              <a:gd name="connsiteY99-15368" fmla="*/ 1424995 h 1898882"/>
              <a:gd name="connsiteX100-15369" fmla="*/ 1244786 w 4011346"/>
              <a:gd name="connsiteY100-15370" fmla="*/ 1445019 h 1898882"/>
              <a:gd name="connsiteX101-15371" fmla="*/ 1264809 w 4011346"/>
              <a:gd name="connsiteY101-15372" fmla="*/ 1475054 h 1898882"/>
              <a:gd name="connsiteX102-15373" fmla="*/ 1298181 w 4011346"/>
              <a:gd name="connsiteY102-15374" fmla="*/ 1581845 h 1898882"/>
              <a:gd name="connsiteX103-15375" fmla="*/ 1308193 w 4011346"/>
              <a:gd name="connsiteY103-15376" fmla="*/ 1538461 h 1898882"/>
              <a:gd name="connsiteX104-15377" fmla="*/ 1344903 w 4011346"/>
              <a:gd name="connsiteY104-15378" fmla="*/ 1558484 h 1898882"/>
              <a:gd name="connsiteX105-15379" fmla="*/ 1388287 w 4011346"/>
              <a:gd name="connsiteY105-15380" fmla="*/ 1558484 h 1898882"/>
              <a:gd name="connsiteX106-15381" fmla="*/ 1394961 w 4011346"/>
              <a:gd name="connsiteY106-15382" fmla="*/ 1581845 h 1898882"/>
              <a:gd name="connsiteX107-15383" fmla="*/ 1435008 w 4011346"/>
              <a:gd name="connsiteY107-15384" fmla="*/ 1605206 h 1898882"/>
              <a:gd name="connsiteX108-15385" fmla="*/ 1465043 w 4011346"/>
              <a:gd name="connsiteY108-15386" fmla="*/ 1605206 h 1898882"/>
              <a:gd name="connsiteX109-15387" fmla="*/ 1491741 w 4011346"/>
              <a:gd name="connsiteY109-15388" fmla="*/ 1618555 h 1898882"/>
              <a:gd name="connsiteX110-15389" fmla="*/ 1535125 w 4011346"/>
              <a:gd name="connsiteY110-15390" fmla="*/ 1575171 h 1898882"/>
              <a:gd name="connsiteX111-15391" fmla="*/ 1571834 w 4011346"/>
              <a:gd name="connsiteY111-15392" fmla="*/ 1555147 h 1898882"/>
              <a:gd name="connsiteX112-15393" fmla="*/ 1608544 w 4011346"/>
              <a:gd name="connsiteY112-15394" fmla="*/ 1558484 h 1898882"/>
              <a:gd name="connsiteX113-15395" fmla="*/ 1655265 w 4011346"/>
              <a:gd name="connsiteY113-15396" fmla="*/ 1571833 h 1898882"/>
              <a:gd name="connsiteX114-15397" fmla="*/ 1681963 w 4011346"/>
              <a:gd name="connsiteY114-15398" fmla="*/ 1588520 h 1898882"/>
              <a:gd name="connsiteX115-15399" fmla="*/ 1735358 w 4011346"/>
              <a:gd name="connsiteY115-15400" fmla="*/ 1581845 h 1898882"/>
              <a:gd name="connsiteX116-15401" fmla="*/ 1745370 w 4011346"/>
              <a:gd name="connsiteY116-15402" fmla="*/ 1561822 h 1898882"/>
              <a:gd name="connsiteX117-15403" fmla="*/ 1738695 w 4011346"/>
              <a:gd name="connsiteY117-15404" fmla="*/ 1541798 h 1898882"/>
              <a:gd name="connsiteX118-15405" fmla="*/ 1765393 w 4011346"/>
              <a:gd name="connsiteY118-15406" fmla="*/ 1515101 h 1898882"/>
              <a:gd name="connsiteX119-15407" fmla="*/ 1778742 w 4011346"/>
              <a:gd name="connsiteY119-15408" fmla="*/ 1511763 h 1898882"/>
              <a:gd name="connsiteX120-15409" fmla="*/ 1812114 w 4011346"/>
              <a:gd name="connsiteY120-15410" fmla="*/ 1528449 h 1898882"/>
              <a:gd name="connsiteX121-15411" fmla="*/ 1852161 w 4011346"/>
              <a:gd name="connsiteY121-15412" fmla="*/ 1541798 h 1898882"/>
              <a:gd name="connsiteX122-15413" fmla="*/ 1858836 w 4011346"/>
              <a:gd name="connsiteY122-15414" fmla="*/ 1568496 h 1898882"/>
              <a:gd name="connsiteX123-15415" fmla="*/ 1872184 w 4011346"/>
              <a:gd name="connsiteY123-15416" fmla="*/ 1575171 h 1898882"/>
              <a:gd name="connsiteX124-15417" fmla="*/ 1902219 w 4011346"/>
              <a:gd name="connsiteY124-15418" fmla="*/ 1578508 h 1898882"/>
              <a:gd name="connsiteX125-15419" fmla="*/ 1932254 w 4011346"/>
              <a:gd name="connsiteY125-15420" fmla="*/ 1561822 h 1898882"/>
              <a:gd name="connsiteX126-15421" fmla="*/ 1962290 w 4011346"/>
              <a:gd name="connsiteY126-15422" fmla="*/ 1575171 h 1898882"/>
              <a:gd name="connsiteX127-15423" fmla="*/ 1985650 w 4011346"/>
              <a:gd name="connsiteY127-15424" fmla="*/ 1588520 h 1898882"/>
              <a:gd name="connsiteX128-15425" fmla="*/ 1995662 w 4011346"/>
              <a:gd name="connsiteY128-15426" fmla="*/ 1598531 h 1898882"/>
              <a:gd name="connsiteX129-15427" fmla="*/ 2032371 w 4011346"/>
              <a:gd name="connsiteY129-15428" fmla="*/ 1618555 h 1898882"/>
              <a:gd name="connsiteX130-15429" fmla="*/ 2069081 w 4011346"/>
              <a:gd name="connsiteY130-15430" fmla="*/ 1615217 h 1898882"/>
              <a:gd name="connsiteX131-15431" fmla="*/ 2142500 w 4011346"/>
              <a:gd name="connsiteY131-15432" fmla="*/ 1571833 h 1898882"/>
              <a:gd name="connsiteX132-15433" fmla="*/ 2195895 w 4011346"/>
              <a:gd name="connsiteY132-15434" fmla="*/ 1585182 h 1898882"/>
              <a:gd name="connsiteX133-15435" fmla="*/ 2225930 w 4011346"/>
              <a:gd name="connsiteY133-15436" fmla="*/ 1595194 h 1898882"/>
              <a:gd name="connsiteX134-15437" fmla="*/ 2259303 w 4011346"/>
              <a:gd name="connsiteY134-15438" fmla="*/ 1581845 h 1898882"/>
              <a:gd name="connsiteX135-15439" fmla="*/ 2262640 w 4011346"/>
              <a:gd name="connsiteY135-15440" fmla="*/ 1555147 h 1898882"/>
              <a:gd name="connsiteX136-15441" fmla="*/ 2282663 w 4011346"/>
              <a:gd name="connsiteY136-15442" fmla="*/ 1525112 h 1898882"/>
              <a:gd name="connsiteX137-15443" fmla="*/ 2299349 w 4011346"/>
              <a:gd name="connsiteY137-15444" fmla="*/ 1471717 h 1898882"/>
              <a:gd name="connsiteX138-15445" fmla="*/ 2282663 w 4011346"/>
              <a:gd name="connsiteY138-15446" fmla="*/ 1475054 h 1898882"/>
              <a:gd name="connsiteX139-15447" fmla="*/ 2312698 w 4011346"/>
              <a:gd name="connsiteY139-15448" fmla="*/ 1448356 h 1898882"/>
              <a:gd name="connsiteX140-15449" fmla="*/ 2339396 w 4011346"/>
              <a:gd name="connsiteY140-15450" fmla="*/ 1445019 h 1898882"/>
              <a:gd name="connsiteX141-15451" fmla="*/ 2396129 w 4011346"/>
              <a:gd name="connsiteY141-15452" fmla="*/ 1455030 h 1898882"/>
              <a:gd name="connsiteX142-15453" fmla="*/ 2436176 w 4011346"/>
              <a:gd name="connsiteY142-15454" fmla="*/ 1481728 h 1898882"/>
              <a:gd name="connsiteX143-15455" fmla="*/ 2462873 w 4011346"/>
              <a:gd name="connsiteY143-15456" fmla="*/ 1511763 h 1898882"/>
              <a:gd name="connsiteX144-15457" fmla="*/ 2469548 w 4011346"/>
              <a:gd name="connsiteY144-15458" fmla="*/ 1548473 h 1898882"/>
              <a:gd name="connsiteX145-15459" fmla="*/ 2476222 w 4011346"/>
              <a:gd name="connsiteY145-15460" fmla="*/ 1588520 h 1898882"/>
              <a:gd name="connsiteX146-15461" fmla="*/ 2486234 w 4011346"/>
              <a:gd name="connsiteY146-15462" fmla="*/ 1608543 h 1898882"/>
              <a:gd name="connsiteX147-15463" fmla="*/ 2529618 w 4011346"/>
              <a:gd name="connsiteY147-15464" fmla="*/ 1621892 h 1898882"/>
              <a:gd name="connsiteX148-15465" fmla="*/ 2549641 w 4011346"/>
              <a:gd name="connsiteY148-15466" fmla="*/ 1641915 h 1898882"/>
              <a:gd name="connsiteX149-15467" fmla="*/ 2562990 w 4011346"/>
              <a:gd name="connsiteY149-15468" fmla="*/ 1675287 h 1898882"/>
              <a:gd name="connsiteX150-15469" fmla="*/ 2586351 w 4011346"/>
              <a:gd name="connsiteY150-15470" fmla="*/ 1668613 h 1898882"/>
              <a:gd name="connsiteX151-15471" fmla="*/ 2606374 w 4011346"/>
              <a:gd name="connsiteY151-15472" fmla="*/ 1658601 h 1898882"/>
              <a:gd name="connsiteX152-15473" fmla="*/ 2639746 w 4011346"/>
              <a:gd name="connsiteY152-15474" fmla="*/ 1641915 h 1898882"/>
              <a:gd name="connsiteX153-15475" fmla="*/ 2643084 w 4011346"/>
              <a:gd name="connsiteY153-15476" fmla="*/ 1658601 h 1898882"/>
              <a:gd name="connsiteX154-15477" fmla="*/ 2626398 w 4011346"/>
              <a:gd name="connsiteY154-15478" fmla="*/ 1688636 h 1898882"/>
              <a:gd name="connsiteX155-15479" fmla="*/ 2616386 w 4011346"/>
              <a:gd name="connsiteY155-15480" fmla="*/ 1725346 h 1898882"/>
              <a:gd name="connsiteX156-15481" fmla="*/ 2603037 w 4011346"/>
              <a:gd name="connsiteY156-15482" fmla="*/ 1778741 h 1898882"/>
              <a:gd name="connsiteX157-15483" fmla="*/ 2579676 w 4011346"/>
              <a:gd name="connsiteY157-15484" fmla="*/ 1752044 h 1898882"/>
              <a:gd name="connsiteX158-15485" fmla="*/ 2552979 w 4011346"/>
              <a:gd name="connsiteY158-15486" fmla="*/ 1775404 h 1898882"/>
              <a:gd name="connsiteX159-15487" fmla="*/ 2559653 w 4011346"/>
              <a:gd name="connsiteY159-15488" fmla="*/ 1802102 h 1898882"/>
              <a:gd name="connsiteX160-15489" fmla="*/ 2559653 w 4011346"/>
              <a:gd name="connsiteY160-15490" fmla="*/ 1838811 h 1898882"/>
              <a:gd name="connsiteX161-15491" fmla="*/ 2549641 w 4011346"/>
              <a:gd name="connsiteY161-15492" fmla="*/ 1858835 h 1898882"/>
              <a:gd name="connsiteX162-15493" fmla="*/ 2589688 w 4011346"/>
              <a:gd name="connsiteY162-15494" fmla="*/ 1838811 h 1898882"/>
              <a:gd name="connsiteX163-15495" fmla="*/ 2626398 w 4011346"/>
              <a:gd name="connsiteY163-15496" fmla="*/ 1848823 h 1898882"/>
              <a:gd name="connsiteX164-15497" fmla="*/ 2653095 w 4011346"/>
              <a:gd name="connsiteY164-15498" fmla="*/ 1825463 h 1898882"/>
              <a:gd name="connsiteX165-15499" fmla="*/ 2683130 w 4011346"/>
              <a:gd name="connsiteY165-15500" fmla="*/ 1772067 h 1898882"/>
              <a:gd name="connsiteX166-15501" fmla="*/ 2753212 w 4011346"/>
              <a:gd name="connsiteY166-15502" fmla="*/ 1685299 h 1898882"/>
              <a:gd name="connsiteX167-15503" fmla="*/ 2783247 w 4011346"/>
              <a:gd name="connsiteY167-15504" fmla="*/ 1615217 h 1898882"/>
              <a:gd name="connsiteX168-15505" fmla="*/ 2803271 w 4011346"/>
              <a:gd name="connsiteY168-15506" fmla="*/ 1511763 h 1898882"/>
              <a:gd name="connsiteX169-15507" fmla="*/ 2793259 w 4011346"/>
              <a:gd name="connsiteY169-15508" fmla="*/ 1461705 h 1898882"/>
              <a:gd name="connsiteX170-15509" fmla="*/ 2769898 w 4011346"/>
              <a:gd name="connsiteY170-15510" fmla="*/ 1428333 h 1898882"/>
              <a:gd name="connsiteX171-15511" fmla="*/ 2726514 w 4011346"/>
              <a:gd name="connsiteY171-15512" fmla="*/ 1428333 h 1898882"/>
              <a:gd name="connsiteX172-15513" fmla="*/ 2699817 w 4011346"/>
              <a:gd name="connsiteY172-15514" fmla="*/ 1428333 h 1898882"/>
              <a:gd name="connsiteX173-15515" fmla="*/ 2683130 w 4011346"/>
              <a:gd name="connsiteY173-15516" fmla="*/ 1408309 h 1898882"/>
              <a:gd name="connsiteX174-15517" fmla="*/ 2669781 w 4011346"/>
              <a:gd name="connsiteY174-15518" fmla="*/ 1388286 h 1898882"/>
              <a:gd name="connsiteX175-15519" fmla="*/ 2763224 w 4011346"/>
              <a:gd name="connsiteY175-15520" fmla="*/ 1271483 h 1898882"/>
              <a:gd name="connsiteX176-15521" fmla="*/ 2846654 w 4011346"/>
              <a:gd name="connsiteY176-15522" fmla="*/ 1204739 h 1898882"/>
              <a:gd name="connsiteX177-15523" fmla="*/ 2890038 w 4011346"/>
              <a:gd name="connsiteY177-15524" fmla="*/ 1181378 h 1898882"/>
              <a:gd name="connsiteX178-15525" fmla="*/ 2933422 w 4011346"/>
              <a:gd name="connsiteY178-15526" fmla="*/ 1201401 h 1898882"/>
              <a:gd name="connsiteX179-15527" fmla="*/ 2950109 w 4011346"/>
              <a:gd name="connsiteY179-15528" fmla="*/ 1184715 h 1898882"/>
              <a:gd name="connsiteX180-15529" fmla="*/ 2993492 w 4011346"/>
              <a:gd name="connsiteY180-15530" fmla="*/ 1201401 h 1898882"/>
              <a:gd name="connsiteX181-15531" fmla="*/ 3006841 w 4011346"/>
              <a:gd name="connsiteY181-15532" fmla="*/ 1168029 h 1898882"/>
              <a:gd name="connsiteX182-15533" fmla="*/ 3053563 w 4011346"/>
              <a:gd name="connsiteY182-15534" fmla="*/ 1178041 h 1898882"/>
              <a:gd name="connsiteX183-15535" fmla="*/ 3070249 w 4011346"/>
              <a:gd name="connsiteY183-15536" fmla="*/ 1194727 h 1898882"/>
              <a:gd name="connsiteX184-15537" fmla="*/ 3060237 w 4011346"/>
              <a:gd name="connsiteY184-15538" fmla="*/ 1214750 h 1898882"/>
              <a:gd name="connsiteX185-15539" fmla="*/ 3123644 w 4011346"/>
              <a:gd name="connsiteY185-15540" fmla="*/ 1198064 h 1898882"/>
              <a:gd name="connsiteX186-15541" fmla="*/ 3140330 w 4011346"/>
              <a:gd name="connsiteY186-15542" fmla="*/ 1184715 h 1898882"/>
              <a:gd name="connsiteX187-15543" fmla="*/ 3123644 w 4011346"/>
              <a:gd name="connsiteY187-15544" fmla="*/ 1171366 h 1898882"/>
              <a:gd name="connsiteX188-15545" fmla="*/ 3143668 w 4011346"/>
              <a:gd name="connsiteY188-15546" fmla="*/ 1131320 h 1898882"/>
              <a:gd name="connsiteX189-15547" fmla="*/ 3190389 w 4011346"/>
              <a:gd name="connsiteY189-15548" fmla="*/ 1061238 h 1898882"/>
              <a:gd name="connsiteX190-15549" fmla="*/ 3233773 w 4011346"/>
              <a:gd name="connsiteY190-15550" fmla="*/ 1057901 h 1898882"/>
              <a:gd name="connsiteX191-15551" fmla="*/ 3273819 w 4011346"/>
              <a:gd name="connsiteY191-15552" fmla="*/ 1067912 h 1898882"/>
              <a:gd name="connsiteX192-15553" fmla="*/ 3277157 w 4011346"/>
              <a:gd name="connsiteY192-15554" fmla="*/ 1124645 h 1898882"/>
              <a:gd name="connsiteX193-15555" fmla="*/ 3320541 w 4011346"/>
              <a:gd name="connsiteY193-15556" fmla="*/ 1081261 h 1898882"/>
              <a:gd name="connsiteX194-15557" fmla="*/ 3343901 w 4011346"/>
              <a:gd name="connsiteY194-15558" fmla="*/ 1064575 h 1898882"/>
              <a:gd name="connsiteX195-15559" fmla="*/ 3350576 w 4011346"/>
              <a:gd name="connsiteY195-15560" fmla="*/ 1031203 h 1898882"/>
              <a:gd name="connsiteX196-15561" fmla="*/ 3377273 w 4011346"/>
              <a:gd name="connsiteY196-15562" fmla="*/ 1014517 h 1898882"/>
              <a:gd name="connsiteX197-15563" fmla="*/ 3407309 w 4011346"/>
              <a:gd name="connsiteY197-15564" fmla="*/ 1024528 h 1898882"/>
              <a:gd name="connsiteX198-15565" fmla="*/ 3373936 w 4011346"/>
              <a:gd name="connsiteY198-15566" fmla="*/ 1054563 h 1898882"/>
              <a:gd name="connsiteX199-15567" fmla="*/ 3360587 w 4011346"/>
              <a:gd name="connsiteY199-15568" fmla="*/ 1104622 h 1898882"/>
              <a:gd name="connsiteX200-15569" fmla="*/ 3323878 w 4011346"/>
              <a:gd name="connsiteY200-15570" fmla="*/ 1144668 h 1898882"/>
              <a:gd name="connsiteX201-15571" fmla="*/ 3210412 w 4011346"/>
              <a:gd name="connsiteY201-15572" fmla="*/ 1241448 h 1898882"/>
              <a:gd name="connsiteX202-15573" fmla="*/ 3163691 w 4011346"/>
              <a:gd name="connsiteY202-15574" fmla="*/ 1311530 h 1898882"/>
              <a:gd name="connsiteX203-15575" fmla="*/ 3160354 w 4011346"/>
              <a:gd name="connsiteY203-15576" fmla="*/ 1384949 h 1898882"/>
              <a:gd name="connsiteX204-15577" fmla="*/ 3170365 w 4011346"/>
              <a:gd name="connsiteY204-15578" fmla="*/ 1475054 h 1898882"/>
              <a:gd name="connsiteX205-15579" fmla="*/ 3190389 w 4011346"/>
              <a:gd name="connsiteY205-15580" fmla="*/ 1538461 h 1898882"/>
              <a:gd name="connsiteX206-15581" fmla="*/ 3217087 w 4011346"/>
              <a:gd name="connsiteY206-15582" fmla="*/ 1528449 h 1898882"/>
              <a:gd name="connsiteX207-15583" fmla="*/ 3240447 w 4011346"/>
              <a:gd name="connsiteY207-15584" fmla="*/ 1461705 h 1898882"/>
              <a:gd name="connsiteX208-15585" fmla="*/ 3270482 w 4011346"/>
              <a:gd name="connsiteY208-15586" fmla="*/ 1458368 h 1898882"/>
              <a:gd name="connsiteX209-15587" fmla="*/ 3287168 w 4011346"/>
              <a:gd name="connsiteY209-15588" fmla="*/ 1398298 h 1898882"/>
              <a:gd name="connsiteX210-15589" fmla="*/ 3313866 w 4011346"/>
              <a:gd name="connsiteY210-15590" fmla="*/ 1388286 h 1898882"/>
              <a:gd name="connsiteX211-15591" fmla="*/ 3313866 w 4011346"/>
              <a:gd name="connsiteY211-15592" fmla="*/ 1358251 h 1898882"/>
              <a:gd name="connsiteX212-15593" fmla="*/ 3337227 w 4011346"/>
              <a:gd name="connsiteY212-15594" fmla="*/ 1321541 h 1898882"/>
              <a:gd name="connsiteX213-15595" fmla="*/ 3330552 w 4011346"/>
              <a:gd name="connsiteY213-15596" fmla="*/ 1278157 h 1898882"/>
              <a:gd name="connsiteX214-15597" fmla="*/ 3333890 w 4011346"/>
              <a:gd name="connsiteY214-15598" fmla="*/ 1248122 h 1898882"/>
              <a:gd name="connsiteX215-15599" fmla="*/ 3323878 w 4011346"/>
              <a:gd name="connsiteY215-15600" fmla="*/ 1238111 h 1898882"/>
              <a:gd name="connsiteX216-15601" fmla="*/ 3363925 w 4011346"/>
              <a:gd name="connsiteY216-15602" fmla="*/ 1151343 h 1898882"/>
              <a:gd name="connsiteX217-15603" fmla="*/ 3383948 w 4011346"/>
              <a:gd name="connsiteY217-15604" fmla="*/ 1161355 h 1898882"/>
              <a:gd name="connsiteX218-15605" fmla="*/ 3410646 w 4011346"/>
              <a:gd name="connsiteY218-15606" fmla="*/ 1134657 h 1898882"/>
              <a:gd name="connsiteX219-15607" fmla="*/ 3420657 w 4011346"/>
              <a:gd name="connsiteY219-15608" fmla="*/ 1161355 h 1898882"/>
              <a:gd name="connsiteX220-15609" fmla="*/ 3447355 w 4011346"/>
              <a:gd name="connsiteY220-15610" fmla="*/ 1144668 h 1898882"/>
              <a:gd name="connsiteX221-15611" fmla="*/ 3477390 w 4011346"/>
              <a:gd name="connsiteY221-15612" fmla="*/ 1134657 h 1898882"/>
              <a:gd name="connsiteX222-15613" fmla="*/ 3514100 w 4011346"/>
              <a:gd name="connsiteY222-15614" fmla="*/ 1161355 h 1898882"/>
              <a:gd name="connsiteX223-15615" fmla="*/ 3574170 w 4011346"/>
              <a:gd name="connsiteY223-15616" fmla="*/ 1094610 h 1898882"/>
              <a:gd name="connsiteX224-15617" fmla="*/ 3637577 w 4011346"/>
              <a:gd name="connsiteY224-15618" fmla="*/ 1047889 h 1898882"/>
              <a:gd name="connsiteX225-15619" fmla="*/ 3690973 w 4011346"/>
              <a:gd name="connsiteY225-15620" fmla="*/ 1011179 h 1898882"/>
              <a:gd name="connsiteX226-15621" fmla="*/ 3741031 w 4011346"/>
              <a:gd name="connsiteY226-15622" fmla="*/ 1037877 h 1898882"/>
              <a:gd name="connsiteX227-15623" fmla="*/ 3751043 w 4011346"/>
              <a:gd name="connsiteY227-15624" fmla="*/ 1011179 h 1898882"/>
              <a:gd name="connsiteX228-15625" fmla="*/ 3727682 w 4011346"/>
              <a:gd name="connsiteY228-15626" fmla="*/ 944435 h 1898882"/>
              <a:gd name="connsiteX229-15627" fmla="*/ 3700984 w 4011346"/>
              <a:gd name="connsiteY229-15628" fmla="*/ 927749 h 1898882"/>
              <a:gd name="connsiteX230-15629" fmla="*/ 3697647 w 4011346"/>
              <a:gd name="connsiteY230-15630" fmla="*/ 897714 h 1898882"/>
              <a:gd name="connsiteX231-15631" fmla="*/ 3751043 w 4011346"/>
              <a:gd name="connsiteY231-15632" fmla="*/ 904388 h 1898882"/>
              <a:gd name="connsiteX232-15633" fmla="*/ 3774403 w 4011346"/>
              <a:gd name="connsiteY232-15634" fmla="*/ 861004 h 1898882"/>
              <a:gd name="connsiteX233-15635" fmla="*/ 3767729 w 4011346"/>
              <a:gd name="connsiteY233-15636" fmla="*/ 834306 h 1898882"/>
              <a:gd name="connsiteX234-15637" fmla="*/ 3794427 w 4011346"/>
              <a:gd name="connsiteY234-15638" fmla="*/ 800934 h 1898882"/>
              <a:gd name="connsiteX235-15639" fmla="*/ 3804438 w 4011346"/>
              <a:gd name="connsiteY235-15640" fmla="*/ 844318 h 1898882"/>
              <a:gd name="connsiteX236-15641" fmla="*/ 3827799 w 4011346"/>
              <a:gd name="connsiteY236-15642" fmla="*/ 861004 h 1898882"/>
              <a:gd name="connsiteX237-15643" fmla="*/ 3874520 w 4011346"/>
              <a:gd name="connsiteY237-15644" fmla="*/ 881028 h 1898882"/>
              <a:gd name="connsiteX238-15645" fmla="*/ 3894544 w 4011346"/>
              <a:gd name="connsiteY238-15646" fmla="*/ 907725 h 1898882"/>
              <a:gd name="connsiteX239-15647" fmla="*/ 3941265 w 4011346"/>
              <a:gd name="connsiteY239-15648" fmla="*/ 931086 h 1898882"/>
              <a:gd name="connsiteX240-15649" fmla="*/ 3947939 w 4011346"/>
              <a:gd name="connsiteY240-15650" fmla="*/ 917737 h 1898882"/>
              <a:gd name="connsiteX241-15651" fmla="*/ 3957951 w 4011346"/>
              <a:gd name="connsiteY241-15652" fmla="*/ 854330 h 1898882"/>
              <a:gd name="connsiteX242-15653" fmla="*/ 4004672 w 4011346"/>
              <a:gd name="connsiteY242-15654" fmla="*/ 847655 h 1898882"/>
              <a:gd name="connsiteX243-15655" fmla="*/ 4011346 w 4011346"/>
              <a:gd name="connsiteY243-15656" fmla="*/ 814283 h 1898882"/>
              <a:gd name="connsiteX244-15657" fmla="*/ 3967963 w 4011346"/>
              <a:gd name="connsiteY244-15658" fmla="*/ 777574 h 1898882"/>
              <a:gd name="connsiteX245-15659" fmla="*/ 3921241 w 4011346"/>
              <a:gd name="connsiteY245-15660" fmla="*/ 760887 h 1898882"/>
              <a:gd name="connsiteX246-15661" fmla="*/ 3907892 w 4011346"/>
              <a:gd name="connsiteY246-15662" fmla="*/ 764225 h 1898882"/>
              <a:gd name="connsiteX247-15663" fmla="*/ 3907892 w 4011346"/>
              <a:gd name="connsiteY247-15664" fmla="*/ 797597 h 1898882"/>
              <a:gd name="connsiteX248-15665" fmla="*/ 3887869 w 4011346"/>
              <a:gd name="connsiteY248-15666" fmla="*/ 790922 h 1898882"/>
              <a:gd name="connsiteX249-15667" fmla="*/ 3874520 w 4011346"/>
              <a:gd name="connsiteY249-15668" fmla="*/ 737527 h 1898882"/>
              <a:gd name="connsiteX250-15669" fmla="*/ 3817787 w 4011346"/>
              <a:gd name="connsiteY250-15670" fmla="*/ 674120 h 1898882"/>
              <a:gd name="connsiteX251-15671" fmla="*/ 3717671 w 4011346"/>
              <a:gd name="connsiteY251-15672" fmla="*/ 597363 h 1898882"/>
              <a:gd name="connsiteX252-15673" fmla="*/ 3664275 w 4011346"/>
              <a:gd name="connsiteY252-15674" fmla="*/ 577340 h 1898882"/>
              <a:gd name="connsiteX253-15675" fmla="*/ 3584181 w 4011346"/>
              <a:gd name="connsiteY253-15676" fmla="*/ 570666 h 1898882"/>
              <a:gd name="connsiteX254-15677" fmla="*/ 3520774 w 4011346"/>
              <a:gd name="connsiteY254-15678" fmla="*/ 553979 h 1898882"/>
              <a:gd name="connsiteX255-15679" fmla="*/ 3530786 w 4011346"/>
              <a:gd name="connsiteY255-15680" fmla="*/ 594026 h 1898882"/>
              <a:gd name="connsiteX256-15681" fmla="*/ 3537460 w 4011346"/>
              <a:gd name="connsiteY256-15682" fmla="*/ 620724 h 1898882"/>
              <a:gd name="connsiteX257-15683" fmla="*/ 3507425 w 4011346"/>
              <a:gd name="connsiteY257-15684" fmla="*/ 644084 h 1898882"/>
              <a:gd name="connsiteX258-15685" fmla="*/ 3477390 w 4011346"/>
              <a:gd name="connsiteY258-15686" fmla="*/ 617387 h 1898882"/>
              <a:gd name="connsiteX259-15687" fmla="*/ 3477390 w 4011346"/>
              <a:gd name="connsiteY259-15688" fmla="*/ 597363 h 1898882"/>
              <a:gd name="connsiteX260-15689" fmla="*/ 3504088 w 4011346"/>
              <a:gd name="connsiteY260-15690" fmla="*/ 577340 h 1898882"/>
              <a:gd name="connsiteX261-15691" fmla="*/ 3467379 w 4011346"/>
              <a:gd name="connsiteY261-15692" fmla="*/ 563991 h 1898882"/>
              <a:gd name="connsiteX262-15693" fmla="*/ 3450692 w 4011346"/>
              <a:gd name="connsiteY262-15694" fmla="*/ 590689 h 1898882"/>
              <a:gd name="connsiteX263-15695" fmla="*/ 3440681 w 4011346"/>
              <a:gd name="connsiteY263-15696" fmla="*/ 604038 h 1898882"/>
              <a:gd name="connsiteX264-15697" fmla="*/ 3357250 w 4011346"/>
              <a:gd name="connsiteY264-15698" fmla="*/ 590689 h 1898882"/>
              <a:gd name="connsiteX265-15699" fmla="*/ 3297180 w 4011346"/>
              <a:gd name="connsiteY265-15700" fmla="*/ 597363 h 1898882"/>
              <a:gd name="connsiteX266-15701" fmla="*/ 3267145 w 4011346"/>
              <a:gd name="connsiteY266-15702" fmla="*/ 574003 h 1898882"/>
              <a:gd name="connsiteX267-15703" fmla="*/ 3267145 w 4011346"/>
              <a:gd name="connsiteY267-15704" fmla="*/ 537293 h 1898882"/>
              <a:gd name="connsiteX268-15705" fmla="*/ 3203738 w 4011346"/>
              <a:gd name="connsiteY268-15706" fmla="*/ 480560 h 1898882"/>
              <a:gd name="connsiteX269-15707" fmla="*/ 3076923 w 4011346"/>
              <a:gd name="connsiteY269-15708" fmla="*/ 487235 h 1898882"/>
              <a:gd name="connsiteX270-15709" fmla="*/ 3043551 w 4011346"/>
              <a:gd name="connsiteY270-15710" fmla="*/ 463874 h 1898882"/>
              <a:gd name="connsiteX271-15711" fmla="*/ 3000167 w 4011346"/>
              <a:gd name="connsiteY271-15712" fmla="*/ 417153 h 1898882"/>
              <a:gd name="connsiteX272-15713" fmla="*/ 3013516 w 4011346"/>
              <a:gd name="connsiteY272-15714" fmla="*/ 410479 h 1898882"/>
              <a:gd name="connsiteX273-15715" fmla="*/ 3000167 w 4011346"/>
              <a:gd name="connsiteY273-15716" fmla="*/ 390455 h 1898882"/>
              <a:gd name="connsiteX274-15717" fmla="*/ 2970132 w 4011346"/>
              <a:gd name="connsiteY274-15718" fmla="*/ 387118 h 1898882"/>
              <a:gd name="connsiteX275-15719" fmla="*/ 2920073 w 4011346"/>
              <a:gd name="connsiteY275-15720" fmla="*/ 433839 h 1898882"/>
              <a:gd name="connsiteX276-15721" fmla="*/ 2920073 w 4011346"/>
              <a:gd name="connsiteY276-15722" fmla="*/ 433839 h 1898882"/>
              <a:gd name="connsiteX277-15723" fmla="*/ 2916736 w 4011346"/>
              <a:gd name="connsiteY277-15724" fmla="*/ 383781 h 1898882"/>
              <a:gd name="connsiteX278-15725" fmla="*/ 2936760 w 4011346"/>
              <a:gd name="connsiteY278-15726" fmla="*/ 380444 h 1898882"/>
              <a:gd name="connsiteX279-15727" fmla="*/ 2866678 w 4011346"/>
              <a:gd name="connsiteY279-15728" fmla="*/ 350409 h 1898882"/>
              <a:gd name="connsiteX280-15729" fmla="*/ 2813282 w 4011346"/>
              <a:gd name="connsiteY280-15730" fmla="*/ 347071 h 1898882"/>
              <a:gd name="connsiteX281-15731" fmla="*/ 2793259 w 4011346"/>
              <a:gd name="connsiteY281-15732" fmla="*/ 370432 h 1898882"/>
              <a:gd name="connsiteX282-15733" fmla="*/ 2743200 w 4011346"/>
              <a:gd name="connsiteY282-15734" fmla="*/ 380444 h 1898882"/>
              <a:gd name="connsiteX283-15735" fmla="*/ 2786584 w 4011346"/>
              <a:gd name="connsiteY283-15736" fmla="*/ 390455 h 1898882"/>
              <a:gd name="connsiteX284-15737" fmla="*/ 2763224 w 4011346"/>
              <a:gd name="connsiteY284-15738" fmla="*/ 410479 h 1898882"/>
              <a:gd name="connsiteX285-15739" fmla="*/ 2769898 w 4011346"/>
              <a:gd name="connsiteY285-15740" fmla="*/ 460537 h 1898882"/>
              <a:gd name="connsiteX286-15741" fmla="*/ 2749875 w 4011346"/>
              <a:gd name="connsiteY286-15742" fmla="*/ 443851 h 1898882"/>
              <a:gd name="connsiteX287-15743" fmla="*/ 2733189 w 4011346"/>
              <a:gd name="connsiteY287-15744" fmla="*/ 457200 h 1898882"/>
              <a:gd name="connsiteX288-15745" fmla="*/ 2666444 w 4011346"/>
              <a:gd name="connsiteY288-15746" fmla="*/ 447188 h 1898882"/>
              <a:gd name="connsiteX289-15747" fmla="*/ 2636409 w 4011346"/>
              <a:gd name="connsiteY289-15748" fmla="*/ 457200 h 1898882"/>
              <a:gd name="connsiteX290-15749" fmla="*/ 2603037 w 4011346"/>
              <a:gd name="connsiteY290-15750" fmla="*/ 417153 h 1898882"/>
              <a:gd name="connsiteX291-15751" fmla="*/ 2569665 w 4011346"/>
              <a:gd name="connsiteY291-15752" fmla="*/ 500584 h 1898882"/>
              <a:gd name="connsiteX292-15753" fmla="*/ 2552979 w 4011346"/>
              <a:gd name="connsiteY292-15754" fmla="*/ 520607 h 1898882"/>
              <a:gd name="connsiteX293-15755" fmla="*/ 2469548 w 4011346"/>
              <a:gd name="connsiteY293-15756" fmla="*/ 383781 h 1898882"/>
              <a:gd name="connsiteX294-15757" fmla="*/ 2446187 w 4011346"/>
              <a:gd name="connsiteY294-15758" fmla="*/ 400467 h 1898882"/>
              <a:gd name="connsiteX295-15759" fmla="*/ 2442850 w 4011346"/>
              <a:gd name="connsiteY295-15760" fmla="*/ 367095 h 1898882"/>
              <a:gd name="connsiteX296-15761" fmla="*/ 2449525 w 4011346"/>
              <a:gd name="connsiteY296-15762" fmla="*/ 297013 h 1898882"/>
              <a:gd name="connsiteX297-15763" fmla="*/ 2386117 w 4011346"/>
              <a:gd name="connsiteY297-15764" fmla="*/ 270315 h 1898882"/>
              <a:gd name="connsiteX298-15765" fmla="*/ 2369431 w 4011346"/>
              <a:gd name="connsiteY298-15766" fmla="*/ 310362 h 1898882"/>
              <a:gd name="connsiteX299-15767" fmla="*/ 2379443 w 4011346"/>
              <a:gd name="connsiteY299-15768" fmla="*/ 333722 h 1898882"/>
              <a:gd name="connsiteX300-15769" fmla="*/ 2376106 w 4011346"/>
              <a:gd name="connsiteY300-15770" fmla="*/ 353746 h 1898882"/>
              <a:gd name="connsiteX301-15771" fmla="*/ 2352745 w 4011346"/>
              <a:gd name="connsiteY301-15772" fmla="*/ 330385 h 1898882"/>
              <a:gd name="connsiteX302-15773" fmla="*/ 2316036 w 4011346"/>
              <a:gd name="connsiteY302-15774" fmla="*/ 337060 h 1898882"/>
              <a:gd name="connsiteX303-15775" fmla="*/ 2272652 w 4011346"/>
              <a:gd name="connsiteY303-15776" fmla="*/ 323711 h 1898882"/>
              <a:gd name="connsiteX304-15777" fmla="*/ 2245954 w 4011346"/>
              <a:gd name="connsiteY304-15778" fmla="*/ 283664 h 1898882"/>
              <a:gd name="connsiteX305-15779" fmla="*/ 2209244 w 4011346"/>
              <a:gd name="connsiteY305-15780" fmla="*/ 280327 h 1898882"/>
              <a:gd name="connsiteX306-15781" fmla="*/ 2159186 w 4011346"/>
              <a:gd name="connsiteY306-15782" fmla="*/ 270315 h 1898882"/>
              <a:gd name="connsiteX307-15783" fmla="*/ 2132488 w 4011346"/>
              <a:gd name="connsiteY307-15784" fmla="*/ 287001 h 1898882"/>
              <a:gd name="connsiteX308-15785" fmla="*/ 2115802 w 4011346"/>
              <a:gd name="connsiteY308-15786" fmla="*/ 300350 h 1898882"/>
              <a:gd name="connsiteX309-15787" fmla="*/ 2115802 w 4011346"/>
              <a:gd name="connsiteY309-15788" fmla="*/ 270315 h 1898882"/>
              <a:gd name="connsiteX310-15789" fmla="*/ 2082430 w 4011346"/>
              <a:gd name="connsiteY310-15790" fmla="*/ 266978 h 1898882"/>
              <a:gd name="connsiteX311-15791" fmla="*/ 2045720 w 4011346"/>
              <a:gd name="connsiteY311-15792" fmla="*/ 240280 h 1898882"/>
              <a:gd name="connsiteX312-15793" fmla="*/ 2025697 w 4011346"/>
              <a:gd name="connsiteY312-15794" fmla="*/ 270315 h 1898882"/>
              <a:gd name="connsiteX313-15795" fmla="*/ 2055732 w 4011346"/>
              <a:gd name="connsiteY313-15796" fmla="*/ 266978 h 1898882"/>
              <a:gd name="connsiteX314-15797" fmla="*/ 2045720 w 4011346"/>
              <a:gd name="connsiteY314-15798" fmla="*/ 293676 h 1898882"/>
              <a:gd name="connsiteX315-15799" fmla="*/ 1988987 w 4011346"/>
              <a:gd name="connsiteY315-15800" fmla="*/ 313699 h 1898882"/>
              <a:gd name="connsiteX316-15801" fmla="*/ 1935592 w 4011346"/>
              <a:gd name="connsiteY316-15802" fmla="*/ 323711 h 1898882"/>
              <a:gd name="connsiteX317-15803" fmla="*/ 1995662 w 4011346"/>
              <a:gd name="connsiteY317-15804" fmla="*/ 266978 h 1898882"/>
              <a:gd name="connsiteX318-15805" fmla="*/ 2055732 w 4011346"/>
              <a:gd name="connsiteY318-15806" fmla="*/ 196896 h 1898882"/>
              <a:gd name="connsiteX319-15807" fmla="*/ 2055732 w 4011346"/>
              <a:gd name="connsiteY319-15808" fmla="*/ 196896 h 1898882"/>
              <a:gd name="connsiteX320-15809" fmla="*/ 1868847 w 4011346"/>
              <a:gd name="connsiteY320-15810" fmla="*/ 40048 h 1898882"/>
              <a:gd name="connsiteX321-15811" fmla="*/ 1838813 w 4011346"/>
              <a:gd name="connsiteY321-15812" fmla="*/ 13349 h 1898882"/>
              <a:gd name="connsiteX322-15813" fmla="*/ 1782079 w 4011346"/>
              <a:gd name="connsiteY322-15814" fmla="*/ 0 h 1898882"/>
              <a:gd name="connsiteX323-15815" fmla="*/ 1768731 w 4011346"/>
              <a:gd name="connsiteY323-15816" fmla="*/ 46722 h 1898882"/>
              <a:gd name="connsiteX324-15817" fmla="*/ 1705322 w 4011346"/>
              <a:gd name="connsiteY324-15818" fmla="*/ 70082 h 1898882"/>
              <a:gd name="connsiteX325-15819" fmla="*/ 1685300 w 4011346"/>
              <a:gd name="connsiteY325-15820" fmla="*/ 43384 h 1898882"/>
              <a:gd name="connsiteX326-15821" fmla="*/ 1615218 w 4011346"/>
              <a:gd name="connsiteY326-15822" fmla="*/ 46722 h 1898882"/>
              <a:gd name="connsiteX327-15823" fmla="*/ 1638579 w 4011346"/>
              <a:gd name="connsiteY327-15824" fmla="*/ 76757 h 1898882"/>
              <a:gd name="connsiteX328-15825" fmla="*/ 1528449 w 4011346"/>
              <a:gd name="connsiteY328-15826" fmla="*/ 103453 h 1898882"/>
              <a:gd name="connsiteX329-15827" fmla="*/ 1465043 w 4011346"/>
              <a:gd name="connsiteY329-15828" fmla="*/ 186884 h 1898882"/>
              <a:gd name="connsiteX330-15829" fmla="*/ 1448357 w 4011346"/>
              <a:gd name="connsiteY330-15830" fmla="*/ 213582 h 1898882"/>
              <a:gd name="connsiteX331-15831" fmla="*/ 1481729 w 4011346"/>
              <a:gd name="connsiteY331-15832" fmla="*/ 246955 h 1898882"/>
              <a:gd name="connsiteX332-15833" fmla="*/ 1481729 w 4011346"/>
              <a:gd name="connsiteY332-15834" fmla="*/ 276990 h 1898882"/>
              <a:gd name="connsiteX333-15835" fmla="*/ 1458368 w 4011346"/>
              <a:gd name="connsiteY333-15836" fmla="*/ 280327 h 1898882"/>
              <a:gd name="connsiteX334-15837" fmla="*/ 1458368 w 4011346"/>
              <a:gd name="connsiteY334-15838" fmla="*/ 260303 h 1898882"/>
              <a:gd name="connsiteX335-15839" fmla="*/ 1418322 w 4011346"/>
              <a:gd name="connsiteY335-15840" fmla="*/ 270315 h 1898882"/>
              <a:gd name="connsiteX336-15841" fmla="*/ 1368263 w 4011346"/>
              <a:gd name="connsiteY336-15842" fmla="*/ 276990 h 1898882"/>
              <a:gd name="connsiteX337-15843" fmla="*/ 1321542 w 4011346"/>
              <a:gd name="connsiteY337-15844" fmla="*/ 283664 h 1898882"/>
              <a:gd name="connsiteX338-15845" fmla="*/ 1318205 w 4011346"/>
              <a:gd name="connsiteY338-15846" fmla="*/ 370432 h 1898882"/>
              <a:gd name="connsiteX339-15847" fmla="*/ 1358252 w 4011346"/>
              <a:gd name="connsiteY339-15848" fmla="*/ 393793 h 1898882"/>
              <a:gd name="connsiteX340-15849" fmla="*/ 1374938 w 4011346"/>
              <a:gd name="connsiteY340-15850" fmla="*/ 423828 h 1898882"/>
              <a:gd name="connsiteX341-15851" fmla="*/ 1384949 w 4011346"/>
              <a:gd name="connsiteY341-15852" fmla="*/ 447188 h 1898882"/>
              <a:gd name="connsiteX342-15853" fmla="*/ 1394961 w 4011346"/>
              <a:gd name="connsiteY342-15854" fmla="*/ 497247 h 1898882"/>
              <a:gd name="connsiteX343-15855" fmla="*/ 1384949 w 4011346"/>
              <a:gd name="connsiteY343-15856" fmla="*/ 527282 h 1898882"/>
              <a:gd name="connsiteX344-15857" fmla="*/ 1358252 w 4011346"/>
              <a:gd name="connsiteY344-15858" fmla="*/ 493909 h 1898882"/>
              <a:gd name="connsiteX345-15859" fmla="*/ 1361589 w 4011346"/>
              <a:gd name="connsiteY345-15860" fmla="*/ 463874 h 1898882"/>
              <a:gd name="connsiteX346-15861" fmla="*/ 1351577 w 4011346"/>
              <a:gd name="connsiteY346-15862" fmla="*/ 423828 h 1898882"/>
              <a:gd name="connsiteX347-15863" fmla="*/ 1328217 w 4011346"/>
              <a:gd name="connsiteY347-15864" fmla="*/ 430502 h 1898882"/>
              <a:gd name="connsiteX348-15865" fmla="*/ 1281495 w 4011346"/>
              <a:gd name="connsiteY348-15866" fmla="*/ 393793 h 1898882"/>
              <a:gd name="connsiteX349-15867" fmla="*/ 1241449 w 4011346"/>
              <a:gd name="connsiteY349-15868" fmla="*/ 390455 h 1898882"/>
              <a:gd name="connsiteX350-15869" fmla="*/ 1241449 w 4011346"/>
              <a:gd name="connsiteY350-15870" fmla="*/ 437176 h 1898882"/>
              <a:gd name="connsiteX351-15871" fmla="*/ 1201402 w 4011346"/>
              <a:gd name="connsiteY351-15872" fmla="*/ 417153 h 1898882"/>
              <a:gd name="connsiteX352-15873" fmla="*/ 1228100 w 4011346"/>
              <a:gd name="connsiteY352-15874" fmla="*/ 467211 h 1898882"/>
              <a:gd name="connsiteX353-15875" fmla="*/ 1258135 w 4011346"/>
              <a:gd name="connsiteY353-15876" fmla="*/ 477223 h 1898882"/>
              <a:gd name="connsiteX354-15877" fmla="*/ 1258135 w 4011346"/>
              <a:gd name="connsiteY354-15878" fmla="*/ 497247 h 1898882"/>
              <a:gd name="connsiteX355-15879" fmla="*/ 1198065 w 4011346"/>
              <a:gd name="connsiteY355-15880" fmla="*/ 473886 h 1898882"/>
              <a:gd name="connsiteX356-15881" fmla="*/ 1181379 w 4011346"/>
              <a:gd name="connsiteY356-15882" fmla="*/ 473886 h 1898882"/>
              <a:gd name="connsiteX357-15883" fmla="*/ 1178041 w 4011346"/>
              <a:gd name="connsiteY357-15884" fmla="*/ 430502 h 1898882"/>
              <a:gd name="connsiteX358-15885" fmla="*/ 1171367 w 4011346"/>
              <a:gd name="connsiteY358-15886" fmla="*/ 343734 h 1898882"/>
              <a:gd name="connsiteX359-15887" fmla="*/ 1161355 w 4011346"/>
              <a:gd name="connsiteY359-15888" fmla="*/ 413816 h 1898882"/>
              <a:gd name="connsiteX360-15889" fmla="*/ 1137995 w 4011346"/>
              <a:gd name="connsiteY360-15890" fmla="*/ 443851 h 1898882"/>
              <a:gd name="connsiteX361-15891" fmla="*/ 1158018 w 4011346"/>
              <a:gd name="connsiteY361-15892" fmla="*/ 490572 h 1898882"/>
              <a:gd name="connsiteX362-15893" fmla="*/ 1158018 w 4011346"/>
              <a:gd name="connsiteY362-15894" fmla="*/ 523944 h 1898882"/>
              <a:gd name="connsiteX363-15895" fmla="*/ 1141332 w 4011346"/>
              <a:gd name="connsiteY363-15896" fmla="*/ 574003 h 1898882"/>
              <a:gd name="connsiteX364-15897" fmla="*/ 1154681 w 4011346"/>
              <a:gd name="connsiteY364-15898" fmla="*/ 607375 h 1898882"/>
              <a:gd name="connsiteX365-15899" fmla="*/ 1184716 w 4011346"/>
              <a:gd name="connsiteY365-15900" fmla="*/ 614049 h 1898882"/>
              <a:gd name="connsiteX366-15901" fmla="*/ 1221425 w 4011346"/>
              <a:gd name="connsiteY366-15902" fmla="*/ 620724 h 1898882"/>
              <a:gd name="connsiteX367-15903" fmla="*/ 1241449 w 4011346"/>
              <a:gd name="connsiteY367-15904" fmla="*/ 644084 h 1898882"/>
              <a:gd name="connsiteX368-15905" fmla="*/ 1258135 w 4011346"/>
              <a:gd name="connsiteY368-15906" fmla="*/ 687468 h 1898882"/>
              <a:gd name="connsiteX369-15907" fmla="*/ 1258135 w 4011346"/>
              <a:gd name="connsiteY369-15908" fmla="*/ 687468 h 1898882"/>
              <a:gd name="connsiteX370-15909" fmla="*/ 1254798 w 4011346"/>
              <a:gd name="connsiteY370-15910" fmla="*/ 720841 h 1898882"/>
              <a:gd name="connsiteX371-15911" fmla="*/ 1274821 w 4011346"/>
              <a:gd name="connsiteY371-15912" fmla="*/ 740864 h 1898882"/>
              <a:gd name="connsiteX372-15913" fmla="*/ 1244786 w 4011346"/>
              <a:gd name="connsiteY372-15914" fmla="*/ 747539 h 1898882"/>
              <a:gd name="connsiteX373-15915" fmla="*/ 1224763 w 4011346"/>
              <a:gd name="connsiteY373-15916" fmla="*/ 707492 h 1898882"/>
              <a:gd name="connsiteX374-15917" fmla="*/ 1224763 w 4011346"/>
              <a:gd name="connsiteY374-15918" fmla="*/ 667445 h 1898882"/>
              <a:gd name="connsiteX375-15919" fmla="*/ 1194727 w 4011346"/>
              <a:gd name="connsiteY375-15920" fmla="*/ 630736 h 1898882"/>
              <a:gd name="connsiteX376-15921" fmla="*/ 1164692 w 4011346"/>
              <a:gd name="connsiteY376-15922" fmla="*/ 674120 h 1898882"/>
              <a:gd name="connsiteX377-15923" fmla="*/ 1178041 w 4011346"/>
              <a:gd name="connsiteY377-15924" fmla="*/ 717503 h 1898882"/>
              <a:gd name="connsiteX378-15925" fmla="*/ 1137995 w 4011346"/>
              <a:gd name="connsiteY378-15926" fmla="*/ 774236 h 1898882"/>
              <a:gd name="connsiteX379-15927" fmla="*/ 1097948 w 4011346"/>
              <a:gd name="connsiteY379-15928" fmla="*/ 830969 h 1898882"/>
              <a:gd name="connsiteX380-15929" fmla="*/ 1007843 w 4011346"/>
              <a:gd name="connsiteY380-15930" fmla="*/ 794260 h 1898882"/>
              <a:gd name="connsiteX381-15931" fmla="*/ 1074587 w 4011346"/>
              <a:gd name="connsiteY381-15932" fmla="*/ 790922 h 1898882"/>
              <a:gd name="connsiteX382-15933" fmla="*/ 1107960 w 4011346"/>
              <a:gd name="connsiteY382-15934" fmla="*/ 727515 h 1898882"/>
              <a:gd name="connsiteX383-15935" fmla="*/ 1121309 w 4011346"/>
              <a:gd name="connsiteY383-15936" fmla="*/ 684131 h 1898882"/>
              <a:gd name="connsiteX384-15937" fmla="*/ 1127983 w 4011346"/>
              <a:gd name="connsiteY384-15938" fmla="*/ 650759 h 1898882"/>
              <a:gd name="connsiteX385-15939" fmla="*/ 1117971 w 4011346"/>
              <a:gd name="connsiteY385-15940" fmla="*/ 634073 h 1898882"/>
              <a:gd name="connsiteX386-15941" fmla="*/ 1114634 w 4011346"/>
              <a:gd name="connsiteY386-15942" fmla="*/ 584014 h 1898882"/>
              <a:gd name="connsiteX387-15943" fmla="*/ 1104622 w 4011346"/>
              <a:gd name="connsiteY387-15944" fmla="*/ 503921 h 1898882"/>
              <a:gd name="connsiteX388-15945" fmla="*/ 1101285 w 4011346"/>
              <a:gd name="connsiteY388-15946" fmla="*/ 443851 h 1898882"/>
              <a:gd name="connsiteX389-15947" fmla="*/ 1124646 w 4011346"/>
              <a:gd name="connsiteY389-15948" fmla="*/ 350409 h 1898882"/>
              <a:gd name="connsiteX390-15949" fmla="*/ 1031203 w 4011346"/>
              <a:gd name="connsiteY390-15950" fmla="*/ 340397 h 1898882"/>
              <a:gd name="connsiteX391-15951" fmla="*/ 1014517 w 4011346"/>
              <a:gd name="connsiteY391-15952" fmla="*/ 397130 h 1898882"/>
              <a:gd name="connsiteX392-15953" fmla="*/ 1024529 w 4011346"/>
              <a:gd name="connsiteY392-15954" fmla="*/ 443851 h 1898882"/>
              <a:gd name="connsiteX393-15955" fmla="*/ 981145 w 4011346"/>
              <a:gd name="connsiteY393-15956" fmla="*/ 497247 h 1898882"/>
              <a:gd name="connsiteX394-15957" fmla="*/ 991157 w 4011346"/>
              <a:gd name="connsiteY394-15958" fmla="*/ 533956 h 1898882"/>
              <a:gd name="connsiteX395-15959" fmla="*/ 981145 w 4011346"/>
              <a:gd name="connsiteY395-15960" fmla="*/ 580677 h 1898882"/>
              <a:gd name="connsiteX396-15961" fmla="*/ 1001168 w 4011346"/>
              <a:gd name="connsiteY396-15962" fmla="*/ 604038 h 1898882"/>
              <a:gd name="connsiteX397-15963" fmla="*/ 1017854 w 4011346"/>
              <a:gd name="connsiteY397-15964" fmla="*/ 650759 h 1898882"/>
              <a:gd name="connsiteX398-15965" fmla="*/ 1047890 w 4011346"/>
              <a:gd name="connsiteY398-15966" fmla="*/ 637410 h 1898882"/>
              <a:gd name="connsiteX399-15967" fmla="*/ 1014517 w 4011346"/>
              <a:gd name="connsiteY399-15968" fmla="*/ 690806 h 1898882"/>
              <a:gd name="connsiteX400-15969" fmla="*/ 957784 w 4011346"/>
              <a:gd name="connsiteY400-15970" fmla="*/ 637410 h 1898882"/>
              <a:gd name="connsiteX401-15971" fmla="*/ 884365 w 4011346"/>
              <a:gd name="connsiteY401-15972" fmla="*/ 600701 h 1898882"/>
              <a:gd name="connsiteX402-15973" fmla="*/ 824295 w 4011346"/>
              <a:gd name="connsiteY402-15974" fmla="*/ 577340 h 1898882"/>
              <a:gd name="connsiteX403-15975" fmla="*/ 810946 w 4011346"/>
              <a:gd name="connsiteY403-15976" fmla="*/ 614049 h 1898882"/>
              <a:gd name="connsiteX404-15977" fmla="*/ 827633 w 4011346"/>
              <a:gd name="connsiteY404-15978" fmla="*/ 650759 h 1898882"/>
              <a:gd name="connsiteX405-15979" fmla="*/ 814284 w 4011346"/>
              <a:gd name="connsiteY405-15980" fmla="*/ 674120 h 1898882"/>
              <a:gd name="connsiteX406-15981" fmla="*/ 800935 w 4011346"/>
              <a:gd name="connsiteY406-15982" fmla="*/ 690806 h 1898882"/>
              <a:gd name="connsiteX407-15983" fmla="*/ 770900 w 4011346"/>
              <a:gd name="connsiteY407-15984" fmla="*/ 634073 h 1898882"/>
              <a:gd name="connsiteX408-15985" fmla="*/ 744202 w 4011346"/>
              <a:gd name="connsiteY408-15986" fmla="*/ 670782 h 1898882"/>
              <a:gd name="connsiteX409-15987" fmla="*/ 707492 w 4011346"/>
              <a:gd name="connsiteY409-15988" fmla="*/ 664108 h 1898882"/>
              <a:gd name="connsiteX410-15989" fmla="*/ 654097 w 4011346"/>
              <a:gd name="connsiteY410-15990" fmla="*/ 700817 h 1898882"/>
              <a:gd name="connsiteX411-15991" fmla="*/ 644085 w 4011346"/>
              <a:gd name="connsiteY411-15992" fmla="*/ 677457 h 1898882"/>
              <a:gd name="connsiteX412-15993" fmla="*/ 654097 w 4011346"/>
              <a:gd name="connsiteY412-15994" fmla="*/ 640747 h 1898882"/>
              <a:gd name="connsiteX413-15995" fmla="*/ 614050 w 4011346"/>
              <a:gd name="connsiteY413-15996" fmla="*/ 677457 h 1898882"/>
              <a:gd name="connsiteX414-15997" fmla="*/ 594027 w 4011346"/>
              <a:gd name="connsiteY414-15998" fmla="*/ 677457 h 1898882"/>
              <a:gd name="connsiteX415-15999" fmla="*/ 533957 w 4011346"/>
              <a:gd name="connsiteY415-16000" fmla="*/ 710829 h 1898882"/>
              <a:gd name="connsiteX416-16001" fmla="*/ 510596 w 4011346"/>
              <a:gd name="connsiteY416-16002" fmla="*/ 734190 h 1898882"/>
              <a:gd name="connsiteX417-16003" fmla="*/ 500584 w 4011346"/>
              <a:gd name="connsiteY417-16004" fmla="*/ 780911 h 1898882"/>
              <a:gd name="connsiteX418-16005" fmla="*/ 450526 w 4011346"/>
              <a:gd name="connsiteY418-16006" fmla="*/ 767562 h 1898882"/>
              <a:gd name="connsiteX419-16007" fmla="*/ 433840 w 4011346"/>
              <a:gd name="connsiteY419-16008" fmla="*/ 730852 h 1898882"/>
              <a:gd name="connsiteX420-16009" fmla="*/ 467212 w 4011346"/>
              <a:gd name="connsiteY420-16010" fmla="*/ 700817 h 1898882"/>
              <a:gd name="connsiteX421-16011" fmla="*/ 453863 w 4011346"/>
              <a:gd name="connsiteY421-16012" fmla="*/ 677457 h 1898882"/>
              <a:gd name="connsiteX422-16013" fmla="*/ 390456 w 4011346"/>
              <a:gd name="connsiteY422-16014" fmla="*/ 647422 h 1898882"/>
              <a:gd name="connsiteX423-16015" fmla="*/ 417154 w 4011346"/>
              <a:gd name="connsiteY423-16016" fmla="*/ 697480 h 1898882"/>
              <a:gd name="connsiteX424-16017" fmla="*/ 407142 w 4011346"/>
              <a:gd name="connsiteY424-16018" fmla="*/ 740864 h 1898882"/>
              <a:gd name="connsiteX425-16019" fmla="*/ 413817 w 4011346"/>
              <a:gd name="connsiteY425-16020" fmla="*/ 777574 h 1898882"/>
              <a:gd name="connsiteX426-16021" fmla="*/ 427165 w 4011346"/>
              <a:gd name="connsiteY426-16022" fmla="*/ 800934 h 1898882"/>
              <a:gd name="connsiteX427-16023" fmla="*/ 413817 w 4011346"/>
              <a:gd name="connsiteY427-16024" fmla="*/ 830969 h 1898882"/>
              <a:gd name="connsiteX428-16025" fmla="*/ 390456 w 4011346"/>
              <a:gd name="connsiteY428-16026" fmla="*/ 807609 h 1898882"/>
              <a:gd name="connsiteX429-16027" fmla="*/ 360421 w 4011346"/>
              <a:gd name="connsiteY429-16028" fmla="*/ 804271 h 1898882"/>
              <a:gd name="connsiteX430-16029" fmla="*/ 333723 w 4011346"/>
              <a:gd name="connsiteY430-16030" fmla="*/ 844318 h 1898882"/>
              <a:gd name="connsiteX431-16031" fmla="*/ 307025 w 4011346"/>
              <a:gd name="connsiteY431-16032" fmla="*/ 864341 h 1898882"/>
              <a:gd name="connsiteX432-16033" fmla="*/ 320374 w 4011346"/>
              <a:gd name="connsiteY432-16034" fmla="*/ 891039 h 1898882"/>
              <a:gd name="connsiteX433-16035" fmla="*/ 303688 w 4011346"/>
              <a:gd name="connsiteY433-16036" fmla="*/ 914400 h 1898882"/>
              <a:gd name="connsiteX434-16037" fmla="*/ 233606 w 4011346"/>
              <a:gd name="connsiteY434-16038" fmla="*/ 877690 h 1898882"/>
              <a:gd name="connsiteX435-16039" fmla="*/ 243618 w 4011346"/>
              <a:gd name="connsiteY435-16040" fmla="*/ 927749 h 1898882"/>
              <a:gd name="connsiteX436-16041" fmla="*/ 263641 w 4011346"/>
              <a:gd name="connsiteY436-16042" fmla="*/ 947772 h 1898882"/>
              <a:gd name="connsiteX437-16043" fmla="*/ 250292 w 4011346"/>
              <a:gd name="connsiteY437-16044" fmla="*/ 961121 h 1898882"/>
              <a:gd name="connsiteX438-16045" fmla="*/ 193560 w 4011346"/>
              <a:gd name="connsiteY438-16046" fmla="*/ 924411 h 1898882"/>
              <a:gd name="connsiteX439-16047" fmla="*/ 170199 w 4011346"/>
              <a:gd name="connsiteY439-16048" fmla="*/ 884365 h 1898882"/>
              <a:gd name="connsiteX440-16049" fmla="*/ 170199 w 4011346"/>
              <a:gd name="connsiteY440-16050" fmla="*/ 837644 h 1898882"/>
              <a:gd name="connsiteX441-16051" fmla="*/ 133490 w 4011346"/>
              <a:gd name="connsiteY441-16052" fmla="*/ 760887 h 1898882"/>
              <a:gd name="connsiteX442-16053" fmla="*/ 196897 w 4011346"/>
              <a:gd name="connsiteY442-16054" fmla="*/ 790922 h 1898882"/>
              <a:gd name="connsiteX443-16055" fmla="*/ 256967 w 4011346"/>
              <a:gd name="connsiteY443-16056" fmla="*/ 820957 h 1898882"/>
              <a:gd name="connsiteX444-16057" fmla="*/ 293676 w 4011346"/>
              <a:gd name="connsiteY444-16058" fmla="*/ 824295 h 1898882"/>
              <a:gd name="connsiteX445-16059" fmla="*/ 327049 w 4011346"/>
              <a:gd name="connsiteY445-16060" fmla="*/ 794260 h 1898882"/>
              <a:gd name="connsiteX446-16061" fmla="*/ 343735 w 4011346"/>
              <a:gd name="connsiteY446-16062" fmla="*/ 757550 h 1898882"/>
              <a:gd name="connsiteX447-16063" fmla="*/ 333723 w 4011346"/>
              <a:gd name="connsiteY447-16064" fmla="*/ 707492 h 1898882"/>
              <a:gd name="connsiteX448-16065" fmla="*/ 290339 w 4011346"/>
              <a:gd name="connsiteY448-16066" fmla="*/ 687468 h 1898882"/>
              <a:gd name="connsiteX449-16067" fmla="*/ 236944 w 4011346"/>
              <a:gd name="connsiteY449-16068" fmla="*/ 640747 h 1898882"/>
              <a:gd name="connsiteX450" fmla="*/ 133490 w 4011346"/>
              <a:gd name="connsiteY450" fmla="*/ 584014 h 1898882"/>
              <a:gd name="connsiteX0-16069" fmla="*/ 133490 w 4011346"/>
              <a:gd name="connsiteY0-16070" fmla="*/ 664106 h 1978974"/>
              <a:gd name="connsiteX1-16071" fmla="*/ 46722 w 4011346"/>
              <a:gd name="connsiteY1-16072" fmla="*/ 694141 h 1978974"/>
              <a:gd name="connsiteX2-16073" fmla="*/ 33373 w 4011346"/>
              <a:gd name="connsiteY2-16074" fmla="*/ 724176 h 1978974"/>
              <a:gd name="connsiteX3-16075" fmla="*/ 43384 w 4011346"/>
              <a:gd name="connsiteY3-16076" fmla="*/ 754212 h 1978974"/>
              <a:gd name="connsiteX4-16077" fmla="*/ 60071 w 4011346"/>
              <a:gd name="connsiteY4-16078" fmla="*/ 780909 h 1978974"/>
              <a:gd name="connsiteX5-16079" fmla="*/ 73419 w 4011346"/>
              <a:gd name="connsiteY5-16080" fmla="*/ 810944 h 1978974"/>
              <a:gd name="connsiteX6-16081" fmla="*/ 56733 w 4011346"/>
              <a:gd name="connsiteY6-16082" fmla="*/ 834305 h 1978974"/>
              <a:gd name="connsiteX7-16083" fmla="*/ 76757 w 4011346"/>
              <a:gd name="connsiteY7-16084" fmla="*/ 914398 h 1978974"/>
              <a:gd name="connsiteX8-16085" fmla="*/ 66745 w 4011346"/>
              <a:gd name="connsiteY8-16086" fmla="*/ 931085 h 1978974"/>
              <a:gd name="connsiteX9-16087" fmla="*/ 70082 w 4011346"/>
              <a:gd name="connsiteY9-16088" fmla="*/ 957782 h 1978974"/>
              <a:gd name="connsiteX10-16089" fmla="*/ 70082 w 4011346"/>
              <a:gd name="connsiteY10-16090" fmla="*/ 997829 h 1978974"/>
              <a:gd name="connsiteX11-16091" fmla="*/ 80094 w 4011346"/>
              <a:gd name="connsiteY11-16092" fmla="*/ 1017852 h 1978974"/>
              <a:gd name="connsiteX12-16093" fmla="*/ 76757 w 4011346"/>
              <a:gd name="connsiteY12-16094" fmla="*/ 1041213 h 1978974"/>
              <a:gd name="connsiteX13-16095" fmla="*/ 106792 w 4011346"/>
              <a:gd name="connsiteY13-16096" fmla="*/ 1074585 h 1978974"/>
              <a:gd name="connsiteX14-16097" fmla="*/ 106792 w 4011346"/>
              <a:gd name="connsiteY14-16098" fmla="*/ 1104620 h 1978974"/>
              <a:gd name="connsiteX15-16099" fmla="*/ 13349 w 4011346"/>
              <a:gd name="connsiteY15-16100" fmla="*/ 1194725 h 1978974"/>
              <a:gd name="connsiteX16-16101" fmla="*/ 33373 w 4011346"/>
              <a:gd name="connsiteY16-16102" fmla="*/ 1228098 h 1978974"/>
              <a:gd name="connsiteX17-16103" fmla="*/ 33373 w 4011346"/>
              <a:gd name="connsiteY17-16104" fmla="*/ 1228098 h 1978974"/>
              <a:gd name="connsiteX18-16105" fmla="*/ 16687 w 4011346"/>
              <a:gd name="connsiteY18-16106" fmla="*/ 1258133 h 1978974"/>
              <a:gd name="connsiteX19-16107" fmla="*/ 3338 w 4011346"/>
              <a:gd name="connsiteY19-16108" fmla="*/ 1288168 h 1978974"/>
              <a:gd name="connsiteX20-16109" fmla="*/ 0 w 4011346"/>
              <a:gd name="connsiteY20-16110" fmla="*/ 1348238 h 1978974"/>
              <a:gd name="connsiteX21-16111" fmla="*/ 16687 w 4011346"/>
              <a:gd name="connsiteY21-16112" fmla="*/ 1391622 h 1978974"/>
              <a:gd name="connsiteX22-16113" fmla="*/ 20024 w 4011346"/>
              <a:gd name="connsiteY22-16114" fmla="*/ 1424994 h 1978974"/>
              <a:gd name="connsiteX23-16115" fmla="*/ 56733 w 4011346"/>
              <a:gd name="connsiteY23-16116" fmla="*/ 1435006 h 1978974"/>
              <a:gd name="connsiteX24-16117" fmla="*/ 116803 w 4011346"/>
              <a:gd name="connsiteY24-16118" fmla="*/ 1521774 h 1978974"/>
              <a:gd name="connsiteX25-16119" fmla="*/ 96780 w 4011346"/>
              <a:gd name="connsiteY25-16120" fmla="*/ 1545134 h 1978974"/>
              <a:gd name="connsiteX26-16121" fmla="*/ 93443 w 4011346"/>
              <a:gd name="connsiteY26-16122" fmla="*/ 1575169 h 1978974"/>
              <a:gd name="connsiteX27-16123" fmla="*/ 120141 w 4011346"/>
              <a:gd name="connsiteY27-16124" fmla="*/ 1578506 h 1978974"/>
              <a:gd name="connsiteX28-16125" fmla="*/ 160187 w 4011346"/>
              <a:gd name="connsiteY28-16126" fmla="*/ 1591855 h 1978974"/>
              <a:gd name="connsiteX29-16127" fmla="*/ 186885 w 4011346"/>
              <a:gd name="connsiteY29-16128" fmla="*/ 1605204 h 1978974"/>
              <a:gd name="connsiteX30-16129" fmla="*/ 213583 w 4011346"/>
              <a:gd name="connsiteY30-16130" fmla="*/ 1635239 h 1978974"/>
              <a:gd name="connsiteX31-16131" fmla="*/ 243618 w 4011346"/>
              <a:gd name="connsiteY31-16132" fmla="*/ 1638576 h 1978974"/>
              <a:gd name="connsiteX32-16133" fmla="*/ 287002 w 4011346"/>
              <a:gd name="connsiteY32-16134" fmla="*/ 1668612 h 1978974"/>
              <a:gd name="connsiteX33-16135" fmla="*/ 310363 w 4011346"/>
              <a:gd name="connsiteY33-16136" fmla="*/ 1678623 h 1978974"/>
              <a:gd name="connsiteX34-16137" fmla="*/ 310363 w 4011346"/>
              <a:gd name="connsiteY34-16138" fmla="*/ 1715333 h 1978974"/>
              <a:gd name="connsiteX35-16139" fmla="*/ 270316 w 4011346"/>
              <a:gd name="connsiteY35-16140" fmla="*/ 1755379 h 1978974"/>
              <a:gd name="connsiteX36-16141" fmla="*/ 280327 w 4011346"/>
              <a:gd name="connsiteY36-16142" fmla="*/ 1778740 h 1978974"/>
              <a:gd name="connsiteX37-16143" fmla="*/ 273653 w 4011346"/>
              <a:gd name="connsiteY37-16144" fmla="*/ 1798763 h 1978974"/>
              <a:gd name="connsiteX38-16145" fmla="*/ 266979 w 4011346"/>
              <a:gd name="connsiteY38-16146" fmla="*/ 1815449 h 1978974"/>
              <a:gd name="connsiteX39-16147" fmla="*/ 240281 w 4011346"/>
              <a:gd name="connsiteY39-16148" fmla="*/ 1855496 h 1978974"/>
              <a:gd name="connsiteX40-16149" fmla="*/ 307025 w 4011346"/>
              <a:gd name="connsiteY40-16150" fmla="*/ 1892206 h 1978974"/>
              <a:gd name="connsiteX41-16151" fmla="*/ 337060 w 4011346"/>
              <a:gd name="connsiteY41-16152" fmla="*/ 1898880 h 1978974"/>
              <a:gd name="connsiteX42-16153" fmla="*/ 360421 w 4011346"/>
              <a:gd name="connsiteY42-16154" fmla="*/ 1905555 h 1978974"/>
              <a:gd name="connsiteX43-16155" fmla="*/ 380444 w 4011346"/>
              <a:gd name="connsiteY43-16156" fmla="*/ 1912229 h 1978974"/>
              <a:gd name="connsiteX44-16157" fmla="*/ 407142 w 4011346"/>
              <a:gd name="connsiteY44-16158" fmla="*/ 1932252 h 1978974"/>
              <a:gd name="connsiteX45-16159" fmla="*/ 437177 w 4011346"/>
              <a:gd name="connsiteY45-16160" fmla="*/ 1928915 h 1978974"/>
              <a:gd name="connsiteX46-16161" fmla="*/ 507259 w 4011346"/>
              <a:gd name="connsiteY46-16162" fmla="*/ 1978974 h 1978974"/>
              <a:gd name="connsiteX47-16163" fmla="*/ 517271 w 4011346"/>
              <a:gd name="connsiteY47-16164" fmla="*/ 1965625 h 1978974"/>
              <a:gd name="connsiteX48-16165" fmla="*/ 507259 w 4011346"/>
              <a:gd name="connsiteY48-16166" fmla="*/ 1925578 h 1978974"/>
              <a:gd name="connsiteX49-16167" fmla="*/ 500584 w 4011346"/>
              <a:gd name="connsiteY49-16168" fmla="*/ 1892206 h 1978974"/>
              <a:gd name="connsiteX50-16169" fmla="*/ 483898 w 4011346"/>
              <a:gd name="connsiteY50-16170" fmla="*/ 1848822 h 1978974"/>
              <a:gd name="connsiteX51-16171" fmla="*/ 513933 w 4011346"/>
              <a:gd name="connsiteY51-16172" fmla="*/ 1828798 h 1978974"/>
              <a:gd name="connsiteX52-16173" fmla="*/ 547306 w 4011346"/>
              <a:gd name="connsiteY52-16174" fmla="*/ 1805438 h 1978974"/>
              <a:gd name="connsiteX53-16175" fmla="*/ 527282 w 4011346"/>
              <a:gd name="connsiteY53-16176" fmla="*/ 1788752 h 1978974"/>
              <a:gd name="connsiteX54-16177" fmla="*/ 517271 w 4011346"/>
              <a:gd name="connsiteY54-16178" fmla="*/ 1755379 h 1978974"/>
              <a:gd name="connsiteX55-16179" fmla="*/ 480561 w 4011346"/>
              <a:gd name="connsiteY55-16180" fmla="*/ 1738693 h 1978974"/>
              <a:gd name="connsiteX56-16181" fmla="*/ 470549 w 4011346"/>
              <a:gd name="connsiteY56-16182" fmla="*/ 1718670 h 1978974"/>
              <a:gd name="connsiteX57-16183" fmla="*/ 480561 w 4011346"/>
              <a:gd name="connsiteY57-16184" fmla="*/ 1688635 h 1978974"/>
              <a:gd name="connsiteX58-16185" fmla="*/ 490573 w 4011346"/>
              <a:gd name="connsiteY58-16186" fmla="*/ 1648588 h 1978974"/>
              <a:gd name="connsiteX59-16187" fmla="*/ 513933 w 4011346"/>
              <a:gd name="connsiteY59-16188" fmla="*/ 1668612 h 1978974"/>
              <a:gd name="connsiteX60-16189" fmla="*/ 520608 w 4011346"/>
              <a:gd name="connsiteY60-16190" fmla="*/ 1651925 h 1978974"/>
              <a:gd name="connsiteX61-16191" fmla="*/ 543968 w 4011346"/>
              <a:gd name="connsiteY61-16192" fmla="*/ 1615216 h 1978974"/>
              <a:gd name="connsiteX62-16193" fmla="*/ 574003 w 4011346"/>
              <a:gd name="connsiteY62-16194" fmla="*/ 1598530 h 1978974"/>
              <a:gd name="connsiteX63-16195" fmla="*/ 590690 w 4011346"/>
              <a:gd name="connsiteY63-16196" fmla="*/ 1611879 h 1978974"/>
              <a:gd name="connsiteX64-16197" fmla="*/ 610713 w 4011346"/>
              <a:gd name="connsiteY64-16198" fmla="*/ 1585181 h 1978974"/>
              <a:gd name="connsiteX65-16199" fmla="*/ 630736 w 4011346"/>
              <a:gd name="connsiteY65-16200" fmla="*/ 1611879 h 1978974"/>
              <a:gd name="connsiteX66-16201" fmla="*/ 657434 w 4011346"/>
              <a:gd name="connsiteY66-16202" fmla="*/ 1635239 h 1978974"/>
              <a:gd name="connsiteX67-16203" fmla="*/ 674120 w 4011346"/>
              <a:gd name="connsiteY67-16204" fmla="*/ 1641914 h 1978974"/>
              <a:gd name="connsiteX68-16205" fmla="*/ 697481 w 4011346"/>
              <a:gd name="connsiteY68-16206" fmla="*/ 1641914 h 1978974"/>
              <a:gd name="connsiteX69-16207" fmla="*/ 717504 w 4011346"/>
              <a:gd name="connsiteY69-16208" fmla="*/ 1628565 h 1978974"/>
              <a:gd name="connsiteX70-16209" fmla="*/ 744202 w 4011346"/>
              <a:gd name="connsiteY70-16210" fmla="*/ 1628565 h 1978974"/>
              <a:gd name="connsiteX71-16211" fmla="*/ 760888 w 4011346"/>
              <a:gd name="connsiteY71-16212" fmla="*/ 1625228 h 1978974"/>
              <a:gd name="connsiteX72-16213" fmla="*/ 790923 w 4011346"/>
              <a:gd name="connsiteY72-16214" fmla="*/ 1658600 h 1978974"/>
              <a:gd name="connsiteX73-16215" fmla="*/ 797598 w 4011346"/>
              <a:gd name="connsiteY73-16216" fmla="*/ 1631902 h 1978974"/>
              <a:gd name="connsiteX74-16217" fmla="*/ 817621 w 4011346"/>
              <a:gd name="connsiteY74-16218" fmla="*/ 1648588 h 1978974"/>
              <a:gd name="connsiteX75-16219" fmla="*/ 837644 w 4011346"/>
              <a:gd name="connsiteY75-16220" fmla="*/ 1625228 h 1978974"/>
              <a:gd name="connsiteX76-16221" fmla="*/ 827633 w 4011346"/>
              <a:gd name="connsiteY76-16222" fmla="*/ 1605204 h 1978974"/>
              <a:gd name="connsiteX77-16223" fmla="*/ 810946 w 4011346"/>
              <a:gd name="connsiteY77-16224" fmla="*/ 1591855 h 1978974"/>
              <a:gd name="connsiteX78-16225" fmla="*/ 810946 w 4011346"/>
              <a:gd name="connsiteY78-16226" fmla="*/ 1565158 h 1978974"/>
              <a:gd name="connsiteX79-16227" fmla="*/ 810946 w 4011346"/>
              <a:gd name="connsiteY79-16228" fmla="*/ 1551809 h 1978974"/>
              <a:gd name="connsiteX80-16229" fmla="*/ 830970 w 4011346"/>
              <a:gd name="connsiteY80-16230" fmla="*/ 1548471 h 1978974"/>
              <a:gd name="connsiteX81-16231" fmla="*/ 840981 w 4011346"/>
              <a:gd name="connsiteY81-16232" fmla="*/ 1545134 h 1978974"/>
              <a:gd name="connsiteX82-16233" fmla="*/ 820958 w 4011346"/>
              <a:gd name="connsiteY82-16234" fmla="*/ 1508425 h 1978974"/>
              <a:gd name="connsiteX83-16235" fmla="*/ 854330 w 4011346"/>
              <a:gd name="connsiteY83-16236" fmla="*/ 1501750 h 1978974"/>
              <a:gd name="connsiteX84-16237" fmla="*/ 891040 w 4011346"/>
              <a:gd name="connsiteY84-16238" fmla="*/ 1508425 h 1978974"/>
              <a:gd name="connsiteX85-16239" fmla="*/ 964459 w 4011346"/>
              <a:gd name="connsiteY85-16240" fmla="*/ 1465041 h 1978974"/>
              <a:gd name="connsiteX86-16241" fmla="*/ 1001168 w 4011346"/>
              <a:gd name="connsiteY86-16242" fmla="*/ 1465041 h 1978974"/>
              <a:gd name="connsiteX87-16243" fmla="*/ 1027866 w 4011346"/>
              <a:gd name="connsiteY87-16244" fmla="*/ 1441680 h 1978974"/>
              <a:gd name="connsiteX88-16245" fmla="*/ 1047890 w 4011346"/>
              <a:gd name="connsiteY88-16246" fmla="*/ 1451692 h 1978974"/>
              <a:gd name="connsiteX89-16247" fmla="*/ 1067913 w 4011346"/>
              <a:gd name="connsiteY89-16248" fmla="*/ 1461703 h 1978974"/>
              <a:gd name="connsiteX90-16249" fmla="*/ 1087936 w 4011346"/>
              <a:gd name="connsiteY90-16250" fmla="*/ 1488401 h 1978974"/>
              <a:gd name="connsiteX91-16251" fmla="*/ 1074587 w 4011346"/>
              <a:gd name="connsiteY91-16252" fmla="*/ 1501750 h 1978974"/>
              <a:gd name="connsiteX92-16253" fmla="*/ 1104622 w 4011346"/>
              <a:gd name="connsiteY92-16254" fmla="*/ 1501750 h 1978974"/>
              <a:gd name="connsiteX93-16255" fmla="*/ 1107960 w 4011346"/>
              <a:gd name="connsiteY93-16256" fmla="*/ 1518436 h 1978974"/>
              <a:gd name="connsiteX94-16257" fmla="*/ 1121309 w 4011346"/>
              <a:gd name="connsiteY94-16258" fmla="*/ 1501750 h 1978974"/>
              <a:gd name="connsiteX95-16259" fmla="*/ 1134657 w 4011346"/>
              <a:gd name="connsiteY95-16260" fmla="*/ 1515099 h 1978974"/>
              <a:gd name="connsiteX96-16261" fmla="*/ 1134657 w 4011346"/>
              <a:gd name="connsiteY96-16262" fmla="*/ 1535122 h 1978974"/>
              <a:gd name="connsiteX97-16263" fmla="*/ 1148006 w 4011346"/>
              <a:gd name="connsiteY97-16264" fmla="*/ 1531785 h 1978974"/>
              <a:gd name="connsiteX98-16265" fmla="*/ 1208076 w 4011346"/>
              <a:gd name="connsiteY98-16266" fmla="*/ 1485064 h 1978974"/>
              <a:gd name="connsiteX99-16267" fmla="*/ 1211414 w 4011346"/>
              <a:gd name="connsiteY99-16268" fmla="*/ 1505087 h 1978974"/>
              <a:gd name="connsiteX100-16269" fmla="*/ 1244786 w 4011346"/>
              <a:gd name="connsiteY100-16270" fmla="*/ 1525111 h 1978974"/>
              <a:gd name="connsiteX101-16271" fmla="*/ 1264809 w 4011346"/>
              <a:gd name="connsiteY101-16272" fmla="*/ 1555146 h 1978974"/>
              <a:gd name="connsiteX102-16273" fmla="*/ 1298181 w 4011346"/>
              <a:gd name="connsiteY102-16274" fmla="*/ 1661937 h 1978974"/>
              <a:gd name="connsiteX103-16275" fmla="*/ 1308193 w 4011346"/>
              <a:gd name="connsiteY103-16276" fmla="*/ 1618553 h 1978974"/>
              <a:gd name="connsiteX104-16277" fmla="*/ 1344903 w 4011346"/>
              <a:gd name="connsiteY104-16278" fmla="*/ 1638576 h 1978974"/>
              <a:gd name="connsiteX105-16279" fmla="*/ 1388287 w 4011346"/>
              <a:gd name="connsiteY105-16280" fmla="*/ 1638576 h 1978974"/>
              <a:gd name="connsiteX106-16281" fmla="*/ 1394961 w 4011346"/>
              <a:gd name="connsiteY106-16282" fmla="*/ 1661937 h 1978974"/>
              <a:gd name="connsiteX107-16283" fmla="*/ 1435008 w 4011346"/>
              <a:gd name="connsiteY107-16284" fmla="*/ 1685298 h 1978974"/>
              <a:gd name="connsiteX108-16285" fmla="*/ 1465043 w 4011346"/>
              <a:gd name="connsiteY108-16286" fmla="*/ 1685298 h 1978974"/>
              <a:gd name="connsiteX109-16287" fmla="*/ 1491741 w 4011346"/>
              <a:gd name="connsiteY109-16288" fmla="*/ 1698647 h 1978974"/>
              <a:gd name="connsiteX110-16289" fmla="*/ 1535125 w 4011346"/>
              <a:gd name="connsiteY110-16290" fmla="*/ 1655263 h 1978974"/>
              <a:gd name="connsiteX111-16291" fmla="*/ 1571834 w 4011346"/>
              <a:gd name="connsiteY111-16292" fmla="*/ 1635239 h 1978974"/>
              <a:gd name="connsiteX112-16293" fmla="*/ 1608544 w 4011346"/>
              <a:gd name="connsiteY112-16294" fmla="*/ 1638576 h 1978974"/>
              <a:gd name="connsiteX113-16295" fmla="*/ 1655265 w 4011346"/>
              <a:gd name="connsiteY113-16296" fmla="*/ 1651925 h 1978974"/>
              <a:gd name="connsiteX114-16297" fmla="*/ 1681963 w 4011346"/>
              <a:gd name="connsiteY114-16298" fmla="*/ 1668612 h 1978974"/>
              <a:gd name="connsiteX115-16299" fmla="*/ 1735358 w 4011346"/>
              <a:gd name="connsiteY115-16300" fmla="*/ 1661937 h 1978974"/>
              <a:gd name="connsiteX116-16301" fmla="*/ 1745370 w 4011346"/>
              <a:gd name="connsiteY116-16302" fmla="*/ 1641914 h 1978974"/>
              <a:gd name="connsiteX117-16303" fmla="*/ 1738695 w 4011346"/>
              <a:gd name="connsiteY117-16304" fmla="*/ 1621890 h 1978974"/>
              <a:gd name="connsiteX118-16305" fmla="*/ 1765393 w 4011346"/>
              <a:gd name="connsiteY118-16306" fmla="*/ 1595193 h 1978974"/>
              <a:gd name="connsiteX119-16307" fmla="*/ 1778742 w 4011346"/>
              <a:gd name="connsiteY119-16308" fmla="*/ 1591855 h 1978974"/>
              <a:gd name="connsiteX120-16309" fmla="*/ 1812114 w 4011346"/>
              <a:gd name="connsiteY120-16310" fmla="*/ 1608541 h 1978974"/>
              <a:gd name="connsiteX121-16311" fmla="*/ 1852161 w 4011346"/>
              <a:gd name="connsiteY121-16312" fmla="*/ 1621890 h 1978974"/>
              <a:gd name="connsiteX122-16313" fmla="*/ 1858836 w 4011346"/>
              <a:gd name="connsiteY122-16314" fmla="*/ 1648588 h 1978974"/>
              <a:gd name="connsiteX123-16315" fmla="*/ 1872184 w 4011346"/>
              <a:gd name="connsiteY123-16316" fmla="*/ 1655263 h 1978974"/>
              <a:gd name="connsiteX124-16317" fmla="*/ 1902219 w 4011346"/>
              <a:gd name="connsiteY124-16318" fmla="*/ 1658600 h 1978974"/>
              <a:gd name="connsiteX125-16319" fmla="*/ 1932254 w 4011346"/>
              <a:gd name="connsiteY125-16320" fmla="*/ 1641914 h 1978974"/>
              <a:gd name="connsiteX126-16321" fmla="*/ 1962290 w 4011346"/>
              <a:gd name="connsiteY126-16322" fmla="*/ 1655263 h 1978974"/>
              <a:gd name="connsiteX127-16323" fmla="*/ 1985650 w 4011346"/>
              <a:gd name="connsiteY127-16324" fmla="*/ 1668612 h 1978974"/>
              <a:gd name="connsiteX128-16325" fmla="*/ 1995662 w 4011346"/>
              <a:gd name="connsiteY128-16326" fmla="*/ 1678623 h 1978974"/>
              <a:gd name="connsiteX129-16327" fmla="*/ 2032371 w 4011346"/>
              <a:gd name="connsiteY129-16328" fmla="*/ 1698647 h 1978974"/>
              <a:gd name="connsiteX130-16329" fmla="*/ 2069081 w 4011346"/>
              <a:gd name="connsiteY130-16330" fmla="*/ 1695309 h 1978974"/>
              <a:gd name="connsiteX131-16331" fmla="*/ 2142500 w 4011346"/>
              <a:gd name="connsiteY131-16332" fmla="*/ 1651925 h 1978974"/>
              <a:gd name="connsiteX132-16333" fmla="*/ 2195895 w 4011346"/>
              <a:gd name="connsiteY132-16334" fmla="*/ 1665274 h 1978974"/>
              <a:gd name="connsiteX133-16335" fmla="*/ 2225930 w 4011346"/>
              <a:gd name="connsiteY133-16336" fmla="*/ 1675286 h 1978974"/>
              <a:gd name="connsiteX134-16337" fmla="*/ 2259303 w 4011346"/>
              <a:gd name="connsiteY134-16338" fmla="*/ 1661937 h 1978974"/>
              <a:gd name="connsiteX135-16339" fmla="*/ 2262640 w 4011346"/>
              <a:gd name="connsiteY135-16340" fmla="*/ 1635239 h 1978974"/>
              <a:gd name="connsiteX136-16341" fmla="*/ 2282663 w 4011346"/>
              <a:gd name="connsiteY136-16342" fmla="*/ 1605204 h 1978974"/>
              <a:gd name="connsiteX137-16343" fmla="*/ 2299349 w 4011346"/>
              <a:gd name="connsiteY137-16344" fmla="*/ 1551809 h 1978974"/>
              <a:gd name="connsiteX138-16345" fmla="*/ 2282663 w 4011346"/>
              <a:gd name="connsiteY138-16346" fmla="*/ 1555146 h 1978974"/>
              <a:gd name="connsiteX139-16347" fmla="*/ 2312698 w 4011346"/>
              <a:gd name="connsiteY139-16348" fmla="*/ 1528448 h 1978974"/>
              <a:gd name="connsiteX140-16349" fmla="*/ 2339396 w 4011346"/>
              <a:gd name="connsiteY140-16350" fmla="*/ 1525111 h 1978974"/>
              <a:gd name="connsiteX141-16351" fmla="*/ 2396129 w 4011346"/>
              <a:gd name="connsiteY141-16352" fmla="*/ 1535122 h 1978974"/>
              <a:gd name="connsiteX142-16353" fmla="*/ 2436176 w 4011346"/>
              <a:gd name="connsiteY142-16354" fmla="*/ 1561820 h 1978974"/>
              <a:gd name="connsiteX143-16355" fmla="*/ 2462873 w 4011346"/>
              <a:gd name="connsiteY143-16356" fmla="*/ 1591855 h 1978974"/>
              <a:gd name="connsiteX144-16357" fmla="*/ 2469548 w 4011346"/>
              <a:gd name="connsiteY144-16358" fmla="*/ 1628565 h 1978974"/>
              <a:gd name="connsiteX145-16359" fmla="*/ 2476222 w 4011346"/>
              <a:gd name="connsiteY145-16360" fmla="*/ 1668612 h 1978974"/>
              <a:gd name="connsiteX146-16361" fmla="*/ 2486234 w 4011346"/>
              <a:gd name="connsiteY146-16362" fmla="*/ 1688635 h 1978974"/>
              <a:gd name="connsiteX147-16363" fmla="*/ 2529618 w 4011346"/>
              <a:gd name="connsiteY147-16364" fmla="*/ 1701984 h 1978974"/>
              <a:gd name="connsiteX148-16365" fmla="*/ 2549641 w 4011346"/>
              <a:gd name="connsiteY148-16366" fmla="*/ 1722007 h 1978974"/>
              <a:gd name="connsiteX149-16367" fmla="*/ 2562990 w 4011346"/>
              <a:gd name="connsiteY149-16368" fmla="*/ 1755379 h 1978974"/>
              <a:gd name="connsiteX150-16369" fmla="*/ 2586351 w 4011346"/>
              <a:gd name="connsiteY150-16370" fmla="*/ 1748705 h 1978974"/>
              <a:gd name="connsiteX151-16371" fmla="*/ 2606374 w 4011346"/>
              <a:gd name="connsiteY151-16372" fmla="*/ 1738693 h 1978974"/>
              <a:gd name="connsiteX152-16373" fmla="*/ 2639746 w 4011346"/>
              <a:gd name="connsiteY152-16374" fmla="*/ 1722007 h 1978974"/>
              <a:gd name="connsiteX153-16375" fmla="*/ 2643084 w 4011346"/>
              <a:gd name="connsiteY153-16376" fmla="*/ 1738693 h 1978974"/>
              <a:gd name="connsiteX154-16377" fmla="*/ 2626398 w 4011346"/>
              <a:gd name="connsiteY154-16378" fmla="*/ 1768728 h 1978974"/>
              <a:gd name="connsiteX155-16379" fmla="*/ 2616386 w 4011346"/>
              <a:gd name="connsiteY155-16380" fmla="*/ 1805438 h 1978974"/>
              <a:gd name="connsiteX156-16381" fmla="*/ 2603037 w 4011346"/>
              <a:gd name="connsiteY156-16382" fmla="*/ 1858833 h 1978974"/>
              <a:gd name="connsiteX157-16383" fmla="*/ 2579676 w 4011346"/>
              <a:gd name="connsiteY157-16384" fmla="*/ 1832136 h 1978974"/>
              <a:gd name="connsiteX158-16385" fmla="*/ 2552979 w 4011346"/>
              <a:gd name="connsiteY158-16386" fmla="*/ 1855496 h 1978974"/>
              <a:gd name="connsiteX159-16387" fmla="*/ 2559653 w 4011346"/>
              <a:gd name="connsiteY159-16388" fmla="*/ 1882194 h 1978974"/>
              <a:gd name="connsiteX160-16389" fmla="*/ 2559653 w 4011346"/>
              <a:gd name="connsiteY160-16390" fmla="*/ 1918903 h 1978974"/>
              <a:gd name="connsiteX161-16391" fmla="*/ 2549641 w 4011346"/>
              <a:gd name="connsiteY161-16392" fmla="*/ 1938927 h 1978974"/>
              <a:gd name="connsiteX162-16393" fmla="*/ 2589688 w 4011346"/>
              <a:gd name="connsiteY162-16394" fmla="*/ 1918903 h 1978974"/>
              <a:gd name="connsiteX163-16395" fmla="*/ 2626398 w 4011346"/>
              <a:gd name="connsiteY163-16396" fmla="*/ 1928915 h 1978974"/>
              <a:gd name="connsiteX164-16397" fmla="*/ 2653095 w 4011346"/>
              <a:gd name="connsiteY164-16398" fmla="*/ 1905555 h 1978974"/>
              <a:gd name="connsiteX165-16399" fmla="*/ 2683130 w 4011346"/>
              <a:gd name="connsiteY165-16400" fmla="*/ 1852159 h 1978974"/>
              <a:gd name="connsiteX166-16401" fmla="*/ 2753212 w 4011346"/>
              <a:gd name="connsiteY166-16402" fmla="*/ 1765391 h 1978974"/>
              <a:gd name="connsiteX167-16403" fmla="*/ 2783247 w 4011346"/>
              <a:gd name="connsiteY167-16404" fmla="*/ 1695309 h 1978974"/>
              <a:gd name="connsiteX168-16405" fmla="*/ 2803271 w 4011346"/>
              <a:gd name="connsiteY168-16406" fmla="*/ 1591855 h 1978974"/>
              <a:gd name="connsiteX169-16407" fmla="*/ 2793259 w 4011346"/>
              <a:gd name="connsiteY169-16408" fmla="*/ 1541797 h 1978974"/>
              <a:gd name="connsiteX170-16409" fmla="*/ 2769898 w 4011346"/>
              <a:gd name="connsiteY170-16410" fmla="*/ 1508425 h 1978974"/>
              <a:gd name="connsiteX171-16411" fmla="*/ 2726514 w 4011346"/>
              <a:gd name="connsiteY171-16412" fmla="*/ 1508425 h 1978974"/>
              <a:gd name="connsiteX172-16413" fmla="*/ 2699817 w 4011346"/>
              <a:gd name="connsiteY172-16414" fmla="*/ 1508425 h 1978974"/>
              <a:gd name="connsiteX173-16415" fmla="*/ 2683130 w 4011346"/>
              <a:gd name="connsiteY173-16416" fmla="*/ 1488401 h 1978974"/>
              <a:gd name="connsiteX174-16417" fmla="*/ 2669781 w 4011346"/>
              <a:gd name="connsiteY174-16418" fmla="*/ 1468378 h 1978974"/>
              <a:gd name="connsiteX175-16419" fmla="*/ 2763224 w 4011346"/>
              <a:gd name="connsiteY175-16420" fmla="*/ 1351575 h 1978974"/>
              <a:gd name="connsiteX176-16421" fmla="*/ 2846654 w 4011346"/>
              <a:gd name="connsiteY176-16422" fmla="*/ 1284831 h 1978974"/>
              <a:gd name="connsiteX177-16423" fmla="*/ 2890038 w 4011346"/>
              <a:gd name="connsiteY177-16424" fmla="*/ 1261470 h 1978974"/>
              <a:gd name="connsiteX178-16425" fmla="*/ 2933422 w 4011346"/>
              <a:gd name="connsiteY178-16426" fmla="*/ 1281493 h 1978974"/>
              <a:gd name="connsiteX179-16427" fmla="*/ 2950109 w 4011346"/>
              <a:gd name="connsiteY179-16428" fmla="*/ 1264807 h 1978974"/>
              <a:gd name="connsiteX180-16429" fmla="*/ 2993492 w 4011346"/>
              <a:gd name="connsiteY180-16430" fmla="*/ 1281493 h 1978974"/>
              <a:gd name="connsiteX181-16431" fmla="*/ 3006841 w 4011346"/>
              <a:gd name="connsiteY181-16432" fmla="*/ 1248121 h 1978974"/>
              <a:gd name="connsiteX182-16433" fmla="*/ 3053563 w 4011346"/>
              <a:gd name="connsiteY182-16434" fmla="*/ 1258133 h 1978974"/>
              <a:gd name="connsiteX183-16435" fmla="*/ 3070249 w 4011346"/>
              <a:gd name="connsiteY183-16436" fmla="*/ 1274819 h 1978974"/>
              <a:gd name="connsiteX184-16437" fmla="*/ 3060237 w 4011346"/>
              <a:gd name="connsiteY184-16438" fmla="*/ 1294842 h 1978974"/>
              <a:gd name="connsiteX185-16439" fmla="*/ 3123644 w 4011346"/>
              <a:gd name="connsiteY185-16440" fmla="*/ 1278156 h 1978974"/>
              <a:gd name="connsiteX186-16441" fmla="*/ 3140330 w 4011346"/>
              <a:gd name="connsiteY186-16442" fmla="*/ 1264807 h 1978974"/>
              <a:gd name="connsiteX187-16443" fmla="*/ 3123644 w 4011346"/>
              <a:gd name="connsiteY187-16444" fmla="*/ 1251458 h 1978974"/>
              <a:gd name="connsiteX188-16445" fmla="*/ 3143668 w 4011346"/>
              <a:gd name="connsiteY188-16446" fmla="*/ 1211412 h 1978974"/>
              <a:gd name="connsiteX189-16447" fmla="*/ 3190389 w 4011346"/>
              <a:gd name="connsiteY189-16448" fmla="*/ 1141330 h 1978974"/>
              <a:gd name="connsiteX190-16449" fmla="*/ 3233773 w 4011346"/>
              <a:gd name="connsiteY190-16450" fmla="*/ 1137993 h 1978974"/>
              <a:gd name="connsiteX191-16451" fmla="*/ 3273819 w 4011346"/>
              <a:gd name="connsiteY191-16452" fmla="*/ 1148004 h 1978974"/>
              <a:gd name="connsiteX192-16453" fmla="*/ 3277157 w 4011346"/>
              <a:gd name="connsiteY192-16454" fmla="*/ 1204737 h 1978974"/>
              <a:gd name="connsiteX193-16455" fmla="*/ 3320541 w 4011346"/>
              <a:gd name="connsiteY193-16456" fmla="*/ 1161353 h 1978974"/>
              <a:gd name="connsiteX194-16457" fmla="*/ 3343901 w 4011346"/>
              <a:gd name="connsiteY194-16458" fmla="*/ 1144667 h 1978974"/>
              <a:gd name="connsiteX195-16459" fmla="*/ 3350576 w 4011346"/>
              <a:gd name="connsiteY195-16460" fmla="*/ 1111295 h 1978974"/>
              <a:gd name="connsiteX196-16461" fmla="*/ 3377273 w 4011346"/>
              <a:gd name="connsiteY196-16462" fmla="*/ 1094609 h 1978974"/>
              <a:gd name="connsiteX197-16463" fmla="*/ 3407309 w 4011346"/>
              <a:gd name="connsiteY197-16464" fmla="*/ 1104620 h 1978974"/>
              <a:gd name="connsiteX198-16465" fmla="*/ 3373936 w 4011346"/>
              <a:gd name="connsiteY198-16466" fmla="*/ 1134655 h 1978974"/>
              <a:gd name="connsiteX199-16467" fmla="*/ 3360587 w 4011346"/>
              <a:gd name="connsiteY199-16468" fmla="*/ 1184714 h 1978974"/>
              <a:gd name="connsiteX200-16469" fmla="*/ 3323878 w 4011346"/>
              <a:gd name="connsiteY200-16470" fmla="*/ 1224760 h 1978974"/>
              <a:gd name="connsiteX201-16471" fmla="*/ 3210412 w 4011346"/>
              <a:gd name="connsiteY201-16472" fmla="*/ 1321540 h 1978974"/>
              <a:gd name="connsiteX202-16473" fmla="*/ 3163691 w 4011346"/>
              <a:gd name="connsiteY202-16474" fmla="*/ 1391622 h 1978974"/>
              <a:gd name="connsiteX203-16475" fmla="*/ 3160354 w 4011346"/>
              <a:gd name="connsiteY203-16476" fmla="*/ 1465041 h 1978974"/>
              <a:gd name="connsiteX204-16477" fmla="*/ 3170365 w 4011346"/>
              <a:gd name="connsiteY204-16478" fmla="*/ 1555146 h 1978974"/>
              <a:gd name="connsiteX205-16479" fmla="*/ 3190389 w 4011346"/>
              <a:gd name="connsiteY205-16480" fmla="*/ 1618553 h 1978974"/>
              <a:gd name="connsiteX206-16481" fmla="*/ 3217087 w 4011346"/>
              <a:gd name="connsiteY206-16482" fmla="*/ 1608541 h 1978974"/>
              <a:gd name="connsiteX207-16483" fmla="*/ 3240447 w 4011346"/>
              <a:gd name="connsiteY207-16484" fmla="*/ 1541797 h 1978974"/>
              <a:gd name="connsiteX208-16485" fmla="*/ 3270482 w 4011346"/>
              <a:gd name="connsiteY208-16486" fmla="*/ 1538460 h 1978974"/>
              <a:gd name="connsiteX209-16487" fmla="*/ 3287168 w 4011346"/>
              <a:gd name="connsiteY209-16488" fmla="*/ 1478390 h 1978974"/>
              <a:gd name="connsiteX210-16489" fmla="*/ 3313866 w 4011346"/>
              <a:gd name="connsiteY210-16490" fmla="*/ 1468378 h 1978974"/>
              <a:gd name="connsiteX211-16491" fmla="*/ 3313866 w 4011346"/>
              <a:gd name="connsiteY211-16492" fmla="*/ 1438343 h 1978974"/>
              <a:gd name="connsiteX212-16493" fmla="*/ 3337227 w 4011346"/>
              <a:gd name="connsiteY212-16494" fmla="*/ 1401633 h 1978974"/>
              <a:gd name="connsiteX213-16495" fmla="*/ 3330552 w 4011346"/>
              <a:gd name="connsiteY213-16496" fmla="*/ 1358249 h 1978974"/>
              <a:gd name="connsiteX214-16497" fmla="*/ 3333890 w 4011346"/>
              <a:gd name="connsiteY214-16498" fmla="*/ 1328214 h 1978974"/>
              <a:gd name="connsiteX215-16499" fmla="*/ 3323878 w 4011346"/>
              <a:gd name="connsiteY215-16500" fmla="*/ 1318203 h 1978974"/>
              <a:gd name="connsiteX216-16501" fmla="*/ 3363925 w 4011346"/>
              <a:gd name="connsiteY216-16502" fmla="*/ 1231435 h 1978974"/>
              <a:gd name="connsiteX217-16503" fmla="*/ 3383948 w 4011346"/>
              <a:gd name="connsiteY217-16504" fmla="*/ 1241447 h 1978974"/>
              <a:gd name="connsiteX218-16505" fmla="*/ 3410646 w 4011346"/>
              <a:gd name="connsiteY218-16506" fmla="*/ 1214749 h 1978974"/>
              <a:gd name="connsiteX219-16507" fmla="*/ 3420657 w 4011346"/>
              <a:gd name="connsiteY219-16508" fmla="*/ 1241447 h 1978974"/>
              <a:gd name="connsiteX220-16509" fmla="*/ 3447355 w 4011346"/>
              <a:gd name="connsiteY220-16510" fmla="*/ 1224760 h 1978974"/>
              <a:gd name="connsiteX221-16511" fmla="*/ 3477390 w 4011346"/>
              <a:gd name="connsiteY221-16512" fmla="*/ 1214749 h 1978974"/>
              <a:gd name="connsiteX222-16513" fmla="*/ 3514100 w 4011346"/>
              <a:gd name="connsiteY222-16514" fmla="*/ 1241447 h 1978974"/>
              <a:gd name="connsiteX223-16515" fmla="*/ 3574170 w 4011346"/>
              <a:gd name="connsiteY223-16516" fmla="*/ 1174702 h 1978974"/>
              <a:gd name="connsiteX224-16517" fmla="*/ 3637577 w 4011346"/>
              <a:gd name="connsiteY224-16518" fmla="*/ 1127981 h 1978974"/>
              <a:gd name="connsiteX225-16519" fmla="*/ 3690973 w 4011346"/>
              <a:gd name="connsiteY225-16520" fmla="*/ 1091271 h 1978974"/>
              <a:gd name="connsiteX226-16521" fmla="*/ 3741031 w 4011346"/>
              <a:gd name="connsiteY226-16522" fmla="*/ 1117969 h 1978974"/>
              <a:gd name="connsiteX227-16523" fmla="*/ 3751043 w 4011346"/>
              <a:gd name="connsiteY227-16524" fmla="*/ 1091271 h 1978974"/>
              <a:gd name="connsiteX228-16525" fmla="*/ 3727682 w 4011346"/>
              <a:gd name="connsiteY228-16526" fmla="*/ 1024527 h 1978974"/>
              <a:gd name="connsiteX229-16527" fmla="*/ 3700984 w 4011346"/>
              <a:gd name="connsiteY229-16528" fmla="*/ 1007841 h 1978974"/>
              <a:gd name="connsiteX230-16529" fmla="*/ 3697647 w 4011346"/>
              <a:gd name="connsiteY230-16530" fmla="*/ 977806 h 1978974"/>
              <a:gd name="connsiteX231-16531" fmla="*/ 3751043 w 4011346"/>
              <a:gd name="connsiteY231-16532" fmla="*/ 984480 h 1978974"/>
              <a:gd name="connsiteX232-16533" fmla="*/ 3774403 w 4011346"/>
              <a:gd name="connsiteY232-16534" fmla="*/ 941096 h 1978974"/>
              <a:gd name="connsiteX233-16535" fmla="*/ 3767729 w 4011346"/>
              <a:gd name="connsiteY233-16536" fmla="*/ 914398 h 1978974"/>
              <a:gd name="connsiteX234-16537" fmla="*/ 3794427 w 4011346"/>
              <a:gd name="connsiteY234-16538" fmla="*/ 881026 h 1978974"/>
              <a:gd name="connsiteX235-16539" fmla="*/ 3804438 w 4011346"/>
              <a:gd name="connsiteY235-16540" fmla="*/ 924410 h 1978974"/>
              <a:gd name="connsiteX236-16541" fmla="*/ 3827799 w 4011346"/>
              <a:gd name="connsiteY236-16542" fmla="*/ 941096 h 1978974"/>
              <a:gd name="connsiteX237-16543" fmla="*/ 3874520 w 4011346"/>
              <a:gd name="connsiteY237-16544" fmla="*/ 961120 h 1978974"/>
              <a:gd name="connsiteX238-16545" fmla="*/ 3894544 w 4011346"/>
              <a:gd name="connsiteY238-16546" fmla="*/ 987817 h 1978974"/>
              <a:gd name="connsiteX239-16547" fmla="*/ 3941265 w 4011346"/>
              <a:gd name="connsiteY239-16548" fmla="*/ 1011178 h 1978974"/>
              <a:gd name="connsiteX240-16549" fmla="*/ 3947939 w 4011346"/>
              <a:gd name="connsiteY240-16550" fmla="*/ 997829 h 1978974"/>
              <a:gd name="connsiteX241-16551" fmla="*/ 3957951 w 4011346"/>
              <a:gd name="connsiteY241-16552" fmla="*/ 934422 h 1978974"/>
              <a:gd name="connsiteX242-16553" fmla="*/ 4004672 w 4011346"/>
              <a:gd name="connsiteY242-16554" fmla="*/ 927747 h 1978974"/>
              <a:gd name="connsiteX243-16555" fmla="*/ 4011346 w 4011346"/>
              <a:gd name="connsiteY243-16556" fmla="*/ 894375 h 1978974"/>
              <a:gd name="connsiteX244-16557" fmla="*/ 3967963 w 4011346"/>
              <a:gd name="connsiteY244-16558" fmla="*/ 857666 h 1978974"/>
              <a:gd name="connsiteX245-16559" fmla="*/ 3921241 w 4011346"/>
              <a:gd name="connsiteY245-16560" fmla="*/ 840979 h 1978974"/>
              <a:gd name="connsiteX246-16561" fmla="*/ 3907892 w 4011346"/>
              <a:gd name="connsiteY246-16562" fmla="*/ 844317 h 1978974"/>
              <a:gd name="connsiteX247-16563" fmla="*/ 3907892 w 4011346"/>
              <a:gd name="connsiteY247-16564" fmla="*/ 877689 h 1978974"/>
              <a:gd name="connsiteX248-16565" fmla="*/ 3887869 w 4011346"/>
              <a:gd name="connsiteY248-16566" fmla="*/ 871014 h 1978974"/>
              <a:gd name="connsiteX249-16567" fmla="*/ 3874520 w 4011346"/>
              <a:gd name="connsiteY249-16568" fmla="*/ 817619 h 1978974"/>
              <a:gd name="connsiteX250-16569" fmla="*/ 3817787 w 4011346"/>
              <a:gd name="connsiteY250-16570" fmla="*/ 754212 h 1978974"/>
              <a:gd name="connsiteX251-16571" fmla="*/ 3717671 w 4011346"/>
              <a:gd name="connsiteY251-16572" fmla="*/ 677455 h 1978974"/>
              <a:gd name="connsiteX252-16573" fmla="*/ 3664275 w 4011346"/>
              <a:gd name="connsiteY252-16574" fmla="*/ 657432 h 1978974"/>
              <a:gd name="connsiteX253-16575" fmla="*/ 3584181 w 4011346"/>
              <a:gd name="connsiteY253-16576" fmla="*/ 650758 h 1978974"/>
              <a:gd name="connsiteX254-16577" fmla="*/ 3520774 w 4011346"/>
              <a:gd name="connsiteY254-16578" fmla="*/ 634071 h 1978974"/>
              <a:gd name="connsiteX255-16579" fmla="*/ 3530786 w 4011346"/>
              <a:gd name="connsiteY255-16580" fmla="*/ 674118 h 1978974"/>
              <a:gd name="connsiteX256-16581" fmla="*/ 3537460 w 4011346"/>
              <a:gd name="connsiteY256-16582" fmla="*/ 700816 h 1978974"/>
              <a:gd name="connsiteX257-16583" fmla="*/ 3507425 w 4011346"/>
              <a:gd name="connsiteY257-16584" fmla="*/ 724176 h 1978974"/>
              <a:gd name="connsiteX258-16585" fmla="*/ 3477390 w 4011346"/>
              <a:gd name="connsiteY258-16586" fmla="*/ 697479 h 1978974"/>
              <a:gd name="connsiteX259-16587" fmla="*/ 3477390 w 4011346"/>
              <a:gd name="connsiteY259-16588" fmla="*/ 677455 h 1978974"/>
              <a:gd name="connsiteX260-16589" fmla="*/ 3504088 w 4011346"/>
              <a:gd name="connsiteY260-16590" fmla="*/ 657432 h 1978974"/>
              <a:gd name="connsiteX261-16591" fmla="*/ 3467379 w 4011346"/>
              <a:gd name="connsiteY261-16592" fmla="*/ 644083 h 1978974"/>
              <a:gd name="connsiteX262-16593" fmla="*/ 3450692 w 4011346"/>
              <a:gd name="connsiteY262-16594" fmla="*/ 670781 h 1978974"/>
              <a:gd name="connsiteX263-16595" fmla="*/ 3440681 w 4011346"/>
              <a:gd name="connsiteY263-16596" fmla="*/ 684130 h 1978974"/>
              <a:gd name="connsiteX264-16597" fmla="*/ 3357250 w 4011346"/>
              <a:gd name="connsiteY264-16598" fmla="*/ 670781 h 1978974"/>
              <a:gd name="connsiteX265-16599" fmla="*/ 3297180 w 4011346"/>
              <a:gd name="connsiteY265-16600" fmla="*/ 677455 h 1978974"/>
              <a:gd name="connsiteX266-16601" fmla="*/ 3267145 w 4011346"/>
              <a:gd name="connsiteY266-16602" fmla="*/ 654095 h 1978974"/>
              <a:gd name="connsiteX267-16603" fmla="*/ 3267145 w 4011346"/>
              <a:gd name="connsiteY267-16604" fmla="*/ 617385 h 1978974"/>
              <a:gd name="connsiteX268-16605" fmla="*/ 3203738 w 4011346"/>
              <a:gd name="connsiteY268-16606" fmla="*/ 560652 h 1978974"/>
              <a:gd name="connsiteX269-16607" fmla="*/ 3076923 w 4011346"/>
              <a:gd name="connsiteY269-16608" fmla="*/ 567327 h 1978974"/>
              <a:gd name="connsiteX270-16609" fmla="*/ 3043551 w 4011346"/>
              <a:gd name="connsiteY270-16610" fmla="*/ 543966 h 1978974"/>
              <a:gd name="connsiteX271-16611" fmla="*/ 3000167 w 4011346"/>
              <a:gd name="connsiteY271-16612" fmla="*/ 497245 h 1978974"/>
              <a:gd name="connsiteX272-16613" fmla="*/ 3013516 w 4011346"/>
              <a:gd name="connsiteY272-16614" fmla="*/ 490571 h 1978974"/>
              <a:gd name="connsiteX273-16615" fmla="*/ 3000167 w 4011346"/>
              <a:gd name="connsiteY273-16616" fmla="*/ 470547 h 1978974"/>
              <a:gd name="connsiteX274-16617" fmla="*/ 2970132 w 4011346"/>
              <a:gd name="connsiteY274-16618" fmla="*/ 467210 h 1978974"/>
              <a:gd name="connsiteX275-16619" fmla="*/ 2920073 w 4011346"/>
              <a:gd name="connsiteY275-16620" fmla="*/ 513931 h 1978974"/>
              <a:gd name="connsiteX276-16621" fmla="*/ 2920073 w 4011346"/>
              <a:gd name="connsiteY276-16622" fmla="*/ 513931 h 1978974"/>
              <a:gd name="connsiteX277-16623" fmla="*/ 2916736 w 4011346"/>
              <a:gd name="connsiteY277-16624" fmla="*/ 463873 h 1978974"/>
              <a:gd name="connsiteX278-16625" fmla="*/ 2936760 w 4011346"/>
              <a:gd name="connsiteY278-16626" fmla="*/ 460536 h 1978974"/>
              <a:gd name="connsiteX279-16627" fmla="*/ 2866678 w 4011346"/>
              <a:gd name="connsiteY279-16628" fmla="*/ 430501 h 1978974"/>
              <a:gd name="connsiteX280-16629" fmla="*/ 2813282 w 4011346"/>
              <a:gd name="connsiteY280-16630" fmla="*/ 427163 h 1978974"/>
              <a:gd name="connsiteX281-16631" fmla="*/ 2793259 w 4011346"/>
              <a:gd name="connsiteY281-16632" fmla="*/ 450524 h 1978974"/>
              <a:gd name="connsiteX282-16633" fmla="*/ 2743200 w 4011346"/>
              <a:gd name="connsiteY282-16634" fmla="*/ 460536 h 1978974"/>
              <a:gd name="connsiteX283-16635" fmla="*/ 2786584 w 4011346"/>
              <a:gd name="connsiteY283-16636" fmla="*/ 470547 h 1978974"/>
              <a:gd name="connsiteX284-16637" fmla="*/ 2763224 w 4011346"/>
              <a:gd name="connsiteY284-16638" fmla="*/ 490571 h 1978974"/>
              <a:gd name="connsiteX285-16639" fmla="*/ 2769898 w 4011346"/>
              <a:gd name="connsiteY285-16640" fmla="*/ 540629 h 1978974"/>
              <a:gd name="connsiteX286-16641" fmla="*/ 2749875 w 4011346"/>
              <a:gd name="connsiteY286-16642" fmla="*/ 523943 h 1978974"/>
              <a:gd name="connsiteX287-16643" fmla="*/ 2733189 w 4011346"/>
              <a:gd name="connsiteY287-16644" fmla="*/ 537292 h 1978974"/>
              <a:gd name="connsiteX288-16645" fmla="*/ 2666444 w 4011346"/>
              <a:gd name="connsiteY288-16646" fmla="*/ 527280 h 1978974"/>
              <a:gd name="connsiteX289-16647" fmla="*/ 2636409 w 4011346"/>
              <a:gd name="connsiteY289-16648" fmla="*/ 537292 h 1978974"/>
              <a:gd name="connsiteX290-16649" fmla="*/ 2603037 w 4011346"/>
              <a:gd name="connsiteY290-16650" fmla="*/ 497245 h 1978974"/>
              <a:gd name="connsiteX291-16651" fmla="*/ 2569665 w 4011346"/>
              <a:gd name="connsiteY291-16652" fmla="*/ 580676 h 1978974"/>
              <a:gd name="connsiteX292-16653" fmla="*/ 2552979 w 4011346"/>
              <a:gd name="connsiteY292-16654" fmla="*/ 600699 h 1978974"/>
              <a:gd name="connsiteX293-16655" fmla="*/ 2469548 w 4011346"/>
              <a:gd name="connsiteY293-16656" fmla="*/ 463873 h 1978974"/>
              <a:gd name="connsiteX294-16657" fmla="*/ 2446187 w 4011346"/>
              <a:gd name="connsiteY294-16658" fmla="*/ 480559 h 1978974"/>
              <a:gd name="connsiteX295-16659" fmla="*/ 2442850 w 4011346"/>
              <a:gd name="connsiteY295-16660" fmla="*/ 447187 h 1978974"/>
              <a:gd name="connsiteX296-16661" fmla="*/ 2449525 w 4011346"/>
              <a:gd name="connsiteY296-16662" fmla="*/ 377105 h 1978974"/>
              <a:gd name="connsiteX297-16663" fmla="*/ 2386117 w 4011346"/>
              <a:gd name="connsiteY297-16664" fmla="*/ 350407 h 1978974"/>
              <a:gd name="connsiteX298-16665" fmla="*/ 2369431 w 4011346"/>
              <a:gd name="connsiteY298-16666" fmla="*/ 390454 h 1978974"/>
              <a:gd name="connsiteX299-16667" fmla="*/ 2379443 w 4011346"/>
              <a:gd name="connsiteY299-16668" fmla="*/ 413814 h 1978974"/>
              <a:gd name="connsiteX300-16669" fmla="*/ 2376106 w 4011346"/>
              <a:gd name="connsiteY300-16670" fmla="*/ 433838 h 1978974"/>
              <a:gd name="connsiteX301-16671" fmla="*/ 2352745 w 4011346"/>
              <a:gd name="connsiteY301-16672" fmla="*/ 410477 h 1978974"/>
              <a:gd name="connsiteX302-16673" fmla="*/ 2316036 w 4011346"/>
              <a:gd name="connsiteY302-16674" fmla="*/ 417152 h 1978974"/>
              <a:gd name="connsiteX303-16675" fmla="*/ 2272652 w 4011346"/>
              <a:gd name="connsiteY303-16676" fmla="*/ 403803 h 1978974"/>
              <a:gd name="connsiteX304-16677" fmla="*/ 2245954 w 4011346"/>
              <a:gd name="connsiteY304-16678" fmla="*/ 363756 h 1978974"/>
              <a:gd name="connsiteX305-16679" fmla="*/ 2209244 w 4011346"/>
              <a:gd name="connsiteY305-16680" fmla="*/ 360419 h 1978974"/>
              <a:gd name="connsiteX306-16681" fmla="*/ 2159186 w 4011346"/>
              <a:gd name="connsiteY306-16682" fmla="*/ 350407 h 1978974"/>
              <a:gd name="connsiteX307-16683" fmla="*/ 2132488 w 4011346"/>
              <a:gd name="connsiteY307-16684" fmla="*/ 367093 h 1978974"/>
              <a:gd name="connsiteX308-16685" fmla="*/ 2115802 w 4011346"/>
              <a:gd name="connsiteY308-16686" fmla="*/ 380442 h 1978974"/>
              <a:gd name="connsiteX309-16687" fmla="*/ 2115802 w 4011346"/>
              <a:gd name="connsiteY309-16688" fmla="*/ 350407 h 1978974"/>
              <a:gd name="connsiteX310-16689" fmla="*/ 2082430 w 4011346"/>
              <a:gd name="connsiteY310-16690" fmla="*/ 347070 h 1978974"/>
              <a:gd name="connsiteX311-16691" fmla="*/ 2045720 w 4011346"/>
              <a:gd name="connsiteY311-16692" fmla="*/ 320372 h 1978974"/>
              <a:gd name="connsiteX312-16693" fmla="*/ 2025697 w 4011346"/>
              <a:gd name="connsiteY312-16694" fmla="*/ 350407 h 1978974"/>
              <a:gd name="connsiteX313-16695" fmla="*/ 2055732 w 4011346"/>
              <a:gd name="connsiteY313-16696" fmla="*/ 347070 h 1978974"/>
              <a:gd name="connsiteX314-16697" fmla="*/ 2045720 w 4011346"/>
              <a:gd name="connsiteY314-16698" fmla="*/ 373768 h 1978974"/>
              <a:gd name="connsiteX315-16699" fmla="*/ 1988987 w 4011346"/>
              <a:gd name="connsiteY315-16700" fmla="*/ 393791 h 1978974"/>
              <a:gd name="connsiteX316-16701" fmla="*/ 1935592 w 4011346"/>
              <a:gd name="connsiteY316-16702" fmla="*/ 403803 h 1978974"/>
              <a:gd name="connsiteX317-16703" fmla="*/ 1995662 w 4011346"/>
              <a:gd name="connsiteY317-16704" fmla="*/ 347070 h 1978974"/>
              <a:gd name="connsiteX318-16705" fmla="*/ 2055732 w 4011346"/>
              <a:gd name="connsiteY318-16706" fmla="*/ 276988 h 1978974"/>
              <a:gd name="connsiteX319-16707" fmla="*/ 2055732 w 4011346"/>
              <a:gd name="connsiteY319-16708" fmla="*/ 276988 h 1978974"/>
              <a:gd name="connsiteX320-16709" fmla="*/ 1835474 w 4011346"/>
              <a:gd name="connsiteY320-16710" fmla="*/ 0 h 1978974"/>
              <a:gd name="connsiteX321-16711" fmla="*/ 1838813 w 4011346"/>
              <a:gd name="connsiteY321-16712" fmla="*/ 93441 h 1978974"/>
              <a:gd name="connsiteX322-16713" fmla="*/ 1782079 w 4011346"/>
              <a:gd name="connsiteY322-16714" fmla="*/ 80092 h 1978974"/>
              <a:gd name="connsiteX323-16715" fmla="*/ 1768731 w 4011346"/>
              <a:gd name="connsiteY323-16716" fmla="*/ 126814 h 1978974"/>
              <a:gd name="connsiteX324-16717" fmla="*/ 1705322 w 4011346"/>
              <a:gd name="connsiteY324-16718" fmla="*/ 150174 h 1978974"/>
              <a:gd name="connsiteX325-16719" fmla="*/ 1685300 w 4011346"/>
              <a:gd name="connsiteY325-16720" fmla="*/ 123476 h 1978974"/>
              <a:gd name="connsiteX326-16721" fmla="*/ 1615218 w 4011346"/>
              <a:gd name="connsiteY326-16722" fmla="*/ 126814 h 1978974"/>
              <a:gd name="connsiteX327-16723" fmla="*/ 1638579 w 4011346"/>
              <a:gd name="connsiteY327-16724" fmla="*/ 156849 h 1978974"/>
              <a:gd name="connsiteX328-16725" fmla="*/ 1528449 w 4011346"/>
              <a:gd name="connsiteY328-16726" fmla="*/ 183545 h 1978974"/>
              <a:gd name="connsiteX329-16727" fmla="*/ 1465043 w 4011346"/>
              <a:gd name="connsiteY329-16728" fmla="*/ 266976 h 1978974"/>
              <a:gd name="connsiteX330-16729" fmla="*/ 1448357 w 4011346"/>
              <a:gd name="connsiteY330-16730" fmla="*/ 293674 h 1978974"/>
              <a:gd name="connsiteX331-16731" fmla="*/ 1481729 w 4011346"/>
              <a:gd name="connsiteY331-16732" fmla="*/ 327047 h 1978974"/>
              <a:gd name="connsiteX332-16733" fmla="*/ 1481729 w 4011346"/>
              <a:gd name="connsiteY332-16734" fmla="*/ 357082 h 1978974"/>
              <a:gd name="connsiteX333-16735" fmla="*/ 1458368 w 4011346"/>
              <a:gd name="connsiteY333-16736" fmla="*/ 360419 h 1978974"/>
              <a:gd name="connsiteX334-16737" fmla="*/ 1458368 w 4011346"/>
              <a:gd name="connsiteY334-16738" fmla="*/ 340395 h 1978974"/>
              <a:gd name="connsiteX335-16739" fmla="*/ 1418322 w 4011346"/>
              <a:gd name="connsiteY335-16740" fmla="*/ 350407 h 1978974"/>
              <a:gd name="connsiteX336-16741" fmla="*/ 1368263 w 4011346"/>
              <a:gd name="connsiteY336-16742" fmla="*/ 357082 h 1978974"/>
              <a:gd name="connsiteX337-16743" fmla="*/ 1321542 w 4011346"/>
              <a:gd name="connsiteY337-16744" fmla="*/ 363756 h 1978974"/>
              <a:gd name="connsiteX338-16745" fmla="*/ 1318205 w 4011346"/>
              <a:gd name="connsiteY338-16746" fmla="*/ 450524 h 1978974"/>
              <a:gd name="connsiteX339-16747" fmla="*/ 1358252 w 4011346"/>
              <a:gd name="connsiteY339-16748" fmla="*/ 473885 h 1978974"/>
              <a:gd name="connsiteX340-16749" fmla="*/ 1374938 w 4011346"/>
              <a:gd name="connsiteY340-16750" fmla="*/ 503920 h 1978974"/>
              <a:gd name="connsiteX341-16751" fmla="*/ 1384949 w 4011346"/>
              <a:gd name="connsiteY341-16752" fmla="*/ 527280 h 1978974"/>
              <a:gd name="connsiteX342-16753" fmla="*/ 1394961 w 4011346"/>
              <a:gd name="connsiteY342-16754" fmla="*/ 577339 h 1978974"/>
              <a:gd name="connsiteX343-16755" fmla="*/ 1384949 w 4011346"/>
              <a:gd name="connsiteY343-16756" fmla="*/ 607374 h 1978974"/>
              <a:gd name="connsiteX344-16757" fmla="*/ 1358252 w 4011346"/>
              <a:gd name="connsiteY344-16758" fmla="*/ 574001 h 1978974"/>
              <a:gd name="connsiteX345-16759" fmla="*/ 1361589 w 4011346"/>
              <a:gd name="connsiteY345-16760" fmla="*/ 543966 h 1978974"/>
              <a:gd name="connsiteX346-16761" fmla="*/ 1351577 w 4011346"/>
              <a:gd name="connsiteY346-16762" fmla="*/ 503920 h 1978974"/>
              <a:gd name="connsiteX347-16763" fmla="*/ 1328217 w 4011346"/>
              <a:gd name="connsiteY347-16764" fmla="*/ 510594 h 1978974"/>
              <a:gd name="connsiteX348-16765" fmla="*/ 1281495 w 4011346"/>
              <a:gd name="connsiteY348-16766" fmla="*/ 473885 h 1978974"/>
              <a:gd name="connsiteX349-16767" fmla="*/ 1241449 w 4011346"/>
              <a:gd name="connsiteY349-16768" fmla="*/ 470547 h 1978974"/>
              <a:gd name="connsiteX350-16769" fmla="*/ 1241449 w 4011346"/>
              <a:gd name="connsiteY350-16770" fmla="*/ 517268 h 1978974"/>
              <a:gd name="connsiteX351-16771" fmla="*/ 1201402 w 4011346"/>
              <a:gd name="connsiteY351-16772" fmla="*/ 497245 h 1978974"/>
              <a:gd name="connsiteX352-16773" fmla="*/ 1228100 w 4011346"/>
              <a:gd name="connsiteY352-16774" fmla="*/ 547303 h 1978974"/>
              <a:gd name="connsiteX353-16775" fmla="*/ 1258135 w 4011346"/>
              <a:gd name="connsiteY353-16776" fmla="*/ 557315 h 1978974"/>
              <a:gd name="connsiteX354-16777" fmla="*/ 1258135 w 4011346"/>
              <a:gd name="connsiteY354-16778" fmla="*/ 577339 h 1978974"/>
              <a:gd name="connsiteX355-16779" fmla="*/ 1198065 w 4011346"/>
              <a:gd name="connsiteY355-16780" fmla="*/ 553978 h 1978974"/>
              <a:gd name="connsiteX356-16781" fmla="*/ 1181379 w 4011346"/>
              <a:gd name="connsiteY356-16782" fmla="*/ 553978 h 1978974"/>
              <a:gd name="connsiteX357-16783" fmla="*/ 1178041 w 4011346"/>
              <a:gd name="connsiteY357-16784" fmla="*/ 510594 h 1978974"/>
              <a:gd name="connsiteX358-16785" fmla="*/ 1171367 w 4011346"/>
              <a:gd name="connsiteY358-16786" fmla="*/ 423826 h 1978974"/>
              <a:gd name="connsiteX359-16787" fmla="*/ 1161355 w 4011346"/>
              <a:gd name="connsiteY359-16788" fmla="*/ 493908 h 1978974"/>
              <a:gd name="connsiteX360-16789" fmla="*/ 1137995 w 4011346"/>
              <a:gd name="connsiteY360-16790" fmla="*/ 523943 h 1978974"/>
              <a:gd name="connsiteX361-16791" fmla="*/ 1158018 w 4011346"/>
              <a:gd name="connsiteY361-16792" fmla="*/ 570664 h 1978974"/>
              <a:gd name="connsiteX362-16793" fmla="*/ 1158018 w 4011346"/>
              <a:gd name="connsiteY362-16794" fmla="*/ 604036 h 1978974"/>
              <a:gd name="connsiteX363-16795" fmla="*/ 1141332 w 4011346"/>
              <a:gd name="connsiteY363-16796" fmla="*/ 654095 h 1978974"/>
              <a:gd name="connsiteX364-16797" fmla="*/ 1154681 w 4011346"/>
              <a:gd name="connsiteY364-16798" fmla="*/ 687467 h 1978974"/>
              <a:gd name="connsiteX365-16799" fmla="*/ 1184716 w 4011346"/>
              <a:gd name="connsiteY365-16800" fmla="*/ 694141 h 1978974"/>
              <a:gd name="connsiteX366-16801" fmla="*/ 1221425 w 4011346"/>
              <a:gd name="connsiteY366-16802" fmla="*/ 700816 h 1978974"/>
              <a:gd name="connsiteX367-16803" fmla="*/ 1241449 w 4011346"/>
              <a:gd name="connsiteY367-16804" fmla="*/ 724176 h 1978974"/>
              <a:gd name="connsiteX368-16805" fmla="*/ 1258135 w 4011346"/>
              <a:gd name="connsiteY368-16806" fmla="*/ 767560 h 1978974"/>
              <a:gd name="connsiteX369-16807" fmla="*/ 1258135 w 4011346"/>
              <a:gd name="connsiteY369-16808" fmla="*/ 767560 h 1978974"/>
              <a:gd name="connsiteX370-16809" fmla="*/ 1254798 w 4011346"/>
              <a:gd name="connsiteY370-16810" fmla="*/ 800933 h 1978974"/>
              <a:gd name="connsiteX371-16811" fmla="*/ 1274821 w 4011346"/>
              <a:gd name="connsiteY371-16812" fmla="*/ 820956 h 1978974"/>
              <a:gd name="connsiteX372-16813" fmla="*/ 1244786 w 4011346"/>
              <a:gd name="connsiteY372-16814" fmla="*/ 827631 h 1978974"/>
              <a:gd name="connsiteX373-16815" fmla="*/ 1224763 w 4011346"/>
              <a:gd name="connsiteY373-16816" fmla="*/ 787584 h 1978974"/>
              <a:gd name="connsiteX374-16817" fmla="*/ 1224763 w 4011346"/>
              <a:gd name="connsiteY374-16818" fmla="*/ 747537 h 1978974"/>
              <a:gd name="connsiteX375-16819" fmla="*/ 1194727 w 4011346"/>
              <a:gd name="connsiteY375-16820" fmla="*/ 710828 h 1978974"/>
              <a:gd name="connsiteX376-16821" fmla="*/ 1164692 w 4011346"/>
              <a:gd name="connsiteY376-16822" fmla="*/ 754212 h 1978974"/>
              <a:gd name="connsiteX377-16823" fmla="*/ 1178041 w 4011346"/>
              <a:gd name="connsiteY377-16824" fmla="*/ 797595 h 1978974"/>
              <a:gd name="connsiteX378-16825" fmla="*/ 1137995 w 4011346"/>
              <a:gd name="connsiteY378-16826" fmla="*/ 854328 h 1978974"/>
              <a:gd name="connsiteX379-16827" fmla="*/ 1097948 w 4011346"/>
              <a:gd name="connsiteY379-16828" fmla="*/ 911061 h 1978974"/>
              <a:gd name="connsiteX380-16829" fmla="*/ 1007843 w 4011346"/>
              <a:gd name="connsiteY380-16830" fmla="*/ 874352 h 1978974"/>
              <a:gd name="connsiteX381-16831" fmla="*/ 1074587 w 4011346"/>
              <a:gd name="connsiteY381-16832" fmla="*/ 871014 h 1978974"/>
              <a:gd name="connsiteX382-16833" fmla="*/ 1107960 w 4011346"/>
              <a:gd name="connsiteY382-16834" fmla="*/ 807607 h 1978974"/>
              <a:gd name="connsiteX383-16835" fmla="*/ 1121309 w 4011346"/>
              <a:gd name="connsiteY383-16836" fmla="*/ 764223 h 1978974"/>
              <a:gd name="connsiteX384-16837" fmla="*/ 1127983 w 4011346"/>
              <a:gd name="connsiteY384-16838" fmla="*/ 730851 h 1978974"/>
              <a:gd name="connsiteX385-16839" fmla="*/ 1117971 w 4011346"/>
              <a:gd name="connsiteY385-16840" fmla="*/ 714165 h 1978974"/>
              <a:gd name="connsiteX386-16841" fmla="*/ 1114634 w 4011346"/>
              <a:gd name="connsiteY386-16842" fmla="*/ 664106 h 1978974"/>
              <a:gd name="connsiteX387-16843" fmla="*/ 1104622 w 4011346"/>
              <a:gd name="connsiteY387-16844" fmla="*/ 584013 h 1978974"/>
              <a:gd name="connsiteX388-16845" fmla="*/ 1101285 w 4011346"/>
              <a:gd name="connsiteY388-16846" fmla="*/ 523943 h 1978974"/>
              <a:gd name="connsiteX389-16847" fmla="*/ 1124646 w 4011346"/>
              <a:gd name="connsiteY389-16848" fmla="*/ 430501 h 1978974"/>
              <a:gd name="connsiteX390-16849" fmla="*/ 1031203 w 4011346"/>
              <a:gd name="connsiteY390-16850" fmla="*/ 420489 h 1978974"/>
              <a:gd name="connsiteX391-16851" fmla="*/ 1014517 w 4011346"/>
              <a:gd name="connsiteY391-16852" fmla="*/ 477222 h 1978974"/>
              <a:gd name="connsiteX392-16853" fmla="*/ 1024529 w 4011346"/>
              <a:gd name="connsiteY392-16854" fmla="*/ 523943 h 1978974"/>
              <a:gd name="connsiteX393-16855" fmla="*/ 981145 w 4011346"/>
              <a:gd name="connsiteY393-16856" fmla="*/ 577339 h 1978974"/>
              <a:gd name="connsiteX394-16857" fmla="*/ 991157 w 4011346"/>
              <a:gd name="connsiteY394-16858" fmla="*/ 614048 h 1978974"/>
              <a:gd name="connsiteX395-16859" fmla="*/ 981145 w 4011346"/>
              <a:gd name="connsiteY395-16860" fmla="*/ 660769 h 1978974"/>
              <a:gd name="connsiteX396-16861" fmla="*/ 1001168 w 4011346"/>
              <a:gd name="connsiteY396-16862" fmla="*/ 684130 h 1978974"/>
              <a:gd name="connsiteX397-16863" fmla="*/ 1017854 w 4011346"/>
              <a:gd name="connsiteY397-16864" fmla="*/ 730851 h 1978974"/>
              <a:gd name="connsiteX398-16865" fmla="*/ 1047890 w 4011346"/>
              <a:gd name="connsiteY398-16866" fmla="*/ 717502 h 1978974"/>
              <a:gd name="connsiteX399-16867" fmla="*/ 1014517 w 4011346"/>
              <a:gd name="connsiteY399-16868" fmla="*/ 770898 h 1978974"/>
              <a:gd name="connsiteX400-16869" fmla="*/ 957784 w 4011346"/>
              <a:gd name="connsiteY400-16870" fmla="*/ 717502 h 1978974"/>
              <a:gd name="connsiteX401-16871" fmla="*/ 884365 w 4011346"/>
              <a:gd name="connsiteY401-16872" fmla="*/ 680793 h 1978974"/>
              <a:gd name="connsiteX402-16873" fmla="*/ 824295 w 4011346"/>
              <a:gd name="connsiteY402-16874" fmla="*/ 657432 h 1978974"/>
              <a:gd name="connsiteX403-16875" fmla="*/ 810946 w 4011346"/>
              <a:gd name="connsiteY403-16876" fmla="*/ 694141 h 1978974"/>
              <a:gd name="connsiteX404-16877" fmla="*/ 827633 w 4011346"/>
              <a:gd name="connsiteY404-16878" fmla="*/ 730851 h 1978974"/>
              <a:gd name="connsiteX405-16879" fmla="*/ 814284 w 4011346"/>
              <a:gd name="connsiteY405-16880" fmla="*/ 754212 h 1978974"/>
              <a:gd name="connsiteX406-16881" fmla="*/ 800935 w 4011346"/>
              <a:gd name="connsiteY406-16882" fmla="*/ 770898 h 1978974"/>
              <a:gd name="connsiteX407-16883" fmla="*/ 770900 w 4011346"/>
              <a:gd name="connsiteY407-16884" fmla="*/ 714165 h 1978974"/>
              <a:gd name="connsiteX408-16885" fmla="*/ 744202 w 4011346"/>
              <a:gd name="connsiteY408-16886" fmla="*/ 750874 h 1978974"/>
              <a:gd name="connsiteX409-16887" fmla="*/ 707492 w 4011346"/>
              <a:gd name="connsiteY409-16888" fmla="*/ 744200 h 1978974"/>
              <a:gd name="connsiteX410-16889" fmla="*/ 654097 w 4011346"/>
              <a:gd name="connsiteY410-16890" fmla="*/ 780909 h 1978974"/>
              <a:gd name="connsiteX411-16891" fmla="*/ 644085 w 4011346"/>
              <a:gd name="connsiteY411-16892" fmla="*/ 757549 h 1978974"/>
              <a:gd name="connsiteX412-16893" fmla="*/ 654097 w 4011346"/>
              <a:gd name="connsiteY412-16894" fmla="*/ 720839 h 1978974"/>
              <a:gd name="connsiteX413-16895" fmla="*/ 614050 w 4011346"/>
              <a:gd name="connsiteY413-16896" fmla="*/ 757549 h 1978974"/>
              <a:gd name="connsiteX414-16897" fmla="*/ 594027 w 4011346"/>
              <a:gd name="connsiteY414-16898" fmla="*/ 757549 h 1978974"/>
              <a:gd name="connsiteX415-16899" fmla="*/ 533957 w 4011346"/>
              <a:gd name="connsiteY415-16900" fmla="*/ 790921 h 1978974"/>
              <a:gd name="connsiteX416-16901" fmla="*/ 510596 w 4011346"/>
              <a:gd name="connsiteY416-16902" fmla="*/ 814282 h 1978974"/>
              <a:gd name="connsiteX417-16903" fmla="*/ 500584 w 4011346"/>
              <a:gd name="connsiteY417-16904" fmla="*/ 861003 h 1978974"/>
              <a:gd name="connsiteX418-16905" fmla="*/ 450526 w 4011346"/>
              <a:gd name="connsiteY418-16906" fmla="*/ 847654 h 1978974"/>
              <a:gd name="connsiteX419-16907" fmla="*/ 433840 w 4011346"/>
              <a:gd name="connsiteY419-16908" fmla="*/ 810944 h 1978974"/>
              <a:gd name="connsiteX420-16909" fmla="*/ 467212 w 4011346"/>
              <a:gd name="connsiteY420-16910" fmla="*/ 780909 h 1978974"/>
              <a:gd name="connsiteX421-16911" fmla="*/ 453863 w 4011346"/>
              <a:gd name="connsiteY421-16912" fmla="*/ 757549 h 1978974"/>
              <a:gd name="connsiteX422-16913" fmla="*/ 390456 w 4011346"/>
              <a:gd name="connsiteY422-16914" fmla="*/ 727514 h 1978974"/>
              <a:gd name="connsiteX423-16915" fmla="*/ 417154 w 4011346"/>
              <a:gd name="connsiteY423-16916" fmla="*/ 777572 h 1978974"/>
              <a:gd name="connsiteX424-16917" fmla="*/ 407142 w 4011346"/>
              <a:gd name="connsiteY424-16918" fmla="*/ 820956 h 1978974"/>
              <a:gd name="connsiteX425-16919" fmla="*/ 413817 w 4011346"/>
              <a:gd name="connsiteY425-16920" fmla="*/ 857666 h 1978974"/>
              <a:gd name="connsiteX426-16921" fmla="*/ 427165 w 4011346"/>
              <a:gd name="connsiteY426-16922" fmla="*/ 881026 h 1978974"/>
              <a:gd name="connsiteX427-16923" fmla="*/ 413817 w 4011346"/>
              <a:gd name="connsiteY427-16924" fmla="*/ 911061 h 1978974"/>
              <a:gd name="connsiteX428-16925" fmla="*/ 390456 w 4011346"/>
              <a:gd name="connsiteY428-16926" fmla="*/ 887701 h 1978974"/>
              <a:gd name="connsiteX429-16927" fmla="*/ 360421 w 4011346"/>
              <a:gd name="connsiteY429-16928" fmla="*/ 884363 h 1978974"/>
              <a:gd name="connsiteX430-16929" fmla="*/ 333723 w 4011346"/>
              <a:gd name="connsiteY430-16930" fmla="*/ 924410 h 1978974"/>
              <a:gd name="connsiteX431-16931" fmla="*/ 307025 w 4011346"/>
              <a:gd name="connsiteY431-16932" fmla="*/ 944433 h 1978974"/>
              <a:gd name="connsiteX432-16933" fmla="*/ 320374 w 4011346"/>
              <a:gd name="connsiteY432-16934" fmla="*/ 971131 h 1978974"/>
              <a:gd name="connsiteX433-16935" fmla="*/ 303688 w 4011346"/>
              <a:gd name="connsiteY433-16936" fmla="*/ 994492 h 1978974"/>
              <a:gd name="connsiteX434-16937" fmla="*/ 233606 w 4011346"/>
              <a:gd name="connsiteY434-16938" fmla="*/ 957782 h 1978974"/>
              <a:gd name="connsiteX435-16939" fmla="*/ 243618 w 4011346"/>
              <a:gd name="connsiteY435-16940" fmla="*/ 1007841 h 1978974"/>
              <a:gd name="connsiteX436-16941" fmla="*/ 263641 w 4011346"/>
              <a:gd name="connsiteY436-16942" fmla="*/ 1027864 h 1978974"/>
              <a:gd name="connsiteX437-16943" fmla="*/ 250292 w 4011346"/>
              <a:gd name="connsiteY437-16944" fmla="*/ 1041213 h 1978974"/>
              <a:gd name="connsiteX438-16945" fmla="*/ 193560 w 4011346"/>
              <a:gd name="connsiteY438-16946" fmla="*/ 1004503 h 1978974"/>
              <a:gd name="connsiteX439-16947" fmla="*/ 170199 w 4011346"/>
              <a:gd name="connsiteY439-16948" fmla="*/ 964457 h 1978974"/>
              <a:gd name="connsiteX440-16949" fmla="*/ 170199 w 4011346"/>
              <a:gd name="connsiteY440-16950" fmla="*/ 917736 h 1978974"/>
              <a:gd name="connsiteX441-16951" fmla="*/ 133490 w 4011346"/>
              <a:gd name="connsiteY441-16952" fmla="*/ 840979 h 1978974"/>
              <a:gd name="connsiteX442-16953" fmla="*/ 196897 w 4011346"/>
              <a:gd name="connsiteY442-16954" fmla="*/ 871014 h 1978974"/>
              <a:gd name="connsiteX443-16955" fmla="*/ 256967 w 4011346"/>
              <a:gd name="connsiteY443-16956" fmla="*/ 901049 h 1978974"/>
              <a:gd name="connsiteX444-16957" fmla="*/ 293676 w 4011346"/>
              <a:gd name="connsiteY444-16958" fmla="*/ 904387 h 1978974"/>
              <a:gd name="connsiteX445-16959" fmla="*/ 327049 w 4011346"/>
              <a:gd name="connsiteY445-16960" fmla="*/ 874352 h 1978974"/>
              <a:gd name="connsiteX446-16961" fmla="*/ 343735 w 4011346"/>
              <a:gd name="connsiteY446-16962" fmla="*/ 837642 h 1978974"/>
              <a:gd name="connsiteX447-16963" fmla="*/ 333723 w 4011346"/>
              <a:gd name="connsiteY447-16964" fmla="*/ 787584 h 1978974"/>
              <a:gd name="connsiteX448-16965" fmla="*/ 290339 w 4011346"/>
              <a:gd name="connsiteY448-16966" fmla="*/ 767560 h 1978974"/>
              <a:gd name="connsiteX449-16967" fmla="*/ 236944 w 4011346"/>
              <a:gd name="connsiteY449-16968" fmla="*/ 720839 h 1978974"/>
              <a:gd name="connsiteX450-16969" fmla="*/ 133490 w 4011346"/>
              <a:gd name="connsiteY450-16970" fmla="*/ 664106 h 1978974"/>
              <a:gd name="connsiteX0-16971" fmla="*/ 133490 w 4011346"/>
              <a:gd name="connsiteY0-16972" fmla="*/ 664106 h 1978974"/>
              <a:gd name="connsiteX1-16973" fmla="*/ 46722 w 4011346"/>
              <a:gd name="connsiteY1-16974" fmla="*/ 694141 h 1978974"/>
              <a:gd name="connsiteX2-16975" fmla="*/ 33373 w 4011346"/>
              <a:gd name="connsiteY2-16976" fmla="*/ 724176 h 1978974"/>
              <a:gd name="connsiteX3-16977" fmla="*/ 43384 w 4011346"/>
              <a:gd name="connsiteY3-16978" fmla="*/ 754212 h 1978974"/>
              <a:gd name="connsiteX4-16979" fmla="*/ 60071 w 4011346"/>
              <a:gd name="connsiteY4-16980" fmla="*/ 780909 h 1978974"/>
              <a:gd name="connsiteX5-16981" fmla="*/ 73419 w 4011346"/>
              <a:gd name="connsiteY5-16982" fmla="*/ 810944 h 1978974"/>
              <a:gd name="connsiteX6-16983" fmla="*/ 56733 w 4011346"/>
              <a:gd name="connsiteY6-16984" fmla="*/ 834305 h 1978974"/>
              <a:gd name="connsiteX7-16985" fmla="*/ 76757 w 4011346"/>
              <a:gd name="connsiteY7-16986" fmla="*/ 914398 h 1978974"/>
              <a:gd name="connsiteX8-16987" fmla="*/ 66745 w 4011346"/>
              <a:gd name="connsiteY8-16988" fmla="*/ 931085 h 1978974"/>
              <a:gd name="connsiteX9-16989" fmla="*/ 70082 w 4011346"/>
              <a:gd name="connsiteY9-16990" fmla="*/ 957782 h 1978974"/>
              <a:gd name="connsiteX10-16991" fmla="*/ 70082 w 4011346"/>
              <a:gd name="connsiteY10-16992" fmla="*/ 997829 h 1978974"/>
              <a:gd name="connsiteX11-16993" fmla="*/ 80094 w 4011346"/>
              <a:gd name="connsiteY11-16994" fmla="*/ 1017852 h 1978974"/>
              <a:gd name="connsiteX12-16995" fmla="*/ 76757 w 4011346"/>
              <a:gd name="connsiteY12-16996" fmla="*/ 1041213 h 1978974"/>
              <a:gd name="connsiteX13-16997" fmla="*/ 106792 w 4011346"/>
              <a:gd name="connsiteY13-16998" fmla="*/ 1074585 h 1978974"/>
              <a:gd name="connsiteX14-16999" fmla="*/ 106792 w 4011346"/>
              <a:gd name="connsiteY14-17000" fmla="*/ 1104620 h 1978974"/>
              <a:gd name="connsiteX15-17001" fmla="*/ 13349 w 4011346"/>
              <a:gd name="connsiteY15-17002" fmla="*/ 1194725 h 1978974"/>
              <a:gd name="connsiteX16-17003" fmla="*/ 33373 w 4011346"/>
              <a:gd name="connsiteY16-17004" fmla="*/ 1228098 h 1978974"/>
              <a:gd name="connsiteX17-17005" fmla="*/ 33373 w 4011346"/>
              <a:gd name="connsiteY17-17006" fmla="*/ 1228098 h 1978974"/>
              <a:gd name="connsiteX18-17007" fmla="*/ 16687 w 4011346"/>
              <a:gd name="connsiteY18-17008" fmla="*/ 1258133 h 1978974"/>
              <a:gd name="connsiteX19-17009" fmla="*/ 3338 w 4011346"/>
              <a:gd name="connsiteY19-17010" fmla="*/ 1288168 h 1978974"/>
              <a:gd name="connsiteX20-17011" fmla="*/ 0 w 4011346"/>
              <a:gd name="connsiteY20-17012" fmla="*/ 1348238 h 1978974"/>
              <a:gd name="connsiteX21-17013" fmla="*/ 16687 w 4011346"/>
              <a:gd name="connsiteY21-17014" fmla="*/ 1391622 h 1978974"/>
              <a:gd name="connsiteX22-17015" fmla="*/ 20024 w 4011346"/>
              <a:gd name="connsiteY22-17016" fmla="*/ 1424994 h 1978974"/>
              <a:gd name="connsiteX23-17017" fmla="*/ 56733 w 4011346"/>
              <a:gd name="connsiteY23-17018" fmla="*/ 1435006 h 1978974"/>
              <a:gd name="connsiteX24-17019" fmla="*/ 116803 w 4011346"/>
              <a:gd name="connsiteY24-17020" fmla="*/ 1521774 h 1978974"/>
              <a:gd name="connsiteX25-17021" fmla="*/ 96780 w 4011346"/>
              <a:gd name="connsiteY25-17022" fmla="*/ 1545134 h 1978974"/>
              <a:gd name="connsiteX26-17023" fmla="*/ 93443 w 4011346"/>
              <a:gd name="connsiteY26-17024" fmla="*/ 1575169 h 1978974"/>
              <a:gd name="connsiteX27-17025" fmla="*/ 120141 w 4011346"/>
              <a:gd name="connsiteY27-17026" fmla="*/ 1578506 h 1978974"/>
              <a:gd name="connsiteX28-17027" fmla="*/ 160187 w 4011346"/>
              <a:gd name="connsiteY28-17028" fmla="*/ 1591855 h 1978974"/>
              <a:gd name="connsiteX29-17029" fmla="*/ 186885 w 4011346"/>
              <a:gd name="connsiteY29-17030" fmla="*/ 1605204 h 1978974"/>
              <a:gd name="connsiteX30-17031" fmla="*/ 213583 w 4011346"/>
              <a:gd name="connsiteY30-17032" fmla="*/ 1635239 h 1978974"/>
              <a:gd name="connsiteX31-17033" fmla="*/ 243618 w 4011346"/>
              <a:gd name="connsiteY31-17034" fmla="*/ 1638576 h 1978974"/>
              <a:gd name="connsiteX32-17035" fmla="*/ 287002 w 4011346"/>
              <a:gd name="connsiteY32-17036" fmla="*/ 1668612 h 1978974"/>
              <a:gd name="connsiteX33-17037" fmla="*/ 310363 w 4011346"/>
              <a:gd name="connsiteY33-17038" fmla="*/ 1678623 h 1978974"/>
              <a:gd name="connsiteX34-17039" fmla="*/ 310363 w 4011346"/>
              <a:gd name="connsiteY34-17040" fmla="*/ 1715333 h 1978974"/>
              <a:gd name="connsiteX35-17041" fmla="*/ 270316 w 4011346"/>
              <a:gd name="connsiteY35-17042" fmla="*/ 1755379 h 1978974"/>
              <a:gd name="connsiteX36-17043" fmla="*/ 280327 w 4011346"/>
              <a:gd name="connsiteY36-17044" fmla="*/ 1778740 h 1978974"/>
              <a:gd name="connsiteX37-17045" fmla="*/ 273653 w 4011346"/>
              <a:gd name="connsiteY37-17046" fmla="*/ 1798763 h 1978974"/>
              <a:gd name="connsiteX38-17047" fmla="*/ 266979 w 4011346"/>
              <a:gd name="connsiteY38-17048" fmla="*/ 1815449 h 1978974"/>
              <a:gd name="connsiteX39-17049" fmla="*/ 240281 w 4011346"/>
              <a:gd name="connsiteY39-17050" fmla="*/ 1855496 h 1978974"/>
              <a:gd name="connsiteX40-17051" fmla="*/ 307025 w 4011346"/>
              <a:gd name="connsiteY40-17052" fmla="*/ 1892206 h 1978974"/>
              <a:gd name="connsiteX41-17053" fmla="*/ 337060 w 4011346"/>
              <a:gd name="connsiteY41-17054" fmla="*/ 1898880 h 1978974"/>
              <a:gd name="connsiteX42-17055" fmla="*/ 360421 w 4011346"/>
              <a:gd name="connsiteY42-17056" fmla="*/ 1905555 h 1978974"/>
              <a:gd name="connsiteX43-17057" fmla="*/ 380444 w 4011346"/>
              <a:gd name="connsiteY43-17058" fmla="*/ 1912229 h 1978974"/>
              <a:gd name="connsiteX44-17059" fmla="*/ 407142 w 4011346"/>
              <a:gd name="connsiteY44-17060" fmla="*/ 1932252 h 1978974"/>
              <a:gd name="connsiteX45-17061" fmla="*/ 437177 w 4011346"/>
              <a:gd name="connsiteY45-17062" fmla="*/ 1928915 h 1978974"/>
              <a:gd name="connsiteX46-17063" fmla="*/ 507259 w 4011346"/>
              <a:gd name="connsiteY46-17064" fmla="*/ 1978974 h 1978974"/>
              <a:gd name="connsiteX47-17065" fmla="*/ 517271 w 4011346"/>
              <a:gd name="connsiteY47-17066" fmla="*/ 1965625 h 1978974"/>
              <a:gd name="connsiteX48-17067" fmla="*/ 507259 w 4011346"/>
              <a:gd name="connsiteY48-17068" fmla="*/ 1925578 h 1978974"/>
              <a:gd name="connsiteX49-17069" fmla="*/ 500584 w 4011346"/>
              <a:gd name="connsiteY49-17070" fmla="*/ 1892206 h 1978974"/>
              <a:gd name="connsiteX50-17071" fmla="*/ 483898 w 4011346"/>
              <a:gd name="connsiteY50-17072" fmla="*/ 1848822 h 1978974"/>
              <a:gd name="connsiteX51-17073" fmla="*/ 513933 w 4011346"/>
              <a:gd name="connsiteY51-17074" fmla="*/ 1828798 h 1978974"/>
              <a:gd name="connsiteX52-17075" fmla="*/ 547306 w 4011346"/>
              <a:gd name="connsiteY52-17076" fmla="*/ 1805438 h 1978974"/>
              <a:gd name="connsiteX53-17077" fmla="*/ 527282 w 4011346"/>
              <a:gd name="connsiteY53-17078" fmla="*/ 1788752 h 1978974"/>
              <a:gd name="connsiteX54-17079" fmla="*/ 517271 w 4011346"/>
              <a:gd name="connsiteY54-17080" fmla="*/ 1755379 h 1978974"/>
              <a:gd name="connsiteX55-17081" fmla="*/ 480561 w 4011346"/>
              <a:gd name="connsiteY55-17082" fmla="*/ 1738693 h 1978974"/>
              <a:gd name="connsiteX56-17083" fmla="*/ 470549 w 4011346"/>
              <a:gd name="connsiteY56-17084" fmla="*/ 1718670 h 1978974"/>
              <a:gd name="connsiteX57-17085" fmla="*/ 480561 w 4011346"/>
              <a:gd name="connsiteY57-17086" fmla="*/ 1688635 h 1978974"/>
              <a:gd name="connsiteX58-17087" fmla="*/ 490573 w 4011346"/>
              <a:gd name="connsiteY58-17088" fmla="*/ 1648588 h 1978974"/>
              <a:gd name="connsiteX59-17089" fmla="*/ 513933 w 4011346"/>
              <a:gd name="connsiteY59-17090" fmla="*/ 1668612 h 1978974"/>
              <a:gd name="connsiteX60-17091" fmla="*/ 520608 w 4011346"/>
              <a:gd name="connsiteY60-17092" fmla="*/ 1651925 h 1978974"/>
              <a:gd name="connsiteX61-17093" fmla="*/ 543968 w 4011346"/>
              <a:gd name="connsiteY61-17094" fmla="*/ 1615216 h 1978974"/>
              <a:gd name="connsiteX62-17095" fmla="*/ 574003 w 4011346"/>
              <a:gd name="connsiteY62-17096" fmla="*/ 1598530 h 1978974"/>
              <a:gd name="connsiteX63-17097" fmla="*/ 590690 w 4011346"/>
              <a:gd name="connsiteY63-17098" fmla="*/ 1611879 h 1978974"/>
              <a:gd name="connsiteX64-17099" fmla="*/ 610713 w 4011346"/>
              <a:gd name="connsiteY64-17100" fmla="*/ 1585181 h 1978974"/>
              <a:gd name="connsiteX65-17101" fmla="*/ 630736 w 4011346"/>
              <a:gd name="connsiteY65-17102" fmla="*/ 1611879 h 1978974"/>
              <a:gd name="connsiteX66-17103" fmla="*/ 657434 w 4011346"/>
              <a:gd name="connsiteY66-17104" fmla="*/ 1635239 h 1978974"/>
              <a:gd name="connsiteX67-17105" fmla="*/ 674120 w 4011346"/>
              <a:gd name="connsiteY67-17106" fmla="*/ 1641914 h 1978974"/>
              <a:gd name="connsiteX68-17107" fmla="*/ 697481 w 4011346"/>
              <a:gd name="connsiteY68-17108" fmla="*/ 1641914 h 1978974"/>
              <a:gd name="connsiteX69-17109" fmla="*/ 717504 w 4011346"/>
              <a:gd name="connsiteY69-17110" fmla="*/ 1628565 h 1978974"/>
              <a:gd name="connsiteX70-17111" fmla="*/ 744202 w 4011346"/>
              <a:gd name="connsiteY70-17112" fmla="*/ 1628565 h 1978974"/>
              <a:gd name="connsiteX71-17113" fmla="*/ 760888 w 4011346"/>
              <a:gd name="connsiteY71-17114" fmla="*/ 1625228 h 1978974"/>
              <a:gd name="connsiteX72-17115" fmla="*/ 790923 w 4011346"/>
              <a:gd name="connsiteY72-17116" fmla="*/ 1658600 h 1978974"/>
              <a:gd name="connsiteX73-17117" fmla="*/ 797598 w 4011346"/>
              <a:gd name="connsiteY73-17118" fmla="*/ 1631902 h 1978974"/>
              <a:gd name="connsiteX74-17119" fmla="*/ 817621 w 4011346"/>
              <a:gd name="connsiteY74-17120" fmla="*/ 1648588 h 1978974"/>
              <a:gd name="connsiteX75-17121" fmla="*/ 837644 w 4011346"/>
              <a:gd name="connsiteY75-17122" fmla="*/ 1625228 h 1978974"/>
              <a:gd name="connsiteX76-17123" fmla="*/ 827633 w 4011346"/>
              <a:gd name="connsiteY76-17124" fmla="*/ 1605204 h 1978974"/>
              <a:gd name="connsiteX77-17125" fmla="*/ 810946 w 4011346"/>
              <a:gd name="connsiteY77-17126" fmla="*/ 1591855 h 1978974"/>
              <a:gd name="connsiteX78-17127" fmla="*/ 810946 w 4011346"/>
              <a:gd name="connsiteY78-17128" fmla="*/ 1565158 h 1978974"/>
              <a:gd name="connsiteX79-17129" fmla="*/ 810946 w 4011346"/>
              <a:gd name="connsiteY79-17130" fmla="*/ 1551809 h 1978974"/>
              <a:gd name="connsiteX80-17131" fmla="*/ 830970 w 4011346"/>
              <a:gd name="connsiteY80-17132" fmla="*/ 1548471 h 1978974"/>
              <a:gd name="connsiteX81-17133" fmla="*/ 840981 w 4011346"/>
              <a:gd name="connsiteY81-17134" fmla="*/ 1545134 h 1978974"/>
              <a:gd name="connsiteX82-17135" fmla="*/ 820958 w 4011346"/>
              <a:gd name="connsiteY82-17136" fmla="*/ 1508425 h 1978974"/>
              <a:gd name="connsiteX83-17137" fmla="*/ 854330 w 4011346"/>
              <a:gd name="connsiteY83-17138" fmla="*/ 1501750 h 1978974"/>
              <a:gd name="connsiteX84-17139" fmla="*/ 891040 w 4011346"/>
              <a:gd name="connsiteY84-17140" fmla="*/ 1508425 h 1978974"/>
              <a:gd name="connsiteX85-17141" fmla="*/ 964459 w 4011346"/>
              <a:gd name="connsiteY85-17142" fmla="*/ 1465041 h 1978974"/>
              <a:gd name="connsiteX86-17143" fmla="*/ 1001168 w 4011346"/>
              <a:gd name="connsiteY86-17144" fmla="*/ 1465041 h 1978974"/>
              <a:gd name="connsiteX87-17145" fmla="*/ 1027866 w 4011346"/>
              <a:gd name="connsiteY87-17146" fmla="*/ 1441680 h 1978974"/>
              <a:gd name="connsiteX88-17147" fmla="*/ 1047890 w 4011346"/>
              <a:gd name="connsiteY88-17148" fmla="*/ 1451692 h 1978974"/>
              <a:gd name="connsiteX89-17149" fmla="*/ 1067913 w 4011346"/>
              <a:gd name="connsiteY89-17150" fmla="*/ 1461703 h 1978974"/>
              <a:gd name="connsiteX90-17151" fmla="*/ 1087936 w 4011346"/>
              <a:gd name="connsiteY90-17152" fmla="*/ 1488401 h 1978974"/>
              <a:gd name="connsiteX91-17153" fmla="*/ 1074587 w 4011346"/>
              <a:gd name="connsiteY91-17154" fmla="*/ 1501750 h 1978974"/>
              <a:gd name="connsiteX92-17155" fmla="*/ 1104622 w 4011346"/>
              <a:gd name="connsiteY92-17156" fmla="*/ 1501750 h 1978974"/>
              <a:gd name="connsiteX93-17157" fmla="*/ 1107960 w 4011346"/>
              <a:gd name="connsiteY93-17158" fmla="*/ 1518436 h 1978974"/>
              <a:gd name="connsiteX94-17159" fmla="*/ 1121309 w 4011346"/>
              <a:gd name="connsiteY94-17160" fmla="*/ 1501750 h 1978974"/>
              <a:gd name="connsiteX95-17161" fmla="*/ 1134657 w 4011346"/>
              <a:gd name="connsiteY95-17162" fmla="*/ 1515099 h 1978974"/>
              <a:gd name="connsiteX96-17163" fmla="*/ 1134657 w 4011346"/>
              <a:gd name="connsiteY96-17164" fmla="*/ 1535122 h 1978974"/>
              <a:gd name="connsiteX97-17165" fmla="*/ 1148006 w 4011346"/>
              <a:gd name="connsiteY97-17166" fmla="*/ 1531785 h 1978974"/>
              <a:gd name="connsiteX98-17167" fmla="*/ 1208076 w 4011346"/>
              <a:gd name="connsiteY98-17168" fmla="*/ 1485064 h 1978974"/>
              <a:gd name="connsiteX99-17169" fmla="*/ 1211414 w 4011346"/>
              <a:gd name="connsiteY99-17170" fmla="*/ 1505087 h 1978974"/>
              <a:gd name="connsiteX100-17171" fmla="*/ 1244786 w 4011346"/>
              <a:gd name="connsiteY100-17172" fmla="*/ 1525111 h 1978974"/>
              <a:gd name="connsiteX101-17173" fmla="*/ 1264809 w 4011346"/>
              <a:gd name="connsiteY101-17174" fmla="*/ 1555146 h 1978974"/>
              <a:gd name="connsiteX102-17175" fmla="*/ 1298181 w 4011346"/>
              <a:gd name="connsiteY102-17176" fmla="*/ 1661937 h 1978974"/>
              <a:gd name="connsiteX103-17177" fmla="*/ 1308193 w 4011346"/>
              <a:gd name="connsiteY103-17178" fmla="*/ 1618553 h 1978974"/>
              <a:gd name="connsiteX104-17179" fmla="*/ 1344903 w 4011346"/>
              <a:gd name="connsiteY104-17180" fmla="*/ 1638576 h 1978974"/>
              <a:gd name="connsiteX105-17181" fmla="*/ 1388287 w 4011346"/>
              <a:gd name="connsiteY105-17182" fmla="*/ 1638576 h 1978974"/>
              <a:gd name="connsiteX106-17183" fmla="*/ 1394961 w 4011346"/>
              <a:gd name="connsiteY106-17184" fmla="*/ 1661937 h 1978974"/>
              <a:gd name="connsiteX107-17185" fmla="*/ 1435008 w 4011346"/>
              <a:gd name="connsiteY107-17186" fmla="*/ 1685298 h 1978974"/>
              <a:gd name="connsiteX108-17187" fmla="*/ 1465043 w 4011346"/>
              <a:gd name="connsiteY108-17188" fmla="*/ 1685298 h 1978974"/>
              <a:gd name="connsiteX109-17189" fmla="*/ 1491741 w 4011346"/>
              <a:gd name="connsiteY109-17190" fmla="*/ 1698647 h 1978974"/>
              <a:gd name="connsiteX110-17191" fmla="*/ 1535125 w 4011346"/>
              <a:gd name="connsiteY110-17192" fmla="*/ 1655263 h 1978974"/>
              <a:gd name="connsiteX111-17193" fmla="*/ 1571834 w 4011346"/>
              <a:gd name="connsiteY111-17194" fmla="*/ 1635239 h 1978974"/>
              <a:gd name="connsiteX112-17195" fmla="*/ 1608544 w 4011346"/>
              <a:gd name="connsiteY112-17196" fmla="*/ 1638576 h 1978974"/>
              <a:gd name="connsiteX113-17197" fmla="*/ 1655265 w 4011346"/>
              <a:gd name="connsiteY113-17198" fmla="*/ 1651925 h 1978974"/>
              <a:gd name="connsiteX114-17199" fmla="*/ 1681963 w 4011346"/>
              <a:gd name="connsiteY114-17200" fmla="*/ 1668612 h 1978974"/>
              <a:gd name="connsiteX115-17201" fmla="*/ 1735358 w 4011346"/>
              <a:gd name="connsiteY115-17202" fmla="*/ 1661937 h 1978974"/>
              <a:gd name="connsiteX116-17203" fmla="*/ 1745370 w 4011346"/>
              <a:gd name="connsiteY116-17204" fmla="*/ 1641914 h 1978974"/>
              <a:gd name="connsiteX117-17205" fmla="*/ 1738695 w 4011346"/>
              <a:gd name="connsiteY117-17206" fmla="*/ 1621890 h 1978974"/>
              <a:gd name="connsiteX118-17207" fmla="*/ 1765393 w 4011346"/>
              <a:gd name="connsiteY118-17208" fmla="*/ 1595193 h 1978974"/>
              <a:gd name="connsiteX119-17209" fmla="*/ 1778742 w 4011346"/>
              <a:gd name="connsiteY119-17210" fmla="*/ 1591855 h 1978974"/>
              <a:gd name="connsiteX120-17211" fmla="*/ 1812114 w 4011346"/>
              <a:gd name="connsiteY120-17212" fmla="*/ 1608541 h 1978974"/>
              <a:gd name="connsiteX121-17213" fmla="*/ 1852161 w 4011346"/>
              <a:gd name="connsiteY121-17214" fmla="*/ 1621890 h 1978974"/>
              <a:gd name="connsiteX122-17215" fmla="*/ 1858836 w 4011346"/>
              <a:gd name="connsiteY122-17216" fmla="*/ 1648588 h 1978974"/>
              <a:gd name="connsiteX123-17217" fmla="*/ 1872184 w 4011346"/>
              <a:gd name="connsiteY123-17218" fmla="*/ 1655263 h 1978974"/>
              <a:gd name="connsiteX124-17219" fmla="*/ 1902219 w 4011346"/>
              <a:gd name="connsiteY124-17220" fmla="*/ 1658600 h 1978974"/>
              <a:gd name="connsiteX125-17221" fmla="*/ 1932254 w 4011346"/>
              <a:gd name="connsiteY125-17222" fmla="*/ 1641914 h 1978974"/>
              <a:gd name="connsiteX126-17223" fmla="*/ 1962290 w 4011346"/>
              <a:gd name="connsiteY126-17224" fmla="*/ 1655263 h 1978974"/>
              <a:gd name="connsiteX127-17225" fmla="*/ 1985650 w 4011346"/>
              <a:gd name="connsiteY127-17226" fmla="*/ 1668612 h 1978974"/>
              <a:gd name="connsiteX128-17227" fmla="*/ 1995662 w 4011346"/>
              <a:gd name="connsiteY128-17228" fmla="*/ 1678623 h 1978974"/>
              <a:gd name="connsiteX129-17229" fmla="*/ 2032371 w 4011346"/>
              <a:gd name="connsiteY129-17230" fmla="*/ 1698647 h 1978974"/>
              <a:gd name="connsiteX130-17231" fmla="*/ 2069081 w 4011346"/>
              <a:gd name="connsiteY130-17232" fmla="*/ 1695309 h 1978974"/>
              <a:gd name="connsiteX131-17233" fmla="*/ 2142500 w 4011346"/>
              <a:gd name="connsiteY131-17234" fmla="*/ 1651925 h 1978974"/>
              <a:gd name="connsiteX132-17235" fmla="*/ 2195895 w 4011346"/>
              <a:gd name="connsiteY132-17236" fmla="*/ 1665274 h 1978974"/>
              <a:gd name="connsiteX133-17237" fmla="*/ 2225930 w 4011346"/>
              <a:gd name="connsiteY133-17238" fmla="*/ 1675286 h 1978974"/>
              <a:gd name="connsiteX134-17239" fmla="*/ 2259303 w 4011346"/>
              <a:gd name="connsiteY134-17240" fmla="*/ 1661937 h 1978974"/>
              <a:gd name="connsiteX135-17241" fmla="*/ 2262640 w 4011346"/>
              <a:gd name="connsiteY135-17242" fmla="*/ 1635239 h 1978974"/>
              <a:gd name="connsiteX136-17243" fmla="*/ 2282663 w 4011346"/>
              <a:gd name="connsiteY136-17244" fmla="*/ 1605204 h 1978974"/>
              <a:gd name="connsiteX137-17245" fmla="*/ 2299349 w 4011346"/>
              <a:gd name="connsiteY137-17246" fmla="*/ 1551809 h 1978974"/>
              <a:gd name="connsiteX138-17247" fmla="*/ 2282663 w 4011346"/>
              <a:gd name="connsiteY138-17248" fmla="*/ 1555146 h 1978974"/>
              <a:gd name="connsiteX139-17249" fmla="*/ 2312698 w 4011346"/>
              <a:gd name="connsiteY139-17250" fmla="*/ 1528448 h 1978974"/>
              <a:gd name="connsiteX140-17251" fmla="*/ 2339396 w 4011346"/>
              <a:gd name="connsiteY140-17252" fmla="*/ 1525111 h 1978974"/>
              <a:gd name="connsiteX141-17253" fmla="*/ 2396129 w 4011346"/>
              <a:gd name="connsiteY141-17254" fmla="*/ 1535122 h 1978974"/>
              <a:gd name="connsiteX142-17255" fmla="*/ 2436176 w 4011346"/>
              <a:gd name="connsiteY142-17256" fmla="*/ 1561820 h 1978974"/>
              <a:gd name="connsiteX143-17257" fmla="*/ 2462873 w 4011346"/>
              <a:gd name="connsiteY143-17258" fmla="*/ 1591855 h 1978974"/>
              <a:gd name="connsiteX144-17259" fmla="*/ 2469548 w 4011346"/>
              <a:gd name="connsiteY144-17260" fmla="*/ 1628565 h 1978974"/>
              <a:gd name="connsiteX145-17261" fmla="*/ 2476222 w 4011346"/>
              <a:gd name="connsiteY145-17262" fmla="*/ 1668612 h 1978974"/>
              <a:gd name="connsiteX146-17263" fmla="*/ 2486234 w 4011346"/>
              <a:gd name="connsiteY146-17264" fmla="*/ 1688635 h 1978974"/>
              <a:gd name="connsiteX147-17265" fmla="*/ 2529618 w 4011346"/>
              <a:gd name="connsiteY147-17266" fmla="*/ 1701984 h 1978974"/>
              <a:gd name="connsiteX148-17267" fmla="*/ 2549641 w 4011346"/>
              <a:gd name="connsiteY148-17268" fmla="*/ 1722007 h 1978974"/>
              <a:gd name="connsiteX149-17269" fmla="*/ 2562990 w 4011346"/>
              <a:gd name="connsiteY149-17270" fmla="*/ 1755379 h 1978974"/>
              <a:gd name="connsiteX150-17271" fmla="*/ 2586351 w 4011346"/>
              <a:gd name="connsiteY150-17272" fmla="*/ 1748705 h 1978974"/>
              <a:gd name="connsiteX151-17273" fmla="*/ 2606374 w 4011346"/>
              <a:gd name="connsiteY151-17274" fmla="*/ 1738693 h 1978974"/>
              <a:gd name="connsiteX152-17275" fmla="*/ 2639746 w 4011346"/>
              <a:gd name="connsiteY152-17276" fmla="*/ 1722007 h 1978974"/>
              <a:gd name="connsiteX153-17277" fmla="*/ 2643084 w 4011346"/>
              <a:gd name="connsiteY153-17278" fmla="*/ 1738693 h 1978974"/>
              <a:gd name="connsiteX154-17279" fmla="*/ 2626398 w 4011346"/>
              <a:gd name="connsiteY154-17280" fmla="*/ 1768728 h 1978974"/>
              <a:gd name="connsiteX155-17281" fmla="*/ 2616386 w 4011346"/>
              <a:gd name="connsiteY155-17282" fmla="*/ 1805438 h 1978974"/>
              <a:gd name="connsiteX156-17283" fmla="*/ 2603037 w 4011346"/>
              <a:gd name="connsiteY156-17284" fmla="*/ 1858833 h 1978974"/>
              <a:gd name="connsiteX157-17285" fmla="*/ 2579676 w 4011346"/>
              <a:gd name="connsiteY157-17286" fmla="*/ 1832136 h 1978974"/>
              <a:gd name="connsiteX158-17287" fmla="*/ 2552979 w 4011346"/>
              <a:gd name="connsiteY158-17288" fmla="*/ 1855496 h 1978974"/>
              <a:gd name="connsiteX159-17289" fmla="*/ 2559653 w 4011346"/>
              <a:gd name="connsiteY159-17290" fmla="*/ 1882194 h 1978974"/>
              <a:gd name="connsiteX160-17291" fmla="*/ 2559653 w 4011346"/>
              <a:gd name="connsiteY160-17292" fmla="*/ 1918903 h 1978974"/>
              <a:gd name="connsiteX161-17293" fmla="*/ 2549641 w 4011346"/>
              <a:gd name="connsiteY161-17294" fmla="*/ 1938927 h 1978974"/>
              <a:gd name="connsiteX162-17295" fmla="*/ 2589688 w 4011346"/>
              <a:gd name="connsiteY162-17296" fmla="*/ 1918903 h 1978974"/>
              <a:gd name="connsiteX163-17297" fmla="*/ 2626398 w 4011346"/>
              <a:gd name="connsiteY163-17298" fmla="*/ 1928915 h 1978974"/>
              <a:gd name="connsiteX164-17299" fmla="*/ 2653095 w 4011346"/>
              <a:gd name="connsiteY164-17300" fmla="*/ 1905555 h 1978974"/>
              <a:gd name="connsiteX165-17301" fmla="*/ 2683130 w 4011346"/>
              <a:gd name="connsiteY165-17302" fmla="*/ 1852159 h 1978974"/>
              <a:gd name="connsiteX166-17303" fmla="*/ 2753212 w 4011346"/>
              <a:gd name="connsiteY166-17304" fmla="*/ 1765391 h 1978974"/>
              <a:gd name="connsiteX167-17305" fmla="*/ 2783247 w 4011346"/>
              <a:gd name="connsiteY167-17306" fmla="*/ 1695309 h 1978974"/>
              <a:gd name="connsiteX168-17307" fmla="*/ 2803271 w 4011346"/>
              <a:gd name="connsiteY168-17308" fmla="*/ 1591855 h 1978974"/>
              <a:gd name="connsiteX169-17309" fmla="*/ 2793259 w 4011346"/>
              <a:gd name="connsiteY169-17310" fmla="*/ 1541797 h 1978974"/>
              <a:gd name="connsiteX170-17311" fmla="*/ 2769898 w 4011346"/>
              <a:gd name="connsiteY170-17312" fmla="*/ 1508425 h 1978974"/>
              <a:gd name="connsiteX171-17313" fmla="*/ 2726514 w 4011346"/>
              <a:gd name="connsiteY171-17314" fmla="*/ 1508425 h 1978974"/>
              <a:gd name="connsiteX172-17315" fmla="*/ 2699817 w 4011346"/>
              <a:gd name="connsiteY172-17316" fmla="*/ 1508425 h 1978974"/>
              <a:gd name="connsiteX173-17317" fmla="*/ 2683130 w 4011346"/>
              <a:gd name="connsiteY173-17318" fmla="*/ 1488401 h 1978974"/>
              <a:gd name="connsiteX174-17319" fmla="*/ 2669781 w 4011346"/>
              <a:gd name="connsiteY174-17320" fmla="*/ 1468378 h 1978974"/>
              <a:gd name="connsiteX175-17321" fmla="*/ 2763224 w 4011346"/>
              <a:gd name="connsiteY175-17322" fmla="*/ 1351575 h 1978974"/>
              <a:gd name="connsiteX176-17323" fmla="*/ 2846654 w 4011346"/>
              <a:gd name="connsiteY176-17324" fmla="*/ 1284831 h 1978974"/>
              <a:gd name="connsiteX177-17325" fmla="*/ 2890038 w 4011346"/>
              <a:gd name="connsiteY177-17326" fmla="*/ 1261470 h 1978974"/>
              <a:gd name="connsiteX178-17327" fmla="*/ 2933422 w 4011346"/>
              <a:gd name="connsiteY178-17328" fmla="*/ 1281493 h 1978974"/>
              <a:gd name="connsiteX179-17329" fmla="*/ 2950109 w 4011346"/>
              <a:gd name="connsiteY179-17330" fmla="*/ 1264807 h 1978974"/>
              <a:gd name="connsiteX180-17331" fmla="*/ 2993492 w 4011346"/>
              <a:gd name="connsiteY180-17332" fmla="*/ 1281493 h 1978974"/>
              <a:gd name="connsiteX181-17333" fmla="*/ 3006841 w 4011346"/>
              <a:gd name="connsiteY181-17334" fmla="*/ 1248121 h 1978974"/>
              <a:gd name="connsiteX182-17335" fmla="*/ 3053563 w 4011346"/>
              <a:gd name="connsiteY182-17336" fmla="*/ 1258133 h 1978974"/>
              <a:gd name="connsiteX183-17337" fmla="*/ 3070249 w 4011346"/>
              <a:gd name="connsiteY183-17338" fmla="*/ 1274819 h 1978974"/>
              <a:gd name="connsiteX184-17339" fmla="*/ 3060237 w 4011346"/>
              <a:gd name="connsiteY184-17340" fmla="*/ 1294842 h 1978974"/>
              <a:gd name="connsiteX185-17341" fmla="*/ 3123644 w 4011346"/>
              <a:gd name="connsiteY185-17342" fmla="*/ 1278156 h 1978974"/>
              <a:gd name="connsiteX186-17343" fmla="*/ 3140330 w 4011346"/>
              <a:gd name="connsiteY186-17344" fmla="*/ 1264807 h 1978974"/>
              <a:gd name="connsiteX187-17345" fmla="*/ 3123644 w 4011346"/>
              <a:gd name="connsiteY187-17346" fmla="*/ 1251458 h 1978974"/>
              <a:gd name="connsiteX188-17347" fmla="*/ 3143668 w 4011346"/>
              <a:gd name="connsiteY188-17348" fmla="*/ 1211412 h 1978974"/>
              <a:gd name="connsiteX189-17349" fmla="*/ 3190389 w 4011346"/>
              <a:gd name="connsiteY189-17350" fmla="*/ 1141330 h 1978974"/>
              <a:gd name="connsiteX190-17351" fmla="*/ 3233773 w 4011346"/>
              <a:gd name="connsiteY190-17352" fmla="*/ 1137993 h 1978974"/>
              <a:gd name="connsiteX191-17353" fmla="*/ 3273819 w 4011346"/>
              <a:gd name="connsiteY191-17354" fmla="*/ 1148004 h 1978974"/>
              <a:gd name="connsiteX192-17355" fmla="*/ 3277157 w 4011346"/>
              <a:gd name="connsiteY192-17356" fmla="*/ 1204737 h 1978974"/>
              <a:gd name="connsiteX193-17357" fmla="*/ 3320541 w 4011346"/>
              <a:gd name="connsiteY193-17358" fmla="*/ 1161353 h 1978974"/>
              <a:gd name="connsiteX194-17359" fmla="*/ 3343901 w 4011346"/>
              <a:gd name="connsiteY194-17360" fmla="*/ 1144667 h 1978974"/>
              <a:gd name="connsiteX195-17361" fmla="*/ 3350576 w 4011346"/>
              <a:gd name="connsiteY195-17362" fmla="*/ 1111295 h 1978974"/>
              <a:gd name="connsiteX196-17363" fmla="*/ 3377273 w 4011346"/>
              <a:gd name="connsiteY196-17364" fmla="*/ 1094609 h 1978974"/>
              <a:gd name="connsiteX197-17365" fmla="*/ 3407309 w 4011346"/>
              <a:gd name="connsiteY197-17366" fmla="*/ 1104620 h 1978974"/>
              <a:gd name="connsiteX198-17367" fmla="*/ 3373936 w 4011346"/>
              <a:gd name="connsiteY198-17368" fmla="*/ 1134655 h 1978974"/>
              <a:gd name="connsiteX199-17369" fmla="*/ 3360587 w 4011346"/>
              <a:gd name="connsiteY199-17370" fmla="*/ 1184714 h 1978974"/>
              <a:gd name="connsiteX200-17371" fmla="*/ 3323878 w 4011346"/>
              <a:gd name="connsiteY200-17372" fmla="*/ 1224760 h 1978974"/>
              <a:gd name="connsiteX201-17373" fmla="*/ 3210412 w 4011346"/>
              <a:gd name="connsiteY201-17374" fmla="*/ 1321540 h 1978974"/>
              <a:gd name="connsiteX202-17375" fmla="*/ 3163691 w 4011346"/>
              <a:gd name="connsiteY202-17376" fmla="*/ 1391622 h 1978974"/>
              <a:gd name="connsiteX203-17377" fmla="*/ 3160354 w 4011346"/>
              <a:gd name="connsiteY203-17378" fmla="*/ 1465041 h 1978974"/>
              <a:gd name="connsiteX204-17379" fmla="*/ 3170365 w 4011346"/>
              <a:gd name="connsiteY204-17380" fmla="*/ 1555146 h 1978974"/>
              <a:gd name="connsiteX205-17381" fmla="*/ 3190389 w 4011346"/>
              <a:gd name="connsiteY205-17382" fmla="*/ 1618553 h 1978974"/>
              <a:gd name="connsiteX206-17383" fmla="*/ 3217087 w 4011346"/>
              <a:gd name="connsiteY206-17384" fmla="*/ 1608541 h 1978974"/>
              <a:gd name="connsiteX207-17385" fmla="*/ 3240447 w 4011346"/>
              <a:gd name="connsiteY207-17386" fmla="*/ 1541797 h 1978974"/>
              <a:gd name="connsiteX208-17387" fmla="*/ 3270482 w 4011346"/>
              <a:gd name="connsiteY208-17388" fmla="*/ 1538460 h 1978974"/>
              <a:gd name="connsiteX209-17389" fmla="*/ 3287168 w 4011346"/>
              <a:gd name="connsiteY209-17390" fmla="*/ 1478390 h 1978974"/>
              <a:gd name="connsiteX210-17391" fmla="*/ 3313866 w 4011346"/>
              <a:gd name="connsiteY210-17392" fmla="*/ 1468378 h 1978974"/>
              <a:gd name="connsiteX211-17393" fmla="*/ 3313866 w 4011346"/>
              <a:gd name="connsiteY211-17394" fmla="*/ 1438343 h 1978974"/>
              <a:gd name="connsiteX212-17395" fmla="*/ 3337227 w 4011346"/>
              <a:gd name="connsiteY212-17396" fmla="*/ 1401633 h 1978974"/>
              <a:gd name="connsiteX213-17397" fmla="*/ 3330552 w 4011346"/>
              <a:gd name="connsiteY213-17398" fmla="*/ 1358249 h 1978974"/>
              <a:gd name="connsiteX214-17399" fmla="*/ 3333890 w 4011346"/>
              <a:gd name="connsiteY214-17400" fmla="*/ 1328214 h 1978974"/>
              <a:gd name="connsiteX215-17401" fmla="*/ 3323878 w 4011346"/>
              <a:gd name="connsiteY215-17402" fmla="*/ 1318203 h 1978974"/>
              <a:gd name="connsiteX216-17403" fmla="*/ 3363925 w 4011346"/>
              <a:gd name="connsiteY216-17404" fmla="*/ 1231435 h 1978974"/>
              <a:gd name="connsiteX217-17405" fmla="*/ 3383948 w 4011346"/>
              <a:gd name="connsiteY217-17406" fmla="*/ 1241447 h 1978974"/>
              <a:gd name="connsiteX218-17407" fmla="*/ 3410646 w 4011346"/>
              <a:gd name="connsiteY218-17408" fmla="*/ 1214749 h 1978974"/>
              <a:gd name="connsiteX219-17409" fmla="*/ 3420657 w 4011346"/>
              <a:gd name="connsiteY219-17410" fmla="*/ 1241447 h 1978974"/>
              <a:gd name="connsiteX220-17411" fmla="*/ 3447355 w 4011346"/>
              <a:gd name="connsiteY220-17412" fmla="*/ 1224760 h 1978974"/>
              <a:gd name="connsiteX221-17413" fmla="*/ 3477390 w 4011346"/>
              <a:gd name="connsiteY221-17414" fmla="*/ 1214749 h 1978974"/>
              <a:gd name="connsiteX222-17415" fmla="*/ 3514100 w 4011346"/>
              <a:gd name="connsiteY222-17416" fmla="*/ 1241447 h 1978974"/>
              <a:gd name="connsiteX223-17417" fmla="*/ 3574170 w 4011346"/>
              <a:gd name="connsiteY223-17418" fmla="*/ 1174702 h 1978974"/>
              <a:gd name="connsiteX224-17419" fmla="*/ 3637577 w 4011346"/>
              <a:gd name="connsiteY224-17420" fmla="*/ 1127981 h 1978974"/>
              <a:gd name="connsiteX225-17421" fmla="*/ 3690973 w 4011346"/>
              <a:gd name="connsiteY225-17422" fmla="*/ 1091271 h 1978974"/>
              <a:gd name="connsiteX226-17423" fmla="*/ 3741031 w 4011346"/>
              <a:gd name="connsiteY226-17424" fmla="*/ 1117969 h 1978974"/>
              <a:gd name="connsiteX227-17425" fmla="*/ 3751043 w 4011346"/>
              <a:gd name="connsiteY227-17426" fmla="*/ 1091271 h 1978974"/>
              <a:gd name="connsiteX228-17427" fmla="*/ 3727682 w 4011346"/>
              <a:gd name="connsiteY228-17428" fmla="*/ 1024527 h 1978974"/>
              <a:gd name="connsiteX229-17429" fmla="*/ 3700984 w 4011346"/>
              <a:gd name="connsiteY229-17430" fmla="*/ 1007841 h 1978974"/>
              <a:gd name="connsiteX230-17431" fmla="*/ 3697647 w 4011346"/>
              <a:gd name="connsiteY230-17432" fmla="*/ 977806 h 1978974"/>
              <a:gd name="connsiteX231-17433" fmla="*/ 3751043 w 4011346"/>
              <a:gd name="connsiteY231-17434" fmla="*/ 984480 h 1978974"/>
              <a:gd name="connsiteX232-17435" fmla="*/ 3774403 w 4011346"/>
              <a:gd name="connsiteY232-17436" fmla="*/ 941096 h 1978974"/>
              <a:gd name="connsiteX233-17437" fmla="*/ 3767729 w 4011346"/>
              <a:gd name="connsiteY233-17438" fmla="*/ 914398 h 1978974"/>
              <a:gd name="connsiteX234-17439" fmla="*/ 3794427 w 4011346"/>
              <a:gd name="connsiteY234-17440" fmla="*/ 881026 h 1978974"/>
              <a:gd name="connsiteX235-17441" fmla="*/ 3804438 w 4011346"/>
              <a:gd name="connsiteY235-17442" fmla="*/ 924410 h 1978974"/>
              <a:gd name="connsiteX236-17443" fmla="*/ 3827799 w 4011346"/>
              <a:gd name="connsiteY236-17444" fmla="*/ 941096 h 1978974"/>
              <a:gd name="connsiteX237-17445" fmla="*/ 3874520 w 4011346"/>
              <a:gd name="connsiteY237-17446" fmla="*/ 961120 h 1978974"/>
              <a:gd name="connsiteX238-17447" fmla="*/ 3894544 w 4011346"/>
              <a:gd name="connsiteY238-17448" fmla="*/ 987817 h 1978974"/>
              <a:gd name="connsiteX239-17449" fmla="*/ 3941265 w 4011346"/>
              <a:gd name="connsiteY239-17450" fmla="*/ 1011178 h 1978974"/>
              <a:gd name="connsiteX240-17451" fmla="*/ 3947939 w 4011346"/>
              <a:gd name="connsiteY240-17452" fmla="*/ 997829 h 1978974"/>
              <a:gd name="connsiteX241-17453" fmla="*/ 3957951 w 4011346"/>
              <a:gd name="connsiteY241-17454" fmla="*/ 934422 h 1978974"/>
              <a:gd name="connsiteX242-17455" fmla="*/ 4004672 w 4011346"/>
              <a:gd name="connsiteY242-17456" fmla="*/ 927747 h 1978974"/>
              <a:gd name="connsiteX243-17457" fmla="*/ 4011346 w 4011346"/>
              <a:gd name="connsiteY243-17458" fmla="*/ 894375 h 1978974"/>
              <a:gd name="connsiteX244-17459" fmla="*/ 3967963 w 4011346"/>
              <a:gd name="connsiteY244-17460" fmla="*/ 857666 h 1978974"/>
              <a:gd name="connsiteX245-17461" fmla="*/ 3921241 w 4011346"/>
              <a:gd name="connsiteY245-17462" fmla="*/ 840979 h 1978974"/>
              <a:gd name="connsiteX246-17463" fmla="*/ 3907892 w 4011346"/>
              <a:gd name="connsiteY246-17464" fmla="*/ 844317 h 1978974"/>
              <a:gd name="connsiteX247-17465" fmla="*/ 3907892 w 4011346"/>
              <a:gd name="connsiteY247-17466" fmla="*/ 877689 h 1978974"/>
              <a:gd name="connsiteX248-17467" fmla="*/ 3887869 w 4011346"/>
              <a:gd name="connsiteY248-17468" fmla="*/ 871014 h 1978974"/>
              <a:gd name="connsiteX249-17469" fmla="*/ 3874520 w 4011346"/>
              <a:gd name="connsiteY249-17470" fmla="*/ 817619 h 1978974"/>
              <a:gd name="connsiteX250-17471" fmla="*/ 3817787 w 4011346"/>
              <a:gd name="connsiteY250-17472" fmla="*/ 754212 h 1978974"/>
              <a:gd name="connsiteX251-17473" fmla="*/ 3717671 w 4011346"/>
              <a:gd name="connsiteY251-17474" fmla="*/ 677455 h 1978974"/>
              <a:gd name="connsiteX252-17475" fmla="*/ 3664275 w 4011346"/>
              <a:gd name="connsiteY252-17476" fmla="*/ 657432 h 1978974"/>
              <a:gd name="connsiteX253-17477" fmla="*/ 3584181 w 4011346"/>
              <a:gd name="connsiteY253-17478" fmla="*/ 650758 h 1978974"/>
              <a:gd name="connsiteX254-17479" fmla="*/ 3520774 w 4011346"/>
              <a:gd name="connsiteY254-17480" fmla="*/ 634071 h 1978974"/>
              <a:gd name="connsiteX255-17481" fmla="*/ 3530786 w 4011346"/>
              <a:gd name="connsiteY255-17482" fmla="*/ 674118 h 1978974"/>
              <a:gd name="connsiteX256-17483" fmla="*/ 3537460 w 4011346"/>
              <a:gd name="connsiteY256-17484" fmla="*/ 700816 h 1978974"/>
              <a:gd name="connsiteX257-17485" fmla="*/ 3507425 w 4011346"/>
              <a:gd name="connsiteY257-17486" fmla="*/ 724176 h 1978974"/>
              <a:gd name="connsiteX258-17487" fmla="*/ 3477390 w 4011346"/>
              <a:gd name="connsiteY258-17488" fmla="*/ 697479 h 1978974"/>
              <a:gd name="connsiteX259-17489" fmla="*/ 3477390 w 4011346"/>
              <a:gd name="connsiteY259-17490" fmla="*/ 677455 h 1978974"/>
              <a:gd name="connsiteX260-17491" fmla="*/ 3504088 w 4011346"/>
              <a:gd name="connsiteY260-17492" fmla="*/ 657432 h 1978974"/>
              <a:gd name="connsiteX261-17493" fmla="*/ 3467379 w 4011346"/>
              <a:gd name="connsiteY261-17494" fmla="*/ 644083 h 1978974"/>
              <a:gd name="connsiteX262-17495" fmla="*/ 3450692 w 4011346"/>
              <a:gd name="connsiteY262-17496" fmla="*/ 670781 h 1978974"/>
              <a:gd name="connsiteX263-17497" fmla="*/ 3440681 w 4011346"/>
              <a:gd name="connsiteY263-17498" fmla="*/ 684130 h 1978974"/>
              <a:gd name="connsiteX264-17499" fmla="*/ 3357250 w 4011346"/>
              <a:gd name="connsiteY264-17500" fmla="*/ 670781 h 1978974"/>
              <a:gd name="connsiteX265-17501" fmla="*/ 3297180 w 4011346"/>
              <a:gd name="connsiteY265-17502" fmla="*/ 677455 h 1978974"/>
              <a:gd name="connsiteX266-17503" fmla="*/ 3267145 w 4011346"/>
              <a:gd name="connsiteY266-17504" fmla="*/ 654095 h 1978974"/>
              <a:gd name="connsiteX267-17505" fmla="*/ 3267145 w 4011346"/>
              <a:gd name="connsiteY267-17506" fmla="*/ 617385 h 1978974"/>
              <a:gd name="connsiteX268-17507" fmla="*/ 3203738 w 4011346"/>
              <a:gd name="connsiteY268-17508" fmla="*/ 560652 h 1978974"/>
              <a:gd name="connsiteX269-17509" fmla="*/ 3076923 w 4011346"/>
              <a:gd name="connsiteY269-17510" fmla="*/ 567327 h 1978974"/>
              <a:gd name="connsiteX270-17511" fmla="*/ 3043551 w 4011346"/>
              <a:gd name="connsiteY270-17512" fmla="*/ 543966 h 1978974"/>
              <a:gd name="connsiteX271-17513" fmla="*/ 3000167 w 4011346"/>
              <a:gd name="connsiteY271-17514" fmla="*/ 497245 h 1978974"/>
              <a:gd name="connsiteX272-17515" fmla="*/ 3013516 w 4011346"/>
              <a:gd name="connsiteY272-17516" fmla="*/ 490571 h 1978974"/>
              <a:gd name="connsiteX273-17517" fmla="*/ 3000167 w 4011346"/>
              <a:gd name="connsiteY273-17518" fmla="*/ 470547 h 1978974"/>
              <a:gd name="connsiteX274-17519" fmla="*/ 2970132 w 4011346"/>
              <a:gd name="connsiteY274-17520" fmla="*/ 467210 h 1978974"/>
              <a:gd name="connsiteX275-17521" fmla="*/ 2920073 w 4011346"/>
              <a:gd name="connsiteY275-17522" fmla="*/ 513931 h 1978974"/>
              <a:gd name="connsiteX276-17523" fmla="*/ 2920073 w 4011346"/>
              <a:gd name="connsiteY276-17524" fmla="*/ 513931 h 1978974"/>
              <a:gd name="connsiteX277-17525" fmla="*/ 2916736 w 4011346"/>
              <a:gd name="connsiteY277-17526" fmla="*/ 463873 h 1978974"/>
              <a:gd name="connsiteX278-17527" fmla="*/ 2936760 w 4011346"/>
              <a:gd name="connsiteY278-17528" fmla="*/ 460536 h 1978974"/>
              <a:gd name="connsiteX279-17529" fmla="*/ 2866678 w 4011346"/>
              <a:gd name="connsiteY279-17530" fmla="*/ 430501 h 1978974"/>
              <a:gd name="connsiteX280-17531" fmla="*/ 2813282 w 4011346"/>
              <a:gd name="connsiteY280-17532" fmla="*/ 427163 h 1978974"/>
              <a:gd name="connsiteX281-17533" fmla="*/ 2793259 w 4011346"/>
              <a:gd name="connsiteY281-17534" fmla="*/ 450524 h 1978974"/>
              <a:gd name="connsiteX282-17535" fmla="*/ 2743200 w 4011346"/>
              <a:gd name="connsiteY282-17536" fmla="*/ 460536 h 1978974"/>
              <a:gd name="connsiteX283-17537" fmla="*/ 2786584 w 4011346"/>
              <a:gd name="connsiteY283-17538" fmla="*/ 470547 h 1978974"/>
              <a:gd name="connsiteX284-17539" fmla="*/ 2763224 w 4011346"/>
              <a:gd name="connsiteY284-17540" fmla="*/ 490571 h 1978974"/>
              <a:gd name="connsiteX285-17541" fmla="*/ 2769898 w 4011346"/>
              <a:gd name="connsiteY285-17542" fmla="*/ 540629 h 1978974"/>
              <a:gd name="connsiteX286-17543" fmla="*/ 2749875 w 4011346"/>
              <a:gd name="connsiteY286-17544" fmla="*/ 523943 h 1978974"/>
              <a:gd name="connsiteX287-17545" fmla="*/ 2733189 w 4011346"/>
              <a:gd name="connsiteY287-17546" fmla="*/ 537292 h 1978974"/>
              <a:gd name="connsiteX288-17547" fmla="*/ 2666444 w 4011346"/>
              <a:gd name="connsiteY288-17548" fmla="*/ 527280 h 1978974"/>
              <a:gd name="connsiteX289-17549" fmla="*/ 2636409 w 4011346"/>
              <a:gd name="connsiteY289-17550" fmla="*/ 537292 h 1978974"/>
              <a:gd name="connsiteX290-17551" fmla="*/ 2603037 w 4011346"/>
              <a:gd name="connsiteY290-17552" fmla="*/ 497245 h 1978974"/>
              <a:gd name="connsiteX291-17553" fmla="*/ 2569665 w 4011346"/>
              <a:gd name="connsiteY291-17554" fmla="*/ 580676 h 1978974"/>
              <a:gd name="connsiteX292-17555" fmla="*/ 2552979 w 4011346"/>
              <a:gd name="connsiteY292-17556" fmla="*/ 600699 h 1978974"/>
              <a:gd name="connsiteX293-17557" fmla="*/ 2469548 w 4011346"/>
              <a:gd name="connsiteY293-17558" fmla="*/ 463873 h 1978974"/>
              <a:gd name="connsiteX294-17559" fmla="*/ 2446187 w 4011346"/>
              <a:gd name="connsiteY294-17560" fmla="*/ 480559 h 1978974"/>
              <a:gd name="connsiteX295-17561" fmla="*/ 2442850 w 4011346"/>
              <a:gd name="connsiteY295-17562" fmla="*/ 447187 h 1978974"/>
              <a:gd name="connsiteX296-17563" fmla="*/ 2449525 w 4011346"/>
              <a:gd name="connsiteY296-17564" fmla="*/ 377105 h 1978974"/>
              <a:gd name="connsiteX297-17565" fmla="*/ 2386117 w 4011346"/>
              <a:gd name="connsiteY297-17566" fmla="*/ 350407 h 1978974"/>
              <a:gd name="connsiteX298-17567" fmla="*/ 2369431 w 4011346"/>
              <a:gd name="connsiteY298-17568" fmla="*/ 390454 h 1978974"/>
              <a:gd name="connsiteX299-17569" fmla="*/ 2379443 w 4011346"/>
              <a:gd name="connsiteY299-17570" fmla="*/ 413814 h 1978974"/>
              <a:gd name="connsiteX300-17571" fmla="*/ 2376106 w 4011346"/>
              <a:gd name="connsiteY300-17572" fmla="*/ 433838 h 1978974"/>
              <a:gd name="connsiteX301-17573" fmla="*/ 2352745 w 4011346"/>
              <a:gd name="connsiteY301-17574" fmla="*/ 410477 h 1978974"/>
              <a:gd name="connsiteX302-17575" fmla="*/ 2316036 w 4011346"/>
              <a:gd name="connsiteY302-17576" fmla="*/ 417152 h 1978974"/>
              <a:gd name="connsiteX303-17577" fmla="*/ 2272652 w 4011346"/>
              <a:gd name="connsiteY303-17578" fmla="*/ 403803 h 1978974"/>
              <a:gd name="connsiteX304-17579" fmla="*/ 2245954 w 4011346"/>
              <a:gd name="connsiteY304-17580" fmla="*/ 363756 h 1978974"/>
              <a:gd name="connsiteX305-17581" fmla="*/ 2209244 w 4011346"/>
              <a:gd name="connsiteY305-17582" fmla="*/ 360419 h 1978974"/>
              <a:gd name="connsiteX306-17583" fmla="*/ 2159186 w 4011346"/>
              <a:gd name="connsiteY306-17584" fmla="*/ 350407 h 1978974"/>
              <a:gd name="connsiteX307-17585" fmla="*/ 2132488 w 4011346"/>
              <a:gd name="connsiteY307-17586" fmla="*/ 367093 h 1978974"/>
              <a:gd name="connsiteX308-17587" fmla="*/ 2115802 w 4011346"/>
              <a:gd name="connsiteY308-17588" fmla="*/ 380442 h 1978974"/>
              <a:gd name="connsiteX309-17589" fmla="*/ 2115802 w 4011346"/>
              <a:gd name="connsiteY309-17590" fmla="*/ 350407 h 1978974"/>
              <a:gd name="connsiteX310-17591" fmla="*/ 2082430 w 4011346"/>
              <a:gd name="connsiteY310-17592" fmla="*/ 347070 h 1978974"/>
              <a:gd name="connsiteX311-17593" fmla="*/ 2045720 w 4011346"/>
              <a:gd name="connsiteY311-17594" fmla="*/ 320372 h 1978974"/>
              <a:gd name="connsiteX312-17595" fmla="*/ 2025697 w 4011346"/>
              <a:gd name="connsiteY312-17596" fmla="*/ 350407 h 1978974"/>
              <a:gd name="connsiteX313-17597" fmla="*/ 2055732 w 4011346"/>
              <a:gd name="connsiteY313-17598" fmla="*/ 347070 h 1978974"/>
              <a:gd name="connsiteX314-17599" fmla="*/ 2045720 w 4011346"/>
              <a:gd name="connsiteY314-17600" fmla="*/ 373768 h 1978974"/>
              <a:gd name="connsiteX315-17601" fmla="*/ 1988987 w 4011346"/>
              <a:gd name="connsiteY315-17602" fmla="*/ 393791 h 1978974"/>
              <a:gd name="connsiteX316-17603" fmla="*/ 1935592 w 4011346"/>
              <a:gd name="connsiteY316-17604" fmla="*/ 403803 h 1978974"/>
              <a:gd name="connsiteX317-17605" fmla="*/ 1995662 w 4011346"/>
              <a:gd name="connsiteY317-17606" fmla="*/ 347070 h 1978974"/>
              <a:gd name="connsiteX318-17607" fmla="*/ 2055732 w 4011346"/>
              <a:gd name="connsiteY318-17608" fmla="*/ 276988 h 1978974"/>
              <a:gd name="connsiteX319-17609" fmla="*/ 2055732 w 4011346"/>
              <a:gd name="connsiteY319-17610" fmla="*/ 276988 h 1978974"/>
              <a:gd name="connsiteX320-17611" fmla="*/ 1882196 w 4011346"/>
              <a:gd name="connsiteY320-17612" fmla="*/ 50058 h 1978974"/>
              <a:gd name="connsiteX321-17613" fmla="*/ 1835474 w 4011346"/>
              <a:gd name="connsiteY321-17614" fmla="*/ 0 h 1978974"/>
              <a:gd name="connsiteX322-17615" fmla="*/ 1838813 w 4011346"/>
              <a:gd name="connsiteY322-17616" fmla="*/ 93441 h 1978974"/>
              <a:gd name="connsiteX323-17617" fmla="*/ 1782079 w 4011346"/>
              <a:gd name="connsiteY323-17618" fmla="*/ 80092 h 1978974"/>
              <a:gd name="connsiteX324-17619" fmla="*/ 1768731 w 4011346"/>
              <a:gd name="connsiteY324-17620" fmla="*/ 126814 h 1978974"/>
              <a:gd name="connsiteX325-17621" fmla="*/ 1705322 w 4011346"/>
              <a:gd name="connsiteY325-17622" fmla="*/ 150174 h 1978974"/>
              <a:gd name="connsiteX326-17623" fmla="*/ 1685300 w 4011346"/>
              <a:gd name="connsiteY326-17624" fmla="*/ 123476 h 1978974"/>
              <a:gd name="connsiteX327-17625" fmla="*/ 1615218 w 4011346"/>
              <a:gd name="connsiteY327-17626" fmla="*/ 126814 h 1978974"/>
              <a:gd name="connsiteX328-17627" fmla="*/ 1638579 w 4011346"/>
              <a:gd name="connsiteY328-17628" fmla="*/ 156849 h 1978974"/>
              <a:gd name="connsiteX329-17629" fmla="*/ 1528449 w 4011346"/>
              <a:gd name="connsiteY329-17630" fmla="*/ 183545 h 1978974"/>
              <a:gd name="connsiteX330-17631" fmla="*/ 1465043 w 4011346"/>
              <a:gd name="connsiteY330-17632" fmla="*/ 266976 h 1978974"/>
              <a:gd name="connsiteX331-17633" fmla="*/ 1448357 w 4011346"/>
              <a:gd name="connsiteY331-17634" fmla="*/ 293674 h 1978974"/>
              <a:gd name="connsiteX332-17635" fmla="*/ 1481729 w 4011346"/>
              <a:gd name="connsiteY332-17636" fmla="*/ 327047 h 1978974"/>
              <a:gd name="connsiteX333-17637" fmla="*/ 1481729 w 4011346"/>
              <a:gd name="connsiteY333-17638" fmla="*/ 357082 h 1978974"/>
              <a:gd name="connsiteX334-17639" fmla="*/ 1458368 w 4011346"/>
              <a:gd name="connsiteY334-17640" fmla="*/ 360419 h 1978974"/>
              <a:gd name="connsiteX335-17641" fmla="*/ 1458368 w 4011346"/>
              <a:gd name="connsiteY335-17642" fmla="*/ 340395 h 1978974"/>
              <a:gd name="connsiteX336-17643" fmla="*/ 1418322 w 4011346"/>
              <a:gd name="connsiteY336-17644" fmla="*/ 350407 h 1978974"/>
              <a:gd name="connsiteX337-17645" fmla="*/ 1368263 w 4011346"/>
              <a:gd name="connsiteY337-17646" fmla="*/ 357082 h 1978974"/>
              <a:gd name="connsiteX338-17647" fmla="*/ 1321542 w 4011346"/>
              <a:gd name="connsiteY338-17648" fmla="*/ 363756 h 1978974"/>
              <a:gd name="connsiteX339-17649" fmla="*/ 1318205 w 4011346"/>
              <a:gd name="connsiteY339-17650" fmla="*/ 450524 h 1978974"/>
              <a:gd name="connsiteX340-17651" fmla="*/ 1358252 w 4011346"/>
              <a:gd name="connsiteY340-17652" fmla="*/ 473885 h 1978974"/>
              <a:gd name="connsiteX341-17653" fmla="*/ 1374938 w 4011346"/>
              <a:gd name="connsiteY341-17654" fmla="*/ 503920 h 1978974"/>
              <a:gd name="connsiteX342-17655" fmla="*/ 1384949 w 4011346"/>
              <a:gd name="connsiteY342-17656" fmla="*/ 527280 h 1978974"/>
              <a:gd name="connsiteX343-17657" fmla="*/ 1394961 w 4011346"/>
              <a:gd name="connsiteY343-17658" fmla="*/ 577339 h 1978974"/>
              <a:gd name="connsiteX344-17659" fmla="*/ 1384949 w 4011346"/>
              <a:gd name="connsiteY344-17660" fmla="*/ 607374 h 1978974"/>
              <a:gd name="connsiteX345-17661" fmla="*/ 1358252 w 4011346"/>
              <a:gd name="connsiteY345-17662" fmla="*/ 574001 h 1978974"/>
              <a:gd name="connsiteX346-17663" fmla="*/ 1361589 w 4011346"/>
              <a:gd name="connsiteY346-17664" fmla="*/ 543966 h 1978974"/>
              <a:gd name="connsiteX347-17665" fmla="*/ 1351577 w 4011346"/>
              <a:gd name="connsiteY347-17666" fmla="*/ 503920 h 1978974"/>
              <a:gd name="connsiteX348-17667" fmla="*/ 1328217 w 4011346"/>
              <a:gd name="connsiteY348-17668" fmla="*/ 510594 h 1978974"/>
              <a:gd name="connsiteX349-17669" fmla="*/ 1281495 w 4011346"/>
              <a:gd name="connsiteY349-17670" fmla="*/ 473885 h 1978974"/>
              <a:gd name="connsiteX350-17671" fmla="*/ 1241449 w 4011346"/>
              <a:gd name="connsiteY350-17672" fmla="*/ 470547 h 1978974"/>
              <a:gd name="connsiteX351-17673" fmla="*/ 1241449 w 4011346"/>
              <a:gd name="connsiteY351-17674" fmla="*/ 517268 h 1978974"/>
              <a:gd name="connsiteX352-17675" fmla="*/ 1201402 w 4011346"/>
              <a:gd name="connsiteY352-17676" fmla="*/ 497245 h 1978974"/>
              <a:gd name="connsiteX353-17677" fmla="*/ 1228100 w 4011346"/>
              <a:gd name="connsiteY353-17678" fmla="*/ 547303 h 1978974"/>
              <a:gd name="connsiteX354-17679" fmla="*/ 1258135 w 4011346"/>
              <a:gd name="connsiteY354-17680" fmla="*/ 557315 h 1978974"/>
              <a:gd name="connsiteX355-17681" fmla="*/ 1258135 w 4011346"/>
              <a:gd name="connsiteY355-17682" fmla="*/ 577339 h 1978974"/>
              <a:gd name="connsiteX356-17683" fmla="*/ 1198065 w 4011346"/>
              <a:gd name="connsiteY356-17684" fmla="*/ 553978 h 1978974"/>
              <a:gd name="connsiteX357-17685" fmla="*/ 1181379 w 4011346"/>
              <a:gd name="connsiteY357-17686" fmla="*/ 553978 h 1978974"/>
              <a:gd name="connsiteX358-17687" fmla="*/ 1178041 w 4011346"/>
              <a:gd name="connsiteY358-17688" fmla="*/ 510594 h 1978974"/>
              <a:gd name="connsiteX359-17689" fmla="*/ 1171367 w 4011346"/>
              <a:gd name="connsiteY359-17690" fmla="*/ 423826 h 1978974"/>
              <a:gd name="connsiteX360-17691" fmla="*/ 1161355 w 4011346"/>
              <a:gd name="connsiteY360-17692" fmla="*/ 493908 h 1978974"/>
              <a:gd name="connsiteX361-17693" fmla="*/ 1137995 w 4011346"/>
              <a:gd name="connsiteY361-17694" fmla="*/ 523943 h 1978974"/>
              <a:gd name="connsiteX362-17695" fmla="*/ 1158018 w 4011346"/>
              <a:gd name="connsiteY362-17696" fmla="*/ 570664 h 1978974"/>
              <a:gd name="connsiteX363-17697" fmla="*/ 1158018 w 4011346"/>
              <a:gd name="connsiteY363-17698" fmla="*/ 604036 h 1978974"/>
              <a:gd name="connsiteX364-17699" fmla="*/ 1141332 w 4011346"/>
              <a:gd name="connsiteY364-17700" fmla="*/ 654095 h 1978974"/>
              <a:gd name="connsiteX365-17701" fmla="*/ 1154681 w 4011346"/>
              <a:gd name="connsiteY365-17702" fmla="*/ 687467 h 1978974"/>
              <a:gd name="connsiteX366-17703" fmla="*/ 1184716 w 4011346"/>
              <a:gd name="connsiteY366-17704" fmla="*/ 694141 h 1978974"/>
              <a:gd name="connsiteX367-17705" fmla="*/ 1221425 w 4011346"/>
              <a:gd name="connsiteY367-17706" fmla="*/ 700816 h 1978974"/>
              <a:gd name="connsiteX368-17707" fmla="*/ 1241449 w 4011346"/>
              <a:gd name="connsiteY368-17708" fmla="*/ 724176 h 1978974"/>
              <a:gd name="connsiteX369-17709" fmla="*/ 1258135 w 4011346"/>
              <a:gd name="connsiteY369-17710" fmla="*/ 767560 h 1978974"/>
              <a:gd name="connsiteX370-17711" fmla="*/ 1258135 w 4011346"/>
              <a:gd name="connsiteY370-17712" fmla="*/ 767560 h 1978974"/>
              <a:gd name="connsiteX371-17713" fmla="*/ 1254798 w 4011346"/>
              <a:gd name="connsiteY371-17714" fmla="*/ 800933 h 1978974"/>
              <a:gd name="connsiteX372-17715" fmla="*/ 1274821 w 4011346"/>
              <a:gd name="connsiteY372-17716" fmla="*/ 820956 h 1978974"/>
              <a:gd name="connsiteX373-17717" fmla="*/ 1244786 w 4011346"/>
              <a:gd name="connsiteY373-17718" fmla="*/ 827631 h 1978974"/>
              <a:gd name="connsiteX374-17719" fmla="*/ 1224763 w 4011346"/>
              <a:gd name="connsiteY374-17720" fmla="*/ 787584 h 1978974"/>
              <a:gd name="connsiteX375-17721" fmla="*/ 1224763 w 4011346"/>
              <a:gd name="connsiteY375-17722" fmla="*/ 747537 h 1978974"/>
              <a:gd name="connsiteX376-17723" fmla="*/ 1194727 w 4011346"/>
              <a:gd name="connsiteY376-17724" fmla="*/ 710828 h 1978974"/>
              <a:gd name="connsiteX377-17725" fmla="*/ 1164692 w 4011346"/>
              <a:gd name="connsiteY377-17726" fmla="*/ 754212 h 1978974"/>
              <a:gd name="connsiteX378-17727" fmla="*/ 1178041 w 4011346"/>
              <a:gd name="connsiteY378-17728" fmla="*/ 797595 h 1978974"/>
              <a:gd name="connsiteX379-17729" fmla="*/ 1137995 w 4011346"/>
              <a:gd name="connsiteY379-17730" fmla="*/ 854328 h 1978974"/>
              <a:gd name="connsiteX380-17731" fmla="*/ 1097948 w 4011346"/>
              <a:gd name="connsiteY380-17732" fmla="*/ 911061 h 1978974"/>
              <a:gd name="connsiteX381-17733" fmla="*/ 1007843 w 4011346"/>
              <a:gd name="connsiteY381-17734" fmla="*/ 874352 h 1978974"/>
              <a:gd name="connsiteX382-17735" fmla="*/ 1074587 w 4011346"/>
              <a:gd name="connsiteY382-17736" fmla="*/ 871014 h 1978974"/>
              <a:gd name="connsiteX383-17737" fmla="*/ 1107960 w 4011346"/>
              <a:gd name="connsiteY383-17738" fmla="*/ 807607 h 1978974"/>
              <a:gd name="connsiteX384-17739" fmla="*/ 1121309 w 4011346"/>
              <a:gd name="connsiteY384-17740" fmla="*/ 764223 h 1978974"/>
              <a:gd name="connsiteX385-17741" fmla="*/ 1127983 w 4011346"/>
              <a:gd name="connsiteY385-17742" fmla="*/ 730851 h 1978974"/>
              <a:gd name="connsiteX386-17743" fmla="*/ 1117971 w 4011346"/>
              <a:gd name="connsiteY386-17744" fmla="*/ 714165 h 1978974"/>
              <a:gd name="connsiteX387-17745" fmla="*/ 1114634 w 4011346"/>
              <a:gd name="connsiteY387-17746" fmla="*/ 664106 h 1978974"/>
              <a:gd name="connsiteX388-17747" fmla="*/ 1104622 w 4011346"/>
              <a:gd name="connsiteY388-17748" fmla="*/ 584013 h 1978974"/>
              <a:gd name="connsiteX389-17749" fmla="*/ 1101285 w 4011346"/>
              <a:gd name="connsiteY389-17750" fmla="*/ 523943 h 1978974"/>
              <a:gd name="connsiteX390-17751" fmla="*/ 1124646 w 4011346"/>
              <a:gd name="connsiteY390-17752" fmla="*/ 430501 h 1978974"/>
              <a:gd name="connsiteX391-17753" fmla="*/ 1031203 w 4011346"/>
              <a:gd name="connsiteY391-17754" fmla="*/ 420489 h 1978974"/>
              <a:gd name="connsiteX392-17755" fmla="*/ 1014517 w 4011346"/>
              <a:gd name="connsiteY392-17756" fmla="*/ 477222 h 1978974"/>
              <a:gd name="connsiteX393-17757" fmla="*/ 1024529 w 4011346"/>
              <a:gd name="connsiteY393-17758" fmla="*/ 523943 h 1978974"/>
              <a:gd name="connsiteX394-17759" fmla="*/ 981145 w 4011346"/>
              <a:gd name="connsiteY394-17760" fmla="*/ 577339 h 1978974"/>
              <a:gd name="connsiteX395-17761" fmla="*/ 991157 w 4011346"/>
              <a:gd name="connsiteY395-17762" fmla="*/ 614048 h 1978974"/>
              <a:gd name="connsiteX396-17763" fmla="*/ 981145 w 4011346"/>
              <a:gd name="connsiteY396-17764" fmla="*/ 660769 h 1978974"/>
              <a:gd name="connsiteX397-17765" fmla="*/ 1001168 w 4011346"/>
              <a:gd name="connsiteY397-17766" fmla="*/ 684130 h 1978974"/>
              <a:gd name="connsiteX398-17767" fmla="*/ 1017854 w 4011346"/>
              <a:gd name="connsiteY398-17768" fmla="*/ 730851 h 1978974"/>
              <a:gd name="connsiteX399-17769" fmla="*/ 1047890 w 4011346"/>
              <a:gd name="connsiteY399-17770" fmla="*/ 717502 h 1978974"/>
              <a:gd name="connsiteX400-17771" fmla="*/ 1014517 w 4011346"/>
              <a:gd name="connsiteY400-17772" fmla="*/ 770898 h 1978974"/>
              <a:gd name="connsiteX401-17773" fmla="*/ 957784 w 4011346"/>
              <a:gd name="connsiteY401-17774" fmla="*/ 717502 h 1978974"/>
              <a:gd name="connsiteX402-17775" fmla="*/ 884365 w 4011346"/>
              <a:gd name="connsiteY402-17776" fmla="*/ 680793 h 1978974"/>
              <a:gd name="connsiteX403-17777" fmla="*/ 824295 w 4011346"/>
              <a:gd name="connsiteY403-17778" fmla="*/ 657432 h 1978974"/>
              <a:gd name="connsiteX404-17779" fmla="*/ 810946 w 4011346"/>
              <a:gd name="connsiteY404-17780" fmla="*/ 694141 h 1978974"/>
              <a:gd name="connsiteX405-17781" fmla="*/ 827633 w 4011346"/>
              <a:gd name="connsiteY405-17782" fmla="*/ 730851 h 1978974"/>
              <a:gd name="connsiteX406-17783" fmla="*/ 814284 w 4011346"/>
              <a:gd name="connsiteY406-17784" fmla="*/ 754212 h 1978974"/>
              <a:gd name="connsiteX407-17785" fmla="*/ 800935 w 4011346"/>
              <a:gd name="connsiteY407-17786" fmla="*/ 770898 h 1978974"/>
              <a:gd name="connsiteX408-17787" fmla="*/ 770900 w 4011346"/>
              <a:gd name="connsiteY408-17788" fmla="*/ 714165 h 1978974"/>
              <a:gd name="connsiteX409-17789" fmla="*/ 744202 w 4011346"/>
              <a:gd name="connsiteY409-17790" fmla="*/ 750874 h 1978974"/>
              <a:gd name="connsiteX410-17791" fmla="*/ 707492 w 4011346"/>
              <a:gd name="connsiteY410-17792" fmla="*/ 744200 h 1978974"/>
              <a:gd name="connsiteX411-17793" fmla="*/ 654097 w 4011346"/>
              <a:gd name="connsiteY411-17794" fmla="*/ 780909 h 1978974"/>
              <a:gd name="connsiteX412-17795" fmla="*/ 644085 w 4011346"/>
              <a:gd name="connsiteY412-17796" fmla="*/ 757549 h 1978974"/>
              <a:gd name="connsiteX413-17797" fmla="*/ 654097 w 4011346"/>
              <a:gd name="connsiteY413-17798" fmla="*/ 720839 h 1978974"/>
              <a:gd name="connsiteX414-17799" fmla="*/ 614050 w 4011346"/>
              <a:gd name="connsiteY414-17800" fmla="*/ 757549 h 1978974"/>
              <a:gd name="connsiteX415-17801" fmla="*/ 594027 w 4011346"/>
              <a:gd name="connsiteY415-17802" fmla="*/ 757549 h 1978974"/>
              <a:gd name="connsiteX416-17803" fmla="*/ 533957 w 4011346"/>
              <a:gd name="connsiteY416-17804" fmla="*/ 790921 h 1978974"/>
              <a:gd name="connsiteX417-17805" fmla="*/ 510596 w 4011346"/>
              <a:gd name="connsiteY417-17806" fmla="*/ 814282 h 1978974"/>
              <a:gd name="connsiteX418-17807" fmla="*/ 500584 w 4011346"/>
              <a:gd name="connsiteY418-17808" fmla="*/ 861003 h 1978974"/>
              <a:gd name="connsiteX419-17809" fmla="*/ 450526 w 4011346"/>
              <a:gd name="connsiteY419-17810" fmla="*/ 847654 h 1978974"/>
              <a:gd name="connsiteX420-17811" fmla="*/ 433840 w 4011346"/>
              <a:gd name="connsiteY420-17812" fmla="*/ 810944 h 1978974"/>
              <a:gd name="connsiteX421-17813" fmla="*/ 467212 w 4011346"/>
              <a:gd name="connsiteY421-17814" fmla="*/ 780909 h 1978974"/>
              <a:gd name="connsiteX422-17815" fmla="*/ 453863 w 4011346"/>
              <a:gd name="connsiteY422-17816" fmla="*/ 757549 h 1978974"/>
              <a:gd name="connsiteX423-17817" fmla="*/ 390456 w 4011346"/>
              <a:gd name="connsiteY423-17818" fmla="*/ 727514 h 1978974"/>
              <a:gd name="connsiteX424-17819" fmla="*/ 417154 w 4011346"/>
              <a:gd name="connsiteY424-17820" fmla="*/ 777572 h 1978974"/>
              <a:gd name="connsiteX425-17821" fmla="*/ 407142 w 4011346"/>
              <a:gd name="connsiteY425-17822" fmla="*/ 820956 h 1978974"/>
              <a:gd name="connsiteX426-17823" fmla="*/ 413817 w 4011346"/>
              <a:gd name="connsiteY426-17824" fmla="*/ 857666 h 1978974"/>
              <a:gd name="connsiteX427-17825" fmla="*/ 427165 w 4011346"/>
              <a:gd name="connsiteY427-17826" fmla="*/ 881026 h 1978974"/>
              <a:gd name="connsiteX428-17827" fmla="*/ 413817 w 4011346"/>
              <a:gd name="connsiteY428-17828" fmla="*/ 911061 h 1978974"/>
              <a:gd name="connsiteX429-17829" fmla="*/ 390456 w 4011346"/>
              <a:gd name="connsiteY429-17830" fmla="*/ 887701 h 1978974"/>
              <a:gd name="connsiteX430-17831" fmla="*/ 360421 w 4011346"/>
              <a:gd name="connsiteY430-17832" fmla="*/ 884363 h 1978974"/>
              <a:gd name="connsiteX431-17833" fmla="*/ 333723 w 4011346"/>
              <a:gd name="connsiteY431-17834" fmla="*/ 924410 h 1978974"/>
              <a:gd name="connsiteX432-17835" fmla="*/ 307025 w 4011346"/>
              <a:gd name="connsiteY432-17836" fmla="*/ 944433 h 1978974"/>
              <a:gd name="connsiteX433-17837" fmla="*/ 320374 w 4011346"/>
              <a:gd name="connsiteY433-17838" fmla="*/ 971131 h 1978974"/>
              <a:gd name="connsiteX434-17839" fmla="*/ 303688 w 4011346"/>
              <a:gd name="connsiteY434-17840" fmla="*/ 994492 h 1978974"/>
              <a:gd name="connsiteX435-17841" fmla="*/ 233606 w 4011346"/>
              <a:gd name="connsiteY435-17842" fmla="*/ 957782 h 1978974"/>
              <a:gd name="connsiteX436-17843" fmla="*/ 243618 w 4011346"/>
              <a:gd name="connsiteY436-17844" fmla="*/ 1007841 h 1978974"/>
              <a:gd name="connsiteX437-17845" fmla="*/ 263641 w 4011346"/>
              <a:gd name="connsiteY437-17846" fmla="*/ 1027864 h 1978974"/>
              <a:gd name="connsiteX438-17847" fmla="*/ 250292 w 4011346"/>
              <a:gd name="connsiteY438-17848" fmla="*/ 1041213 h 1978974"/>
              <a:gd name="connsiteX439-17849" fmla="*/ 193560 w 4011346"/>
              <a:gd name="connsiteY439-17850" fmla="*/ 1004503 h 1978974"/>
              <a:gd name="connsiteX440-17851" fmla="*/ 170199 w 4011346"/>
              <a:gd name="connsiteY440-17852" fmla="*/ 964457 h 1978974"/>
              <a:gd name="connsiteX441-17853" fmla="*/ 170199 w 4011346"/>
              <a:gd name="connsiteY441-17854" fmla="*/ 917736 h 1978974"/>
              <a:gd name="connsiteX442-17855" fmla="*/ 133490 w 4011346"/>
              <a:gd name="connsiteY442-17856" fmla="*/ 840979 h 1978974"/>
              <a:gd name="connsiteX443-17857" fmla="*/ 196897 w 4011346"/>
              <a:gd name="connsiteY443-17858" fmla="*/ 871014 h 1978974"/>
              <a:gd name="connsiteX444-17859" fmla="*/ 256967 w 4011346"/>
              <a:gd name="connsiteY444-17860" fmla="*/ 901049 h 1978974"/>
              <a:gd name="connsiteX445-17861" fmla="*/ 293676 w 4011346"/>
              <a:gd name="connsiteY445-17862" fmla="*/ 904387 h 1978974"/>
              <a:gd name="connsiteX446-17863" fmla="*/ 327049 w 4011346"/>
              <a:gd name="connsiteY446-17864" fmla="*/ 874352 h 1978974"/>
              <a:gd name="connsiteX447-17865" fmla="*/ 343735 w 4011346"/>
              <a:gd name="connsiteY447-17866" fmla="*/ 837642 h 1978974"/>
              <a:gd name="connsiteX448-17867" fmla="*/ 333723 w 4011346"/>
              <a:gd name="connsiteY448-17868" fmla="*/ 787584 h 1978974"/>
              <a:gd name="connsiteX449-17869" fmla="*/ 290339 w 4011346"/>
              <a:gd name="connsiteY449-17870" fmla="*/ 767560 h 1978974"/>
              <a:gd name="connsiteX450-17871" fmla="*/ 236944 w 4011346"/>
              <a:gd name="connsiteY450-17872" fmla="*/ 720839 h 1978974"/>
              <a:gd name="connsiteX451" fmla="*/ 133490 w 4011346"/>
              <a:gd name="connsiteY451" fmla="*/ 664106 h 1978974"/>
              <a:gd name="connsiteX0-17873" fmla="*/ 133490 w 4011346"/>
              <a:gd name="connsiteY0-17874" fmla="*/ 690804 h 2005672"/>
              <a:gd name="connsiteX1-17875" fmla="*/ 46722 w 4011346"/>
              <a:gd name="connsiteY1-17876" fmla="*/ 720839 h 2005672"/>
              <a:gd name="connsiteX2-17877" fmla="*/ 33373 w 4011346"/>
              <a:gd name="connsiteY2-17878" fmla="*/ 750874 h 2005672"/>
              <a:gd name="connsiteX3-17879" fmla="*/ 43384 w 4011346"/>
              <a:gd name="connsiteY3-17880" fmla="*/ 780910 h 2005672"/>
              <a:gd name="connsiteX4-17881" fmla="*/ 60071 w 4011346"/>
              <a:gd name="connsiteY4-17882" fmla="*/ 807607 h 2005672"/>
              <a:gd name="connsiteX5-17883" fmla="*/ 73419 w 4011346"/>
              <a:gd name="connsiteY5-17884" fmla="*/ 837642 h 2005672"/>
              <a:gd name="connsiteX6-17885" fmla="*/ 56733 w 4011346"/>
              <a:gd name="connsiteY6-17886" fmla="*/ 861003 h 2005672"/>
              <a:gd name="connsiteX7-17887" fmla="*/ 76757 w 4011346"/>
              <a:gd name="connsiteY7-17888" fmla="*/ 941096 h 2005672"/>
              <a:gd name="connsiteX8-17889" fmla="*/ 66745 w 4011346"/>
              <a:gd name="connsiteY8-17890" fmla="*/ 957783 h 2005672"/>
              <a:gd name="connsiteX9-17891" fmla="*/ 70082 w 4011346"/>
              <a:gd name="connsiteY9-17892" fmla="*/ 984480 h 2005672"/>
              <a:gd name="connsiteX10-17893" fmla="*/ 70082 w 4011346"/>
              <a:gd name="connsiteY10-17894" fmla="*/ 1024527 h 2005672"/>
              <a:gd name="connsiteX11-17895" fmla="*/ 80094 w 4011346"/>
              <a:gd name="connsiteY11-17896" fmla="*/ 1044550 h 2005672"/>
              <a:gd name="connsiteX12-17897" fmla="*/ 76757 w 4011346"/>
              <a:gd name="connsiteY12-17898" fmla="*/ 1067911 h 2005672"/>
              <a:gd name="connsiteX13-17899" fmla="*/ 106792 w 4011346"/>
              <a:gd name="connsiteY13-17900" fmla="*/ 1101283 h 2005672"/>
              <a:gd name="connsiteX14-17901" fmla="*/ 106792 w 4011346"/>
              <a:gd name="connsiteY14-17902" fmla="*/ 1131318 h 2005672"/>
              <a:gd name="connsiteX15-17903" fmla="*/ 13349 w 4011346"/>
              <a:gd name="connsiteY15-17904" fmla="*/ 1221423 h 2005672"/>
              <a:gd name="connsiteX16-17905" fmla="*/ 33373 w 4011346"/>
              <a:gd name="connsiteY16-17906" fmla="*/ 1254796 h 2005672"/>
              <a:gd name="connsiteX17-17907" fmla="*/ 33373 w 4011346"/>
              <a:gd name="connsiteY17-17908" fmla="*/ 1254796 h 2005672"/>
              <a:gd name="connsiteX18-17909" fmla="*/ 16687 w 4011346"/>
              <a:gd name="connsiteY18-17910" fmla="*/ 1284831 h 2005672"/>
              <a:gd name="connsiteX19-17911" fmla="*/ 3338 w 4011346"/>
              <a:gd name="connsiteY19-17912" fmla="*/ 1314866 h 2005672"/>
              <a:gd name="connsiteX20-17913" fmla="*/ 0 w 4011346"/>
              <a:gd name="connsiteY20-17914" fmla="*/ 1374936 h 2005672"/>
              <a:gd name="connsiteX21-17915" fmla="*/ 16687 w 4011346"/>
              <a:gd name="connsiteY21-17916" fmla="*/ 1418320 h 2005672"/>
              <a:gd name="connsiteX22-17917" fmla="*/ 20024 w 4011346"/>
              <a:gd name="connsiteY22-17918" fmla="*/ 1451692 h 2005672"/>
              <a:gd name="connsiteX23-17919" fmla="*/ 56733 w 4011346"/>
              <a:gd name="connsiteY23-17920" fmla="*/ 1461704 h 2005672"/>
              <a:gd name="connsiteX24-17921" fmla="*/ 116803 w 4011346"/>
              <a:gd name="connsiteY24-17922" fmla="*/ 1548472 h 2005672"/>
              <a:gd name="connsiteX25-17923" fmla="*/ 96780 w 4011346"/>
              <a:gd name="connsiteY25-17924" fmla="*/ 1571832 h 2005672"/>
              <a:gd name="connsiteX26-17925" fmla="*/ 93443 w 4011346"/>
              <a:gd name="connsiteY26-17926" fmla="*/ 1601867 h 2005672"/>
              <a:gd name="connsiteX27-17927" fmla="*/ 120141 w 4011346"/>
              <a:gd name="connsiteY27-17928" fmla="*/ 1605204 h 2005672"/>
              <a:gd name="connsiteX28-17929" fmla="*/ 160187 w 4011346"/>
              <a:gd name="connsiteY28-17930" fmla="*/ 1618553 h 2005672"/>
              <a:gd name="connsiteX29-17931" fmla="*/ 186885 w 4011346"/>
              <a:gd name="connsiteY29-17932" fmla="*/ 1631902 h 2005672"/>
              <a:gd name="connsiteX30-17933" fmla="*/ 213583 w 4011346"/>
              <a:gd name="connsiteY30-17934" fmla="*/ 1661937 h 2005672"/>
              <a:gd name="connsiteX31-17935" fmla="*/ 243618 w 4011346"/>
              <a:gd name="connsiteY31-17936" fmla="*/ 1665274 h 2005672"/>
              <a:gd name="connsiteX32-17937" fmla="*/ 287002 w 4011346"/>
              <a:gd name="connsiteY32-17938" fmla="*/ 1695310 h 2005672"/>
              <a:gd name="connsiteX33-17939" fmla="*/ 310363 w 4011346"/>
              <a:gd name="connsiteY33-17940" fmla="*/ 1705321 h 2005672"/>
              <a:gd name="connsiteX34-17941" fmla="*/ 310363 w 4011346"/>
              <a:gd name="connsiteY34-17942" fmla="*/ 1742031 h 2005672"/>
              <a:gd name="connsiteX35-17943" fmla="*/ 270316 w 4011346"/>
              <a:gd name="connsiteY35-17944" fmla="*/ 1782077 h 2005672"/>
              <a:gd name="connsiteX36-17945" fmla="*/ 280327 w 4011346"/>
              <a:gd name="connsiteY36-17946" fmla="*/ 1805438 h 2005672"/>
              <a:gd name="connsiteX37-17947" fmla="*/ 273653 w 4011346"/>
              <a:gd name="connsiteY37-17948" fmla="*/ 1825461 h 2005672"/>
              <a:gd name="connsiteX38-17949" fmla="*/ 266979 w 4011346"/>
              <a:gd name="connsiteY38-17950" fmla="*/ 1842147 h 2005672"/>
              <a:gd name="connsiteX39-17951" fmla="*/ 240281 w 4011346"/>
              <a:gd name="connsiteY39-17952" fmla="*/ 1882194 h 2005672"/>
              <a:gd name="connsiteX40-17953" fmla="*/ 307025 w 4011346"/>
              <a:gd name="connsiteY40-17954" fmla="*/ 1918904 h 2005672"/>
              <a:gd name="connsiteX41-17955" fmla="*/ 337060 w 4011346"/>
              <a:gd name="connsiteY41-17956" fmla="*/ 1925578 h 2005672"/>
              <a:gd name="connsiteX42-17957" fmla="*/ 360421 w 4011346"/>
              <a:gd name="connsiteY42-17958" fmla="*/ 1932253 h 2005672"/>
              <a:gd name="connsiteX43-17959" fmla="*/ 380444 w 4011346"/>
              <a:gd name="connsiteY43-17960" fmla="*/ 1938927 h 2005672"/>
              <a:gd name="connsiteX44-17961" fmla="*/ 407142 w 4011346"/>
              <a:gd name="connsiteY44-17962" fmla="*/ 1958950 h 2005672"/>
              <a:gd name="connsiteX45-17963" fmla="*/ 437177 w 4011346"/>
              <a:gd name="connsiteY45-17964" fmla="*/ 1955613 h 2005672"/>
              <a:gd name="connsiteX46-17965" fmla="*/ 507259 w 4011346"/>
              <a:gd name="connsiteY46-17966" fmla="*/ 2005672 h 2005672"/>
              <a:gd name="connsiteX47-17967" fmla="*/ 517271 w 4011346"/>
              <a:gd name="connsiteY47-17968" fmla="*/ 1992323 h 2005672"/>
              <a:gd name="connsiteX48-17969" fmla="*/ 507259 w 4011346"/>
              <a:gd name="connsiteY48-17970" fmla="*/ 1952276 h 2005672"/>
              <a:gd name="connsiteX49-17971" fmla="*/ 500584 w 4011346"/>
              <a:gd name="connsiteY49-17972" fmla="*/ 1918904 h 2005672"/>
              <a:gd name="connsiteX50-17973" fmla="*/ 483898 w 4011346"/>
              <a:gd name="connsiteY50-17974" fmla="*/ 1875520 h 2005672"/>
              <a:gd name="connsiteX51-17975" fmla="*/ 513933 w 4011346"/>
              <a:gd name="connsiteY51-17976" fmla="*/ 1855496 h 2005672"/>
              <a:gd name="connsiteX52-17977" fmla="*/ 547306 w 4011346"/>
              <a:gd name="connsiteY52-17978" fmla="*/ 1832136 h 2005672"/>
              <a:gd name="connsiteX53-17979" fmla="*/ 527282 w 4011346"/>
              <a:gd name="connsiteY53-17980" fmla="*/ 1815450 h 2005672"/>
              <a:gd name="connsiteX54-17981" fmla="*/ 517271 w 4011346"/>
              <a:gd name="connsiteY54-17982" fmla="*/ 1782077 h 2005672"/>
              <a:gd name="connsiteX55-17983" fmla="*/ 480561 w 4011346"/>
              <a:gd name="connsiteY55-17984" fmla="*/ 1765391 h 2005672"/>
              <a:gd name="connsiteX56-17985" fmla="*/ 470549 w 4011346"/>
              <a:gd name="connsiteY56-17986" fmla="*/ 1745368 h 2005672"/>
              <a:gd name="connsiteX57-17987" fmla="*/ 480561 w 4011346"/>
              <a:gd name="connsiteY57-17988" fmla="*/ 1715333 h 2005672"/>
              <a:gd name="connsiteX58-17989" fmla="*/ 490573 w 4011346"/>
              <a:gd name="connsiteY58-17990" fmla="*/ 1675286 h 2005672"/>
              <a:gd name="connsiteX59-17991" fmla="*/ 513933 w 4011346"/>
              <a:gd name="connsiteY59-17992" fmla="*/ 1695310 h 2005672"/>
              <a:gd name="connsiteX60-17993" fmla="*/ 520608 w 4011346"/>
              <a:gd name="connsiteY60-17994" fmla="*/ 1678623 h 2005672"/>
              <a:gd name="connsiteX61-17995" fmla="*/ 543968 w 4011346"/>
              <a:gd name="connsiteY61-17996" fmla="*/ 1641914 h 2005672"/>
              <a:gd name="connsiteX62-17997" fmla="*/ 574003 w 4011346"/>
              <a:gd name="connsiteY62-17998" fmla="*/ 1625228 h 2005672"/>
              <a:gd name="connsiteX63-17999" fmla="*/ 590690 w 4011346"/>
              <a:gd name="connsiteY63-18000" fmla="*/ 1638577 h 2005672"/>
              <a:gd name="connsiteX64-18001" fmla="*/ 610713 w 4011346"/>
              <a:gd name="connsiteY64-18002" fmla="*/ 1611879 h 2005672"/>
              <a:gd name="connsiteX65-18003" fmla="*/ 630736 w 4011346"/>
              <a:gd name="connsiteY65-18004" fmla="*/ 1638577 h 2005672"/>
              <a:gd name="connsiteX66-18005" fmla="*/ 657434 w 4011346"/>
              <a:gd name="connsiteY66-18006" fmla="*/ 1661937 h 2005672"/>
              <a:gd name="connsiteX67-18007" fmla="*/ 674120 w 4011346"/>
              <a:gd name="connsiteY67-18008" fmla="*/ 1668612 h 2005672"/>
              <a:gd name="connsiteX68-18009" fmla="*/ 697481 w 4011346"/>
              <a:gd name="connsiteY68-18010" fmla="*/ 1668612 h 2005672"/>
              <a:gd name="connsiteX69-18011" fmla="*/ 717504 w 4011346"/>
              <a:gd name="connsiteY69-18012" fmla="*/ 1655263 h 2005672"/>
              <a:gd name="connsiteX70-18013" fmla="*/ 744202 w 4011346"/>
              <a:gd name="connsiteY70-18014" fmla="*/ 1655263 h 2005672"/>
              <a:gd name="connsiteX71-18015" fmla="*/ 760888 w 4011346"/>
              <a:gd name="connsiteY71-18016" fmla="*/ 1651926 h 2005672"/>
              <a:gd name="connsiteX72-18017" fmla="*/ 790923 w 4011346"/>
              <a:gd name="connsiteY72-18018" fmla="*/ 1685298 h 2005672"/>
              <a:gd name="connsiteX73-18019" fmla="*/ 797598 w 4011346"/>
              <a:gd name="connsiteY73-18020" fmla="*/ 1658600 h 2005672"/>
              <a:gd name="connsiteX74-18021" fmla="*/ 817621 w 4011346"/>
              <a:gd name="connsiteY74-18022" fmla="*/ 1675286 h 2005672"/>
              <a:gd name="connsiteX75-18023" fmla="*/ 837644 w 4011346"/>
              <a:gd name="connsiteY75-18024" fmla="*/ 1651926 h 2005672"/>
              <a:gd name="connsiteX76-18025" fmla="*/ 827633 w 4011346"/>
              <a:gd name="connsiteY76-18026" fmla="*/ 1631902 h 2005672"/>
              <a:gd name="connsiteX77-18027" fmla="*/ 810946 w 4011346"/>
              <a:gd name="connsiteY77-18028" fmla="*/ 1618553 h 2005672"/>
              <a:gd name="connsiteX78-18029" fmla="*/ 810946 w 4011346"/>
              <a:gd name="connsiteY78-18030" fmla="*/ 1591856 h 2005672"/>
              <a:gd name="connsiteX79-18031" fmla="*/ 810946 w 4011346"/>
              <a:gd name="connsiteY79-18032" fmla="*/ 1578507 h 2005672"/>
              <a:gd name="connsiteX80-18033" fmla="*/ 830970 w 4011346"/>
              <a:gd name="connsiteY80-18034" fmla="*/ 1575169 h 2005672"/>
              <a:gd name="connsiteX81-18035" fmla="*/ 840981 w 4011346"/>
              <a:gd name="connsiteY81-18036" fmla="*/ 1571832 h 2005672"/>
              <a:gd name="connsiteX82-18037" fmla="*/ 820958 w 4011346"/>
              <a:gd name="connsiteY82-18038" fmla="*/ 1535123 h 2005672"/>
              <a:gd name="connsiteX83-18039" fmla="*/ 854330 w 4011346"/>
              <a:gd name="connsiteY83-18040" fmla="*/ 1528448 h 2005672"/>
              <a:gd name="connsiteX84-18041" fmla="*/ 891040 w 4011346"/>
              <a:gd name="connsiteY84-18042" fmla="*/ 1535123 h 2005672"/>
              <a:gd name="connsiteX85-18043" fmla="*/ 964459 w 4011346"/>
              <a:gd name="connsiteY85-18044" fmla="*/ 1491739 h 2005672"/>
              <a:gd name="connsiteX86-18045" fmla="*/ 1001168 w 4011346"/>
              <a:gd name="connsiteY86-18046" fmla="*/ 1491739 h 2005672"/>
              <a:gd name="connsiteX87-18047" fmla="*/ 1027866 w 4011346"/>
              <a:gd name="connsiteY87-18048" fmla="*/ 1468378 h 2005672"/>
              <a:gd name="connsiteX88-18049" fmla="*/ 1047890 w 4011346"/>
              <a:gd name="connsiteY88-18050" fmla="*/ 1478390 h 2005672"/>
              <a:gd name="connsiteX89-18051" fmla="*/ 1067913 w 4011346"/>
              <a:gd name="connsiteY89-18052" fmla="*/ 1488401 h 2005672"/>
              <a:gd name="connsiteX90-18053" fmla="*/ 1087936 w 4011346"/>
              <a:gd name="connsiteY90-18054" fmla="*/ 1515099 h 2005672"/>
              <a:gd name="connsiteX91-18055" fmla="*/ 1074587 w 4011346"/>
              <a:gd name="connsiteY91-18056" fmla="*/ 1528448 h 2005672"/>
              <a:gd name="connsiteX92-18057" fmla="*/ 1104622 w 4011346"/>
              <a:gd name="connsiteY92-18058" fmla="*/ 1528448 h 2005672"/>
              <a:gd name="connsiteX93-18059" fmla="*/ 1107960 w 4011346"/>
              <a:gd name="connsiteY93-18060" fmla="*/ 1545134 h 2005672"/>
              <a:gd name="connsiteX94-18061" fmla="*/ 1121309 w 4011346"/>
              <a:gd name="connsiteY94-18062" fmla="*/ 1528448 h 2005672"/>
              <a:gd name="connsiteX95-18063" fmla="*/ 1134657 w 4011346"/>
              <a:gd name="connsiteY95-18064" fmla="*/ 1541797 h 2005672"/>
              <a:gd name="connsiteX96-18065" fmla="*/ 1134657 w 4011346"/>
              <a:gd name="connsiteY96-18066" fmla="*/ 1561820 h 2005672"/>
              <a:gd name="connsiteX97-18067" fmla="*/ 1148006 w 4011346"/>
              <a:gd name="connsiteY97-18068" fmla="*/ 1558483 h 2005672"/>
              <a:gd name="connsiteX98-18069" fmla="*/ 1208076 w 4011346"/>
              <a:gd name="connsiteY98-18070" fmla="*/ 1511762 h 2005672"/>
              <a:gd name="connsiteX99-18071" fmla="*/ 1211414 w 4011346"/>
              <a:gd name="connsiteY99-18072" fmla="*/ 1531785 h 2005672"/>
              <a:gd name="connsiteX100-18073" fmla="*/ 1244786 w 4011346"/>
              <a:gd name="connsiteY100-18074" fmla="*/ 1551809 h 2005672"/>
              <a:gd name="connsiteX101-18075" fmla="*/ 1264809 w 4011346"/>
              <a:gd name="connsiteY101-18076" fmla="*/ 1581844 h 2005672"/>
              <a:gd name="connsiteX102-18077" fmla="*/ 1298181 w 4011346"/>
              <a:gd name="connsiteY102-18078" fmla="*/ 1688635 h 2005672"/>
              <a:gd name="connsiteX103-18079" fmla="*/ 1308193 w 4011346"/>
              <a:gd name="connsiteY103-18080" fmla="*/ 1645251 h 2005672"/>
              <a:gd name="connsiteX104-18081" fmla="*/ 1344903 w 4011346"/>
              <a:gd name="connsiteY104-18082" fmla="*/ 1665274 h 2005672"/>
              <a:gd name="connsiteX105-18083" fmla="*/ 1388287 w 4011346"/>
              <a:gd name="connsiteY105-18084" fmla="*/ 1665274 h 2005672"/>
              <a:gd name="connsiteX106-18085" fmla="*/ 1394961 w 4011346"/>
              <a:gd name="connsiteY106-18086" fmla="*/ 1688635 h 2005672"/>
              <a:gd name="connsiteX107-18087" fmla="*/ 1435008 w 4011346"/>
              <a:gd name="connsiteY107-18088" fmla="*/ 1711996 h 2005672"/>
              <a:gd name="connsiteX108-18089" fmla="*/ 1465043 w 4011346"/>
              <a:gd name="connsiteY108-18090" fmla="*/ 1711996 h 2005672"/>
              <a:gd name="connsiteX109-18091" fmla="*/ 1491741 w 4011346"/>
              <a:gd name="connsiteY109-18092" fmla="*/ 1725345 h 2005672"/>
              <a:gd name="connsiteX110-18093" fmla="*/ 1535125 w 4011346"/>
              <a:gd name="connsiteY110-18094" fmla="*/ 1681961 h 2005672"/>
              <a:gd name="connsiteX111-18095" fmla="*/ 1571834 w 4011346"/>
              <a:gd name="connsiteY111-18096" fmla="*/ 1661937 h 2005672"/>
              <a:gd name="connsiteX112-18097" fmla="*/ 1608544 w 4011346"/>
              <a:gd name="connsiteY112-18098" fmla="*/ 1665274 h 2005672"/>
              <a:gd name="connsiteX113-18099" fmla="*/ 1655265 w 4011346"/>
              <a:gd name="connsiteY113-18100" fmla="*/ 1678623 h 2005672"/>
              <a:gd name="connsiteX114-18101" fmla="*/ 1681963 w 4011346"/>
              <a:gd name="connsiteY114-18102" fmla="*/ 1695310 h 2005672"/>
              <a:gd name="connsiteX115-18103" fmla="*/ 1735358 w 4011346"/>
              <a:gd name="connsiteY115-18104" fmla="*/ 1688635 h 2005672"/>
              <a:gd name="connsiteX116-18105" fmla="*/ 1745370 w 4011346"/>
              <a:gd name="connsiteY116-18106" fmla="*/ 1668612 h 2005672"/>
              <a:gd name="connsiteX117-18107" fmla="*/ 1738695 w 4011346"/>
              <a:gd name="connsiteY117-18108" fmla="*/ 1648588 h 2005672"/>
              <a:gd name="connsiteX118-18109" fmla="*/ 1765393 w 4011346"/>
              <a:gd name="connsiteY118-18110" fmla="*/ 1621891 h 2005672"/>
              <a:gd name="connsiteX119-18111" fmla="*/ 1778742 w 4011346"/>
              <a:gd name="connsiteY119-18112" fmla="*/ 1618553 h 2005672"/>
              <a:gd name="connsiteX120-18113" fmla="*/ 1812114 w 4011346"/>
              <a:gd name="connsiteY120-18114" fmla="*/ 1635239 h 2005672"/>
              <a:gd name="connsiteX121-18115" fmla="*/ 1852161 w 4011346"/>
              <a:gd name="connsiteY121-18116" fmla="*/ 1648588 h 2005672"/>
              <a:gd name="connsiteX122-18117" fmla="*/ 1858836 w 4011346"/>
              <a:gd name="connsiteY122-18118" fmla="*/ 1675286 h 2005672"/>
              <a:gd name="connsiteX123-18119" fmla="*/ 1872184 w 4011346"/>
              <a:gd name="connsiteY123-18120" fmla="*/ 1681961 h 2005672"/>
              <a:gd name="connsiteX124-18121" fmla="*/ 1902219 w 4011346"/>
              <a:gd name="connsiteY124-18122" fmla="*/ 1685298 h 2005672"/>
              <a:gd name="connsiteX125-18123" fmla="*/ 1932254 w 4011346"/>
              <a:gd name="connsiteY125-18124" fmla="*/ 1668612 h 2005672"/>
              <a:gd name="connsiteX126-18125" fmla="*/ 1962290 w 4011346"/>
              <a:gd name="connsiteY126-18126" fmla="*/ 1681961 h 2005672"/>
              <a:gd name="connsiteX127-18127" fmla="*/ 1985650 w 4011346"/>
              <a:gd name="connsiteY127-18128" fmla="*/ 1695310 h 2005672"/>
              <a:gd name="connsiteX128-18129" fmla="*/ 1995662 w 4011346"/>
              <a:gd name="connsiteY128-18130" fmla="*/ 1705321 h 2005672"/>
              <a:gd name="connsiteX129-18131" fmla="*/ 2032371 w 4011346"/>
              <a:gd name="connsiteY129-18132" fmla="*/ 1725345 h 2005672"/>
              <a:gd name="connsiteX130-18133" fmla="*/ 2069081 w 4011346"/>
              <a:gd name="connsiteY130-18134" fmla="*/ 1722007 h 2005672"/>
              <a:gd name="connsiteX131-18135" fmla="*/ 2142500 w 4011346"/>
              <a:gd name="connsiteY131-18136" fmla="*/ 1678623 h 2005672"/>
              <a:gd name="connsiteX132-18137" fmla="*/ 2195895 w 4011346"/>
              <a:gd name="connsiteY132-18138" fmla="*/ 1691972 h 2005672"/>
              <a:gd name="connsiteX133-18139" fmla="*/ 2225930 w 4011346"/>
              <a:gd name="connsiteY133-18140" fmla="*/ 1701984 h 2005672"/>
              <a:gd name="connsiteX134-18141" fmla="*/ 2259303 w 4011346"/>
              <a:gd name="connsiteY134-18142" fmla="*/ 1688635 h 2005672"/>
              <a:gd name="connsiteX135-18143" fmla="*/ 2262640 w 4011346"/>
              <a:gd name="connsiteY135-18144" fmla="*/ 1661937 h 2005672"/>
              <a:gd name="connsiteX136-18145" fmla="*/ 2282663 w 4011346"/>
              <a:gd name="connsiteY136-18146" fmla="*/ 1631902 h 2005672"/>
              <a:gd name="connsiteX137-18147" fmla="*/ 2299349 w 4011346"/>
              <a:gd name="connsiteY137-18148" fmla="*/ 1578507 h 2005672"/>
              <a:gd name="connsiteX138-18149" fmla="*/ 2282663 w 4011346"/>
              <a:gd name="connsiteY138-18150" fmla="*/ 1581844 h 2005672"/>
              <a:gd name="connsiteX139-18151" fmla="*/ 2312698 w 4011346"/>
              <a:gd name="connsiteY139-18152" fmla="*/ 1555146 h 2005672"/>
              <a:gd name="connsiteX140-18153" fmla="*/ 2339396 w 4011346"/>
              <a:gd name="connsiteY140-18154" fmla="*/ 1551809 h 2005672"/>
              <a:gd name="connsiteX141-18155" fmla="*/ 2396129 w 4011346"/>
              <a:gd name="connsiteY141-18156" fmla="*/ 1561820 h 2005672"/>
              <a:gd name="connsiteX142-18157" fmla="*/ 2436176 w 4011346"/>
              <a:gd name="connsiteY142-18158" fmla="*/ 1588518 h 2005672"/>
              <a:gd name="connsiteX143-18159" fmla="*/ 2462873 w 4011346"/>
              <a:gd name="connsiteY143-18160" fmla="*/ 1618553 h 2005672"/>
              <a:gd name="connsiteX144-18161" fmla="*/ 2469548 w 4011346"/>
              <a:gd name="connsiteY144-18162" fmla="*/ 1655263 h 2005672"/>
              <a:gd name="connsiteX145-18163" fmla="*/ 2476222 w 4011346"/>
              <a:gd name="connsiteY145-18164" fmla="*/ 1695310 h 2005672"/>
              <a:gd name="connsiteX146-18165" fmla="*/ 2486234 w 4011346"/>
              <a:gd name="connsiteY146-18166" fmla="*/ 1715333 h 2005672"/>
              <a:gd name="connsiteX147-18167" fmla="*/ 2529618 w 4011346"/>
              <a:gd name="connsiteY147-18168" fmla="*/ 1728682 h 2005672"/>
              <a:gd name="connsiteX148-18169" fmla="*/ 2549641 w 4011346"/>
              <a:gd name="connsiteY148-18170" fmla="*/ 1748705 h 2005672"/>
              <a:gd name="connsiteX149-18171" fmla="*/ 2562990 w 4011346"/>
              <a:gd name="connsiteY149-18172" fmla="*/ 1782077 h 2005672"/>
              <a:gd name="connsiteX150-18173" fmla="*/ 2586351 w 4011346"/>
              <a:gd name="connsiteY150-18174" fmla="*/ 1775403 h 2005672"/>
              <a:gd name="connsiteX151-18175" fmla="*/ 2606374 w 4011346"/>
              <a:gd name="connsiteY151-18176" fmla="*/ 1765391 h 2005672"/>
              <a:gd name="connsiteX152-18177" fmla="*/ 2639746 w 4011346"/>
              <a:gd name="connsiteY152-18178" fmla="*/ 1748705 h 2005672"/>
              <a:gd name="connsiteX153-18179" fmla="*/ 2643084 w 4011346"/>
              <a:gd name="connsiteY153-18180" fmla="*/ 1765391 h 2005672"/>
              <a:gd name="connsiteX154-18181" fmla="*/ 2626398 w 4011346"/>
              <a:gd name="connsiteY154-18182" fmla="*/ 1795426 h 2005672"/>
              <a:gd name="connsiteX155-18183" fmla="*/ 2616386 w 4011346"/>
              <a:gd name="connsiteY155-18184" fmla="*/ 1832136 h 2005672"/>
              <a:gd name="connsiteX156-18185" fmla="*/ 2603037 w 4011346"/>
              <a:gd name="connsiteY156-18186" fmla="*/ 1885531 h 2005672"/>
              <a:gd name="connsiteX157-18187" fmla="*/ 2579676 w 4011346"/>
              <a:gd name="connsiteY157-18188" fmla="*/ 1858834 h 2005672"/>
              <a:gd name="connsiteX158-18189" fmla="*/ 2552979 w 4011346"/>
              <a:gd name="connsiteY158-18190" fmla="*/ 1882194 h 2005672"/>
              <a:gd name="connsiteX159-18191" fmla="*/ 2559653 w 4011346"/>
              <a:gd name="connsiteY159-18192" fmla="*/ 1908892 h 2005672"/>
              <a:gd name="connsiteX160-18193" fmla="*/ 2559653 w 4011346"/>
              <a:gd name="connsiteY160-18194" fmla="*/ 1945601 h 2005672"/>
              <a:gd name="connsiteX161-18195" fmla="*/ 2549641 w 4011346"/>
              <a:gd name="connsiteY161-18196" fmla="*/ 1965625 h 2005672"/>
              <a:gd name="connsiteX162-18197" fmla="*/ 2589688 w 4011346"/>
              <a:gd name="connsiteY162-18198" fmla="*/ 1945601 h 2005672"/>
              <a:gd name="connsiteX163-18199" fmla="*/ 2626398 w 4011346"/>
              <a:gd name="connsiteY163-18200" fmla="*/ 1955613 h 2005672"/>
              <a:gd name="connsiteX164-18201" fmla="*/ 2653095 w 4011346"/>
              <a:gd name="connsiteY164-18202" fmla="*/ 1932253 h 2005672"/>
              <a:gd name="connsiteX165-18203" fmla="*/ 2683130 w 4011346"/>
              <a:gd name="connsiteY165-18204" fmla="*/ 1878857 h 2005672"/>
              <a:gd name="connsiteX166-18205" fmla="*/ 2753212 w 4011346"/>
              <a:gd name="connsiteY166-18206" fmla="*/ 1792089 h 2005672"/>
              <a:gd name="connsiteX167-18207" fmla="*/ 2783247 w 4011346"/>
              <a:gd name="connsiteY167-18208" fmla="*/ 1722007 h 2005672"/>
              <a:gd name="connsiteX168-18209" fmla="*/ 2803271 w 4011346"/>
              <a:gd name="connsiteY168-18210" fmla="*/ 1618553 h 2005672"/>
              <a:gd name="connsiteX169-18211" fmla="*/ 2793259 w 4011346"/>
              <a:gd name="connsiteY169-18212" fmla="*/ 1568495 h 2005672"/>
              <a:gd name="connsiteX170-18213" fmla="*/ 2769898 w 4011346"/>
              <a:gd name="connsiteY170-18214" fmla="*/ 1535123 h 2005672"/>
              <a:gd name="connsiteX171-18215" fmla="*/ 2726514 w 4011346"/>
              <a:gd name="connsiteY171-18216" fmla="*/ 1535123 h 2005672"/>
              <a:gd name="connsiteX172-18217" fmla="*/ 2699817 w 4011346"/>
              <a:gd name="connsiteY172-18218" fmla="*/ 1535123 h 2005672"/>
              <a:gd name="connsiteX173-18219" fmla="*/ 2683130 w 4011346"/>
              <a:gd name="connsiteY173-18220" fmla="*/ 1515099 h 2005672"/>
              <a:gd name="connsiteX174-18221" fmla="*/ 2669781 w 4011346"/>
              <a:gd name="connsiteY174-18222" fmla="*/ 1495076 h 2005672"/>
              <a:gd name="connsiteX175-18223" fmla="*/ 2763224 w 4011346"/>
              <a:gd name="connsiteY175-18224" fmla="*/ 1378273 h 2005672"/>
              <a:gd name="connsiteX176-18225" fmla="*/ 2846654 w 4011346"/>
              <a:gd name="connsiteY176-18226" fmla="*/ 1311529 h 2005672"/>
              <a:gd name="connsiteX177-18227" fmla="*/ 2890038 w 4011346"/>
              <a:gd name="connsiteY177-18228" fmla="*/ 1288168 h 2005672"/>
              <a:gd name="connsiteX178-18229" fmla="*/ 2933422 w 4011346"/>
              <a:gd name="connsiteY178-18230" fmla="*/ 1308191 h 2005672"/>
              <a:gd name="connsiteX179-18231" fmla="*/ 2950109 w 4011346"/>
              <a:gd name="connsiteY179-18232" fmla="*/ 1291505 h 2005672"/>
              <a:gd name="connsiteX180-18233" fmla="*/ 2993492 w 4011346"/>
              <a:gd name="connsiteY180-18234" fmla="*/ 1308191 h 2005672"/>
              <a:gd name="connsiteX181-18235" fmla="*/ 3006841 w 4011346"/>
              <a:gd name="connsiteY181-18236" fmla="*/ 1274819 h 2005672"/>
              <a:gd name="connsiteX182-18237" fmla="*/ 3053563 w 4011346"/>
              <a:gd name="connsiteY182-18238" fmla="*/ 1284831 h 2005672"/>
              <a:gd name="connsiteX183-18239" fmla="*/ 3070249 w 4011346"/>
              <a:gd name="connsiteY183-18240" fmla="*/ 1301517 h 2005672"/>
              <a:gd name="connsiteX184-18241" fmla="*/ 3060237 w 4011346"/>
              <a:gd name="connsiteY184-18242" fmla="*/ 1321540 h 2005672"/>
              <a:gd name="connsiteX185-18243" fmla="*/ 3123644 w 4011346"/>
              <a:gd name="connsiteY185-18244" fmla="*/ 1304854 h 2005672"/>
              <a:gd name="connsiteX186-18245" fmla="*/ 3140330 w 4011346"/>
              <a:gd name="connsiteY186-18246" fmla="*/ 1291505 h 2005672"/>
              <a:gd name="connsiteX187-18247" fmla="*/ 3123644 w 4011346"/>
              <a:gd name="connsiteY187-18248" fmla="*/ 1278156 h 2005672"/>
              <a:gd name="connsiteX188-18249" fmla="*/ 3143668 w 4011346"/>
              <a:gd name="connsiteY188-18250" fmla="*/ 1238110 h 2005672"/>
              <a:gd name="connsiteX189-18251" fmla="*/ 3190389 w 4011346"/>
              <a:gd name="connsiteY189-18252" fmla="*/ 1168028 h 2005672"/>
              <a:gd name="connsiteX190-18253" fmla="*/ 3233773 w 4011346"/>
              <a:gd name="connsiteY190-18254" fmla="*/ 1164691 h 2005672"/>
              <a:gd name="connsiteX191-18255" fmla="*/ 3273819 w 4011346"/>
              <a:gd name="connsiteY191-18256" fmla="*/ 1174702 h 2005672"/>
              <a:gd name="connsiteX192-18257" fmla="*/ 3277157 w 4011346"/>
              <a:gd name="connsiteY192-18258" fmla="*/ 1231435 h 2005672"/>
              <a:gd name="connsiteX193-18259" fmla="*/ 3320541 w 4011346"/>
              <a:gd name="connsiteY193-18260" fmla="*/ 1188051 h 2005672"/>
              <a:gd name="connsiteX194-18261" fmla="*/ 3343901 w 4011346"/>
              <a:gd name="connsiteY194-18262" fmla="*/ 1171365 h 2005672"/>
              <a:gd name="connsiteX195-18263" fmla="*/ 3350576 w 4011346"/>
              <a:gd name="connsiteY195-18264" fmla="*/ 1137993 h 2005672"/>
              <a:gd name="connsiteX196-18265" fmla="*/ 3377273 w 4011346"/>
              <a:gd name="connsiteY196-18266" fmla="*/ 1121307 h 2005672"/>
              <a:gd name="connsiteX197-18267" fmla="*/ 3407309 w 4011346"/>
              <a:gd name="connsiteY197-18268" fmla="*/ 1131318 h 2005672"/>
              <a:gd name="connsiteX198-18269" fmla="*/ 3373936 w 4011346"/>
              <a:gd name="connsiteY198-18270" fmla="*/ 1161353 h 2005672"/>
              <a:gd name="connsiteX199-18271" fmla="*/ 3360587 w 4011346"/>
              <a:gd name="connsiteY199-18272" fmla="*/ 1211412 h 2005672"/>
              <a:gd name="connsiteX200-18273" fmla="*/ 3323878 w 4011346"/>
              <a:gd name="connsiteY200-18274" fmla="*/ 1251458 h 2005672"/>
              <a:gd name="connsiteX201-18275" fmla="*/ 3210412 w 4011346"/>
              <a:gd name="connsiteY201-18276" fmla="*/ 1348238 h 2005672"/>
              <a:gd name="connsiteX202-18277" fmla="*/ 3163691 w 4011346"/>
              <a:gd name="connsiteY202-18278" fmla="*/ 1418320 h 2005672"/>
              <a:gd name="connsiteX203-18279" fmla="*/ 3160354 w 4011346"/>
              <a:gd name="connsiteY203-18280" fmla="*/ 1491739 h 2005672"/>
              <a:gd name="connsiteX204-18281" fmla="*/ 3170365 w 4011346"/>
              <a:gd name="connsiteY204-18282" fmla="*/ 1581844 h 2005672"/>
              <a:gd name="connsiteX205-18283" fmla="*/ 3190389 w 4011346"/>
              <a:gd name="connsiteY205-18284" fmla="*/ 1645251 h 2005672"/>
              <a:gd name="connsiteX206-18285" fmla="*/ 3217087 w 4011346"/>
              <a:gd name="connsiteY206-18286" fmla="*/ 1635239 h 2005672"/>
              <a:gd name="connsiteX207-18287" fmla="*/ 3240447 w 4011346"/>
              <a:gd name="connsiteY207-18288" fmla="*/ 1568495 h 2005672"/>
              <a:gd name="connsiteX208-18289" fmla="*/ 3270482 w 4011346"/>
              <a:gd name="connsiteY208-18290" fmla="*/ 1565158 h 2005672"/>
              <a:gd name="connsiteX209-18291" fmla="*/ 3287168 w 4011346"/>
              <a:gd name="connsiteY209-18292" fmla="*/ 1505088 h 2005672"/>
              <a:gd name="connsiteX210-18293" fmla="*/ 3313866 w 4011346"/>
              <a:gd name="connsiteY210-18294" fmla="*/ 1495076 h 2005672"/>
              <a:gd name="connsiteX211-18295" fmla="*/ 3313866 w 4011346"/>
              <a:gd name="connsiteY211-18296" fmla="*/ 1465041 h 2005672"/>
              <a:gd name="connsiteX212-18297" fmla="*/ 3337227 w 4011346"/>
              <a:gd name="connsiteY212-18298" fmla="*/ 1428331 h 2005672"/>
              <a:gd name="connsiteX213-18299" fmla="*/ 3330552 w 4011346"/>
              <a:gd name="connsiteY213-18300" fmla="*/ 1384947 h 2005672"/>
              <a:gd name="connsiteX214-18301" fmla="*/ 3333890 w 4011346"/>
              <a:gd name="connsiteY214-18302" fmla="*/ 1354912 h 2005672"/>
              <a:gd name="connsiteX215-18303" fmla="*/ 3323878 w 4011346"/>
              <a:gd name="connsiteY215-18304" fmla="*/ 1344901 h 2005672"/>
              <a:gd name="connsiteX216-18305" fmla="*/ 3363925 w 4011346"/>
              <a:gd name="connsiteY216-18306" fmla="*/ 1258133 h 2005672"/>
              <a:gd name="connsiteX217-18307" fmla="*/ 3383948 w 4011346"/>
              <a:gd name="connsiteY217-18308" fmla="*/ 1268145 h 2005672"/>
              <a:gd name="connsiteX218-18309" fmla="*/ 3410646 w 4011346"/>
              <a:gd name="connsiteY218-18310" fmla="*/ 1241447 h 2005672"/>
              <a:gd name="connsiteX219-18311" fmla="*/ 3420657 w 4011346"/>
              <a:gd name="connsiteY219-18312" fmla="*/ 1268145 h 2005672"/>
              <a:gd name="connsiteX220-18313" fmla="*/ 3447355 w 4011346"/>
              <a:gd name="connsiteY220-18314" fmla="*/ 1251458 h 2005672"/>
              <a:gd name="connsiteX221-18315" fmla="*/ 3477390 w 4011346"/>
              <a:gd name="connsiteY221-18316" fmla="*/ 1241447 h 2005672"/>
              <a:gd name="connsiteX222-18317" fmla="*/ 3514100 w 4011346"/>
              <a:gd name="connsiteY222-18318" fmla="*/ 1268145 h 2005672"/>
              <a:gd name="connsiteX223-18319" fmla="*/ 3574170 w 4011346"/>
              <a:gd name="connsiteY223-18320" fmla="*/ 1201400 h 2005672"/>
              <a:gd name="connsiteX224-18321" fmla="*/ 3637577 w 4011346"/>
              <a:gd name="connsiteY224-18322" fmla="*/ 1154679 h 2005672"/>
              <a:gd name="connsiteX225-18323" fmla="*/ 3690973 w 4011346"/>
              <a:gd name="connsiteY225-18324" fmla="*/ 1117969 h 2005672"/>
              <a:gd name="connsiteX226-18325" fmla="*/ 3741031 w 4011346"/>
              <a:gd name="connsiteY226-18326" fmla="*/ 1144667 h 2005672"/>
              <a:gd name="connsiteX227-18327" fmla="*/ 3751043 w 4011346"/>
              <a:gd name="connsiteY227-18328" fmla="*/ 1117969 h 2005672"/>
              <a:gd name="connsiteX228-18329" fmla="*/ 3727682 w 4011346"/>
              <a:gd name="connsiteY228-18330" fmla="*/ 1051225 h 2005672"/>
              <a:gd name="connsiteX229-18331" fmla="*/ 3700984 w 4011346"/>
              <a:gd name="connsiteY229-18332" fmla="*/ 1034539 h 2005672"/>
              <a:gd name="connsiteX230-18333" fmla="*/ 3697647 w 4011346"/>
              <a:gd name="connsiteY230-18334" fmla="*/ 1004504 h 2005672"/>
              <a:gd name="connsiteX231-18335" fmla="*/ 3751043 w 4011346"/>
              <a:gd name="connsiteY231-18336" fmla="*/ 1011178 h 2005672"/>
              <a:gd name="connsiteX232-18337" fmla="*/ 3774403 w 4011346"/>
              <a:gd name="connsiteY232-18338" fmla="*/ 967794 h 2005672"/>
              <a:gd name="connsiteX233-18339" fmla="*/ 3767729 w 4011346"/>
              <a:gd name="connsiteY233-18340" fmla="*/ 941096 h 2005672"/>
              <a:gd name="connsiteX234-18341" fmla="*/ 3794427 w 4011346"/>
              <a:gd name="connsiteY234-18342" fmla="*/ 907724 h 2005672"/>
              <a:gd name="connsiteX235-18343" fmla="*/ 3804438 w 4011346"/>
              <a:gd name="connsiteY235-18344" fmla="*/ 951108 h 2005672"/>
              <a:gd name="connsiteX236-18345" fmla="*/ 3827799 w 4011346"/>
              <a:gd name="connsiteY236-18346" fmla="*/ 967794 h 2005672"/>
              <a:gd name="connsiteX237-18347" fmla="*/ 3874520 w 4011346"/>
              <a:gd name="connsiteY237-18348" fmla="*/ 987818 h 2005672"/>
              <a:gd name="connsiteX238-18349" fmla="*/ 3894544 w 4011346"/>
              <a:gd name="connsiteY238-18350" fmla="*/ 1014515 h 2005672"/>
              <a:gd name="connsiteX239-18351" fmla="*/ 3941265 w 4011346"/>
              <a:gd name="connsiteY239-18352" fmla="*/ 1037876 h 2005672"/>
              <a:gd name="connsiteX240-18353" fmla="*/ 3947939 w 4011346"/>
              <a:gd name="connsiteY240-18354" fmla="*/ 1024527 h 2005672"/>
              <a:gd name="connsiteX241-18355" fmla="*/ 3957951 w 4011346"/>
              <a:gd name="connsiteY241-18356" fmla="*/ 961120 h 2005672"/>
              <a:gd name="connsiteX242-18357" fmla="*/ 4004672 w 4011346"/>
              <a:gd name="connsiteY242-18358" fmla="*/ 954445 h 2005672"/>
              <a:gd name="connsiteX243-18359" fmla="*/ 4011346 w 4011346"/>
              <a:gd name="connsiteY243-18360" fmla="*/ 921073 h 2005672"/>
              <a:gd name="connsiteX244-18361" fmla="*/ 3967963 w 4011346"/>
              <a:gd name="connsiteY244-18362" fmla="*/ 884364 h 2005672"/>
              <a:gd name="connsiteX245-18363" fmla="*/ 3921241 w 4011346"/>
              <a:gd name="connsiteY245-18364" fmla="*/ 867677 h 2005672"/>
              <a:gd name="connsiteX246-18365" fmla="*/ 3907892 w 4011346"/>
              <a:gd name="connsiteY246-18366" fmla="*/ 871015 h 2005672"/>
              <a:gd name="connsiteX247-18367" fmla="*/ 3907892 w 4011346"/>
              <a:gd name="connsiteY247-18368" fmla="*/ 904387 h 2005672"/>
              <a:gd name="connsiteX248-18369" fmla="*/ 3887869 w 4011346"/>
              <a:gd name="connsiteY248-18370" fmla="*/ 897712 h 2005672"/>
              <a:gd name="connsiteX249-18371" fmla="*/ 3874520 w 4011346"/>
              <a:gd name="connsiteY249-18372" fmla="*/ 844317 h 2005672"/>
              <a:gd name="connsiteX250-18373" fmla="*/ 3817787 w 4011346"/>
              <a:gd name="connsiteY250-18374" fmla="*/ 780910 h 2005672"/>
              <a:gd name="connsiteX251-18375" fmla="*/ 3717671 w 4011346"/>
              <a:gd name="connsiteY251-18376" fmla="*/ 704153 h 2005672"/>
              <a:gd name="connsiteX252-18377" fmla="*/ 3664275 w 4011346"/>
              <a:gd name="connsiteY252-18378" fmla="*/ 684130 h 2005672"/>
              <a:gd name="connsiteX253-18379" fmla="*/ 3584181 w 4011346"/>
              <a:gd name="connsiteY253-18380" fmla="*/ 677456 h 2005672"/>
              <a:gd name="connsiteX254-18381" fmla="*/ 3520774 w 4011346"/>
              <a:gd name="connsiteY254-18382" fmla="*/ 660769 h 2005672"/>
              <a:gd name="connsiteX255-18383" fmla="*/ 3530786 w 4011346"/>
              <a:gd name="connsiteY255-18384" fmla="*/ 700816 h 2005672"/>
              <a:gd name="connsiteX256-18385" fmla="*/ 3537460 w 4011346"/>
              <a:gd name="connsiteY256-18386" fmla="*/ 727514 h 2005672"/>
              <a:gd name="connsiteX257-18387" fmla="*/ 3507425 w 4011346"/>
              <a:gd name="connsiteY257-18388" fmla="*/ 750874 h 2005672"/>
              <a:gd name="connsiteX258-18389" fmla="*/ 3477390 w 4011346"/>
              <a:gd name="connsiteY258-18390" fmla="*/ 724177 h 2005672"/>
              <a:gd name="connsiteX259-18391" fmla="*/ 3477390 w 4011346"/>
              <a:gd name="connsiteY259-18392" fmla="*/ 704153 h 2005672"/>
              <a:gd name="connsiteX260-18393" fmla="*/ 3504088 w 4011346"/>
              <a:gd name="connsiteY260-18394" fmla="*/ 684130 h 2005672"/>
              <a:gd name="connsiteX261-18395" fmla="*/ 3467379 w 4011346"/>
              <a:gd name="connsiteY261-18396" fmla="*/ 670781 h 2005672"/>
              <a:gd name="connsiteX262-18397" fmla="*/ 3450692 w 4011346"/>
              <a:gd name="connsiteY262-18398" fmla="*/ 697479 h 2005672"/>
              <a:gd name="connsiteX263-18399" fmla="*/ 3440681 w 4011346"/>
              <a:gd name="connsiteY263-18400" fmla="*/ 710828 h 2005672"/>
              <a:gd name="connsiteX264-18401" fmla="*/ 3357250 w 4011346"/>
              <a:gd name="connsiteY264-18402" fmla="*/ 697479 h 2005672"/>
              <a:gd name="connsiteX265-18403" fmla="*/ 3297180 w 4011346"/>
              <a:gd name="connsiteY265-18404" fmla="*/ 704153 h 2005672"/>
              <a:gd name="connsiteX266-18405" fmla="*/ 3267145 w 4011346"/>
              <a:gd name="connsiteY266-18406" fmla="*/ 680793 h 2005672"/>
              <a:gd name="connsiteX267-18407" fmla="*/ 3267145 w 4011346"/>
              <a:gd name="connsiteY267-18408" fmla="*/ 644083 h 2005672"/>
              <a:gd name="connsiteX268-18409" fmla="*/ 3203738 w 4011346"/>
              <a:gd name="connsiteY268-18410" fmla="*/ 587350 h 2005672"/>
              <a:gd name="connsiteX269-18411" fmla="*/ 3076923 w 4011346"/>
              <a:gd name="connsiteY269-18412" fmla="*/ 594025 h 2005672"/>
              <a:gd name="connsiteX270-18413" fmla="*/ 3043551 w 4011346"/>
              <a:gd name="connsiteY270-18414" fmla="*/ 570664 h 2005672"/>
              <a:gd name="connsiteX271-18415" fmla="*/ 3000167 w 4011346"/>
              <a:gd name="connsiteY271-18416" fmla="*/ 523943 h 2005672"/>
              <a:gd name="connsiteX272-18417" fmla="*/ 3013516 w 4011346"/>
              <a:gd name="connsiteY272-18418" fmla="*/ 517269 h 2005672"/>
              <a:gd name="connsiteX273-18419" fmla="*/ 3000167 w 4011346"/>
              <a:gd name="connsiteY273-18420" fmla="*/ 497245 h 2005672"/>
              <a:gd name="connsiteX274-18421" fmla="*/ 2970132 w 4011346"/>
              <a:gd name="connsiteY274-18422" fmla="*/ 493908 h 2005672"/>
              <a:gd name="connsiteX275-18423" fmla="*/ 2920073 w 4011346"/>
              <a:gd name="connsiteY275-18424" fmla="*/ 540629 h 2005672"/>
              <a:gd name="connsiteX276-18425" fmla="*/ 2920073 w 4011346"/>
              <a:gd name="connsiteY276-18426" fmla="*/ 540629 h 2005672"/>
              <a:gd name="connsiteX277-18427" fmla="*/ 2916736 w 4011346"/>
              <a:gd name="connsiteY277-18428" fmla="*/ 490571 h 2005672"/>
              <a:gd name="connsiteX278-18429" fmla="*/ 2936760 w 4011346"/>
              <a:gd name="connsiteY278-18430" fmla="*/ 487234 h 2005672"/>
              <a:gd name="connsiteX279-18431" fmla="*/ 2866678 w 4011346"/>
              <a:gd name="connsiteY279-18432" fmla="*/ 457199 h 2005672"/>
              <a:gd name="connsiteX280-18433" fmla="*/ 2813282 w 4011346"/>
              <a:gd name="connsiteY280-18434" fmla="*/ 453861 h 2005672"/>
              <a:gd name="connsiteX281-18435" fmla="*/ 2793259 w 4011346"/>
              <a:gd name="connsiteY281-18436" fmla="*/ 477222 h 2005672"/>
              <a:gd name="connsiteX282-18437" fmla="*/ 2743200 w 4011346"/>
              <a:gd name="connsiteY282-18438" fmla="*/ 487234 h 2005672"/>
              <a:gd name="connsiteX283-18439" fmla="*/ 2786584 w 4011346"/>
              <a:gd name="connsiteY283-18440" fmla="*/ 497245 h 2005672"/>
              <a:gd name="connsiteX284-18441" fmla="*/ 2763224 w 4011346"/>
              <a:gd name="connsiteY284-18442" fmla="*/ 517269 h 2005672"/>
              <a:gd name="connsiteX285-18443" fmla="*/ 2769898 w 4011346"/>
              <a:gd name="connsiteY285-18444" fmla="*/ 567327 h 2005672"/>
              <a:gd name="connsiteX286-18445" fmla="*/ 2749875 w 4011346"/>
              <a:gd name="connsiteY286-18446" fmla="*/ 550641 h 2005672"/>
              <a:gd name="connsiteX287-18447" fmla="*/ 2733189 w 4011346"/>
              <a:gd name="connsiteY287-18448" fmla="*/ 563990 h 2005672"/>
              <a:gd name="connsiteX288-18449" fmla="*/ 2666444 w 4011346"/>
              <a:gd name="connsiteY288-18450" fmla="*/ 553978 h 2005672"/>
              <a:gd name="connsiteX289-18451" fmla="*/ 2636409 w 4011346"/>
              <a:gd name="connsiteY289-18452" fmla="*/ 563990 h 2005672"/>
              <a:gd name="connsiteX290-18453" fmla="*/ 2603037 w 4011346"/>
              <a:gd name="connsiteY290-18454" fmla="*/ 523943 h 2005672"/>
              <a:gd name="connsiteX291-18455" fmla="*/ 2569665 w 4011346"/>
              <a:gd name="connsiteY291-18456" fmla="*/ 607374 h 2005672"/>
              <a:gd name="connsiteX292-18457" fmla="*/ 2552979 w 4011346"/>
              <a:gd name="connsiteY292-18458" fmla="*/ 627397 h 2005672"/>
              <a:gd name="connsiteX293-18459" fmla="*/ 2469548 w 4011346"/>
              <a:gd name="connsiteY293-18460" fmla="*/ 490571 h 2005672"/>
              <a:gd name="connsiteX294-18461" fmla="*/ 2446187 w 4011346"/>
              <a:gd name="connsiteY294-18462" fmla="*/ 507257 h 2005672"/>
              <a:gd name="connsiteX295-18463" fmla="*/ 2442850 w 4011346"/>
              <a:gd name="connsiteY295-18464" fmla="*/ 473885 h 2005672"/>
              <a:gd name="connsiteX296-18465" fmla="*/ 2449525 w 4011346"/>
              <a:gd name="connsiteY296-18466" fmla="*/ 403803 h 2005672"/>
              <a:gd name="connsiteX297-18467" fmla="*/ 2386117 w 4011346"/>
              <a:gd name="connsiteY297-18468" fmla="*/ 377105 h 2005672"/>
              <a:gd name="connsiteX298-18469" fmla="*/ 2369431 w 4011346"/>
              <a:gd name="connsiteY298-18470" fmla="*/ 417152 h 2005672"/>
              <a:gd name="connsiteX299-18471" fmla="*/ 2379443 w 4011346"/>
              <a:gd name="connsiteY299-18472" fmla="*/ 440512 h 2005672"/>
              <a:gd name="connsiteX300-18473" fmla="*/ 2376106 w 4011346"/>
              <a:gd name="connsiteY300-18474" fmla="*/ 460536 h 2005672"/>
              <a:gd name="connsiteX301-18475" fmla="*/ 2352745 w 4011346"/>
              <a:gd name="connsiteY301-18476" fmla="*/ 437175 h 2005672"/>
              <a:gd name="connsiteX302-18477" fmla="*/ 2316036 w 4011346"/>
              <a:gd name="connsiteY302-18478" fmla="*/ 443850 h 2005672"/>
              <a:gd name="connsiteX303-18479" fmla="*/ 2272652 w 4011346"/>
              <a:gd name="connsiteY303-18480" fmla="*/ 430501 h 2005672"/>
              <a:gd name="connsiteX304-18481" fmla="*/ 2245954 w 4011346"/>
              <a:gd name="connsiteY304-18482" fmla="*/ 390454 h 2005672"/>
              <a:gd name="connsiteX305-18483" fmla="*/ 2209244 w 4011346"/>
              <a:gd name="connsiteY305-18484" fmla="*/ 387117 h 2005672"/>
              <a:gd name="connsiteX306-18485" fmla="*/ 2159186 w 4011346"/>
              <a:gd name="connsiteY306-18486" fmla="*/ 377105 h 2005672"/>
              <a:gd name="connsiteX307-18487" fmla="*/ 2132488 w 4011346"/>
              <a:gd name="connsiteY307-18488" fmla="*/ 393791 h 2005672"/>
              <a:gd name="connsiteX308-18489" fmla="*/ 2115802 w 4011346"/>
              <a:gd name="connsiteY308-18490" fmla="*/ 407140 h 2005672"/>
              <a:gd name="connsiteX309-18491" fmla="*/ 2115802 w 4011346"/>
              <a:gd name="connsiteY309-18492" fmla="*/ 377105 h 2005672"/>
              <a:gd name="connsiteX310-18493" fmla="*/ 2082430 w 4011346"/>
              <a:gd name="connsiteY310-18494" fmla="*/ 373768 h 2005672"/>
              <a:gd name="connsiteX311-18495" fmla="*/ 2045720 w 4011346"/>
              <a:gd name="connsiteY311-18496" fmla="*/ 347070 h 2005672"/>
              <a:gd name="connsiteX312-18497" fmla="*/ 2025697 w 4011346"/>
              <a:gd name="connsiteY312-18498" fmla="*/ 377105 h 2005672"/>
              <a:gd name="connsiteX313-18499" fmla="*/ 2055732 w 4011346"/>
              <a:gd name="connsiteY313-18500" fmla="*/ 373768 h 2005672"/>
              <a:gd name="connsiteX314-18501" fmla="*/ 2045720 w 4011346"/>
              <a:gd name="connsiteY314-18502" fmla="*/ 400466 h 2005672"/>
              <a:gd name="connsiteX315-18503" fmla="*/ 1988987 w 4011346"/>
              <a:gd name="connsiteY315-18504" fmla="*/ 420489 h 2005672"/>
              <a:gd name="connsiteX316-18505" fmla="*/ 1935592 w 4011346"/>
              <a:gd name="connsiteY316-18506" fmla="*/ 430501 h 2005672"/>
              <a:gd name="connsiteX317-18507" fmla="*/ 1995662 w 4011346"/>
              <a:gd name="connsiteY317-18508" fmla="*/ 373768 h 2005672"/>
              <a:gd name="connsiteX318-18509" fmla="*/ 2055732 w 4011346"/>
              <a:gd name="connsiteY318-18510" fmla="*/ 303686 h 2005672"/>
              <a:gd name="connsiteX319-18511" fmla="*/ 2055732 w 4011346"/>
              <a:gd name="connsiteY319-18512" fmla="*/ 303686 h 2005672"/>
              <a:gd name="connsiteX320-18513" fmla="*/ 1888870 w 4011346"/>
              <a:gd name="connsiteY320-18514" fmla="*/ 0 h 2005672"/>
              <a:gd name="connsiteX321-18515" fmla="*/ 1835474 w 4011346"/>
              <a:gd name="connsiteY321-18516" fmla="*/ 26698 h 2005672"/>
              <a:gd name="connsiteX322-18517" fmla="*/ 1838813 w 4011346"/>
              <a:gd name="connsiteY322-18518" fmla="*/ 120139 h 2005672"/>
              <a:gd name="connsiteX323-18519" fmla="*/ 1782079 w 4011346"/>
              <a:gd name="connsiteY323-18520" fmla="*/ 106790 h 2005672"/>
              <a:gd name="connsiteX324-18521" fmla="*/ 1768731 w 4011346"/>
              <a:gd name="connsiteY324-18522" fmla="*/ 153512 h 2005672"/>
              <a:gd name="connsiteX325-18523" fmla="*/ 1705322 w 4011346"/>
              <a:gd name="connsiteY325-18524" fmla="*/ 176872 h 2005672"/>
              <a:gd name="connsiteX326-18525" fmla="*/ 1685300 w 4011346"/>
              <a:gd name="connsiteY326-18526" fmla="*/ 150174 h 2005672"/>
              <a:gd name="connsiteX327-18527" fmla="*/ 1615218 w 4011346"/>
              <a:gd name="connsiteY327-18528" fmla="*/ 153512 h 2005672"/>
              <a:gd name="connsiteX328-18529" fmla="*/ 1638579 w 4011346"/>
              <a:gd name="connsiteY328-18530" fmla="*/ 183547 h 2005672"/>
              <a:gd name="connsiteX329-18531" fmla="*/ 1528449 w 4011346"/>
              <a:gd name="connsiteY329-18532" fmla="*/ 210243 h 2005672"/>
              <a:gd name="connsiteX330-18533" fmla="*/ 1465043 w 4011346"/>
              <a:gd name="connsiteY330-18534" fmla="*/ 293674 h 2005672"/>
              <a:gd name="connsiteX331-18535" fmla="*/ 1448357 w 4011346"/>
              <a:gd name="connsiteY331-18536" fmla="*/ 320372 h 2005672"/>
              <a:gd name="connsiteX332-18537" fmla="*/ 1481729 w 4011346"/>
              <a:gd name="connsiteY332-18538" fmla="*/ 353745 h 2005672"/>
              <a:gd name="connsiteX333-18539" fmla="*/ 1481729 w 4011346"/>
              <a:gd name="connsiteY333-18540" fmla="*/ 383780 h 2005672"/>
              <a:gd name="connsiteX334-18541" fmla="*/ 1458368 w 4011346"/>
              <a:gd name="connsiteY334-18542" fmla="*/ 387117 h 2005672"/>
              <a:gd name="connsiteX335-18543" fmla="*/ 1458368 w 4011346"/>
              <a:gd name="connsiteY335-18544" fmla="*/ 367093 h 2005672"/>
              <a:gd name="connsiteX336-18545" fmla="*/ 1418322 w 4011346"/>
              <a:gd name="connsiteY336-18546" fmla="*/ 377105 h 2005672"/>
              <a:gd name="connsiteX337-18547" fmla="*/ 1368263 w 4011346"/>
              <a:gd name="connsiteY337-18548" fmla="*/ 383780 h 2005672"/>
              <a:gd name="connsiteX338-18549" fmla="*/ 1321542 w 4011346"/>
              <a:gd name="connsiteY338-18550" fmla="*/ 390454 h 2005672"/>
              <a:gd name="connsiteX339-18551" fmla="*/ 1318205 w 4011346"/>
              <a:gd name="connsiteY339-18552" fmla="*/ 477222 h 2005672"/>
              <a:gd name="connsiteX340-18553" fmla="*/ 1358252 w 4011346"/>
              <a:gd name="connsiteY340-18554" fmla="*/ 500583 h 2005672"/>
              <a:gd name="connsiteX341-18555" fmla="*/ 1374938 w 4011346"/>
              <a:gd name="connsiteY341-18556" fmla="*/ 530618 h 2005672"/>
              <a:gd name="connsiteX342-18557" fmla="*/ 1384949 w 4011346"/>
              <a:gd name="connsiteY342-18558" fmla="*/ 553978 h 2005672"/>
              <a:gd name="connsiteX343-18559" fmla="*/ 1394961 w 4011346"/>
              <a:gd name="connsiteY343-18560" fmla="*/ 604037 h 2005672"/>
              <a:gd name="connsiteX344-18561" fmla="*/ 1384949 w 4011346"/>
              <a:gd name="connsiteY344-18562" fmla="*/ 634072 h 2005672"/>
              <a:gd name="connsiteX345-18563" fmla="*/ 1358252 w 4011346"/>
              <a:gd name="connsiteY345-18564" fmla="*/ 600699 h 2005672"/>
              <a:gd name="connsiteX346-18565" fmla="*/ 1361589 w 4011346"/>
              <a:gd name="connsiteY346-18566" fmla="*/ 570664 h 2005672"/>
              <a:gd name="connsiteX347-18567" fmla="*/ 1351577 w 4011346"/>
              <a:gd name="connsiteY347-18568" fmla="*/ 530618 h 2005672"/>
              <a:gd name="connsiteX348-18569" fmla="*/ 1328217 w 4011346"/>
              <a:gd name="connsiteY348-18570" fmla="*/ 537292 h 2005672"/>
              <a:gd name="connsiteX349-18571" fmla="*/ 1281495 w 4011346"/>
              <a:gd name="connsiteY349-18572" fmla="*/ 500583 h 2005672"/>
              <a:gd name="connsiteX350-18573" fmla="*/ 1241449 w 4011346"/>
              <a:gd name="connsiteY350-18574" fmla="*/ 497245 h 2005672"/>
              <a:gd name="connsiteX351-18575" fmla="*/ 1241449 w 4011346"/>
              <a:gd name="connsiteY351-18576" fmla="*/ 543966 h 2005672"/>
              <a:gd name="connsiteX352-18577" fmla="*/ 1201402 w 4011346"/>
              <a:gd name="connsiteY352-18578" fmla="*/ 523943 h 2005672"/>
              <a:gd name="connsiteX353-18579" fmla="*/ 1228100 w 4011346"/>
              <a:gd name="connsiteY353-18580" fmla="*/ 574001 h 2005672"/>
              <a:gd name="connsiteX354-18581" fmla="*/ 1258135 w 4011346"/>
              <a:gd name="connsiteY354-18582" fmla="*/ 584013 h 2005672"/>
              <a:gd name="connsiteX355-18583" fmla="*/ 1258135 w 4011346"/>
              <a:gd name="connsiteY355-18584" fmla="*/ 604037 h 2005672"/>
              <a:gd name="connsiteX356-18585" fmla="*/ 1198065 w 4011346"/>
              <a:gd name="connsiteY356-18586" fmla="*/ 580676 h 2005672"/>
              <a:gd name="connsiteX357-18587" fmla="*/ 1181379 w 4011346"/>
              <a:gd name="connsiteY357-18588" fmla="*/ 580676 h 2005672"/>
              <a:gd name="connsiteX358-18589" fmla="*/ 1178041 w 4011346"/>
              <a:gd name="connsiteY358-18590" fmla="*/ 537292 h 2005672"/>
              <a:gd name="connsiteX359-18591" fmla="*/ 1171367 w 4011346"/>
              <a:gd name="connsiteY359-18592" fmla="*/ 450524 h 2005672"/>
              <a:gd name="connsiteX360-18593" fmla="*/ 1161355 w 4011346"/>
              <a:gd name="connsiteY360-18594" fmla="*/ 520606 h 2005672"/>
              <a:gd name="connsiteX361-18595" fmla="*/ 1137995 w 4011346"/>
              <a:gd name="connsiteY361-18596" fmla="*/ 550641 h 2005672"/>
              <a:gd name="connsiteX362-18597" fmla="*/ 1158018 w 4011346"/>
              <a:gd name="connsiteY362-18598" fmla="*/ 597362 h 2005672"/>
              <a:gd name="connsiteX363-18599" fmla="*/ 1158018 w 4011346"/>
              <a:gd name="connsiteY363-18600" fmla="*/ 630734 h 2005672"/>
              <a:gd name="connsiteX364-18601" fmla="*/ 1141332 w 4011346"/>
              <a:gd name="connsiteY364-18602" fmla="*/ 680793 h 2005672"/>
              <a:gd name="connsiteX365-18603" fmla="*/ 1154681 w 4011346"/>
              <a:gd name="connsiteY365-18604" fmla="*/ 714165 h 2005672"/>
              <a:gd name="connsiteX366-18605" fmla="*/ 1184716 w 4011346"/>
              <a:gd name="connsiteY366-18606" fmla="*/ 720839 h 2005672"/>
              <a:gd name="connsiteX367-18607" fmla="*/ 1221425 w 4011346"/>
              <a:gd name="connsiteY367-18608" fmla="*/ 727514 h 2005672"/>
              <a:gd name="connsiteX368-18609" fmla="*/ 1241449 w 4011346"/>
              <a:gd name="connsiteY368-18610" fmla="*/ 750874 h 2005672"/>
              <a:gd name="connsiteX369-18611" fmla="*/ 1258135 w 4011346"/>
              <a:gd name="connsiteY369-18612" fmla="*/ 794258 h 2005672"/>
              <a:gd name="connsiteX370-18613" fmla="*/ 1258135 w 4011346"/>
              <a:gd name="connsiteY370-18614" fmla="*/ 794258 h 2005672"/>
              <a:gd name="connsiteX371-18615" fmla="*/ 1254798 w 4011346"/>
              <a:gd name="connsiteY371-18616" fmla="*/ 827631 h 2005672"/>
              <a:gd name="connsiteX372-18617" fmla="*/ 1274821 w 4011346"/>
              <a:gd name="connsiteY372-18618" fmla="*/ 847654 h 2005672"/>
              <a:gd name="connsiteX373-18619" fmla="*/ 1244786 w 4011346"/>
              <a:gd name="connsiteY373-18620" fmla="*/ 854329 h 2005672"/>
              <a:gd name="connsiteX374-18621" fmla="*/ 1224763 w 4011346"/>
              <a:gd name="connsiteY374-18622" fmla="*/ 814282 h 2005672"/>
              <a:gd name="connsiteX375-18623" fmla="*/ 1224763 w 4011346"/>
              <a:gd name="connsiteY375-18624" fmla="*/ 774235 h 2005672"/>
              <a:gd name="connsiteX376-18625" fmla="*/ 1194727 w 4011346"/>
              <a:gd name="connsiteY376-18626" fmla="*/ 737526 h 2005672"/>
              <a:gd name="connsiteX377-18627" fmla="*/ 1164692 w 4011346"/>
              <a:gd name="connsiteY377-18628" fmla="*/ 780910 h 2005672"/>
              <a:gd name="connsiteX378-18629" fmla="*/ 1178041 w 4011346"/>
              <a:gd name="connsiteY378-18630" fmla="*/ 824293 h 2005672"/>
              <a:gd name="connsiteX379-18631" fmla="*/ 1137995 w 4011346"/>
              <a:gd name="connsiteY379-18632" fmla="*/ 881026 h 2005672"/>
              <a:gd name="connsiteX380-18633" fmla="*/ 1097948 w 4011346"/>
              <a:gd name="connsiteY380-18634" fmla="*/ 937759 h 2005672"/>
              <a:gd name="connsiteX381-18635" fmla="*/ 1007843 w 4011346"/>
              <a:gd name="connsiteY381-18636" fmla="*/ 901050 h 2005672"/>
              <a:gd name="connsiteX382-18637" fmla="*/ 1074587 w 4011346"/>
              <a:gd name="connsiteY382-18638" fmla="*/ 897712 h 2005672"/>
              <a:gd name="connsiteX383-18639" fmla="*/ 1107960 w 4011346"/>
              <a:gd name="connsiteY383-18640" fmla="*/ 834305 h 2005672"/>
              <a:gd name="connsiteX384-18641" fmla="*/ 1121309 w 4011346"/>
              <a:gd name="connsiteY384-18642" fmla="*/ 790921 h 2005672"/>
              <a:gd name="connsiteX385-18643" fmla="*/ 1127983 w 4011346"/>
              <a:gd name="connsiteY385-18644" fmla="*/ 757549 h 2005672"/>
              <a:gd name="connsiteX386-18645" fmla="*/ 1117971 w 4011346"/>
              <a:gd name="connsiteY386-18646" fmla="*/ 740863 h 2005672"/>
              <a:gd name="connsiteX387-18647" fmla="*/ 1114634 w 4011346"/>
              <a:gd name="connsiteY387-18648" fmla="*/ 690804 h 2005672"/>
              <a:gd name="connsiteX388-18649" fmla="*/ 1104622 w 4011346"/>
              <a:gd name="connsiteY388-18650" fmla="*/ 610711 h 2005672"/>
              <a:gd name="connsiteX389-18651" fmla="*/ 1101285 w 4011346"/>
              <a:gd name="connsiteY389-18652" fmla="*/ 550641 h 2005672"/>
              <a:gd name="connsiteX390-18653" fmla="*/ 1124646 w 4011346"/>
              <a:gd name="connsiteY390-18654" fmla="*/ 457199 h 2005672"/>
              <a:gd name="connsiteX391-18655" fmla="*/ 1031203 w 4011346"/>
              <a:gd name="connsiteY391-18656" fmla="*/ 447187 h 2005672"/>
              <a:gd name="connsiteX392-18657" fmla="*/ 1014517 w 4011346"/>
              <a:gd name="connsiteY392-18658" fmla="*/ 503920 h 2005672"/>
              <a:gd name="connsiteX393-18659" fmla="*/ 1024529 w 4011346"/>
              <a:gd name="connsiteY393-18660" fmla="*/ 550641 h 2005672"/>
              <a:gd name="connsiteX394-18661" fmla="*/ 981145 w 4011346"/>
              <a:gd name="connsiteY394-18662" fmla="*/ 604037 h 2005672"/>
              <a:gd name="connsiteX395-18663" fmla="*/ 991157 w 4011346"/>
              <a:gd name="connsiteY395-18664" fmla="*/ 640746 h 2005672"/>
              <a:gd name="connsiteX396-18665" fmla="*/ 981145 w 4011346"/>
              <a:gd name="connsiteY396-18666" fmla="*/ 687467 h 2005672"/>
              <a:gd name="connsiteX397-18667" fmla="*/ 1001168 w 4011346"/>
              <a:gd name="connsiteY397-18668" fmla="*/ 710828 h 2005672"/>
              <a:gd name="connsiteX398-18669" fmla="*/ 1017854 w 4011346"/>
              <a:gd name="connsiteY398-18670" fmla="*/ 757549 h 2005672"/>
              <a:gd name="connsiteX399-18671" fmla="*/ 1047890 w 4011346"/>
              <a:gd name="connsiteY399-18672" fmla="*/ 744200 h 2005672"/>
              <a:gd name="connsiteX400-18673" fmla="*/ 1014517 w 4011346"/>
              <a:gd name="connsiteY400-18674" fmla="*/ 797596 h 2005672"/>
              <a:gd name="connsiteX401-18675" fmla="*/ 957784 w 4011346"/>
              <a:gd name="connsiteY401-18676" fmla="*/ 744200 h 2005672"/>
              <a:gd name="connsiteX402-18677" fmla="*/ 884365 w 4011346"/>
              <a:gd name="connsiteY402-18678" fmla="*/ 707491 h 2005672"/>
              <a:gd name="connsiteX403-18679" fmla="*/ 824295 w 4011346"/>
              <a:gd name="connsiteY403-18680" fmla="*/ 684130 h 2005672"/>
              <a:gd name="connsiteX404-18681" fmla="*/ 810946 w 4011346"/>
              <a:gd name="connsiteY404-18682" fmla="*/ 720839 h 2005672"/>
              <a:gd name="connsiteX405-18683" fmla="*/ 827633 w 4011346"/>
              <a:gd name="connsiteY405-18684" fmla="*/ 757549 h 2005672"/>
              <a:gd name="connsiteX406-18685" fmla="*/ 814284 w 4011346"/>
              <a:gd name="connsiteY406-18686" fmla="*/ 780910 h 2005672"/>
              <a:gd name="connsiteX407-18687" fmla="*/ 800935 w 4011346"/>
              <a:gd name="connsiteY407-18688" fmla="*/ 797596 h 2005672"/>
              <a:gd name="connsiteX408-18689" fmla="*/ 770900 w 4011346"/>
              <a:gd name="connsiteY408-18690" fmla="*/ 740863 h 2005672"/>
              <a:gd name="connsiteX409-18691" fmla="*/ 744202 w 4011346"/>
              <a:gd name="connsiteY409-18692" fmla="*/ 777572 h 2005672"/>
              <a:gd name="connsiteX410-18693" fmla="*/ 707492 w 4011346"/>
              <a:gd name="connsiteY410-18694" fmla="*/ 770898 h 2005672"/>
              <a:gd name="connsiteX411-18695" fmla="*/ 654097 w 4011346"/>
              <a:gd name="connsiteY411-18696" fmla="*/ 807607 h 2005672"/>
              <a:gd name="connsiteX412-18697" fmla="*/ 644085 w 4011346"/>
              <a:gd name="connsiteY412-18698" fmla="*/ 784247 h 2005672"/>
              <a:gd name="connsiteX413-18699" fmla="*/ 654097 w 4011346"/>
              <a:gd name="connsiteY413-18700" fmla="*/ 747537 h 2005672"/>
              <a:gd name="connsiteX414-18701" fmla="*/ 614050 w 4011346"/>
              <a:gd name="connsiteY414-18702" fmla="*/ 784247 h 2005672"/>
              <a:gd name="connsiteX415-18703" fmla="*/ 594027 w 4011346"/>
              <a:gd name="connsiteY415-18704" fmla="*/ 784247 h 2005672"/>
              <a:gd name="connsiteX416-18705" fmla="*/ 533957 w 4011346"/>
              <a:gd name="connsiteY416-18706" fmla="*/ 817619 h 2005672"/>
              <a:gd name="connsiteX417-18707" fmla="*/ 510596 w 4011346"/>
              <a:gd name="connsiteY417-18708" fmla="*/ 840980 h 2005672"/>
              <a:gd name="connsiteX418-18709" fmla="*/ 500584 w 4011346"/>
              <a:gd name="connsiteY418-18710" fmla="*/ 887701 h 2005672"/>
              <a:gd name="connsiteX419-18711" fmla="*/ 450526 w 4011346"/>
              <a:gd name="connsiteY419-18712" fmla="*/ 874352 h 2005672"/>
              <a:gd name="connsiteX420-18713" fmla="*/ 433840 w 4011346"/>
              <a:gd name="connsiteY420-18714" fmla="*/ 837642 h 2005672"/>
              <a:gd name="connsiteX421-18715" fmla="*/ 467212 w 4011346"/>
              <a:gd name="connsiteY421-18716" fmla="*/ 807607 h 2005672"/>
              <a:gd name="connsiteX422-18717" fmla="*/ 453863 w 4011346"/>
              <a:gd name="connsiteY422-18718" fmla="*/ 784247 h 2005672"/>
              <a:gd name="connsiteX423-18719" fmla="*/ 390456 w 4011346"/>
              <a:gd name="connsiteY423-18720" fmla="*/ 754212 h 2005672"/>
              <a:gd name="connsiteX424-18721" fmla="*/ 417154 w 4011346"/>
              <a:gd name="connsiteY424-18722" fmla="*/ 804270 h 2005672"/>
              <a:gd name="connsiteX425-18723" fmla="*/ 407142 w 4011346"/>
              <a:gd name="connsiteY425-18724" fmla="*/ 847654 h 2005672"/>
              <a:gd name="connsiteX426-18725" fmla="*/ 413817 w 4011346"/>
              <a:gd name="connsiteY426-18726" fmla="*/ 884364 h 2005672"/>
              <a:gd name="connsiteX427-18727" fmla="*/ 427165 w 4011346"/>
              <a:gd name="connsiteY427-18728" fmla="*/ 907724 h 2005672"/>
              <a:gd name="connsiteX428-18729" fmla="*/ 413817 w 4011346"/>
              <a:gd name="connsiteY428-18730" fmla="*/ 937759 h 2005672"/>
              <a:gd name="connsiteX429-18731" fmla="*/ 390456 w 4011346"/>
              <a:gd name="connsiteY429-18732" fmla="*/ 914399 h 2005672"/>
              <a:gd name="connsiteX430-18733" fmla="*/ 360421 w 4011346"/>
              <a:gd name="connsiteY430-18734" fmla="*/ 911061 h 2005672"/>
              <a:gd name="connsiteX431-18735" fmla="*/ 333723 w 4011346"/>
              <a:gd name="connsiteY431-18736" fmla="*/ 951108 h 2005672"/>
              <a:gd name="connsiteX432-18737" fmla="*/ 307025 w 4011346"/>
              <a:gd name="connsiteY432-18738" fmla="*/ 971131 h 2005672"/>
              <a:gd name="connsiteX433-18739" fmla="*/ 320374 w 4011346"/>
              <a:gd name="connsiteY433-18740" fmla="*/ 997829 h 2005672"/>
              <a:gd name="connsiteX434-18741" fmla="*/ 303688 w 4011346"/>
              <a:gd name="connsiteY434-18742" fmla="*/ 1021190 h 2005672"/>
              <a:gd name="connsiteX435-18743" fmla="*/ 233606 w 4011346"/>
              <a:gd name="connsiteY435-18744" fmla="*/ 984480 h 2005672"/>
              <a:gd name="connsiteX436-18745" fmla="*/ 243618 w 4011346"/>
              <a:gd name="connsiteY436-18746" fmla="*/ 1034539 h 2005672"/>
              <a:gd name="connsiteX437-18747" fmla="*/ 263641 w 4011346"/>
              <a:gd name="connsiteY437-18748" fmla="*/ 1054562 h 2005672"/>
              <a:gd name="connsiteX438-18749" fmla="*/ 250292 w 4011346"/>
              <a:gd name="connsiteY438-18750" fmla="*/ 1067911 h 2005672"/>
              <a:gd name="connsiteX439-18751" fmla="*/ 193560 w 4011346"/>
              <a:gd name="connsiteY439-18752" fmla="*/ 1031201 h 2005672"/>
              <a:gd name="connsiteX440-18753" fmla="*/ 170199 w 4011346"/>
              <a:gd name="connsiteY440-18754" fmla="*/ 991155 h 2005672"/>
              <a:gd name="connsiteX441-18755" fmla="*/ 170199 w 4011346"/>
              <a:gd name="connsiteY441-18756" fmla="*/ 944434 h 2005672"/>
              <a:gd name="connsiteX442-18757" fmla="*/ 133490 w 4011346"/>
              <a:gd name="connsiteY442-18758" fmla="*/ 867677 h 2005672"/>
              <a:gd name="connsiteX443-18759" fmla="*/ 196897 w 4011346"/>
              <a:gd name="connsiteY443-18760" fmla="*/ 897712 h 2005672"/>
              <a:gd name="connsiteX444-18761" fmla="*/ 256967 w 4011346"/>
              <a:gd name="connsiteY444-18762" fmla="*/ 927747 h 2005672"/>
              <a:gd name="connsiteX445-18763" fmla="*/ 293676 w 4011346"/>
              <a:gd name="connsiteY445-18764" fmla="*/ 931085 h 2005672"/>
              <a:gd name="connsiteX446-18765" fmla="*/ 327049 w 4011346"/>
              <a:gd name="connsiteY446-18766" fmla="*/ 901050 h 2005672"/>
              <a:gd name="connsiteX447-18767" fmla="*/ 343735 w 4011346"/>
              <a:gd name="connsiteY447-18768" fmla="*/ 864340 h 2005672"/>
              <a:gd name="connsiteX448-18769" fmla="*/ 333723 w 4011346"/>
              <a:gd name="connsiteY448-18770" fmla="*/ 814282 h 2005672"/>
              <a:gd name="connsiteX449-18771" fmla="*/ 290339 w 4011346"/>
              <a:gd name="connsiteY449-18772" fmla="*/ 794258 h 2005672"/>
              <a:gd name="connsiteX450-18773" fmla="*/ 236944 w 4011346"/>
              <a:gd name="connsiteY450-18774" fmla="*/ 747537 h 2005672"/>
              <a:gd name="connsiteX451-18775" fmla="*/ 133490 w 4011346"/>
              <a:gd name="connsiteY451-18776" fmla="*/ 690804 h 2005672"/>
              <a:gd name="connsiteX0-18777" fmla="*/ 133490 w 4011346"/>
              <a:gd name="connsiteY0-18778" fmla="*/ 690804 h 2005672"/>
              <a:gd name="connsiteX1-18779" fmla="*/ 46722 w 4011346"/>
              <a:gd name="connsiteY1-18780" fmla="*/ 720839 h 2005672"/>
              <a:gd name="connsiteX2-18781" fmla="*/ 33373 w 4011346"/>
              <a:gd name="connsiteY2-18782" fmla="*/ 750874 h 2005672"/>
              <a:gd name="connsiteX3-18783" fmla="*/ 43384 w 4011346"/>
              <a:gd name="connsiteY3-18784" fmla="*/ 780910 h 2005672"/>
              <a:gd name="connsiteX4-18785" fmla="*/ 60071 w 4011346"/>
              <a:gd name="connsiteY4-18786" fmla="*/ 807607 h 2005672"/>
              <a:gd name="connsiteX5-18787" fmla="*/ 73419 w 4011346"/>
              <a:gd name="connsiteY5-18788" fmla="*/ 837642 h 2005672"/>
              <a:gd name="connsiteX6-18789" fmla="*/ 56733 w 4011346"/>
              <a:gd name="connsiteY6-18790" fmla="*/ 861003 h 2005672"/>
              <a:gd name="connsiteX7-18791" fmla="*/ 76757 w 4011346"/>
              <a:gd name="connsiteY7-18792" fmla="*/ 941096 h 2005672"/>
              <a:gd name="connsiteX8-18793" fmla="*/ 66745 w 4011346"/>
              <a:gd name="connsiteY8-18794" fmla="*/ 957783 h 2005672"/>
              <a:gd name="connsiteX9-18795" fmla="*/ 70082 w 4011346"/>
              <a:gd name="connsiteY9-18796" fmla="*/ 984480 h 2005672"/>
              <a:gd name="connsiteX10-18797" fmla="*/ 70082 w 4011346"/>
              <a:gd name="connsiteY10-18798" fmla="*/ 1024527 h 2005672"/>
              <a:gd name="connsiteX11-18799" fmla="*/ 80094 w 4011346"/>
              <a:gd name="connsiteY11-18800" fmla="*/ 1044550 h 2005672"/>
              <a:gd name="connsiteX12-18801" fmla="*/ 76757 w 4011346"/>
              <a:gd name="connsiteY12-18802" fmla="*/ 1067911 h 2005672"/>
              <a:gd name="connsiteX13-18803" fmla="*/ 106792 w 4011346"/>
              <a:gd name="connsiteY13-18804" fmla="*/ 1101283 h 2005672"/>
              <a:gd name="connsiteX14-18805" fmla="*/ 106792 w 4011346"/>
              <a:gd name="connsiteY14-18806" fmla="*/ 1131318 h 2005672"/>
              <a:gd name="connsiteX15-18807" fmla="*/ 13349 w 4011346"/>
              <a:gd name="connsiteY15-18808" fmla="*/ 1221423 h 2005672"/>
              <a:gd name="connsiteX16-18809" fmla="*/ 33373 w 4011346"/>
              <a:gd name="connsiteY16-18810" fmla="*/ 1254796 h 2005672"/>
              <a:gd name="connsiteX17-18811" fmla="*/ 33373 w 4011346"/>
              <a:gd name="connsiteY17-18812" fmla="*/ 1254796 h 2005672"/>
              <a:gd name="connsiteX18-18813" fmla="*/ 16687 w 4011346"/>
              <a:gd name="connsiteY18-18814" fmla="*/ 1284831 h 2005672"/>
              <a:gd name="connsiteX19-18815" fmla="*/ 3338 w 4011346"/>
              <a:gd name="connsiteY19-18816" fmla="*/ 1314866 h 2005672"/>
              <a:gd name="connsiteX20-18817" fmla="*/ 0 w 4011346"/>
              <a:gd name="connsiteY20-18818" fmla="*/ 1374936 h 2005672"/>
              <a:gd name="connsiteX21-18819" fmla="*/ 16687 w 4011346"/>
              <a:gd name="connsiteY21-18820" fmla="*/ 1418320 h 2005672"/>
              <a:gd name="connsiteX22-18821" fmla="*/ 20024 w 4011346"/>
              <a:gd name="connsiteY22-18822" fmla="*/ 1451692 h 2005672"/>
              <a:gd name="connsiteX23-18823" fmla="*/ 56733 w 4011346"/>
              <a:gd name="connsiteY23-18824" fmla="*/ 1461704 h 2005672"/>
              <a:gd name="connsiteX24-18825" fmla="*/ 116803 w 4011346"/>
              <a:gd name="connsiteY24-18826" fmla="*/ 1548472 h 2005672"/>
              <a:gd name="connsiteX25-18827" fmla="*/ 96780 w 4011346"/>
              <a:gd name="connsiteY25-18828" fmla="*/ 1571832 h 2005672"/>
              <a:gd name="connsiteX26-18829" fmla="*/ 93443 w 4011346"/>
              <a:gd name="connsiteY26-18830" fmla="*/ 1601867 h 2005672"/>
              <a:gd name="connsiteX27-18831" fmla="*/ 120141 w 4011346"/>
              <a:gd name="connsiteY27-18832" fmla="*/ 1605204 h 2005672"/>
              <a:gd name="connsiteX28-18833" fmla="*/ 160187 w 4011346"/>
              <a:gd name="connsiteY28-18834" fmla="*/ 1618553 h 2005672"/>
              <a:gd name="connsiteX29-18835" fmla="*/ 186885 w 4011346"/>
              <a:gd name="connsiteY29-18836" fmla="*/ 1631902 h 2005672"/>
              <a:gd name="connsiteX30-18837" fmla="*/ 213583 w 4011346"/>
              <a:gd name="connsiteY30-18838" fmla="*/ 1661937 h 2005672"/>
              <a:gd name="connsiteX31-18839" fmla="*/ 243618 w 4011346"/>
              <a:gd name="connsiteY31-18840" fmla="*/ 1665274 h 2005672"/>
              <a:gd name="connsiteX32-18841" fmla="*/ 287002 w 4011346"/>
              <a:gd name="connsiteY32-18842" fmla="*/ 1695310 h 2005672"/>
              <a:gd name="connsiteX33-18843" fmla="*/ 310363 w 4011346"/>
              <a:gd name="connsiteY33-18844" fmla="*/ 1705321 h 2005672"/>
              <a:gd name="connsiteX34-18845" fmla="*/ 310363 w 4011346"/>
              <a:gd name="connsiteY34-18846" fmla="*/ 1742031 h 2005672"/>
              <a:gd name="connsiteX35-18847" fmla="*/ 270316 w 4011346"/>
              <a:gd name="connsiteY35-18848" fmla="*/ 1782077 h 2005672"/>
              <a:gd name="connsiteX36-18849" fmla="*/ 280327 w 4011346"/>
              <a:gd name="connsiteY36-18850" fmla="*/ 1805438 h 2005672"/>
              <a:gd name="connsiteX37-18851" fmla="*/ 273653 w 4011346"/>
              <a:gd name="connsiteY37-18852" fmla="*/ 1825461 h 2005672"/>
              <a:gd name="connsiteX38-18853" fmla="*/ 266979 w 4011346"/>
              <a:gd name="connsiteY38-18854" fmla="*/ 1842147 h 2005672"/>
              <a:gd name="connsiteX39-18855" fmla="*/ 240281 w 4011346"/>
              <a:gd name="connsiteY39-18856" fmla="*/ 1882194 h 2005672"/>
              <a:gd name="connsiteX40-18857" fmla="*/ 307025 w 4011346"/>
              <a:gd name="connsiteY40-18858" fmla="*/ 1918904 h 2005672"/>
              <a:gd name="connsiteX41-18859" fmla="*/ 337060 w 4011346"/>
              <a:gd name="connsiteY41-18860" fmla="*/ 1925578 h 2005672"/>
              <a:gd name="connsiteX42-18861" fmla="*/ 360421 w 4011346"/>
              <a:gd name="connsiteY42-18862" fmla="*/ 1932253 h 2005672"/>
              <a:gd name="connsiteX43-18863" fmla="*/ 380444 w 4011346"/>
              <a:gd name="connsiteY43-18864" fmla="*/ 1938927 h 2005672"/>
              <a:gd name="connsiteX44-18865" fmla="*/ 407142 w 4011346"/>
              <a:gd name="connsiteY44-18866" fmla="*/ 1958950 h 2005672"/>
              <a:gd name="connsiteX45-18867" fmla="*/ 437177 w 4011346"/>
              <a:gd name="connsiteY45-18868" fmla="*/ 1955613 h 2005672"/>
              <a:gd name="connsiteX46-18869" fmla="*/ 507259 w 4011346"/>
              <a:gd name="connsiteY46-18870" fmla="*/ 2005672 h 2005672"/>
              <a:gd name="connsiteX47-18871" fmla="*/ 517271 w 4011346"/>
              <a:gd name="connsiteY47-18872" fmla="*/ 1992323 h 2005672"/>
              <a:gd name="connsiteX48-18873" fmla="*/ 507259 w 4011346"/>
              <a:gd name="connsiteY48-18874" fmla="*/ 1952276 h 2005672"/>
              <a:gd name="connsiteX49-18875" fmla="*/ 500584 w 4011346"/>
              <a:gd name="connsiteY49-18876" fmla="*/ 1918904 h 2005672"/>
              <a:gd name="connsiteX50-18877" fmla="*/ 483898 w 4011346"/>
              <a:gd name="connsiteY50-18878" fmla="*/ 1875520 h 2005672"/>
              <a:gd name="connsiteX51-18879" fmla="*/ 513933 w 4011346"/>
              <a:gd name="connsiteY51-18880" fmla="*/ 1855496 h 2005672"/>
              <a:gd name="connsiteX52-18881" fmla="*/ 547306 w 4011346"/>
              <a:gd name="connsiteY52-18882" fmla="*/ 1832136 h 2005672"/>
              <a:gd name="connsiteX53-18883" fmla="*/ 527282 w 4011346"/>
              <a:gd name="connsiteY53-18884" fmla="*/ 1815450 h 2005672"/>
              <a:gd name="connsiteX54-18885" fmla="*/ 517271 w 4011346"/>
              <a:gd name="connsiteY54-18886" fmla="*/ 1782077 h 2005672"/>
              <a:gd name="connsiteX55-18887" fmla="*/ 480561 w 4011346"/>
              <a:gd name="connsiteY55-18888" fmla="*/ 1765391 h 2005672"/>
              <a:gd name="connsiteX56-18889" fmla="*/ 470549 w 4011346"/>
              <a:gd name="connsiteY56-18890" fmla="*/ 1745368 h 2005672"/>
              <a:gd name="connsiteX57-18891" fmla="*/ 480561 w 4011346"/>
              <a:gd name="connsiteY57-18892" fmla="*/ 1715333 h 2005672"/>
              <a:gd name="connsiteX58-18893" fmla="*/ 490573 w 4011346"/>
              <a:gd name="connsiteY58-18894" fmla="*/ 1675286 h 2005672"/>
              <a:gd name="connsiteX59-18895" fmla="*/ 513933 w 4011346"/>
              <a:gd name="connsiteY59-18896" fmla="*/ 1695310 h 2005672"/>
              <a:gd name="connsiteX60-18897" fmla="*/ 520608 w 4011346"/>
              <a:gd name="connsiteY60-18898" fmla="*/ 1678623 h 2005672"/>
              <a:gd name="connsiteX61-18899" fmla="*/ 543968 w 4011346"/>
              <a:gd name="connsiteY61-18900" fmla="*/ 1641914 h 2005672"/>
              <a:gd name="connsiteX62-18901" fmla="*/ 574003 w 4011346"/>
              <a:gd name="connsiteY62-18902" fmla="*/ 1625228 h 2005672"/>
              <a:gd name="connsiteX63-18903" fmla="*/ 590690 w 4011346"/>
              <a:gd name="connsiteY63-18904" fmla="*/ 1638577 h 2005672"/>
              <a:gd name="connsiteX64-18905" fmla="*/ 610713 w 4011346"/>
              <a:gd name="connsiteY64-18906" fmla="*/ 1611879 h 2005672"/>
              <a:gd name="connsiteX65-18907" fmla="*/ 630736 w 4011346"/>
              <a:gd name="connsiteY65-18908" fmla="*/ 1638577 h 2005672"/>
              <a:gd name="connsiteX66-18909" fmla="*/ 657434 w 4011346"/>
              <a:gd name="connsiteY66-18910" fmla="*/ 1661937 h 2005672"/>
              <a:gd name="connsiteX67-18911" fmla="*/ 674120 w 4011346"/>
              <a:gd name="connsiteY67-18912" fmla="*/ 1668612 h 2005672"/>
              <a:gd name="connsiteX68-18913" fmla="*/ 697481 w 4011346"/>
              <a:gd name="connsiteY68-18914" fmla="*/ 1668612 h 2005672"/>
              <a:gd name="connsiteX69-18915" fmla="*/ 717504 w 4011346"/>
              <a:gd name="connsiteY69-18916" fmla="*/ 1655263 h 2005672"/>
              <a:gd name="connsiteX70-18917" fmla="*/ 744202 w 4011346"/>
              <a:gd name="connsiteY70-18918" fmla="*/ 1655263 h 2005672"/>
              <a:gd name="connsiteX71-18919" fmla="*/ 760888 w 4011346"/>
              <a:gd name="connsiteY71-18920" fmla="*/ 1651926 h 2005672"/>
              <a:gd name="connsiteX72-18921" fmla="*/ 790923 w 4011346"/>
              <a:gd name="connsiteY72-18922" fmla="*/ 1685298 h 2005672"/>
              <a:gd name="connsiteX73-18923" fmla="*/ 797598 w 4011346"/>
              <a:gd name="connsiteY73-18924" fmla="*/ 1658600 h 2005672"/>
              <a:gd name="connsiteX74-18925" fmla="*/ 817621 w 4011346"/>
              <a:gd name="connsiteY74-18926" fmla="*/ 1675286 h 2005672"/>
              <a:gd name="connsiteX75-18927" fmla="*/ 837644 w 4011346"/>
              <a:gd name="connsiteY75-18928" fmla="*/ 1651926 h 2005672"/>
              <a:gd name="connsiteX76-18929" fmla="*/ 827633 w 4011346"/>
              <a:gd name="connsiteY76-18930" fmla="*/ 1631902 h 2005672"/>
              <a:gd name="connsiteX77-18931" fmla="*/ 810946 w 4011346"/>
              <a:gd name="connsiteY77-18932" fmla="*/ 1618553 h 2005672"/>
              <a:gd name="connsiteX78-18933" fmla="*/ 810946 w 4011346"/>
              <a:gd name="connsiteY78-18934" fmla="*/ 1591856 h 2005672"/>
              <a:gd name="connsiteX79-18935" fmla="*/ 810946 w 4011346"/>
              <a:gd name="connsiteY79-18936" fmla="*/ 1578507 h 2005672"/>
              <a:gd name="connsiteX80-18937" fmla="*/ 830970 w 4011346"/>
              <a:gd name="connsiteY80-18938" fmla="*/ 1575169 h 2005672"/>
              <a:gd name="connsiteX81-18939" fmla="*/ 840981 w 4011346"/>
              <a:gd name="connsiteY81-18940" fmla="*/ 1571832 h 2005672"/>
              <a:gd name="connsiteX82-18941" fmla="*/ 820958 w 4011346"/>
              <a:gd name="connsiteY82-18942" fmla="*/ 1535123 h 2005672"/>
              <a:gd name="connsiteX83-18943" fmla="*/ 854330 w 4011346"/>
              <a:gd name="connsiteY83-18944" fmla="*/ 1528448 h 2005672"/>
              <a:gd name="connsiteX84-18945" fmla="*/ 891040 w 4011346"/>
              <a:gd name="connsiteY84-18946" fmla="*/ 1535123 h 2005672"/>
              <a:gd name="connsiteX85-18947" fmla="*/ 964459 w 4011346"/>
              <a:gd name="connsiteY85-18948" fmla="*/ 1491739 h 2005672"/>
              <a:gd name="connsiteX86-18949" fmla="*/ 1001168 w 4011346"/>
              <a:gd name="connsiteY86-18950" fmla="*/ 1491739 h 2005672"/>
              <a:gd name="connsiteX87-18951" fmla="*/ 1027866 w 4011346"/>
              <a:gd name="connsiteY87-18952" fmla="*/ 1468378 h 2005672"/>
              <a:gd name="connsiteX88-18953" fmla="*/ 1047890 w 4011346"/>
              <a:gd name="connsiteY88-18954" fmla="*/ 1478390 h 2005672"/>
              <a:gd name="connsiteX89-18955" fmla="*/ 1067913 w 4011346"/>
              <a:gd name="connsiteY89-18956" fmla="*/ 1488401 h 2005672"/>
              <a:gd name="connsiteX90-18957" fmla="*/ 1087936 w 4011346"/>
              <a:gd name="connsiteY90-18958" fmla="*/ 1515099 h 2005672"/>
              <a:gd name="connsiteX91-18959" fmla="*/ 1074587 w 4011346"/>
              <a:gd name="connsiteY91-18960" fmla="*/ 1528448 h 2005672"/>
              <a:gd name="connsiteX92-18961" fmla="*/ 1104622 w 4011346"/>
              <a:gd name="connsiteY92-18962" fmla="*/ 1528448 h 2005672"/>
              <a:gd name="connsiteX93-18963" fmla="*/ 1107960 w 4011346"/>
              <a:gd name="connsiteY93-18964" fmla="*/ 1545134 h 2005672"/>
              <a:gd name="connsiteX94-18965" fmla="*/ 1121309 w 4011346"/>
              <a:gd name="connsiteY94-18966" fmla="*/ 1528448 h 2005672"/>
              <a:gd name="connsiteX95-18967" fmla="*/ 1134657 w 4011346"/>
              <a:gd name="connsiteY95-18968" fmla="*/ 1541797 h 2005672"/>
              <a:gd name="connsiteX96-18969" fmla="*/ 1134657 w 4011346"/>
              <a:gd name="connsiteY96-18970" fmla="*/ 1561820 h 2005672"/>
              <a:gd name="connsiteX97-18971" fmla="*/ 1148006 w 4011346"/>
              <a:gd name="connsiteY97-18972" fmla="*/ 1558483 h 2005672"/>
              <a:gd name="connsiteX98-18973" fmla="*/ 1208076 w 4011346"/>
              <a:gd name="connsiteY98-18974" fmla="*/ 1511762 h 2005672"/>
              <a:gd name="connsiteX99-18975" fmla="*/ 1211414 w 4011346"/>
              <a:gd name="connsiteY99-18976" fmla="*/ 1531785 h 2005672"/>
              <a:gd name="connsiteX100-18977" fmla="*/ 1244786 w 4011346"/>
              <a:gd name="connsiteY100-18978" fmla="*/ 1551809 h 2005672"/>
              <a:gd name="connsiteX101-18979" fmla="*/ 1264809 w 4011346"/>
              <a:gd name="connsiteY101-18980" fmla="*/ 1581844 h 2005672"/>
              <a:gd name="connsiteX102-18981" fmla="*/ 1298181 w 4011346"/>
              <a:gd name="connsiteY102-18982" fmla="*/ 1688635 h 2005672"/>
              <a:gd name="connsiteX103-18983" fmla="*/ 1308193 w 4011346"/>
              <a:gd name="connsiteY103-18984" fmla="*/ 1645251 h 2005672"/>
              <a:gd name="connsiteX104-18985" fmla="*/ 1344903 w 4011346"/>
              <a:gd name="connsiteY104-18986" fmla="*/ 1665274 h 2005672"/>
              <a:gd name="connsiteX105-18987" fmla="*/ 1388287 w 4011346"/>
              <a:gd name="connsiteY105-18988" fmla="*/ 1665274 h 2005672"/>
              <a:gd name="connsiteX106-18989" fmla="*/ 1394961 w 4011346"/>
              <a:gd name="connsiteY106-18990" fmla="*/ 1688635 h 2005672"/>
              <a:gd name="connsiteX107-18991" fmla="*/ 1435008 w 4011346"/>
              <a:gd name="connsiteY107-18992" fmla="*/ 1711996 h 2005672"/>
              <a:gd name="connsiteX108-18993" fmla="*/ 1465043 w 4011346"/>
              <a:gd name="connsiteY108-18994" fmla="*/ 1711996 h 2005672"/>
              <a:gd name="connsiteX109-18995" fmla="*/ 1491741 w 4011346"/>
              <a:gd name="connsiteY109-18996" fmla="*/ 1725345 h 2005672"/>
              <a:gd name="connsiteX110-18997" fmla="*/ 1535125 w 4011346"/>
              <a:gd name="connsiteY110-18998" fmla="*/ 1681961 h 2005672"/>
              <a:gd name="connsiteX111-18999" fmla="*/ 1571834 w 4011346"/>
              <a:gd name="connsiteY111-19000" fmla="*/ 1661937 h 2005672"/>
              <a:gd name="connsiteX112-19001" fmla="*/ 1608544 w 4011346"/>
              <a:gd name="connsiteY112-19002" fmla="*/ 1665274 h 2005672"/>
              <a:gd name="connsiteX113-19003" fmla="*/ 1655265 w 4011346"/>
              <a:gd name="connsiteY113-19004" fmla="*/ 1678623 h 2005672"/>
              <a:gd name="connsiteX114-19005" fmla="*/ 1681963 w 4011346"/>
              <a:gd name="connsiteY114-19006" fmla="*/ 1695310 h 2005672"/>
              <a:gd name="connsiteX115-19007" fmla="*/ 1735358 w 4011346"/>
              <a:gd name="connsiteY115-19008" fmla="*/ 1688635 h 2005672"/>
              <a:gd name="connsiteX116-19009" fmla="*/ 1745370 w 4011346"/>
              <a:gd name="connsiteY116-19010" fmla="*/ 1668612 h 2005672"/>
              <a:gd name="connsiteX117-19011" fmla="*/ 1738695 w 4011346"/>
              <a:gd name="connsiteY117-19012" fmla="*/ 1648588 h 2005672"/>
              <a:gd name="connsiteX118-19013" fmla="*/ 1765393 w 4011346"/>
              <a:gd name="connsiteY118-19014" fmla="*/ 1621891 h 2005672"/>
              <a:gd name="connsiteX119-19015" fmla="*/ 1778742 w 4011346"/>
              <a:gd name="connsiteY119-19016" fmla="*/ 1618553 h 2005672"/>
              <a:gd name="connsiteX120-19017" fmla="*/ 1812114 w 4011346"/>
              <a:gd name="connsiteY120-19018" fmla="*/ 1635239 h 2005672"/>
              <a:gd name="connsiteX121-19019" fmla="*/ 1852161 w 4011346"/>
              <a:gd name="connsiteY121-19020" fmla="*/ 1648588 h 2005672"/>
              <a:gd name="connsiteX122-19021" fmla="*/ 1858836 w 4011346"/>
              <a:gd name="connsiteY122-19022" fmla="*/ 1675286 h 2005672"/>
              <a:gd name="connsiteX123-19023" fmla="*/ 1872184 w 4011346"/>
              <a:gd name="connsiteY123-19024" fmla="*/ 1681961 h 2005672"/>
              <a:gd name="connsiteX124-19025" fmla="*/ 1902219 w 4011346"/>
              <a:gd name="connsiteY124-19026" fmla="*/ 1685298 h 2005672"/>
              <a:gd name="connsiteX125-19027" fmla="*/ 1932254 w 4011346"/>
              <a:gd name="connsiteY125-19028" fmla="*/ 1668612 h 2005672"/>
              <a:gd name="connsiteX126-19029" fmla="*/ 1962290 w 4011346"/>
              <a:gd name="connsiteY126-19030" fmla="*/ 1681961 h 2005672"/>
              <a:gd name="connsiteX127-19031" fmla="*/ 1985650 w 4011346"/>
              <a:gd name="connsiteY127-19032" fmla="*/ 1695310 h 2005672"/>
              <a:gd name="connsiteX128-19033" fmla="*/ 1995662 w 4011346"/>
              <a:gd name="connsiteY128-19034" fmla="*/ 1705321 h 2005672"/>
              <a:gd name="connsiteX129-19035" fmla="*/ 2032371 w 4011346"/>
              <a:gd name="connsiteY129-19036" fmla="*/ 1725345 h 2005672"/>
              <a:gd name="connsiteX130-19037" fmla="*/ 2069081 w 4011346"/>
              <a:gd name="connsiteY130-19038" fmla="*/ 1722007 h 2005672"/>
              <a:gd name="connsiteX131-19039" fmla="*/ 2142500 w 4011346"/>
              <a:gd name="connsiteY131-19040" fmla="*/ 1678623 h 2005672"/>
              <a:gd name="connsiteX132-19041" fmla="*/ 2195895 w 4011346"/>
              <a:gd name="connsiteY132-19042" fmla="*/ 1691972 h 2005672"/>
              <a:gd name="connsiteX133-19043" fmla="*/ 2225930 w 4011346"/>
              <a:gd name="connsiteY133-19044" fmla="*/ 1701984 h 2005672"/>
              <a:gd name="connsiteX134-19045" fmla="*/ 2259303 w 4011346"/>
              <a:gd name="connsiteY134-19046" fmla="*/ 1688635 h 2005672"/>
              <a:gd name="connsiteX135-19047" fmla="*/ 2262640 w 4011346"/>
              <a:gd name="connsiteY135-19048" fmla="*/ 1661937 h 2005672"/>
              <a:gd name="connsiteX136-19049" fmla="*/ 2282663 w 4011346"/>
              <a:gd name="connsiteY136-19050" fmla="*/ 1631902 h 2005672"/>
              <a:gd name="connsiteX137-19051" fmla="*/ 2299349 w 4011346"/>
              <a:gd name="connsiteY137-19052" fmla="*/ 1578507 h 2005672"/>
              <a:gd name="connsiteX138-19053" fmla="*/ 2282663 w 4011346"/>
              <a:gd name="connsiteY138-19054" fmla="*/ 1581844 h 2005672"/>
              <a:gd name="connsiteX139-19055" fmla="*/ 2312698 w 4011346"/>
              <a:gd name="connsiteY139-19056" fmla="*/ 1555146 h 2005672"/>
              <a:gd name="connsiteX140-19057" fmla="*/ 2339396 w 4011346"/>
              <a:gd name="connsiteY140-19058" fmla="*/ 1551809 h 2005672"/>
              <a:gd name="connsiteX141-19059" fmla="*/ 2396129 w 4011346"/>
              <a:gd name="connsiteY141-19060" fmla="*/ 1561820 h 2005672"/>
              <a:gd name="connsiteX142-19061" fmla="*/ 2436176 w 4011346"/>
              <a:gd name="connsiteY142-19062" fmla="*/ 1588518 h 2005672"/>
              <a:gd name="connsiteX143-19063" fmla="*/ 2462873 w 4011346"/>
              <a:gd name="connsiteY143-19064" fmla="*/ 1618553 h 2005672"/>
              <a:gd name="connsiteX144-19065" fmla="*/ 2469548 w 4011346"/>
              <a:gd name="connsiteY144-19066" fmla="*/ 1655263 h 2005672"/>
              <a:gd name="connsiteX145-19067" fmla="*/ 2476222 w 4011346"/>
              <a:gd name="connsiteY145-19068" fmla="*/ 1695310 h 2005672"/>
              <a:gd name="connsiteX146-19069" fmla="*/ 2486234 w 4011346"/>
              <a:gd name="connsiteY146-19070" fmla="*/ 1715333 h 2005672"/>
              <a:gd name="connsiteX147-19071" fmla="*/ 2529618 w 4011346"/>
              <a:gd name="connsiteY147-19072" fmla="*/ 1728682 h 2005672"/>
              <a:gd name="connsiteX148-19073" fmla="*/ 2549641 w 4011346"/>
              <a:gd name="connsiteY148-19074" fmla="*/ 1748705 h 2005672"/>
              <a:gd name="connsiteX149-19075" fmla="*/ 2562990 w 4011346"/>
              <a:gd name="connsiteY149-19076" fmla="*/ 1782077 h 2005672"/>
              <a:gd name="connsiteX150-19077" fmla="*/ 2586351 w 4011346"/>
              <a:gd name="connsiteY150-19078" fmla="*/ 1775403 h 2005672"/>
              <a:gd name="connsiteX151-19079" fmla="*/ 2606374 w 4011346"/>
              <a:gd name="connsiteY151-19080" fmla="*/ 1765391 h 2005672"/>
              <a:gd name="connsiteX152-19081" fmla="*/ 2639746 w 4011346"/>
              <a:gd name="connsiteY152-19082" fmla="*/ 1748705 h 2005672"/>
              <a:gd name="connsiteX153-19083" fmla="*/ 2643084 w 4011346"/>
              <a:gd name="connsiteY153-19084" fmla="*/ 1765391 h 2005672"/>
              <a:gd name="connsiteX154-19085" fmla="*/ 2626398 w 4011346"/>
              <a:gd name="connsiteY154-19086" fmla="*/ 1795426 h 2005672"/>
              <a:gd name="connsiteX155-19087" fmla="*/ 2616386 w 4011346"/>
              <a:gd name="connsiteY155-19088" fmla="*/ 1832136 h 2005672"/>
              <a:gd name="connsiteX156-19089" fmla="*/ 2603037 w 4011346"/>
              <a:gd name="connsiteY156-19090" fmla="*/ 1885531 h 2005672"/>
              <a:gd name="connsiteX157-19091" fmla="*/ 2579676 w 4011346"/>
              <a:gd name="connsiteY157-19092" fmla="*/ 1858834 h 2005672"/>
              <a:gd name="connsiteX158-19093" fmla="*/ 2552979 w 4011346"/>
              <a:gd name="connsiteY158-19094" fmla="*/ 1882194 h 2005672"/>
              <a:gd name="connsiteX159-19095" fmla="*/ 2559653 w 4011346"/>
              <a:gd name="connsiteY159-19096" fmla="*/ 1908892 h 2005672"/>
              <a:gd name="connsiteX160-19097" fmla="*/ 2559653 w 4011346"/>
              <a:gd name="connsiteY160-19098" fmla="*/ 1945601 h 2005672"/>
              <a:gd name="connsiteX161-19099" fmla="*/ 2549641 w 4011346"/>
              <a:gd name="connsiteY161-19100" fmla="*/ 1965625 h 2005672"/>
              <a:gd name="connsiteX162-19101" fmla="*/ 2589688 w 4011346"/>
              <a:gd name="connsiteY162-19102" fmla="*/ 1945601 h 2005672"/>
              <a:gd name="connsiteX163-19103" fmla="*/ 2626398 w 4011346"/>
              <a:gd name="connsiteY163-19104" fmla="*/ 1955613 h 2005672"/>
              <a:gd name="connsiteX164-19105" fmla="*/ 2653095 w 4011346"/>
              <a:gd name="connsiteY164-19106" fmla="*/ 1932253 h 2005672"/>
              <a:gd name="connsiteX165-19107" fmla="*/ 2683130 w 4011346"/>
              <a:gd name="connsiteY165-19108" fmla="*/ 1878857 h 2005672"/>
              <a:gd name="connsiteX166-19109" fmla="*/ 2753212 w 4011346"/>
              <a:gd name="connsiteY166-19110" fmla="*/ 1792089 h 2005672"/>
              <a:gd name="connsiteX167-19111" fmla="*/ 2783247 w 4011346"/>
              <a:gd name="connsiteY167-19112" fmla="*/ 1722007 h 2005672"/>
              <a:gd name="connsiteX168-19113" fmla="*/ 2803271 w 4011346"/>
              <a:gd name="connsiteY168-19114" fmla="*/ 1618553 h 2005672"/>
              <a:gd name="connsiteX169-19115" fmla="*/ 2793259 w 4011346"/>
              <a:gd name="connsiteY169-19116" fmla="*/ 1568495 h 2005672"/>
              <a:gd name="connsiteX170-19117" fmla="*/ 2769898 w 4011346"/>
              <a:gd name="connsiteY170-19118" fmla="*/ 1535123 h 2005672"/>
              <a:gd name="connsiteX171-19119" fmla="*/ 2726514 w 4011346"/>
              <a:gd name="connsiteY171-19120" fmla="*/ 1535123 h 2005672"/>
              <a:gd name="connsiteX172-19121" fmla="*/ 2699817 w 4011346"/>
              <a:gd name="connsiteY172-19122" fmla="*/ 1535123 h 2005672"/>
              <a:gd name="connsiteX173-19123" fmla="*/ 2683130 w 4011346"/>
              <a:gd name="connsiteY173-19124" fmla="*/ 1515099 h 2005672"/>
              <a:gd name="connsiteX174-19125" fmla="*/ 2669781 w 4011346"/>
              <a:gd name="connsiteY174-19126" fmla="*/ 1495076 h 2005672"/>
              <a:gd name="connsiteX175-19127" fmla="*/ 2763224 w 4011346"/>
              <a:gd name="connsiteY175-19128" fmla="*/ 1378273 h 2005672"/>
              <a:gd name="connsiteX176-19129" fmla="*/ 2846654 w 4011346"/>
              <a:gd name="connsiteY176-19130" fmla="*/ 1311529 h 2005672"/>
              <a:gd name="connsiteX177-19131" fmla="*/ 2890038 w 4011346"/>
              <a:gd name="connsiteY177-19132" fmla="*/ 1288168 h 2005672"/>
              <a:gd name="connsiteX178-19133" fmla="*/ 2933422 w 4011346"/>
              <a:gd name="connsiteY178-19134" fmla="*/ 1308191 h 2005672"/>
              <a:gd name="connsiteX179-19135" fmla="*/ 2950109 w 4011346"/>
              <a:gd name="connsiteY179-19136" fmla="*/ 1291505 h 2005672"/>
              <a:gd name="connsiteX180-19137" fmla="*/ 2993492 w 4011346"/>
              <a:gd name="connsiteY180-19138" fmla="*/ 1308191 h 2005672"/>
              <a:gd name="connsiteX181-19139" fmla="*/ 3006841 w 4011346"/>
              <a:gd name="connsiteY181-19140" fmla="*/ 1274819 h 2005672"/>
              <a:gd name="connsiteX182-19141" fmla="*/ 3053563 w 4011346"/>
              <a:gd name="connsiteY182-19142" fmla="*/ 1284831 h 2005672"/>
              <a:gd name="connsiteX183-19143" fmla="*/ 3070249 w 4011346"/>
              <a:gd name="connsiteY183-19144" fmla="*/ 1301517 h 2005672"/>
              <a:gd name="connsiteX184-19145" fmla="*/ 3060237 w 4011346"/>
              <a:gd name="connsiteY184-19146" fmla="*/ 1321540 h 2005672"/>
              <a:gd name="connsiteX185-19147" fmla="*/ 3123644 w 4011346"/>
              <a:gd name="connsiteY185-19148" fmla="*/ 1304854 h 2005672"/>
              <a:gd name="connsiteX186-19149" fmla="*/ 3140330 w 4011346"/>
              <a:gd name="connsiteY186-19150" fmla="*/ 1291505 h 2005672"/>
              <a:gd name="connsiteX187-19151" fmla="*/ 3123644 w 4011346"/>
              <a:gd name="connsiteY187-19152" fmla="*/ 1278156 h 2005672"/>
              <a:gd name="connsiteX188-19153" fmla="*/ 3143668 w 4011346"/>
              <a:gd name="connsiteY188-19154" fmla="*/ 1238110 h 2005672"/>
              <a:gd name="connsiteX189-19155" fmla="*/ 3190389 w 4011346"/>
              <a:gd name="connsiteY189-19156" fmla="*/ 1168028 h 2005672"/>
              <a:gd name="connsiteX190-19157" fmla="*/ 3233773 w 4011346"/>
              <a:gd name="connsiteY190-19158" fmla="*/ 1164691 h 2005672"/>
              <a:gd name="connsiteX191-19159" fmla="*/ 3273819 w 4011346"/>
              <a:gd name="connsiteY191-19160" fmla="*/ 1174702 h 2005672"/>
              <a:gd name="connsiteX192-19161" fmla="*/ 3277157 w 4011346"/>
              <a:gd name="connsiteY192-19162" fmla="*/ 1231435 h 2005672"/>
              <a:gd name="connsiteX193-19163" fmla="*/ 3320541 w 4011346"/>
              <a:gd name="connsiteY193-19164" fmla="*/ 1188051 h 2005672"/>
              <a:gd name="connsiteX194-19165" fmla="*/ 3343901 w 4011346"/>
              <a:gd name="connsiteY194-19166" fmla="*/ 1171365 h 2005672"/>
              <a:gd name="connsiteX195-19167" fmla="*/ 3350576 w 4011346"/>
              <a:gd name="connsiteY195-19168" fmla="*/ 1137993 h 2005672"/>
              <a:gd name="connsiteX196-19169" fmla="*/ 3377273 w 4011346"/>
              <a:gd name="connsiteY196-19170" fmla="*/ 1121307 h 2005672"/>
              <a:gd name="connsiteX197-19171" fmla="*/ 3407309 w 4011346"/>
              <a:gd name="connsiteY197-19172" fmla="*/ 1131318 h 2005672"/>
              <a:gd name="connsiteX198-19173" fmla="*/ 3373936 w 4011346"/>
              <a:gd name="connsiteY198-19174" fmla="*/ 1161353 h 2005672"/>
              <a:gd name="connsiteX199-19175" fmla="*/ 3360587 w 4011346"/>
              <a:gd name="connsiteY199-19176" fmla="*/ 1211412 h 2005672"/>
              <a:gd name="connsiteX200-19177" fmla="*/ 3323878 w 4011346"/>
              <a:gd name="connsiteY200-19178" fmla="*/ 1251458 h 2005672"/>
              <a:gd name="connsiteX201-19179" fmla="*/ 3210412 w 4011346"/>
              <a:gd name="connsiteY201-19180" fmla="*/ 1348238 h 2005672"/>
              <a:gd name="connsiteX202-19181" fmla="*/ 3163691 w 4011346"/>
              <a:gd name="connsiteY202-19182" fmla="*/ 1418320 h 2005672"/>
              <a:gd name="connsiteX203-19183" fmla="*/ 3160354 w 4011346"/>
              <a:gd name="connsiteY203-19184" fmla="*/ 1491739 h 2005672"/>
              <a:gd name="connsiteX204-19185" fmla="*/ 3170365 w 4011346"/>
              <a:gd name="connsiteY204-19186" fmla="*/ 1581844 h 2005672"/>
              <a:gd name="connsiteX205-19187" fmla="*/ 3190389 w 4011346"/>
              <a:gd name="connsiteY205-19188" fmla="*/ 1645251 h 2005672"/>
              <a:gd name="connsiteX206-19189" fmla="*/ 3217087 w 4011346"/>
              <a:gd name="connsiteY206-19190" fmla="*/ 1635239 h 2005672"/>
              <a:gd name="connsiteX207-19191" fmla="*/ 3240447 w 4011346"/>
              <a:gd name="connsiteY207-19192" fmla="*/ 1568495 h 2005672"/>
              <a:gd name="connsiteX208-19193" fmla="*/ 3270482 w 4011346"/>
              <a:gd name="connsiteY208-19194" fmla="*/ 1565158 h 2005672"/>
              <a:gd name="connsiteX209-19195" fmla="*/ 3287168 w 4011346"/>
              <a:gd name="connsiteY209-19196" fmla="*/ 1505088 h 2005672"/>
              <a:gd name="connsiteX210-19197" fmla="*/ 3313866 w 4011346"/>
              <a:gd name="connsiteY210-19198" fmla="*/ 1495076 h 2005672"/>
              <a:gd name="connsiteX211-19199" fmla="*/ 3313866 w 4011346"/>
              <a:gd name="connsiteY211-19200" fmla="*/ 1465041 h 2005672"/>
              <a:gd name="connsiteX212-19201" fmla="*/ 3337227 w 4011346"/>
              <a:gd name="connsiteY212-19202" fmla="*/ 1428331 h 2005672"/>
              <a:gd name="connsiteX213-19203" fmla="*/ 3330552 w 4011346"/>
              <a:gd name="connsiteY213-19204" fmla="*/ 1384947 h 2005672"/>
              <a:gd name="connsiteX214-19205" fmla="*/ 3333890 w 4011346"/>
              <a:gd name="connsiteY214-19206" fmla="*/ 1354912 h 2005672"/>
              <a:gd name="connsiteX215-19207" fmla="*/ 3323878 w 4011346"/>
              <a:gd name="connsiteY215-19208" fmla="*/ 1344901 h 2005672"/>
              <a:gd name="connsiteX216-19209" fmla="*/ 3363925 w 4011346"/>
              <a:gd name="connsiteY216-19210" fmla="*/ 1258133 h 2005672"/>
              <a:gd name="connsiteX217-19211" fmla="*/ 3383948 w 4011346"/>
              <a:gd name="connsiteY217-19212" fmla="*/ 1268145 h 2005672"/>
              <a:gd name="connsiteX218-19213" fmla="*/ 3410646 w 4011346"/>
              <a:gd name="connsiteY218-19214" fmla="*/ 1241447 h 2005672"/>
              <a:gd name="connsiteX219-19215" fmla="*/ 3420657 w 4011346"/>
              <a:gd name="connsiteY219-19216" fmla="*/ 1268145 h 2005672"/>
              <a:gd name="connsiteX220-19217" fmla="*/ 3447355 w 4011346"/>
              <a:gd name="connsiteY220-19218" fmla="*/ 1251458 h 2005672"/>
              <a:gd name="connsiteX221-19219" fmla="*/ 3477390 w 4011346"/>
              <a:gd name="connsiteY221-19220" fmla="*/ 1241447 h 2005672"/>
              <a:gd name="connsiteX222-19221" fmla="*/ 3514100 w 4011346"/>
              <a:gd name="connsiteY222-19222" fmla="*/ 1268145 h 2005672"/>
              <a:gd name="connsiteX223-19223" fmla="*/ 3574170 w 4011346"/>
              <a:gd name="connsiteY223-19224" fmla="*/ 1201400 h 2005672"/>
              <a:gd name="connsiteX224-19225" fmla="*/ 3637577 w 4011346"/>
              <a:gd name="connsiteY224-19226" fmla="*/ 1154679 h 2005672"/>
              <a:gd name="connsiteX225-19227" fmla="*/ 3690973 w 4011346"/>
              <a:gd name="connsiteY225-19228" fmla="*/ 1117969 h 2005672"/>
              <a:gd name="connsiteX226-19229" fmla="*/ 3741031 w 4011346"/>
              <a:gd name="connsiteY226-19230" fmla="*/ 1144667 h 2005672"/>
              <a:gd name="connsiteX227-19231" fmla="*/ 3751043 w 4011346"/>
              <a:gd name="connsiteY227-19232" fmla="*/ 1117969 h 2005672"/>
              <a:gd name="connsiteX228-19233" fmla="*/ 3727682 w 4011346"/>
              <a:gd name="connsiteY228-19234" fmla="*/ 1051225 h 2005672"/>
              <a:gd name="connsiteX229-19235" fmla="*/ 3700984 w 4011346"/>
              <a:gd name="connsiteY229-19236" fmla="*/ 1034539 h 2005672"/>
              <a:gd name="connsiteX230-19237" fmla="*/ 3697647 w 4011346"/>
              <a:gd name="connsiteY230-19238" fmla="*/ 1004504 h 2005672"/>
              <a:gd name="connsiteX231-19239" fmla="*/ 3751043 w 4011346"/>
              <a:gd name="connsiteY231-19240" fmla="*/ 1011178 h 2005672"/>
              <a:gd name="connsiteX232-19241" fmla="*/ 3774403 w 4011346"/>
              <a:gd name="connsiteY232-19242" fmla="*/ 967794 h 2005672"/>
              <a:gd name="connsiteX233-19243" fmla="*/ 3767729 w 4011346"/>
              <a:gd name="connsiteY233-19244" fmla="*/ 941096 h 2005672"/>
              <a:gd name="connsiteX234-19245" fmla="*/ 3794427 w 4011346"/>
              <a:gd name="connsiteY234-19246" fmla="*/ 907724 h 2005672"/>
              <a:gd name="connsiteX235-19247" fmla="*/ 3804438 w 4011346"/>
              <a:gd name="connsiteY235-19248" fmla="*/ 951108 h 2005672"/>
              <a:gd name="connsiteX236-19249" fmla="*/ 3827799 w 4011346"/>
              <a:gd name="connsiteY236-19250" fmla="*/ 967794 h 2005672"/>
              <a:gd name="connsiteX237-19251" fmla="*/ 3874520 w 4011346"/>
              <a:gd name="connsiteY237-19252" fmla="*/ 987818 h 2005672"/>
              <a:gd name="connsiteX238-19253" fmla="*/ 3894544 w 4011346"/>
              <a:gd name="connsiteY238-19254" fmla="*/ 1014515 h 2005672"/>
              <a:gd name="connsiteX239-19255" fmla="*/ 3941265 w 4011346"/>
              <a:gd name="connsiteY239-19256" fmla="*/ 1037876 h 2005672"/>
              <a:gd name="connsiteX240-19257" fmla="*/ 3947939 w 4011346"/>
              <a:gd name="connsiteY240-19258" fmla="*/ 1024527 h 2005672"/>
              <a:gd name="connsiteX241-19259" fmla="*/ 3957951 w 4011346"/>
              <a:gd name="connsiteY241-19260" fmla="*/ 961120 h 2005672"/>
              <a:gd name="connsiteX242-19261" fmla="*/ 4004672 w 4011346"/>
              <a:gd name="connsiteY242-19262" fmla="*/ 954445 h 2005672"/>
              <a:gd name="connsiteX243-19263" fmla="*/ 4011346 w 4011346"/>
              <a:gd name="connsiteY243-19264" fmla="*/ 921073 h 2005672"/>
              <a:gd name="connsiteX244-19265" fmla="*/ 3967963 w 4011346"/>
              <a:gd name="connsiteY244-19266" fmla="*/ 884364 h 2005672"/>
              <a:gd name="connsiteX245-19267" fmla="*/ 3921241 w 4011346"/>
              <a:gd name="connsiteY245-19268" fmla="*/ 867677 h 2005672"/>
              <a:gd name="connsiteX246-19269" fmla="*/ 3907892 w 4011346"/>
              <a:gd name="connsiteY246-19270" fmla="*/ 871015 h 2005672"/>
              <a:gd name="connsiteX247-19271" fmla="*/ 3907892 w 4011346"/>
              <a:gd name="connsiteY247-19272" fmla="*/ 904387 h 2005672"/>
              <a:gd name="connsiteX248-19273" fmla="*/ 3887869 w 4011346"/>
              <a:gd name="connsiteY248-19274" fmla="*/ 897712 h 2005672"/>
              <a:gd name="connsiteX249-19275" fmla="*/ 3874520 w 4011346"/>
              <a:gd name="connsiteY249-19276" fmla="*/ 844317 h 2005672"/>
              <a:gd name="connsiteX250-19277" fmla="*/ 3817787 w 4011346"/>
              <a:gd name="connsiteY250-19278" fmla="*/ 780910 h 2005672"/>
              <a:gd name="connsiteX251-19279" fmla="*/ 3717671 w 4011346"/>
              <a:gd name="connsiteY251-19280" fmla="*/ 704153 h 2005672"/>
              <a:gd name="connsiteX252-19281" fmla="*/ 3664275 w 4011346"/>
              <a:gd name="connsiteY252-19282" fmla="*/ 684130 h 2005672"/>
              <a:gd name="connsiteX253-19283" fmla="*/ 3584181 w 4011346"/>
              <a:gd name="connsiteY253-19284" fmla="*/ 677456 h 2005672"/>
              <a:gd name="connsiteX254-19285" fmla="*/ 3520774 w 4011346"/>
              <a:gd name="connsiteY254-19286" fmla="*/ 660769 h 2005672"/>
              <a:gd name="connsiteX255-19287" fmla="*/ 3530786 w 4011346"/>
              <a:gd name="connsiteY255-19288" fmla="*/ 700816 h 2005672"/>
              <a:gd name="connsiteX256-19289" fmla="*/ 3537460 w 4011346"/>
              <a:gd name="connsiteY256-19290" fmla="*/ 727514 h 2005672"/>
              <a:gd name="connsiteX257-19291" fmla="*/ 3507425 w 4011346"/>
              <a:gd name="connsiteY257-19292" fmla="*/ 750874 h 2005672"/>
              <a:gd name="connsiteX258-19293" fmla="*/ 3477390 w 4011346"/>
              <a:gd name="connsiteY258-19294" fmla="*/ 724177 h 2005672"/>
              <a:gd name="connsiteX259-19295" fmla="*/ 3477390 w 4011346"/>
              <a:gd name="connsiteY259-19296" fmla="*/ 704153 h 2005672"/>
              <a:gd name="connsiteX260-19297" fmla="*/ 3504088 w 4011346"/>
              <a:gd name="connsiteY260-19298" fmla="*/ 684130 h 2005672"/>
              <a:gd name="connsiteX261-19299" fmla="*/ 3467379 w 4011346"/>
              <a:gd name="connsiteY261-19300" fmla="*/ 670781 h 2005672"/>
              <a:gd name="connsiteX262-19301" fmla="*/ 3450692 w 4011346"/>
              <a:gd name="connsiteY262-19302" fmla="*/ 697479 h 2005672"/>
              <a:gd name="connsiteX263-19303" fmla="*/ 3440681 w 4011346"/>
              <a:gd name="connsiteY263-19304" fmla="*/ 710828 h 2005672"/>
              <a:gd name="connsiteX264-19305" fmla="*/ 3357250 w 4011346"/>
              <a:gd name="connsiteY264-19306" fmla="*/ 697479 h 2005672"/>
              <a:gd name="connsiteX265-19307" fmla="*/ 3297180 w 4011346"/>
              <a:gd name="connsiteY265-19308" fmla="*/ 704153 h 2005672"/>
              <a:gd name="connsiteX266-19309" fmla="*/ 3267145 w 4011346"/>
              <a:gd name="connsiteY266-19310" fmla="*/ 680793 h 2005672"/>
              <a:gd name="connsiteX267-19311" fmla="*/ 3267145 w 4011346"/>
              <a:gd name="connsiteY267-19312" fmla="*/ 644083 h 2005672"/>
              <a:gd name="connsiteX268-19313" fmla="*/ 3203738 w 4011346"/>
              <a:gd name="connsiteY268-19314" fmla="*/ 587350 h 2005672"/>
              <a:gd name="connsiteX269-19315" fmla="*/ 3076923 w 4011346"/>
              <a:gd name="connsiteY269-19316" fmla="*/ 594025 h 2005672"/>
              <a:gd name="connsiteX270-19317" fmla="*/ 3043551 w 4011346"/>
              <a:gd name="connsiteY270-19318" fmla="*/ 570664 h 2005672"/>
              <a:gd name="connsiteX271-19319" fmla="*/ 3000167 w 4011346"/>
              <a:gd name="connsiteY271-19320" fmla="*/ 523943 h 2005672"/>
              <a:gd name="connsiteX272-19321" fmla="*/ 3013516 w 4011346"/>
              <a:gd name="connsiteY272-19322" fmla="*/ 517269 h 2005672"/>
              <a:gd name="connsiteX273-19323" fmla="*/ 3000167 w 4011346"/>
              <a:gd name="connsiteY273-19324" fmla="*/ 497245 h 2005672"/>
              <a:gd name="connsiteX274-19325" fmla="*/ 2970132 w 4011346"/>
              <a:gd name="connsiteY274-19326" fmla="*/ 493908 h 2005672"/>
              <a:gd name="connsiteX275-19327" fmla="*/ 2920073 w 4011346"/>
              <a:gd name="connsiteY275-19328" fmla="*/ 540629 h 2005672"/>
              <a:gd name="connsiteX276-19329" fmla="*/ 2920073 w 4011346"/>
              <a:gd name="connsiteY276-19330" fmla="*/ 540629 h 2005672"/>
              <a:gd name="connsiteX277-19331" fmla="*/ 2916736 w 4011346"/>
              <a:gd name="connsiteY277-19332" fmla="*/ 490571 h 2005672"/>
              <a:gd name="connsiteX278-19333" fmla="*/ 2936760 w 4011346"/>
              <a:gd name="connsiteY278-19334" fmla="*/ 487234 h 2005672"/>
              <a:gd name="connsiteX279-19335" fmla="*/ 2866678 w 4011346"/>
              <a:gd name="connsiteY279-19336" fmla="*/ 457199 h 2005672"/>
              <a:gd name="connsiteX280-19337" fmla="*/ 2813282 w 4011346"/>
              <a:gd name="connsiteY280-19338" fmla="*/ 453861 h 2005672"/>
              <a:gd name="connsiteX281-19339" fmla="*/ 2793259 w 4011346"/>
              <a:gd name="connsiteY281-19340" fmla="*/ 477222 h 2005672"/>
              <a:gd name="connsiteX282-19341" fmla="*/ 2743200 w 4011346"/>
              <a:gd name="connsiteY282-19342" fmla="*/ 487234 h 2005672"/>
              <a:gd name="connsiteX283-19343" fmla="*/ 2786584 w 4011346"/>
              <a:gd name="connsiteY283-19344" fmla="*/ 497245 h 2005672"/>
              <a:gd name="connsiteX284-19345" fmla="*/ 2763224 w 4011346"/>
              <a:gd name="connsiteY284-19346" fmla="*/ 517269 h 2005672"/>
              <a:gd name="connsiteX285-19347" fmla="*/ 2769898 w 4011346"/>
              <a:gd name="connsiteY285-19348" fmla="*/ 567327 h 2005672"/>
              <a:gd name="connsiteX286-19349" fmla="*/ 2749875 w 4011346"/>
              <a:gd name="connsiteY286-19350" fmla="*/ 550641 h 2005672"/>
              <a:gd name="connsiteX287-19351" fmla="*/ 2733189 w 4011346"/>
              <a:gd name="connsiteY287-19352" fmla="*/ 563990 h 2005672"/>
              <a:gd name="connsiteX288-19353" fmla="*/ 2666444 w 4011346"/>
              <a:gd name="connsiteY288-19354" fmla="*/ 553978 h 2005672"/>
              <a:gd name="connsiteX289-19355" fmla="*/ 2636409 w 4011346"/>
              <a:gd name="connsiteY289-19356" fmla="*/ 563990 h 2005672"/>
              <a:gd name="connsiteX290-19357" fmla="*/ 2603037 w 4011346"/>
              <a:gd name="connsiteY290-19358" fmla="*/ 523943 h 2005672"/>
              <a:gd name="connsiteX291-19359" fmla="*/ 2569665 w 4011346"/>
              <a:gd name="connsiteY291-19360" fmla="*/ 607374 h 2005672"/>
              <a:gd name="connsiteX292-19361" fmla="*/ 2552979 w 4011346"/>
              <a:gd name="connsiteY292-19362" fmla="*/ 627397 h 2005672"/>
              <a:gd name="connsiteX293-19363" fmla="*/ 2469548 w 4011346"/>
              <a:gd name="connsiteY293-19364" fmla="*/ 490571 h 2005672"/>
              <a:gd name="connsiteX294-19365" fmla="*/ 2446187 w 4011346"/>
              <a:gd name="connsiteY294-19366" fmla="*/ 507257 h 2005672"/>
              <a:gd name="connsiteX295-19367" fmla="*/ 2442850 w 4011346"/>
              <a:gd name="connsiteY295-19368" fmla="*/ 473885 h 2005672"/>
              <a:gd name="connsiteX296-19369" fmla="*/ 2449525 w 4011346"/>
              <a:gd name="connsiteY296-19370" fmla="*/ 403803 h 2005672"/>
              <a:gd name="connsiteX297-19371" fmla="*/ 2386117 w 4011346"/>
              <a:gd name="connsiteY297-19372" fmla="*/ 377105 h 2005672"/>
              <a:gd name="connsiteX298-19373" fmla="*/ 2369431 w 4011346"/>
              <a:gd name="connsiteY298-19374" fmla="*/ 417152 h 2005672"/>
              <a:gd name="connsiteX299-19375" fmla="*/ 2379443 w 4011346"/>
              <a:gd name="connsiteY299-19376" fmla="*/ 440512 h 2005672"/>
              <a:gd name="connsiteX300-19377" fmla="*/ 2376106 w 4011346"/>
              <a:gd name="connsiteY300-19378" fmla="*/ 460536 h 2005672"/>
              <a:gd name="connsiteX301-19379" fmla="*/ 2352745 w 4011346"/>
              <a:gd name="connsiteY301-19380" fmla="*/ 437175 h 2005672"/>
              <a:gd name="connsiteX302-19381" fmla="*/ 2316036 w 4011346"/>
              <a:gd name="connsiteY302-19382" fmla="*/ 443850 h 2005672"/>
              <a:gd name="connsiteX303-19383" fmla="*/ 2272652 w 4011346"/>
              <a:gd name="connsiteY303-19384" fmla="*/ 430501 h 2005672"/>
              <a:gd name="connsiteX304-19385" fmla="*/ 2245954 w 4011346"/>
              <a:gd name="connsiteY304-19386" fmla="*/ 390454 h 2005672"/>
              <a:gd name="connsiteX305-19387" fmla="*/ 2209244 w 4011346"/>
              <a:gd name="connsiteY305-19388" fmla="*/ 387117 h 2005672"/>
              <a:gd name="connsiteX306-19389" fmla="*/ 2159186 w 4011346"/>
              <a:gd name="connsiteY306-19390" fmla="*/ 377105 h 2005672"/>
              <a:gd name="connsiteX307-19391" fmla="*/ 2132488 w 4011346"/>
              <a:gd name="connsiteY307-19392" fmla="*/ 393791 h 2005672"/>
              <a:gd name="connsiteX308-19393" fmla="*/ 2115802 w 4011346"/>
              <a:gd name="connsiteY308-19394" fmla="*/ 407140 h 2005672"/>
              <a:gd name="connsiteX309-19395" fmla="*/ 2115802 w 4011346"/>
              <a:gd name="connsiteY309-19396" fmla="*/ 377105 h 2005672"/>
              <a:gd name="connsiteX310-19397" fmla="*/ 2082430 w 4011346"/>
              <a:gd name="connsiteY310-19398" fmla="*/ 373768 h 2005672"/>
              <a:gd name="connsiteX311-19399" fmla="*/ 2045720 w 4011346"/>
              <a:gd name="connsiteY311-19400" fmla="*/ 347070 h 2005672"/>
              <a:gd name="connsiteX312-19401" fmla="*/ 2025697 w 4011346"/>
              <a:gd name="connsiteY312-19402" fmla="*/ 377105 h 2005672"/>
              <a:gd name="connsiteX313-19403" fmla="*/ 2055732 w 4011346"/>
              <a:gd name="connsiteY313-19404" fmla="*/ 373768 h 2005672"/>
              <a:gd name="connsiteX314-19405" fmla="*/ 2045720 w 4011346"/>
              <a:gd name="connsiteY314-19406" fmla="*/ 400466 h 2005672"/>
              <a:gd name="connsiteX315-19407" fmla="*/ 1988987 w 4011346"/>
              <a:gd name="connsiteY315-19408" fmla="*/ 420489 h 2005672"/>
              <a:gd name="connsiteX316-19409" fmla="*/ 1935592 w 4011346"/>
              <a:gd name="connsiteY316-19410" fmla="*/ 430501 h 2005672"/>
              <a:gd name="connsiteX317-19411" fmla="*/ 1995662 w 4011346"/>
              <a:gd name="connsiteY317-19412" fmla="*/ 373768 h 2005672"/>
              <a:gd name="connsiteX318-19413" fmla="*/ 2055732 w 4011346"/>
              <a:gd name="connsiteY318-19414" fmla="*/ 303686 h 2005672"/>
              <a:gd name="connsiteX319-19415" fmla="*/ 2055732 w 4011346"/>
              <a:gd name="connsiteY319-19416" fmla="*/ 303686 h 2005672"/>
              <a:gd name="connsiteX320-19417" fmla="*/ 1888870 w 4011346"/>
              <a:gd name="connsiteY320-19418" fmla="*/ 0 h 2005672"/>
              <a:gd name="connsiteX321-19419" fmla="*/ 1835474 w 4011346"/>
              <a:gd name="connsiteY321-19420" fmla="*/ 26698 h 2005672"/>
              <a:gd name="connsiteX322-19421" fmla="*/ 1838812 w 4011346"/>
              <a:gd name="connsiteY322-19422" fmla="*/ 60070 h 2005672"/>
              <a:gd name="connsiteX323-19423" fmla="*/ 1838813 w 4011346"/>
              <a:gd name="connsiteY323-19424" fmla="*/ 120139 h 2005672"/>
              <a:gd name="connsiteX324-19425" fmla="*/ 1782079 w 4011346"/>
              <a:gd name="connsiteY324-19426" fmla="*/ 106790 h 2005672"/>
              <a:gd name="connsiteX325-19427" fmla="*/ 1768731 w 4011346"/>
              <a:gd name="connsiteY325-19428" fmla="*/ 153512 h 2005672"/>
              <a:gd name="connsiteX326-19429" fmla="*/ 1705322 w 4011346"/>
              <a:gd name="connsiteY326-19430" fmla="*/ 176872 h 2005672"/>
              <a:gd name="connsiteX327-19431" fmla="*/ 1685300 w 4011346"/>
              <a:gd name="connsiteY327-19432" fmla="*/ 150174 h 2005672"/>
              <a:gd name="connsiteX328-19433" fmla="*/ 1615218 w 4011346"/>
              <a:gd name="connsiteY328-19434" fmla="*/ 153512 h 2005672"/>
              <a:gd name="connsiteX329-19435" fmla="*/ 1638579 w 4011346"/>
              <a:gd name="connsiteY329-19436" fmla="*/ 183547 h 2005672"/>
              <a:gd name="connsiteX330-19437" fmla="*/ 1528449 w 4011346"/>
              <a:gd name="connsiteY330-19438" fmla="*/ 210243 h 2005672"/>
              <a:gd name="connsiteX331-19439" fmla="*/ 1465043 w 4011346"/>
              <a:gd name="connsiteY331-19440" fmla="*/ 293674 h 2005672"/>
              <a:gd name="connsiteX332-19441" fmla="*/ 1448357 w 4011346"/>
              <a:gd name="connsiteY332-19442" fmla="*/ 320372 h 2005672"/>
              <a:gd name="connsiteX333-19443" fmla="*/ 1481729 w 4011346"/>
              <a:gd name="connsiteY333-19444" fmla="*/ 353745 h 2005672"/>
              <a:gd name="connsiteX334-19445" fmla="*/ 1481729 w 4011346"/>
              <a:gd name="connsiteY334-19446" fmla="*/ 383780 h 2005672"/>
              <a:gd name="connsiteX335-19447" fmla="*/ 1458368 w 4011346"/>
              <a:gd name="connsiteY335-19448" fmla="*/ 387117 h 2005672"/>
              <a:gd name="connsiteX336-19449" fmla="*/ 1458368 w 4011346"/>
              <a:gd name="connsiteY336-19450" fmla="*/ 367093 h 2005672"/>
              <a:gd name="connsiteX337-19451" fmla="*/ 1418322 w 4011346"/>
              <a:gd name="connsiteY337-19452" fmla="*/ 377105 h 2005672"/>
              <a:gd name="connsiteX338-19453" fmla="*/ 1368263 w 4011346"/>
              <a:gd name="connsiteY338-19454" fmla="*/ 383780 h 2005672"/>
              <a:gd name="connsiteX339-19455" fmla="*/ 1321542 w 4011346"/>
              <a:gd name="connsiteY339-19456" fmla="*/ 390454 h 2005672"/>
              <a:gd name="connsiteX340-19457" fmla="*/ 1318205 w 4011346"/>
              <a:gd name="connsiteY340-19458" fmla="*/ 477222 h 2005672"/>
              <a:gd name="connsiteX341-19459" fmla="*/ 1358252 w 4011346"/>
              <a:gd name="connsiteY341-19460" fmla="*/ 500583 h 2005672"/>
              <a:gd name="connsiteX342-19461" fmla="*/ 1374938 w 4011346"/>
              <a:gd name="connsiteY342-19462" fmla="*/ 530618 h 2005672"/>
              <a:gd name="connsiteX343-19463" fmla="*/ 1384949 w 4011346"/>
              <a:gd name="connsiteY343-19464" fmla="*/ 553978 h 2005672"/>
              <a:gd name="connsiteX344-19465" fmla="*/ 1394961 w 4011346"/>
              <a:gd name="connsiteY344-19466" fmla="*/ 604037 h 2005672"/>
              <a:gd name="connsiteX345-19467" fmla="*/ 1384949 w 4011346"/>
              <a:gd name="connsiteY345-19468" fmla="*/ 634072 h 2005672"/>
              <a:gd name="connsiteX346-19469" fmla="*/ 1358252 w 4011346"/>
              <a:gd name="connsiteY346-19470" fmla="*/ 600699 h 2005672"/>
              <a:gd name="connsiteX347-19471" fmla="*/ 1361589 w 4011346"/>
              <a:gd name="connsiteY347-19472" fmla="*/ 570664 h 2005672"/>
              <a:gd name="connsiteX348-19473" fmla="*/ 1351577 w 4011346"/>
              <a:gd name="connsiteY348-19474" fmla="*/ 530618 h 2005672"/>
              <a:gd name="connsiteX349-19475" fmla="*/ 1328217 w 4011346"/>
              <a:gd name="connsiteY349-19476" fmla="*/ 537292 h 2005672"/>
              <a:gd name="connsiteX350-19477" fmla="*/ 1281495 w 4011346"/>
              <a:gd name="connsiteY350-19478" fmla="*/ 500583 h 2005672"/>
              <a:gd name="connsiteX351-19479" fmla="*/ 1241449 w 4011346"/>
              <a:gd name="connsiteY351-19480" fmla="*/ 497245 h 2005672"/>
              <a:gd name="connsiteX352-19481" fmla="*/ 1241449 w 4011346"/>
              <a:gd name="connsiteY352-19482" fmla="*/ 543966 h 2005672"/>
              <a:gd name="connsiteX353-19483" fmla="*/ 1201402 w 4011346"/>
              <a:gd name="connsiteY353-19484" fmla="*/ 523943 h 2005672"/>
              <a:gd name="connsiteX354-19485" fmla="*/ 1228100 w 4011346"/>
              <a:gd name="connsiteY354-19486" fmla="*/ 574001 h 2005672"/>
              <a:gd name="connsiteX355-19487" fmla="*/ 1258135 w 4011346"/>
              <a:gd name="connsiteY355-19488" fmla="*/ 584013 h 2005672"/>
              <a:gd name="connsiteX356-19489" fmla="*/ 1258135 w 4011346"/>
              <a:gd name="connsiteY356-19490" fmla="*/ 604037 h 2005672"/>
              <a:gd name="connsiteX357-19491" fmla="*/ 1198065 w 4011346"/>
              <a:gd name="connsiteY357-19492" fmla="*/ 580676 h 2005672"/>
              <a:gd name="connsiteX358-19493" fmla="*/ 1181379 w 4011346"/>
              <a:gd name="connsiteY358-19494" fmla="*/ 580676 h 2005672"/>
              <a:gd name="connsiteX359-19495" fmla="*/ 1178041 w 4011346"/>
              <a:gd name="connsiteY359-19496" fmla="*/ 537292 h 2005672"/>
              <a:gd name="connsiteX360-19497" fmla="*/ 1171367 w 4011346"/>
              <a:gd name="connsiteY360-19498" fmla="*/ 450524 h 2005672"/>
              <a:gd name="connsiteX361-19499" fmla="*/ 1161355 w 4011346"/>
              <a:gd name="connsiteY361-19500" fmla="*/ 520606 h 2005672"/>
              <a:gd name="connsiteX362-19501" fmla="*/ 1137995 w 4011346"/>
              <a:gd name="connsiteY362-19502" fmla="*/ 550641 h 2005672"/>
              <a:gd name="connsiteX363-19503" fmla="*/ 1158018 w 4011346"/>
              <a:gd name="connsiteY363-19504" fmla="*/ 597362 h 2005672"/>
              <a:gd name="connsiteX364-19505" fmla="*/ 1158018 w 4011346"/>
              <a:gd name="connsiteY364-19506" fmla="*/ 630734 h 2005672"/>
              <a:gd name="connsiteX365-19507" fmla="*/ 1141332 w 4011346"/>
              <a:gd name="connsiteY365-19508" fmla="*/ 680793 h 2005672"/>
              <a:gd name="connsiteX366-19509" fmla="*/ 1154681 w 4011346"/>
              <a:gd name="connsiteY366-19510" fmla="*/ 714165 h 2005672"/>
              <a:gd name="connsiteX367-19511" fmla="*/ 1184716 w 4011346"/>
              <a:gd name="connsiteY367-19512" fmla="*/ 720839 h 2005672"/>
              <a:gd name="connsiteX368-19513" fmla="*/ 1221425 w 4011346"/>
              <a:gd name="connsiteY368-19514" fmla="*/ 727514 h 2005672"/>
              <a:gd name="connsiteX369-19515" fmla="*/ 1241449 w 4011346"/>
              <a:gd name="connsiteY369-19516" fmla="*/ 750874 h 2005672"/>
              <a:gd name="connsiteX370-19517" fmla="*/ 1258135 w 4011346"/>
              <a:gd name="connsiteY370-19518" fmla="*/ 794258 h 2005672"/>
              <a:gd name="connsiteX371-19519" fmla="*/ 1258135 w 4011346"/>
              <a:gd name="connsiteY371-19520" fmla="*/ 794258 h 2005672"/>
              <a:gd name="connsiteX372-19521" fmla="*/ 1254798 w 4011346"/>
              <a:gd name="connsiteY372-19522" fmla="*/ 827631 h 2005672"/>
              <a:gd name="connsiteX373-19523" fmla="*/ 1274821 w 4011346"/>
              <a:gd name="connsiteY373-19524" fmla="*/ 847654 h 2005672"/>
              <a:gd name="connsiteX374-19525" fmla="*/ 1244786 w 4011346"/>
              <a:gd name="connsiteY374-19526" fmla="*/ 854329 h 2005672"/>
              <a:gd name="connsiteX375-19527" fmla="*/ 1224763 w 4011346"/>
              <a:gd name="connsiteY375-19528" fmla="*/ 814282 h 2005672"/>
              <a:gd name="connsiteX376-19529" fmla="*/ 1224763 w 4011346"/>
              <a:gd name="connsiteY376-19530" fmla="*/ 774235 h 2005672"/>
              <a:gd name="connsiteX377-19531" fmla="*/ 1194727 w 4011346"/>
              <a:gd name="connsiteY377-19532" fmla="*/ 737526 h 2005672"/>
              <a:gd name="connsiteX378-19533" fmla="*/ 1164692 w 4011346"/>
              <a:gd name="connsiteY378-19534" fmla="*/ 780910 h 2005672"/>
              <a:gd name="connsiteX379-19535" fmla="*/ 1178041 w 4011346"/>
              <a:gd name="connsiteY379-19536" fmla="*/ 824293 h 2005672"/>
              <a:gd name="connsiteX380-19537" fmla="*/ 1137995 w 4011346"/>
              <a:gd name="connsiteY380-19538" fmla="*/ 881026 h 2005672"/>
              <a:gd name="connsiteX381-19539" fmla="*/ 1097948 w 4011346"/>
              <a:gd name="connsiteY381-19540" fmla="*/ 937759 h 2005672"/>
              <a:gd name="connsiteX382-19541" fmla="*/ 1007843 w 4011346"/>
              <a:gd name="connsiteY382-19542" fmla="*/ 901050 h 2005672"/>
              <a:gd name="connsiteX383-19543" fmla="*/ 1074587 w 4011346"/>
              <a:gd name="connsiteY383-19544" fmla="*/ 897712 h 2005672"/>
              <a:gd name="connsiteX384-19545" fmla="*/ 1107960 w 4011346"/>
              <a:gd name="connsiteY384-19546" fmla="*/ 834305 h 2005672"/>
              <a:gd name="connsiteX385-19547" fmla="*/ 1121309 w 4011346"/>
              <a:gd name="connsiteY385-19548" fmla="*/ 790921 h 2005672"/>
              <a:gd name="connsiteX386-19549" fmla="*/ 1127983 w 4011346"/>
              <a:gd name="connsiteY386-19550" fmla="*/ 757549 h 2005672"/>
              <a:gd name="connsiteX387-19551" fmla="*/ 1117971 w 4011346"/>
              <a:gd name="connsiteY387-19552" fmla="*/ 740863 h 2005672"/>
              <a:gd name="connsiteX388-19553" fmla="*/ 1114634 w 4011346"/>
              <a:gd name="connsiteY388-19554" fmla="*/ 690804 h 2005672"/>
              <a:gd name="connsiteX389-19555" fmla="*/ 1104622 w 4011346"/>
              <a:gd name="connsiteY389-19556" fmla="*/ 610711 h 2005672"/>
              <a:gd name="connsiteX390-19557" fmla="*/ 1101285 w 4011346"/>
              <a:gd name="connsiteY390-19558" fmla="*/ 550641 h 2005672"/>
              <a:gd name="connsiteX391-19559" fmla="*/ 1124646 w 4011346"/>
              <a:gd name="connsiteY391-19560" fmla="*/ 457199 h 2005672"/>
              <a:gd name="connsiteX392-19561" fmla="*/ 1031203 w 4011346"/>
              <a:gd name="connsiteY392-19562" fmla="*/ 447187 h 2005672"/>
              <a:gd name="connsiteX393-19563" fmla="*/ 1014517 w 4011346"/>
              <a:gd name="connsiteY393-19564" fmla="*/ 503920 h 2005672"/>
              <a:gd name="connsiteX394-19565" fmla="*/ 1024529 w 4011346"/>
              <a:gd name="connsiteY394-19566" fmla="*/ 550641 h 2005672"/>
              <a:gd name="connsiteX395-19567" fmla="*/ 981145 w 4011346"/>
              <a:gd name="connsiteY395-19568" fmla="*/ 604037 h 2005672"/>
              <a:gd name="connsiteX396-19569" fmla="*/ 991157 w 4011346"/>
              <a:gd name="connsiteY396-19570" fmla="*/ 640746 h 2005672"/>
              <a:gd name="connsiteX397-19571" fmla="*/ 981145 w 4011346"/>
              <a:gd name="connsiteY397-19572" fmla="*/ 687467 h 2005672"/>
              <a:gd name="connsiteX398-19573" fmla="*/ 1001168 w 4011346"/>
              <a:gd name="connsiteY398-19574" fmla="*/ 710828 h 2005672"/>
              <a:gd name="connsiteX399-19575" fmla="*/ 1017854 w 4011346"/>
              <a:gd name="connsiteY399-19576" fmla="*/ 757549 h 2005672"/>
              <a:gd name="connsiteX400-19577" fmla="*/ 1047890 w 4011346"/>
              <a:gd name="connsiteY400-19578" fmla="*/ 744200 h 2005672"/>
              <a:gd name="connsiteX401-19579" fmla="*/ 1014517 w 4011346"/>
              <a:gd name="connsiteY401-19580" fmla="*/ 797596 h 2005672"/>
              <a:gd name="connsiteX402-19581" fmla="*/ 957784 w 4011346"/>
              <a:gd name="connsiteY402-19582" fmla="*/ 744200 h 2005672"/>
              <a:gd name="connsiteX403-19583" fmla="*/ 884365 w 4011346"/>
              <a:gd name="connsiteY403-19584" fmla="*/ 707491 h 2005672"/>
              <a:gd name="connsiteX404-19585" fmla="*/ 824295 w 4011346"/>
              <a:gd name="connsiteY404-19586" fmla="*/ 684130 h 2005672"/>
              <a:gd name="connsiteX405-19587" fmla="*/ 810946 w 4011346"/>
              <a:gd name="connsiteY405-19588" fmla="*/ 720839 h 2005672"/>
              <a:gd name="connsiteX406-19589" fmla="*/ 827633 w 4011346"/>
              <a:gd name="connsiteY406-19590" fmla="*/ 757549 h 2005672"/>
              <a:gd name="connsiteX407-19591" fmla="*/ 814284 w 4011346"/>
              <a:gd name="connsiteY407-19592" fmla="*/ 780910 h 2005672"/>
              <a:gd name="connsiteX408-19593" fmla="*/ 800935 w 4011346"/>
              <a:gd name="connsiteY408-19594" fmla="*/ 797596 h 2005672"/>
              <a:gd name="connsiteX409-19595" fmla="*/ 770900 w 4011346"/>
              <a:gd name="connsiteY409-19596" fmla="*/ 740863 h 2005672"/>
              <a:gd name="connsiteX410-19597" fmla="*/ 744202 w 4011346"/>
              <a:gd name="connsiteY410-19598" fmla="*/ 777572 h 2005672"/>
              <a:gd name="connsiteX411-19599" fmla="*/ 707492 w 4011346"/>
              <a:gd name="connsiteY411-19600" fmla="*/ 770898 h 2005672"/>
              <a:gd name="connsiteX412-19601" fmla="*/ 654097 w 4011346"/>
              <a:gd name="connsiteY412-19602" fmla="*/ 807607 h 2005672"/>
              <a:gd name="connsiteX413-19603" fmla="*/ 644085 w 4011346"/>
              <a:gd name="connsiteY413-19604" fmla="*/ 784247 h 2005672"/>
              <a:gd name="connsiteX414-19605" fmla="*/ 654097 w 4011346"/>
              <a:gd name="connsiteY414-19606" fmla="*/ 747537 h 2005672"/>
              <a:gd name="connsiteX415-19607" fmla="*/ 614050 w 4011346"/>
              <a:gd name="connsiteY415-19608" fmla="*/ 784247 h 2005672"/>
              <a:gd name="connsiteX416-19609" fmla="*/ 594027 w 4011346"/>
              <a:gd name="connsiteY416-19610" fmla="*/ 784247 h 2005672"/>
              <a:gd name="connsiteX417-19611" fmla="*/ 533957 w 4011346"/>
              <a:gd name="connsiteY417-19612" fmla="*/ 817619 h 2005672"/>
              <a:gd name="connsiteX418-19613" fmla="*/ 510596 w 4011346"/>
              <a:gd name="connsiteY418-19614" fmla="*/ 840980 h 2005672"/>
              <a:gd name="connsiteX419-19615" fmla="*/ 500584 w 4011346"/>
              <a:gd name="connsiteY419-19616" fmla="*/ 887701 h 2005672"/>
              <a:gd name="connsiteX420-19617" fmla="*/ 450526 w 4011346"/>
              <a:gd name="connsiteY420-19618" fmla="*/ 874352 h 2005672"/>
              <a:gd name="connsiteX421-19619" fmla="*/ 433840 w 4011346"/>
              <a:gd name="connsiteY421-19620" fmla="*/ 837642 h 2005672"/>
              <a:gd name="connsiteX422-19621" fmla="*/ 467212 w 4011346"/>
              <a:gd name="connsiteY422-19622" fmla="*/ 807607 h 2005672"/>
              <a:gd name="connsiteX423-19623" fmla="*/ 453863 w 4011346"/>
              <a:gd name="connsiteY423-19624" fmla="*/ 784247 h 2005672"/>
              <a:gd name="connsiteX424-19625" fmla="*/ 390456 w 4011346"/>
              <a:gd name="connsiteY424-19626" fmla="*/ 754212 h 2005672"/>
              <a:gd name="connsiteX425-19627" fmla="*/ 417154 w 4011346"/>
              <a:gd name="connsiteY425-19628" fmla="*/ 804270 h 2005672"/>
              <a:gd name="connsiteX426-19629" fmla="*/ 407142 w 4011346"/>
              <a:gd name="connsiteY426-19630" fmla="*/ 847654 h 2005672"/>
              <a:gd name="connsiteX427-19631" fmla="*/ 413817 w 4011346"/>
              <a:gd name="connsiteY427-19632" fmla="*/ 884364 h 2005672"/>
              <a:gd name="connsiteX428-19633" fmla="*/ 427165 w 4011346"/>
              <a:gd name="connsiteY428-19634" fmla="*/ 907724 h 2005672"/>
              <a:gd name="connsiteX429-19635" fmla="*/ 413817 w 4011346"/>
              <a:gd name="connsiteY429-19636" fmla="*/ 937759 h 2005672"/>
              <a:gd name="connsiteX430-19637" fmla="*/ 390456 w 4011346"/>
              <a:gd name="connsiteY430-19638" fmla="*/ 914399 h 2005672"/>
              <a:gd name="connsiteX431-19639" fmla="*/ 360421 w 4011346"/>
              <a:gd name="connsiteY431-19640" fmla="*/ 911061 h 2005672"/>
              <a:gd name="connsiteX432-19641" fmla="*/ 333723 w 4011346"/>
              <a:gd name="connsiteY432-19642" fmla="*/ 951108 h 2005672"/>
              <a:gd name="connsiteX433-19643" fmla="*/ 307025 w 4011346"/>
              <a:gd name="connsiteY433-19644" fmla="*/ 971131 h 2005672"/>
              <a:gd name="connsiteX434-19645" fmla="*/ 320374 w 4011346"/>
              <a:gd name="connsiteY434-19646" fmla="*/ 997829 h 2005672"/>
              <a:gd name="connsiteX435-19647" fmla="*/ 303688 w 4011346"/>
              <a:gd name="connsiteY435-19648" fmla="*/ 1021190 h 2005672"/>
              <a:gd name="connsiteX436-19649" fmla="*/ 233606 w 4011346"/>
              <a:gd name="connsiteY436-19650" fmla="*/ 984480 h 2005672"/>
              <a:gd name="connsiteX437-19651" fmla="*/ 243618 w 4011346"/>
              <a:gd name="connsiteY437-19652" fmla="*/ 1034539 h 2005672"/>
              <a:gd name="connsiteX438-19653" fmla="*/ 263641 w 4011346"/>
              <a:gd name="connsiteY438-19654" fmla="*/ 1054562 h 2005672"/>
              <a:gd name="connsiteX439-19655" fmla="*/ 250292 w 4011346"/>
              <a:gd name="connsiteY439-19656" fmla="*/ 1067911 h 2005672"/>
              <a:gd name="connsiteX440-19657" fmla="*/ 193560 w 4011346"/>
              <a:gd name="connsiteY440-19658" fmla="*/ 1031201 h 2005672"/>
              <a:gd name="connsiteX441-19659" fmla="*/ 170199 w 4011346"/>
              <a:gd name="connsiteY441-19660" fmla="*/ 991155 h 2005672"/>
              <a:gd name="connsiteX442-19661" fmla="*/ 170199 w 4011346"/>
              <a:gd name="connsiteY442-19662" fmla="*/ 944434 h 2005672"/>
              <a:gd name="connsiteX443-19663" fmla="*/ 133490 w 4011346"/>
              <a:gd name="connsiteY443-19664" fmla="*/ 867677 h 2005672"/>
              <a:gd name="connsiteX444-19665" fmla="*/ 196897 w 4011346"/>
              <a:gd name="connsiteY444-19666" fmla="*/ 897712 h 2005672"/>
              <a:gd name="connsiteX445-19667" fmla="*/ 256967 w 4011346"/>
              <a:gd name="connsiteY445-19668" fmla="*/ 927747 h 2005672"/>
              <a:gd name="connsiteX446-19669" fmla="*/ 293676 w 4011346"/>
              <a:gd name="connsiteY446-19670" fmla="*/ 931085 h 2005672"/>
              <a:gd name="connsiteX447-19671" fmla="*/ 327049 w 4011346"/>
              <a:gd name="connsiteY447-19672" fmla="*/ 901050 h 2005672"/>
              <a:gd name="connsiteX448-19673" fmla="*/ 343735 w 4011346"/>
              <a:gd name="connsiteY448-19674" fmla="*/ 864340 h 2005672"/>
              <a:gd name="connsiteX449-19675" fmla="*/ 333723 w 4011346"/>
              <a:gd name="connsiteY449-19676" fmla="*/ 814282 h 2005672"/>
              <a:gd name="connsiteX450-19677" fmla="*/ 290339 w 4011346"/>
              <a:gd name="connsiteY450-19678" fmla="*/ 794258 h 2005672"/>
              <a:gd name="connsiteX451-19679" fmla="*/ 236944 w 4011346"/>
              <a:gd name="connsiteY451-19680" fmla="*/ 747537 h 2005672"/>
              <a:gd name="connsiteX452" fmla="*/ 133490 w 4011346"/>
              <a:gd name="connsiteY452" fmla="*/ 690804 h 2005672"/>
              <a:gd name="connsiteX0-19681" fmla="*/ 133490 w 4011346"/>
              <a:gd name="connsiteY0-19682" fmla="*/ 690804 h 2005672"/>
              <a:gd name="connsiteX1-19683" fmla="*/ 46722 w 4011346"/>
              <a:gd name="connsiteY1-19684" fmla="*/ 720839 h 2005672"/>
              <a:gd name="connsiteX2-19685" fmla="*/ 33373 w 4011346"/>
              <a:gd name="connsiteY2-19686" fmla="*/ 750874 h 2005672"/>
              <a:gd name="connsiteX3-19687" fmla="*/ 43384 w 4011346"/>
              <a:gd name="connsiteY3-19688" fmla="*/ 780910 h 2005672"/>
              <a:gd name="connsiteX4-19689" fmla="*/ 60071 w 4011346"/>
              <a:gd name="connsiteY4-19690" fmla="*/ 807607 h 2005672"/>
              <a:gd name="connsiteX5-19691" fmla="*/ 73419 w 4011346"/>
              <a:gd name="connsiteY5-19692" fmla="*/ 837642 h 2005672"/>
              <a:gd name="connsiteX6-19693" fmla="*/ 56733 w 4011346"/>
              <a:gd name="connsiteY6-19694" fmla="*/ 861003 h 2005672"/>
              <a:gd name="connsiteX7-19695" fmla="*/ 76757 w 4011346"/>
              <a:gd name="connsiteY7-19696" fmla="*/ 941096 h 2005672"/>
              <a:gd name="connsiteX8-19697" fmla="*/ 66745 w 4011346"/>
              <a:gd name="connsiteY8-19698" fmla="*/ 957783 h 2005672"/>
              <a:gd name="connsiteX9-19699" fmla="*/ 70082 w 4011346"/>
              <a:gd name="connsiteY9-19700" fmla="*/ 984480 h 2005672"/>
              <a:gd name="connsiteX10-19701" fmla="*/ 70082 w 4011346"/>
              <a:gd name="connsiteY10-19702" fmla="*/ 1024527 h 2005672"/>
              <a:gd name="connsiteX11-19703" fmla="*/ 80094 w 4011346"/>
              <a:gd name="connsiteY11-19704" fmla="*/ 1044550 h 2005672"/>
              <a:gd name="connsiteX12-19705" fmla="*/ 76757 w 4011346"/>
              <a:gd name="connsiteY12-19706" fmla="*/ 1067911 h 2005672"/>
              <a:gd name="connsiteX13-19707" fmla="*/ 106792 w 4011346"/>
              <a:gd name="connsiteY13-19708" fmla="*/ 1101283 h 2005672"/>
              <a:gd name="connsiteX14-19709" fmla="*/ 106792 w 4011346"/>
              <a:gd name="connsiteY14-19710" fmla="*/ 1131318 h 2005672"/>
              <a:gd name="connsiteX15-19711" fmla="*/ 13349 w 4011346"/>
              <a:gd name="connsiteY15-19712" fmla="*/ 1221423 h 2005672"/>
              <a:gd name="connsiteX16-19713" fmla="*/ 33373 w 4011346"/>
              <a:gd name="connsiteY16-19714" fmla="*/ 1254796 h 2005672"/>
              <a:gd name="connsiteX17-19715" fmla="*/ 33373 w 4011346"/>
              <a:gd name="connsiteY17-19716" fmla="*/ 1254796 h 2005672"/>
              <a:gd name="connsiteX18-19717" fmla="*/ 16687 w 4011346"/>
              <a:gd name="connsiteY18-19718" fmla="*/ 1284831 h 2005672"/>
              <a:gd name="connsiteX19-19719" fmla="*/ 3338 w 4011346"/>
              <a:gd name="connsiteY19-19720" fmla="*/ 1314866 h 2005672"/>
              <a:gd name="connsiteX20-19721" fmla="*/ 0 w 4011346"/>
              <a:gd name="connsiteY20-19722" fmla="*/ 1374936 h 2005672"/>
              <a:gd name="connsiteX21-19723" fmla="*/ 16687 w 4011346"/>
              <a:gd name="connsiteY21-19724" fmla="*/ 1418320 h 2005672"/>
              <a:gd name="connsiteX22-19725" fmla="*/ 20024 w 4011346"/>
              <a:gd name="connsiteY22-19726" fmla="*/ 1451692 h 2005672"/>
              <a:gd name="connsiteX23-19727" fmla="*/ 56733 w 4011346"/>
              <a:gd name="connsiteY23-19728" fmla="*/ 1461704 h 2005672"/>
              <a:gd name="connsiteX24-19729" fmla="*/ 116803 w 4011346"/>
              <a:gd name="connsiteY24-19730" fmla="*/ 1548472 h 2005672"/>
              <a:gd name="connsiteX25-19731" fmla="*/ 96780 w 4011346"/>
              <a:gd name="connsiteY25-19732" fmla="*/ 1571832 h 2005672"/>
              <a:gd name="connsiteX26-19733" fmla="*/ 93443 w 4011346"/>
              <a:gd name="connsiteY26-19734" fmla="*/ 1601867 h 2005672"/>
              <a:gd name="connsiteX27-19735" fmla="*/ 120141 w 4011346"/>
              <a:gd name="connsiteY27-19736" fmla="*/ 1605204 h 2005672"/>
              <a:gd name="connsiteX28-19737" fmla="*/ 160187 w 4011346"/>
              <a:gd name="connsiteY28-19738" fmla="*/ 1618553 h 2005672"/>
              <a:gd name="connsiteX29-19739" fmla="*/ 186885 w 4011346"/>
              <a:gd name="connsiteY29-19740" fmla="*/ 1631902 h 2005672"/>
              <a:gd name="connsiteX30-19741" fmla="*/ 213583 w 4011346"/>
              <a:gd name="connsiteY30-19742" fmla="*/ 1661937 h 2005672"/>
              <a:gd name="connsiteX31-19743" fmla="*/ 243618 w 4011346"/>
              <a:gd name="connsiteY31-19744" fmla="*/ 1665274 h 2005672"/>
              <a:gd name="connsiteX32-19745" fmla="*/ 287002 w 4011346"/>
              <a:gd name="connsiteY32-19746" fmla="*/ 1695310 h 2005672"/>
              <a:gd name="connsiteX33-19747" fmla="*/ 310363 w 4011346"/>
              <a:gd name="connsiteY33-19748" fmla="*/ 1705321 h 2005672"/>
              <a:gd name="connsiteX34-19749" fmla="*/ 310363 w 4011346"/>
              <a:gd name="connsiteY34-19750" fmla="*/ 1742031 h 2005672"/>
              <a:gd name="connsiteX35-19751" fmla="*/ 270316 w 4011346"/>
              <a:gd name="connsiteY35-19752" fmla="*/ 1782077 h 2005672"/>
              <a:gd name="connsiteX36-19753" fmla="*/ 280327 w 4011346"/>
              <a:gd name="connsiteY36-19754" fmla="*/ 1805438 h 2005672"/>
              <a:gd name="connsiteX37-19755" fmla="*/ 273653 w 4011346"/>
              <a:gd name="connsiteY37-19756" fmla="*/ 1825461 h 2005672"/>
              <a:gd name="connsiteX38-19757" fmla="*/ 266979 w 4011346"/>
              <a:gd name="connsiteY38-19758" fmla="*/ 1842147 h 2005672"/>
              <a:gd name="connsiteX39-19759" fmla="*/ 240281 w 4011346"/>
              <a:gd name="connsiteY39-19760" fmla="*/ 1882194 h 2005672"/>
              <a:gd name="connsiteX40-19761" fmla="*/ 307025 w 4011346"/>
              <a:gd name="connsiteY40-19762" fmla="*/ 1918904 h 2005672"/>
              <a:gd name="connsiteX41-19763" fmla="*/ 337060 w 4011346"/>
              <a:gd name="connsiteY41-19764" fmla="*/ 1925578 h 2005672"/>
              <a:gd name="connsiteX42-19765" fmla="*/ 360421 w 4011346"/>
              <a:gd name="connsiteY42-19766" fmla="*/ 1932253 h 2005672"/>
              <a:gd name="connsiteX43-19767" fmla="*/ 380444 w 4011346"/>
              <a:gd name="connsiteY43-19768" fmla="*/ 1938927 h 2005672"/>
              <a:gd name="connsiteX44-19769" fmla="*/ 407142 w 4011346"/>
              <a:gd name="connsiteY44-19770" fmla="*/ 1958950 h 2005672"/>
              <a:gd name="connsiteX45-19771" fmla="*/ 437177 w 4011346"/>
              <a:gd name="connsiteY45-19772" fmla="*/ 1955613 h 2005672"/>
              <a:gd name="connsiteX46-19773" fmla="*/ 507259 w 4011346"/>
              <a:gd name="connsiteY46-19774" fmla="*/ 2005672 h 2005672"/>
              <a:gd name="connsiteX47-19775" fmla="*/ 517271 w 4011346"/>
              <a:gd name="connsiteY47-19776" fmla="*/ 1992323 h 2005672"/>
              <a:gd name="connsiteX48-19777" fmla="*/ 507259 w 4011346"/>
              <a:gd name="connsiteY48-19778" fmla="*/ 1952276 h 2005672"/>
              <a:gd name="connsiteX49-19779" fmla="*/ 500584 w 4011346"/>
              <a:gd name="connsiteY49-19780" fmla="*/ 1918904 h 2005672"/>
              <a:gd name="connsiteX50-19781" fmla="*/ 483898 w 4011346"/>
              <a:gd name="connsiteY50-19782" fmla="*/ 1875520 h 2005672"/>
              <a:gd name="connsiteX51-19783" fmla="*/ 513933 w 4011346"/>
              <a:gd name="connsiteY51-19784" fmla="*/ 1855496 h 2005672"/>
              <a:gd name="connsiteX52-19785" fmla="*/ 547306 w 4011346"/>
              <a:gd name="connsiteY52-19786" fmla="*/ 1832136 h 2005672"/>
              <a:gd name="connsiteX53-19787" fmla="*/ 527282 w 4011346"/>
              <a:gd name="connsiteY53-19788" fmla="*/ 1815450 h 2005672"/>
              <a:gd name="connsiteX54-19789" fmla="*/ 517271 w 4011346"/>
              <a:gd name="connsiteY54-19790" fmla="*/ 1782077 h 2005672"/>
              <a:gd name="connsiteX55-19791" fmla="*/ 480561 w 4011346"/>
              <a:gd name="connsiteY55-19792" fmla="*/ 1765391 h 2005672"/>
              <a:gd name="connsiteX56-19793" fmla="*/ 470549 w 4011346"/>
              <a:gd name="connsiteY56-19794" fmla="*/ 1745368 h 2005672"/>
              <a:gd name="connsiteX57-19795" fmla="*/ 480561 w 4011346"/>
              <a:gd name="connsiteY57-19796" fmla="*/ 1715333 h 2005672"/>
              <a:gd name="connsiteX58-19797" fmla="*/ 490573 w 4011346"/>
              <a:gd name="connsiteY58-19798" fmla="*/ 1675286 h 2005672"/>
              <a:gd name="connsiteX59-19799" fmla="*/ 513933 w 4011346"/>
              <a:gd name="connsiteY59-19800" fmla="*/ 1695310 h 2005672"/>
              <a:gd name="connsiteX60-19801" fmla="*/ 520608 w 4011346"/>
              <a:gd name="connsiteY60-19802" fmla="*/ 1678623 h 2005672"/>
              <a:gd name="connsiteX61-19803" fmla="*/ 543968 w 4011346"/>
              <a:gd name="connsiteY61-19804" fmla="*/ 1641914 h 2005672"/>
              <a:gd name="connsiteX62-19805" fmla="*/ 574003 w 4011346"/>
              <a:gd name="connsiteY62-19806" fmla="*/ 1625228 h 2005672"/>
              <a:gd name="connsiteX63-19807" fmla="*/ 590690 w 4011346"/>
              <a:gd name="connsiteY63-19808" fmla="*/ 1638577 h 2005672"/>
              <a:gd name="connsiteX64-19809" fmla="*/ 610713 w 4011346"/>
              <a:gd name="connsiteY64-19810" fmla="*/ 1611879 h 2005672"/>
              <a:gd name="connsiteX65-19811" fmla="*/ 630736 w 4011346"/>
              <a:gd name="connsiteY65-19812" fmla="*/ 1638577 h 2005672"/>
              <a:gd name="connsiteX66-19813" fmla="*/ 657434 w 4011346"/>
              <a:gd name="connsiteY66-19814" fmla="*/ 1661937 h 2005672"/>
              <a:gd name="connsiteX67-19815" fmla="*/ 674120 w 4011346"/>
              <a:gd name="connsiteY67-19816" fmla="*/ 1668612 h 2005672"/>
              <a:gd name="connsiteX68-19817" fmla="*/ 697481 w 4011346"/>
              <a:gd name="connsiteY68-19818" fmla="*/ 1668612 h 2005672"/>
              <a:gd name="connsiteX69-19819" fmla="*/ 717504 w 4011346"/>
              <a:gd name="connsiteY69-19820" fmla="*/ 1655263 h 2005672"/>
              <a:gd name="connsiteX70-19821" fmla="*/ 744202 w 4011346"/>
              <a:gd name="connsiteY70-19822" fmla="*/ 1655263 h 2005672"/>
              <a:gd name="connsiteX71-19823" fmla="*/ 760888 w 4011346"/>
              <a:gd name="connsiteY71-19824" fmla="*/ 1651926 h 2005672"/>
              <a:gd name="connsiteX72-19825" fmla="*/ 790923 w 4011346"/>
              <a:gd name="connsiteY72-19826" fmla="*/ 1685298 h 2005672"/>
              <a:gd name="connsiteX73-19827" fmla="*/ 797598 w 4011346"/>
              <a:gd name="connsiteY73-19828" fmla="*/ 1658600 h 2005672"/>
              <a:gd name="connsiteX74-19829" fmla="*/ 817621 w 4011346"/>
              <a:gd name="connsiteY74-19830" fmla="*/ 1675286 h 2005672"/>
              <a:gd name="connsiteX75-19831" fmla="*/ 837644 w 4011346"/>
              <a:gd name="connsiteY75-19832" fmla="*/ 1651926 h 2005672"/>
              <a:gd name="connsiteX76-19833" fmla="*/ 827633 w 4011346"/>
              <a:gd name="connsiteY76-19834" fmla="*/ 1631902 h 2005672"/>
              <a:gd name="connsiteX77-19835" fmla="*/ 810946 w 4011346"/>
              <a:gd name="connsiteY77-19836" fmla="*/ 1618553 h 2005672"/>
              <a:gd name="connsiteX78-19837" fmla="*/ 810946 w 4011346"/>
              <a:gd name="connsiteY78-19838" fmla="*/ 1591856 h 2005672"/>
              <a:gd name="connsiteX79-19839" fmla="*/ 810946 w 4011346"/>
              <a:gd name="connsiteY79-19840" fmla="*/ 1578507 h 2005672"/>
              <a:gd name="connsiteX80-19841" fmla="*/ 830970 w 4011346"/>
              <a:gd name="connsiteY80-19842" fmla="*/ 1575169 h 2005672"/>
              <a:gd name="connsiteX81-19843" fmla="*/ 840981 w 4011346"/>
              <a:gd name="connsiteY81-19844" fmla="*/ 1571832 h 2005672"/>
              <a:gd name="connsiteX82-19845" fmla="*/ 820958 w 4011346"/>
              <a:gd name="connsiteY82-19846" fmla="*/ 1535123 h 2005672"/>
              <a:gd name="connsiteX83-19847" fmla="*/ 854330 w 4011346"/>
              <a:gd name="connsiteY83-19848" fmla="*/ 1528448 h 2005672"/>
              <a:gd name="connsiteX84-19849" fmla="*/ 891040 w 4011346"/>
              <a:gd name="connsiteY84-19850" fmla="*/ 1535123 h 2005672"/>
              <a:gd name="connsiteX85-19851" fmla="*/ 964459 w 4011346"/>
              <a:gd name="connsiteY85-19852" fmla="*/ 1491739 h 2005672"/>
              <a:gd name="connsiteX86-19853" fmla="*/ 1001168 w 4011346"/>
              <a:gd name="connsiteY86-19854" fmla="*/ 1491739 h 2005672"/>
              <a:gd name="connsiteX87-19855" fmla="*/ 1027866 w 4011346"/>
              <a:gd name="connsiteY87-19856" fmla="*/ 1468378 h 2005672"/>
              <a:gd name="connsiteX88-19857" fmla="*/ 1047890 w 4011346"/>
              <a:gd name="connsiteY88-19858" fmla="*/ 1478390 h 2005672"/>
              <a:gd name="connsiteX89-19859" fmla="*/ 1067913 w 4011346"/>
              <a:gd name="connsiteY89-19860" fmla="*/ 1488401 h 2005672"/>
              <a:gd name="connsiteX90-19861" fmla="*/ 1087936 w 4011346"/>
              <a:gd name="connsiteY90-19862" fmla="*/ 1515099 h 2005672"/>
              <a:gd name="connsiteX91-19863" fmla="*/ 1074587 w 4011346"/>
              <a:gd name="connsiteY91-19864" fmla="*/ 1528448 h 2005672"/>
              <a:gd name="connsiteX92-19865" fmla="*/ 1104622 w 4011346"/>
              <a:gd name="connsiteY92-19866" fmla="*/ 1528448 h 2005672"/>
              <a:gd name="connsiteX93-19867" fmla="*/ 1107960 w 4011346"/>
              <a:gd name="connsiteY93-19868" fmla="*/ 1545134 h 2005672"/>
              <a:gd name="connsiteX94-19869" fmla="*/ 1121309 w 4011346"/>
              <a:gd name="connsiteY94-19870" fmla="*/ 1528448 h 2005672"/>
              <a:gd name="connsiteX95-19871" fmla="*/ 1134657 w 4011346"/>
              <a:gd name="connsiteY95-19872" fmla="*/ 1541797 h 2005672"/>
              <a:gd name="connsiteX96-19873" fmla="*/ 1134657 w 4011346"/>
              <a:gd name="connsiteY96-19874" fmla="*/ 1561820 h 2005672"/>
              <a:gd name="connsiteX97-19875" fmla="*/ 1148006 w 4011346"/>
              <a:gd name="connsiteY97-19876" fmla="*/ 1558483 h 2005672"/>
              <a:gd name="connsiteX98-19877" fmla="*/ 1208076 w 4011346"/>
              <a:gd name="connsiteY98-19878" fmla="*/ 1511762 h 2005672"/>
              <a:gd name="connsiteX99-19879" fmla="*/ 1211414 w 4011346"/>
              <a:gd name="connsiteY99-19880" fmla="*/ 1531785 h 2005672"/>
              <a:gd name="connsiteX100-19881" fmla="*/ 1244786 w 4011346"/>
              <a:gd name="connsiteY100-19882" fmla="*/ 1551809 h 2005672"/>
              <a:gd name="connsiteX101-19883" fmla="*/ 1264809 w 4011346"/>
              <a:gd name="connsiteY101-19884" fmla="*/ 1581844 h 2005672"/>
              <a:gd name="connsiteX102-19885" fmla="*/ 1298181 w 4011346"/>
              <a:gd name="connsiteY102-19886" fmla="*/ 1688635 h 2005672"/>
              <a:gd name="connsiteX103-19887" fmla="*/ 1308193 w 4011346"/>
              <a:gd name="connsiteY103-19888" fmla="*/ 1645251 h 2005672"/>
              <a:gd name="connsiteX104-19889" fmla="*/ 1344903 w 4011346"/>
              <a:gd name="connsiteY104-19890" fmla="*/ 1665274 h 2005672"/>
              <a:gd name="connsiteX105-19891" fmla="*/ 1388287 w 4011346"/>
              <a:gd name="connsiteY105-19892" fmla="*/ 1665274 h 2005672"/>
              <a:gd name="connsiteX106-19893" fmla="*/ 1394961 w 4011346"/>
              <a:gd name="connsiteY106-19894" fmla="*/ 1688635 h 2005672"/>
              <a:gd name="connsiteX107-19895" fmla="*/ 1435008 w 4011346"/>
              <a:gd name="connsiteY107-19896" fmla="*/ 1711996 h 2005672"/>
              <a:gd name="connsiteX108-19897" fmla="*/ 1465043 w 4011346"/>
              <a:gd name="connsiteY108-19898" fmla="*/ 1711996 h 2005672"/>
              <a:gd name="connsiteX109-19899" fmla="*/ 1491741 w 4011346"/>
              <a:gd name="connsiteY109-19900" fmla="*/ 1725345 h 2005672"/>
              <a:gd name="connsiteX110-19901" fmla="*/ 1535125 w 4011346"/>
              <a:gd name="connsiteY110-19902" fmla="*/ 1681961 h 2005672"/>
              <a:gd name="connsiteX111-19903" fmla="*/ 1571834 w 4011346"/>
              <a:gd name="connsiteY111-19904" fmla="*/ 1661937 h 2005672"/>
              <a:gd name="connsiteX112-19905" fmla="*/ 1608544 w 4011346"/>
              <a:gd name="connsiteY112-19906" fmla="*/ 1665274 h 2005672"/>
              <a:gd name="connsiteX113-19907" fmla="*/ 1655265 w 4011346"/>
              <a:gd name="connsiteY113-19908" fmla="*/ 1678623 h 2005672"/>
              <a:gd name="connsiteX114-19909" fmla="*/ 1681963 w 4011346"/>
              <a:gd name="connsiteY114-19910" fmla="*/ 1695310 h 2005672"/>
              <a:gd name="connsiteX115-19911" fmla="*/ 1735358 w 4011346"/>
              <a:gd name="connsiteY115-19912" fmla="*/ 1688635 h 2005672"/>
              <a:gd name="connsiteX116-19913" fmla="*/ 1745370 w 4011346"/>
              <a:gd name="connsiteY116-19914" fmla="*/ 1668612 h 2005672"/>
              <a:gd name="connsiteX117-19915" fmla="*/ 1738695 w 4011346"/>
              <a:gd name="connsiteY117-19916" fmla="*/ 1648588 h 2005672"/>
              <a:gd name="connsiteX118-19917" fmla="*/ 1765393 w 4011346"/>
              <a:gd name="connsiteY118-19918" fmla="*/ 1621891 h 2005672"/>
              <a:gd name="connsiteX119-19919" fmla="*/ 1778742 w 4011346"/>
              <a:gd name="connsiteY119-19920" fmla="*/ 1618553 h 2005672"/>
              <a:gd name="connsiteX120-19921" fmla="*/ 1812114 w 4011346"/>
              <a:gd name="connsiteY120-19922" fmla="*/ 1635239 h 2005672"/>
              <a:gd name="connsiteX121-19923" fmla="*/ 1852161 w 4011346"/>
              <a:gd name="connsiteY121-19924" fmla="*/ 1648588 h 2005672"/>
              <a:gd name="connsiteX122-19925" fmla="*/ 1858836 w 4011346"/>
              <a:gd name="connsiteY122-19926" fmla="*/ 1675286 h 2005672"/>
              <a:gd name="connsiteX123-19927" fmla="*/ 1872184 w 4011346"/>
              <a:gd name="connsiteY123-19928" fmla="*/ 1681961 h 2005672"/>
              <a:gd name="connsiteX124-19929" fmla="*/ 1902219 w 4011346"/>
              <a:gd name="connsiteY124-19930" fmla="*/ 1685298 h 2005672"/>
              <a:gd name="connsiteX125-19931" fmla="*/ 1932254 w 4011346"/>
              <a:gd name="connsiteY125-19932" fmla="*/ 1668612 h 2005672"/>
              <a:gd name="connsiteX126-19933" fmla="*/ 1962290 w 4011346"/>
              <a:gd name="connsiteY126-19934" fmla="*/ 1681961 h 2005672"/>
              <a:gd name="connsiteX127-19935" fmla="*/ 1985650 w 4011346"/>
              <a:gd name="connsiteY127-19936" fmla="*/ 1695310 h 2005672"/>
              <a:gd name="connsiteX128-19937" fmla="*/ 1995662 w 4011346"/>
              <a:gd name="connsiteY128-19938" fmla="*/ 1705321 h 2005672"/>
              <a:gd name="connsiteX129-19939" fmla="*/ 2032371 w 4011346"/>
              <a:gd name="connsiteY129-19940" fmla="*/ 1725345 h 2005672"/>
              <a:gd name="connsiteX130-19941" fmla="*/ 2069081 w 4011346"/>
              <a:gd name="connsiteY130-19942" fmla="*/ 1722007 h 2005672"/>
              <a:gd name="connsiteX131-19943" fmla="*/ 2142500 w 4011346"/>
              <a:gd name="connsiteY131-19944" fmla="*/ 1678623 h 2005672"/>
              <a:gd name="connsiteX132-19945" fmla="*/ 2195895 w 4011346"/>
              <a:gd name="connsiteY132-19946" fmla="*/ 1691972 h 2005672"/>
              <a:gd name="connsiteX133-19947" fmla="*/ 2225930 w 4011346"/>
              <a:gd name="connsiteY133-19948" fmla="*/ 1701984 h 2005672"/>
              <a:gd name="connsiteX134-19949" fmla="*/ 2259303 w 4011346"/>
              <a:gd name="connsiteY134-19950" fmla="*/ 1688635 h 2005672"/>
              <a:gd name="connsiteX135-19951" fmla="*/ 2262640 w 4011346"/>
              <a:gd name="connsiteY135-19952" fmla="*/ 1661937 h 2005672"/>
              <a:gd name="connsiteX136-19953" fmla="*/ 2282663 w 4011346"/>
              <a:gd name="connsiteY136-19954" fmla="*/ 1631902 h 2005672"/>
              <a:gd name="connsiteX137-19955" fmla="*/ 2299349 w 4011346"/>
              <a:gd name="connsiteY137-19956" fmla="*/ 1578507 h 2005672"/>
              <a:gd name="connsiteX138-19957" fmla="*/ 2282663 w 4011346"/>
              <a:gd name="connsiteY138-19958" fmla="*/ 1581844 h 2005672"/>
              <a:gd name="connsiteX139-19959" fmla="*/ 2312698 w 4011346"/>
              <a:gd name="connsiteY139-19960" fmla="*/ 1555146 h 2005672"/>
              <a:gd name="connsiteX140-19961" fmla="*/ 2339396 w 4011346"/>
              <a:gd name="connsiteY140-19962" fmla="*/ 1551809 h 2005672"/>
              <a:gd name="connsiteX141-19963" fmla="*/ 2396129 w 4011346"/>
              <a:gd name="connsiteY141-19964" fmla="*/ 1561820 h 2005672"/>
              <a:gd name="connsiteX142-19965" fmla="*/ 2436176 w 4011346"/>
              <a:gd name="connsiteY142-19966" fmla="*/ 1588518 h 2005672"/>
              <a:gd name="connsiteX143-19967" fmla="*/ 2462873 w 4011346"/>
              <a:gd name="connsiteY143-19968" fmla="*/ 1618553 h 2005672"/>
              <a:gd name="connsiteX144-19969" fmla="*/ 2469548 w 4011346"/>
              <a:gd name="connsiteY144-19970" fmla="*/ 1655263 h 2005672"/>
              <a:gd name="connsiteX145-19971" fmla="*/ 2476222 w 4011346"/>
              <a:gd name="connsiteY145-19972" fmla="*/ 1695310 h 2005672"/>
              <a:gd name="connsiteX146-19973" fmla="*/ 2486234 w 4011346"/>
              <a:gd name="connsiteY146-19974" fmla="*/ 1715333 h 2005672"/>
              <a:gd name="connsiteX147-19975" fmla="*/ 2529618 w 4011346"/>
              <a:gd name="connsiteY147-19976" fmla="*/ 1728682 h 2005672"/>
              <a:gd name="connsiteX148-19977" fmla="*/ 2549641 w 4011346"/>
              <a:gd name="connsiteY148-19978" fmla="*/ 1748705 h 2005672"/>
              <a:gd name="connsiteX149-19979" fmla="*/ 2562990 w 4011346"/>
              <a:gd name="connsiteY149-19980" fmla="*/ 1782077 h 2005672"/>
              <a:gd name="connsiteX150-19981" fmla="*/ 2586351 w 4011346"/>
              <a:gd name="connsiteY150-19982" fmla="*/ 1775403 h 2005672"/>
              <a:gd name="connsiteX151-19983" fmla="*/ 2606374 w 4011346"/>
              <a:gd name="connsiteY151-19984" fmla="*/ 1765391 h 2005672"/>
              <a:gd name="connsiteX152-19985" fmla="*/ 2639746 w 4011346"/>
              <a:gd name="connsiteY152-19986" fmla="*/ 1748705 h 2005672"/>
              <a:gd name="connsiteX153-19987" fmla="*/ 2643084 w 4011346"/>
              <a:gd name="connsiteY153-19988" fmla="*/ 1765391 h 2005672"/>
              <a:gd name="connsiteX154-19989" fmla="*/ 2626398 w 4011346"/>
              <a:gd name="connsiteY154-19990" fmla="*/ 1795426 h 2005672"/>
              <a:gd name="connsiteX155-19991" fmla="*/ 2616386 w 4011346"/>
              <a:gd name="connsiteY155-19992" fmla="*/ 1832136 h 2005672"/>
              <a:gd name="connsiteX156-19993" fmla="*/ 2603037 w 4011346"/>
              <a:gd name="connsiteY156-19994" fmla="*/ 1885531 h 2005672"/>
              <a:gd name="connsiteX157-19995" fmla="*/ 2579676 w 4011346"/>
              <a:gd name="connsiteY157-19996" fmla="*/ 1858834 h 2005672"/>
              <a:gd name="connsiteX158-19997" fmla="*/ 2552979 w 4011346"/>
              <a:gd name="connsiteY158-19998" fmla="*/ 1882194 h 2005672"/>
              <a:gd name="connsiteX159-19999" fmla="*/ 2559653 w 4011346"/>
              <a:gd name="connsiteY159-20000" fmla="*/ 1908892 h 2005672"/>
              <a:gd name="connsiteX160-20001" fmla="*/ 2559653 w 4011346"/>
              <a:gd name="connsiteY160-20002" fmla="*/ 1945601 h 2005672"/>
              <a:gd name="connsiteX161-20003" fmla="*/ 2549641 w 4011346"/>
              <a:gd name="connsiteY161-20004" fmla="*/ 1965625 h 2005672"/>
              <a:gd name="connsiteX162-20005" fmla="*/ 2589688 w 4011346"/>
              <a:gd name="connsiteY162-20006" fmla="*/ 1945601 h 2005672"/>
              <a:gd name="connsiteX163-20007" fmla="*/ 2626398 w 4011346"/>
              <a:gd name="connsiteY163-20008" fmla="*/ 1955613 h 2005672"/>
              <a:gd name="connsiteX164-20009" fmla="*/ 2653095 w 4011346"/>
              <a:gd name="connsiteY164-20010" fmla="*/ 1932253 h 2005672"/>
              <a:gd name="connsiteX165-20011" fmla="*/ 2683130 w 4011346"/>
              <a:gd name="connsiteY165-20012" fmla="*/ 1878857 h 2005672"/>
              <a:gd name="connsiteX166-20013" fmla="*/ 2753212 w 4011346"/>
              <a:gd name="connsiteY166-20014" fmla="*/ 1792089 h 2005672"/>
              <a:gd name="connsiteX167-20015" fmla="*/ 2783247 w 4011346"/>
              <a:gd name="connsiteY167-20016" fmla="*/ 1722007 h 2005672"/>
              <a:gd name="connsiteX168-20017" fmla="*/ 2803271 w 4011346"/>
              <a:gd name="connsiteY168-20018" fmla="*/ 1618553 h 2005672"/>
              <a:gd name="connsiteX169-20019" fmla="*/ 2793259 w 4011346"/>
              <a:gd name="connsiteY169-20020" fmla="*/ 1568495 h 2005672"/>
              <a:gd name="connsiteX170-20021" fmla="*/ 2769898 w 4011346"/>
              <a:gd name="connsiteY170-20022" fmla="*/ 1535123 h 2005672"/>
              <a:gd name="connsiteX171-20023" fmla="*/ 2726514 w 4011346"/>
              <a:gd name="connsiteY171-20024" fmla="*/ 1535123 h 2005672"/>
              <a:gd name="connsiteX172-20025" fmla="*/ 2699817 w 4011346"/>
              <a:gd name="connsiteY172-20026" fmla="*/ 1535123 h 2005672"/>
              <a:gd name="connsiteX173-20027" fmla="*/ 2683130 w 4011346"/>
              <a:gd name="connsiteY173-20028" fmla="*/ 1515099 h 2005672"/>
              <a:gd name="connsiteX174-20029" fmla="*/ 2669781 w 4011346"/>
              <a:gd name="connsiteY174-20030" fmla="*/ 1495076 h 2005672"/>
              <a:gd name="connsiteX175-20031" fmla="*/ 2763224 w 4011346"/>
              <a:gd name="connsiteY175-20032" fmla="*/ 1378273 h 2005672"/>
              <a:gd name="connsiteX176-20033" fmla="*/ 2846654 w 4011346"/>
              <a:gd name="connsiteY176-20034" fmla="*/ 1311529 h 2005672"/>
              <a:gd name="connsiteX177-20035" fmla="*/ 2890038 w 4011346"/>
              <a:gd name="connsiteY177-20036" fmla="*/ 1288168 h 2005672"/>
              <a:gd name="connsiteX178-20037" fmla="*/ 2933422 w 4011346"/>
              <a:gd name="connsiteY178-20038" fmla="*/ 1308191 h 2005672"/>
              <a:gd name="connsiteX179-20039" fmla="*/ 2950109 w 4011346"/>
              <a:gd name="connsiteY179-20040" fmla="*/ 1291505 h 2005672"/>
              <a:gd name="connsiteX180-20041" fmla="*/ 2993492 w 4011346"/>
              <a:gd name="connsiteY180-20042" fmla="*/ 1308191 h 2005672"/>
              <a:gd name="connsiteX181-20043" fmla="*/ 3006841 w 4011346"/>
              <a:gd name="connsiteY181-20044" fmla="*/ 1274819 h 2005672"/>
              <a:gd name="connsiteX182-20045" fmla="*/ 3053563 w 4011346"/>
              <a:gd name="connsiteY182-20046" fmla="*/ 1284831 h 2005672"/>
              <a:gd name="connsiteX183-20047" fmla="*/ 3070249 w 4011346"/>
              <a:gd name="connsiteY183-20048" fmla="*/ 1301517 h 2005672"/>
              <a:gd name="connsiteX184-20049" fmla="*/ 3060237 w 4011346"/>
              <a:gd name="connsiteY184-20050" fmla="*/ 1321540 h 2005672"/>
              <a:gd name="connsiteX185-20051" fmla="*/ 3123644 w 4011346"/>
              <a:gd name="connsiteY185-20052" fmla="*/ 1304854 h 2005672"/>
              <a:gd name="connsiteX186-20053" fmla="*/ 3140330 w 4011346"/>
              <a:gd name="connsiteY186-20054" fmla="*/ 1291505 h 2005672"/>
              <a:gd name="connsiteX187-20055" fmla="*/ 3123644 w 4011346"/>
              <a:gd name="connsiteY187-20056" fmla="*/ 1278156 h 2005672"/>
              <a:gd name="connsiteX188-20057" fmla="*/ 3143668 w 4011346"/>
              <a:gd name="connsiteY188-20058" fmla="*/ 1238110 h 2005672"/>
              <a:gd name="connsiteX189-20059" fmla="*/ 3190389 w 4011346"/>
              <a:gd name="connsiteY189-20060" fmla="*/ 1168028 h 2005672"/>
              <a:gd name="connsiteX190-20061" fmla="*/ 3233773 w 4011346"/>
              <a:gd name="connsiteY190-20062" fmla="*/ 1164691 h 2005672"/>
              <a:gd name="connsiteX191-20063" fmla="*/ 3273819 w 4011346"/>
              <a:gd name="connsiteY191-20064" fmla="*/ 1174702 h 2005672"/>
              <a:gd name="connsiteX192-20065" fmla="*/ 3277157 w 4011346"/>
              <a:gd name="connsiteY192-20066" fmla="*/ 1231435 h 2005672"/>
              <a:gd name="connsiteX193-20067" fmla="*/ 3320541 w 4011346"/>
              <a:gd name="connsiteY193-20068" fmla="*/ 1188051 h 2005672"/>
              <a:gd name="connsiteX194-20069" fmla="*/ 3343901 w 4011346"/>
              <a:gd name="connsiteY194-20070" fmla="*/ 1171365 h 2005672"/>
              <a:gd name="connsiteX195-20071" fmla="*/ 3350576 w 4011346"/>
              <a:gd name="connsiteY195-20072" fmla="*/ 1137993 h 2005672"/>
              <a:gd name="connsiteX196-20073" fmla="*/ 3377273 w 4011346"/>
              <a:gd name="connsiteY196-20074" fmla="*/ 1121307 h 2005672"/>
              <a:gd name="connsiteX197-20075" fmla="*/ 3407309 w 4011346"/>
              <a:gd name="connsiteY197-20076" fmla="*/ 1131318 h 2005672"/>
              <a:gd name="connsiteX198-20077" fmla="*/ 3373936 w 4011346"/>
              <a:gd name="connsiteY198-20078" fmla="*/ 1161353 h 2005672"/>
              <a:gd name="connsiteX199-20079" fmla="*/ 3360587 w 4011346"/>
              <a:gd name="connsiteY199-20080" fmla="*/ 1211412 h 2005672"/>
              <a:gd name="connsiteX200-20081" fmla="*/ 3323878 w 4011346"/>
              <a:gd name="connsiteY200-20082" fmla="*/ 1251458 h 2005672"/>
              <a:gd name="connsiteX201-20083" fmla="*/ 3210412 w 4011346"/>
              <a:gd name="connsiteY201-20084" fmla="*/ 1348238 h 2005672"/>
              <a:gd name="connsiteX202-20085" fmla="*/ 3163691 w 4011346"/>
              <a:gd name="connsiteY202-20086" fmla="*/ 1418320 h 2005672"/>
              <a:gd name="connsiteX203-20087" fmla="*/ 3160354 w 4011346"/>
              <a:gd name="connsiteY203-20088" fmla="*/ 1491739 h 2005672"/>
              <a:gd name="connsiteX204-20089" fmla="*/ 3170365 w 4011346"/>
              <a:gd name="connsiteY204-20090" fmla="*/ 1581844 h 2005672"/>
              <a:gd name="connsiteX205-20091" fmla="*/ 3190389 w 4011346"/>
              <a:gd name="connsiteY205-20092" fmla="*/ 1645251 h 2005672"/>
              <a:gd name="connsiteX206-20093" fmla="*/ 3217087 w 4011346"/>
              <a:gd name="connsiteY206-20094" fmla="*/ 1635239 h 2005672"/>
              <a:gd name="connsiteX207-20095" fmla="*/ 3240447 w 4011346"/>
              <a:gd name="connsiteY207-20096" fmla="*/ 1568495 h 2005672"/>
              <a:gd name="connsiteX208-20097" fmla="*/ 3270482 w 4011346"/>
              <a:gd name="connsiteY208-20098" fmla="*/ 1565158 h 2005672"/>
              <a:gd name="connsiteX209-20099" fmla="*/ 3287168 w 4011346"/>
              <a:gd name="connsiteY209-20100" fmla="*/ 1505088 h 2005672"/>
              <a:gd name="connsiteX210-20101" fmla="*/ 3313866 w 4011346"/>
              <a:gd name="connsiteY210-20102" fmla="*/ 1495076 h 2005672"/>
              <a:gd name="connsiteX211-20103" fmla="*/ 3313866 w 4011346"/>
              <a:gd name="connsiteY211-20104" fmla="*/ 1465041 h 2005672"/>
              <a:gd name="connsiteX212-20105" fmla="*/ 3337227 w 4011346"/>
              <a:gd name="connsiteY212-20106" fmla="*/ 1428331 h 2005672"/>
              <a:gd name="connsiteX213-20107" fmla="*/ 3330552 w 4011346"/>
              <a:gd name="connsiteY213-20108" fmla="*/ 1384947 h 2005672"/>
              <a:gd name="connsiteX214-20109" fmla="*/ 3333890 w 4011346"/>
              <a:gd name="connsiteY214-20110" fmla="*/ 1354912 h 2005672"/>
              <a:gd name="connsiteX215-20111" fmla="*/ 3323878 w 4011346"/>
              <a:gd name="connsiteY215-20112" fmla="*/ 1344901 h 2005672"/>
              <a:gd name="connsiteX216-20113" fmla="*/ 3363925 w 4011346"/>
              <a:gd name="connsiteY216-20114" fmla="*/ 1258133 h 2005672"/>
              <a:gd name="connsiteX217-20115" fmla="*/ 3383948 w 4011346"/>
              <a:gd name="connsiteY217-20116" fmla="*/ 1268145 h 2005672"/>
              <a:gd name="connsiteX218-20117" fmla="*/ 3410646 w 4011346"/>
              <a:gd name="connsiteY218-20118" fmla="*/ 1241447 h 2005672"/>
              <a:gd name="connsiteX219-20119" fmla="*/ 3420657 w 4011346"/>
              <a:gd name="connsiteY219-20120" fmla="*/ 1268145 h 2005672"/>
              <a:gd name="connsiteX220-20121" fmla="*/ 3447355 w 4011346"/>
              <a:gd name="connsiteY220-20122" fmla="*/ 1251458 h 2005672"/>
              <a:gd name="connsiteX221-20123" fmla="*/ 3477390 w 4011346"/>
              <a:gd name="connsiteY221-20124" fmla="*/ 1241447 h 2005672"/>
              <a:gd name="connsiteX222-20125" fmla="*/ 3514100 w 4011346"/>
              <a:gd name="connsiteY222-20126" fmla="*/ 1268145 h 2005672"/>
              <a:gd name="connsiteX223-20127" fmla="*/ 3574170 w 4011346"/>
              <a:gd name="connsiteY223-20128" fmla="*/ 1201400 h 2005672"/>
              <a:gd name="connsiteX224-20129" fmla="*/ 3637577 w 4011346"/>
              <a:gd name="connsiteY224-20130" fmla="*/ 1154679 h 2005672"/>
              <a:gd name="connsiteX225-20131" fmla="*/ 3690973 w 4011346"/>
              <a:gd name="connsiteY225-20132" fmla="*/ 1117969 h 2005672"/>
              <a:gd name="connsiteX226-20133" fmla="*/ 3741031 w 4011346"/>
              <a:gd name="connsiteY226-20134" fmla="*/ 1144667 h 2005672"/>
              <a:gd name="connsiteX227-20135" fmla="*/ 3751043 w 4011346"/>
              <a:gd name="connsiteY227-20136" fmla="*/ 1117969 h 2005672"/>
              <a:gd name="connsiteX228-20137" fmla="*/ 3727682 w 4011346"/>
              <a:gd name="connsiteY228-20138" fmla="*/ 1051225 h 2005672"/>
              <a:gd name="connsiteX229-20139" fmla="*/ 3700984 w 4011346"/>
              <a:gd name="connsiteY229-20140" fmla="*/ 1034539 h 2005672"/>
              <a:gd name="connsiteX230-20141" fmla="*/ 3697647 w 4011346"/>
              <a:gd name="connsiteY230-20142" fmla="*/ 1004504 h 2005672"/>
              <a:gd name="connsiteX231-20143" fmla="*/ 3751043 w 4011346"/>
              <a:gd name="connsiteY231-20144" fmla="*/ 1011178 h 2005672"/>
              <a:gd name="connsiteX232-20145" fmla="*/ 3774403 w 4011346"/>
              <a:gd name="connsiteY232-20146" fmla="*/ 967794 h 2005672"/>
              <a:gd name="connsiteX233-20147" fmla="*/ 3767729 w 4011346"/>
              <a:gd name="connsiteY233-20148" fmla="*/ 941096 h 2005672"/>
              <a:gd name="connsiteX234-20149" fmla="*/ 3794427 w 4011346"/>
              <a:gd name="connsiteY234-20150" fmla="*/ 907724 h 2005672"/>
              <a:gd name="connsiteX235-20151" fmla="*/ 3804438 w 4011346"/>
              <a:gd name="connsiteY235-20152" fmla="*/ 951108 h 2005672"/>
              <a:gd name="connsiteX236-20153" fmla="*/ 3827799 w 4011346"/>
              <a:gd name="connsiteY236-20154" fmla="*/ 967794 h 2005672"/>
              <a:gd name="connsiteX237-20155" fmla="*/ 3874520 w 4011346"/>
              <a:gd name="connsiteY237-20156" fmla="*/ 987818 h 2005672"/>
              <a:gd name="connsiteX238-20157" fmla="*/ 3894544 w 4011346"/>
              <a:gd name="connsiteY238-20158" fmla="*/ 1014515 h 2005672"/>
              <a:gd name="connsiteX239-20159" fmla="*/ 3941265 w 4011346"/>
              <a:gd name="connsiteY239-20160" fmla="*/ 1037876 h 2005672"/>
              <a:gd name="connsiteX240-20161" fmla="*/ 3947939 w 4011346"/>
              <a:gd name="connsiteY240-20162" fmla="*/ 1024527 h 2005672"/>
              <a:gd name="connsiteX241-20163" fmla="*/ 3957951 w 4011346"/>
              <a:gd name="connsiteY241-20164" fmla="*/ 961120 h 2005672"/>
              <a:gd name="connsiteX242-20165" fmla="*/ 4004672 w 4011346"/>
              <a:gd name="connsiteY242-20166" fmla="*/ 954445 h 2005672"/>
              <a:gd name="connsiteX243-20167" fmla="*/ 4011346 w 4011346"/>
              <a:gd name="connsiteY243-20168" fmla="*/ 921073 h 2005672"/>
              <a:gd name="connsiteX244-20169" fmla="*/ 3967963 w 4011346"/>
              <a:gd name="connsiteY244-20170" fmla="*/ 884364 h 2005672"/>
              <a:gd name="connsiteX245-20171" fmla="*/ 3921241 w 4011346"/>
              <a:gd name="connsiteY245-20172" fmla="*/ 867677 h 2005672"/>
              <a:gd name="connsiteX246-20173" fmla="*/ 3907892 w 4011346"/>
              <a:gd name="connsiteY246-20174" fmla="*/ 871015 h 2005672"/>
              <a:gd name="connsiteX247-20175" fmla="*/ 3907892 w 4011346"/>
              <a:gd name="connsiteY247-20176" fmla="*/ 904387 h 2005672"/>
              <a:gd name="connsiteX248-20177" fmla="*/ 3887869 w 4011346"/>
              <a:gd name="connsiteY248-20178" fmla="*/ 897712 h 2005672"/>
              <a:gd name="connsiteX249-20179" fmla="*/ 3874520 w 4011346"/>
              <a:gd name="connsiteY249-20180" fmla="*/ 844317 h 2005672"/>
              <a:gd name="connsiteX250-20181" fmla="*/ 3817787 w 4011346"/>
              <a:gd name="connsiteY250-20182" fmla="*/ 780910 h 2005672"/>
              <a:gd name="connsiteX251-20183" fmla="*/ 3717671 w 4011346"/>
              <a:gd name="connsiteY251-20184" fmla="*/ 704153 h 2005672"/>
              <a:gd name="connsiteX252-20185" fmla="*/ 3664275 w 4011346"/>
              <a:gd name="connsiteY252-20186" fmla="*/ 684130 h 2005672"/>
              <a:gd name="connsiteX253-20187" fmla="*/ 3584181 w 4011346"/>
              <a:gd name="connsiteY253-20188" fmla="*/ 677456 h 2005672"/>
              <a:gd name="connsiteX254-20189" fmla="*/ 3520774 w 4011346"/>
              <a:gd name="connsiteY254-20190" fmla="*/ 660769 h 2005672"/>
              <a:gd name="connsiteX255-20191" fmla="*/ 3530786 w 4011346"/>
              <a:gd name="connsiteY255-20192" fmla="*/ 700816 h 2005672"/>
              <a:gd name="connsiteX256-20193" fmla="*/ 3537460 w 4011346"/>
              <a:gd name="connsiteY256-20194" fmla="*/ 727514 h 2005672"/>
              <a:gd name="connsiteX257-20195" fmla="*/ 3507425 w 4011346"/>
              <a:gd name="connsiteY257-20196" fmla="*/ 750874 h 2005672"/>
              <a:gd name="connsiteX258-20197" fmla="*/ 3477390 w 4011346"/>
              <a:gd name="connsiteY258-20198" fmla="*/ 724177 h 2005672"/>
              <a:gd name="connsiteX259-20199" fmla="*/ 3477390 w 4011346"/>
              <a:gd name="connsiteY259-20200" fmla="*/ 704153 h 2005672"/>
              <a:gd name="connsiteX260-20201" fmla="*/ 3504088 w 4011346"/>
              <a:gd name="connsiteY260-20202" fmla="*/ 684130 h 2005672"/>
              <a:gd name="connsiteX261-20203" fmla="*/ 3467379 w 4011346"/>
              <a:gd name="connsiteY261-20204" fmla="*/ 670781 h 2005672"/>
              <a:gd name="connsiteX262-20205" fmla="*/ 3450692 w 4011346"/>
              <a:gd name="connsiteY262-20206" fmla="*/ 697479 h 2005672"/>
              <a:gd name="connsiteX263-20207" fmla="*/ 3440681 w 4011346"/>
              <a:gd name="connsiteY263-20208" fmla="*/ 710828 h 2005672"/>
              <a:gd name="connsiteX264-20209" fmla="*/ 3357250 w 4011346"/>
              <a:gd name="connsiteY264-20210" fmla="*/ 697479 h 2005672"/>
              <a:gd name="connsiteX265-20211" fmla="*/ 3297180 w 4011346"/>
              <a:gd name="connsiteY265-20212" fmla="*/ 704153 h 2005672"/>
              <a:gd name="connsiteX266-20213" fmla="*/ 3267145 w 4011346"/>
              <a:gd name="connsiteY266-20214" fmla="*/ 680793 h 2005672"/>
              <a:gd name="connsiteX267-20215" fmla="*/ 3267145 w 4011346"/>
              <a:gd name="connsiteY267-20216" fmla="*/ 644083 h 2005672"/>
              <a:gd name="connsiteX268-20217" fmla="*/ 3203738 w 4011346"/>
              <a:gd name="connsiteY268-20218" fmla="*/ 587350 h 2005672"/>
              <a:gd name="connsiteX269-20219" fmla="*/ 3076923 w 4011346"/>
              <a:gd name="connsiteY269-20220" fmla="*/ 594025 h 2005672"/>
              <a:gd name="connsiteX270-20221" fmla="*/ 3043551 w 4011346"/>
              <a:gd name="connsiteY270-20222" fmla="*/ 570664 h 2005672"/>
              <a:gd name="connsiteX271-20223" fmla="*/ 3000167 w 4011346"/>
              <a:gd name="connsiteY271-20224" fmla="*/ 523943 h 2005672"/>
              <a:gd name="connsiteX272-20225" fmla="*/ 3013516 w 4011346"/>
              <a:gd name="connsiteY272-20226" fmla="*/ 517269 h 2005672"/>
              <a:gd name="connsiteX273-20227" fmla="*/ 3000167 w 4011346"/>
              <a:gd name="connsiteY273-20228" fmla="*/ 497245 h 2005672"/>
              <a:gd name="connsiteX274-20229" fmla="*/ 2970132 w 4011346"/>
              <a:gd name="connsiteY274-20230" fmla="*/ 493908 h 2005672"/>
              <a:gd name="connsiteX275-20231" fmla="*/ 2920073 w 4011346"/>
              <a:gd name="connsiteY275-20232" fmla="*/ 540629 h 2005672"/>
              <a:gd name="connsiteX276-20233" fmla="*/ 2920073 w 4011346"/>
              <a:gd name="connsiteY276-20234" fmla="*/ 540629 h 2005672"/>
              <a:gd name="connsiteX277-20235" fmla="*/ 2916736 w 4011346"/>
              <a:gd name="connsiteY277-20236" fmla="*/ 490571 h 2005672"/>
              <a:gd name="connsiteX278-20237" fmla="*/ 2936760 w 4011346"/>
              <a:gd name="connsiteY278-20238" fmla="*/ 487234 h 2005672"/>
              <a:gd name="connsiteX279-20239" fmla="*/ 2866678 w 4011346"/>
              <a:gd name="connsiteY279-20240" fmla="*/ 457199 h 2005672"/>
              <a:gd name="connsiteX280-20241" fmla="*/ 2813282 w 4011346"/>
              <a:gd name="connsiteY280-20242" fmla="*/ 453861 h 2005672"/>
              <a:gd name="connsiteX281-20243" fmla="*/ 2793259 w 4011346"/>
              <a:gd name="connsiteY281-20244" fmla="*/ 477222 h 2005672"/>
              <a:gd name="connsiteX282-20245" fmla="*/ 2743200 w 4011346"/>
              <a:gd name="connsiteY282-20246" fmla="*/ 487234 h 2005672"/>
              <a:gd name="connsiteX283-20247" fmla="*/ 2786584 w 4011346"/>
              <a:gd name="connsiteY283-20248" fmla="*/ 497245 h 2005672"/>
              <a:gd name="connsiteX284-20249" fmla="*/ 2763224 w 4011346"/>
              <a:gd name="connsiteY284-20250" fmla="*/ 517269 h 2005672"/>
              <a:gd name="connsiteX285-20251" fmla="*/ 2769898 w 4011346"/>
              <a:gd name="connsiteY285-20252" fmla="*/ 567327 h 2005672"/>
              <a:gd name="connsiteX286-20253" fmla="*/ 2749875 w 4011346"/>
              <a:gd name="connsiteY286-20254" fmla="*/ 550641 h 2005672"/>
              <a:gd name="connsiteX287-20255" fmla="*/ 2733189 w 4011346"/>
              <a:gd name="connsiteY287-20256" fmla="*/ 563990 h 2005672"/>
              <a:gd name="connsiteX288-20257" fmla="*/ 2666444 w 4011346"/>
              <a:gd name="connsiteY288-20258" fmla="*/ 553978 h 2005672"/>
              <a:gd name="connsiteX289-20259" fmla="*/ 2636409 w 4011346"/>
              <a:gd name="connsiteY289-20260" fmla="*/ 563990 h 2005672"/>
              <a:gd name="connsiteX290-20261" fmla="*/ 2603037 w 4011346"/>
              <a:gd name="connsiteY290-20262" fmla="*/ 523943 h 2005672"/>
              <a:gd name="connsiteX291-20263" fmla="*/ 2569665 w 4011346"/>
              <a:gd name="connsiteY291-20264" fmla="*/ 607374 h 2005672"/>
              <a:gd name="connsiteX292-20265" fmla="*/ 2552979 w 4011346"/>
              <a:gd name="connsiteY292-20266" fmla="*/ 627397 h 2005672"/>
              <a:gd name="connsiteX293-20267" fmla="*/ 2469548 w 4011346"/>
              <a:gd name="connsiteY293-20268" fmla="*/ 490571 h 2005672"/>
              <a:gd name="connsiteX294-20269" fmla="*/ 2446187 w 4011346"/>
              <a:gd name="connsiteY294-20270" fmla="*/ 507257 h 2005672"/>
              <a:gd name="connsiteX295-20271" fmla="*/ 2442850 w 4011346"/>
              <a:gd name="connsiteY295-20272" fmla="*/ 473885 h 2005672"/>
              <a:gd name="connsiteX296-20273" fmla="*/ 2449525 w 4011346"/>
              <a:gd name="connsiteY296-20274" fmla="*/ 403803 h 2005672"/>
              <a:gd name="connsiteX297-20275" fmla="*/ 2386117 w 4011346"/>
              <a:gd name="connsiteY297-20276" fmla="*/ 377105 h 2005672"/>
              <a:gd name="connsiteX298-20277" fmla="*/ 2369431 w 4011346"/>
              <a:gd name="connsiteY298-20278" fmla="*/ 417152 h 2005672"/>
              <a:gd name="connsiteX299-20279" fmla="*/ 2379443 w 4011346"/>
              <a:gd name="connsiteY299-20280" fmla="*/ 440512 h 2005672"/>
              <a:gd name="connsiteX300-20281" fmla="*/ 2376106 w 4011346"/>
              <a:gd name="connsiteY300-20282" fmla="*/ 460536 h 2005672"/>
              <a:gd name="connsiteX301-20283" fmla="*/ 2352745 w 4011346"/>
              <a:gd name="connsiteY301-20284" fmla="*/ 437175 h 2005672"/>
              <a:gd name="connsiteX302-20285" fmla="*/ 2316036 w 4011346"/>
              <a:gd name="connsiteY302-20286" fmla="*/ 443850 h 2005672"/>
              <a:gd name="connsiteX303-20287" fmla="*/ 2272652 w 4011346"/>
              <a:gd name="connsiteY303-20288" fmla="*/ 430501 h 2005672"/>
              <a:gd name="connsiteX304-20289" fmla="*/ 2245954 w 4011346"/>
              <a:gd name="connsiteY304-20290" fmla="*/ 390454 h 2005672"/>
              <a:gd name="connsiteX305-20291" fmla="*/ 2209244 w 4011346"/>
              <a:gd name="connsiteY305-20292" fmla="*/ 387117 h 2005672"/>
              <a:gd name="connsiteX306-20293" fmla="*/ 2159186 w 4011346"/>
              <a:gd name="connsiteY306-20294" fmla="*/ 377105 h 2005672"/>
              <a:gd name="connsiteX307-20295" fmla="*/ 2132488 w 4011346"/>
              <a:gd name="connsiteY307-20296" fmla="*/ 393791 h 2005672"/>
              <a:gd name="connsiteX308-20297" fmla="*/ 2115802 w 4011346"/>
              <a:gd name="connsiteY308-20298" fmla="*/ 407140 h 2005672"/>
              <a:gd name="connsiteX309-20299" fmla="*/ 2115802 w 4011346"/>
              <a:gd name="connsiteY309-20300" fmla="*/ 377105 h 2005672"/>
              <a:gd name="connsiteX310-20301" fmla="*/ 2082430 w 4011346"/>
              <a:gd name="connsiteY310-20302" fmla="*/ 373768 h 2005672"/>
              <a:gd name="connsiteX311-20303" fmla="*/ 2045720 w 4011346"/>
              <a:gd name="connsiteY311-20304" fmla="*/ 347070 h 2005672"/>
              <a:gd name="connsiteX312-20305" fmla="*/ 2025697 w 4011346"/>
              <a:gd name="connsiteY312-20306" fmla="*/ 377105 h 2005672"/>
              <a:gd name="connsiteX313-20307" fmla="*/ 2055732 w 4011346"/>
              <a:gd name="connsiteY313-20308" fmla="*/ 373768 h 2005672"/>
              <a:gd name="connsiteX314-20309" fmla="*/ 2045720 w 4011346"/>
              <a:gd name="connsiteY314-20310" fmla="*/ 400466 h 2005672"/>
              <a:gd name="connsiteX315-20311" fmla="*/ 1988987 w 4011346"/>
              <a:gd name="connsiteY315-20312" fmla="*/ 420489 h 2005672"/>
              <a:gd name="connsiteX316-20313" fmla="*/ 1935592 w 4011346"/>
              <a:gd name="connsiteY316-20314" fmla="*/ 430501 h 2005672"/>
              <a:gd name="connsiteX317-20315" fmla="*/ 1995662 w 4011346"/>
              <a:gd name="connsiteY317-20316" fmla="*/ 373768 h 2005672"/>
              <a:gd name="connsiteX318-20317" fmla="*/ 2055732 w 4011346"/>
              <a:gd name="connsiteY318-20318" fmla="*/ 303686 h 2005672"/>
              <a:gd name="connsiteX319-20319" fmla="*/ 2055732 w 4011346"/>
              <a:gd name="connsiteY319-20320" fmla="*/ 303686 h 2005672"/>
              <a:gd name="connsiteX320-20321" fmla="*/ 1888870 w 4011346"/>
              <a:gd name="connsiteY320-20322" fmla="*/ 0 h 2005672"/>
              <a:gd name="connsiteX321-20323" fmla="*/ 1835474 w 4011346"/>
              <a:gd name="connsiteY321-20324" fmla="*/ 26698 h 2005672"/>
              <a:gd name="connsiteX322-20325" fmla="*/ 1818788 w 4011346"/>
              <a:gd name="connsiteY322-20326" fmla="*/ 66745 h 2005672"/>
              <a:gd name="connsiteX323-20327" fmla="*/ 1838813 w 4011346"/>
              <a:gd name="connsiteY323-20328" fmla="*/ 120139 h 2005672"/>
              <a:gd name="connsiteX324-20329" fmla="*/ 1782079 w 4011346"/>
              <a:gd name="connsiteY324-20330" fmla="*/ 106790 h 2005672"/>
              <a:gd name="connsiteX325-20331" fmla="*/ 1768731 w 4011346"/>
              <a:gd name="connsiteY325-20332" fmla="*/ 153512 h 2005672"/>
              <a:gd name="connsiteX326-20333" fmla="*/ 1705322 w 4011346"/>
              <a:gd name="connsiteY326-20334" fmla="*/ 176872 h 2005672"/>
              <a:gd name="connsiteX327-20335" fmla="*/ 1685300 w 4011346"/>
              <a:gd name="connsiteY327-20336" fmla="*/ 150174 h 2005672"/>
              <a:gd name="connsiteX328-20337" fmla="*/ 1615218 w 4011346"/>
              <a:gd name="connsiteY328-20338" fmla="*/ 153512 h 2005672"/>
              <a:gd name="connsiteX329-20339" fmla="*/ 1638579 w 4011346"/>
              <a:gd name="connsiteY329-20340" fmla="*/ 183547 h 2005672"/>
              <a:gd name="connsiteX330-20341" fmla="*/ 1528449 w 4011346"/>
              <a:gd name="connsiteY330-20342" fmla="*/ 210243 h 2005672"/>
              <a:gd name="connsiteX331-20343" fmla="*/ 1465043 w 4011346"/>
              <a:gd name="connsiteY331-20344" fmla="*/ 293674 h 2005672"/>
              <a:gd name="connsiteX332-20345" fmla="*/ 1448357 w 4011346"/>
              <a:gd name="connsiteY332-20346" fmla="*/ 320372 h 2005672"/>
              <a:gd name="connsiteX333-20347" fmla="*/ 1481729 w 4011346"/>
              <a:gd name="connsiteY333-20348" fmla="*/ 353745 h 2005672"/>
              <a:gd name="connsiteX334-20349" fmla="*/ 1481729 w 4011346"/>
              <a:gd name="connsiteY334-20350" fmla="*/ 383780 h 2005672"/>
              <a:gd name="connsiteX335-20351" fmla="*/ 1458368 w 4011346"/>
              <a:gd name="connsiteY335-20352" fmla="*/ 387117 h 2005672"/>
              <a:gd name="connsiteX336-20353" fmla="*/ 1458368 w 4011346"/>
              <a:gd name="connsiteY336-20354" fmla="*/ 367093 h 2005672"/>
              <a:gd name="connsiteX337-20355" fmla="*/ 1418322 w 4011346"/>
              <a:gd name="connsiteY337-20356" fmla="*/ 377105 h 2005672"/>
              <a:gd name="connsiteX338-20357" fmla="*/ 1368263 w 4011346"/>
              <a:gd name="connsiteY338-20358" fmla="*/ 383780 h 2005672"/>
              <a:gd name="connsiteX339-20359" fmla="*/ 1321542 w 4011346"/>
              <a:gd name="connsiteY339-20360" fmla="*/ 390454 h 2005672"/>
              <a:gd name="connsiteX340-20361" fmla="*/ 1318205 w 4011346"/>
              <a:gd name="connsiteY340-20362" fmla="*/ 477222 h 2005672"/>
              <a:gd name="connsiteX341-20363" fmla="*/ 1358252 w 4011346"/>
              <a:gd name="connsiteY341-20364" fmla="*/ 500583 h 2005672"/>
              <a:gd name="connsiteX342-20365" fmla="*/ 1374938 w 4011346"/>
              <a:gd name="connsiteY342-20366" fmla="*/ 530618 h 2005672"/>
              <a:gd name="connsiteX343-20367" fmla="*/ 1384949 w 4011346"/>
              <a:gd name="connsiteY343-20368" fmla="*/ 553978 h 2005672"/>
              <a:gd name="connsiteX344-20369" fmla="*/ 1394961 w 4011346"/>
              <a:gd name="connsiteY344-20370" fmla="*/ 604037 h 2005672"/>
              <a:gd name="connsiteX345-20371" fmla="*/ 1384949 w 4011346"/>
              <a:gd name="connsiteY345-20372" fmla="*/ 634072 h 2005672"/>
              <a:gd name="connsiteX346-20373" fmla="*/ 1358252 w 4011346"/>
              <a:gd name="connsiteY346-20374" fmla="*/ 600699 h 2005672"/>
              <a:gd name="connsiteX347-20375" fmla="*/ 1361589 w 4011346"/>
              <a:gd name="connsiteY347-20376" fmla="*/ 570664 h 2005672"/>
              <a:gd name="connsiteX348-20377" fmla="*/ 1351577 w 4011346"/>
              <a:gd name="connsiteY348-20378" fmla="*/ 530618 h 2005672"/>
              <a:gd name="connsiteX349-20379" fmla="*/ 1328217 w 4011346"/>
              <a:gd name="connsiteY349-20380" fmla="*/ 537292 h 2005672"/>
              <a:gd name="connsiteX350-20381" fmla="*/ 1281495 w 4011346"/>
              <a:gd name="connsiteY350-20382" fmla="*/ 500583 h 2005672"/>
              <a:gd name="connsiteX351-20383" fmla="*/ 1241449 w 4011346"/>
              <a:gd name="connsiteY351-20384" fmla="*/ 497245 h 2005672"/>
              <a:gd name="connsiteX352-20385" fmla="*/ 1241449 w 4011346"/>
              <a:gd name="connsiteY352-20386" fmla="*/ 543966 h 2005672"/>
              <a:gd name="connsiteX353-20387" fmla="*/ 1201402 w 4011346"/>
              <a:gd name="connsiteY353-20388" fmla="*/ 523943 h 2005672"/>
              <a:gd name="connsiteX354-20389" fmla="*/ 1228100 w 4011346"/>
              <a:gd name="connsiteY354-20390" fmla="*/ 574001 h 2005672"/>
              <a:gd name="connsiteX355-20391" fmla="*/ 1258135 w 4011346"/>
              <a:gd name="connsiteY355-20392" fmla="*/ 584013 h 2005672"/>
              <a:gd name="connsiteX356-20393" fmla="*/ 1258135 w 4011346"/>
              <a:gd name="connsiteY356-20394" fmla="*/ 604037 h 2005672"/>
              <a:gd name="connsiteX357-20395" fmla="*/ 1198065 w 4011346"/>
              <a:gd name="connsiteY357-20396" fmla="*/ 580676 h 2005672"/>
              <a:gd name="connsiteX358-20397" fmla="*/ 1181379 w 4011346"/>
              <a:gd name="connsiteY358-20398" fmla="*/ 580676 h 2005672"/>
              <a:gd name="connsiteX359-20399" fmla="*/ 1178041 w 4011346"/>
              <a:gd name="connsiteY359-20400" fmla="*/ 537292 h 2005672"/>
              <a:gd name="connsiteX360-20401" fmla="*/ 1171367 w 4011346"/>
              <a:gd name="connsiteY360-20402" fmla="*/ 450524 h 2005672"/>
              <a:gd name="connsiteX361-20403" fmla="*/ 1161355 w 4011346"/>
              <a:gd name="connsiteY361-20404" fmla="*/ 520606 h 2005672"/>
              <a:gd name="connsiteX362-20405" fmla="*/ 1137995 w 4011346"/>
              <a:gd name="connsiteY362-20406" fmla="*/ 550641 h 2005672"/>
              <a:gd name="connsiteX363-20407" fmla="*/ 1158018 w 4011346"/>
              <a:gd name="connsiteY363-20408" fmla="*/ 597362 h 2005672"/>
              <a:gd name="connsiteX364-20409" fmla="*/ 1158018 w 4011346"/>
              <a:gd name="connsiteY364-20410" fmla="*/ 630734 h 2005672"/>
              <a:gd name="connsiteX365-20411" fmla="*/ 1141332 w 4011346"/>
              <a:gd name="connsiteY365-20412" fmla="*/ 680793 h 2005672"/>
              <a:gd name="connsiteX366-20413" fmla="*/ 1154681 w 4011346"/>
              <a:gd name="connsiteY366-20414" fmla="*/ 714165 h 2005672"/>
              <a:gd name="connsiteX367-20415" fmla="*/ 1184716 w 4011346"/>
              <a:gd name="connsiteY367-20416" fmla="*/ 720839 h 2005672"/>
              <a:gd name="connsiteX368-20417" fmla="*/ 1221425 w 4011346"/>
              <a:gd name="connsiteY368-20418" fmla="*/ 727514 h 2005672"/>
              <a:gd name="connsiteX369-20419" fmla="*/ 1241449 w 4011346"/>
              <a:gd name="connsiteY369-20420" fmla="*/ 750874 h 2005672"/>
              <a:gd name="connsiteX370-20421" fmla="*/ 1258135 w 4011346"/>
              <a:gd name="connsiteY370-20422" fmla="*/ 794258 h 2005672"/>
              <a:gd name="connsiteX371-20423" fmla="*/ 1258135 w 4011346"/>
              <a:gd name="connsiteY371-20424" fmla="*/ 794258 h 2005672"/>
              <a:gd name="connsiteX372-20425" fmla="*/ 1254798 w 4011346"/>
              <a:gd name="connsiteY372-20426" fmla="*/ 827631 h 2005672"/>
              <a:gd name="connsiteX373-20427" fmla="*/ 1274821 w 4011346"/>
              <a:gd name="connsiteY373-20428" fmla="*/ 847654 h 2005672"/>
              <a:gd name="connsiteX374-20429" fmla="*/ 1244786 w 4011346"/>
              <a:gd name="connsiteY374-20430" fmla="*/ 854329 h 2005672"/>
              <a:gd name="connsiteX375-20431" fmla="*/ 1224763 w 4011346"/>
              <a:gd name="connsiteY375-20432" fmla="*/ 814282 h 2005672"/>
              <a:gd name="connsiteX376-20433" fmla="*/ 1224763 w 4011346"/>
              <a:gd name="connsiteY376-20434" fmla="*/ 774235 h 2005672"/>
              <a:gd name="connsiteX377-20435" fmla="*/ 1194727 w 4011346"/>
              <a:gd name="connsiteY377-20436" fmla="*/ 737526 h 2005672"/>
              <a:gd name="connsiteX378-20437" fmla="*/ 1164692 w 4011346"/>
              <a:gd name="connsiteY378-20438" fmla="*/ 780910 h 2005672"/>
              <a:gd name="connsiteX379-20439" fmla="*/ 1178041 w 4011346"/>
              <a:gd name="connsiteY379-20440" fmla="*/ 824293 h 2005672"/>
              <a:gd name="connsiteX380-20441" fmla="*/ 1137995 w 4011346"/>
              <a:gd name="connsiteY380-20442" fmla="*/ 881026 h 2005672"/>
              <a:gd name="connsiteX381-20443" fmla="*/ 1097948 w 4011346"/>
              <a:gd name="connsiteY381-20444" fmla="*/ 937759 h 2005672"/>
              <a:gd name="connsiteX382-20445" fmla="*/ 1007843 w 4011346"/>
              <a:gd name="connsiteY382-20446" fmla="*/ 901050 h 2005672"/>
              <a:gd name="connsiteX383-20447" fmla="*/ 1074587 w 4011346"/>
              <a:gd name="connsiteY383-20448" fmla="*/ 897712 h 2005672"/>
              <a:gd name="connsiteX384-20449" fmla="*/ 1107960 w 4011346"/>
              <a:gd name="connsiteY384-20450" fmla="*/ 834305 h 2005672"/>
              <a:gd name="connsiteX385-20451" fmla="*/ 1121309 w 4011346"/>
              <a:gd name="connsiteY385-20452" fmla="*/ 790921 h 2005672"/>
              <a:gd name="connsiteX386-20453" fmla="*/ 1127983 w 4011346"/>
              <a:gd name="connsiteY386-20454" fmla="*/ 757549 h 2005672"/>
              <a:gd name="connsiteX387-20455" fmla="*/ 1117971 w 4011346"/>
              <a:gd name="connsiteY387-20456" fmla="*/ 740863 h 2005672"/>
              <a:gd name="connsiteX388-20457" fmla="*/ 1114634 w 4011346"/>
              <a:gd name="connsiteY388-20458" fmla="*/ 690804 h 2005672"/>
              <a:gd name="connsiteX389-20459" fmla="*/ 1104622 w 4011346"/>
              <a:gd name="connsiteY389-20460" fmla="*/ 610711 h 2005672"/>
              <a:gd name="connsiteX390-20461" fmla="*/ 1101285 w 4011346"/>
              <a:gd name="connsiteY390-20462" fmla="*/ 550641 h 2005672"/>
              <a:gd name="connsiteX391-20463" fmla="*/ 1124646 w 4011346"/>
              <a:gd name="connsiteY391-20464" fmla="*/ 457199 h 2005672"/>
              <a:gd name="connsiteX392-20465" fmla="*/ 1031203 w 4011346"/>
              <a:gd name="connsiteY392-20466" fmla="*/ 447187 h 2005672"/>
              <a:gd name="connsiteX393-20467" fmla="*/ 1014517 w 4011346"/>
              <a:gd name="connsiteY393-20468" fmla="*/ 503920 h 2005672"/>
              <a:gd name="connsiteX394-20469" fmla="*/ 1024529 w 4011346"/>
              <a:gd name="connsiteY394-20470" fmla="*/ 550641 h 2005672"/>
              <a:gd name="connsiteX395-20471" fmla="*/ 981145 w 4011346"/>
              <a:gd name="connsiteY395-20472" fmla="*/ 604037 h 2005672"/>
              <a:gd name="connsiteX396-20473" fmla="*/ 991157 w 4011346"/>
              <a:gd name="connsiteY396-20474" fmla="*/ 640746 h 2005672"/>
              <a:gd name="connsiteX397-20475" fmla="*/ 981145 w 4011346"/>
              <a:gd name="connsiteY397-20476" fmla="*/ 687467 h 2005672"/>
              <a:gd name="connsiteX398-20477" fmla="*/ 1001168 w 4011346"/>
              <a:gd name="connsiteY398-20478" fmla="*/ 710828 h 2005672"/>
              <a:gd name="connsiteX399-20479" fmla="*/ 1017854 w 4011346"/>
              <a:gd name="connsiteY399-20480" fmla="*/ 757549 h 2005672"/>
              <a:gd name="connsiteX400-20481" fmla="*/ 1047890 w 4011346"/>
              <a:gd name="connsiteY400-20482" fmla="*/ 744200 h 2005672"/>
              <a:gd name="connsiteX401-20483" fmla="*/ 1014517 w 4011346"/>
              <a:gd name="connsiteY401-20484" fmla="*/ 797596 h 2005672"/>
              <a:gd name="connsiteX402-20485" fmla="*/ 957784 w 4011346"/>
              <a:gd name="connsiteY402-20486" fmla="*/ 744200 h 2005672"/>
              <a:gd name="connsiteX403-20487" fmla="*/ 884365 w 4011346"/>
              <a:gd name="connsiteY403-20488" fmla="*/ 707491 h 2005672"/>
              <a:gd name="connsiteX404-20489" fmla="*/ 824295 w 4011346"/>
              <a:gd name="connsiteY404-20490" fmla="*/ 684130 h 2005672"/>
              <a:gd name="connsiteX405-20491" fmla="*/ 810946 w 4011346"/>
              <a:gd name="connsiteY405-20492" fmla="*/ 720839 h 2005672"/>
              <a:gd name="connsiteX406-20493" fmla="*/ 827633 w 4011346"/>
              <a:gd name="connsiteY406-20494" fmla="*/ 757549 h 2005672"/>
              <a:gd name="connsiteX407-20495" fmla="*/ 814284 w 4011346"/>
              <a:gd name="connsiteY407-20496" fmla="*/ 780910 h 2005672"/>
              <a:gd name="connsiteX408-20497" fmla="*/ 800935 w 4011346"/>
              <a:gd name="connsiteY408-20498" fmla="*/ 797596 h 2005672"/>
              <a:gd name="connsiteX409-20499" fmla="*/ 770900 w 4011346"/>
              <a:gd name="connsiteY409-20500" fmla="*/ 740863 h 2005672"/>
              <a:gd name="connsiteX410-20501" fmla="*/ 744202 w 4011346"/>
              <a:gd name="connsiteY410-20502" fmla="*/ 777572 h 2005672"/>
              <a:gd name="connsiteX411-20503" fmla="*/ 707492 w 4011346"/>
              <a:gd name="connsiteY411-20504" fmla="*/ 770898 h 2005672"/>
              <a:gd name="connsiteX412-20505" fmla="*/ 654097 w 4011346"/>
              <a:gd name="connsiteY412-20506" fmla="*/ 807607 h 2005672"/>
              <a:gd name="connsiteX413-20507" fmla="*/ 644085 w 4011346"/>
              <a:gd name="connsiteY413-20508" fmla="*/ 784247 h 2005672"/>
              <a:gd name="connsiteX414-20509" fmla="*/ 654097 w 4011346"/>
              <a:gd name="connsiteY414-20510" fmla="*/ 747537 h 2005672"/>
              <a:gd name="connsiteX415-20511" fmla="*/ 614050 w 4011346"/>
              <a:gd name="connsiteY415-20512" fmla="*/ 784247 h 2005672"/>
              <a:gd name="connsiteX416-20513" fmla="*/ 594027 w 4011346"/>
              <a:gd name="connsiteY416-20514" fmla="*/ 784247 h 2005672"/>
              <a:gd name="connsiteX417-20515" fmla="*/ 533957 w 4011346"/>
              <a:gd name="connsiteY417-20516" fmla="*/ 817619 h 2005672"/>
              <a:gd name="connsiteX418-20517" fmla="*/ 510596 w 4011346"/>
              <a:gd name="connsiteY418-20518" fmla="*/ 840980 h 2005672"/>
              <a:gd name="connsiteX419-20519" fmla="*/ 500584 w 4011346"/>
              <a:gd name="connsiteY419-20520" fmla="*/ 887701 h 2005672"/>
              <a:gd name="connsiteX420-20521" fmla="*/ 450526 w 4011346"/>
              <a:gd name="connsiteY420-20522" fmla="*/ 874352 h 2005672"/>
              <a:gd name="connsiteX421-20523" fmla="*/ 433840 w 4011346"/>
              <a:gd name="connsiteY421-20524" fmla="*/ 837642 h 2005672"/>
              <a:gd name="connsiteX422-20525" fmla="*/ 467212 w 4011346"/>
              <a:gd name="connsiteY422-20526" fmla="*/ 807607 h 2005672"/>
              <a:gd name="connsiteX423-20527" fmla="*/ 453863 w 4011346"/>
              <a:gd name="connsiteY423-20528" fmla="*/ 784247 h 2005672"/>
              <a:gd name="connsiteX424-20529" fmla="*/ 390456 w 4011346"/>
              <a:gd name="connsiteY424-20530" fmla="*/ 754212 h 2005672"/>
              <a:gd name="connsiteX425-20531" fmla="*/ 417154 w 4011346"/>
              <a:gd name="connsiteY425-20532" fmla="*/ 804270 h 2005672"/>
              <a:gd name="connsiteX426-20533" fmla="*/ 407142 w 4011346"/>
              <a:gd name="connsiteY426-20534" fmla="*/ 847654 h 2005672"/>
              <a:gd name="connsiteX427-20535" fmla="*/ 413817 w 4011346"/>
              <a:gd name="connsiteY427-20536" fmla="*/ 884364 h 2005672"/>
              <a:gd name="connsiteX428-20537" fmla="*/ 427165 w 4011346"/>
              <a:gd name="connsiteY428-20538" fmla="*/ 907724 h 2005672"/>
              <a:gd name="connsiteX429-20539" fmla="*/ 413817 w 4011346"/>
              <a:gd name="connsiteY429-20540" fmla="*/ 937759 h 2005672"/>
              <a:gd name="connsiteX430-20541" fmla="*/ 390456 w 4011346"/>
              <a:gd name="connsiteY430-20542" fmla="*/ 914399 h 2005672"/>
              <a:gd name="connsiteX431-20543" fmla="*/ 360421 w 4011346"/>
              <a:gd name="connsiteY431-20544" fmla="*/ 911061 h 2005672"/>
              <a:gd name="connsiteX432-20545" fmla="*/ 333723 w 4011346"/>
              <a:gd name="connsiteY432-20546" fmla="*/ 951108 h 2005672"/>
              <a:gd name="connsiteX433-20547" fmla="*/ 307025 w 4011346"/>
              <a:gd name="connsiteY433-20548" fmla="*/ 971131 h 2005672"/>
              <a:gd name="connsiteX434-20549" fmla="*/ 320374 w 4011346"/>
              <a:gd name="connsiteY434-20550" fmla="*/ 997829 h 2005672"/>
              <a:gd name="connsiteX435-20551" fmla="*/ 303688 w 4011346"/>
              <a:gd name="connsiteY435-20552" fmla="*/ 1021190 h 2005672"/>
              <a:gd name="connsiteX436-20553" fmla="*/ 233606 w 4011346"/>
              <a:gd name="connsiteY436-20554" fmla="*/ 984480 h 2005672"/>
              <a:gd name="connsiteX437-20555" fmla="*/ 243618 w 4011346"/>
              <a:gd name="connsiteY437-20556" fmla="*/ 1034539 h 2005672"/>
              <a:gd name="connsiteX438-20557" fmla="*/ 263641 w 4011346"/>
              <a:gd name="connsiteY438-20558" fmla="*/ 1054562 h 2005672"/>
              <a:gd name="connsiteX439-20559" fmla="*/ 250292 w 4011346"/>
              <a:gd name="connsiteY439-20560" fmla="*/ 1067911 h 2005672"/>
              <a:gd name="connsiteX440-20561" fmla="*/ 193560 w 4011346"/>
              <a:gd name="connsiteY440-20562" fmla="*/ 1031201 h 2005672"/>
              <a:gd name="connsiteX441-20563" fmla="*/ 170199 w 4011346"/>
              <a:gd name="connsiteY441-20564" fmla="*/ 991155 h 2005672"/>
              <a:gd name="connsiteX442-20565" fmla="*/ 170199 w 4011346"/>
              <a:gd name="connsiteY442-20566" fmla="*/ 944434 h 2005672"/>
              <a:gd name="connsiteX443-20567" fmla="*/ 133490 w 4011346"/>
              <a:gd name="connsiteY443-20568" fmla="*/ 867677 h 2005672"/>
              <a:gd name="connsiteX444-20569" fmla="*/ 196897 w 4011346"/>
              <a:gd name="connsiteY444-20570" fmla="*/ 897712 h 2005672"/>
              <a:gd name="connsiteX445-20571" fmla="*/ 256967 w 4011346"/>
              <a:gd name="connsiteY445-20572" fmla="*/ 927747 h 2005672"/>
              <a:gd name="connsiteX446-20573" fmla="*/ 293676 w 4011346"/>
              <a:gd name="connsiteY446-20574" fmla="*/ 931085 h 2005672"/>
              <a:gd name="connsiteX447-20575" fmla="*/ 327049 w 4011346"/>
              <a:gd name="connsiteY447-20576" fmla="*/ 901050 h 2005672"/>
              <a:gd name="connsiteX448-20577" fmla="*/ 343735 w 4011346"/>
              <a:gd name="connsiteY448-20578" fmla="*/ 864340 h 2005672"/>
              <a:gd name="connsiteX449-20579" fmla="*/ 333723 w 4011346"/>
              <a:gd name="connsiteY449-20580" fmla="*/ 814282 h 2005672"/>
              <a:gd name="connsiteX450-20581" fmla="*/ 290339 w 4011346"/>
              <a:gd name="connsiteY450-20582" fmla="*/ 794258 h 2005672"/>
              <a:gd name="connsiteX451-20583" fmla="*/ 236944 w 4011346"/>
              <a:gd name="connsiteY451-20584" fmla="*/ 747537 h 2005672"/>
              <a:gd name="connsiteX452-20585" fmla="*/ 133490 w 4011346"/>
              <a:gd name="connsiteY452-20586" fmla="*/ 690804 h 2005672"/>
              <a:gd name="connsiteX0-20587" fmla="*/ 133490 w 4011346"/>
              <a:gd name="connsiteY0-20588" fmla="*/ 702234 h 2017102"/>
              <a:gd name="connsiteX1-20589" fmla="*/ 46722 w 4011346"/>
              <a:gd name="connsiteY1-20590" fmla="*/ 732269 h 2017102"/>
              <a:gd name="connsiteX2-20591" fmla="*/ 33373 w 4011346"/>
              <a:gd name="connsiteY2-20592" fmla="*/ 762304 h 2017102"/>
              <a:gd name="connsiteX3-20593" fmla="*/ 43384 w 4011346"/>
              <a:gd name="connsiteY3-20594" fmla="*/ 792340 h 2017102"/>
              <a:gd name="connsiteX4-20595" fmla="*/ 60071 w 4011346"/>
              <a:gd name="connsiteY4-20596" fmla="*/ 819037 h 2017102"/>
              <a:gd name="connsiteX5-20597" fmla="*/ 73419 w 4011346"/>
              <a:gd name="connsiteY5-20598" fmla="*/ 849072 h 2017102"/>
              <a:gd name="connsiteX6-20599" fmla="*/ 56733 w 4011346"/>
              <a:gd name="connsiteY6-20600" fmla="*/ 872433 h 2017102"/>
              <a:gd name="connsiteX7-20601" fmla="*/ 76757 w 4011346"/>
              <a:gd name="connsiteY7-20602" fmla="*/ 952526 h 2017102"/>
              <a:gd name="connsiteX8-20603" fmla="*/ 66745 w 4011346"/>
              <a:gd name="connsiteY8-20604" fmla="*/ 969213 h 2017102"/>
              <a:gd name="connsiteX9-20605" fmla="*/ 70082 w 4011346"/>
              <a:gd name="connsiteY9-20606" fmla="*/ 995910 h 2017102"/>
              <a:gd name="connsiteX10-20607" fmla="*/ 70082 w 4011346"/>
              <a:gd name="connsiteY10-20608" fmla="*/ 1035957 h 2017102"/>
              <a:gd name="connsiteX11-20609" fmla="*/ 80094 w 4011346"/>
              <a:gd name="connsiteY11-20610" fmla="*/ 1055980 h 2017102"/>
              <a:gd name="connsiteX12-20611" fmla="*/ 76757 w 4011346"/>
              <a:gd name="connsiteY12-20612" fmla="*/ 1079341 h 2017102"/>
              <a:gd name="connsiteX13-20613" fmla="*/ 106792 w 4011346"/>
              <a:gd name="connsiteY13-20614" fmla="*/ 1112713 h 2017102"/>
              <a:gd name="connsiteX14-20615" fmla="*/ 106792 w 4011346"/>
              <a:gd name="connsiteY14-20616" fmla="*/ 1142748 h 2017102"/>
              <a:gd name="connsiteX15-20617" fmla="*/ 13349 w 4011346"/>
              <a:gd name="connsiteY15-20618" fmla="*/ 1232853 h 2017102"/>
              <a:gd name="connsiteX16-20619" fmla="*/ 33373 w 4011346"/>
              <a:gd name="connsiteY16-20620" fmla="*/ 1266226 h 2017102"/>
              <a:gd name="connsiteX17-20621" fmla="*/ 33373 w 4011346"/>
              <a:gd name="connsiteY17-20622" fmla="*/ 1266226 h 2017102"/>
              <a:gd name="connsiteX18-20623" fmla="*/ 16687 w 4011346"/>
              <a:gd name="connsiteY18-20624" fmla="*/ 1296261 h 2017102"/>
              <a:gd name="connsiteX19-20625" fmla="*/ 3338 w 4011346"/>
              <a:gd name="connsiteY19-20626" fmla="*/ 1326296 h 2017102"/>
              <a:gd name="connsiteX20-20627" fmla="*/ 0 w 4011346"/>
              <a:gd name="connsiteY20-20628" fmla="*/ 1386366 h 2017102"/>
              <a:gd name="connsiteX21-20629" fmla="*/ 16687 w 4011346"/>
              <a:gd name="connsiteY21-20630" fmla="*/ 1429750 h 2017102"/>
              <a:gd name="connsiteX22-20631" fmla="*/ 20024 w 4011346"/>
              <a:gd name="connsiteY22-20632" fmla="*/ 1463122 h 2017102"/>
              <a:gd name="connsiteX23-20633" fmla="*/ 56733 w 4011346"/>
              <a:gd name="connsiteY23-20634" fmla="*/ 1473134 h 2017102"/>
              <a:gd name="connsiteX24-20635" fmla="*/ 116803 w 4011346"/>
              <a:gd name="connsiteY24-20636" fmla="*/ 1559902 h 2017102"/>
              <a:gd name="connsiteX25-20637" fmla="*/ 96780 w 4011346"/>
              <a:gd name="connsiteY25-20638" fmla="*/ 1583262 h 2017102"/>
              <a:gd name="connsiteX26-20639" fmla="*/ 93443 w 4011346"/>
              <a:gd name="connsiteY26-20640" fmla="*/ 1613297 h 2017102"/>
              <a:gd name="connsiteX27-20641" fmla="*/ 120141 w 4011346"/>
              <a:gd name="connsiteY27-20642" fmla="*/ 1616634 h 2017102"/>
              <a:gd name="connsiteX28-20643" fmla="*/ 160187 w 4011346"/>
              <a:gd name="connsiteY28-20644" fmla="*/ 1629983 h 2017102"/>
              <a:gd name="connsiteX29-20645" fmla="*/ 186885 w 4011346"/>
              <a:gd name="connsiteY29-20646" fmla="*/ 1643332 h 2017102"/>
              <a:gd name="connsiteX30-20647" fmla="*/ 213583 w 4011346"/>
              <a:gd name="connsiteY30-20648" fmla="*/ 1673367 h 2017102"/>
              <a:gd name="connsiteX31-20649" fmla="*/ 243618 w 4011346"/>
              <a:gd name="connsiteY31-20650" fmla="*/ 1676704 h 2017102"/>
              <a:gd name="connsiteX32-20651" fmla="*/ 287002 w 4011346"/>
              <a:gd name="connsiteY32-20652" fmla="*/ 1706740 h 2017102"/>
              <a:gd name="connsiteX33-20653" fmla="*/ 310363 w 4011346"/>
              <a:gd name="connsiteY33-20654" fmla="*/ 1716751 h 2017102"/>
              <a:gd name="connsiteX34-20655" fmla="*/ 310363 w 4011346"/>
              <a:gd name="connsiteY34-20656" fmla="*/ 1753461 h 2017102"/>
              <a:gd name="connsiteX35-20657" fmla="*/ 270316 w 4011346"/>
              <a:gd name="connsiteY35-20658" fmla="*/ 1793507 h 2017102"/>
              <a:gd name="connsiteX36-20659" fmla="*/ 280327 w 4011346"/>
              <a:gd name="connsiteY36-20660" fmla="*/ 1816868 h 2017102"/>
              <a:gd name="connsiteX37-20661" fmla="*/ 273653 w 4011346"/>
              <a:gd name="connsiteY37-20662" fmla="*/ 1836891 h 2017102"/>
              <a:gd name="connsiteX38-20663" fmla="*/ 266979 w 4011346"/>
              <a:gd name="connsiteY38-20664" fmla="*/ 1853577 h 2017102"/>
              <a:gd name="connsiteX39-20665" fmla="*/ 240281 w 4011346"/>
              <a:gd name="connsiteY39-20666" fmla="*/ 1893624 h 2017102"/>
              <a:gd name="connsiteX40-20667" fmla="*/ 307025 w 4011346"/>
              <a:gd name="connsiteY40-20668" fmla="*/ 1930334 h 2017102"/>
              <a:gd name="connsiteX41-20669" fmla="*/ 337060 w 4011346"/>
              <a:gd name="connsiteY41-20670" fmla="*/ 1937008 h 2017102"/>
              <a:gd name="connsiteX42-20671" fmla="*/ 360421 w 4011346"/>
              <a:gd name="connsiteY42-20672" fmla="*/ 1943683 h 2017102"/>
              <a:gd name="connsiteX43-20673" fmla="*/ 380444 w 4011346"/>
              <a:gd name="connsiteY43-20674" fmla="*/ 1950357 h 2017102"/>
              <a:gd name="connsiteX44-20675" fmla="*/ 407142 w 4011346"/>
              <a:gd name="connsiteY44-20676" fmla="*/ 1970380 h 2017102"/>
              <a:gd name="connsiteX45-20677" fmla="*/ 437177 w 4011346"/>
              <a:gd name="connsiteY45-20678" fmla="*/ 1967043 h 2017102"/>
              <a:gd name="connsiteX46-20679" fmla="*/ 507259 w 4011346"/>
              <a:gd name="connsiteY46-20680" fmla="*/ 2017102 h 2017102"/>
              <a:gd name="connsiteX47-20681" fmla="*/ 517271 w 4011346"/>
              <a:gd name="connsiteY47-20682" fmla="*/ 2003753 h 2017102"/>
              <a:gd name="connsiteX48-20683" fmla="*/ 507259 w 4011346"/>
              <a:gd name="connsiteY48-20684" fmla="*/ 1963706 h 2017102"/>
              <a:gd name="connsiteX49-20685" fmla="*/ 500584 w 4011346"/>
              <a:gd name="connsiteY49-20686" fmla="*/ 1930334 h 2017102"/>
              <a:gd name="connsiteX50-20687" fmla="*/ 483898 w 4011346"/>
              <a:gd name="connsiteY50-20688" fmla="*/ 1886950 h 2017102"/>
              <a:gd name="connsiteX51-20689" fmla="*/ 513933 w 4011346"/>
              <a:gd name="connsiteY51-20690" fmla="*/ 1866926 h 2017102"/>
              <a:gd name="connsiteX52-20691" fmla="*/ 547306 w 4011346"/>
              <a:gd name="connsiteY52-20692" fmla="*/ 1843566 h 2017102"/>
              <a:gd name="connsiteX53-20693" fmla="*/ 527282 w 4011346"/>
              <a:gd name="connsiteY53-20694" fmla="*/ 1826880 h 2017102"/>
              <a:gd name="connsiteX54-20695" fmla="*/ 517271 w 4011346"/>
              <a:gd name="connsiteY54-20696" fmla="*/ 1793507 h 2017102"/>
              <a:gd name="connsiteX55-20697" fmla="*/ 480561 w 4011346"/>
              <a:gd name="connsiteY55-20698" fmla="*/ 1776821 h 2017102"/>
              <a:gd name="connsiteX56-20699" fmla="*/ 470549 w 4011346"/>
              <a:gd name="connsiteY56-20700" fmla="*/ 1756798 h 2017102"/>
              <a:gd name="connsiteX57-20701" fmla="*/ 480561 w 4011346"/>
              <a:gd name="connsiteY57-20702" fmla="*/ 1726763 h 2017102"/>
              <a:gd name="connsiteX58-20703" fmla="*/ 490573 w 4011346"/>
              <a:gd name="connsiteY58-20704" fmla="*/ 1686716 h 2017102"/>
              <a:gd name="connsiteX59-20705" fmla="*/ 513933 w 4011346"/>
              <a:gd name="connsiteY59-20706" fmla="*/ 1706740 h 2017102"/>
              <a:gd name="connsiteX60-20707" fmla="*/ 520608 w 4011346"/>
              <a:gd name="connsiteY60-20708" fmla="*/ 1690053 h 2017102"/>
              <a:gd name="connsiteX61-20709" fmla="*/ 543968 w 4011346"/>
              <a:gd name="connsiteY61-20710" fmla="*/ 1653344 h 2017102"/>
              <a:gd name="connsiteX62-20711" fmla="*/ 574003 w 4011346"/>
              <a:gd name="connsiteY62-20712" fmla="*/ 1636658 h 2017102"/>
              <a:gd name="connsiteX63-20713" fmla="*/ 590690 w 4011346"/>
              <a:gd name="connsiteY63-20714" fmla="*/ 1650007 h 2017102"/>
              <a:gd name="connsiteX64-20715" fmla="*/ 610713 w 4011346"/>
              <a:gd name="connsiteY64-20716" fmla="*/ 1623309 h 2017102"/>
              <a:gd name="connsiteX65-20717" fmla="*/ 630736 w 4011346"/>
              <a:gd name="connsiteY65-20718" fmla="*/ 1650007 h 2017102"/>
              <a:gd name="connsiteX66-20719" fmla="*/ 657434 w 4011346"/>
              <a:gd name="connsiteY66-20720" fmla="*/ 1673367 h 2017102"/>
              <a:gd name="connsiteX67-20721" fmla="*/ 674120 w 4011346"/>
              <a:gd name="connsiteY67-20722" fmla="*/ 1680042 h 2017102"/>
              <a:gd name="connsiteX68-20723" fmla="*/ 697481 w 4011346"/>
              <a:gd name="connsiteY68-20724" fmla="*/ 1680042 h 2017102"/>
              <a:gd name="connsiteX69-20725" fmla="*/ 717504 w 4011346"/>
              <a:gd name="connsiteY69-20726" fmla="*/ 1666693 h 2017102"/>
              <a:gd name="connsiteX70-20727" fmla="*/ 744202 w 4011346"/>
              <a:gd name="connsiteY70-20728" fmla="*/ 1666693 h 2017102"/>
              <a:gd name="connsiteX71-20729" fmla="*/ 760888 w 4011346"/>
              <a:gd name="connsiteY71-20730" fmla="*/ 1663356 h 2017102"/>
              <a:gd name="connsiteX72-20731" fmla="*/ 790923 w 4011346"/>
              <a:gd name="connsiteY72-20732" fmla="*/ 1696728 h 2017102"/>
              <a:gd name="connsiteX73-20733" fmla="*/ 797598 w 4011346"/>
              <a:gd name="connsiteY73-20734" fmla="*/ 1670030 h 2017102"/>
              <a:gd name="connsiteX74-20735" fmla="*/ 817621 w 4011346"/>
              <a:gd name="connsiteY74-20736" fmla="*/ 1686716 h 2017102"/>
              <a:gd name="connsiteX75-20737" fmla="*/ 837644 w 4011346"/>
              <a:gd name="connsiteY75-20738" fmla="*/ 1663356 h 2017102"/>
              <a:gd name="connsiteX76-20739" fmla="*/ 827633 w 4011346"/>
              <a:gd name="connsiteY76-20740" fmla="*/ 1643332 h 2017102"/>
              <a:gd name="connsiteX77-20741" fmla="*/ 810946 w 4011346"/>
              <a:gd name="connsiteY77-20742" fmla="*/ 1629983 h 2017102"/>
              <a:gd name="connsiteX78-20743" fmla="*/ 810946 w 4011346"/>
              <a:gd name="connsiteY78-20744" fmla="*/ 1603286 h 2017102"/>
              <a:gd name="connsiteX79-20745" fmla="*/ 810946 w 4011346"/>
              <a:gd name="connsiteY79-20746" fmla="*/ 1589937 h 2017102"/>
              <a:gd name="connsiteX80-20747" fmla="*/ 830970 w 4011346"/>
              <a:gd name="connsiteY80-20748" fmla="*/ 1586599 h 2017102"/>
              <a:gd name="connsiteX81-20749" fmla="*/ 840981 w 4011346"/>
              <a:gd name="connsiteY81-20750" fmla="*/ 1583262 h 2017102"/>
              <a:gd name="connsiteX82-20751" fmla="*/ 820958 w 4011346"/>
              <a:gd name="connsiteY82-20752" fmla="*/ 1546553 h 2017102"/>
              <a:gd name="connsiteX83-20753" fmla="*/ 854330 w 4011346"/>
              <a:gd name="connsiteY83-20754" fmla="*/ 1539878 h 2017102"/>
              <a:gd name="connsiteX84-20755" fmla="*/ 891040 w 4011346"/>
              <a:gd name="connsiteY84-20756" fmla="*/ 1546553 h 2017102"/>
              <a:gd name="connsiteX85-20757" fmla="*/ 964459 w 4011346"/>
              <a:gd name="connsiteY85-20758" fmla="*/ 1503169 h 2017102"/>
              <a:gd name="connsiteX86-20759" fmla="*/ 1001168 w 4011346"/>
              <a:gd name="connsiteY86-20760" fmla="*/ 1503169 h 2017102"/>
              <a:gd name="connsiteX87-20761" fmla="*/ 1027866 w 4011346"/>
              <a:gd name="connsiteY87-20762" fmla="*/ 1479808 h 2017102"/>
              <a:gd name="connsiteX88-20763" fmla="*/ 1047890 w 4011346"/>
              <a:gd name="connsiteY88-20764" fmla="*/ 1489820 h 2017102"/>
              <a:gd name="connsiteX89-20765" fmla="*/ 1067913 w 4011346"/>
              <a:gd name="connsiteY89-20766" fmla="*/ 1499831 h 2017102"/>
              <a:gd name="connsiteX90-20767" fmla="*/ 1087936 w 4011346"/>
              <a:gd name="connsiteY90-20768" fmla="*/ 1526529 h 2017102"/>
              <a:gd name="connsiteX91-20769" fmla="*/ 1074587 w 4011346"/>
              <a:gd name="connsiteY91-20770" fmla="*/ 1539878 h 2017102"/>
              <a:gd name="connsiteX92-20771" fmla="*/ 1104622 w 4011346"/>
              <a:gd name="connsiteY92-20772" fmla="*/ 1539878 h 2017102"/>
              <a:gd name="connsiteX93-20773" fmla="*/ 1107960 w 4011346"/>
              <a:gd name="connsiteY93-20774" fmla="*/ 1556564 h 2017102"/>
              <a:gd name="connsiteX94-20775" fmla="*/ 1121309 w 4011346"/>
              <a:gd name="connsiteY94-20776" fmla="*/ 1539878 h 2017102"/>
              <a:gd name="connsiteX95-20777" fmla="*/ 1134657 w 4011346"/>
              <a:gd name="connsiteY95-20778" fmla="*/ 1553227 h 2017102"/>
              <a:gd name="connsiteX96-20779" fmla="*/ 1134657 w 4011346"/>
              <a:gd name="connsiteY96-20780" fmla="*/ 1573250 h 2017102"/>
              <a:gd name="connsiteX97-20781" fmla="*/ 1148006 w 4011346"/>
              <a:gd name="connsiteY97-20782" fmla="*/ 1569913 h 2017102"/>
              <a:gd name="connsiteX98-20783" fmla="*/ 1208076 w 4011346"/>
              <a:gd name="connsiteY98-20784" fmla="*/ 1523192 h 2017102"/>
              <a:gd name="connsiteX99-20785" fmla="*/ 1211414 w 4011346"/>
              <a:gd name="connsiteY99-20786" fmla="*/ 1543215 h 2017102"/>
              <a:gd name="connsiteX100-20787" fmla="*/ 1244786 w 4011346"/>
              <a:gd name="connsiteY100-20788" fmla="*/ 1563239 h 2017102"/>
              <a:gd name="connsiteX101-20789" fmla="*/ 1264809 w 4011346"/>
              <a:gd name="connsiteY101-20790" fmla="*/ 1593274 h 2017102"/>
              <a:gd name="connsiteX102-20791" fmla="*/ 1298181 w 4011346"/>
              <a:gd name="connsiteY102-20792" fmla="*/ 1700065 h 2017102"/>
              <a:gd name="connsiteX103-20793" fmla="*/ 1308193 w 4011346"/>
              <a:gd name="connsiteY103-20794" fmla="*/ 1656681 h 2017102"/>
              <a:gd name="connsiteX104-20795" fmla="*/ 1344903 w 4011346"/>
              <a:gd name="connsiteY104-20796" fmla="*/ 1676704 h 2017102"/>
              <a:gd name="connsiteX105-20797" fmla="*/ 1388287 w 4011346"/>
              <a:gd name="connsiteY105-20798" fmla="*/ 1676704 h 2017102"/>
              <a:gd name="connsiteX106-20799" fmla="*/ 1394961 w 4011346"/>
              <a:gd name="connsiteY106-20800" fmla="*/ 1700065 h 2017102"/>
              <a:gd name="connsiteX107-20801" fmla="*/ 1435008 w 4011346"/>
              <a:gd name="connsiteY107-20802" fmla="*/ 1723426 h 2017102"/>
              <a:gd name="connsiteX108-20803" fmla="*/ 1465043 w 4011346"/>
              <a:gd name="connsiteY108-20804" fmla="*/ 1723426 h 2017102"/>
              <a:gd name="connsiteX109-20805" fmla="*/ 1491741 w 4011346"/>
              <a:gd name="connsiteY109-20806" fmla="*/ 1736775 h 2017102"/>
              <a:gd name="connsiteX110-20807" fmla="*/ 1535125 w 4011346"/>
              <a:gd name="connsiteY110-20808" fmla="*/ 1693391 h 2017102"/>
              <a:gd name="connsiteX111-20809" fmla="*/ 1571834 w 4011346"/>
              <a:gd name="connsiteY111-20810" fmla="*/ 1673367 h 2017102"/>
              <a:gd name="connsiteX112-20811" fmla="*/ 1608544 w 4011346"/>
              <a:gd name="connsiteY112-20812" fmla="*/ 1676704 h 2017102"/>
              <a:gd name="connsiteX113-20813" fmla="*/ 1655265 w 4011346"/>
              <a:gd name="connsiteY113-20814" fmla="*/ 1690053 h 2017102"/>
              <a:gd name="connsiteX114-20815" fmla="*/ 1681963 w 4011346"/>
              <a:gd name="connsiteY114-20816" fmla="*/ 1706740 h 2017102"/>
              <a:gd name="connsiteX115-20817" fmla="*/ 1735358 w 4011346"/>
              <a:gd name="connsiteY115-20818" fmla="*/ 1700065 h 2017102"/>
              <a:gd name="connsiteX116-20819" fmla="*/ 1745370 w 4011346"/>
              <a:gd name="connsiteY116-20820" fmla="*/ 1680042 h 2017102"/>
              <a:gd name="connsiteX117-20821" fmla="*/ 1738695 w 4011346"/>
              <a:gd name="connsiteY117-20822" fmla="*/ 1660018 h 2017102"/>
              <a:gd name="connsiteX118-20823" fmla="*/ 1765393 w 4011346"/>
              <a:gd name="connsiteY118-20824" fmla="*/ 1633321 h 2017102"/>
              <a:gd name="connsiteX119-20825" fmla="*/ 1778742 w 4011346"/>
              <a:gd name="connsiteY119-20826" fmla="*/ 1629983 h 2017102"/>
              <a:gd name="connsiteX120-20827" fmla="*/ 1812114 w 4011346"/>
              <a:gd name="connsiteY120-20828" fmla="*/ 1646669 h 2017102"/>
              <a:gd name="connsiteX121-20829" fmla="*/ 1852161 w 4011346"/>
              <a:gd name="connsiteY121-20830" fmla="*/ 1660018 h 2017102"/>
              <a:gd name="connsiteX122-20831" fmla="*/ 1858836 w 4011346"/>
              <a:gd name="connsiteY122-20832" fmla="*/ 1686716 h 2017102"/>
              <a:gd name="connsiteX123-20833" fmla="*/ 1872184 w 4011346"/>
              <a:gd name="connsiteY123-20834" fmla="*/ 1693391 h 2017102"/>
              <a:gd name="connsiteX124-20835" fmla="*/ 1902219 w 4011346"/>
              <a:gd name="connsiteY124-20836" fmla="*/ 1696728 h 2017102"/>
              <a:gd name="connsiteX125-20837" fmla="*/ 1932254 w 4011346"/>
              <a:gd name="connsiteY125-20838" fmla="*/ 1680042 h 2017102"/>
              <a:gd name="connsiteX126-20839" fmla="*/ 1962290 w 4011346"/>
              <a:gd name="connsiteY126-20840" fmla="*/ 1693391 h 2017102"/>
              <a:gd name="connsiteX127-20841" fmla="*/ 1985650 w 4011346"/>
              <a:gd name="connsiteY127-20842" fmla="*/ 1706740 h 2017102"/>
              <a:gd name="connsiteX128-20843" fmla="*/ 1995662 w 4011346"/>
              <a:gd name="connsiteY128-20844" fmla="*/ 1716751 h 2017102"/>
              <a:gd name="connsiteX129-20845" fmla="*/ 2032371 w 4011346"/>
              <a:gd name="connsiteY129-20846" fmla="*/ 1736775 h 2017102"/>
              <a:gd name="connsiteX130-20847" fmla="*/ 2069081 w 4011346"/>
              <a:gd name="connsiteY130-20848" fmla="*/ 1733437 h 2017102"/>
              <a:gd name="connsiteX131-20849" fmla="*/ 2142500 w 4011346"/>
              <a:gd name="connsiteY131-20850" fmla="*/ 1690053 h 2017102"/>
              <a:gd name="connsiteX132-20851" fmla="*/ 2195895 w 4011346"/>
              <a:gd name="connsiteY132-20852" fmla="*/ 1703402 h 2017102"/>
              <a:gd name="connsiteX133-20853" fmla="*/ 2225930 w 4011346"/>
              <a:gd name="connsiteY133-20854" fmla="*/ 1713414 h 2017102"/>
              <a:gd name="connsiteX134-20855" fmla="*/ 2259303 w 4011346"/>
              <a:gd name="connsiteY134-20856" fmla="*/ 1700065 h 2017102"/>
              <a:gd name="connsiteX135-20857" fmla="*/ 2262640 w 4011346"/>
              <a:gd name="connsiteY135-20858" fmla="*/ 1673367 h 2017102"/>
              <a:gd name="connsiteX136-20859" fmla="*/ 2282663 w 4011346"/>
              <a:gd name="connsiteY136-20860" fmla="*/ 1643332 h 2017102"/>
              <a:gd name="connsiteX137-20861" fmla="*/ 2299349 w 4011346"/>
              <a:gd name="connsiteY137-20862" fmla="*/ 1589937 h 2017102"/>
              <a:gd name="connsiteX138-20863" fmla="*/ 2282663 w 4011346"/>
              <a:gd name="connsiteY138-20864" fmla="*/ 1593274 h 2017102"/>
              <a:gd name="connsiteX139-20865" fmla="*/ 2312698 w 4011346"/>
              <a:gd name="connsiteY139-20866" fmla="*/ 1566576 h 2017102"/>
              <a:gd name="connsiteX140-20867" fmla="*/ 2339396 w 4011346"/>
              <a:gd name="connsiteY140-20868" fmla="*/ 1563239 h 2017102"/>
              <a:gd name="connsiteX141-20869" fmla="*/ 2396129 w 4011346"/>
              <a:gd name="connsiteY141-20870" fmla="*/ 1573250 h 2017102"/>
              <a:gd name="connsiteX142-20871" fmla="*/ 2436176 w 4011346"/>
              <a:gd name="connsiteY142-20872" fmla="*/ 1599948 h 2017102"/>
              <a:gd name="connsiteX143-20873" fmla="*/ 2462873 w 4011346"/>
              <a:gd name="connsiteY143-20874" fmla="*/ 1629983 h 2017102"/>
              <a:gd name="connsiteX144-20875" fmla="*/ 2469548 w 4011346"/>
              <a:gd name="connsiteY144-20876" fmla="*/ 1666693 h 2017102"/>
              <a:gd name="connsiteX145-20877" fmla="*/ 2476222 w 4011346"/>
              <a:gd name="connsiteY145-20878" fmla="*/ 1706740 h 2017102"/>
              <a:gd name="connsiteX146-20879" fmla="*/ 2486234 w 4011346"/>
              <a:gd name="connsiteY146-20880" fmla="*/ 1726763 h 2017102"/>
              <a:gd name="connsiteX147-20881" fmla="*/ 2529618 w 4011346"/>
              <a:gd name="connsiteY147-20882" fmla="*/ 1740112 h 2017102"/>
              <a:gd name="connsiteX148-20883" fmla="*/ 2549641 w 4011346"/>
              <a:gd name="connsiteY148-20884" fmla="*/ 1760135 h 2017102"/>
              <a:gd name="connsiteX149-20885" fmla="*/ 2562990 w 4011346"/>
              <a:gd name="connsiteY149-20886" fmla="*/ 1793507 h 2017102"/>
              <a:gd name="connsiteX150-20887" fmla="*/ 2586351 w 4011346"/>
              <a:gd name="connsiteY150-20888" fmla="*/ 1786833 h 2017102"/>
              <a:gd name="connsiteX151-20889" fmla="*/ 2606374 w 4011346"/>
              <a:gd name="connsiteY151-20890" fmla="*/ 1776821 h 2017102"/>
              <a:gd name="connsiteX152-20891" fmla="*/ 2639746 w 4011346"/>
              <a:gd name="connsiteY152-20892" fmla="*/ 1760135 h 2017102"/>
              <a:gd name="connsiteX153-20893" fmla="*/ 2643084 w 4011346"/>
              <a:gd name="connsiteY153-20894" fmla="*/ 1776821 h 2017102"/>
              <a:gd name="connsiteX154-20895" fmla="*/ 2626398 w 4011346"/>
              <a:gd name="connsiteY154-20896" fmla="*/ 1806856 h 2017102"/>
              <a:gd name="connsiteX155-20897" fmla="*/ 2616386 w 4011346"/>
              <a:gd name="connsiteY155-20898" fmla="*/ 1843566 h 2017102"/>
              <a:gd name="connsiteX156-20899" fmla="*/ 2603037 w 4011346"/>
              <a:gd name="connsiteY156-20900" fmla="*/ 1896961 h 2017102"/>
              <a:gd name="connsiteX157-20901" fmla="*/ 2579676 w 4011346"/>
              <a:gd name="connsiteY157-20902" fmla="*/ 1870264 h 2017102"/>
              <a:gd name="connsiteX158-20903" fmla="*/ 2552979 w 4011346"/>
              <a:gd name="connsiteY158-20904" fmla="*/ 1893624 h 2017102"/>
              <a:gd name="connsiteX159-20905" fmla="*/ 2559653 w 4011346"/>
              <a:gd name="connsiteY159-20906" fmla="*/ 1920322 h 2017102"/>
              <a:gd name="connsiteX160-20907" fmla="*/ 2559653 w 4011346"/>
              <a:gd name="connsiteY160-20908" fmla="*/ 1957031 h 2017102"/>
              <a:gd name="connsiteX161-20909" fmla="*/ 2549641 w 4011346"/>
              <a:gd name="connsiteY161-20910" fmla="*/ 1977055 h 2017102"/>
              <a:gd name="connsiteX162-20911" fmla="*/ 2589688 w 4011346"/>
              <a:gd name="connsiteY162-20912" fmla="*/ 1957031 h 2017102"/>
              <a:gd name="connsiteX163-20913" fmla="*/ 2626398 w 4011346"/>
              <a:gd name="connsiteY163-20914" fmla="*/ 1967043 h 2017102"/>
              <a:gd name="connsiteX164-20915" fmla="*/ 2653095 w 4011346"/>
              <a:gd name="connsiteY164-20916" fmla="*/ 1943683 h 2017102"/>
              <a:gd name="connsiteX165-20917" fmla="*/ 2683130 w 4011346"/>
              <a:gd name="connsiteY165-20918" fmla="*/ 1890287 h 2017102"/>
              <a:gd name="connsiteX166-20919" fmla="*/ 2753212 w 4011346"/>
              <a:gd name="connsiteY166-20920" fmla="*/ 1803519 h 2017102"/>
              <a:gd name="connsiteX167-20921" fmla="*/ 2783247 w 4011346"/>
              <a:gd name="connsiteY167-20922" fmla="*/ 1733437 h 2017102"/>
              <a:gd name="connsiteX168-20923" fmla="*/ 2803271 w 4011346"/>
              <a:gd name="connsiteY168-20924" fmla="*/ 1629983 h 2017102"/>
              <a:gd name="connsiteX169-20925" fmla="*/ 2793259 w 4011346"/>
              <a:gd name="connsiteY169-20926" fmla="*/ 1579925 h 2017102"/>
              <a:gd name="connsiteX170-20927" fmla="*/ 2769898 w 4011346"/>
              <a:gd name="connsiteY170-20928" fmla="*/ 1546553 h 2017102"/>
              <a:gd name="connsiteX171-20929" fmla="*/ 2726514 w 4011346"/>
              <a:gd name="connsiteY171-20930" fmla="*/ 1546553 h 2017102"/>
              <a:gd name="connsiteX172-20931" fmla="*/ 2699817 w 4011346"/>
              <a:gd name="connsiteY172-20932" fmla="*/ 1546553 h 2017102"/>
              <a:gd name="connsiteX173-20933" fmla="*/ 2683130 w 4011346"/>
              <a:gd name="connsiteY173-20934" fmla="*/ 1526529 h 2017102"/>
              <a:gd name="connsiteX174-20935" fmla="*/ 2669781 w 4011346"/>
              <a:gd name="connsiteY174-20936" fmla="*/ 1506506 h 2017102"/>
              <a:gd name="connsiteX175-20937" fmla="*/ 2763224 w 4011346"/>
              <a:gd name="connsiteY175-20938" fmla="*/ 1389703 h 2017102"/>
              <a:gd name="connsiteX176-20939" fmla="*/ 2846654 w 4011346"/>
              <a:gd name="connsiteY176-20940" fmla="*/ 1322959 h 2017102"/>
              <a:gd name="connsiteX177-20941" fmla="*/ 2890038 w 4011346"/>
              <a:gd name="connsiteY177-20942" fmla="*/ 1299598 h 2017102"/>
              <a:gd name="connsiteX178-20943" fmla="*/ 2933422 w 4011346"/>
              <a:gd name="connsiteY178-20944" fmla="*/ 1319621 h 2017102"/>
              <a:gd name="connsiteX179-20945" fmla="*/ 2950109 w 4011346"/>
              <a:gd name="connsiteY179-20946" fmla="*/ 1302935 h 2017102"/>
              <a:gd name="connsiteX180-20947" fmla="*/ 2993492 w 4011346"/>
              <a:gd name="connsiteY180-20948" fmla="*/ 1319621 h 2017102"/>
              <a:gd name="connsiteX181-20949" fmla="*/ 3006841 w 4011346"/>
              <a:gd name="connsiteY181-20950" fmla="*/ 1286249 h 2017102"/>
              <a:gd name="connsiteX182-20951" fmla="*/ 3053563 w 4011346"/>
              <a:gd name="connsiteY182-20952" fmla="*/ 1296261 h 2017102"/>
              <a:gd name="connsiteX183-20953" fmla="*/ 3070249 w 4011346"/>
              <a:gd name="connsiteY183-20954" fmla="*/ 1312947 h 2017102"/>
              <a:gd name="connsiteX184-20955" fmla="*/ 3060237 w 4011346"/>
              <a:gd name="connsiteY184-20956" fmla="*/ 1332970 h 2017102"/>
              <a:gd name="connsiteX185-20957" fmla="*/ 3123644 w 4011346"/>
              <a:gd name="connsiteY185-20958" fmla="*/ 1316284 h 2017102"/>
              <a:gd name="connsiteX186-20959" fmla="*/ 3140330 w 4011346"/>
              <a:gd name="connsiteY186-20960" fmla="*/ 1302935 h 2017102"/>
              <a:gd name="connsiteX187-20961" fmla="*/ 3123644 w 4011346"/>
              <a:gd name="connsiteY187-20962" fmla="*/ 1289586 h 2017102"/>
              <a:gd name="connsiteX188-20963" fmla="*/ 3143668 w 4011346"/>
              <a:gd name="connsiteY188-20964" fmla="*/ 1249540 h 2017102"/>
              <a:gd name="connsiteX189-20965" fmla="*/ 3190389 w 4011346"/>
              <a:gd name="connsiteY189-20966" fmla="*/ 1179458 h 2017102"/>
              <a:gd name="connsiteX190-20967" fmla="*/ 3233773 w 4011346"/>
              <a:gd name="connsiteY190-20968" fmla="*/ 1176121 h 2017102"/>
              <a:gd name="connsiteX191-20969" fmla="*/ 3273819 w 4011346"/>
              <a:gd name="connsiteY191-20970" fmla="*/ 1186132 h 2017102"/>
              <a:gd name="connsiteX192-20971" fmla="*/ 3277157 w 4011346"/>
              <a:gd name="connsiteY192-20972" fmla="*/ 1242865 h 2017102"/>
              <a:gd name="connsiteX193-20973" fmla="*/ 3320541 w 4011346"/>
              <a:gd name="connsiteY193-20974" fmla="*/ 1199481 h 2017102"/>
              <a:gd name="connsiteX194-20975" fmla="*/ 3343901 w 4011346"/>
              <a:gd name="connsiteY194-20976" fmla="*/ 1182795 h 2017102"/>
              <a:gd name="connsiteX195-20977" fmla="*/ 3350576 w 4011346"/>
              <a:gd name="connsiteY195-20978" fmla="*/ 1149423 h 2017102"/>
              <a:gd name="connsiteX196-20979" fmla="*/ 3377273 w 4011346"/>
              <a:gd name="connsiteY196-20980" fmla="*/ 1132737 h 2017102"/>
              <a:gd name="connsiteX197-20981" fmla="*/ 3407309 w 4011346"/>
              <a:gd name="connsiteY197-20982" fmla="*/ 1142748 h 2017102"/>
              <a:gd name="connsiteX198-20983" fmla="*/ 3373936 w 4011346"/>
              <a:gd name="connsiteY198-20984" fmla="*/ 1172783 h 2017102"/>
              <a:gd name="connsiteX199-20985" fmla="*/ 3360587 w 4011346"/>
              <a:gd name="connsiteY199-20986" fmla="*/ 1222842 h 2017102"/>
              <a:gd name="connsiteX200-20987" fmla="*/ 3323878 w 4011346"/>
              <a:gd name="connsiteY200-20988" fmla="*/ 1262888 h 2017102"/>
              <a:gd name="connsiteX201-20989" fmla="*/ 3210412 w 4011346"/>
              <a:gd name="connsiteY201-20990" fmla="*/ 1359668 h 2017102"/>
              <a:gd name="connsiteX202-20991" fmla="*/ 3163691 w 4011346"/>
              <a:gd name="connsiteY202-20992" fmla="*/ 1429750 h 2017102"/>
              <a:gd name="connsiteX203-20993" fmla="*/ 3160354 w 4011346"/>
              <a:gd name="connsiteY203-20994" fmla="*/ 1503169 h 2017102"/>
              <a:gd name="connsiteX204-20995" fmla="*/ 3170365 w 4011346"/>
              <a:gd name="connsiteY204-20996" fmla="*/ 1593274 h 2017102"/>
              <a:gd name="connsiteX205-20997" fmla="*/ 3190389 w 4011346"/>
              <a:gd name="connsiteY205-20998" fmla="*/ 1656681 h 2017102"/>
              <a:gd name="connsiteX206-20999" fmla="*/ 3217087 w 4011346"/>
              <a:gd name="connsiteY206-21000" fmla="*/ 1646669 h 2017102"/>
              <a:gd name="connsiteX207-21001" fmla="*/ 3240447 w 4011346"/>
              <a:gd name="connsiteY207-21002" fmla="*/ 1579925 h 2017102"/>
              <a:gd name="connsiteX208-21003" fmla="*/ 3270482 w 4011346"/>
              <a:gd name="connsiteY208-21004" fmla="*/ 1576588 h 2017102"/>
              <a:gd name="connsiteX209-21005" fmla="*/ 3287168 w 4011346"/>
              <a:gd name="connsiteY209-21006" fmla="*/ 1516518 h 2017102"/>
              <a:gd name="connsiteX210-21007" fmla="*/ 3313866 w 4011346"/>
              <a:gd name="connsiteY210-21008" fmla="*/ 1506506 h 2017102"/>
              <a:gd name="connsiteX211-21009" fmla="*/ 3313866 w 4011346"/>
              <a:gd name="connsiteY211-21010" fmla="*/ 1476471 h 2017102"/>
              <a:gd name="connsiteX212-21011" fmla="*/ 3337227 w 4011346"/>
              <a:gd name="connsiteY212-21012" fmla="*/ 1439761 h 2017102"/>
              <a:gd name="connsiteX213-21013" fmla="*/ 3330552 w 4011346"/>
              <a:gd name="connsiteY213-21014" fmla="*/ 1396377 h 2017102"/>
              <a:gd name="connsiteX214-21015" fmla="*/ 3333890 w 4011346"/>
              <a:gd name="connsiteY214-21016" fmla="*/ 1366342 h 2017102"/>
              <a:gd name="connsiteX215-21017" fmla="*/ 3323878 w 4011346"/>
              <a:gd name="connsiteY215-21018" fmla="*/ 1356331 h 2017102"/>
              <a:gd name="connsiteX216-21019" fmla="*/ 3363925 w 4011346"/>
              <a:gd name="connsiteY216-21020" fmla="*/ 1269563 h 2017102"/>
              <a:gd name="connsiteX217-21021" fmla="*/ 3383948 w 4011346"/>
              <a:gd name="connsiteY217-21022" fmla="*/ 1279575 h 2017102"/>
              <a:gd name="connsiteX218-21023" fmla="*/ 3410646 w 4011346"/>
              <a:gd name="connsiteY218-21024" fmla="*/ 1252877 h 2017102"/>
              <a:gd name="connsiteX219-21025" fmla="*/ 3420657 w 4011346"/>
              <a:gd name="connsiteY219-21026" fmla="*/ 1279575 h 2017102"/>
              <a:gd name="connsiteX220-21027" fmla="*/ 3447355 w 4011346"/>
              <a:gd name="connsiteY220-21028" fmla="*/ 1262888 h 2017102"/>
              <a:gd name="connsiteX221-21029" fmla="*/ 3477390 w 4011346"/>
              <a:gd name="connsiteY221-21030" fmla="*/ 1252877 h 2017102"/>
              <a:gd name="connsiteX222-21031" fmla="*/ 3514100 w 4011346"/>
              <a:gd name="connsiteY222-21032" fmla="*/ 1279575 h 2017102"/>
              <a:gd name="connsiteX223-21033" fmla="*/ 3574170 w 4011346"/>
              <a:gd name="connsiteY223-21034" fmla="*/ 1212830 h 2017102"/>
              <a:gd name="connsiteX224-21035" fmla="*/ 3637577 w 4011346"/>
              <a:gd name="connsiteY224-21036" fmla="*/ 1166109 h 2017102"/>
              <a:gd name="connsiteX225-21037" fmla="*/ 3690973 w 4011346"/>
              <a:gd name="connsiteY225-21038" fmla="*/ 1129399 h 2017102"/>
              <a:gd name="connsiteX226-21039" fmla="*/ 3741031 w 4011346"/>
              <a:gd name="connsiteY226-21040" fmla="*/ 1156097 h 2017102"/>
              <a:gd name="connsiteX227-21041" fmla="*/ 3751043 w 4011346"/>
              <a:gd name="connsiteY227-21042" fmla="*/ 1129399 h 2017102"/>
              <a:gd name="connsiteX228-21043" fmla="*/ 3727682 w 4011346"/>
              <a:gd name="connsiteY228-21044" fmla="*/ 1062655 h 2017102"/>
              <a:gd name="connsiteX229-21045" fmla="*/ 3700984 w 4011346"/>
              <a:gd name="connsiteY229-21046" fmla="*/ 1045969 h 2017102"/>
              <a:gd name="connsiteX230-21047" fmla="*/ 3697647 w 4011346"/>
              <a:gd name="connsiteY230-21048" fmla="*/ 1015934 h 2017102"/>
              <a:gd name="connsiteX231-21049" fmla="*/ 3751043 w 4011346"/>
              <a:gd name="connsiteY231-21050" fmla="*/ 1022608 h 2017102"/>
              <a:gd name="connsiteX232-21051" fmla="*/ 3774403 w 4011346"/>
              <a:gd name="connsiteY232-21052" fmla="*/ 979224 h 2017102"/>
              <a:gd name="connsiteX233-21053" fmla="*/ 3767729 w 4011346"/>
              <a:gd name="connsiteY233-21054" fmla="*/ 952526 h 2017102"/>
              <a:gd name="connsiteX234-21055" fmla="*/ 3794427 w 4011346"/>
              <a:gd name="connsiteY234-21056" fmla="*/ 919154 h 2017102"/>
              <a:gd name="connsiteX235-21057" fmla="*/ 3804438 w 4011346"/>
              <a:gd name="connsiteY235-21058" fmla="*/ 962538 h 2017102"/>
              <a:gd name="connsiteX236-21059" fmla="*/ 3827799 w 4011346"/>
              <a:gd name="connsiteY236-21060" fmla="*/ 979224 h 2017102"/>
              <a:gd name="connsiteX237-21061" fmla="*/ 3874520 w 4011346"/>
              <a:gd name="connsiteY237-21062" fmla="*/ 999248 h 2017102"/>
              <a:gd name="connsiteX238-21063" fmla="*/ 3894544 w 4011346"/>
              <a:gd name="connsiteY238-21064" fmla="*/ 1025945 h 2017102"/>
              <a:gd name="connsiteX239-21065" fmla="*/ 3941265 w 4011346"/>
              <a:gd name="connsiteY239-21066" fmla="*/ 1049306 h 2017102"/>
              <a:gd name="connsiteX240-21067" fmla="*/ 3947939 w 4011346"/>
              <a:gd name="connsiteY240-21068" fmla="*/ 1035957 h 2017102"/>
              <a:gd name="connsiteX241-21069" fmla="*/ 3957951 w 4011346"/>
              <a:gd name="connsiteY241-21070" fmla="*/ 972550 h 2017102"/>
              <a:gd name="connsiteX242-21071" fmla="*/ 4004672 w 4011346"/>
              <a:gd name="connsiteY242-21072" fmla="*/ 965875 h 2017102"/>
              <a:gd name="connsiteX243-21073" fmla="*/ 4011346 w 4011346"/>
              <a:gd name="connsiteY243-21074" fmla="*/ 932503 h 2017102"/>
              <a:gd name="connsiteX244-21075" fmla="*/ 3967963 w 4011346"/>
              <a:gd name="connsiteY244-21076" fmla="*/ 895794 h 2017102"/>
              <a:gd name="connsiteX245-21077" fmla="*/ 3921241 w 4011346"/>
              <a:gd name="connsiteY245-21078" fmla="*/ 879107 h 2017102"/>
              <a:gd name="connsiteX246-21079" fmla="*/ 3907892 w 4011346"/>
              <a:gd name="connsiteY246-21080" fmla="*/ 882445 h 2017102"/>
              <a:gd name="connsiteX247-21081" fmla="*/ 3907892 w 4011346"/>
              <a:gd name="connsiteY247-21082" fmla="*/ 915817 h 2017102"/>
              <a:gd name="connsiteX248-21083" fmla="*/ 3887869 w 4011346"/>
              <a:gd name="connsiteY248-21084" fmla="*/ 909142 h 2017102"/>
              <a:gd name="connsiteX249-21085" fmla="*/ 3874520 w 4011346"/>
              <a:gd name="connsiteY249-21086" fmla="*/ 855747 h 2017102"/>
              <a:gd name="connsiteX250-21087" fmla="*/ 3817787 w 4011346"/>
              <a:gd name="connsiteY250-21088" fmla="*/ 792340 h 2017102"/>
              <a:gd name="connsiteX251-21089" fmla="*/ 3717671 w 4011346"/>
              <a:gd name="connsiteY251-21090" fmla="*/ 715583 h 2017102"/>
              <a:gd name="connsiteX252-21091" fmla="*/ 3664275 w 4011346"/>
              <a:gd name="connsiteY252-21092" fmla="*/ 695560 h 2017102"/>
              <a:gd name="connsiteX253-21093" fmla="*/ 3584181 w 4011346"/>
              <a:gd name="connsiteY253-21094" fmla="*/ 688886 h 2017102"/>
              <a:gd name="connsiteX254-21095" fmla="*/ 3520774 w 4011346"/>
              <a:gd name="connsiteY254-21096" fmla="*/ 672199 h 2017102"/>
              <a:gd name="connsiteX255-21097" fmla="*/ 3530786 w 4011346"/>
              <a:gd name="connsiteY255-21098" fmla="*/ 712246 h 2017102"/>
              <a:gd name="connsiteX256-21099" fmla="*/ 3537460 w 4011346"/>
              <a:gd name="connsiteY256-21100" fmla="*/ 738944 h 2017102"/>
              <a:gd name="connsiteX257-21101" fmla="*/ 3507425 w 4011346"/>
              <a:gd name="connsiteY257-21102" fmla="*/ 762304 h 2017102"/>
              <a:gd name="connsiteX258-21103" fmla="*/ 3477390 w 4011346"/>
              <a:gd name="connsiteY258-21104" fmla="*/ 735607 h 2017102"/>
              <a:gd name="connsiteX259-21105" fmla="*/ 3477390 w 4011346"/>
              <a:gd name="connsiteY259-21106" fmla="*/ 715583 h 2017102"/>
              <a:gd name="connsiteX260-21107" fmla="*/ 3504088 w 4011346"/>
              <a:gd name="connsiteY260-21108" fmla="*/ 695560 h 2017102"/>
              <a:gd name="connsiteX261-21109" fmla="*/ 3467379 w 4011346"/>
              <a:gd name="connsiteY261-21110" fmla="*/ 682211 h 2017102"/>
              <a:gd name="connsiteX262-21111" fmla="*/ 3450692 w 4011346"/>
              <a:gd name="connsiteY262-21112" fmla="*/ 708909 h 2017102"/>
              <a:gd name="connsiteX263-21113" fmla="*/ 3440681 w 4011346"/>
              <a:gd name="connsiteY263-21114" fmla="*/ 722258 h 2017102"/>
              <a:gd name="connsiteX264-21115" fmla="*/ 3357250 w 4011346"/>
              <a:gd name="connsiteY264-21116" fmla="*/ 708909 h 2017102"/>
              <a:gd name="connsiteX265-21117" fmla="*/ 3297180 w 4011346"/>
              <a:gd name="connsiteY265-21118" fmla="*/ 715583 h 2017102"/>
              <a:gd name="connsiteX266-21119" fmla="*/ 3267145 w 4011346"/>
              <a:gd name="connsiteY266-21120" fmla="*/ 692223 h 2017102"/>
              <a:gd name="connsiteX267-21121" fmla="*/ 3267145 w 4011346"/>
              <a:gd name="connsiteY267-21122" fmla="*/ 655513 h 2017102"/>
              <a:gd name="connsiteX268-21123" fmla="*/ 3203738 w 4011346"/>
              <a:gd name="connsiteY268-21124" fmla="*/ 598780 h 2017102"/>
              <a:gd name="connsiteX269-21125" fmla="*/ 3076923 w 4011346"/>
              <a:gd name="connsiteY269-21126" fmla="*/ 605455 h 2017102"/>
              <a:gd name="connsiteX270-21127" fmla="*/ 3043551 w 4011346"/>
              <a:gd name="connsiteY270-21128" fmla="*/ 582094 h 2017102"/>
              <a:gd name="connsiteX271-21129" fmla="*/ 3000167 w 4011346"/>
              <a:gd name="connsiteY271-21130" fmla="*/ 535373 h 2017102"/>
              <a:gd name="connsiteX272-21131" fmla="*/ 3013516 w 4011346"/>
              <a:gd name="connsiteY272-21132" fmla="*/ 528699 h 2017102"/>
              <a:gd name="connsiteX273-21133" fmla="*/ 3000167 w 4011346"/>
              <a:gd name="connsiteY273-21134" fmla="*/ 508675 h 2017102"/>
              <a:gd name="connsiteX274-21135" fmla="*/ 2970132 w 4011346"/>
              <a:gd name="connsiteY274-21136" fmla="*/ 505338 h 2017102"/>
              <a:gd name="connsiteX275-21137" fmla="*/ 2920073 w 4011346"/>
              <a:gd name="connsiteY275-21138" fmla="*/ 552059 h 2017102"/>
              <a:gd name="connsiteX276-21139" fmla="*/ 2920073 w 4011346"/>
              <a:gd name="connsiteY276-21140" fmla="*/ 552059 h 2017102"/>
              <a:gd name="connsiteX277-21141" fmla="*/ 2916736 w 4011346"/>
              <a:gd name="connsiteY277-21142" fmla="*/ 502001 h 2017102"/>
              <a:gd name="connsiteX278-21143" fmla="*/ 2936760 w 4011346"/>
              <a:gd name="connsiteY278-21144" fmla="*/ 498664 h 2017102"/>
              <a:gd name="connsiteX279-21145" fmla="*/ 2866678 w 4011346"/>
              <a:gd name="connsiteY279-21146" fmla="*/ 468629 h 2017102"/>
              <a:gd name="connsiteX280-21147" fmla="*/ 2813282 w 4011346"/>
              <a:gd name="connsiteY280-21148" fmla="*/ 465291 h 2017102"/>
              <a:gd name="connsiteX281-21149" fmla="*/ 2793259 w 4011346"/>
              <a:gd name="connsiteY281-21150" fmla="*/ 488652 h 2017102"/>
              <a:gd name="connsiteX282-21151" fmla="*/ 2743200 w 4011346"/>
              <a:gd name="connsiteY282-21152" fmla="*/ 498664 h 2017102"/>
              <a:gd name="connsiteX283-21153" fmla="*/ 2786584 w 4011346"/>
              <a:gd name="connsiteY283-21154" fmla="*/ 508675 h 2017102"/>
              <a:gd name="connsiteX284-21155" fmla="*/ 2763224 w 4011346"/>
              <a:gd name="connsiteY284-21156" fmla="*/ 528699 h 2017102"/>
              <a:gd name="connsiteX285-21157" fmla="*/ 2769898 w 4011346"/>
              <a:gd name="connsiteY285-21158" fmla="*/ 578757 h 2017102"/>
              <a:gd name="connsiteX286-21159" fmla="*/ 2749875 w 4011346"/>
              <a:gd name="connsiteY286-21160" fmla="*/ 562071 h 2017102"/>
              <a:gd name="connsiteX287-21161" fmla="*/ 2733189 w 4011346"/>
              <a:gd name="connsiteY287-21162" fmla="*/ 575420 h 2017102"/>
              <a:gd name="connsiteX288-21163" fmla="*/ 2666444 w 4011346"/>
              <a:gd name="connsiteY288-21164" fmla="*/ 565408 h 2017102"/>
              <a:gd name="connsiteX289-21165" fmla="*/ 2636409 w 4011346"/>
              <a:gd name="connsiteY289-21166" fmla="*/ 575420 h 2017102"/>
              <a:gd name="connsiteX290-21167" fmla="*/ 2603037 w 4011346"/>
              <a:gd name="connsiteY290-21168" fmla="*/ 535373 h 2017102"/>
              <a:gd name="connsiteX291-21169" fmla="*/ 2569665 w 4011346"/>
              <a:gd name="connsiteY291-21170" fmla="*/ 618804 h 2017102"/>
              <a:gd name="connsiteX292-21171" fmla="*/ 2552979 w 4011346"/>
              <a:gd name="connsiteY292-21172" fmla="*/ 638827 h 2017102"/>
              <a:gd name="connsiteX293-21173" fmla="*/ 2469548 w 4011346"/>
              <a:gd name="connsiteY293-21174" fmla="*/ 502001 h 2017102"/>
              <a:gd name="connsiteX294-21175" fmla="*/ 2446187 w 4011346"/>
              <a:gd name="connsiteY294-21176" fmla="*/ 518687 h 2017102"/>
              <a:gd name="connsiteX295-21177" fmla="*/ 2442850 w 4011346"/>
              <a:gd name="connsiteY295-21178" fmla="*/ 485315 h 2017102"/>
              <a:gd name="connsiteX296-21179" fmla="*/ 2449525 w 4011346"/>
              <a:gd name="connsiteY296-21180" fmla="*/ 415233 h 2017102"/>
              <a:gd name="connsiteX297-21181" fmla="*/ 2386117 w 4011346"/>
              <a:gd name="connsiteY297-21182" fmla="*/ 388535 h 2017102"/>
              <a:gd name="connsiteX298-21183" fmla="*/ 2369431 w 4011346"/>
              <a:gd name="connsiteY298-21184" fmla="*/ 428582 h 2017102"/>
              <a:gd name="connsiteX299-21185" fmla="*/ 2379443 w 4011346"/>
              <a:gd name="connsiteY299-21186" fmla="*/ 451942 h 2017102"/>
              <a:gd name="connsiteX300-21187" fmla="*/ 2376106 w 4011346"/>
              <a:gd name="connsiteY300-21188" fmla="*/ 471966 h 2017102"/>
              <a:gd name="connsiteX301-21189" fmla="*/ 2352745 w 4011346"/>
              <a:gd name="connsiteY301-21190" fmla="*/ 448605 h 2017102"/>
              <a:gd name="connsiteX302-21191" fmla="*/ 2316036 w 4011346"/>
              <a:gd name="connsiteY302-21192" fmla="*/ 455280 h 2017102"/>
              <a:gd name="connsiteX303-21193" fmla="*/ 2272652 w 4011346"/>
              <a:gd name="connsiteY303-21194" fmla="*/ 441931 h 2017102"/>
              <a:gd name="connsiteX304-21195" fmla="*/ 2245954 w 4011346"/>
              <a:gd name="connsiteY304-21196" fmla="*/ 401884 h 2017102"/>
              <a:gd name="connsiteX305-21197" fmla="*/ 2209244 w 4011346"/>
              <a:gd name="connsiteY305-21198" fmla="*/ 398547 h 2017102"/>
              <a:gd name="connsiteX306-21199" fmla="*/ 2159186 w 4011346"/>
              <a:gd name="connsiteY306-21200" fmla="*/ 388535 h 2017102"/>
              <a:gd name="connsiteX307-21201" fmla="*/ 2132488 w 4011346"/>
              <a:gd name="connsiteY307-21202" fmla="*/ 405221 h 2017102"/>
              <a:gd name="connsiteX308-21203" fmla="*/ 2115802 w 4011346"/>
              <a:gd name="connsiteY308-21204" fmla="*/ 418570 h 2017102"/>
              <a:gd name="connsiteX309-21205" fmla="*/ 2115802 w 4011346"/>
              <a:gd name="connsiteY309-21206" fmla="*/ 388535 h 2017102"/>
              <a:gd name="connsiteX310-21207" fmla="*/ 2082430 w 4011346"/>
              <a:gd name="connsiteY310-21208" fmla="*/ 385198 h 2017102"/>
              <a:gd name="connsiteX311-21209" fmla="*/ 2045720 w 4011346"/>
              <a:gd name="connsiteY311-21210" fmla="*/ 358500 h 2017102"/>
              <a:gd name="connsiteX312-21211" fmla="*/ 2025697 w 4011346"/>
              <a:gd name="connsiteY312-21212" fmla="*/ 388535 h 2017102"/>
              <a:gd name="connsiteX313-21213" fmla="*/ 2055732 w 4011346"/>
              <a:gd name="connsiteY313-21214" fmla="*/ 385198 h 2017102"/>
              <a:gd name="connsiteX314-21215" fmla="*/ 2045720 w 4011346"/>
              <a:gd name="connsiteY314-21216" fmla="*/ 411896 h 2017102"/>
              <a:gd name="connsiteX315-21217" fmla="*/ 1988987 w 4011346"/>
              <a:gd name="connsiteY315-21218" fmla="*/ 431919 h 2017102"/>
              <a:gd name="connsiteX316-21219" fmla="*/ 1935592 w 4011346"/>
              <a:gd name="connsiteY316-21220" fmla="*/ 441931 h 2017102"/>
              <a:gd name="connsiteX317-21221" fmla="*/ 1995662 w 4011346"/>
              <a:gd name="connsiteY317-21222" fmla="*/ 385198 h 2017102"/>
              <a:gd name="connsiteX318-21223" fmla="*/ 2055732 w 4011346"/>
              <a:gd name="connsiteY318-21224" fmla="*/ 315116 h 2017102"/>
              <a:gd name="connsiteX319-21225" fmla="*/ 2055732 w 4011346"/>
              <a:gd name="connsiteY319-21226" fmla="*/ 315116 h 2017102"/>
              <a:gd name="connsiteX320-21227" fmla="*/ 1877440 w 4011346"/>
              <a:gd name="connsiteY320-21228" fmla="*/ 0 h 2017102"/>
              <a:gd name="connsiteX321-21229" fmla="*/ 1835474 w 4011346"/>
              <a:gd name="connsiteY321-21230" fmla="*/ 38128 h 2017102"/>
              <a:gd name="connsiteX322-21231" fmla="*/ 1818788 w 4011346"/>
              <a:gd name="connsiteY322-21232" fmla="*/ 78175 h 2017102"/>
              <a:gd name="connsiteX323-21233" fmla="*/ 1838813 w 4011346"/>
              <a:gd name="connsiteY323-21234" fmla="*/ 131569 h 2017102"/>
              <a:gd name="connsiteX324-21235" fmla="*/ 1782079 w 4011346"/>
              <a:gd name="connsiteY324-21236" fmla="*/ 118220 h 2017102"/>
              <a:gd name="connsiteX325-21237" fmla="*/ 1768731 w 4011346"/>
              <a:gd name="connsiteY325-21238" fmla="*/ 164942 h 2017102"/>
              <a:gd name="connsiteX326-21239" fmla="*/ 1705322 w 4011346"/>
              <a:gd name="connsiteY326-21240" fmla="*/ 188302 h 2017102"/>
              <a:gd name="connsiteX327-21241" fmla="*/ 1685300 w 4011346"/>
              <a:gd name="connsiteY327-21242" fmla="*/ 161604 h 2017102"/>
              <a:gd name="connsiteX328-21243" fmla="*/ 1615218 w 4011346"/>
              <a:gd name="connsiteY328-21244" fmla="*/ 164942 h 2017102"/>
              <a:gd name="connsiteX329-21245" fmla="*/ 1638579 w 4011346"/>
              <a:gd name="connsiteY329-21246" fmla="*/ 194977 h 2017102"/>
              <a:gd name="connsiteX330-21247" fmla="*/ 1528449 w 4011346"/>
              <a:gd name="connsiteY330-21248" fmla="*/ 221673 h 2017102"/>
              <a:gd name="connsiteX331-21249" fmla="*/ 1465043 w 4011346"/>
              <a:gd name="connsiteY331-21250" fmla="*/ 305104 h 2017102"/>
              <a:gd name="connsiteX332-21251" fmla="*/ 1448357 w 4011346"/>
              <a:gd name="connsiteY332-21252" fmla="*/ 331802 h 2017102"/>
              <a:gd name="connsiteX333-21253" fmla="*/ 1481729 w 4011346"/>
              <a:gd name="connsiteY333-21254" fmla="*/ 365175 h 2017102"/>
              <a:gd name="connsiteX334-21255" fmla="*/ 1481729 w 4011346"/>
              <a:gd name="connsiteY334-21256" fmla="*/ 395210 h 2017102"/>
              <a:gd name="connsiteX335-21257" fmla="*/ 1458368 w 4011346"/>
              <a:gd name="connsiteY335-21258" fmla="*/ 398547 h 2017102"/>
              <a:gd name="connsiteX336-21259" fmla="*/ 1458368 w 4011346"/>
              <a:gd name="connsiteY336-21260" fmla="*/ 378523 h 2017102"/>
              <a:gd name="connsiteX337-21261" fmla="*/ 1418322 w 4011346"/>
              <a:gd name="connsiteY337-21262" fmla="*/ 388535 h 2017102"/>
              <a:gd name="connsiteX338-21263" fmla="*/ 1368263 w 4011346"/>
              <a:gd name="connsiteY338-21264" fmla="*/ 395210 h 2017102"/>
              <a:gd name="connsiteX339-21265" fmla="*/ 1321542 w 4011346"/>
              <a:gd name="connsiteY339-21266" fmla="*/ 401884 h 2017102"/>
              <a:gd name="connsiteX340-21267" fmla="*/ 1318205 w 4011346"/>
              <a:gd name="connsiteY340-21268" fmla="*/ 488652 h 2017102"/>
              <a:gd name="connsiteX341-21269" fmla="*/ 1358252 w 4011346"/>
              <a:gd name="connsiteY341-21270" fmla="*/ 512013 h 2017102"/>
              <a:gd name="connsiteX342-21271" fmla="*/ 1374938 w 4011346"/>
              <a:gd name="connsiteY342-21272" fmla="*/ 542048 h 2017102"/>
              <a:gd name="connsiteX343-21273" fmla="*/ 1384949 w 4011346"/>
              <a:gd name="connsiteY343-21274" fmla="*/ 565408 h 2017102"/>
              <a:gd name="connsiteX344-21275" fmla="*/ 1394961 w 4011346"/>
              <a:gd name="connsiteY344-21276" fmla="*/ 615467 h 2017102"/>
              <a:gd name="connsiteX345-21277" fmla="*/ 1384949 w 4011346"/>
              <a:gd name="connsiteY345-21278" fmla="*/ 645502 h 2017102"/>
              <a:gd name="connsiteX346-21279" fmla="*/ 1358252 w 4011346"/>
              <a:gd name="connsiteY346-21280" fmla="*/ 612129 h 2017102"/>
              <a:gd name="connsiteX347-21281" fmla="*/ 1361589 w 4011346"/>
              <a:gd name="connsiteY347-21282" fmla="*/ 582094 h 2017102"/>
              <a:gd name="connsiteX348-21283" fmla="*/ 1351577 w 4011346"/>
              <a:gd name="connsiteY348-21284" fmla="*/ 542048 h 2017102"/>
              <a:gd name="connsiteX349-21285" fmla="*/ 1328217 w 4011346"/>
              <a:gd name="connsiteY349-21286" fmla="*/ 548722 h 2017102"/>
              <a:gd name="connsiteX350-21287" fmla="*/ 1281495 w 4011346"/>
              <a:gd name="connsiteY350-21288" fmla="*/ 512013 h 2017102"/>
              <a:gd name="connsiteX351-21289" fmla="*/ 1241449 w 4011346"/>
              <a:gd name="connsiteY351-21290" fmla="*/ 508675 h 2017102"/>
              <a:gd name="connsiteX352-21291" fmla="*/ 1241449 w 4011346"/>
              <a:gd name="connsiteY352-21292" fmla="*/ 555396 h 2017102"/>
              <a:gd name="connsiteX353-21293" fmla="*/ 1201402 w 4011346"/>
              <a:gd name="connsiteY353-21294" fmla="*/ 535373 h 2017102"/>
              <a:gd name="connsiteX354-21295" fmla="*/ 1228100 w 4011346"/>
              <a:gd name="connsiteY354-21296" fmla="*/ 585431 h 2017102"/>
              <a:gd name="connsiteX355-21297" fmla="*/ 1258135 w 4011346"/>
              <a:gd name="connsiteY355-21298" fmla="*/ 595443 h 2017102"/>
              <a:gd name="connsiteX356-21299" fmla="*/ 1258135 w 4011346"/>
              <a:gd name="connsiteY356-21300" fmla="*/ 615467 h 2017102"/>
              <a:gd name="connsiteX357-21301" fmla="*/ 1198065 w 4011346"/>
              <a:gd name="connsiteY357-21302" fmla="*/ 592106 h 2017102"/>
              <a:gd name="connsiteX358-21303" fmla="*/ 1181379 w 4011346"/>
              <a:gd name="connsiteY358-21304" fmla="*/ 592106 h 2017102"/>
              <a:gd name="connsiteX359-21305" fmla="*/ 1178041 w 4011346"/>
              <a:gd name="connsiteY359-21306" fmla="*/ 548722 h 2017102"/>
              <a:gd name="connsiteX360-21307" fmla="*/ 1171367 w 4011346"/>
              <a:gd name="connsiteY360-21308" fmla="*/ 461954 h 2017102"/>
              <a:gd name="connsiteX361-21309" fmla="*/ 1161355 w 4011346"/>
              <a:gd name="connsiteY361-21310" fmla="*/ 532036 h 2017102"/>
              <a:gd name="connsiteX362-21311" fmla="*/ 1137995 w 4011346"/>
              <a:gd name="connsiteY362-21312" fmla="*/ 562071 h 2017102"/>
              <a:gd name="connsiteX363-21313" fmla="*/ 1158018 w 4011346"/>
              <a:gd name="connsiteY363-21314" fmla="*/ 608792 h 2017102"/>
              <a:gd name="connsiteX364-21315" fmla="*/ 1158018 w 4011346"/>
              <a:gd name="connsiteY364-21316" fmla="*/ 642164 h 2017102"/>
              <a:gd name="connsiteX365-21317" fmla="*/ 1141332 w 4011346"/>
              <a:gd name="connsiteY365-21318" fmla="*/ 692223 h 2017102"/>
              <a:gd name="connsiteX366-21319" fmla="*/ 1154681 w 4011346"/>
              <a:gd name="connsiteY366-21320" fmla="*/ 725595 h 2017102"/>
              <a:gd name="connsiteX367-21321" fmla="*/ 1184716 w 4011346"/>
              <a:gd name="connsiteY367-21322" fmla="*/ 732269 h 2017102"/>
              <a:gd name="connsiteX368-21323" fmla="*/ 1221425 w 4011346"/>
              <a:gd name="connsiteY368-21324" fmla="*/ 738944 h 2017102"/>
              <a:gd name="connsiteX369-21325" fmla="*/ 1241449 w 4011346"/>
              <a:gd name="connsiteY369-21326" fmla="*/ 762304 h 2017102"/>
              <a:gd name="connsiteX370-21327" fmla="*/ 1258135 w 4011346"/>
              <a:gd name="connsiteY370-21328" fmla="*/ 805688 h 2017102"/>
              <a:gd name="connsiteX371-21329" fmla="*/ 1258135 w 4011346"/>
              <a:gd name="connsiteY371-21330" fmla="*/ 805688 h 2017102"/>
              <a:gd name="connsiteX372-21331" fmla="*/ 1254798 w 4011346"/>
              <a:gd name="connsiteY372-21332" fmla="*/ 839061 h 2017102"/>
              <a:gd name="connsiteX373-21333" fmla="*/ 1274821 w 4011346"/>
              <a:gd name="connsiteY373-21334" fmla="*/ 859084 h 2017102"/>
              <a:gd name="connsiteX374-21335" fmla="*/ 1244786 w 4011346"/>
              <a:gd name="connsiteY374-21336" fmla="*/ 865759 h 2017102"/>
              <a:gd name="connsiteX375-21337" fmla="*/ 1224763 w 4011346"/>
              <a:gd name="connsiteY375-21338" fmla="*/ 825712 h 2017102"/>
              <a:gd name="connsiteX376-21339" fmla="*/ 1224763 w 4011346"/>
              <a:gd name="connsiteY376-21340" fmla="*/ 785665 h 2017102"/>
              <a:gd name="connsiteX377-21341" fmla="*/ 1194727 w 4011346"/>
              <a:gd name="connsiteY377-21342" fmla="*/ 748956 h 2017102"/>
              <a:gd name="connsiteX378-21343" fmla="*/ 1164692 w 4011346"/>
              <a:gd name="connsiteY378-21344" fmla="*/ 792340 h 2017102"/>
              <a:gd name="connsiteX379-21345" fmla="*/ 1178041 w 4011346"/>
              <a:gd name="connsiteY379-21346" fmla="*/ 835723 h 2017102"/>
              <a:gd name="connsiteX380-21347" fmla="*/ 1137995 w 4011346"/>
              <a:gd name="connsiteY380-21348" fmla="*/ 892456 h 2017102"/>
              <a:gd name="connsiteX381-21349" fmla="*/ 1097948 w 4011346"/>
              <a:gd name="connsiteY381-21350" fmla="*/ 949189 h 2017102"/>
              <a:gd name="connsiteX382-21351" fmla="*/ 1007843 w 4011346"/>
              <a:gd name="connsiteY382-21352" fmla="*/ 912480 h 2017102"/>
              <a:gd name="connsiteX383-21353" fmla="*/ 1074587 w 4011346"/>
              <a:gd name="connsiteY383-21354" fmla="*/ 909142 h 2017102"/>
              <a:gd name="connsiteX384-21355" fmla="*/ 1107960 w 4011346"/>
              <a:gd name="connsiteY384-21356" fmla="*/ 845735 h 2017102"/>
              <a:gd name="connsiteX385-21357" fmla="*/ 1121309 w 4011346"/>
              <a:gd name="connsiteY385-21358" fmla="*/ 802351 h 2017102"/>
              <a:gd name="connsiteX386-21359" fmla="*/ 1127983 w 4011346"/>
              <a:gd name="connsiteY386-21360" fmla="*/ 768979 h 2017102"/>
              <a:gd name="connsiteX387-21361" fmla="*/ 1117971 w 4011346"/>
              <a:gd name="connsiteY387-21362" fmla="*/ 752293 h 2017102"/>
              <a:gd name="connsiteX388-21363" fmla="*/ 1114634 w 4011346"/>
              <a:gd name="connsiteY388-21364" fmla="*/ 702234 h 2017102"/>
              <a:gd name="connsiteX389-21365" fmla="*/ 1104622 w 4011346"/>
              <a:gd name="connsiteY389-21366" fmla="*/ 622141 h 2017102"/>
              <a:gd name="connsiteX390-21367" fmla="*/ 1101285 w 4011346"/>
              <a:gd name="connsiteY390-21368" fmla="*/ 562071 h 2017102"/>
              <a:gd name="connsiteX391-21369" fmla="*/ 1124646 w 4011346"/>
              <a:gd name="connsiteY391-21370" fmla="*/ 468629 h 2017102"/>
              <a:gd name="connsiteX392-21371" fmla="*/ 1031203 w 4011346"/>
              <a:gd name="connsiteY392-21372" fmla="*/ 458617 h 2017102"/>
              <a:gd name="connsiteX393-21373" fmla="*/ 1014517 w 4011346"/>
              <a:gd name="connsiteY393-21374" fmla="*/ 515350 h 2017102"/>
              <a:gd name="connsiteX394-21375" fmla="*/ 1024529 w 4011346"/>
              <a:gd name="connsiteY394-21376" fmla="*/ 562071 h 2017102"/>
              <a:gd name="connsiteX395-21377" fmla="*/ 981145 w 4011346"/>
              <a:gd name="connsiteY395-21378" fmla="*/ 615467 h 2017102"/>
              <a:gd name="connsiteX396-21379" fmla="*/ 991157 w 4011346"/>
              <a:gd name="connsiteY396-21380" fmla="*/ 652176 h 2017102"/>
              <a:gd name="connsiteX397-21381" fmla="*/ 981145 w 4011346"/>
              <a:gd name="connsiteY397-21382" fmla="*/ 698897 h 2017102"/>
              <a:gd name="connsiteX398-21383" fmla="*/ 1001168 w 4011346"/>
              <a:gd name="connsiteY398-21384" fmla="*/ 722258 h 2017102"/>
              <a:gd name="connsiteX399-21385" fmla="*/ 1017854 w 4011346"/>
              <a:gd name="connsiteY399-21386" fmla="*/ 768979 h 2017102"/>
              <a:gd name="connsiteX400-21387" fmla="*/ 1047890 w 4011346"/>
              <a:gd name="connsiteY400-21388" fmla="*/ 755630 h 2017102"/>
              <a:gd name="connsiteX401-21389" fmla="*/ 1014517 w 4011346"/>
              <a:gd name="connsiteY401-21390" fmla="*/ 809026 h 2017102"/>
              <a:gd name="connsiteX402-21391" fmla="*/ 957784 w 4011346"/>
              <a:gd name="connsiteY402-21392" fmla="*/ 755630 h 2017102"/>
              <a:gd name="connsiteX403-21393" fmla="*/ 884365 w 4011346"/>
              <a:gd name="connsiteY403-21394" fmla="*/ 718921 h 2017102"/>
              <a:gd name="connsiteX404-21395" fmla="*/ 824295 w 4011346"/>
              <a:gd name="connsiteY404-21396" fmla="*/ 695560 h 2017102"/>
              <a:gd name="connsiteX405-21397" fmla="*/ 810946 w 4011346"/>
              <a:gd name="connsiteY405-21398" fmla="*/ 732269 h 2017102"/>
              <a:gd name="connsiteX406-21399" fmla="*/ 827633 w 4011346"/>
              <a:gd name="connsiteY406-21400" fmla="*/ 768979 h 2017102"/>
              <a:gd name="connsiteX407-21401" fmla="*/ 814284 w 4011346"/>
              <a:gd name="connsiteY407-21402" fmla="*/ 792340 h 2017102"/>
              <a:gd name="connsiteX408-21403" fmla="*/ 800935 w 4011346"/>
              <a:gd name="connsiteY408-21404" fmla="*/ 809026 h 2017102"/>
              <a:gd name="connsiteX409-21405" fmla="*/ 770900 w 4011346"/>
              <a:gd name="connsiteY409-21406" fmla="*/ 752293 h 2017102"/>
              <a:gd name="connsiteX410-21407" fmla="*/ 744202 w 4011346"/>
              <a:gd name="connsiteY410-21408" fmla="*/ 789002 h 2017102"/>
              <a:gd name="connsiteX411-21409" fmla="*/ 707492 w 4011346"/>
              <a:gd name="connsiteY411-21410" fmla="*/ 782328 h 2017102"/>
              <a:gd name="connsiteX412-21411" fmla="*/ 654097 w 4011346"/>
              <a:gd name="connsiteY412-21412" fmla="*/ 819037 h 2017102"/>
              <a:gd name="connsiteX413-21413" fmla="*/ 644085 w 4011346"/>
              <a:gd name="connsiteY413-21414" fmla="*/ 795677 h 2017102"/>
              <a:gd name="connsiteX414-21415" fmla="*/ 654097 w 4011346"/>
              <a:gd name="connsiteY414-21416" fmla="*/ 758967 h 2017102"/>
              <a:gd name="connsiteX415-21417" fmla="*/ 614050 w 4011346"/>
              <a:gd name="connsiteY415-21418" fmla="*/ 795677 h 2017102"/>
              <a:gd name="connsiteX416-21419" fmla="*/ 594027 w 4011346"/>
              <a:gd name="connsiteY416-21420" fmla="*/ 795677 h 2017102"/>
              <a:gd name="connsiteX417-21421" fmla="*/ 533957 w 4011346"/>
              <a:gd name="connsiteY417-21422" fmla="*/ 829049 h 2017102"/>
              <a:gd name="connsiteX418-21423" fmla="*/ 510596 w 4011346"/>
              <a:gd name="connsiteY418-21424" fmla="*/ 852410 h 2017102"/>
              <a:gd name="connsiteX419-21425" fmla="*/ 500584 w 4011346"/>
              <a:gd name="connsiteY419-21426" fmla="*/ 899131 h 2017102"/>
              <a:gd name="connsiteX420-21427" fmla="*/ 450526 w 4011346"/>
              <a:gd name="connsiteY420-21428" fmla="*/ 885782 h 2017102"/>
              <a:gd name="connsiteX421-21429" fmla="*/ 433840 w 4011346"/>
              <a:gd name="connsiteY421-21430" fmla="*/ 849072 h 2017102"/>
              <a:gd name="connsiteX422-21431" fmla="*/ 467212 w 4011346"/>
              <a:gd name="connsiteY422-21432" fmla="*/ 819037 h 2017102"/>
              <a:gd name="connsiteX423-21433" fmla="*/ 453863 w 4011346"/>
              <a:gd name="connsiteY423-21434" fmla="*/ 795677 h 2017102"/>
              <a:gd name="connsiteX424-21435" fmla="*/ 390456 w 4011346"/>
              <a:gd name="connsiteY424-21436" fmla="*/ 765642 h 2017102"/>
              <a:gd name="connsiteX425-21437" fmla="*/ 417154 w 4011346"/>
              <a:gd name="connsiteY425-21438" fmla="*/ 815700 h 2017102"/>
              <a:gd name="connsiteX426-21439" fmla="*/ 407142 w 4011346"/>
              <a:gd name="connsiteY426-21440" fmla="*/ 859084 h 2017102"/>
              <a:gd name="connsiteX427-21441" fmla="*/ 413817 w 4011346"/>
              <a:gd name="connsiteY427-21442" fmla="*/ 895794 h 2017102"/>
              <a:gd name="connsiteX428-21443" fmla="*/ 427165 w 4011346"/>
              <a:gd name="connsiteY428-21444" fmla="*/ 919154 h 2017102"/>
              <a:gd name="connsiteX429-21445" fmla="*/ 413817 w 4011346"/>
              <a:gd name="connsiteY429-21446" fmla="*/ 949189 h 2017102"/>
              <a:gd name="connsiteX430-21447" fmla="*/ 390456 w 4011346"/>
              <a:gd name="connsiteY430-21448" fmla="*/ 925829 h 2017102"/>
              <a:gd name="connsiteX431-21449" fmla="*/ 360421 w 4011346"/>
              <a:gd name="connsiteY431-21450" fmla="*/ 922491 h 2017102"/>
              <a:gd name="connsiteX432-21451" fmla="*/ 333723 w 4011346"/>
              <a:gd name="connsiteY432-21452" fmla="*/ 962538 h 2017102"/>
              <a:gd name="connsiteX433-21453" fmla="*/ 307025 w 4011346"/>
              <a:gd name="connsiteY433-21454" fmla="*/ 982561 h 2017102"/>
              <a:gd name="connsiteX434-21455" fmla="*/ 320374 w 4011346"/>
              <a:gd name="connsiteY434-21456" fmla="*/ 1009259 h 2017102"/>
              <a:gd name="connsiteX435-21457" fmla="*/ 303688 w 4011346"/>
              <a:gd name="connsiteY435-21458" fmla="*/ 1032620 h 2017102"/>
              <a:gd name="connsiteX436-21459" fmla="*/ 233606 w 4011346"/>
              <a:gd name="connsiteY436-21460" fmla="*/ 995910 h 2017102"/>
              <a:gd name="connsiteX437-21461" fmla="*/ 243618 w 4011346"/>
              <a:gd name="connsiteY437-21462" fmla="*/ 1045969 h 2017102"/>
              <a:gd name="connsiteX438-21463" fmla="*/ 263641 w 4011346"/>
              <a:gd name="connsiteY438-21464" fmla="*/ 1065992 h 2017102"/>
              <a:gd name="connsiteX439-21465" fmla="*/ 250292 w 4011346"/>
              <a:gd name="connsiteY439-21466" fmla="*/ 1079341 h 2017102"/>
              <a:gd name="connsiteX440-21467" fmla="*/ 193560 w 4011346"/>
              <a:gd name="connsiteY440-21468" fmla="*/ 1042631 h 2017102"/>
              <a:gd name="connsiteX441-21469" fmla="*/ 170199 w 4011346"/>
              <a:gd name="connsiteY441-21470" fmla="*/ 1002585 h 2017102"/>
              <a:gd name="connsiteX442-21471" fmla="*/ 170199 w 4011346"/>
              <a:gd name="connsiteY442-21472" fmla="*/ 955864 h 2017102"/>
              <a:gd name="connsiteX443-21473" fmla="*/ 133490 w 4011346"/>
              <a:gd name="connsiteY443-21474" fmla="*/ 879107 h 2017102"/>
              <a:gd name="connsiteX444-21475" fmla="*/ 196897 w 4011346"/>
              <a:gd name="connsiteY444-21476" fmla="*/ 909142 h 2017102"/>
              <a:gd name="connsiteX445-21477" fmla="*/ 256967 w 4011346"/>
              <a:gd name="connsiteY445-21478" fmla="*/ 939177 h 2017102"/>
              <a:gd name="connsiteX446-21479" fmla="*/ 293676 w 4011346"/>
              <a:gd name="connsiteY446-21480" fmla="*/ 942515 h 2017102"/>
              <a:gd name="connsiteX447-21481" fmla="*/ 327049 w 4011346"/>
              <a:gd name="connsiteY447-21482" fmla="*/ 912480 h 2017102"/>
              <a:gd name="connsiteX448-21483" fmla="*/ 343735 w 4011346"/>
              <a:gd name="connsiteY448-21484" fmla="*/ 875770 h 2017102"/>
              <a:gd name="connsiteX449-21485" fmla="*/ 333723 w 4011346"/>
              <a:gd name="connsiteY449-21486" fmla="*/ 825712 h 2017102"/>
              <a:gd name="connsiteX450-21487" fmla="*/ 290339 w 4011346"/>
              <a:gd name="connsiteY450-21488" fmla="*/ 805688 h 2017102"/>
              <a:gd name="connsiteX451-21489" fmla="*/ 236944 w 4011346"/>
              <a:gd name="connsiteY451-21490" fmla="*/ 758967 h 2017102"/>
              <a:gd name="connsiteX452-21491" fmla="*/ 133490 w 4011346"/>
              <a:gd name="connsiteY452-21492" fmla="*/ 702234 h 2017102"/>
              <a:gd name="connsiteX0-21493" fmla="*/ 133490 w 4011346"/>
              <a:gd name="connsiteY0-21494" fmla="*/ 702234 h 2017102"/>
              <a:gd name="connsiteX1-21495" fmla="*/ 46722 w 4011346"/>
              <a:gd name="connsiteY1-21496" fmla="*/ 732269 h 2017102"/>
              <a:gd name="connsiteX2-21497" fmla="*/ 33373 w 4011346"/>
              <a:gd name="connsiteY2-21498" fmla="*/ 762304 h 2017102"/>
              <a:gd name="connsiteX3-21499" fmla="*/ 43384 w 4011346"/>
              <a:gd name="connsiteY3-21500" fmla="*/ 792340 h 2017102"/>
              <a:gd name="connsiteX4-21501" fmla="*/ 60071 w 4011346"/>
              <a:gd name="connsiteY4-21502" fmla="*/ 819037 h 2017102"/>
              <a:gd name="connsiteX5-21503" fmla="*/ 73419 w 4011346"/>
              <a:gd name="connsiteY5-21504" fmla="*/ 849072 h 2017102"/>
              <a:gd name="connsiteX6-21505" fmla="*/ 56733 w 4011346"/>
              <a:gd name="connsiteY6-21506" fmla="*/ 872433 h 2017102"/>
              <a:gd name="connsiteX7-21507" fmla="*/ 76757 w 4011346"/>
              <a:gd name="connsiteY7-21508" fmla="*/ 952526 h 2017102"/>
              <a:gd name="connsiteX8-21509" fmla="*/ 66745 w 4011346"/>
              <a:gd name="connsiteY8-21510" fmla="*/ 969213 h 2017102"/>
              <a:gd name="connsiteX9-21511" fmla="*/ 70082 w 4011346"/>
              <a:gd name="connsiteY9-21512" fmla="*/ 995910 h 2017102"/>
              <a:gd name="connsiteX10-21513" fmla="*/ 70082 w 4011346"/>
              <a:gd name="connsiteY10-21514" fmla="*/ 1035957 h 2017102"/>
              <a:gd name="connsiteX11-21515" fmla="*/ 80094 w 4011346"/>
              <a:gd name="connsiteY11-21516" fmla="*/ 1055980 h 2017102"/>
              <a:gd name="connsiteX12-21517" fmla="*/ 76757 w 4011346"/>
              <a:gd name="connsiteY12-21518" fmla="*/ 1079341 h 2017102"/>
              <a:gd name="connsiteX13-21519" fmla="*/ 106792 w 4011346"/>
              <a:gd name="connsiteY13-21520" fmla="*/ 1112713 h 2017102"/>
              <a:gd name="connsiteX14-21521" fmla="*/ 106792 w 4011346"/>
              <a:gd name="connsiteY14-21522" fmla="*/ 1142748 h 2017102"/>
              <a:gd name="connsiteX15-21523" fmla="*/ 13349 w 4011346"/>
              <a:gd name="connsiteY15-21524" fmla="*/ 1232853 h 2017102"/>
              <a:gd name="connsiteX16-21525" fmla="*/ 33373 w 4011346"/>
              <a:gd name="connsiteY16-21526" fmla="*/ 1266226 h 2017102"/>
              <a:gd name="connsiteX17-21527" fmla="*/ 33373 w 4011346"/>
              <a:gd name="connsiteY17-21528" fmla="*/ 1266226 h 2017102"/>
              <a:gd name="connsiteX18-21529" fmla="*/ 16687 w 4011346"/>
              <a:gd name="connsiteY18-21530" fmla="*/ 1296261 h 2017102"/>
              <a:gd name="connsiteX19-21531" fmla="*/ 3338 w 4011346"/>
              <a:gd name="connsiteY19-21532" fmla="*/ 1326296 h 2017102"/>
              <a:gd name="connsiteX20-21533" fmla="*/ 0 w 4011346"/>
              <a:gd name="connsiteY20-21534" fmla="*/ 1386366 h 2017102"/>
              <a:gd name="connsiteX21-21535" fmla="*/ 16687 w 4011346"/>
              <a:gd name="connsiteY21-21536" fmla="*/ 1429750 h 2017102"/>
              <a:gd name="connsiteX22-21537" fmla="*/ 20024 w 4011346"/>
              <a:gd name="connsiteY22-21538" fmla="*/ 1463122 h 2017102"/>
              <a:gd name="connsiteX23-21539" fmla="*/ 56733 w 4011346"/>
              <a:gd name="connsiteY23-21540" fmla="*/ 1473134 h 2017102"/>
              <a:gd name="connsiteX24-21541" fmla="*/ 116803 w 4011346"/>
              <a:gd name="connsiteY24-21542" fmla="*/ 1559902 h 2017102"/>
              <a:gd name="connsiteX25-21543" fmla="*/ 96780 w 4011346"/>
              <a:gd name="connsiteY25-21544" fmla="*/ 1583262 h 2017102"/>
              <a:gd name="connsiteX26-21545" fmla="*/ 93443 w 4011346"/>
              <a:gd name="connsiteY26-21546" fmla="*/ 1613297 h 2017102"/>
              <a:gd name="connsiteX27-21547" fmla="*/ 120141 w 4011346"/>
              <a:gd name="connsiteY27-21548" fmla="*/ 1616634 h 2017102"/>
              <a:gd name="connsiteX28-21549" fmla="*/ 160187 w 4011346"/>
              <a:gd name="connsiteY28-21550" fmla="*/ 1629983 h 2017102"/>
              <a:gd name="connsiteX29-21551" fmla="*/ 186885 w 4011346"/>
              <a:gd name="connsiteY29-21552" fmla="*/ 1643332 h 2017102"/>
              <a:gd name="connsiteX30-21553" fmla="*/ 213583 w 4011346"/>
              <a:gd name="connsiteY30-21554" fmla="*/ 1673367 h 2017102"/>
              <a:gd name="connsiteX31-21555" fmla="*/ 243618 w 4011346"/>
              <a:gd name="connsiteY31-21556" fmla="*/ 1676704 h 2017102"/>
              <a:gd name="connsiteX32-21557" fmla="*/ 287002 w 4011346"/>
              <a:gd name="connsiteY32-21558" fmla="*/ 1706740 h 2017102"/>
              <a:gd name="connsiteX33-21559" fmla="*/ 310363 w 4011346"/>
              <a:gd name="connsiteY33-21560" fmla="*/ 1716751 h 2017102"/>
              <a:gd name="connsiteX34-21561" fmla="*/ 310363 w 4011346"/>
              <a:gd name="connsiteY34-21562" fmla="*/ 1753461 h 2017102"/>
              <a:gd name="connsiteX35-21563" fmla="*/ 270316 w 4011346"/>
              <a:gd name="connsiteY35-21564" fmla="*/ 1793507 h 2017102"/>
              <a:gd name="connsiteX36-21565" fmla="*/ 280327 w 4011346"/>
              <a:gd name="connsiteY36-21566" fmla="*/ 1816868 h 2017102"/>
              <a:gd name="connsiteX37-21567" fmla="*/ 273653 w 4011346"/>
              <a:gd name="connsiteY37-21568" fmla="*/ 1836891 h 2017102"/>
              <a:gd name="connsiteX38-21569" fmla="*/ 266979 w 4011346"/>
              <a:gd name="connsiteY38-21570" fmla="*/ 1853577 h 2017102"/>
              <a:gd name="connsiteX39-21571" fmla="*/ 240281 w 4011346"/>
              <a:gd name="connsiteY39-21572" fmla="*/ 1893624 h 2017102"/>
              <a:gd name="connsiteX40-21573" fmla="*/ 307025 w 4011346"/>
              <a:gd name="connsiteY40-21574" fmla="*/ 1930334 h 2017102"/>
              <a:gd name="connsiteX41-21575" fmla="*/ 337060 w 4011346"/>
              <a:gd name="connsiteY41-21576" fmla="*/ 1937008 h 2017102"/>
              <a:gd name="connsiteX42-21577" fmla="*/ 360421 w 4011346"/>
              <a:gd name="connsiteY42-21578" fmla="*/ 1943683 h 2017102"/>
              <a:gd name="connsiteX43-21579" fmla="*/ 380444 w 4011346"/>
              <a:gd name="connsiteY43-21580" fmla="*/ 1950357 h 2017102"/>
              <a:gd name="connsiteX44-21581" fmla="*/ 407142 w 4011346"/>
              <a:gd name="connsiteY44-21582" fmla="*/ 1970380 h 2017102"/>
              <a:gd name="connsiteX45-21583" fmla="*/ 437177 w 4011346"/>
              <a:gd name="connsiteY45-21584" fmla="*/ 1967043 h 2017102"/>
              <a:gd name="connsiteX46-21585" fmla="*/ 507259 w 4011346"/>
              <a:gd name="connsiteY46-21586" fmla="*/ 2017102 h 2017102"/>
              <a:gd name="connsiteX47-21587" fmla="*/ 517271 w 4011346"/>
              <a:gd name="connsiteY47-21588" fmla="*/ 2003753 h 2017102"/>
              <a:gd name="connsiteX48-21589" fmla="*/ 507259 w 4011346"/>
              <a:gd name="connsiteY48-21590" fmla="*/ 1963706 h 2017102"/>
              <a:gd name="connsiteX49-21591" fmla="*/ 500584 w 4011346"/>
              <a:gd name="connsiteY49-21592" fmla="*/ 1930334 h 2017102"/>
              <a:gd name="connsiteX50-21593" fmla="*/ 483898 w 4011346"/>
              <a:gd name="connsiteY50-21594" fmla="*/ 1886950 h 2017102"/>
              <a:gd name="connsiteX51-21595" fmla="*/ 513933 w 4011346"/>
              <a:gd name="connsiteY51-21596" fmla="*/ 1866926 h 2017102"/>
              <a:gd name="connsiteX52-21597" fmla="*/ 547306 w 4011346"/>
              <a:gd name="connsiteY52-21598" fmla="*/ 1843566 h 2017102"/>
              <a:gd name="connsiteX53-21599" fmla="*/ 527282 w 4011346"/>
              <a:gd name="connsiteY53-21600" fmla="*/ 1826880 h 2017102"/>
              <a:gd name="connsiteX54-21601" fmla="*/ 517271 w 4011346"/>
              <a:gd name="connsiteY54-21602" fmla="*/ 1793507 h 2017102"/>
              <a:gd name="connsiteX55-21603" fmla="*/ 480561 w 4011346"/>
              <a:gd name="connsiteY55-21604" fmla="*/ 1776821 h 2017102"/>
              <a:gd name="connsiteX56-21605" fmla="*/ 470549 w 4011346"/>
              <a:gd name="connsiteY56-21606" fmla="*/ 1756798 h 2017102"/>
              <a:gd name="connsiteX57-21607" fmla="*/ 480561 w 4011346"/>
              <a:gd name="connsiteY57-21608" fmla="*/ 1726763 h 2017102"/>
              <a:gd name="connsiteX58-21609" fmla="*/ 490573 w 4011346"/>
              <a:gd name="connsiteY58-21610" fmla="*/ 1686716 h 2017102"/>
              <a:gd name="connsiteX59-21611" fmla="*/ 513933 w 4011346"/>
              <a:gd name="connsiteY59-21612" fmla="*/ 1706740 h 2017102"/>
              <a:gd name="connsiteX60-21613" fmla="*/ 520608 w 4011346"/>
              <a:gd name="connsiteY60-21614" fmla="*/ 1690053 h 2017102"/>
              <a:gd name="connsiteX61-21615" fmla="*/ 543968 w 4011346"/>
              <a:gd name="connsiteY61-21616" fmla="*/ 1653344 h 2017102"/>
              <a:gd name="connsiteX62-21617" fmla="*/ 574003 w 4011346"/>
              <a:gd name="connsiteY62-21618" fmla="*/ 1636658 h 2017102"/>
              <a:gd name="connsiteX63-21619" fmla="*/ 590690 w 4011346"/>
              <a:gd name="connsiteY63-21620" fmla="*/ 1650007 h 2017102"/>
              <a:gd name="connsiteX64-21621" fmla="*/ 610713 w 4011346"/>
              <a:gd name="connsiteY64-21622" fmla="*/ 1623309 h 2017102"/>
              <a:gd name="connsiteX65-21623" fmla="*/ 630736 w 4011346"/>
              <a:gd name="connsiteY65-21624" fmla="*/ 1650007 h 2017102"/>
              <a:gd name="connsiteX66-21625" fmla="*/ 657434 w 4011346"/>
              <a:gd name="connsiteY66-21626" fmla="*/ 1673367 h 2017102"/>
              <a:gd name="connsiteX67-21627" fmla="*/ 674120 w 4011346"/>
              <a:gd name="connsiteY67-21628" fmla="*/ 1680042 h 2017102"/>
              <a:gd name="connsiteX68-21629" fmla="*/ 697481 w 4011346"/>
              <a:gd name="connsiteY68-21630" fmla="*/ 1680042 h 2017102"/>
              <a:gd name="connsiteX69-21631" fmla="*/ 717504 w 4011346"/>
              <a:gd name="connsiteY69-21632" fmla="*/ 1666693 h 2017102"/>
              <a:gd name="connsiteX70-21633" fmla="*/ 744202 w 4011346"/>
              <a:gd name="connsiteY70-21634" fmla="*/ 1666693 h 2017102"/>
              <a:gd name="connsiteX71-21635" fmla="*/ 760888 w 4011346"/>
              <a:gd name="connsiteY71-21636" fmla="*/ 1663356 h 2017102"/>
              <a:gd name="connsiteX72-21637" fmla="*/ 790923 w 4011346"/>
              <a:gd name="connsiteY72-21638" fmla="*/ 1696728 h 2017102"/>
              <a:gd name="connsiteX73-21639" fmla="*/ 797598 w 4011346"/>
              <a:gd name="connsiteY73-21640" fmla="*/ 1670030 h 2017102"/>
              <a:gd name="connsiteX74-21641" fmla="*/ 817621 w 4011346"/>
              <a:gd name="connsiteY74-21642" fmla="*/ 1686716 h 2017102"/>
              <a:gd name="connsiteX75-21643" fmla="*/ 837644 w 4011346"/>
              <a:gd name="connsiteY75-21644" fmla="*/ 1663356 h 2017102"/>
              <a:gd name="connsiteX76-21645" fmla="*/ 827633 w 4011346"/>
              <a:gd name="connsiteY76-21646" fmla="*/ 1643332 h 2017102"/>
              <a:gd name="connsiteX77-21647" fmla="*/ 810946 w 4011346"/>
              <a:gd name="connsiteY77-21648" fmla="*/ 1629983 h 2017102"/>
              <a:gd name="connsiteX78-21649" fmla="*/ 810946 w 4011346"/>
              <a:gd name="connsiteY78-21650" fmla="*/ 1603286 h 2017102"/>
              <a:gd name="connsiteX79-21651" fmla="*/ 810946 w 4011346"/>
              <a:gd name="connsiteY79-21652" fmla="*/ 1589937 h 2017102"/>
              <a:gd name="connsiteX80-21653" fmla="*/ 830970 w 4011346"/>
              <a:gd name="connsiteY80-21654" fmla="*/ 1586599 h 2017102"/>
              <a:gd name="connsiteX81-21655" fmla="*/ 840981 w 4011346"/>
              <a:gd name="connsiteY81-21656" fmla="*/ 1583262 h 2017102"/>
              <a:gd name="connsiteX82-21657" fmla="*/ 820958 w 4011346"/>
              <a:gd name="connsiteY82-21658" fmla="*/ 1546553 h 2017102"/>
              <a:gd name="connsiteX83-21659" fmla="*/ 854330 w 4011346"/>
              <a:gd name="connsiteY83-21660" fmla="*/ 1539878 h 2017102"/>
              <a:gd name="connsiteX84-21661" fmla="*/ 891040 w 4011346"/>
              <a:gd name="connsiteY84-21662" fmla="*/ 1546553 h 2017102"/>
              <a:gd name="connsiteX85-21663" fmla="*/ 964459 w 4011346"/>
              <a:gd name="connsiteY85-21664" fmla="*/ 1503169 h 2017102"/>
              <a:gd name="connsiteX86-21665" fmla="*/ 1001168 w 4011346"/>
              <a:gd name="connsiteY86-21666" fmla="*/ 1503169 h 2017102"/>
              <a:gd name="connsiteX87-21667" fmla="*/ 1027866 w 4011346"/>
              <a:gd name="connsiteY87-21668" fmla="*/ 1479808 h 2017102"/>
              <a:gd name="connsiteX88-21669" fmla="*/ 1047890 w 4011346"/>
              <a:gd name="connsiteY88-21670" fmla="*/ 1489820 h 2017102"/>
              <a:gd name="connsiteX89-21671" fmla="*/ 1067913 w 4011346"/>
              <a:gd name="connsiteY89-21672" fmla="*/ 1499831 h 2017102"/>
              <a:gd name="connsiteX90-21673" fmla="*/ 1087936 w 4011346"/>
              <a:gd name="connsiteY90-21674" fmla="*/ 1526529 h 2017102"/>
              <a:gd name="connsiteX91-21675" fmla="*/ 1074587 w 4011346"/>
              <a:gd name="connsiteY91-21676" fmla="*/ 1539878 h 2017102"/>
              <a:gd name="connsiteX92-21677" fmla="*/ 1104622 w 4011346"/>
              <a:gd name="connsiteY92-21678" fmla="*/ 1539878 h 2017102"/>
              <a:gd name="connsiteX93-21679" fmla="*/ 1107960 w 4011346"/>
              <a:gd name="connsiteY93-21680" fmla="*/ 1556564 h 2017102"/>
              <a:gd name="connsiteX94-21681" fmla="*/ 1121309 w 4011346"/>
              <a:gd name="connsiteY94-21682" fmla="*/ 1539878 h 2017102"/>
              <a:gd name="connsiteX95-21683" fmla="*/ 1134657 w 4011346"/>
              <a:gd name="connsiteY95-21684" fmla="*/ 1553227 h 2017102"/>
              <a:gd name="connsiteX96-21685" fmla="*/ 1134657 w 4011346"/>
              <a:gd name="connsiteY96-21686" fmla="*/ 1573250 h 2017102"/>
              <a:gd name="connsiteX97-21687" fmla="*/ 1148006 w 4011346"/>
              <a:gd name="connsiteY97-21688" fmla="*/ 1569913 h 2017102"/>
              <a:gd name="connsiteX98-21689" fmla="*/ 1208076 w 4011346"/>
              <a:gd name="connsiteY98-21690" fmla="*/ 1523192 h 2017102"/>
              <a:gd name="connsiteX99-21691" fmla="*/ 1211414 w 4011346"/>
              <a:gd name="connsiteY99-21692" fmla="*/ 1543215 h 2017102"/>
              <a:gd name="connsiteX100-21693" fmla="*/ 1244786 w 4011346"/>
              <a:gd name="connsiteY100-21694" fmla="*/ 1563239 h 2017102"/>
              <a:gd name="connsiteX101-21695" fmla="*/ 1264809 w 4011346"/>
              <a:gd name="connsiteY101-21696" fmla="*/ 1593274 h 2017102"/>
              <a:gd name="connsiteX102-21697" fmla="*/ 1298181 w 4011346"/>
              <a:gd name="connsiteY102-21698" fmla="*/ 1700065 h 2017102"/>
              <a:gd name="connsiteX103-21699" fmla="*/ 1308193 w 4011346"/>
              <a:gd name="connsiteY103-21700" fmla="*/ 1656681 h 2017102"/>
              <a:gd name="connsiteX104-21701" fmla="*/ 1344903 w 4011346"/>
              <a:gd name="connsiteY104-21702" fmla="*/ 1676704 h 2017102"/>
              <a:gd name="connsiteX105-21703" fmla="*/ 1388287 w 4011346"/>
              <a:gd name="connsiteY105-21704" fmla="*/ 1676704 h 2017102"/>
              <a:gd name="connsiteX106-21705" fmla="*/ 1394961 w 4011346"/>
              <a:gd name="connsiteY106-21706" fmla="*/ 1700065 h 2017102"/>
              <a:gd name="connsiteX107-21707" fmla="*/ 1435008 w 4011346"/>
              <a:gd name="connsiteY107-21708" fmla="*/ 1723426 h 2017102"/>
              <a:gd name="connsiteX108-21709" fmla="*/ 1465043 w 4011346"/>
              <a:gd name="connsiteY108-21710" fmla="*/ 1723426 h 2017102"/>
              <a:gd name="connsiteX109-21711" fmla="*/ 1491741 w 4011346"/>
              <a:gd name="connsiteY109-21712" fmla="*/ 1736775 h 2017102"/>
              <a:gd name="connsiteX110-21713" fmla="*/ 1535125 w 4011346"/>
              <a:gd name="connsiteY110-21714" fmla="*/ 1693391 h 2017102"/>
              <a:gd name="connsiteX111-21715" fmla="*/ 1571834 w 4011346"/>
              <a:gd name="connsiteY111-21716" fmla="*/ 1673367 h 2017102"/>
              <a:gd name="connsiteX112-21717" fmla="*/ 1608544 w 4011346"/>
              <a:gd name="connsiteY112-21718" fmla="*/ 1676704 h 2017102"/>
              <a:gd name="connsiteX113-21719" fmla="*/ 1655265 w 4011346"/>
              <a:gd name="connsiteY113-21720" fmla="*/ 1690053 h 2017102"/>
              <a:gd name="connsiteX114-21721" fmla="*/ 1681963 w 4011346"/>
              <a:gd name="connsiteY114-21722" fmla="*/ 1706740 h 2017102"/>
              <a:gd name="connsiteX115-21723" fmla="*/ 1735358 w 4011346"/>
              <a:gd name="connsiteY115-21724" fmla="*/ 1700065 h 2017102"/>
              <a:gd name="connsiteX116-21725" fmla="*/ 1745370 w 4011346"/>
              <a:gd name="connsiteY116-21726" fmla="*/ 1680042 h 2017102"/>
              <a:gd name="connsiteX117-21727" fmla="*/ 1738695 w 4011346"/>
              <a:gd name="connsiteY117-21728" fmla="*/ 1660018 h 2017102"/>
              <a:gd name="connsiteX118-21729" fmla="*/ 1765393 w 4011346"/>
              <a:gd name="connsiteY118-21730" fmla="*/ 1633321 h 2017102"/>
              <a:gd name="connsiteX119-21731" fmla="*/ 1778742 w 4011346"/>
              <a:gd name="connsiteY119-21732" fmla="*/ 1629983 h 2017102"/>
              <a:gd name="connsiteX120-21733" fmla="*/ 1812114 w 4011346"/>
              <a:gd name="connsiteY120-21734" fmla="*/ 1646669 h 2017102"/>
              <a:gd name="connsiteX121-21735" fmla="*/ 1852161 w 4011346"/>
              <a:gd name="connsiteY121-21736" fmla="*/ 1660018 h 2017102"/>
              <a:gd name="connsiteX122-21737" fmla="*/ 1858836 w 4011346"/>
              <a:gd name="connsiteY122-21738" fmla="*/ 1686716 h 2017102"/>
              <a:gd name="connsiteX123-21739" fmla="*/ 1872184 w 4011346"/>
              <a:gd name="connsiteY123-21740" fmla="*/ 1693391 h 2017102"/>
              <a:gd name="connsiteX124-21741" fmla="*/ 1902219 w 4011346"/>
              <a:gd name="connsiteY124-21742" fmla="*/ 1696728 h 2017102"/>
              <a:gd name="connsiteX125-21743" fmla="*/ 1932254 w 4011346"/>
              <a:gd name="connsiteY125-21744" fmla="*/ 1680042 h 2017102"/>
              <a:gd name="connsiteX126-21745" fmla="*/ 1962290 w 4011346"/>
              <a:gd name="connsiteY126-21746" fmla="*/ 1693391 h 2017102"/>
              <a:gd name="connsiteX127-21747" fmla="*/ 1985650 w 4011346"/>
              <a:gd name="connsiteY127-21748" fmla="*/ 1706740 h 2017102"/>
              <a:gd name="connsiteX128-21749" fmla="*/ 1995662 w 4011346"/>
              <a:gd name="connsiteY128-21750" fmla="*/ 1716751 h 2017102"/>
              <a:gd name="connsiteX129-21751" fmla="*/ 2032371 w 4011346"/>
              <a:gd name="connsiteY129-21752" fmla="*/ 1736775 h 2017102"/>
              <a:gd name="connsiteX130-21753" fmla="*/ 2069081 w 4011346"/>
              <a:gd name="connsiteY130-21754" fmla="*/ 1733437 h 2017102"/>
              <a:gd name="connsiteX131-21755" fmla="*/ 2142500 w 4011346"/>
              <a:gd name="connsiteY131-21756" fmla="*/ 1690053 h 2017102"/>
              <a:gd name="connsiteX132-21757" fmla="*/ 2195895 w 4011346"/>
              <a:gd name="connsiteY132-21758" fmla="*/ 1703402 h 2017102"/>
              <a:gd name="connsiteX133-21759" fmla="*/ 2225930 w 4011346"/>
              <a:gd name="connsiteY133-21760" fmla="*/ 1713414 h 2017102"/>
              <a:gd name="connsiteX134-21761" fmla="*/ 2259303 w 4011346"/>
              <a:gd name="connsiteY134-21762" fmla="*/ 1700065 h 2017102"/>
              <a:gd name="connsiteX135-21763" fmla="*/ 2262640 w 4011346"/>
              <a:gd name="connsiteY135-21764" fmla="*/ 1673367 h 2017102"/>
              <a:gd name="connsiteX136-21765" fmla="*/ 2282663 w 4011346"/>
              <a:gd name="connsiteY136-21766" fmla="*/ 1643332 h 2017102"/>
              <a:gd name="connsiteX137-21767" fmla="*/ 2299349 w 4011346"/>
              <a:gd name="connsiteY137-21768" fmla="*/ 1589937 h 2017102"/>
              <a:gd name="connsiteX138-21769" fmla="*/ 2282663 w 4011346"/>
              <a:gd name="connsiteY138-21770" fmla="*/ 1593274 h 2017102"/>
              <a:gd name="connsiteX139-21771" fmla="*/ 2312698 w 4011346"/>
              <a:gd name="connsiteY139-21772" fmla="*/ 1566576 h 2017102"/>
              <a:gd name="connsiteX140-21773" fmla="*/ 2339396 w 4011346"/>
              <a:gd name="connsiteY140-21774" fmla="*/ 1563239 h 2017102"/>
              <a:gd name="connsiteX141-21775" fmla="*/ 2396129 w 4011346"/>
              <a:gd name="connsiteY141-21776" fmla="*/ 1573250 h 2017102"/>
              <a:gd name="connsiteX142-21777" fmla="*/ 2436176 w 4011346"/>
              <a:gd name="connsiteY142-21778" fmla="*/ 1599948 h 2017102"/>
              <a:gd name="connsiteX143-21779" fmla="*/ 2462873 w 4011346"/>
              <a:gd name="connsiteY143-21780" fmla="*/ 1629983 h 2017102"/>
              <a:gd name="connsiteX144-21781" fmla="*/ 2469548 w 4011346"/>
              <a:gd name="connsiteY144-21782" fmla="*/ 1666693 h 2017102"/>
              <a:gd name="connsiteX145-21783" fmla="*/ 2476222 w 4011346"/>
              <a:gd name="connsiteY145-21784" fmla="*/ 1706740 h 2017102"/>
              <a:gd name="connsiteX146-21785" fmla="*/ 2486234 w 4011346"/>
              <a:gd name="connsiteY146-21786" fmla="*/ 1726763 h 2017102"/>
              <a:gd name="connsiteX147-21787" fmla="*/ 2529618 w 4011346"/>
              <a:gd name="connsiteY147-21788" fmla="*/ 1740112 h 2017102"/>
              <a:gd name="connsiteX148-21789" fmla="*/ 2549641 w 4011346"/>
              <a:gd name="connsiteY148-21790" fmla="*/ 1760135 h 2017102"/>
              <a:gd name="connsiteX149-21791" fmla="*/ 2562990 w 4011346"/>
              <a:gd name="connsiteY149-21792" fmla="*/ 1793507 h 2017102"/>
              <a:gd name="connsiteX150-21793" fmla="*/ 2586351 w 4011346"/>
              <a:gd name="connsiteY150-21794" fmla="*/ 1786833 h 2017102"/>
              <a:gd name="connsiteX151-21795" fmla="*/ 2606374 w 4011346"/>
              <a:gd name="connsiteY151-21796" fmla="*/ 1776821 h 2017102"/>
              <a:gd name="connsiteX152-21797" fmla="*/ 2639746 w 4011346"/>
              <a:gd name="connsiteY152-21798" fmla="*/ 1760135 h 2017102"/>
              <a:gd name="connsiteX153-21799" fmla="*/ 2643084 w 4011346"/>
              <a:gd name="connsiteY153-21800" fmla="*/ 1776821 h 2017102"/>
              <a:gd name="connsiteX154-21801" fmla="*/ 2626398 w 4011346"/>
              <a:gd name="connsiteY154-21802" fmla="*/ 1806856 h 2017102"/>
              <a:gd name="connsiteX155-21803" fmla="*/ 2616386 w 4011346"/>
              <a:gd name="connsiteY155-21804" fmla="*/ 1843566 h 2017102"/>
              <a:gd name="connsiteX156-21805" fmla="*/ 2603037 w 4011346"/>
              <a:gd name="connsiteY156-21806" fmla="*/ 1896961 h 2017102"/>
              <a:gd name="connsiteX157-21807" fmla="*/ 2579676 w 4011346"/>
              <a:gd name="connsiteY157-21808" fmla="*/ 1870264 h 2017102"/>
              <a:gd name="connsiteX158-21809" fmla="*/ 2552979 w 4011346"/>
              <a:gd name="connsiteY158-21810" fmla="*/ 1893624 h 2017102"/>
              <a:gd name="connsiteX159-21811" fmla="*/ 2559653 w 4011346"/>
              <a:gd name="connsiteY159-21812" fmla="*/ 1920322 h 2017102"/>
              <a:gd name="connsiteX160-21813" fmla="*/ 2559653 w 4011346"/>
              <a:gd name="connsiteY160-21814" fmla="*/ 1957031 h 2017102"/>
              <a:gd name="connsiteX161-21815" fmla="*/ 2549641 w 4011346"/>
              <a:gd name="connsiteY161-21816" fmla="*/ 1977055 h 2017102"/>
              <a:gd name="connsiteX162-21817" fmla="*/ 2589688 w 4011346"/>
              <a:gd name="connsiteY162-21818" fmla="*/ 1957031 h 2017102"/>
              <a:gd name="connsiteX163-21819" fmla="*/ 2626398 w 4011346"/>
              <a:gd name="connsiteY163-21820" fmla="*/ 1967043 h 2017102"/>
              <a:gd name="connsiteX164-21821" fmla="*/ 2653095 w 4011346"/>
              <a:gd name="connsiteY164-21822" fmla="*/ 1943683 h 2017102"/>
              <a:gd name="connsiteX165-21823" fmla="*/ 2683130 w 4011346"/>
              <a:gd name="connsiteY165-21824" fmla="*/ 1890287 h 2017102"/>
              <a:gd name="connsiteX166-21825" fmla="*/ 2753212 w 4011346"/>
              <a:gd name="connsiteY166-21826" fmla="*/ 1803519 h 2017102"/>
              <a:gd name="connsiteX167-21827" fmla="*/ 2783247 w 4011346"/>
              <a:gd name="connsiteY167-21828" fmla="*/ 1733437 h 2017102"/>
              <a:gd name="connsiteX168-21829" fmla="*/ 2803271 w 4011346"/>
              <a:gd name="connsiteY168-21830" fmla="*/ 1629983 h 2017102"/>
              <a:gd name="connsiteX169-21831" fmla="*/ 2793259 w 4011346"/>
              <a:gd name="connsiteY169-21832" fmla="*/ 1579925 h 2017102"/>
              <a:gd name="connsiteX170-21833" fmla="*/ 2769898 w 4011346"/>
              <a:gd name="connsiteY170-21834" fmla="*/ 1546553 h 2017102"/>
              <a:gd name="connsiteX171-21835" fmla="*/ 2726514 w 4011346"/>
              <a:gd name="connsiteY171-21836" fmla="*/ 1546553 h 2017102"/>
              <a:gd name="connsiteX172-21837" fmla="*/ 2699817 w 4011346"/>
              <a:gd name="connsiteY172-21838" fmla="*/ 1546553 h 2017102"/>
              <a:gd name="connsiteX173-21839" fmla="*/ 2683130 w 4011346"/>
              <a:gd name="connsiteY173-21840" fmla="*/ 1526529 h 2017102"/>
              <a:gd name="connsiteX174-21841" fmla="*/ 2669781 w 4011346"/>
              <a:gd name="connsiteY174-21842" fmla="*/ 1506506 h 2017102"/>
              <a:gd name="connsiteX175-21843" fmla="*/ 2763224 w 4011346"/>
              <a:gd name="connsiteY175-21844" fmla="*/ 1389703 h 2017102"/>
              <a:gd name="connsiteX176-21845" fmla="*/ 2846654 w 4011346"/>
              <a:gd name="connsiteY176-21846" fmla="*/ 1322959 h 2017102"/>
              <a:gd name="connsiteX177-21847" fmla="*/ 2890038 w 4011346"/>
              <a:gd name="connsiteY177-21848" fmla="*/ 1299598 h 2017102"/>
              <a:gd name="connsiteX178-21849" fmla="*/ 2933422 w 4011346"/>
              <a:gd name="connsiteY178-21850" fmla="*/ 1319621 h 2017102"/>
              <a:gd name="connsiteX179-21851" fmla="*/ 2950109 w 4011346"/>
              <a:gd name="connsiteY179-21852" fmla="*/ 1302935 h 2017102"/>
              <a:gd name="connsiteX180-21853" fmla="*/ 2993492 w 4011346"/>
              <a:gd name="connsiteY180-21854" fmla="*/ 1319621 h 2017102"/>
              <a:gd name="connsiteX181-21855" fmla="*/ 3006841 w 4011346"/>
              <a:gd name="connsiteY181-21856" fmla="*/ 1286249 h 2017102"/>
              <a:gd name="connsiteX182-21857" fmla="*/ 3053563 w 4011346"/>
              <a:gd name="connsiteY182-21858" fmla="*/ 1296261 h 2017102"/>
              <a:gd name="connsiteX183-21859" fmla="*/ 3070249 w 4011346"/>
              <a:gd name="connsiteY183-21860" fmla="*/ 1312947 h 2017102"/>
              <a:gd name="connsiteX184-21861" fmla="*/ 3060237 w 4011346"/>
              <a:gd name="connsiteY184-21862" fmla="*/ 1332970 h 2017102"/>
              <a:gd name="connsiteX185-21863" fmla="*/ 3123644 w 4011346"/>
              <a:gd name="connsiteY185-21864" fmla="*/ 1316284 h 2017102"/>
              <a:gd name="connsiteX186-21865" fmla="*/ 3140330 w 4011346"/>
              <a:gd name="connsiteY186-21866" fmla="*/ 1302935 h 2017102"/>
              <a:gd name="connsiteX187-21867" fmla="*/ 3123644 w 4011346"/>
              <a:gd name="connsiteY187-21868" fmla="*/ 1289586 h 2017102"/>
              <a:gd name="connsiteX188-21869" fmla="*/ 3143668 w 4011346"/>
              <a:gd name="connsiteY188-21870" fmla="*/ 1249540 h 2017102"/>
              <a:gd name="connsiteX189-21871" fmla="*/ 3190389 w 4011346"/>
              <a:gd name="connsiteY189-21872" fmla="*/ 1179458 h 2017102"/>
              <a:gd name="connsiteX190-21873" fmla="*/ 3233773 w 4011346"/>
              <a:gd name="connsiteY190-21874" fmla="*/ 1176121 h 2017102"/>
              <a:gd name="connsiteX191-21875" fmla="*/ 3273819 w 4011346"/>
              <a:gd name="connsiteY191-21876" fmla="*/ 1186132 h 2017102"/>
              <a:gd name="connsiteX192-21877" fmla="*/ 3277157 w 4011346"/>
              <a:gd name="connsiteY192-21878" fmla="*/ 1242865 h 2017102"/>
              <a:gd name="connsiteX193-21879" fmla="*/ 3320541 w 4011346"/>
              <a:gd name="connsiteY193-21880" fmla="*/ 1199481 h 2017102"/>
              <a:gd name="connsiteX194-21881" fmla="*/ 3343901 w 4011346"/>
              <a:gd name="connsiteY194-21882" fmla="*/ 1182795 h 2017102"/>
              <a:gd name="connsiteX195-21883" fmla="*/ 3350576 w 4011346"/>
              <a:gd name="connsiteY195-21884" fmla="*/ 1149423 h 2017102"/>
              <a:gd name="connsiteX196-21885" fmla="*/ 3377273 w 4011346"/>
              <a:gd name="connsiteY196-21886" fmla="*/ 1132737 h 2017102"/>
              <a:gd name="connsiteX197-21887" fmla="*/ 3407309 w 4011346"/>
              <a:gd name="connsiteY197-21888" fmla="*/ 1142748 h 2017102"/>
              <a:gd name="connsiteX198-21889" fmla="*/ 3373936 w 4011346"/>
              <a:gd name="connsiteY198-21890" fmla="*/ 1172783 h 2017102"/>
              <a:gd name="connsiteX199-21891" fmla="*/ 3360587 w 4011346"/>
              <a:gd name="connsiteY199-21892" fmla="*/ 1222842 h 2017102"/>
              <a:gd name="connsiteX200-21893" fmla="*/ 3323878 w 4011346"/>
              <a:gd name="connsiteY200-21894" fmla="*/ 1262888 h 2017102"/>
              <a:gd name="connsiteX201-21895" fmla="*/ 3210412 w 4011346"/>
              <a:gd name="connsiteY201-21896" fmla="*/ 1359668 h 2017102"/>
              <a:gd name="connsiteX202-21897" fmla="*/ 3163691 w 4011346"/>
              <a:gd name="connsiteY202-21898" fmla="*/ 1429750 h 2017102"/>
              <a:gd name="connsiteX203-21899" fmla="*/ 3160354 w 4011346"/>
              <a:gd name="connsiteY203-21900" fmla="*/ 1503169 h 2017102"/>
              <a:gd name="connsiteX204-21901" fmla="*/ 3170365 w 4011346"/>
              <a:gd name="connsiteY204-21902" fmla="*/ 1593274 h 2017102"/>
              <a:gd name="connsiteX205-21903" fmla="*/ 3190389 w 4011346"/>
              <a:gd name="connsiteY205-21904" fmla="*/ 1656681 h 2017102"/>
              <a:gd name="connsiteX206-21905" fmla="*/ 3217087 w 4011346"/>
              <a:gd name="connsiteY206-21906" fmla="*/ 1646669 h 2017102"/>
              <a:gd name="connsiteX207-21907" fmla="*/ 3240447 w 4011346"/>
              <a:gd name="connsiteY207-21908" fmla="*/ 1579925 h 2017102"/>
              <a:gd name="connsiteX208-21909" fmla="*/ 3270482 w 4011346"/>
              <a:gd name="connsiteY208-21910" fmla="*/ 1576588 h 2017102"/>
              <a:gd name="connsiteX209-21911" fmla="*/ 3287168 w 4011346"/>
              <a:gd name="connsiteY209-21912" fmla="*/ 1516518 h 2017102"/>
              <a:gd name="connsiteX210-21913" fmla="*/ 3313866 w 4011346"/>
              <a:gd name="connsiteY210-21914" fmla="*/ 1506506 h 2017102"/>
              <a:gd name="connsiteX211-21915" fmla="*/ 3313866 w 4011346"/>
              <a:gd name="connsiteY211-21916" fmla="*/ 1476471 h 2017102"/>
              <a:gd name="connsiteX212-21917" fmla="*/ 3337227 w 4011346"/>
              <a:gd name="connsiteY212-21918" fmla="*/ 1439761 h 2017102"/>
              <a:gd name="connsiteX213-21919" fmla="*/ 3330552 w 4011346"/>
              <a:gd name="connsiteY213-21920" fmla="*/ 1396377 h 2017102"/>
              <a:gd name="connsiteX214-21921" fmla="*/ 3333890 w 4011346"/>
              <a:gd name="connsiteY214-21922" fmla="*/ 1366342 h 2017102"/>
              <a:gd name="connsiteX215-21923" fmla="*/ 3323878 w 4011346"/>
              <a:gd name="connsiteY215-21924" fmla="*/ 1356331 h 2017102"/>
              <a:gd name="connsiteX216-21925" fmla="*/ 3363925 w 4011346"/>
              <a:gd name="connsiteY216-21926" fmla="*/ 1269563 h 2017102"/>
              <a:gd name="connsiteX217-21927" fmla="*/ 3383948 w 4011346"/>
              <a:gd name="connsiteY217-21928" fmla="*/ 1279575 h 2017102"/>
              <a:gd name="connsiteX218-21929" fmla="*/ 3410646 w 4011346"/>
              <a:gd name="connsiteY218-21930" fmla="*/ 1252877 h 2017102"/>
              <a:gd name="connsiteX219-21931" fmla="*/ 3420657 w 4011346"/>
              <a:gd name="connsiteY219-21932" fmla="*/ 1279575 h 2017102"/>
              <a:gd name="connsiteX220-21933" fmla="*/ 3447355 w 4011346"/>
              <a:gd name="connsiteY220-21934" fmla="*/ 1262888 h 2017102"/>
              <a:gd name="connsiteX221-21935" fmla="*/ 3477390 w 4011346"/>
              <a:gd name="connsiteY221-21936" fmla="*/ 1252877 h 2017102"/>
              <a:gd name="connsiteX222-21937" fmla="*/ 3514100 w 4011346"/>
              <a:gd name="connsiteY222-21938" fmla="*/ 1279575 h 2017102"/>
              <a:gd name="connsiteX223-21939" fmla="*/ 3574170 w 4011346"/>
              <a:gd name="connsiteY223-21940" fmla="*/ 1212830 h 2017102"/>
              <a:gd name="connsiteX224-21941" fmla="*/ 3637577 w 4011346"/>
              <a:gd name="connsiteY224-21942" fmla="*/ 1166109 h 2017102"/>
              <a:gd name="connsiteX225-21943" fmla="*/ 3690973 w 4011346"/>
              <a:gd name="connsiteY225-21944" fmla="*/ 1129399 h 2017102"/>
              <a:gd name="connsiteX226-21945" fmla="*/ 3741031 w 4011346"/>
              <a:gd name="connsiteY226-21946" fmla="*/ 1156097 h 2017102"/>
              <a:gd name="connsiteX227-21947" fmla="*/ 3751043 w 4011346"/>
              <a:gd name="connsiteY227-21948" fmla="*/ 1129399 h 2017102"/>
              <a:gd name="connsiteX228-21949" fmla="*/ 3727682 w 4011346"/>
              <a:gd name="connsiteY228-21950" fmla="*/ 1062655 h 2017102"/>
              <a:gd name="connsiteX229-21951" fmla="*/ 3700984 w 4011346"/>
              <a:gd name="connsiteY229-21952" fmla="*/ 1045969 h 2017102"/>
              <a:gd name="connsiteX230-21953" fmla="*/ 3697647 w 4011346"/>
              <a:gd name="connsiteY230-21954" fmla="*/ 1015934 h 2017102"/>
              <a:gd name="connsiteX231-21955" fmla="*/ 3751043 w 4011346"/>
              <a:gd name="connsiteY231-21956" fmla="*/ 1022608 h 2017102"/>
              <a:gd name="connsiteX232-21957" fmla="*/ 3774403 w 4011346"/>
              <a:gd name="connsiteY232-21958" fmla="*/ 979224 h 2017102"/>
              <a:gd name="connsiteX233-21959" fmla="*/ 3767729 w 4011346"/>
              <a:gd name="connsiteY233-21960" fmla="*/ 952526 h 2017102"/>
              <a:gd name="connsiteX234-21961" fmla="*/ 3794427 w 4011346"/>
              <a:gd name="connsiteY234-21962" fmla="*/ 919154 h 2017102"/>
              <a:gd name="connsiteX235-21963" fmla="*/ 3804438 w 4011346"/>
              <a:gd name="connsiteY235-21964" fmla="*/ 962538 h 2017102"/>
              <a:gd name="connsiteX236-21965" fmla="*/ 3827799 w 4011346"/>
              <a:gd name="connsiteY236-21966" fmla="*/ 979224 h 2017102"/>
              <a:gd name="connsiteX237-21967" fmla="*/ 3874520 w 4011346"/>
              <a:gd name="connsiteY237-21968" fmla="*/ 999248 h 2017102"/>
              <a:gd name="connsiteX238-21969" fmla="*/ 3894544 w 4011346"/>
              <a:gd name="connsiteY238-21970" fmla="*/ 1025945 h 2017102"/>
              <a:gd name="connsiteX239-21971" fmla="*/ 3941265 w 4011346"/>
              <a:gd name="connsiteY239-21972" fmla="*/ 1049306 h 2017102"/>
              <a:gd name="connsiteX240-21973" fmla="*/ 3947939 w 4011346"/>
              <a:gd name="connsiteY240-21974" fmla="*/ 1035957 h 2017102"/>
              <a:gd name="connsiteX241-21975" fmla="*/ 3957951 w 4011346"/>
              <a:gd name="connsiteY241-21976" fmla="*/ 972550 h 2017102"/>
              <a:gd name="connsiteX242-21977" fmla="*/ 4004672 w 4011346"/>
              <a:gd name="connsiteY242-21978" fmla="*/ 965875 h 2017102"/>
              <a:gd name="connsiteX243-21979" fmla="*/ 4011346 w 4011346"/>
              <a:gd name="connsiteY243-21980" fmla="*/ 932503 h 2017102"/>
              <a:gd name="connsiteX244-21981" fmla="*/ 3967963 w 4011346"/>
              <a:gd name="connsiteY244-21982" fmla="*/ 895794 h 2017102"/>
              <a:gd name="connsiteX245-21983" fmla="*/ 3921241 w 4011346"/>
              <a:gd name="connsiteY245-21984" fmla="*/ 879107 h 2017102"/>
              <a:gd name="connsiteX246-21985" fmla="*/ 3907892 w 4011346"/>
              <a:gd name="connsiteY246-21986" fmla="*/ 882445 h 2017102"/>
              <a:gd name="connsiteX247-21987" fmla="*/ 3907892 w 4011346"/>
              <a:gd name="connsiteY247-21988" fmla="*/ 915817 h 2017102"/>
              <a:gd name="connsiteX248-21989" fmla="*/ 3887869 w 4011346"/>
              <a:gd name="connsiteY248-21990" fmla="*/ 909142 h 2017102"/>
              <a:gd name="connsiteX249-21991" fmla="*/ 3874520 w 4011346"/>
              <a:gd name="connsiteY249-21992" fmla="*/ 855747 h 2017102"/>
              <a:gd name="connsiteX250-21993" fmla="*/ 3817787 w 4011346"/>
              <a:gd name="connsiteY250-21994" fmla="*/ 792340 h 2017102"/>
              <a:gd name="connsiteX251-21995" fmla="*/ 3717671 w 4011346"/>
              <a:gd name="connsiteY251-21996" fmla="*/ 715583 h 2017102"/>
              <a:gd name="connsiteX252-21997" fmla="*/ 3664275 w 4011346"/>
              <a:gd name="connsiteY252-21998" fmla="*/ 695560 h 2017102"/>
              <a:gd name="connsiteX253-21999" fmla="*/ 3584181 w 4011346"/>
              <a:gd name="connsiteY253-22000" fmla="*/ 688886 h 2017102"/>
              <a:gd name="connsiteX254-22001" fmla="*/ 3520774 w 4011346"/>
              <a:gd name="connsiteY254-22002" fmla="*/ 672199 h 2017102"/>
              <a:gd name="connsiteX255-22003" fmla="*/ 3530786 w 4011346"/>
              <a:gd name="connsiteY255-22004" fmla="*/ 712246 h 2017102"/>
              <a:gd name="connsiteX256-22005" fmla="*/ 3537460 w 4011346"/>
              <a:gd name="connsiteY256-22006" fmla="*/ 738944 h 2017102"/>
              <a:gd name="connsiteX257-22007" fmla="*/ 3507425 w 4011346"/>
              <a:gd name="connsiteY257-22008" fmla="*/ 762304 h 2017102"/>
              <a:gd name="connsiteX258-22009" fmla="*/ 3477390 w 4011346"/>
              <a:gd name="connsiteY258-22010" fmla="*/ 735607 h 2017102"/>
              <a:gd name="connsiteX259-22011" fmla="*/ 3477390 w 4011346"/>
              <a:gd name="connsiteY259-22012" fmla="*/ 715583 h 2017102"/>
              <a:gd name="connsiteX260-22013" fmla="*/ 3504088 w 4011346"/>
              <a:gd name="connsiteY260-22014" fmla="*/ 695560 h 2017102"/>
              <a:gd name="connsiteX261-22015" fmla="*/ 3467379 w 4011346"/>
              <a:gd name="connsiteY261-22016" fmla="*/ 682211 h 2017102"/>
              <a:gd name="connsiteX262-22017" fmla="*/ 3450692 w 4011346"/>
              <a:gd name="connsiteY262-22018" fmla="*/ 708909 h 2017102"/>
              <a:gd name="connsiteX263-22019" fmla="*/ 3440681 w 4011346"/>
              <a:gd name="connsiteY263-22020" fmla="*/ 722258 h 2017102"/>
              <a:gd name="connsiteX264-22021" fmla="*/ 3357250 w 4011346"/>
              <a:gd name="connsiteY264-22022" fmla="*/ 708909 h 2017102"/>
              <a:gd name="connsiteX265-22023" fmla="*/ 3297180 w 4011346"/>
              <a:gd name="connsiteY265-22024" fmla="*/ 715583 h 2017102"/>
              <a:gd name="connsiteX266-22025" fmla="*/ 3267145 w 4011346"/>
              <a:gd name="connsiteY266-22026" fmla="*/ 692223 h 2017102"/>
              <a:gd name="connsiteX267-22027" fmla="*/ 3267145 w 4011346"/>
              <a:gd name="connsiteY267-22028" fmla="*/ 655513 h 2017102"/>
              <a:gd name="connsiteX268-22029" fmla="*/ 3203738 w 4011346"/>
              <a:gd name="connsiteY268-22030" fmla="*/ 598780 h 2017102"/>
              <a:gd name="connsiteX269-22031" fmla="*/ 3076923 w 4011346"/>
              <a:gd name="connsiteY269-22032" fmla="*/ 605455 h 2017102"/>
              <a:gd name="connsiteX270-22033" fmla="*/ 3043551 w 4011346"/>
              <a:gd name="connsiteY270-22034" fmla="*/ 582094 h 2017102"/>
              <a:gd name="connsiteX271-22035" fmla="*/ 3000167 w 4011346"/>
              <a:gd name="connsiteY271-22036" fmla="*/ 535373 h 2017102"/>
              <a:gd name="connsiteX272-22037" fmla="*/ 3013516 w 4011346"/>
              <a:gd name="connsiteY272-22038" fmla="*/ 528699 h 2017102"/>
              <a:gd name="connsiteX273-22039" fmla="*/ 3000167 w 4011346"/>
              <a:gd name="connsiteY273-22040" fmla="*/ 508675 h 2017102"/>
              <a:gd name="connsiteX274-22041" fmla="*/ 2970132 w 4011346"/>
              <a:gd name="connsiteY274-22042" fmla="*/ 505338 h 2017102"/>
              <a:gd name="connsiteX275-22043" fmla="*/ 2920073 w 4011346"/>
              <a:gd name="connsiteY275-22044" fmla="*/ 552059 h 2017102"/>
              <a:gd name="connsiteX276-22045" fmla="*/ 2920073 w 4011346"/>
              <a:gd name="connsiteY276-22046" fmla="*/ 552059 h 2017102"/>
              <a:gd name="connsiteX277-22047" fmla="*/ 2916736 w 4011346"/>
              <a:gd name="connsiteY277-22048" fmla="*/ 502001 h 2017102"/>
              <a:gd name="connsiteX278-22049" fmla="*/ 2936760 w 4011346"/>
              <a:gd name="connsiteY278-22050" fmla="*/ 498664 h 2017102"/>
              <a:gd name="connsiteX279-22051" fmla="*/ 2866678 w 4011346"/>
              <a:gd name="connsiteY279-22052" fmla="*/ 468629 h 2017102"/>
              <a:gd name="connsiteX280-22053" fmla="*/ 2813282 w 4011346"/>
              <a:gd name="connsiteY280-22054" fmla="*/ 465291 h 2017102"/>
              <a:gd name="connsiteX281-22055" fmla="*/ 2793259 w 4011346"/>
              <a:gd name="connsiteY281-22056" fmla="*/ 488652 h 2017102"/>
              <a:gd name="connsiteX282-22057" fmla="*/ 2743200 w 4011346"/>
              <a:gd name="connsiteY282-22058" fmla="*/ 498664 h 2017102"/>
              <a:gd name="connsiteX283-22059" fmla="*/ 2786584 w 4011346"/>
              <a:gd name="connsiteY283-22060" fmla="*/ 508675 h 2017102"/>
              <a:gd name="connsiteX284-22061" fmla="*/ 2763224 w 4011346"/>
              <a:gd name="connsiteY284-22062" fmla="*/ 528699 h 2017102"/>
              <a:gd name="connsiteX285-22063" fmla="*/ 2769898 w 4011346"/>
              <a:gd name="connsiteY285-22064" fmla="*/ 578757 h 2017102"/>
              <a:gd name="connsiteX286-22065" fmla="*/ 2749875 w 4011346"/>
              <a:gd name="connsiteY286-22066" fmla="*/ 562071 h 2017102"/>
              <a:gd name="connsiteX287-22067" fmla="*/ 2733189 w 4011346"/>
              <a:gd name="connsiteY287-22068" fmla="*/ 575420 h 2017102"/>
              <a:gd name="connsiteX288-22069" fmla="*/ 2666444 w 4011346"/>
              <a:gd name="connsiteY288-22070" fmla="*/ 565408 h 2017102"/>
              <a:gd name="connsiteX289-22071" fmla="*/ 2636409 w 4011346"/>
              <a:gd name="connsiteY289-22072" fmla="*/ 575420 h 2017102"/>
              <a:gd name="connsiteX290-22073" fmla="*/ 2603037 w 4011346"/>
              <a:gd name="connsiteY290-22074" fmla="*/ 535373 h 2017102"/>
              <a:gd name="connsiteX291-22075" fmla="*/ 2569665 w 4011346"/>
              <a:gd name="connsiteY291-22076" fmla="*/ 618804 h 2017102"/>
              <a:gd name="connsiteX292-22077" fmla="*/ 2552979 w 4011346"/>
              <a:gd name="connsiteY292-22078" fmla="*/ 638827 h 2017102"/>
              <a:gd name="connsiteX293-22079" fmla="*/ 2469548 w 4011346"/>
              <a:gd name="connsiteY293-22080" fmla="*/ 502001 h 2017102"/>
              <a:gd name="connsiteX294-22081" fmla="*/ 2446187 w 4011346"/>
              <a:gd name="connsiteY294-22082" fmla="*/ 518687 h 2017102"/>
              <a:gd name="connsiteX295-22083" fmla="*/ 2442850 w 4011346"/>
              <a:gd name="connsiteY295-22084" fmla="*/ 485315 h 2017102"/>
              <a:gd name="connsiteX296-22085" fmla="*/ 2449525 w 4011346"/>
              <a:gd name="connsiteY296-22086" fmla="*/ 415233 h 2017102"/>
              <a:gd name="connsiteX297-22087" fmla="*/ 2386117 w 4011346"/>
              <a:gd name="connsiteY297-22088" fmla="*/ 388535 h 2017102"/>
              <a:gd name="connsiteX298-22089" fmla="*/ 2369431 w 4011346"/>
              <a:gd name="connsiteY298-22090" fmla="*/ 428582 h 2017102"/>
              <a:gd name="connsiteX299-22091" fmla="*/ 2379443 w 4011346"/>
              <a:gd name="connsiteY299-22092" fmla="*/ 451942 h 2017102"/>
              <a:gd name="connsiteX300-22093" fmla="*/ 2376106 w 4011346"/>
              <a:gd name="connsiteY300-22094" fmla="*/ 471966 h 2017102"/>
              <a:gd name="connsiteX301-22095" fmla="*/ 2352745 w 4011346"/>
              <a:gd name="connsiteY301-22096" fmla="*/ 448605 h 2017102"/>
              <a:gd name="connsiteX302-22097" fmla="*/ 2316036 w 4011346"/>
              <a:gd name="connsiteY302-22098" fmla="*/ 455280 h 2017102"/>
              <a:gd name="connsiteX303-22099" fmla="*/ 2272652 w 4011346"/>
              <a:gd name="connsiteY303-22100" fmla="*/ 441931 h 2017102"/>
              <a:gd name="connsiteX304-22101" fmla="*/ 2245954 w 4011346"/>
              <a:gd name="connsiteY304-22102" fmla="*/ 401884 h 2017102"/>
              <a:gd name="connsiteX305-22103" fmla="*/ 2209244 w 4011346"/>
              <a:gd name="connsiteY305-22104" fmla="*/ 398547 h 2017102"/>
              <a:gd name="connsiteX306-22105" fmla="*/ 2159186 w 4011346"/>
              <a:gd name="connsiteY306-22106" fmla="*/ 388535 h 2017102"/>
              <a:gd name="connsiteX307-22107" fmla="*/ 2132488 w 4011346"/>
              <a:gd name="connsiteY307-22108" fmla="*/ 405221 h 2017102"/>
              <a:gd name="connsiteX308-22109" fmla="*/ 2115802 w 4011346"/>
              <a:gd name="connsiteY308-22110" fmla="*/ 418570 h 2017102"/>
              <a:gd name="connsiteX309-22111" fmla="*/ 2115802 w 4011346"/>
              <a:gd name="connsiteY309-22112" fmla="*/ 388535 h 2017102"/>
              <a:gd name="connsiteX310-22113" fmla="*/ 2082430 w 4011346"/>
              <a:gd name="connsiteY310-22114" fmla="*/ 385198 h 2017102"/>
              <a:gd name="connsiteX311-22115" fmla="*/ 2045720 w 4011346"/>
              <a:gd name="connsiteY311-22116" fmla="*/ 358500 h 2017102"/>
              <a:gd name="connsiteX312-22117" fmla="*/ 2025697 w 4011346"/>
              <a:gd name="connsiteY312-22118" fmla="*/ 388535 h 2017102"/>
              <a:gd name="connsiteX313-22119" fmla="*/ 2055732 w 4011346"/>
              <a:gd name="connsiteY313-22120" fmla="*/ 385198 h 2017102"/>
              <a:gd name="connsiteX314-22121" fmla="*/ 2045720 w 4011346"/>
              <a:gd name="connsiteY314-22122" fmla="*/ 411896 h 2017102"/>
              <a:gd name="connsiteX315-22123" fmla="*/ 1988987 w 4011346"/>
              <a:gd name="connsiteY315-22124" fmla="*/ 431919 h 2017102"/>
              <a:gd name="connsiteX316-22125" fmla="*/ 1935592 w 4011346"/>
              <a:gd name="connsiteY316-22126" fmla="*/ 441931 h 2017102"/>
              <a:gd name="connsiteX317-22127" fmla="*/ 1995662 w 4011346"/>
              <a:gd name="connsiteY317-22128" fmla="*/ 385198 h 2017102"/>
              <a:gd name="connsiteX318-22129" fmla="*/ 2055732 w 4011346"/>
              <a:gd name="connsiteY318-22130" fmla="*/ 315116 h 2017102"/>
              <a:gd name="connsiteX319-22131" fmla="*/ 2055732 w 4011346"/>
              <a:gd name="connsiteY319-22132" fmla="*/ 315116 h 2017102"/>
              <a:gd name="connsiteX320-22133" fmla="*/ 2001273 w 4011346"/>
              <a:gd name="connsiteY320-22134" fmla="*/ 234106 h 2017102"/>
              <a:gd name="connsiteX321-22135" fmla="*/ 1877440 w 4011346"/>
              <a:gd name="connsiteY321-22136" fmla="*/ 0 h 2017102"/>
              <a:gd name="connsiteX322-22137" fmla="*/ 1835474 w 4011346"/>
              <a:gd name="connsiteY322-22138" fmla="*/ 38128 h 2017102"/>
              <a:gd name="connsiteX323-22139" fmla="*/ 1818788 w 4011346"/>
              <a:gd name="connsiteY323-22140" fmla="*/ 78175 h 2017102"/>
              <a:gd name="connsiteX324-22141" fmla="*/ 1838813 w 4011346"/>
              <a:gd name="connsiteY324-22142" fmla="*/ 131569 h 2017102"/>
              <a:gd name="connsiteX325-22143" fmla="*/ 1782079 w 4011346"/>
              <a:gd name="connsiteY325-22144" fmla="*/ 118220 h 2017102"/>
              <a:gd name="connsiteX326-22145" fmla="*/ 1768731 w 4011346"/>
              <a:gd name="connsiteY326-22146" fmla="*/ 164942 h 2017102"/>
              <a:gd name="connsiteX327-22147" fmla="*/ 1705322 w 4011346"/>
              <a:gd name="connsiteY327-22148" fmla="*/ 188302 h 2017102"/>
              <a:gd name="connsiteX328-22149" fmla="*/ 1685300 w 4011346"/>
              <a:gd name="connsiteY328-22150" fmla="*/ 161604 h 2017102"/>
              <a:gd name="connsiteX329-22151" fmla="*/ 1615218 w 4011346"/>
              <a:gd name="connsiteY329-22152" fmla="*/ 164942 h 2017102"/>
              <a:gd name="connsiteX330-22153" fmla="*/ 1638579 w 4011346"/>
              <a:gd name="connsiteY330-22154" fmla="*/ 194977 h 2017102"/>
              <a:gd name="connsiteX331-22155" fmla="*/ 1528449 w 4011346"/>
              <a:gd name="connsiteY331-22156" fmla="*/ 221673 h 2017102"/>
              <a:gd name="connsiteX332-22157" fmla="*/ 1465043 w 4011346"/>
              <a:gd name="connsiteY332-22158" fmla="*/ 305104 h 2017102"/>
              <a:gd name="connsiteX333-22159" fmla="*/ 1448357 w 4011346"/>
              <a:gd name="connsiteY333-22160" fmla="*/ 331802 h 2017102"/>
              <a:gd name="connsiteX334-22161" fmla="*/ 1481729 w 4011346"/>
              <a:gd name="connsiteY334-22162" fmla="*/ 365175 h 2017102"/>
              <a:gd name="connsiteX335-22163" fmla="*/ 1481729 w 4011346"/>
              <a:gd name="connsiteY335-22164" fmla="*/ 395210 h 2017102"/>
              <a:gd name="connsiteX336-22165" fmla="*/ 1458368 w 4011346"/>
              <a:gd name="connsiteY336-22166" fmla="*/ 398547 h 2017102"/>
              <a:gd name="connsiteX337-22167" fmla="*/ 1458368 w 4011346"/>
              <a:gd name="connsiteY337-22168" fmla="*/ 378523 h 2017102"/>
              <a:gd name="connsiteX338-22169" fmla="*/ 1418322 w 4011346"/>
              <a:gd name="connsiteY338-22170" fmla="*/ 388535 h 2017102"/>
              <a:gd name="connsiteX339-22171" fmla="*/ 1368263 w 4011346"/>
              <a:gd name="connsiteY339-22172" fmla="*/ 395210 h 2017102"/>
              <a:gd name="connsiteX340-22173" fmla="*/ 1321542 w 4011346"/>
              <a:gd name="connsiteY340-22174" fmla="*/ 401884 h 2017102"/>
              <a:gd name="connsiteX341-22175" fmla="*/ 1318205 w 4011346"/>
              <a:gd name="connsiteY341-22176" fmla="*/ 488652 h 2017102"/>
              <a:gd name="connsiteX342-22177" fmla="*/ 1358252 w 4011346"/>
              <a:gd name="connsiteY342-22178" fmla="*/ 512013 h 2017102"/>
              <a:gd name="connsiteX343-22179" fmla="*/ 1374938 w 4011346"/>
              <a:gd name="connsiteY343-22180" fmla="*/ 542048 h 2017102"/>
              <a:gd name="connsiteX344-22181" fmla="*/ 1384949 w 4011346"/>
              <a:gd name="connsiteY344-22182" fmla="*/ 565408 h 2017102"/>
              <a:gd name="connsiteX345-22183" fmla="*/ 1394961 w 4011346"/>
              <a:gd name="connsiteY345-22184" fmla="*/ 615467 h 2017102"/>
              <a:gd name="connsiteX346-22185" fmla="*/ 1384949 w 4011346"/>
              <a:gd name="connsiteY346-22186" fmla="*/ 645502 h 2017102"/>
              <a:gd name="connsiteX347-22187" fmla="*/ 1358252 w 4011346"/>
              <a:gd name="connsiteY347-22188" fmla="*/ 612129 h 2017102"/>
              <a:gd name="connsiteX348-22189" fmla="*/ 1361589 w 4011346"/>
              <a:gd name="connsiteY348-22190" fmla="*/ 582094 h 2017102"/>
              <a:gd name="connsiteX349-22191" fmla="*/ 1351577 w 4011346"/>
              <a:gd name="connsiteY349-22192" fmla="*/ 542048 h 2017102"/>
              <a:gd name="connsiteX350-22193" fmla="*/ 1328217 w 4011346"/>
              <a:gd name="connsiteY350-22194" fmla="*/ 548722 h 2017102"/>
              <a:gd name="connsiteX351-22195" fmla="*/ 1281495 w 4011346"/>
              <a:gd name="connsiteY351-22196" fmla="*/ 512013 h 2017102"/>
              <a:gd name="connsiteX352-22197" fmla="*/ 1241449 w 4011346"/>
              <a:gd name="connsiteY352-22198" fmla="*/ 508675 h 2017102"/>
              <a:gd name="connsiteX353-22199" fmla="*/ 1241449 w 4011346"/>
              <a:gd name="connsiteY353-22200" fmla="*/ 555396 h 2017102"/>
              <a:gd name="connsiteX354-22201" fmla="*/ 1201402 w 4011346"/>
              <a:gd name="connsiteY354-22202" fmla="*/ 535373 h 2017102"/>
              <a:gd name="connsiteX355-22203" fmla="*/ 1228100 w 4011346"/>
              <a:gd name="connsiteY355-22204" fmla="*/ 585431 h 2017102"/>
              <a:gd name="connsiteX356-22205" fmla="*/ 1258135 w 4011346"/>
              <a:gd name="connsiteY356-22206" fmla="*/ 595443 h 2017102"/>
              <a:gd name="connsiteX357-22207" fmla="*/ 1258135 w 4011346"/>
              <a:gd name="connsiteY357-22208" fmla="*/ 615467 h 2017102"/>
              <a:gd name="connsiteX358-22209" fmla="*/ 1198065 w 4011346"/>
              <a:gd name="connsiteY358-22210" fmla="*/ 592106 h 2017102"/>
              <a:gd name="connsiteX359-22211" fmla="*/ 1181379 w 4011346"/>
              <a:gd name="connsiteY359-22212" fmla="*/ 592106 h 2017102"/>
              <a:gd name="connsiteX360-22213" fmla="*/ 1178041 w 4011346"/>
              <a:gd name="connsiteY360-22214" fmla="*/ 548722 h 2017102"/>
              <a:gd name="connsiteX361-22215" fmla="*/ 1171367 w 4011346"/>
              <a:gd name="connsiteY361-22216" fmla="*/ 461954 h 2017102"/>
              <a:gd name="connsiteX362-22217" fmla="*/ 1161355 w 4011346"/>
              <a:gd name="connsiteY362-22218" fmla="*/ 532036 h 2017102"/>
              <a:gd name="connsiteX363-22219" fmla="*/ 1137995 w 4011346"/>
              <a:gd name="connsiteY363-22220" fmla="*/ 562071 h 2017102"/>
              <a:gd name="connsiteX364-22221" fmla="*/ 1158018 w 4011346"/>
              <a:gd name="connsiteY364-22222" fmla="*/ 608792 h 2017102"/>
              <a:gd name="connsiteX365-22223" fmla="*/ 1158018 w 4011346"/>
              <a:gd name="connsiteY365-22224" fmla="*/ 642164 h 2017102"/>
              <a:gd name="connsiteX366-22225" fmla="*/ 1141332 w 4011346"/>
              <a:gd name="connsiteY366-22226" fmla="*/ 692223 h 2017102"/>
              <a:gd name="connsiteX367-22227" fmla="*/ 1154681 w 4011346"/>
              <a:gd name="connsiteY367-22228" fmla="*/ 725595 h 2017102"/>
              <a:gd name="connsiteX368-22229" fmla="*/ 1184716 w 4011346"/>
              <a:gd name="connsiteY368-22230" fmla="*/ 732269 h 2017102"/>
              <a:gd name="connsiteX369-22231" fmla="*/ 1221425 w 4011346"/>
              <a:gd name="connsiteY369-22232" fmla="*/ 738944 h 2017102"/>
              <a:gd name="connsiteX370-22233" fmla="*/ 1241449 w 4011346"/>
              <a:gd name="connsiteY370-22234" fmla="*/ 762304 h 2017102"/>
              <a:gd name="connsiteX371-22235" fmla="*/ 1258135 w 4011346"/>
              <a:gd name="connsiteY371-22236" fmla="*/ 805688 h 2017102"/>
              <a:gd name="connsiteX372-22237" fmla="*/ 1258135 w 4011346"/>
              <a:gd name="connsiteY372-22238" fmla="*/ 805688 h 2017102"/>
              <a:gd name="connsiteX373-22239" fmla="*/ 1254798 w 4011346"/>
              <a:gd name="connsiteY373-22240" fmla="*/ 839061 h 2017102"/>
              <a:gd name="connsiteX374-22241" fmla="*/ 1274821 w 4011346"/>
              <a:gd name="connsiteY374-22242" fmla="*/ 859084 h 2017102"/>
              <a:gd name="connsiteX375-22243" fmla="*/ 1244786 w 4011346"/>
              <a:gd name="connsiteY375-22244" fmla="*/ 865759 h 2017102"/>
              <a:gd name="connsiteX376-22245" fmla="*/ 1224763 w 4011346"/>
              <a:gd name="connsiteY376-22246" fmla="*/ 825712 h 2017102"/>
              <a:gd name="connsiteX377-22247" fmla="*/ 1224763 w 4011346"/>
              <a:gd name="connsiteY377-22248" fmla="*/ 785665 h 2017102"/>
              <a:gd name="connsiteX378-22249" fmla="*/ 1194727 w 4011346"/>
              <a:gd name="connsiteY378-22250" fmla="*/ 748956 h 2017102"/>
              <a:gd name="connsiteX379-22251" fmla="*/ 1164692 w 4011346"/>
              <a:gd name="connsiteY379-22252" fmla="*/ 792340 h 2017102"/>
              <a:gd name="connsiteX380-22253" fmla="*/ 1178041 w 4011346"/>
              <a:gd name="connsiteY380-22254" fmla="*/ 835723 h 2017102"/>
              <a:gd name="connsiteX381-22255" fmla="*/ 1137995 w 4011346"/>
              <a:gd name="connsiteY381-22256" fmla="*/ 892456 h 2017102"/>
              <a:gd name="connsiteX382-22257" fmla="*/ 1097948 w 4011346"/>
              <a:gd name="connsiteY382-22258" fmla="*/ 949189 h 2017102"/>
              <a:gd name="connsiteX383-22259" fmla="*/ 1007843 w 4011346"/>
              <a:gd name="connsiteY383-22260" fmla="*/ 912480 h 2017102"/>
              <a:gd name="connsiteX384-22261" fmla="*/ 1074587 w 4011346"/>
              <a:gd name="connsiteY384-22262" fmla="*/ 909142 h 2017102"/>
              <a:gd name="connsiteX385-22263" fmla="*/ 1107960 w 4011346"/>
              <a:gd name="connsiteY385-22264" fmla="*/ 845735 h 2017102"/>
              <a:gd name="connsiteX386-22265" fmla="*/ 1121309 w 4011346"/>
              <a:gd name="connsiteY386-22266" fmla="*/ 802351 h 2017102"/>
              <a:gd name="connsiteX387-22267" fmla="*/ 1127983 w 4011346"/>
              <a:gd name="connsiteY387-22268" fmla="*/ 768979 h 2017102"/>
              <a:gd name="connsiteX388-22269" fmla="*/ 1117971 w 4011346"/>
              <a:gd name="connsiteY388-22270" fmla="*/ 752293 h 2017102"/>
              <a:gd name="connsiteX389-22271" fmla="*/ 1114634 w 4011346"/>
              <a:gd name="connsiteY389-22272" fmla="*/ 702234 h 2017102"/>
              <a:gd name="connsiteX390-22273" fmla="*/ 1104622 w 4011346"/>
              <a:gd name="connsiteY390-22274" fmla="*/ 622141 h 2017102"/>
              <a:gd name="connsiteX391-22275" fmla="*/ 1101285 w 4011346"/>
              <a:gd name="connsiteY391-22276" fmla="*/ 562071 h 2017102"/>
              <a:gd name="connsiteX392-22277" fmla="*/ 1124646 w 4011346"/>
              <a:gd name="connsiteY392-22278" fmla="*/ 468629 h 2017102"/>
              <a:gd name="connsiteX393-22279" fmla="*/ 1031203 w 4011346"/>
              <a:gd name="connsiteY393-22280" fmla="*/ 458617 h 2017102"/>
              <a:gd name="connsiteX394-22281" fmla="*/ 1014517 w 4011346"/>
              <a:gd name="connsiteY394-22282" fmla="*/ 515350 h 2017102"/>
              <a:gd name="connsiteX395-22283" fmla="*/ 1024529 w 4011346"/>
              <a:gd name="connsiteY395-22284" fmla="*/ 562071 h 2017102"/>
              <a:gd name="connsiteX396-22285" fmla="*/ 981145 w 4011346"/>
              <a:gd name="connsiteY396-22286" fmla="*/ 615467 h 2017102"/>
              <a:gd name="connsiteX397-22287" fmla="*/ 991157 w 4011346"/>
              <a:gd name="connsiteY397-22288" fmla="*/ 652176 h 2017102"/>
              <a:gd name="connsiteX398-22289" fmla="*/ 981145 w 4011346"/>
              <a:gd name="connsiteY398-22290" fmla="*/ 698897 h 2017102"/>
              <a:gd name="connsiteX399-22291" fmla="*/ 1001168 w 4011346"/>
              <a:gd name="connsiteY399-22292" fmla="*/ 722258 h 2017102"/>
              <a:gd name="connsiteX400-22293" fmla="*/ 1017854 w 4011346"/>
              <a:gd name="connsiteY400-22294" fmla="*/ 768979 h 2017102"/>
              <a:gd name="connsiteX401-22295" fmla="*/ 1047890 w 4011346"/>
              <a:gd name="connsiteY401-22296" fmla="*/ 755630 h 2017102"/>
              <a:gd name="connsiteX402-22297" fmla="*/ 1014517 w 4011346"/>
              <a:gd name="connsiteY402-22298" fmla="*/ 809026 h 2017102"/>
              <a:gd name="connsiteX403-22299" fmla="*/ 957784 w 4011346"/>
              <a:gd name="connsiteY403-22300" fmla="*/ 755630 h 2017102"/>
              <a:gd name="connsiteX404-22301" fmla="*/ 884365 w 4011346"/>
              <a:gd name="connsiteY404-22302" fmla="*/ 718921 h 2017102"/>
              <a:gd name="connsiteX405-22303" fmla="*/ 824295 w 4011346"/>
              <a:gd name="connsiteY405-22304" fmla="*/ 695560 h 2017102"/>
              <a:gd name="connsiteX406-22305" fmla="*/ 810946 w 4011346"/>
              <a:gd name="connsiteY406-22306" fmla="*/ 732269 h 2017102"/>
              <a:gd name="connsiteX407-22307" fmla="*/ 827633 w 4011346"/>
              <a:gd name="connsiteY407-22308" fmla="*/ 768979 h 2017102"/>
              <a:gd name="connsiteX408-22309" fmla="*/ 814284 w 4011346"/>
              <a:gd name="connsiteY408-22310" fmla="*/ 792340 h 2017102"/>
              <a:gd name="connsiteX409-22311" fmla="*/ 800935 w 4011346"/>
              <a:gd name="connsiteY409-22312" fmla="*/ 809026 h 2017102"/>
              <a:gd name="connsiteX410-22313" fmla="*/ 770900 w 4011346"/>
              <a:gd name="connsiteY410-22314" fmla="*/ 752293 h 2017102"/>
              <a:gd name="connsiteX411-22315" fmla="*/ 744202 w 4011346"/>
              <a:gd name="connsiteY411-22316" fmla="*/ 789002 h 2017102"/>
              <a:gd name="connsiteX412-22317" fmla="*/ 707492 w 4011346"/>
              <a:gd name="connsiteY412-22318" fmla="*/ 782328 h 2017102"/>
              <a:gd name="connsiteX413-22319" fmla="*/ 654097 w 4011346"/>
              <a:gd name="connsiteY413-22320" fmla="*/ 819037 h 2017102"/>
              <a:gd name="connsiteX414-22321" fmla="*/ 644085 w 4011346"/>
              <a:gd name="connsiteY414-22322" fmla="*/ 795677 h 2017102"/>
              <a:gd name="connsiteX415-22323" fmla="*/ 654097 w 4011346"/>
              <a:gd name="connsiteY415-22324" fmla="*/ 758967 h 2017102"/>
              <a:gd name="connsiteX416-22325" fmla="*/ 614050 w 4011346"/>
              <a:gd name="connsiteY416-22326" fmla="*/ 795677 h 2017102"/>
              <a:gd name="connsiteX417-22327" fmla="*/ 594027 w 4011346"/>
              <a:gd name="connsiteY417-22328" fmla="*/ 795677 h 2017102"/>
              <a:gd name="connsiteX418-22329" fmla="*/ 533957 w 4011346"/>
              <a:gd name="connsiteY418-22330" fmla="*/ 829049 h 2017102"/>
              <a:gd name="connsiteX419-22331" fmla="*/ 510596 w 4011346"/>
              <a:gd name="connsiteY419-22332" fmla="*/ 852410 h 2017102"/>
              <a:gd name="connsiteX420-22333" fmla="*/ 500584 w 4011346"/>
              <a:gd name="connsiteY420-22334" fmla="*/ 899131 h 2017102"/>
              <a:gd name="connsiteX421-22335" fmla="*/ 450526 w 4011346"/>
              <a:gd name="connsiteY421-22336" fmla="*/ 885782 h 2017102"/>
              <a:gd name="connsiteX422-22337" fmla="*/ 433840 w 4011346"/>
              <a:gd name="connsiteY422-22338" fmla="*/ 849072 h 2017102"/>
              <a:gd name="connsiteX423-22339" fmla="*/ 467212 w 4011346"/>
              <a:gd name="connsiteY423-22340" fmla="*/ 819037 h 2017102"/>
              <a:gd name="connsiteX424-22341" fmla="*/ 453863 w 4011346"/>
              <a:gd name="connsiteY424-22342" fmla="*/ 795677 h 2017102"/>
              <a:gd name="connsiteX425-22343" fmla="*/ 390456 w 4011346"/>
              <a:gd name="connsiteY425-22344" fmla="*/ 765642 h 2017102"/>
              <a:gd name="connsiteX426-22345" fmla="*/ 417154 w 4011346"/>
              <a:gd name="connsiteY426-22346" fmla="*/ 815700 h 2017102"/>
              <a:gd name="connsiteX427-22347" fmla="*/ 407142 w 4011346"/>
              <a:gd name="connsiteY427-22348" fmla="*/ 859084 h 2017102"/>
              <a:gd name="connsiteX428-22349" fmla="*/ 413817 w 4011346"/>
              <a:gd name="connsiteY428-22350" fmla="*/ 895794 h 2017102"/>
              <a:gd name="connsiteX429-22351" fmla="*/ 427165 w 4011346"/>
              <a:gd name="connsiteY429-22352" fmla="*/ 919154 h 2017102"/>
              <a:gd name="connsiteX430-22353" fmla="*/ 413817 w 4011346"/>
              <a:gd name="connsiteY430-22354" fmla="*/ 949189 h 2017102"/>
              <a:gd name="connsiteX431-22355" fmla="*/ 390456 w 4011346"/>
              <a:gd name="connsiteY431-22356" fmla="*/ 925829 h 2017102"/>
              <a:gd name="connsiteX432-22357" fmla="*/ 360421 w 4011346"/>
              <a:gd name="connsiteY432-22358" fmla="*/ 922491 h 2017102"/>
              <a:gd name="connsiteX433-22359" fmla="*/ 333723 w 4011346"/>
              <a:gd name="connsiteY433-22360" fmla="*/ 962538 h 2017102"/>
              <a:gd name="connsiteX434-22361" fmla="*/ 307025 w 4011346"/>
              <a:gd name="connsiteY434-22362" fmla="*/ 982561 h 2017102"/>
              <a:gd name="connsiteX435-22363" fmla="*/ 320374 w 4011346"/>
              <a:gd name="connsiteY435-22364" fmla="*/ 1009259 h 2017102"/>
              <a:gd name="connsiteX436-22365" fmla="*/ 303688 w 4011346"/>
              <a:gd name="connsiteY436-22366" fmla="*/ 1032620 h 2017102"/>
              <a:gd name="connsiteX437-22367" fmla="*/ 233606 w 4011346"/>
              <a:gd name="connsiteY437-22368" fmla="*/ 995910 h 2017102"/>
              <a:gd name="connsiteX438-22369" fmla="*/ 243618 w 4011346"/>
              <a:gd name="connsiteY438-22370" fmla="*/ 1045969 h 2017102"/>
              <a:gd name="connsiteX439-22371" fmla="*/ 263641 w 4011346"/>
              <a:gd name="connsiteY439-22372" fmla="*/ 1065992 h 2017102"/>
              <a:gd name="connsiteX440-22373" fmla="*/ 250292 w 4011346"/>
              <a:gd name="connsiteY440-22374" fmla="*/ 1079341 h 2017102"/>
              <a:gd name="connsiteX441-22375" fmla="*/ 193560 w 4011346"/>
              <a:gd name="connsiteY441-22376" fmla="*/ 1042631 h 2017102"/>
              <a:gd name="connsiteX442-22377" fmla="*/ 170199 w 4011346"/>
              <a:gd name="connsiteY442-22378" fmla="*/ 1002585 h 2017102"/>
              <a:gd name="connsiteX443-22379" fmla="*/ 170199 w 4011346"/>
              <a:gd name="connsiteY443-22380" fmla="*/ 955864 h 2017102"/>
              <a:gd name="connsiteX444-22381" fmla="*/ 133490 w 4011346"/>
              <a:gd name="connsiteY444-22382" fmla="*/ 879107 h 2017102"/>
              <a:gd name="connsiteX445-22383" fmla="*/ 196897 w 4011346"/>
              <a:gd name="connsiteY445-22384" fmla="*/ 909142 h 2017102"/>
              <a:gd name="connsiteX446-22385" fmla="*/ 256967 w 4011346"/>
              <a:gd name="connsiteY446-22386" fmla="*/ 939177 h 2017102"/>
              <a:gd name="connsiteX447-22387" fmla="*/ 293676 w 4011346"/>
              <a:gd name="connsiteY447-22388" fmla="*/ 942515 h 2017102"/>
              <a:gd name="connsiteX448-22389" fmla="*/ 327049 w 4011346"/>
              <a:gd name="connsiteY448-22390" fmla="*/ 912480 h 2017102"/>
              <a:gd name="connsiteX449-22391" fmla="*/ 343735 w 4011346"/>
              <a:gd name="connsiteY449-22392" fmla="*/ 875770 h 2017102"/>
              <a:gd name="connsiteX450-22393" fmla="*/ 333723 w 4011346"/>
              <a:gd name="connsiteY450-22394" fmla="*/ 825712 h 2017102"/>
              <a:gd name="connsiteX451-22395" fmla="*/ 290339 w 4011346"/>
              <a:gd name="connsiteY451-22396" fmla="*/ 805688 h 2017102"/>
              <a:gd name="connsiteX452-22397" fmla="*/ 236944 w 4011346"/>
              <a:gd name="connsiteY452-22398" fmla="*/ 758967 h 2017102"/>
              <a:gd name="connsiteX453" fmla="*/ 133490 w 4011346"/>
              <a:gd name="connsiteY453" fmla="*/ 702234 h 2017102"/>
              <a:gd name="connsiteX0-22399" fmla="*/ 133490 w 4011346"/>
              <a:gd name="connsiteY0-22400" fmla="*/ 702234 h 2017102"/>
              <a:gd name="connsiteX1-22401" fmla="*/ 46722 w 4011346"/>
              <a:gd name="connsiteY1-22402" fmla="*/ 732269 h 2017102"/>
              <a:gd name="connsiteX2-22403" fmla="*/ 33373 w 4011346"/>
              <a:gd name="connsiteY2-22404" fmla="*/ 762304 h 2017102"/>
              <a:gd name="connsiteX3-22405" fmla="*/ 43384 w 4011346"/>
              <a:gd name="connsiteY3-22406" fmla="*/ 792340 h 2017102"/>
              <a:gd name="connsiteX4-22407" fmla="*/ 60071 w 4011346"/>
              <a:gd name="connsiteY4-22408" fmla="*/ 819037 h 2017102"/>
              <a:gd name="connsiteX5-22409" fmla="*/ 73419 w 4011346"/>
              <a:gd name="connsiteY5-22410" fmla="*/ 849072 h 2017102"/>
              <a:gd name="connsiteX6-22411" fmla="*/ 56733 w 4011346"/>
              <a:gd name="connsiteY6-22412" fmla="*/ 872433 h 2017102"/>
              <a:gd name="connsiteX7-22413" fmla="*/ 76757 w 4011346"/>
              <a:gd name="connsiteY7-22414" fmla="*/ 952526 h 2017102"/>
              <a:gd name="connsiteX8-22415" fmla="*/ 66745 w 4011346"/>
              <a:gd name="connsiteY8-22416" fmla="*/ 969213 h 2017102"/>
              <a:gd name="connsiteX9-22417" fmla="*/ 70082 w 4011346"/>
              <a:gd name="connsiteY9-22418" fmla="*/ 995910 h 2017102"/>
              <a:gd name="connsiteX10-22419" fmla="*/ 70082 w 4011346"/>
              <a:gd name="connsiteY10-22420" fmla="*/ 1035957 h 2017102"/>
              <a:gd name="connsiteX11-22421" fmla="*/ 80094 w 4011346"/>
              <a:gd name="connsiteY11-22422" fmla="*/ 1055980 h 2017102"/>
              <a:gd name="connsiteX12-22423" fmla="*/ 76757 w 4011346"/>
              <a:gd name="connsiteY12-22424" fmla="*/ 1079341 h 2017102"/>
              <a:gd name="connsiteX13-22425" fmla="*/ 106792 w 4011346"/>
              <a:gd name="connsiteY13-22426" fmla="*/ 1112713 h 2017102"/>
              <a:gd name="connsiteX14-22427" fmla="*/ 106792 w 4011346"/>
              <a:gd name="connsiteY14-22428" fmla="*/ 1142748 h 2017102"/>
              <a:gd name="connsiteX15-22429" fmla="*/ 13349 w 4011346"/>
              <a:gd name="connsiteY15-22430" fmla="*/ 1232853 h 2017102"/>
              <a:gd name="connsiteX16-22431" fmla="*/ 33373 w 4011346"/>
              <a:gd name="connsiteY16-22432" fmla="*/ 1266226 h 2017102"/>
              <a:gd name="connsiteX17-22433" fmla="*/ 33373 w 4011346"/>
              <a:gd name="connsiteY17-22434" fmla="*/ 1266226 h 2017102"/>
              <a:gd name="connsiteX18-22435" fmla="*/ 16687 w 4011346"/>
              <a:gd name="connsiteY18-22436" fmla="*/ 1296261 h 2017102"/>
              <a:gd name="connsiteX19-22437" fmla="*/ 3338 w 4011346"/>
              <a:gd name="connsiteY19-22438" fmla="*/ 1326296 h 2017102"/>
              <a:gd name="connsiteX20-22439" fmla="*/ 0 w 4011346"/>
              <a:gd name="connsiteY20-22440" fmla="*/ 1386366 h 2017102"/>
              <a:gd name="connsiteX21-22441" fmla="*/ 16687 w 4011346"/>
              <a:gd name="connsiteY21-22442" fmla="*/ 1429750 h 2017102"/>
              <a:gd name="connsiteX22-22443" fmla="*/ 20024 w 4011346"/>
              <a:gd name="connsiteY22-22444" fmla="*/ 1463122 h 2017102"/>
              <a:gd name="connsiteX23-22445" fmla="*/ 56733 w 4011346"/>
              <a:gd name="connsiteY23-22446" fmla="*/ 1473134 h 2017102"/>
              <a:gd name="connsiteX24-22447" fmla="*/ 116803 w 4011346"/>
              <a:gd name="connsiteY24-22448" fmla="*/ 1559902 h 2017102"/>
              <a:gd name="connsiteX25-22449" fmla="*/ 96780 w 4011346"/>
              <a:gd name="connsiteY25-22450" fmla="*/ 1583262 h 2017102"/>
              <a:gd name="connsiteX26-22451" fmla="*/ 93443 w 4011346"/>
              <a:gd name="connsiteY26-22452" fmla="*/ 1613297 h 2017102"/>
              <a:gd name="connsiteX27-22453" fmla="*/ 120141 w 4011346"/>
              <a:gd name="connsiteY27-22454" fmla="*/ 1616634 h 2017102"/>
              <a:gd name="connsiteX28-22455" fmla="*/ 160187 w 4011346"/>
              <a:gd name="connsiteY28-22456" fmla="*/ 1629983 h 2017102"/>
              <a:gd name="connsiteX29-22457" fmla="*/ 186885 w 4011346"/>
              <a:gd name="connsiteY29-22458" fmla="*/ 1643332 h 2017102"/>
              <a:gd name="connsiteX30-22459" fmla="*/ 213583 w 4011346"/>
              <a:gd name="connsiteY30-22460" fmla="*/ 1673367 h 2017102"/>
              <a:gd name="connsiteX31-22461" fmla="*/ 243618 w 4011346"/>
              <a:gd name="connsiteY31-22462" fmla="*/ 1676704 h 2017102"/>
              <a:gd name="connsiteX32-22463" fmla="*/ 287002 w 4011346"/>
              <a:gd name="connsiteY32-22464" fmla="*/ 1706740 h 2017102"/>
              <a:gd name="connsiteX33-22465" fmla="*/ 310363 w 4011346"/>
              <a:gd name="connsiteY33-22466" fmla="*/ 1716751 h 2017102"/>
              <a:gd name="connsiteX34-22467" fmla="*/ 310363 w 4011346"/>
              <a:gd name="connsiteY34-22468" fmla="*/ 1753461 h 2017102"/>
              <a:gd name="connsiteX35-22469" fmla="*/ 270316 w 4011346"/>
              <a:gd name="connsiteY35-22470" fmla="*/ 1793507 h 2017102"/>
              <a:gd name="connsiteX36-22471" fmla="*/ 280327 w 4011346"/>
              <a:gd name="connsiteY36-22472" fmla="*/ 1816868 h 2017102"/>
              <a:gd name="connsiteX37-22473" fmla="*/ 273653 w 4011346"/>
              <a:gd name="connsiteY37-22474" fmla="*/ 1836891 h 2017102"/>
              <a:gd name="connsiteX38-22475" fmla="*/ 266979 w 4011346"/>
              <a:gd name="connsiteY38-22476" fmla="*/ 1853577 h 2017102"/>
              <a:gd name="connsiteX39-22477" fmla="*/ 240281 w 4011346"/>
              <a:gd name="connsiteY39-22478" fmla="*/ 1893624 h 2017102"/>
              <a:gd name="connsiteX40-22479" fmla="*/ 307025 w 4011346"/>
              <a:gd name="connsiteY40-22480" fmla="*/ 1930334 h 2017102"/>
              <a:gd name="connsiteX41-22481" fmla="*/ 337060 w 4011346"/>
              <a:gd name="connsiteY41-22482" fmla="*/ 1937008 h 2017102"/>
              <a:gd name="connsiteX42-22483" fmla="*/ 360421 w 4011346"/>
              <a:gd name="connsiteY42-22484" fmla="*/ 1943683 h 2017102"/>
              <a:gd name="connsiteX43-22485" fmla="*/ 380444 w 4011346"/>
              <a:gd name="connsiteY43-22486" fmla="*/ 1950357 h 2017102"/>
              <a:gd name="connsiteX44-22487" fmla="*/ 407142 w 4011346"/>
              <a:gd name="connsiteY44-22488" fmla="*/ 1970380 h 2017102"/>
              <a:gd name="connsiteX45-22489" fmla="*/ 437177 w 4011346"/>
              <a:gd name="connsiteY45-22490" fmla="*/ 1967043 h 2017102"/>
              <a:gd name="connsiteX46-22491" fmla="*/ 507259 w 4011346"/>
              <a:gd name="connsiteY46-22492" fmla="*/ 2017102 h 2017102"/>
              <a:gd name="connsiteX47-22493" fmla="*/ 517271 w 4011346"/>
              <a:gd name="connsiteY47-22494" fmla="*/ 2003753 h 2017102"/>
              <a:gd name="connsiteX48-22495" fmla="*/ 507259 w 4011346"/>
              <a:gd name="connsiteY48-22496" fmla="*/ 1963706 h 2017102"/>
              <a:gd name="connsiteX49-22497" fmla="*/ 500584 w 4011346"/>
              <a:gd name="connsiteY49-22498" fmla="*/ 1930334 h 2017102"/>
              <a:gd name="connsiteX50-22499" fmla="*/ 483898 w 4011346"/>
              <a:gd name="connsiteY50-22500" fmla="*/ 1886950 h 2017102"/>
              <a:gd name="connsiteX51-22501" fmla="*/ 513933 w 4011346"/>
              <a:gd name="connsiteY51-22502" fmla="*/ 1866926 h 2017102"/>
              <a:gd name="connsiteX52-22503" fmla="*/ 547306 w 4011346"/>
              <a:gd name="connsiteY52-22504" fmla="*/ 1843566 h 2017102"/>
              <a:gd name="connsiteX53-22505" fmla="*/ 527282 w 4011346"/>
              <a:gd name="connsiteY53-22506" fmla="*/ 1826880 h 2017102"/>
              <a:gd name="connsiteX54-22507" fmla="*/ 517271 w 4011346"/>
              <a:gd name="connsiteY54-22508" fmla="*/ 1793507 h 2017102"/>
              <a:gd name="connsiteX55-22509" fmla="*/ 480561 w 4011346"/>
              <a:gd name="connsiteY55-22510" fmla="*/ 1776821 h 2017102"/>
              <a:gd name="connsiteX56-22511" fmla="*/ 470549 w 4011346"/>
              <a:gd name="connsiteY56-22512" fmla="*/ 1756798 h 2017102"/>
              <a:gd name="connsiteX57-22513" fmla="*/ 480561 w 4011346"/>
              <a:gd name="connsiteY57-22514" fmla="*/ 1726763 h 2017102"/>
              <a:gd name="connsiteX58-22515" fmla="*/ 490573 w 4011346"/>
              <a:gd name="connsiteY58-22516" fmla="*/ 1686716 h 2017102"/>
              <a:gd name="connsiteX59-22517" fmla="*/ 513933 w 4011346"/>
              <a:gd name="connsiteY59-22518" fmla="*/ 1706740 h 2017102"/>
              <a:gd name="connsiteX60-22519" fmla="*/ 520608 w 4011346"/>
              <a:gd name="connsiteY60-22520" fmla="*/ 1690053 h 2017102"/>
              <a:gd name="connsiteX61-22521" fmla="*/ 543968 w 4011346"/>
              <a:gd name="connsiteY61-22522" fmla="*/ 1653344 h 2017102"/>
              <a:gd name="connsiteX62-22523" fmla="*/ 574003 w 4011346"/>
              <a:gd name="connsiteY62-22524" fmla="*/ 1636658 h 2017102"/>
              <a:gd name="connsiteX63-22525" fmla="*/ 590690 w 4011346"/>
              <a:gd name="connsiteY63-22526" fmla="*/ 1650007 h 2017102"/>
              <a:gd name="connsiteX64-22527" fmla="*/ 610713 w 4011346"/>
              <a:gd name="connsiteY64-22528" fmla="*/ 1623309 h 2017102"/>
              <a:gd name="connsiteX65-22529" fmla="*/ 630736 w 4011346"/>
              <a:gd name="connsiteY65-22530" fmla="*/ 1650007 h 2017102"/>
              <a:gd name="connsiteX66-22531" fmla="*/ 657434 w 4011346"/>
              <a:gd name="connsiteY66-22532" fmla="*/ 1673367 h 2017102"/>
              <a:gd name="connsiteX67-22533" fmla="*/ 674120 w 4011346"/>
              <a:gd name="connsiteY67-22534" fmla="*/ 1680042 h 2017102"/>
              <a:gd name="connsiteX68-22535" fmla="*/ 697481 w 4011346"/>
              <a:gd name="connsiteY68-22536" fmla="*/ 1680042 h 2017102"/>
              <a:gd name="connsiteX69-22537" fmla="*/ 717504 w 4011346"/>
              <a:gd name="connsiteY69-22538" fmla="*/ 1666693 h 2017102"/>
              <a:gd name="connsiteX70-22539" fmla="*/ 744202 w 4011346"/>
              <a:gd name="connsiteY70-22540" fmla="*/ 1666693 h 2017102"/>
              <a:gd name="connsiteX71-22541" fmla="*/ 760888 w 4011346"/>
              <a:gd name="connsiteY71-22542" fmla="*/ 1663356 h 2017102"/>
              <a:gd name="connsiteX72-22543" fmla="*/ 790923 w 4011346"/>
              <a:gd name="connsiteY72-22544" fmla="*/ 1696728 h 2017102"/>
              <a:gd name="connsiteX73-22545" fmla="*/ 797598 w 4011346"/>
              <a:gd name="connsiteY73-22546" fmla="*/ 1670030 h 2017102"/>
              <a:gd name="connsiteX74-22547" fmla="*/ 817621 w 4011346"/>
              <a:gd name="connsiteY74-22548" fmla="*/ 1686716 h 2017102"/>
              <a:gd name="connsiteX75-22549" fmla="*/ 837644 w 4011346"/>
              <a:gd name="connsiteY75-22550" fmla="*/ 1663356 h 2017102"/>
              <a:gd name="connsiteX76-22551" fmla="*/ 827633 w 4011346"/>
              <a:gd name="connsiteY76-22552" fmla="*/ 1643332 h 2017102"/>
              <a:gd name="connsiteX77-22553" fmla="*/ 810946 w 4011346"/>
              <a:gd name="connsiteY77-22554" fmla="*/ 1629983 h 2017102"/>
              <a:gd name="connsiteX78-22555" fmla="*/ 810946 w 4011346"/>
              <a:gd name="connsiteY78-22556" fmla="*/ 1603286 h 2017102"/>
              <a:gd name="connsiteX79-22557" fmla="*/ 810946 w 4011346"/>
              <a:gd name="connsiteY79-22558" fmla="*/ 1589937 h 2017102"/>
              <a:gd name="connsiteX80-22559" fmla="*/ 830970 w 4011346"/>
              <a:gd name="connsiteY80-22560" fmla="*/ 1586599 h 2017102"/>
              <a:gd name="connsiteX81-22561" fmla="*/ 840981 w 4011346"/>
              <a:gd name="connsiteY81-22562" fmla="*/ 1583262 h 2017102"/>
              <a:gd name="connsiteX82-22563" fmla="*/ 820958 w 4011346"/>
              <a:gd name="connsiteY82-22564" fmla="*/ 1546553 h 2017102"/>
              <a:gd name="connsiteX83-22565" fmla="*/ 854330 w 4011346"/>
              <a:gd name="connsiteY83-22566" fmla="*/ 1539878 h 2017102"/>
              <a:gd name="connsiteX84-22567" fmla="*/ 891040 w 4011346"/>
              <a:gd name="connsiteY84-22568" fmla="*/ 1546553 h 2017102"/>
              <a:gd name="connsiteX85-22569" fmla="*/ 964459 w 4011346"/>
              <a:gd name="connsiteY85-22570" fmla="*/ 1503169 h 2017102"/>
              <a:gd name="connsiteX86-22571" fmla="*/ 1001168 w 4011346"/>
              <a:gd name="connsiteY86-22572" fmla="*/ 1503169 h 2017102"/>
              <a:gd name="connsiteX87-22573" fmla="*/ 1027866 w 4011346"/>
              <a:gd name="connsiteY87-22574" fmla="*/ 1479808 h 2017102"/>
              <a:gd name="connsiteX88-22575" fmla="*/ 1047890 w 4011346"/>
              <a:gd name="connsiteY88-22576" fmla="*/ 1489820 h 2017102"/>
              <a:gd name="connsiteX89-22577" fmla="*/ 1067913 w 4011346"/>
              <a:gd name="connsiteY89-22578" fmla="*/ 1499831 h 2017102"/>
              <a:gd name="connsiteX90-22579" fmla="*/ 1087936 w 4011346"/>
              <a:gd name="connsiteY90-22580" fmla="*/ 1526529 h 2017102"/>
              <a:gd name="connsiteX91-22581" fmla="*/ 1074587 w 4011346"/>
              <a:gd name="connsiteY91-22582" fmla="*/ 1539878 h 2017102"/>
              <a:gd name="connsiteX92-22583" fmla="*/ 1104622 w 4011346"/>
              <a:gd name="connsiteY92-22584" fmla="*/ 1539878 h 2017102"/>
              <a:gd name="connsiteX93-22585" fmla="*/ 1107960 w 4011346"/>
              <a:gd name="connsiteY93-22586" fmla="*/ 1556564 h 2017102"/>
              <a:gd name="connsiteX94-22587" fmla="*/ 1121309 w 4011346"/>
              <a:gd name="connsiteY94-22588" fmla="*/ 1539878 h 2017102"/>
              <a:gd name="connsiteX95-22589" fmla="*/ 1134657 w 4011346"/>
              <a:gd name="connsiteY95-22590" fmla="*/ 1553227 h 2017102"/>
              <a:gd name="connsiteX96-22591" fmla="*/ 1134657 w 4011346"/>
              <a:gd name="connsiteY96-22592" fmla="*/ 1573250 h 2017102"/>
              <a:gd name="connsiteX97-22593" fmla="*/ 1148006 w 4011346"/>
              <a:gd name="connsiteY97-22594" fmla="*/ 1569913 h 2017102"/>
              <a:gd name="connsiteX98-22595" fmla="*/ 1208076 w 4011346"/>
              <a:gd name="connsiteY98-22596" fmla="*/ 1523192 h 2017102"/>
              <a:gd name="connsiteX99-22597" fmla="*/ 1211414 w 4011346"/>
              <a:gd name="connsiteY99-22598" fmla="*/ 1543215 h 2017102"/>
              <a:gd name="connsiteX100-22599" fmla="*/ 1244786 w 4011346"/>
              <a:gd name="connsiteY100-22600" fmla="*/ 1563239 h 2017102"/>
              <a:gd name="connsiteX101-22601" fmla="*/ 1264809 w 4011346"/>
              <a:gd name="connsiteY101-22602" fmla="*/ 1593274 h 2017102"/>
              <a:gd name="connsiteX102-22603" fmla="*/ 1298181 w 4011346"/>
              <a:gd name="connsiteY102-22604" fmla="*/ 1700065 h 2017102"/>
              <a:gd name="connsiteX103-22605" fmla="*/ 1308193 w 4011346"/>
              <a:gd name="connsiteY103-22606" fmla="*/ 1656681 h 2017102"/>
              <a:gd name="connsiteX104-22607" fmla="*/ 1344903 w 4011346"/>
              <a:gd name="connsiteY104-22608" fmla="*/ 1676704 h 2017102"/>
              <a:gd name="connsiteX105-22609" fmla="*/ 1388287 w 4011346"/>
              <a:gd name="connsiteY105-22610" fmla="*/ 1676704 h 2017102"/>
              <a:gd name="connsiteX106-22611" fmla="*/ 1394961 w 4011346"/>
              <a:gd name="connsiteY106-22612" fmla="*/ 1700065 h 2017102"/>
              <a:gd name="connsiteX107-22613" fmla="*/ 1435008 w 4011346"/>
              <a:gd name="connsiteY107-22614" fmla="*/ 1723426 h 2017102"/>
              <a:gd name="connsiteX108-22615" fmla="*/ 1465043 w 4011346"/>
              <a:gd name="connsiteY108-22616" fmla="*/ 1723426 h 2017102"/>
              <a:gd name="connsiteX109-22617" fmla="*/ 1491741 w 4011346"/>
              <a:gd name="connsiteY109-22618" fmla="*/ 1736775 h 2017102"/>
              <a:gd name="connsiteX110-22619" fmla="*/ 1535125 w 4011346"/>
              <a:gd name="connsiteY110-22620" fmla="*/ 1693391 h 2017102"/>
              <a:gd name="connsiteX111-22621" fmla="*/ 1571834 w 4011346"/>
              <a:gd name="connsiteY111-22622" fmla="*/ 1673367 h 2017102"/>
              <a:gd name="connsiteX112-22623" fmla="*/ 1608544 w 4011346"/>
              <a:gd name="connsiteY112-22624" fmla="*/ 1676704 h 2017102"/>
              <a:gd name="connsiteX113-22625" fmla="*/ 1655265 w 4011346"/>
              <a:gd name="connsiteY113-22626" fmla="*/ 1690053 h 2017102"/>
              <a:gd name="connsiteX114-22627" fmla="*/ 1681963 w 4011346"/>
              <a:gd name="connsiteY114-22628" fmla="*/ 1706740 h 2017102"/>
              <a:gd name="connsiteX115-22629" fmla="*/ 1735358 w 4011346"/>
              <a:gd name="connsiteY115-22630" fmla="*/ 1700065 h 2017102"/>
              <a:gd name="connsiteX116-22631" fmla="*/ 1745370 w 4011346"/>
              <a:gd name="connsiteY116-22632" fmla="*/ 1680042 h 2017102"/>
              <a:gd name="connsiteX117-22633" fmla="*/ 1738695 w 4011346"/>
              <a:gd name="connsiteY117-22634" fmla="*/ 1660018 h 2017102"/>
              <a:gd name="connsiteX118-22635" fmla="*/ 1765393 w 4011346"/>
              <a:gd name="connsiteY118-22636" fmla="*/ 1633321 h 2017102"/>
              <a:gd name="connsiteX119-22637" fmla="*/ 1778742 w 4011346"/>
              <a:gd name="connsiteY119-22638" fmla="*/ 1629983 h 2017102"/>
              <a:gd name="connsiteX120-22639" fmla="*/ 1812114 w 4011346"/>
              <a:gd name="connsiteY120-22640" fmla="*/ 1646669 h 2017102"/>
              <a:gd name="connsiteX121-22641" fmla="*/ 1852161 w 4011346"/>
              <a:gd name="connsiteY121-22642" fmla="*/ 1660018 h 2017102"/>
              <a:gd name="connsiteX122-22643" fmla="*/ 1858836 w 4011346"/>
              <a:gd name="connsiteY122-22644" fmla="*/ 1686716 h 2017102"/>
              <a:gd name="connsiteX123-22645" fmla="*/ 1872184 w 4011346"/>
              <a:gd name="connsiteY123-22646" fmla="*/ 1693391 h 2017102"/>
              <a:gd name="connsiteX124-22647" fmla="*/ 1902219 w 4011346"/>
              <a:gd name="connsiteY124-22648" fmla="*/ 1696728 h 2017102"/>
              <a:gd name="connsiteX125-22649" fmla="*/ 1932254 w 4011346"/>
              <a:gd name="connsiteY125-22650" fmla="*/ 1680042 h 2017102"/>
              <a:gd name="connsiteX126-22651" fmla="*/ 1962290 w 4011346"/>
              <a:gd name="connsiteY126-22652" fmla="*/ 1693391 h 2017102"/>
              <a:gd name="connsiteX127-22653" fmla="*/ 1985650 w 4011346"/>
              <a:gd name="connsiteY127-22654" fmla="*/ 1706740 h 2017102"/>
              <a:gd name="connsiteX128-22655" fmla="*/ 1995662 w 4011346"/>
              <a:gd name="connsiteY128-22656" fmla="*/ 1716751 h 2017102"/>
              <a:gd name="connsiteX129-22657" fmla="*/ 2032371 w 4011346"/>
              <a:gd name="connsiteY129-22658" fmla="*/ 1736775 h 2017102"/>
              <a:gd name="connsiteX130-22659" fmla="*/ 2069081 w 4011346"/>
              <a:gd name="connsiteY130-22660" fmla="*/ 1733437 h 2017102"/>
              <a:gd name="connsiteX131-22661" fmla="*/ 2142500 w 4011346"/>
              <a:gd name="connsiteY131-22662" fmla="*/ 1690053 h 2017102"/>
              <a:gd name="connsiteX132-22663" fmla="*/ 2195895 w 4011346"/>
              <a:gd name="connsiteY132-22664" fmla="*/ 1703402 h 2017102"/>
              <a:gd name="connsiteX133-22665" fmla="*/ 2225930 w 4011346"/>
              <a:gd name="connsiteY133-22666" fmla="*/ 1713414 h 2017102"/>
              <a:gd name="connsiteX134-22667" fmla="*/ 2259303 w 4011346"/>
              <a:gd name="connsiteY134-22668" fmla="*/ 1700065 h 2017102"/>
              <a:gd name="connsiteX135-22669" fmla="*/ 2262640 w 4011346"/>
              <a:gd name="connsiteY135-22670" fmla="*/ 1673367 h 2017102"/>
              <a:gd name="connsiteX136-22671" fmla="*/ 2282663 w 4011346"/>
              <a:gd name="connsiteY136-22672" fmla="*/ 1643332 h 2017102"/>
              <a:gd name="connsiteX137-22673" fmla="*/ 2299349 w 4011346"/>
              <a:gd name="connsiteY137-22674" fmla="*/ 1589937 h 2017102"/>
              <a:gd name="connsiteX138-22675" fmla="*/ 2282663 w 4011346"/>
              <a:gd name="connsiteY138-22676" fmla="*/ 1593274 h 2017102"/>
              <a:gd name="connsiteX139-22677" fmla="*/ 2312698 w 4011346"/>
              <a:gd name="connsiteY139-22678" fmla="*/ 1566576 h 2017102"/>
              <a:gd name="connsiteX140-22679" fmla="*/ 2339396 w 4011346"/>
              <a:gd name="connsiteY140-22680" fmla="*/ 1563239 h 2017102"/>
              <a:gd name="connsiteX141-22681" fmla="*/ 2396129 w 4011346"/>
              <a:gd name="connsiteY141-22682" fmla="*/ 1573250 h 2017102"/>
              <a:gd name="connsiteX142-22683" fmla="*/ 2436176 w 4011346"/>
              <a:gd name="connsiteY142-22684" fmla="*/ 1599948 h 2017102"/>
              <a:gd name="connsiteX143-22685" fmla="*/ 2462873 w 4011346"/>
              <a:gd name="connsiteY143-22686" fmla="*/ 1629983 h 2017102"/>
              <a:gd name="connsiteX144-22687" fmla="*/ 2469548 w 4011346"/>
              <a:gd name="connsiteY144-22688" fmla="*/ 1666693 h 2017102"/>
              <a:gd name="connsiteX145-22689" fmla="*/ 2476222 w 4011346"/>
              <a:gd name="connsiteY145-22690" fmla="*/ 1706740 h 2017102"/>
              <a:gd name="connsiteX146-22691" fmla="*/ 2486234 w 4011346"/>
              <a:gd name="connsiteY146-22692" fmla="*/ 1726763 h 2017102"/>
              <a:gd name="connsiteX147-22693" fmla="*/ 2529618 w 4011346"/>
              <a:gd name="connsiteY147-22694" fmla="*/ 1740112 h 2017102"/>
              <a:gd name="connsiteX148-22695" fmla="*/ 2549641 w 4011346"/>
              <a:gd name="connsiteY148-22696" fmla="*/ 1760135 h 2017102"/>
              <a:gd name="connsiteX149-22697" fmla="*/ 2562990 w 4011346"/>
              <a:gd name="connsiteY149-22698" fmla="*/ 1793507 h 2017102"/>
              <a:gd name="connsiteX150-22699" fmla="*/ 2586351 w 4011346"/>
              <a:gd name="connsiteY150-22700" fmla="*/ 1786833 h 2017102"/>
              <a:gd name="connsiteX151-22701" fmla="*/ 2606374 w 4011346"/>
              <a:gd name="connsiteY151-22702" fmla="*/ 1776821 h 2017102"/>
              <a:gd name="connsiteX152-22703" fmla="*/ 2639746 w 4011346"/>
              <a:gd name="connsiteY152-22704" fmla="*/ 1760135 h 2017102"/>
              <a:gd name="connsiteX153-22705" fmla="*/ 2643084 w 4011346"/>
              <a:gd name="connsiteY153-22706" fmla="*/ 1776821 h 2017102"/>
              <a:gd name="connsiteX154-22707" fmla="*/ 2626398 w 4011346"/>
              <a:gd name="connsiteY154-22708" fmla="*/ 1806856 h 2017102"/>
              <a:gd name="connsiteX155-22709" fmla="*/ 2616386 w 4011346"/>
              <a:gd name="connsiteY155-22710" fmla="*/ 1843566 h 2017102"/>
              <a:gd name="connsiteX156-22711" fmla="*/ 2603037 w 4011346"/>
              <a:gd name="connsiteY156-22712" fmla="*/ 1896961 h 2017102"/>
              <a:gd name="connsiteX157-22713" fmla="*/ 2579676 w 4011346"/>
              <a:gd name="connsiteY157-22714" fmla="*/ 1870264 h 2017102"/>
              <a:gd name="connsiteX158-22715" fmla="*/ 2552979 w 4011346"/>
              <a:gd name="connsiteY158-22716" fmla="*/ 1893624 h 2017102"/>
              <a:gd name="connsiteX159-22717" fmla="*/ 2559653 w 4011346"/>
              <a:gd name="connsiteY159-22718" fmla="*/ 1920322 h 2017102"/>
              <a:gd name="connsiteX160-22719" fmla="*/ 2559653 w 4011346"/>
              <a:gd name="connsiteY160-22720" fmla="*/ 1957031 h 2017102"/>
              <a:gd name="connsiteX161-22721" fmla="*/ 2549641 w 4011346"/>
              <a:gd name="connsiteY161-22722" fmla="*/ 1977055 h 2017102"/>
              <a:gd name="connsiteX162-22723" fmla="*/ 2589688 w 4011346"/>
              <a:gd name="connsiteY162-22724" fmla="*/ 1957031 h 2017102"/>
              <a:gd name="connsiteX163-22725" fmla="*/ 2626398 w 4011346"/>
              <a:gd name="connsiteY163-22726" fmla="*/ 1967043 h 2017102"/>
              <a:gd name="connsiteX164-22727" fmla="*/ 2653095 w 4011346"/>
              <a:gd name="connsiteY164-22728" fmla="*/ 1943683 h 2017102"/>
              <a:gd name="connsiteX165-22729" fmla="*/ 2683130 w 4011346"/>
              <a:gd name="connsiteY165-22730" fmla="*/ 1890287 h 2017102"/>
              <a:gd name="connsiteX166-22731" fmla="*/ 2753212 w 4011346"/>
              <a:gd name="connsiteY166-22732" fmla="*/ 1803519 h 2017102"/>
              <a:gd name="connsiteX167-22733" fmla="*/ 2783247 w 4011346"/>
              <a:gd name="connsiteY167-22734" fmla="*/ 1733437 h 2017102"/>
              <a:gd name="connsiteX168-22735" fmla="*/ 2803271 w 4011346"/>
              <a:gd name="connsiteY168-22736" fmla="*/ 1629983 h 2017102"/>
              <a:gd name="connsiteX169-22737" fmla="*/ 2793259 w 4011346"/>
              <a:gd name="connsiteY169-22738" fmla="*/ 1579925 h 2017102"/>
              <a:gd name="connsiteX170-22739" fmla="*/ 2769898 w 4011346"/>
              <a:gd name="connsiteY170-22740" fmla="*/ 1546553 h 2017102"/>
              <a:gd name="connsiteX171-22741" fmla="*/ 2726514 w 4011346"/>
              <a:gd name="connsiteY171-22742" fmla="*/ 1546553 h 2017102"/>
              <a:gd name="connsiteX172-22743" fmla="*/ 2699817 w 4011346"/>
              <a:gd name="connsiteY172-22744" fmla="*/ 1546553 h 2017102"/>
              <a:gd name="connsiteX173-22745" fmla="*/ 2683130 w 4011346"/>
              <a:gd name="connsiteY173-22746" fmla="*/ 1526529 h 2017102"/>
              <a:gd name="connsiteX174-22747" fmla="*/ 2669781 w 4011346"/>
              <a:gd name="connsiteY174-22748" fmla="*/ 1506506 h 2017102"/>
              <a:gd name="connsiteX175-22749" fmla="*/ 2763224 w 4011346"/>
              <a:gd name="connsiteY175-22750" fmla="*/ 1389703 h 2017102"/>
              <a:gd name="connsiteX176-22751" fmla="*/ 2846654 w 4011346"/>
              <a:gd name="connsiteY176-22752" fmla="*/ 1322959 h 2017102"/>
              <a:gd name="connsiteX177-22753" fmla="*/ 2890038 w 4011346"/>
              <a:gd name="connsiteY177-22754" fmla="*/ 1299598 h 2017102"/>
              <a:gd name="connsiteX178-22755" fmla="*/ 2933422 w 4011346"/>
              <a:gd name="connsiteY178-22756" fmla="*/ 1319621 h 2017102"/>
              <a:gd name="connsiteX179-22757" fmla="*/ 2950109 w 4011346"/>
              <a:gd name="connsiteY179-22758" fmla="*/ 1302935 h 2017102"/>
              <a:gd name="connsiteX180-22759" fmla="*/ 2993492 w 4011346"/>
              <a:gd name="connsiteY180-22760" fmla="*/ 1319621 h 2017102"/>
              <a:gd name="connsiteX181-22761" fmla="*/ 3006841 w 4011346"/>
              <a:gd name="connsiteY181-22762" fmla="*/ 1286249 h 2017102"/>
              <a:gd name="connsiteX182-22763" fmla="*/ 3053563 w 4011346"/>
              <a:gd name="connsiteY182-22764" fmla="*/ 1296261 h 2017102"/>
              <a:gd name="connsiteX183-22765" fmla="*/ 3070249 w 4011346"/>
              <a:gd name="connsiteY183-22766" fmla="*/ 1312947 h 2017102"/>
              <a:gd name="connsiteX184-22767" fmla="*/ 3060237 w 4011346"/>
              <a:gd name="connsiteY184-22768" fmla="*/ 1332970 h 2017102"/>
              <a:gd name="connsiteX185-22769" fmla="*/ 3123644 w 4011346"/>
              <a:gd name="connsiteY185-22770" fmla="*/ 1316284 h 2017102"/>
              <a:gd name="connsiteX186-22771" fmla="*/ 3140330 w 4011346"/>
              <a:gd name="connsiteY186-22772" fmla="*/ 1302935 h 2017102"/>
              <a:gd name="connsiteX187-22773" fmla="*/ 3123644 w 4011346"/>
              <a:gd name="connsiteY187-22774" fmla="*/ 1289586 h 2017102"/>
              <a:gd name="connsiteX188-22775" fmla="*/ 3143668 w 4011346"/>
              <a:gd name="connsiteY188-22776" fmla="*/ 1249540 h 2017102"/>
              <a:gd name="connsiteX189-22777" fmla="*/ 3190389 w 4011346"/>
              <a:gd name="connsiteY189-22778" fmla="*/ 1179458 h 2017102"/>
              <a:gd name="connsiteX190-22779" fmla="*/ 3233773 w 4011346"/>
              <a:gd name="connsiteY190-22780" fmla="*/ 1176121 h 2017102"/>
              <a:gd name="connsiteX191-22781" fmla="*/ 3273819 w 4011346"/>
              <a:gd name="connsiteY191-22782" fmla="*/ 1186132 h 2017102"/>
              <a:gd name="connsiteX192-22783" fmla="*/ 3277157 w 4011346"/>
              <a:gd name="connsiteY192-22784" fmla="*/ 1242865 h 2017102"/>
              <a:gd name="connsiteX193-22785" fmla="*/ 3320541 w 4011346"/>
              <a:gd name="connsiteY193-22786" fmla="*/ 1199481 h 2017102"/>
              <a:gd name="connsiteX194-22787" fmla="*/ 3343901 w 4011346"/>
              <a:gd name="connsiteY194-22788" fmla="*/ 1182795 h 2017102"/>
              <a:gd name="connsiteX195-22789" fmla="*/ 3350576 w 4011346"/>
              <a:gd name="connsiteY195-22790" fmla="*/ 1149423 h 2017102"/>
              <a:gd name="connsiteX196-22791" fmla="*/ 3377273 w 4011346"/>
              <a:gd name="connsiteY196-22792" fmla="*/ 1132737 h 2017102"/>
              <a:gd name="connsiteX197-22793" fmla="*/ 3407309 w 4011346"/>
              <a:gd name="connsiteY197-22794" fmla="*/ 1142748 h 2017102"/>
              <a:gd name="connsiteX198-22795" fmla="*/ 3373936 w 4011346"/>
              <a:gd name="connsiteY198-22796" fmla="*/ 1172783 h 2017102"/>
              <a:gd name="connsiteX199-22797" fmla="*/ 3360587 w 4011346"/>
              <a:gd name="connsiteY199-22798" fmla="*/ 1222842 h 2017102"/>
              <a:gd name="connsiteX200-22799" fmla="*/ 3323878 w 4011346"/>
              <a:gd name="connsiteY200-22800" fmla="*/ 1262888 h 2017102"/>
              <a:gd name="connsiteX201-22801" fmla="*/ 3210412 w 4011346"/>
              <a:gd name="connsiteY201-22802" fmla="*/ 1359668 h 2017102"/>
              <a:gd name="connsiteX202-22803" fmla="*/ 3163691 w 4011346"/>
              <a:gd name="connsiteY202-22804" fmla="*/ 1429750 h 2017102"/>
              <a:gd name="connsiteX203-22805" fmla="*/ 3160354 w 4011346"/>
              <a:gd name="connsiteY203-22806" fmla="*/ 1503169 h 2017102"/>
              <a:gd name="connsiteX204-22807" fmla="*/ 3170365 w 4011346"/>
              <a:gd name="connsiteY204-22808" fmla="*/ 1593274 h 2017102"/>
              <a:gd name="connsiteX205-22809" fmla="*/ 3190389 w 4011346"/>
              <a:gd name="connsiteY205-22810" fmla="*/ 1656681 h 2017102"/>
              <a:gd name="connsiteX206-22811" fmla="*/ 3217087 w 4011346"/>
              <a:gd name="connsiteY206-22812" fmla="*/ 1646669 h 2017102"/>
              <a:gd name="connsiteX207-22813" fmla="*/ 3240447 w 4011346"/>
              <a:gd name="connsiteY207-22814" fmla="*/ 1579925 h 2017102"/>
              <a:gd name="connsiteX208-22815" fmla="*/ 3270482 w 4011346"/>
              <a:gd name="connsiteY208-22816" fmla="*/ 1576588 h 2017102"/>
              <a:gd name="connsiteX209-22817" fmla="*/ 3287168 w 4011346"/>
              <a:gd name="connsiteY209-22818" fmla="*/ 1516518 h 2017102"/>
              <a:gd name="connsiteX210-22819" fmla="*/ 3313866 w 4011346"/>
              <a:gd name="connsiteY210-22820" fmla="*/ 1506506 h 2017102"/>
              <a:gd name="connsiteX211-22821" fmla="*/ 3313866 w 4011346"/>
              <a:gd name="connsiteY211-22822" fmla="*/ 1476471 h 2017102"/>
              <a:gd name="connsiteX212-22823" fmla="*/ 3337227 w 4011346"/>
              <a:gd name="connsiteY212-22824" fmla="*/ 1439761 h 2017102"/>
              <a:gd name="connsiteX213-22825" fmla="*/ 3330552 w 4011346"/>
              <a:gd name="connsiteY213-22826" fmla="*/ 1396377 h 2017102"/>
              <a:gd name="connsiteX214-22827" fmla="*/ 3333890 w 4011346"/>
              <a:gd name="connsiteY214-22828" fmla="*/ 1366342 h 2017102"/>
              <a:gd name="connsiteX215-22829" fmla="*/ 3323878 w 4011346"/>
              <a:gd name="connsiteY215-22830" fmla="*/ 1356331 h 2017102"/>
              <a:gd name="connsiteX216-22831" fmla="*/ 3363925 w 4011346"/>
              <a:gd name="connsiteY216-22832" fmla="*/ 1269563 h 2017102"/>
              <a:gd name="connsiteX217-22833" fmla="*/ 3383948 w 4011346"/>
              <a:gd name="connsiteY217-22834" fmla="*/ 1279575 h 2017102"/>
              <a:gd name="connsiteX218-22835" fmla="*/ 3410646 w 4011346"/>
              <a:gd name="connsiteY218-22836" fmla="*/ 1252877 h 2017102"/>
              <a:gd name="connsiteX219-22837" fmla="*/ 3420657 w 4011346"/>
              <a:gd name="connsiteY219-22838" fmla="*/ 1279575 h 2017102"/>
              <a:gd name="connsiteX220-22839" fmla="*/ 3447355 w 4011346"/>
              <a:gd name="connsiteY220-22840" fmla="*/ 1262888 h 2017102"/>
              <a:gd name="connsiteX221-22841" fmla="*/ 3477390 w 4011346"/>
              <a:gd name="connsiteY221-22842" fmla="*/ 1252877 h 2017102"/>
              <a:gd name="connsiteX222-22843" fmla="*/ 3514100 w 4011346"/>
              <a:gd name="connsiteY222-22844" fmla="*/ 1279575 h 2017102"/>
              <a:gd name="connsiteX223-22845" fmla="*/ 3574170 w 4011346"/>
              <a:gd name="connsiteY223-22846" fmla="*/ 1212830 h 2017102"/>
              <a:gd name="connsiteX224-22847" fmla="*/ 3637577 w 4011346"/>
              <a:gd name="connsiteY224-22848" fmla="*/ 1166109 h 2017102"/>
              <a:gd name="connsiteX225-22849" fmla="*/ 3690973 w 4011346"/>
              <a:gd name="connsiteY225-22850" fmla="*/ 1129399 h 2017102"/>
              <a:gd name="connsiteX226-22851" fmla="*/ 3741031 w 4011346"/>
              <a:gd name="connsiteY226-22852" fmla="*/ 1156097 h 2017102"/>
              <a:gd name="connsiteX227-22853" fmla="*/ 3751043 w 4011346"/>
              <a:gd name="connsiteY227-22854" fmla="*/ 1129399 h 2017102"/>
              <a:gd name="connsiteX228-22855" fmla="*/ 3727682 w 4011346"/>
              <a:gd name="connsiteY228-22856" fmla="*/ 1062655 h 2017102"/>
              <a:gd name="connsiteX229-22857" fmla="*/ 3700984 w 4011346"/>
              <a:gd name="connsiteY229-22858" fmla="*/ 1045969 h 2017102"/>
              <a:gd name="connsiteX230-22859" fmla="*/ 3697647 w 4011346"/>
              <a:gd name="connsiteY230-22860" fmla="*/ 1015934 h 2017102"/>
              <a:gd name="connsiteX231-22861" fmla="*/ 3751043 w 4011346"/>
              <a:gd name="connsiteY231-22862" fmla="*/ 1022608 h 2017102"/>
              <a:gd name="connsiteX232-22863" fmla="*/ 3774403 w 4011346"/>
              <a:gd name="connsiteY232-22864" fmla="*/ 979224 h 2017102"/>
              <a:gd name="connsiteX233-22865" fmla="*/ 3767729 w 4011346"/>
              <a:gd name="connsiteY233-22866" fmla="*/ 952526 h 2017102"/>
              <a:gd name="connsiteX234-22867" fmla="*/ 3794427 w 4011346"/>
              <a:gd name="connsiteY234-22868" fmla="*/ 919154 h 2017102"/>
              <a:gd name="connsiteX235-22869" fmla="*/ 3804438 w 4011346"/>
              <a:gd name="connsiteY235-22870" fmla="*/ 962538 h 2017102"/>
              <a:gd name="connsiteX236-22871" fmla="*/ 3827799 w 4011346"/>
              <a:gd name="connsiteY236-22872" fmla="*/ 979224 h 2017102"/>
              <a:gd name="connsiteX237-22873" fmla="*/ 3874520 w 4011346"/>
              <a:gd name="connsiteY237-22874" fmla="*/ 999248 h 2017102"/>
              <a:gd name="connsiteX238-22875" fmla="*/ 3894544 w 4011346"/>
              <a:gd name="connsiteY238-22876" fmla="*/ 1025945 h 2017102"/>
              <a:gd name="connsiteX239-22877" fmla="*/ 3941265 w 4011346"/>
              <a:gd name="connsiteY239-22878" fmla="*/ 1049306 h 2017102"/>
              <a:gd name="connsiteX240-22879" fmla="*/ 3947939 w 4011346"/>
              <a:gd name="connsiteY240-22880" fmla="*/ 1035957 h 2017102"/>
              <a:gd name="connsiteX241-22881" fmla="*/ 3957951 w 4011346"/>
              <a:gd name="connsiteY241-22882" fmla="*/ 972550 h 2017102"/>
              <a:gd name="connsiteX242-22883" fmla="*/ 4004672 w 4011346"/>
              <a:gd name="connsiteY242-22884" fmla="*/ 965875 h 2017102"/>
              <a:gd name="connsiteX243-22885" fmla="*/ 4011346 w 4011346"/>
              <a:gd name="connsiteY243-22886" fmla="*/ 932503 h 2017102"/>
              <a:gd name="connsiteX244-22887" fmla="*/ 3967963 w 4011346"/>
              <a:gd name="connsiteY244-22888" fmla="*/ 895794 h 2017102"/>
              <a:gd name="connsiteX245-22889" fmla="*/ 3921241 w 4011346"/>
              <a:gd name="connsiteY245-22890" fmla="*/ 879107 h 2017102"/>
              <a:gd name="connsiteX246-22891" fmla="*/ 3907892 w 4011346"/>
              <a:gd name="connsiteY246-22892" fmla="*/ 882445 h 2017102"/>
              <a:gd name="connsiteX247-22893" fmla="*/ 3907892 w 4011346"/>
              <a:gd name="connsiteY247-22894" fmla="*/ 915817 h 2017102"/>
              <a:gd name="connsiteX248-22895" fmla="*/ 3887869 w 4011346"/>
              <a:gd name="connsiteY248-22896" fmla="*/ 909142 h 2017102"/>
              <a:gd name="connsiteX249-22897" fmla="*/ 3874520 w 4011346"/>
              <a:gd name="connsiteY249-22898" fmla="*/ 855747 h 2017102"/>
              <a:gd name="connsiteX250-22899" fmla="*/ 3817787 w 4011346"/>
              <a:gd name="connsiteY250-22900" fmla="*/ 792340 h 2017102"/>
              <a:gd name="connsiteX251-22901" fmla="*/ 3717671 w 4011346"/>
              <a:gd name="connsiteY251-22902" fmla="*/ 715583 h 2017102"/>
              <a:gd name="connsiteX252-22903" fmla="*/ 3664275 w 4011346"/>
              <a:gd name="connsiteY252-22904" fmla="*/ 695560 h 2017102"/>
              <a:gd name="connsiteX253-22905" fmla="*/ 3584181 w 4011346"/>
              <a:gd name="connsiteY253-22906" fmla="*/ 688886 h 2017102"/>
              <a:gd name="connsiteX254-22907" fmla="*/ 3520774 w 4011346"/>
              <a:gd name="connsiteY254-22908" fmla="*/ 672199 h 2017102"/>
              <a:gd name="connsiteX255-22909" fmla="*/ 3530786 w 4011346"/>
              <a:gd name="connsiteY255-22910" fmla="*/ 712246 h 2017102"/>
              <a:gd name="connsiteX256-22911" fmla="*/ 3537460 w 4011346"/>
              <a:gd name="connsiteY256-22912" fmla="*/ 738944 h 2017102"/>
              <a:gd name="connsiteX257-22913" fmla="*/ 3507425 w 4011346"/>
              <a:gd name="connsiteY257-22914" fmla="*/ 762304 h 2017102"/>
              <a:gd name="connsiteX258-22915" fmla="*/ 3477390 w 4011346"/>
              <a:gd name="connsiteY258-22916" fmla="*/ 735607 h 2017102"/>
              <a:gd name="connsiteX259-22917" fmla="*/ 3477390 w 4011346"/>
              <a:gd name="connsiteY259-22918" fmla="*/ 715583 h 2017102"/>
              <a:gd name="connsiteX260-22919" fmla="*/ 3504088 w 4011346"/>
              <a:gd name="connsiteY260-22920" fmla="*/ 695560 h 2017102"/>
              <a:gd name="connsiteX261-22921" fmla="*/ 3467379 w 4011346"/>
              <a:gd name="connsiteY261-22922" fmla="*/ 682211 h 2017102"/>
              <a:gd name="connsiteX262-22923" fmla="*/ 3450692 w 4011346"/>
              <a:gd name="connsiteY262-22924" fmla="*/ 708909 h 2017102"/>
              <a:gd name="connsiteX263-22925" fmla="*/ 3440681 w 4011346"/>
              <a:gd name="connsiteY263-22926" fmla="*/ 722258 h 2017102"/>
              <a:gd name="connsiteX264-22927" fmla="*/ 3357250 w 4011346"/>
              <a:gd name="connsiteY264-22928" fmla="*/ 708909 h 2017102"/>
              <a:gd name="connsiteX265-22929" fmla="*/ 3297180 w 4011346"/>
              <a:gd name="connsiteY265-22930" fmla="*/ 715583 h 2017102"/>
              <a:gd name="connsiteX266-22931" fmla="*/ 3267145 w 4011346"/>
              <a:gd name="connsiteY266-22932" fmla="*/ 692223 h 2017102"/>
              <a:gd name="connsiteX267-22933" fmla="*/ 3267145 w 4011346"/>
              <a:gd name="connsiteY267-22934" fmla="*/ 655513 h 2017102"/>
              <a:gd name="connsiteX268-22935" fmla="*/ 3203738 w 4011346"/>
              <a:gd name="connsiteY268-22936" fmla="*/ 598780 h 2017102"/>
              <a:gd name="connsiteX269-22937" fmla="*/ 3076923 w 4011346"/>
              <a:gd name="connsiteY269-22938" fmla="*/ 605455 h 2017102"/>
              <a:gd name="connsiteX270-22939" fmla="*/ 3043551 w 4011346"/>
              <a:gd name="connsiteY270-22940" fmla="*/ 582094 h 2017102"/>
              <a:gd name="connsiteX271-22941" fmla="*/ 3000167 w 4011346"/>
              <a:gd name="connsiteY271-22942" fmla="*/ 535373 h 2017102"/>
              <a:gd name="connsiteX272-22943" fmla="*/ 3013516 w 4011346"/>
              <a:gd name="connsiteY272-22944" fmla="*/ 528699 h 2017102"/>
              <a:gd name="connsiteX273-22945" fmla="*/ 3000167 w 4011346"/>
              <a:gd name="connsiteY273-22946" fmla="*/ 508675 h 2017102"/>
              <a:gd name="connsiteX274-22947" fmla="*/ 2970132 w 4011346"/>
              <a:gd name="connsiteY274-22948" fmla="*/ 505338 h 2017102"/>
              <a:gd name="connsiteX275-22949" fmla="*/ 2920073 w 4011346"/>
              <a:gd name="connsiteY275-22950" fmla="*/ 552059 h 2017102"/>
              <a:gd name="connsiteX276-22951" fmla="*/ 2920073 w 4011346"/>
              <a:gd name="connsiteY276-22952" fmla="*/ 552059 h 2017102"/>
              <a:gd name="connsiteX277-22953" fmla="*/ 2916736 w 4011346"/>
              <a:gd name="connsiteY277-22954" fmla="*/ 502001 h 2017102"/>
              <a:gd name="connsiteX278-22955" fmla="*/ 2936760 w 4011346"/>
              <a:gd name="connsiteY278-22956" fmla="*/ 498664 h 2017102"/>
              <a:gd name="connsiteX279-22957" fmla="*/ 2866678 w 4011346"/>
              <a:gd name="connsiteY279-22958" fmla="*/ 468629 h 2017102"/>
              <a:gd name="connsiteX280-22959" fmla="*/ 2813282 w 4011346"/>
              <a:gd name="connsiteY280-22960" fmla="*/ 465291 h 2017102"/>
              <a:gd name="connsiteX281-22961" fmla="*/ 2793259 w 4011346"/>
              <a:gd name="connsiteY281-22962" fmla="*/ 488652 h 2017102"/>
              <a:gd name="connsiteX282-22963" fmla="*/ 2743200 w 4011346"/>
              <a:gd name="connsiteY282-22964" fmla="*/ 498664 h 2017102"/>
              <a:gd name="connsiteX283-22965" fmla="*/ 2786584 w 4011346"/>
              <a:gd name="connsiteY283-22966" fmla="*/ 508675 h 2017102"/>
              <a:gd name="connsiteX284-22967" fmla="*/ 2763224 w 4011346"/>
              <a:gd name="connsiteY284-22968" fmla="*/ 528699 h 2017102"/>
              <a:gd name="connsiteX285-22969" fmla="*/ 2769898 w 4011346"/>
              <a:gd name="connsiteY285-22970" fmla="*/ 578757 h 2017102"/>
              <a:gd name="connsiteX286-22971" fmla="*/ 2749875 w 4011346"/>
              <a:gd name="connsiteY286-22972" fmla="*/ 562071 h 2017102"/>
              <a:gd name="connsiteX287-22973" fmla="*/ 2733189 w 4011346"/>
              <a:gd name="connsiteY287-22974" fmla="*/ 575420 h 2017102"/>
              <a:gd name="connsiteX288-22975" fmla="*/ 2666444 w 4011346"/>
              <a:gd name="connsiteY288-22976" fmla="*/ 565408 h 2017102"/>
              <a:gd name="connsiteX289-22977" fmla="*/ 2636409 w 4011346"/>
              <a:gd name="connsiteY289-22978" fmla="*/ 575420 h 2017102"/>
              <a:gd name="connsiteX290-22979" fmla="*/ 2603037 w 4011346"/>
              <a:gd name="connsiteY290-22980" fmla="*/ 535373 h 2017102"/>
              <a:gd name="connsiteX291-22981" fmla="*/ 2569665 w 4011346"/>
              <a:gd name="connsiteY291-22982" fmla="*/ 618804 h 2017102"/>
              <a:gd name="connsiteX292-22983" fmla="*/ 2552979 w 4011346"/>
              <a:gd name="connsiteY292-22984" fmla="*/ 638827 h 2017102"/>
              <a:gd name="connsiteX293-22985" fmla="*/ 2469548 w 4011346"/>
              <a:gd name="connsiteY293-22986" fmla="*/ 502001 h 2017102"/>
              <a:gd name="connsiteX294-22987" fmla="*/ 2446187 w 4011346"/>
              <a:gd name="connsiteY294-22988" fmla="*/ 518687 h 2017102"/>
              <a:gd name="connsiteX295-22989" fmla="*/ 2442850 w 4011346"/>
              <a:gd name="connsiteY295-22990" fmla="*/ 485315 h 2017102"/>
              <a:gd name="connsiteX296-22991" fmla="*/ 2449525 w 4011346"/>
              <a:gd name="connsiteY296-22992" fmla="*/ 415233 h 2017102"/>
              <a:gd name="connsiteX297-22993" fmla="*/ 2386117 w 4011346"/>
              <a:gd name="connsiteY297-22994" fmla="*/ 388535 h 2017102"/>
              <a:gd name="connsiteX298-22995" fmla="*/ 2369431 w 4011346"/>
              <a:gd name="connsiteY298-22996" fmla="*/ 428582 h 2017102"/>
              <a:gd name="connsiteX299-22997" fmla="*/ 2379443 w 4011346"/>
              <a:gd name="connsiteY299-22998" fmla="*/ 451942 h 2017102"/>
              <a:gd name="connsiteX300-22999" fmla="*/ 2376106 w 4011346"/>
              <a:gd name="connsiteY300-23000" fmla="*/ 471966 h 2017102"/>
              <a:gd name="connsiteX301-23001" fmla="*/ 2352745 w 4011346"/>
              <a:gd name="connsiteY301-23002" fmla="*/ 448605 h 2017102"/>
              <a:gd name="connsiteX302-23003" fmla="*/ 2316036 w 4011346"/>
              <a:gd name="connsiteY302-23004" fmla="*/ 455280 h 2017102"/>
              <a:gd name="connsiteX303-23005" fmla="*/ 2272652 w 4011346"/>
              <a:gd name="connsiteY303-23006" fmla="*/ 441931 h 2017102"/>
              <a:gd name="connsiteX304-23007" fmla="*/ 2245954 w 4011346"/>
              <a:gd name="connsiteY304-23008" fmla="*/ 401884 h 2017102"/>
              <a:gd name="connsiteX305-23009" fmla="*/ 2209244 w 4011346"/>
              <a:gd name="connsiteY305-23010" fmla="*/ 398547 h 2017102"/>
              <a:gd name="connsiteX306-23011" fmla="*/ 2159186 w 4011346"/>
              <a:gd name="connsiteY306-23012" fmla="*/ 388535 h 2017102"/>
              <a:gd name="connsiteX307-23013" fmla="*/ 2132488 w 4011346"/>
              <a:gd name="connsiteY307-23014" fmla="*/ 405221 h 2017102"/>
              <a:gd name="connsiteX308-23015" fmla="*/ 2115802 w 4011346"/>
              <a:gd name="connsiteY308-23016" fmla="*/ 418570 h 2017102"/>
              <a:gd name="connsiteX309-23017" fmla="*/ 2115802 w 4011346"/>
              <a:gd name="connsiteY309-23018" fmla="*/ 388535 h 2017102"/>
              <a:gd name="connsiteX310-23019" fmla="*/ 2082430 w 4011346"/>
              <a:gd name="connsiteY310-23020" fmla="*/ 385198 h 2017102"/>
              <a:gd name="connsiteX311-23021" fmla="*/ 2045720 w 4011346"/>
              <a:gd name="connsiteY311-23022" fmla="*/ 358500 h 2017102"/>
              <a:gd name="connsiteX312-23023" fmla="*/ 2025697 w 4011346"/>
              <a:gd name="connsiteY312-23024" fmla="*/ 388535 h 2017102"/>
              <a:gd name="connsiteX313-23025" fmla="*/ 2055732 w 4011346"/>
              <a:gd name="connsiteY313-23026" fmla="*/ 385198 h 2017102"/>
              <a:gd name="connsiteX314-23027" fmla="*/ 2045720 w 4011346"/>
              <a:gd name="connsiteY314-23028" fmla="*/ 411896 h 2017102"/>
              <a:gd name="connsiteX315-23029" fmla="*/ 1988987 w 4011346"/>
              <a:gd name="connsiteY315-23030" fmla="*/ 431919 h 2017102"/>
              <a:gd name="connsiteX316-23031" fmla="*/ 1935592 w 4011346"/>
              <a:gd name="connsiteY316-23032" fmla="*/ 441931 h 2017102"/>
              <a:gd name="connsiteX317-23033" fmla="*/ 1995662 w 4011346"/>
              <a:gd name="connsiteY317-23034" fmla="*/ 385198 h 2017102"/>
              <a:gd name="connsiteX318-23035" fmla="*/ 2055732 w 4011346"/>
              <a:gd name="connsiteY318-23036" fmla="*/ 315116 h 2017102"/>
              <a:gd name="connsiteX319-23037" fmla="*/ 2055732 w 4011346"/>
              <a:gd name="connsiteY319-23038" fmla="*/ 315116 h 2017102"/>
              <a:gd name="connsiteX320-23039" fmla="*/ 2129860 w 4011346"/>
              <a:gd name="connsiteY320-23040" fmla="*/ 245536 h 2017102"/>
              <a:gd name="connsiteX321-23041" fmla="*/ 1877440 w 4011346"/>
              <a:gd name="connsiteY321-23042" fmla="*/ 0 h 2017102"/>
              <a:gd name="connsiteX322-23043" fmla="*/ 1835474 w 4011346"/>
              <a:gd name="connsiteY322-23044" fmla="*/ 38128 h 2017102"/>
              <a:gd name="connsiteX323-23045" fmla="*/ 1818788 w 4011346"/>
              <a:gd name="connsiteY323-23046" fmla="*/ 78175 h 2017102"/>
              <a:gd name="connsiteX324-23047" fmla="*/ 1838813 w 4011346"/>
              <a:gd name="connsiteY324-23048" fmla="*/ 131569 h 2017102"/>
              <a:gd name="connsiteX325-23049" fmla="*/ 1782079 w 4011346"/>
              <a:gd name="connsiteY325-23050" fmla="*/ 118220 h 2017102"/>
              <a:gd name="connsiteX326-23051" fmla="*/ 1768731 w 4011346"/>
              <a:gd name="connsiteY326-23052" fmla="*/ 164942 h 2017102"/>
              <a:gd name="connsiteX327-23053" fmla="*/ 1705322 w 4011346"/>
              <a:gd name="connsiteY327-23054" fmla="*/ 188302 h 2017102"/>
              <a:gd name="connsiteX328-23055" fmla="*/ 1685300 w 4011346"/>
              <a:gd name="connsiteY328-23056" fmla="*/ 161604 h 2017102"/>
              <a:gd name="connsiteX329-23057" fmla="*/ 1615218 w 4011346"/>
              <a:gd name="connsiteY329-23058" fmla="*/ 164942 h 2017102"/>
              <a:gd name="connsiteX330-23059" fmla="*/ 1638579 w 4011346"/>
              <a:gd name="connsiteY330-23060" fmla="*/ 194977 h 2017102"/>
              <a:gd name="connsiteX331-23061" fmla="*/ 1528449 w 4011346"/>
              <a:gd name="connsiteY331-23062" fmla="*/ 221673 h 2017102"/>
              <a:gd name="connsiteX332-23063" fmla="*/ 1465043 w 4011346"/>
              <a:gd name="connsiteY332-23064" fmla="*/ 305104 h 2017102"/>
              <a:gd name="connsiteX333-23065" fmla="*/ 1448357 w 4011346"/>
              <a:gd name="connsiteY333-23066" fmla="*/ 331802 h 2017102"/>
              <a:gd name="connsiteX334-23067" fmla="*/ 1481729 w 4011346"/>
              <a:gd name="connsiteY334-23068" fmla="*/ 365175 h 2017102"/>
              <a:gd name="connsiteX335-23069" fmla="*/ 1481729 w 4011346"/>
              <a:gd name="connsiteY335-23070" fmla="*/ 395210 h 2017102"/>
              <a:gd name="connsiteX336-23071" fmla="*/ 1458368 w 4011346"/>
              <a:gd name="connsiteY336-23072" fmla="*/ 398547 h 2017102"/>
              <a:gd name="connsiteX337-23073" fmla="*/ 1458368 w 4011346"/>
              <a:gd name="connsiteY337-23074" fmla="*/ 378523 h 2017102"/>
              <a:gd name="connsiteX338-23075" fmla="*/ 1418322 w 4011346"/>
              <a:gd name="connsiteY338-23076" fmla="*/ 388535 h 2017102"/>
              <a:gd name="connsiteX339-23077" fmla="*/ 1368263 w 4011346"/>
              <a:gd name="connsiteY339-23078" fmla="*/ 395210 h 2017102"/>
              <a:gd name="connsiteX340-23079" fmla="*/ 1321542 w 4011346"/>
              <a:gd name="connsiteY340-23080" fmla="*/ 401884 h 2017102"/>
              <a:gd name="connsiteX341-23081" fmla="*/ 1318205 w 4011346"/>
              <a:gd name="connsiteY341-23082" fmla="*/ 488652 h 2017102"/>
              <a:gd name="connsiteX342-23083" fmla="*/ 1358252 w 4011346"/>
              <a:gd name="connsiteY342-23084" fmla="*/ 512013 h 2017102"/>
              <a:gd name="connsiteX343-23085" fmla="*/ 1374938 w 4011346"/>
              <a:gd name="connsiteY343-23086" fmla="*/ 542048 h 2017102"/>
              <a:gd name="connsiteX344-23087" fmla="*/ 1384949 w 4011346"/>
              <a:gd name="connsiteY344-23088" fmla="*/ 565408 h 2017102"/>
              <a:gd name="connsiteX345-23089" fmla="*/ 1394961 w 4011346"/>
              <a:gd name="connsiteY345-23090" fmla="*/ 615467 h 2017102"/>
              <a:gd name="connsiteX346-23091" fmla="*/ 1384949 w 4011346"/>
              <a:gd name="connsiteY346-23092" fmla="*/ 645502 h 2017102"/>
              <a:gd name="connsiteX347-23093" fmla="*/ 1358252 w 4011346"/>
              <a:gd name="connsiteY347-23094" fmla="*/ 612129 h 2017102"/>
              <a:gd name="connsiteX348-23095" fmla="*/ 1361589 w 4011346"/>
              <a:gd name="connsiteY348-23096" fmla="*/ 582094 h 2017102"/>
              <a:gd name="connsiteX349-23097" fmla="*/ 1351577 w 4011346"/>
              <a:gd name="connsiteY349-23098" fmla="*/ 542048 h 2017102"/>
              <a:gd name="connsiteX350-23099" fmla="*/ 1328217 w 4011346"/>
              <a:gd name="connsiteY350-23100" fmla="*/ 548722 h 2017102"/>
              <a:gd name="connsiteX351-23101" fmla="*/ 1281495 w 4011346"/>
              <a:gd name="connsiteY351-23102" fmla="*/ 512013 h 2017102"/>
              <a:gd name="connsiteX352-23103" fmla="*/ 1241449 w 4011346"/>
              <a:gd name="connsiteY352-23104" fmla="*/ 508675 h 2017102"/>
              <a:gd name="connsiteX353-23105" fmla="*/ 1241449 w 4011346"/>
              <a:gd name="connsiteY353-23106" fmla="*/ 555396 h 2017102"/>
              <a:gd name="connsiteX354-23107" fmla="*/ 1201402 w 4011346"/>
              <a:gd name="connsiteY354-23108" fmla="*/ 535373 h 2017102"/>
              <a:gd name="connsiteX355-23109" fmla="*/ 1228100 w 4011346"/>
              <a:gd name="connsiteY355-23110" fmla="*/ 585431 h 2017102"/>
              <a:gd name="connsiteX356-23111" fmla="*/ 1258135 w 4011346"/>
              <a:gd name="connsiteY356-23112" fmla="*/ 595443 h 2017102"/>
              <a:gd name="connsiteX357-23113" fmla="*/ 1258135 w 4011346"/>
              <a:gd name="connsiteY357-23114" fmla="*/ 615467 h 2017102"/>
              <a:gd name="connsiteX358-23115" fmla="*/ 1198065 w 4011346"/>
              <a:gd name="connsiteY358-23116" fmla="*/ 592106 h 2017102"/>
              <a:gd name="connsiteX359-23117" fmla="*/ 1181379 w 4011346"/>
              <a:gd name="connsiteY359-23118" fmla="*/ 592106 h 2017102"/>
              <a:gd name="connsiteX360-23119" fmla="*/ 1178041 w 4011346"/>
              <a:gd name="connsiteY360-23120" fmla="*/ 548722 h 2017102"/>
              <a:gd name="connsiteX361-23121" fmla="*/ 1171367 w 4011346"/>
              <a:gd name="connsiteY361-23122" fmla="*/ 461954 h 2017102"/>
              <a:gd name="connsiteX362-23123" fmla="*/ 1161355 w 4011346"/>
              <a:gd name="connsiteY362-23124" fmla="*/ 532036 h 2017102"/>
              <a:gd name="connsiteX363-23125" fmla="*/ 1137995 w 4011346"/>
              <a:gd name="connsiteY363-23126" fmla="*/ 562071 h 2017102"/>
              <a:gd name="connsiteX364-23127" fmla="*/ 1158018 w 4011346"/>
              <a:gd name="connsiteY364-23128" fmla="*/ 608792 h 2017102"/>
              <a:gd name="connsiteX365-23129" fmla="*/ 1158018 w 4011346"/>
              <a:gd name="connsiteY365-23130" fmla="*/ 642164 h 2017102"/>
              <a:gd name="connsiteX366-23131" fmla="*/ 1141332 w 4011346"/>
              <a:gd name="connsiteY366-23132" fmla="*/ 692223 h 2017102"/>
              <a:gd name="connsiteX367-23133" fmla="*/ 1154681 w 4011346"/>
              <a:gd name="connsiteY367-23134" fmla="*/ 725595 h 2017102"/>
              <a:gd name="connsiteX368-23135" fmla="*/ 1184716 w 4011346"/>
              <a:gd name="connsiteY368-23136" fmla="*/ 732269 h 2017102"/>
              <a:gd name="connsiteX369-23137" fmla="*/ 1221425 w 4011346"/>
              <a:gd name="connsiteY369-23138" fmla="*/ 738944 h 2017102"/>
              <a:gd name="connsiteX370-23139" fmla="*/ 1241449 w 4011346"/>
              <a:gd name="connsiteY370-23140" fmla="*/ 762304 h 2017102"/>
              <a:gd name="connsiteX371-23141" fmla="*/ 1258135 w 4011346"/>
              <a:gd name="connsiteY371-23142" fmla="*/ 805688 h 2017102"/>
              <a:gd name="connsiteX372-23143" fmla="*/ 1258135 w 4011346"/>
              <a:gd name="connsiteY372-23144" fmla="*/ 805688 h 2017102"/>
              <a:gd name="connsiteX373-23145" fmla="*/ 1254798 w 4011346"/>
              <a:gd name="connsiteY373-23146" fmla="*/ 839061 h 2017102"/>
              <a:gd name="connsiteX374-23147" fmla="*/ 1274821 w 4011346"/>
              <a:gd name="connsiteY374-23148" fmla="*/ 859084 h 2017102"/>
              <a:gd name="connsiteX375-23149" fmla="*/ 1244786 w 4011346"/>
              <a:gd name="connsiteY375-23150" fmla="*/ 865759 h 2017102"/>
              <a:gd name="connsiteX376-23151" fmla="*/ 1224763 w 4011346"/>
              <a:gd name="connsiteY376-23152" fmla="*/ 825712 h 2017102"/>
              <a:gd name="connsiteX377-23153" fmla="*/ 1224763 w 4011346"/>
              <a:gd name="connsiteY377-23154" fmla="*/ 785665 h 2017102"/>
              <a:gd name="connsiteX378-23155" fmla="*/ 1194727 w 4011346"/>
              <a:gd name="connsiteY378-23156" fmla="*/ 748956 h 2017102"/>
              <a:gd name="connsiteX379-23157" fmla="*/ 1164692 w 4011346"/>
              <a:gd name="connsiteY379-23158" fmla="*/ 792340 h 2017102"/>
              <a:gd name="connsiteX380-23159" fmla="*/ 1178041 w 4011346"/>
              <a:gd name="connsiteY380-23160" fmla="*/ 835723 h 2017102"/>
              <a:gd name="connsiteX381-23161" fmla="*/ 1137995 w 4011346"/>
              <a:gd name="connsiteY381-23162" fmla="*/ 892456 h 2017102"/>
              <a:gd name="connsiteX382-23163" fmla="*/ 1097948 w 4011346"/>
              <a:gd name="connsiteY382-23164" fmla="*/ 949189 h 2017102"/>
              <a:gd name="connsiteX383-23165" fmla="*/ 1007843 w 4011346"/>
              <a:gd name="connsiteY383-23166" fmla="*/ 912480 h 2017102"/>
              <a:gd name="connsiteX384-23167" fmla="*/ 1074587 w 4011346"/>
              <a:gd name="connsiteY384-23168" fmla="*/ 909142 h 2017102"/>
              <a:gd name="connsiteX385-23169" fmla="*/ 1107960 w 4011346"/>
              <a:gd name="connsiteY385-23170" fmla="*/ 845735 h 2017102"/>
              <a:gd name="connsiteX386-23171" fmla="*/ 1121309 w 4011346"/>
              <a:gd name="connsiteY386-23172" fmla="*/ 802351 h 2017102"/>
              <a:gd name="connsiteX387-23173" fmla="*/ 1127983 w 4011346"/>
              <a:gd name="connsiteY387-23174" fmla="*/ 768979 h 2017102"/>
              <a:gd name="connsiteX388-23175" fmla="*/ 1117971 w 4011346"/>
              <a:gd name="connsiteY388-23176" fmla="*/ 752293 h 2017102"/>
              <a:gd name="connsiteX389-23177" fmla="*/ 1114634 w 4011346"/>
              <a:gd name="connsiteY389-23178" fmla="*/ 702234 h 2017102"/>
              <a:gd name="connsiteX390-23179" fmla="*/ 1104622 w 4011346"/>
              <a:gd name="connsiteY390-23180" fmla="*/ 622141 h 2017102"/>
              <a:gd name="connsiteX391-23181" fmla="*/ 1101285 w 4011346"/>
              <a:gd name="connsiteY391-23182" fmla="*/ 562071 h 2017102"/>
              <a:gd name="connsiteX392-23183" fmla="*/ 1124646 w 4011346"/>
              <a:gd name="connsiteY392-23184" fmla="*/ 468629 h 2017102"/>
              <a:gd name="connsiteX393-23185" fmla="*/ 1031203 w 4011346"/>
              <a:gd name="connsiteY393-23186" fmla="*/ 458617 h 2017102"/>
              <a:gd name="connsiteX394-23187" fmla="*/ 1014517 w 4011346"/>
              <a:gd name="connsiteY394-23188" fmla="*/ 515350 h 2017102"/>
              <a:gd name="connsiteX395-23189" fmla="*/ 1024529 w 4011346"/>
              <a:gd name="connsiteY395-23190" fmla="*/ 562071 h 2017102"/>
              <a:gd name="connsiteX396-23191" fmla="*/ 981145 w 4011346"/>
              <a:gd name="connsiteY396-23192" fmla="*/ 615467 h 2017102"/>
              <a:gd name="connsiteX397-23193" fmla="*/ 991157 w 4011346"/>
              <a:gd name="connsiteY397-23194" fmla="*/ 652176 h 2017102"/>
              <a:gd name="connsiteX398-23195" fmla="*/ 981145 w 4011346"/>
              <a:gd name="connsiteY398-23196" fmla="*/ 698897 h 2017102"/>
              <a:gd name="connsiteX399-23197" fmla="*/ 1001168 w 4011346"/>
              <a:gd name="connsiteY399-23198" fmla="*/ 722258 h 2017102"/>
              <a:gd name="connsiteX400-23199" fmla="*/ 1017854 w 4011346"/>
              <a:gd name="connsiteY400-23200" fmla="*/ 768979 h 2017102"/>
              <a:gd name="connsiteX401-23201" fmla="*/ 1047890 w 4011346"/>
              <a:gd name="connsiteY401-23202" fmla="*/ 755630 h 2017102"/>
              <a:gd name="connsiteX402-23203" fmla="*/ 1014517 w 4011346"/>
              <a:gd name="connsiteY402-23204" fmla="*/ 809026 h 2017102"/>
              <a:gd name="connsiteX403-23205" fmla="*/ 957784 w 4011346"/>
              <a:gd name="connsiteY403-23206" fmla="*/ 755630 h 2017102"/>
              <a:gd name="connsiteX404-23207" fmla="*/ 884365 w 4011346"/>
              <a:gd name="connsiteY404-23208" fmla="*/ 718921 h 2017102"/>
              <a:gd name="connsiteX405-23209" fmla="*/ 824295 w 4011346"/>
              <a:gd name="connsiteY405-23210" fmla="*/ 695560 h 2017102"/>
              <a:gd name="connsiteX406-23211" fmla="*/ 810946 w 4011346"/>
              <a:gd name="connsiteY406-23212" fmla="*/ 732269 h 2017102"/>
              <a:gd name="connsiteX407-23213" fmla="*/ 827633 w 4011346"/>
              <a:gd name="connsiteY407-23214" fmla="*/ 768979 h 2017102"/>
              <a:gd name="connsiteX408-23215" fmla="*/ 814284 w 4011346"/>
              <a:gd name="connsiteY408-23216" fmla="*/ 792340 h 2017102"/>
              <a:gd name="connsiteX409-23217" fmla="*/ 800935 w 4011346"/>
              <a:gd name="connsiteY409-23218" fmla="*/ 809026 h 2017102"/>
              <a:gd name="connsiteX410-23219" fmla="*/ 770900 w 4011346"/>
              <a:gd name="connsiteY410-23220" fmla="*/ 752293 h 2017102"/>
              <a:gd name="connsiteX411-23221" fmla="*/ 744202 w 4011346"/>
              <a:gd name="connsiteY411-23222" fmla="*/ 789002 h 2017102"/>
              <a:gd name="connsiteX412-23223" fmla="*/ 707492 w 4011346"/>
              <a:gd name="connsiteY412-23224" fmla="*/ 782328 h 2017102"/>
              <a:gd name="connsiteX413-23225" fmla="*/ 654097 w 4011346"/>
              <a:gd name="connsiteY413-23226" fmla="*/ 819037 h 2017102"/>
              <a:gd name="connsiteX414-23227" fmla="*/ 644085 w 4011346"/>
              <a:gd name="connsiteY414-23228" fmla="*/ 795677 h 2017102"/>
              <a:gd name="connsiteX415-23229" fmla="*/ 654097 w 4011346"/>
              <a:gd name="connsiteY415-23230" fmla="*/ 758967 h 2017102"/>
              <a:gd name="connsiteX416-23231" fmla="*/ 614050 w 4011346"/>
              <a:gd name="connsiteY416-23232" fmla="*/ 795677 h 2017102"/>
              <a:gd name="connsiteX417-23233" fmla="*/ 594027 w 4011346"/>
              <a:gd name="connsiteY417-23234" fmla="*/ 795677 h 2017102"/>
              <a:gd name="connsiteX418-23235" fmla="*/ 533957 w 4011346"/>
              <a:gd name="connsiteY418-23236" fmla="*/ 829049 h 2017102"/>
              <a:gd name="connsiteX419-23237" fmla="*/ 510596 w 4011346"/>
              <a:gd name="connsiteY419-23238" fmla="*/ 852410 h 2017102"/>
              <a:gd name="connsiteX420-23239" fmla="*/ 500584 w 4011346"/>
              <a:gd name="connsiteY420-23240" fmla="*/ 899131 h 2017102"/>
              <a:gd name="connsiteX421-23241" fmla="*/ 450526 w 4011346"/>
              <a:gd name="connsiteY421-23242" fmla="*/ 885782 h 2017102"/>
              <a:gd name="connsiteX422-23243" fmla="*/ 433840 w 4011346"/>
              <a:gd name="connsiteY422-23244" fmla="*/ 849072 h 2017102"/>
              <a:gd name="connsiteX423-23245" fmla="*/ 467212 w 4011346"/>
              <a:gd name="connsiteY423-23246" fmla="*/ 819037 h 2017102"/>
              <a:gd name="connsiteX424-23247" fmla="*/ 453863 w 4011346"/>
              <a:gd name="connsiteY424-23248" fmla="*/ 795677 h 2017102"/>
              <a:gd name="connsiteX425-23249" fmla="*/ 390456 w 4011346"/>
              <a:gd name="connsiteY425-23250" fmla="*/ 765642 h 2017102"/>
              <a:gd name="connsiteX426-23251" fmla="*/ 417154 w 4011346"/>
              <a:gd name="connsiteY426-23252" fmla="*/ 815700 h 2017102"/>
              <a:gd name="connsiteX427-23253" fmla="*/ 407142 w 4011346"/>
              <a:gd name="connsiteY427-23254" fmla="*/ 859084 h 2017102"/>
              <a:gd name="connsiteX428-23255" fmla="*/ 413817 w 4011346"/>
              <a:gd name="connsiteY428-23256" fmla="*/ 895794 h 2017102"/>
              <a:gd name="connsiteX429-23257" fmla="*/ 427165 w 4011346"/>
              <a:gd name="connsiteY429-23258" fmla="*/ 919154 h 2017102"/>
              <a:gd name="connsiteX430-23259" fmla="*/ 413817 w 4011346"/>
              <a:gd name="connsiteY430-23260" fmla="*/ 949189 h 2017102"/>
              <a:gd name="connsiteX431-23261" fmla="*/ 390456 w 4011346"/>
              <a:gd name="connsiteY431-23262" fmla="*/ 925829 h 2017102"/>
              <a:gd name="connsiteX432-23263" fmla="*/ 360421 w 4011346"/>
              <a:gd name="connsiteY432-23264" fmla="*/ 922491 h 2017102"/>
              <a:gd name="connsiteX433-23265" fmla="*/ 333723 w 4011346"/>
              <a:gd name="connsiteY433-23266" fmla="*/ 962538 h 2017102"/>
              <a:gd name="connsiteX434-23267" fmla="*/ 307025 w 4011346"/>
              <a:gd name="connsiteY434-23268" fmla="*/ 982561 h 2017102"/>
              <a:gd name="connsiteX435-23269" fmla="*/ 320374 w 4011346"/>
              <a:gd name="connsiteY435-23270" fmla="*/ 1009259 h 2017102"/>
              <a:gd name="connsiteX436-23271" fmla="*/ 303688 w 4011346"/>
              <a:gd name="connsiteY436-23272" fmla="*/ 1032620 h 2017102"/>
              <a:gd name="connsiteX437-23273" fmla="*/ 233606 w 4011346"/>
              <a:gd name="connsiteY437-23274" fmla="*/ 995910 h 2017102"/>
              <a:gd name="connsiteX438-23275" fmla="*/ 243618 w 4011346"/>
              <a:gd name="connsiteY438-23276" fmla="*/ 1045969 h 2017102"/>
              <a:gd name="connsiteX439-23277" fmla="*/ 263641 w 4011346"/>
              <a:gd name="connsiteY439-23278" fmla="*/ 1065992 h 2017102"/>
              <a:gd name="connsiteX440-23279" fmla="*/ 250292 w 4011346"/>
              <a:gd name="connsiteY440-23280" fmla="*/ 1079341 h 2017102"/>
              <a:gd name="connsiteX441-23281" fmla="*/ 193560 w 4011346"/>
              <a:gd name="connsiteY441-23282" fmla="*/ 1042631 h 2017102"/>
              <a:gd name="connsiteX442-23283" fmla="*/ 170199 w 4011346"/>
              <a:gd name="connsiteY442-23284" fmla="*/ 1002585 h 2017102"/>
              <a:gd name="connsiteX443-23285" fmla="*/ 170199 w 4011346"/>
              <a:gd name="connsiteY443-23286" fmla="*/ 955864 h 2017102"/>
              <a:gd name="connsiteX444-23287" fmla="*/ 133490 w 4011346"/>
              <a:gd name="connsiteY444-23288" fmla="*/ 879107 h 2017102"/>
              <a:gd name="connsiteX445-23289" fmla="*/ 196897 w 4011346"/>
              <a:gd name="connsiteY445-23290" fmla="*/ 909142 h 2017102"/>
              <a:gd name="connsiteX446-23291" fmla="*/ 256967 w 4011346"/>
              <a:gd name="connsiteY446-23292" fmla="*/ 939177 h 2017102"/>
              <a:gd name="connsiteX447-23293" fmla="*/ 293676 w 4011346"/>
              <a:gd name="connsiteY447-23294" fmla="*/ 942515 h 2017102"/>
              <a:gd name="connsiteX448-23295" fmla="*/ 327049 w 4011346"/>
              <a:gd name="connsiteY448-23296" fmla="*/ 912480 h 2017102"/>
              <a:gd name="connsiteX449-23297" fmla="*/ 343735 w 4011346"/>
              <a:gd name="connsiteY449-23298" fmla="*/ 875770 h 2017102"/>
              <a:gd name="connsiteX450-23299" fmla="*/ 333723 w 4011346"/>
              <a:gd name="connsiteY450-23300" fmla="*/ 825712 h 2017102"/>
              <a:gd name="connsiteX451-23301" fmla="*/ 290339 w 4011346"/>
              <a:gd name="connsiteY451-23302" fmla="*/ 805688 h 2017102"/>
              <a:gd name="connsiteX452-23303" fmla="*/ 236944 w 4011346"/>
              <a:gd name="connsiteY452-23304" fmla="*/ 758967 h 2017102"/>
              <a:gd name="connsiteX453-23305" fmla="*/ 133490 w 4011346"/>
              <a:gd name="connsiteY453-23306" fmla="*/ 702234 h 2017102"/>
              <a:gd name="connsiteX0-23307" fmla="*/ 133490 w 4011346"/>
              <a:gd name="connsiteY0-23308" fmla="*/ 702234 h 2017102"/>
              <a:gd name="connsiteX1-23309" fmla="*/ 46722 w 4011346"/>
              <a:gd name="connsiteY1-23310" fmla="*/ 732269 h 2017102"/>
              <a:gd name="connsiteX2-23311" fmla="*/ 33373 w 4011346"/>
              <a:gd name="connsiteY2-23312" fmla="*/ 762304 h 2017102"/>
              <a:gd name="connsiteX3-23313" fmla="*/ 43384 w 4011346"/>
              <a:gd name="connsiteY3-23314" fmla="*/ 792340 h 2017102"/>
              <a:gd name="connsiteX4-23315" fmla="*/ 60071 w 4011346"/>
              <a:gd name="connsiteY4-23316" fmla="*/ 819037 h 2017102"/>
              <a:gd name="connsiteX5-23317" fmla="*/ 73419 w 4011346"/>
              <a:gd name="connsiteY5-23318" fmla="*/ 849072 h 2017102"/>
              <a:gd name="connsiteX6-23319" fmla="*/ 56733 w 4011346"/>
              <a:gd name="connsiteY6-23320" fmla="*/ 872433 h 2017102"/>
              <a:gd name="connsiteX7-23321" fmla="*/ 76757 w 4011346"/>
              <a:gd name="connsiteY7-23322" fmla="*/ 952526 h 2017102"/>
              <a:gd name="connsiteX8-23323" fmla="*/ 66745 w 4011346"/>
              <a:gd name="connsiteY8-23324" fmla="*/ 969213 h 2017102"/>
              <a:gd name="connsiteX9-23325" fmla="*/ 70082 w 4011346"/>
              <a:gd name="connsiteY9-23326" fmla="*/ 995910 h 2017102"/>
              <a:gd name="connsiteX10-23327" fmla="*/ 70082 w 4011346"/>
              <a:gd name="connsiteY10-23328" fmla="*/ 1035957 h 2017102"/>
              <a:gd name="connsiteX11-23329" fmla="*/ 80094 w 4011346"/>
              <a:gd name="connsiteY11-23330" fmla="*/ 1055980 h 2017102"/>
              <a:gd name="connsiteX12-23331" fmla="*/ 76757 w 4011346"/>
              <a:gd name="connsiteY12-23332" fmla="*/ 1079341 h 2017102"/>
              <a:gd name="connsiteX13-23333" fmla="*/ 106792 w 4011346"/>
              <a:gd name="connsiteY13-23334" fmla="*/ 1112713 h 2017102"/>
              <a:gd name="connsiteX14-23335" fmla="*/ 106792 w 4011346"/>
              <a:gd name="connsiteY14-23336" fmla="*/ 1142748 h 2017102"/>
              <a:gd name="connsiteX15-23337" fmla="*/ 13349 w 4011346"/>
              <a:gd name="connsiteY15-23338" fmla="*/ 1232853 h 2017102"/>
              <a:gd name="connsiteX16-23339" fmla="*/ 33373 w 4011346"/>
              <a:gd name="connsiteY16-23340" fmla="*/ 1266226 h 2017102"/>
              <a:gd name="connsiteX17-23341" fmla="*/ 33373 w 4011346"/>
              <a:gd name="connsiteY17-23342" fmla="*/ 1266226 h 2017102"/>
              <a:gd name="connsiteX18-23343" fmla="*/ 16687 w 4011346"/>
              <a:gd name="connsiteY18-23344" fmla="*/ 1296261 h 2017102"/>
              <a:gd name="connsiteX19-23345" fmla="*/ 3338 w 4011346"/>
              <a:gd name="connsiteY19-23346" fmla="*/ 1326296 h 2017102"/>
              <a:gd name="connsiteX20-23347" fmla="*/ 0 w 4011346"/>
              <a:gd name="connsiteY20-23348" fmla="*/ 1386366 h 2017102"/>
              <a:gd name="connsiteX21-23349" fmla="*/ 16687 w 4011346"/>
              <a:gd name="connsiteY21-23350" fmla="*/ 1429750 h 2017102"/>
              <a:gd name="connsiteX22-23351" fmla="*/ 20024 w 4011346"/>
              <a:gd name="connsiteY22-23352" fmla="*/ 1463122 h 2017102"/>
              <a:gd name="connsiteX23-23353" fmla="*/ 56733 w 4011346"/>
              <a:gd name="connsiteY23-23354" fmla="*/ 1473134 h 2017102"/>
              <a:gd name="connsiteX24-23355" fmla="*/ 116803 w 4011346"/>
              <a:gd name="connsiteY24-23356" fmla="*/ 1559902 h 2017102"/>
              <a:gd name="connsiteX25-23357" fmla="*/ 96780 w 4011346"/>
              <a:gd name="connsiteY25-23358" fmla="*/ 1583262 h 2017102"/>
              <a:gd name="connsiteX26-23359" fmla="*/ 93443 w 4011346"/>
              <a:gd name="connsiteY26-23360" fmla="*/ 1613297 h 2017102"/>
              <a:gd name="connsiteX27-23361" fmla="*/ 120141 w 4011346"/>
              <a:gd name="connsiteY27-23362" fmla="*/ 1616634 h 2017102"/>
              <a:gd name="connsiteX28-23363" fmla="*/ 160187 w 4011346"/>
              <a:gd name="connsiteY28-23364" fmla="*/ 1629983 h 2017102"/>
              <a:gd name="connsiteX29-23365" fmla="*/ 186885 w 4011346"/>
              <a:gd name="connsiteY29-23366" fmla="*/ 1643332 h 2017102"/>
              <a:gd name="connsiteX30-23367" fmla="*/ 213583 w 4011346"/>
              <a:gd name="connsiteY30-23368" fmla="*/ 1673367 h 2017102"/>
              <a:gd name="connsiteX31-23369" fmla="*/ 243618 w 4011346"/>
              <a:gd name="connsiteY31-23370" fmla="*/ 1676704 h 2017102"/>
              <a:gd name="connsiteX32-23371" fmla="*/ 287002 w 4011346"/>
              <a:gd name="connsiteY32-23372" fmla="*/ 1706740 h 2017102"/>
              <a:gd name="connsiteX33-23373" fmla="*/ 310363 w 4011346"/>
              <a:gd name="connsiteY33-23374" fmla="*/ 1716751 h 2017102"/>
              <a:gd name="connsiteX34-23375" fmla="*/ 310363 w 4011346"/>
              <a:gd name="connsiteY34-23376" fmla="*/ 1753461 h 2017102"/>
              <a:gd name="connsiteX35-23377" fmla="*/ 270316 w 4011346"/>
              <a:gd name="connsiteY35-23378" fmla="*/ 1793507 h 2017102"/>
              <a:gd name="connsiteX36-23379" fmla="*/ 280327 w 4011346"/>
              <a:gd name="connsiteY36-23380" fmla="*/ 1816868 h 2017102"/>
              <a:gd name="connsiteX37-23381" fmla="*/ 273653 w 4011346"/>
              <a:gd name="connsiteY37-23382" fmla="*/ 1836891 h 2017102"/>
              <a:gd name="connsiteX38-23383" fmla="*/ 266979 w 4011346"/>
              <a:gd name="connsiteY38-23384" fmla="*/ 1853577 h 2017102"/>
              <a:gd name="connsiteX39-23385" fmla="*/ 240281 w 4011346"/>
              <a:gd name="connsiteY39-23386" fmla="*/ 1893624 h 2017102"/>
              <a:gd name="connsiteX40-23387" fmla="*/ 307025 w 4011346"/>
              <a:gd name="connsiteY40-23388" fmla="*/ 1930334 h 2017102"/>
              <a:gd name="connsiteX41-23389" fmla="*/ 337060 w 4011346"/>
              <a:gd name="connsiteY41-23390" fmla="*/ 1937008 h 2017102"/>
              <a:gd name="connsiteX42-23391" fmla="*/ 360421 w 4011346"/>
              <a:gd name="connsiteY42-23392" fmla="*/ 1943683 h 2017102"/>
              <a:gd name="connsiteX43-23393" fmla="*/ 380444 w 4011346"/>
              <a:gd name="connsiteY43-23394" fmla="*/ 1950357 h 2017102"/>
              <a:gd name="connsiteX44-23395" fmla="*/ 407142 w 4011346"/>
              <a:gd name="connsiteY44-23396" fmla="*/ 1970380 h 2017102"/>
              <a:gd name="connsiteX45-23397" fmla="*/ 437177 w 4011346"/>
              <a:gd name="connsiteY45-23398" fmla="*/ 1967043 h 2017102"/>
              <a:gd name="connsiteX46-23399" fmla="*/ 507259 w 4011346"/>
              <a:gd name="connsiteY46-23400" fmla="*/ 2017102 h 2017102"/>
              <a:gd name="connsiteX47-23401" fmla="*/ 517271 w 4011346"/>
              <a:gd name="connsiteY47-23402" fmla="*/ 2003753 h 2017102"/>
              <a:gd name="connsiteX48-23403" fmla="*/ 507259 w 4011346"/>
              <a:gd name="connsiteY48-23404" fmla="*/ 1963706 h 2017102"/>
              <a:gd name="connsiteX49-23405" fmla="*/ 500584 w 4011346"/>
              <a:gd name="connsiteY49-23406" fmla="*/ 1930334 h 2017102"/>
              <a:gd name="connsiteX50-23407" fmla="*/ 483898 w 4011346"/>
              <a:gd name="connsiteY50-23408" fmla="*/ 1886950 h 2017102"/>
              <a:gd name="connsiteX51-23409" fmla="*/ 513933 w 4011346"/>
              <a:gd name="connsiteY51-23410" fmla="*/ 1866926 h 2017102"/>
              <a:gd name="connsiteX52-23411" fmla="*/ 547306 w 4011346"/>
              <a:gd name="connsiteY52-23412" fmla="*/ 1843566 h 2017102"/>
              <a:gd name="connsiteX53-23413" fmla="*/ 527282 w 4011346"/>
              <a:gd name="connsiteY53-23414" fmla="*/ 1826880 h 2017102"/>
              <a:gd name="connsiteX54-23415" fmla="*/ 517271 w 4011346"/>
              <a:gd name="connsiteY54-23416" fmla="*/ 1793507 h 2017102"/>
              <a:gd name="connsiteX55-23417" fmla="*/ 480561 w 4011346"/>
              <a:gd name="connsiteY55-23418" fmla="*/ 1776821 h 2017102"/>
              <a:gd name="connsiteX56-23419" fmla="*/ 470549 w 4011346"/>
              <a:gd name="connsiteY56-23420" fmla="*/ 1756798 h 2017102"/>
              <a:gd name="connsiteX57-23421" fmla="*/ 480561 w 4011346"/>
              <a:gd name="connsiteY57-23422" fmla="*/ 1726763 h 2017102"/>
              <a:gd name="connsiteX58-23423" fmla="*/ 490573 w 4011346"/>
              <a:gd name="connsiteY58-23424" fmla="*/ 1686716 h 2017102"/>
              <a:gd name="connsiteX59-23425" fmla="*/ 513933 w 4011346"/>
              <a:gd name="connsiteY59-23426" fmla="*/ 1706740 h 2017102"/>
              <a:gd name="connsiteX60-23427" fmla="*/ 520608 w 4011346"/>
              <a:gd name="connsiteY60-23428" fmla="*/ 1690053 h 2017102"/>
              <a:gd name="connsiteX61-23429" fmla="*/ 543968 w 4011346"/>
              <a:gd name="connsiteY61-23430" fmla="*/ 1653344 h 2017102"/>
              <a:gd name="connsiteX62-23431" fmla="*/ 574003 w 4011346"/>
              <a:gd name="connsiteY62-23432" fmla="*/ 1636658 h 2017102"/>
              <a:gd name="connsiteX63-23433" fmla="*/ 590690 w 4011346"/>
              <a:gd name="connsiteY63-23434" fmla="*/ 1650007 h 2017102"/>
              <a:gd name="connsiteX64-23435" fmla="*/ 610713 w 4011346"/>
              <a:gd name="connsiteY64-23436" fmla="*/ 1623309 h 2017102"/>
              <a:gd name="connsiteX65-23437" fmla="*/ 630736 w 4011346"/>
              <a:gd name="connsiteY65-23438" fmla="*/ 1650007 h 2017102"/>
              <a:gd name="connsiteX66-23439" fmla="*/ 657434 w 4011346"/>
              <a:gd name="connsiteY66-23440" fmla="*/ 1673367 h 2017102"/>
              <a:gd name="connsiteX67-23441" fmla="*/ 674120 w 4011346"/>
              <a:gd name="connsiteY67-23442" fmla="*/ 1680042 h 2017102"/>
              <a:gd name="connsiteX68-23443" fmla="*/ 697481 w 4011346"/>
              <a:gd name="connsiteY68-23444" fmla="*/ 1680042 h 2017102"/>
              <a:gd name="connsiteX69-23445" fmla="*/ 717504 w 4011346"/>
              <a:gd name="connsiteY69-23446" fmla="*/ 1666693 h 2017102"/>
              <a:gd name="connsiteX70-23447" fmla="*/ 744202 w 4011346"/>
              <a:gd name="connsiteY70-23448" fmla="*/ 1666693 h 2017102"/>
              <a:gd name="connsiteX71-23449" fmla="*/ 760888 w 4011346"/>
              <a:gd name="connsiteY71-23450" fmla="*/ 1663356 h 2017102"/>
              <a:gd name="connsiteX72-23451" fmla="*/ 790923 w 4011346"/>
              <a:gd name="connsiteY72-23452" fmla="*/ 1696728 h 2017102"/>
              <a:gd name="connsiteX73-23453" fmla="*/ 797598 w 4011346"/>
              <a:gd name="connsiteY73-23454" fmla="*/ 1670030 h 2017102"/>
              <a:gd name="connsiteX74-23455" fmla="*/ 817621 w 4011346"/>
              <a:gd name="connsiteY74-23456" fmla="*/ 1686716 h 2017102"/>
              <a:gd name="connsiteX75-23457" fmla="*/ 837644 w 4011346"/>
              <a:gd name="connsiteY75-23458" fmla="*/ 1663356 h 2017102"/>
              <a:gd name="connsiteX76-23459" fmla="*/ 827633 w 4011346"/>
              <a:gd name="connsiteY76-23460" fmla="*/ 1643332 h 2017102"/>
              <a:gd name="connsiteX77-23461" fmla="*/ 810946 w 4011346"/>
              <a:gd name="connsiteY77-23462" fmla="*/ 1629983 h 2017102"/>
              <a:gd name="connsiteX78-23463" fmla="*/ 810946 w 4011346"/>
              <a:gd name="connsiteY78-23464" fmla="*/ 1603286 h 2017102"/>
              <a:gd name="connsiteX79-23465" fmla="*/ 810946 w 4011346"/>
              <a:gd name="connsiteY79-23466" fmla="*/ 1589937 h 2017102"/>
              <a:gd name="connsiteX80-23467" fmla="*/ 830970 w 4011346"/>
              <a:gd name="connsiteY80-23468" fmla="*/ 1586599 h 2017102"/>
              <a:gd name="connsiteX81-23469" fmla="*/ 840981 w 4011346"/>
              <a:gd name="connsiteY81-23470" fmla="*/ 1583262 h 2017102"/>
              <a:gd name="connsiteX82-23471" fmla="*/ 820958 w 4011346"/>
              <a:gd name="connsiteY82-23472" fmla="*/ 1546553 h 2017102"/>
              <a:gd name="connsiteX83-23473" fmla="*/ 854330 w 4011346"/>
              <a:gd name="connsiteY83-23474" fmla="*/ 1539878 h 2017102"/>
              <a:gd name="connsiteX84-23475" fmla="*/ 891040 w 4011346"/>
              <a:gd name="connsiteY84-23476" fmla="*/ 1546553 h 2017102"/>
              <a:gd name="connsiteX85-23477" fmla="*/ 964459 w 4011346"/>
              <a:gd name="connsiteY85-23478" fmla="*/ 1503169 h 2017102"/>
              <a:gd name="connsiteX86-23479" fmla="*/ 1001168 w 4011346"/>
              <a:gd name="connsiteY86-23480" fmla="*/ 1503169 h 2017102"/>
              <a:gd name="connsiteX87-23481" fmla="*/ 1027866 w 4011346"/>
              <a:gd name="connsiteY87-23482" fmla="*/ 1479808 h 2017102"/>
              <a:gd name="connsiteX88-23483" fmla="*/ 1047890 w 4011346"/>
              <a:gd name="connsiteY88-23484" fmla="*/ 1489820 h 2017102"/>
              <a:gd name="connsiteX89-23485" fmla="*/ 1067913 w 4011346"/>
              <a:gd name="connsiteY89-23486" fmla="*/ 1499831 h 2017102"/>
              <a:gd name="connsiteX90-23487" fmla="*/ 1087936 w 4011346"/>
              <a:gd name="connsiteY90-23488" fmla="*/ 1526529 h 2017102"/>
              <a:gd name="connsiteX91-23489" fmla="*/ 1074587 w 4011346"/>
              <a:gd name="connsiteY91-23490" fmla="*/ 1539878 h 2017102"/>
              <a:gd name="connsiteX92-23491" fmla="*/ 1104622 w 4011346"/>
              <a:gd name="connsiteY92-23492" fmla="*/ 1539878 h 2017102"/>
              <a:gd name="connsiteX93-23493" fmla="*/ 1107960 w 4011346"/>
              <a:gd name="connsiteY93-23494" fmla="*/ 1556564 h 2017102"/>
              <a:gd name="connsiteX94-23495" fmla="*/ 1121309 w 4011346"/>
              <a:gd name="connsiteY94-23496" fmla="*/ 1539878 h 2017102"/>
              <a:gd name="connsiteX95-23497" fmla="*/ 1134657 w 4011346"/>
              <a:gd name="connsiteY95-23498" fmla="*/ 1553227 h 2017102"/>
              <a:gd name="connsiteX96-23499" fmla="*/ 1134657 w 4011346"/>
              <a:gd name="connsiteY96-23500" fmla="*/ 1573250 h 2017102"/>
              <a:gd name="connsiteX97-23501" fmla="*/ 1148006 w 4011346"/>
              <a:gd name="connsiteY97-23502" fmla="*/ 1569913 h 2017102"/>
              <a:gd name="connsiteX98-23503" fmla="*/ 1208076 w 4011346"/>
              <a:gd name="connsiteY98-23504" fmla="*/ 1523192 h 2017102"/>
              <a:gd name="connsiteX99-23505" fmla="*/ 1211414 w 4011346"/>
              <a:gd name="connsiteY99-23506" fmla="*/ 1543215 h 2017102"/>
              <a:gd name="connsiteX100-23507" fmla="*/ 1244786 w 4011346"/>
              <a:gd name="connsiteY100-23508" fmla="*/ 1563239 h 2017102"/>
              <a:gd name="connsiteX101-23509" fmla="*/ 1264809 w 4011346"/>
              <a:gd name="connsiteY101-23510" fmla="*/ 1593274 h 2017102"/>
              <a:gd name="connsiteX102-23511" fmla="*/ 1298181 w 4011346"/>
              <a:gd name="connsiteY102-23512" fmla="*/ 1700065 h 2017102"/>
              <a:gd name="connsiteX103-23513" fmla="*/ 1308193 w 4011346"/>
              <a:gd name="connsiteY103-23514" fmla="*/ 1656681 h 2017102"/>
              <a:gd name="connsiteX104-23515" fmla="*/ 1344903 w 4011346"/>
              <a:gd name="connsiteY104-23516" fmla="*/ 1676704 h 2017102"/>
              <a:gd name="connsiteX105-23517" fmla="*/ 1388287 w 4011346"/>
              <a:gd name="connsiteY105-23518" fmla="*/ 1676704 h 2017102"/>
              <a:gd name="connsiteX106-23519" fmla="*/ 1394961 w 4011346"/>
              <a:gd name="connsiteY106-23520" fmla="*/ 1700065 h 2017102"/>
              <a:gd name="connsiteX107-23521" fmla="*/ 1435008 w 4011346"/>
              <a:gd name="connsiteY107-23522" fmla="*/ 1723426 h 2017102"/>
              <a:gd name="connsiteX108-23523" fmla="*/ 1465043 w 4011346"/>
              <a:gd name="connsiteY108-23524" fmla="*/ 1723426 h 2017102"/>
              <a:gd name="connsiteX109-23525" fmla="*/ 1491741 w 4011346"/>
              <a:gd name="connsiteY109-23526" fmla="*/ 1736775 h 2017102"/>
              <a:gd name="connsiteX110-23527" fmla="*/ 1535125 w 4011346"/>
              <a:gd name="connsiteY110-23528" fmla="*/ 1693391 h 2017102"/>
              <a:gd name="connsiteX111-23529" fmla="*/ 1571834 w 4011346"/>
              <a:gd name="connsiteY111-23530" fmla="*/ 1673367 h 2017102"/>
              <a:gd name="connsiteX112-23531" fmla="*/ 1608544 w 4011346"/>
              <a:gd name="connsiteY112-23532" fmla="*/ 1676704 h 2017102"/>
              <a:gd name="connsiteX113-23533" fmla="*/ 1655265 w 4011346"/>
              <a:gd name="connsiteY113-23534" fmla="*/ 1690053 h 2017102"/>
              <a:gd name="connsiteX114-23535" fmla="*/ 1681963 w 4011346"/>
              <a:gd name="connsiteY114-23536" fmla="*/ 1706740 h 2017102"/>
              <a:gd name="connsiteX115-23537" fmla="*/ 1735358 w 4011346"/>
              <a:gd name="connsiteY115-23538" fmla="*/ 1700065 h 2017102"/>
              <a:gd name="connsiteX116-23539" fmla="*/ 1745370 w 4011346"/>
              <a:gd name="connsiteY116-23540" fmla="*/ 1680042 h 2017102"/>
              <a:gd name="connsiteX117-23541" fmla="*/ 1738695 w 4011346"/>
              <a:gd name="connsiteY117-23542" fmla="*/ 1660018 h 2017102"/>
              <a:gd name="connsiteX118-23543" fmla="*/ 1765393 w 4011346"/>
              <a:gd name="connsiteY118-23544" fmla="*/ 1633321 h 2017102"/>
              <a:gd name="connsiteX119-23545" fmla="*/ 1778742 w 4011346"/>
              <a:gd name="connsiteY119-23546" fmla="*/ 1629983 h 2017102"/>
              <a:gd name="connsiteX120-23547" fmla="*/ 1812114 w 4011346"/>
              <a:gd name="connsiteY120-23548" fmla="*/ 1646669 h 2017102"/>
              <a:gd name="connsiteX121-23549" fmla="*/ 1852161 w 4011346"/>
              <a:gd name="connsiteY121-23550" fmla="*/ 1660018 h 2017102"/>
              <a:gd name="connsiteX122-23551" fmla="*/ 1858836 w 4011346"/>
              <a:gd name="connsiteY122-23552" fmla="*/ 1686716 h 2017102"/>
              <a:gd name="connsiteX123-23553" fmla="*/ 1872184 w 4011346"/>
              <a:gd name="connsiteY123-23554" fmla="*/ 1693391 h 2017102"/>
              <a:gd name="connsiteX124-23555" fmla="*/ 1902219 w 4011346"/>
              <a:gd name="connsiteY124-23556" fmla="*/ 1696728 h 2017102"/>
              <a:gd name="connsiteX125-23557" fmla="*/ 1932254 w 4011346"/>
              <a:gd name="connsiteY125-23558" fmla="*/ 1680042 h 2017102"/>
              <a:gd name="connsiteX126-23559" fmla="*/ 1962290 w 4011346"/>
              <a:gd name="connsiteY126-23560" fmla="*/ 1693391 h 2017102"/>
              <a:gd name="connsiteX127-23561" fmla="*/ 1985650 w 4011346"/>
              <a:gd name="connsiteY127-23562" fmla="*/ 1706740 h 2017102"/>
              <a:gd name="connsiteX128-23563" fmla="*/ 1995662 w 4011346"/>
              <a:gd name="connsiteY128-23564" fmla="*/ 1716751 h 2017102"/>
              <a:gd name="connsiteX129-23565" fmla="*/ 2032371 w 4011346"/>
              <a:gd name="connsiteY129-23566" fmla="*/ 1736775 h 2017102"/>
              <a:gd name="connsiteX130-23567" fmla="*/ 2069081 w 4011346"/>
              <a:gd name="connsiteY130-23568" fmla="*/ 1733437 h 2017102"/>
              <a:gd name="connsiteX131-23569" fmla="*/ 2142500 w 4011346"/>
              <a:gd name="connsiteY131-23570" fmla="*/ 1690053 h 2017102"/>
              <a:gd name="connsiteX132-23571" fmla="*/ 2195895 w 4011346"/>
              <a:gd name="connsiteY132-23572" fmla="*/ 1703402 h 2017102"/>
              <a:gd name="connsiteX133-23573" fmla="*/ 2225930 w 4011346"/>
              <a:gd name="connsiteY133-23574" fmla="*/ 1713414 h 2017102"/>
              <a:gd name="connsiteX134-23575" fmla="*/ 2259303 w 4011346"/>
              <a:gd name="connsiteY134-23576" fmla="*/ 1700065 h 2017102"/>
              <a:gd name="connsiteX135-23577" fmla="*/ 2262640 w 4011346"/>
              <a:gd name="connsiteY135-23578" fmla="*/ 1673367 h 2017102"/>
              <a:gd name="connsiteX136-23579" fmla="*/ 2282663 w 4011346"/>
              <a:gd name="connsiteY136-23580" fmla="*/ 1643332 h 2017102"/>
              <a:gd name="connsiteX137-23581" fmla="*/ 2299349 w 4011346"/>
              <a:gd name="connsiteY137-23582" fmla="*/ 1589937 h 2017102"/>
              <a:gd name="connsiteX138-23583" fmla="*/ 2282663 w 4011346"/>
              <a:gd name="connsiteY138-23584" fmla="*/ 1593274 h 2017102"/>
              <a:gd name="connsiteX139-23585" fmla="*/ 2312698 w 4011346"/>
              <a:gd name="connsiteY139-23586" fmla="*/ 1566576 h 2017102"/>
              <a:gd name="connsiteX140-23587" fmla="*/ 2339396 w 4011346"/>
              <a:gd name="connsiteY140-23588" fmla="*/ 1563239 h 2017102"/>
              <a:gd name="connsiteX141-23589" fmla="*/ 2396129 w 4011346"/>
              <a:gd name="connsiteY141-23590" fmla="*/ 1573250 h 2017102"/>
              <a:gd name="connsiteX142-23591" fmla="*/ 2436176 w 4011346"/>
              <a:gd name="connsiteY142-23592" fmla="*/ 1599948 h 2017102"/>
              <a:gd name="connsiteX143-23593" fmla="*/ 2462873 w 4011346"/>
              <a:gd name="connsiteY143-23594" fmla="*/ 1629983 h 2017102"/>
              <a:gd name="connsiteX144-23595" fmla="*/ 2469548 w 4011346"/>
              <a:gd name="connsiteY144-23596" fmla="*/ 1666693 h 2017102"/>
              <a:gd name="connsiteX145-23597" fmla="*/ 2476222 w 4011346"/>
              <a:gd name="connsiteY145-23598" fmla="*/ 1706740 h 2017102"/>
              <a:gd name="connsiteX146-23599" fmla="*/ 2486234 w 4011346"/>
              <a:gd name="connsiteY146-23600" fmla="*/ 1726763 h 2017102"/>
              <a:gd name="connsiteX147-23601" fmla="*/ 2529618 w 4011346"/>
              <a:gd name="connsiteY147-23602" fmla="*/ 1740112 h 2017102"/>
              <a:gd name="connsiteX148-23603" fmla="*/ 2549641 w 4011346"/>
              <a:gd name="connsiteY148-23604" fmla="*/ 1760135 h 2017102"/>
              <a:gd name="connsiteX149-23605" fmla="*/ 2562990 w 4011346"/>
              <a:gd name="connsiteY149-23606" fmla="*/ 1793507 h 2017102"/>
              <a:gd name="connsiteX150-23607" fmla="*/ 2586351 w 4011346"/>
              <a:gd name="connsiteY150-23608" fmla="*/ 1786833 h 2017102"/>
              <a:gd name="connsiteX151-23609" fmla="*/ 2606374 w 4011346"/>
              <a:gd name="connsiteY151-23610" fmla="*/ 1776821 h 2017102"/>
              <a:gd name="connsiteX152-23611" fmla="*/ 2639746 w 4011346"/>
              <a:gd name="connsiteY152-23612" fmla="*/ 1760135 h 2017102"/>
              <a:gd name="connsiteX153-23613" fmla="*/ 2643084 w 4011346"/>
              <a:gd name="connsiteY153-23614" fmla="*/ 1776821 h 2017102"/>
              <a:gd name="connsiteX154-23615" fmla="*/ 2626398 w 4011346"/>
              <a:gd name="connsiteY154-23616" fmla="*/ 1806856 h 2017102"/>
              <a:gd name="connsiteX155-23617" fmla="*/ 2616386 w 4011346"/>
              <a:gd name="connsiteY155-23618" fmla="*/ 1843566 h 2017102"/>
              <a:gd name="connsiteX156-23619" fmla="*/ 2603037 w 4011346"/>
              <a:gd name="connsiteY156-23620" fmla="*/ 1896961 h 2017102"/>
              <a:gd name="connsiteX157-23621" fmla="*/ 2579676 w 4011346"/>
              <a:gd name="connsiteY157-23622" fmla="*/ 1870264 h 2017102"/>
              <a:gd name="connsiteX158-23623" fmla="*/ 2552979 w 4011346"/>
              <a:gd name="connsiteY158-23624" fmla="*/ 1893624 h 2017102"/>
              <a:gd name="connsiteX159-23625" fmla="*/ 2559653 w 4011346"/>
              <a:gd name="connsiteY159-23626" fmla="*/ 1920322 h 2017102"/>
              <a:gd name="connsiteX160-23627" fmla="*/ 2559653 w 4011346"/>
              <a:gd name="connsiteY160-23628" fmla="*/ 1957031 h 2017102"/>
              <a:gd name="connsiteX161-23629" fmla="*/ 2549641 w 4011346"/>
              <a:gd name="connsiteY161-23630" fmla="*/ 1977055 h 2017102"/>
              <a:gd name="connsiteX162-23631" fmla="*/ 2589688 w 4011346"/>
              <a:gd name="connsiteY162-23632" fmla="*/ 1957031 h 2017102"/>
              <a:gd name="connsiteX163-23633" fmla="*/ 2626398 w 4011346"/>
              <a:gd name="connsiteY163-23634" fmla="*/ 1967043 h 2017102"/>
              <a:gd name="connsiteX164-23635" fmla="*/ 2653095 w 4011346"/>
              <a:gd name="connsiteY164-23636" fmla="*/ 1943683 h 2017102"/>
              <a:gd name="connsiteX165-23637" fmla="*/ 2683130 w 4011346"/>
              <a:gd name="connsiteY165-23638" fmla="*/ 1890287 h 2017102"/>
              <a:gd name="connsiteX166-23639" fmla="*/ 2753212 w 4011346"/>
              <a:gd name="connsiteY166-23640" fmla="*/ 1803519 h 2017102"/>
              <a:gd name="connsiteX167-23641" fmla="*/ 2783247 w 4011346"/>
              <a:gd name="connsiteY167-23642" fmla="*/ 1733437 h 2017102"/>
              <a:gd name="connsiteX168-23643" fmla="*/ 2803271 w 4011346"/>
              <a:gd name="connsiteY168-23644" fmla="*/ 1629983 h 2017102"/>
              <a:gd name="connsiteX169-23645" fmla="*/ 2793259 w 4011346"/>
              <a:gd name="connsiteY169-23646" fmla="*/ 1579925 h 2017102"/>
              <a:gd name="connsiteX170-23647" fmla="*/ 2769898 w 4011346"/>
              <a:gd name="connsiteY170-23648" fmla="*/ 1546553 h 2017102"/>
              <a:gd name="connsiteX171-23649" fmla="*/ 2726514 w 4011346"/>
              <a:gd name="connsiteY171-23650" fmla="*/ 1546553 h 2017102"/>
              <a:gd name="connsiteX172-23651" fmla="*/ 2699817 w 4011346"/>
              <a:gd name="connsiteY172-23652" fmla="*/ 1546553 h 2017102"/>
              <a:gd name="connsiteX173-23653" fmla="*/ 2683130 w 4011346"/>
              <a:gd name="connsiteY173-23654" fmla="*/ 1526529 h 2017102"/>
              <a:gd name="connsiteX174-23655" fmla="*/ 2669781 w 4011346"/>
              <a:gd name="connsiteY174-23656" fmla="*/ 1506506 h 2017102"/>
              <a:gd name="connsiteX175-23657" fmla="*/ 2763224 w 4011346"/>
              <a:gd name="connsiteY175-23658" fmla="*/ 1389703 h 2017102"/>
              <a:gd name="connsiteX176-23659" fmla="*/ 2846654 w 4011346"/>
              <a:gd name="connsiteY176-23660" fmla="*/ 1322959 h 2017102"/>
              <a:gd name="connsiteX177-23661" fmla="*/ 2890038 w 4011346"/>
              <a:gd name="connsiteY177-23662" fmla="*/ 1299598 h 2017102"/>
              <a:gd name="connsiteX178-23663" fmla="*/ 2933422 w 4011346"/>
              <a:gd name="connsiteY178-23664" fmla="*/ 1319621 h 2017102"/>
              <a:gd name="connsiteX179-23665" fmla="*/ 2950109 w 4011346"/>
              <a:gd name="connsiteY179-23666" fmla="*/ 1302935 h 2017102"/>
              <a:gd name="connsiteX180-23667" fmla="*/ 2993492 w 4011346"/>
              <a:gd name="connsiteY180-23668" fmla="*/ 1319621 h 2017102"/>
              <a:gd name="connsiteX181-23669" fmla="*/ 3006841 w 4011346"/>
              <a:gd name="connsiteY181-23670" fmla="*/ 1286249 h 2017102"/>
              <a:gd name="connsiteX182-23671" fmla="*/ 3053563 w 4011346"/>
              <a:gd name="connsiteY182-23672" fmla="*/ 1296261 h 2017102"/>
              <a:gd name="connsiteX183-23673" fmla="*/ 3070249 w 4011346"/>
              <a:gd name="connsiteY183-23674" fmla="*/ 1312947 h 2017102"/>
              <a:gd name="connsiteX184-23675" fmla="*/ 3060237 w 4011346"/>
              <a:gd name="connsiteY184-23676" fmla="*/ 1332970 h 2017102"/>
              <a:gd name="connsiteX185-23677" fmla="*/ 3123644 w 4011346"/>
              <a:gd name="connsiteY185-23678" fmla="*/ 1316284 h 2017102"/>
              <a:gd name="connsiteX186-23679" fmla="*/ 3140330 w 4011346"/>
              <a:gd name="connsiteY186-23680" fmla="*/ 1302935 h 2017102"/>
              <a:gd name="connsiteX187-23681" fmla="*/ 3123644 w 4011346"/>
              <a:gd name="connsiteY187-23682" fmla="*/ 1289586 h 2017102"/>
              <a:gd name="connsiteX188-23683" fmla="*/ 3143668 w 4011346"/>
              <a:gd name="connsiteY188-23684" fmla="*/ 1249540 h 2017102"/>
              <a:gd name="connsiteX189-23685" fmla="*/ 3190389 w 4011346"/>
              <a:gd name="connsiteY189-23686" fmla="*/ 1179458 h 2017102"/>
              <a:gd name="connsiteX190-23687" fmla="*/ 3233773 w 4011346"/>
              <a:gd name="connsiteY190-23688" fmla="*/ 1176121 h 2017102"/>
              <a:gd name="connsiteX191-23689" fmla="*/ 3273819 w 4011346"/>
              <a:gd name="connsiteY191-23690" fmla="*/ 1186132 h 2017102"/>
              <a:gd name="connsiteX192-23691" fmla="*/ 3277157 w 4011346"/>
              <a:gd name="connsiteY192-23692" fmla="*/ 1242865 h 2017102"/>
              <a:gd name="connsiteX193-23693" fmla="*/ 3320541 w 4011346"/>
              <a:gd name="connsiteY193-23694" fmla="*/ 1199481 h 2017102"/>
              <a:gd name="connsiteX194-23695" fmla="*/ 3343901 w 4011346"/>
              <a:gd name="connsiteY194-23696" fmla="*/ 1182795 h 2017102"/>
              <a:gd name="connsiteX195-23697" fmla="*/ 3350576 w 4011346"/>
              <a:gd name="connsiteY195-23698" fmla="*/ 1149423 h 2017102"/>
              <a:gd name="connsiteX196-23699" fmla="*/ 3377273 w 4011346"/>
              <a:gd name="connsiteY196-23700" fmla="*/ 1132737 h 2017102"/>
              <a:gd name="connsiteX197-23701" fmla="*/ 3407309 w 4011346"/>
              <a:gd name="connsiteY197-23702" fmla="*/ 1142748 h 2017102"/>
              <a:gd name="connsiteX198-23703" fmla="*/ 3373936 w 4011346"/>
              <a:gd name="connsiteY198-23704" fmla="*/ 1172783 h 2017102"/>
              <a:gd name="connsiteX199-23705" fmla="*/ 3360587 w 4011346"/>
              <a:gd name="connsiteY199-23706" fmla="*/ 1222842 h 2017102"/>
              <a:gd name="connsiteX200-23707" fmla="*/ 3323878 w 4011346"/>
              <a:gd name="connsiteY200-23708" fmla="*/ 1262888 h 2017102"/>
              <a:gd name="connsiteX201-23709" fmla="*/ 3210412 w 4011346"/>
              <a:gd name="connsiteY201-23710" fmla="*/ 1359668 h 2017102"/>
              <a:gd name="connsiteX202-23711" fmla="*/ 3163691 w 4011346"/>
              <a:gd name="connsiteY202-23712" fmla="*/ 1429750 h 2017102"/>
              <a:gd name="connsiteX203-23713" fmla="*/ 3160354 w 4011346"/>
              <a:gd name="connsiteY203-23714" fmla="*/ 1503169 h 2017102"/>
              <a:gd name="connsiteX204-23715" fmla="*/ 3170365 w 4011346"/>
              <a:gd name="connsiteY204-23716" fmla="*/ 1593274 h 2017102"/>
              <a:gd name="connsiteX205-23717" fmla="*/ 3190389 w 4011346"/>
              <a:gd name="connsiteY205-23718" fmla="*/ 1656681 h 2017102"/>
              <a:gd name="connsiteX206-23719" fmla="*/ 3217087 w 4011346"/>
              <a:gd name="connsiteY206-23720" fmla="*/ 1646669 h 2017102"/>
              <a:gd name="connsiteX207-23721" fmla="*/ 3240447 w 4011346"/>
              <a:gd name="connsiteY207-23722" fmla="*/ 1579925 h 2017102"/>
              <a:gd name="connsiteX208-23723" fmla="*/ 3270482 w 4011346"/>
              <a:gd name="connsiteY208-23724" fmla="*/ 1576588 h 2017102"/>
              <a:gd name="connsiteX209-23725" fmla="*/ 3287168 w 4011346"/>
              <a:gd name="connsiteY209-23726" fmla="*/ 1516518 h 2017102"/>
              <a:gd name="connsiteX210-23727" fmla="*/ 3313866 w 4011346"/>
              <a:gd name="connsiteY210-23728" fmla="*/ 1506506 h 2017102"/>
              <a:gd name="connsiteX211-23729" fmla="*/ 3313866 w 4011346"/>
              <a:gd name="connsiteY211-23730" fmla="*/ 1476471 h 2017102"/>
              <a:gd name="connsiteX212-23731" fmla="*/ 3337227 w 4011346"/>
              <a:gd name="connsiteY212-23732" fmla="*/ 1439761 h 2017102"/>
              <a:gd name="connsiteX213-23733" fmla="*/ 3330552 w 4011346"/>
              <a:gd name="connsiteY213-23734" fmla="*/ 1396377 h 2017102"/>
              <a:gd name="connsiteX214-23735" fmla="*/ 3333890 w 4011346"/>
              <a:gd name="connsiteY214-23736" fmla="*/ 1366342 h 2017102"/>
              <a:gd name="connsiteX215-23737" fmla="*/ 3323878 w 4011346"/>
              <a:gd name="connsiteY215-23738" fmla="*/ 1356331 h 2017102"/>
              <a:gd name="connsiteX216-23739" fmla="*/ 3363925 w 4011346"/>
              <a:gd name="connsiteY216-23740" fmla="*/ 1269563 h 2017102"/>
              <a:gd name="connsiteX217-23741" fmla="*/ 3383948 w 4011346"/>
              <a:gd name="connsiteY217-23742" fmla="*/ 1279575 h 2017102"/>
              <a:gd name="connsiteX218-23743" fmla="*/ 3410646 w 4011346"/>
              <a:gd name="connsiteY218-23744" fmla="*/ 1252877 h 2017102"/>
              <a:gd name="connsiteX219-23745" fmla="*/ 3420657 w 4011346"/>
              <a:gd name="connsiteY219-23746" fmla="*/ 1279575 h 2017102"/>
              <a:gd name="connsiteX220-23747" fmla="*/ 3447355 w 4011346"/>
              <a:gd name="connsiteY220-23748" fmla="*/ 1262888 h 2017102"/>
              <a:gd name="connsiteX221-23749" fmla="*/ 3477390 w 4011346"/>
              <a:gd name="connsiteY221-23750" fmla="*/ 1252877 h 2017102"/>
              <a:gd name="connsiteX222-23751" fmla="*/ 3514100 w 4011346"/>
              <a:gd name="connsiteY222-23752" fmla="*/ 1279575 h 2017102"/>
              <a:gd name="connsiteX223-23753" fmla="*/ 3574170 w 4011346"/>
              <a:gd name="connsiteY223-23754" fmla="*/ 1212830 h 2017102"/>
              <a:gd name="connsiteX224-23755" fmla="*/ 3637577 w 4011346"/>
              <a:gd name="connsiteY224-23756" fmla="*/ 1166109 h 2017102"/>
              <a:gd name="connsiteX225-23757" fmla="*/ 3690973 w 4011346"/>
              <a:gd name="connsiteY225-23758" fmla="*/ 1129399 h 2017102"/>
              <a:gd name="connsiteX226-23759" fmla="*/ 3741031 w 4011346"/>
              <a:gd name="connsiteY226-23760" fmla="*/ 1156097 h 2017102"/>
              <a:gd name="connsiteX227-23761" fmla="*/ 3751043 w 4011346"/>
              <a:gd name="connsiteY227-23762" fmla="*/ 1129399 h 2017102"/>
              <a:gd name="connsiteX228-23763" fmla="*/ 3727682 w 4011346"/>
              <a:gd name="connsiteY228-23764" fmla="*/ 1062655 h 2017102"/>
              <a:gd name="connsiteX229-23765" fmla="*/ 3700984 w 4011346"/>
              <a:gd name="connsiteY229-23766" fmla="*/ 1045969 h 2017102"/>
              <a:gd name="connsiteX230-23767" fmla="*/ 3697647 w 4011346"/>
              <a:gd name="connsiteY230-23768" fmla="*/ 1015934 h 2017102"/>
              <a:gd name="connsiteX231-23769" fmla="*/ 3751043 w 4011346"/>
              <a:gd name="connsiteY231-23770" fmla="*/ 1022608 h 2017102"/>
              <a:gd name="connsiteX232-23771" fmla="*/ 3774403 w 4011346"/>
              <a:gd name="connsiteY232-23772" fmla="*/ 979224 h 2017102"/>
              <a:gd name="connsiteX233-23773" fmla="*/ 3767729 w 4011346"/>
              <a:gd name="connsiteY233-23774" fmla="*/ 952526 h 2017102"/>
              <a:gd name="connsiteX234-23775" fmla="*/ 3794427 w 4011346"/>
              <a:gd name="connsiteY234-23776" fmla="*/ 919154 h 2017102"/>
              <a:gd name="connsiteX235-23777" fmla="*/ 3804438 w 4011346"/>
              <a:gd name="connsiteY235-23778" fmla="*/ 962538 h 2017102"/>
              <a:gd name="connsiteX236-23779" fmla="*/ 3827799 w 4011346"/>
              <a:gd name="connsiteY236-23780" fmla="*/ 979224 h 2017102"/>
              <a:gd name="connsiteX237-23781" fmla="*/ 3874520 w 4011346"/>
              <a:gd name="connsiteY237-23782" fmla="*/ 999248 h 2017102"/>
              <a:gd name="connsiteX238-23783" fmla="*/ 3894544 w 4011346"/>
              <a:gd name="connsiteY238-23784" fmla="*/ 1025945 h 2017102"/>
              <a:gd name="connsiteX239-23785" fmla="*/ 3941265 w 4011346"/>
              <a:gd name="connsiteY239-23786" fmla="*/ 1049306 h 2017102"/>
              <a:gd name="connsiteX240-23787" fmla="*/ 3947939 w 4011346"/>
              <a:gd name="connsiteY240-23788" fmla="*/ 1035957 h 2017102"/>
              <a:gd name="connsiteX241-23789" fmla="*/ 3957951 w 4011346"/>
              <a:gd name="connsiteY241-23790" fmla="*/ 972550 h 2017102"/>
              <a:gd name="connsiteX242-23791" fmla="*/ 4004672 w 4011346"/>
              <a:gd name="connsiteY242-23792" fmla="*/ 965875 h 2017102"/>
              <a:gd name="connsiteX243-23793" fmla="*/ 4011346 w 4011346"/>
              <a:gd name="connsiteY243-23794" fmla="*/ 932503 h 2017102"/>
              <a:gd name="connsiteX244-23795" fmla="*/ 3967963 w 4011346"/>
              <a:gd name="connsiteY244-23796" fmla="*/ 895794 h 2017102"/>
              <a:gd name="connsiteX245-23797" fmla="*/ 3921241 w 4011346"/>
              <a:gd name="connsiteY245-23798" fmla="*/ 879107 h 2017102"/>
              <a:gd name="connsiteX246-23799" fmla="*/ 3907892 w 4011346"/>
              <a:gd name="connsiteY246-23800" fmla="*/ 882445 h 2017102"/>
              <a:gd name="connsiteX247-23801" fmla="*/ 3907892 w 4011346"/>
              <a:gd name="connsiteY247-23802" fmla="*/ 915817 h 2017102"/>
              <a:gd name="connsiteX248-23803" fmla="*/ 3887869 w 4011346"/>
              <a:gd name="connsiteY248-23804" fmla="*/ 909142 h 2017102"/>
              <a:gd name="connsiteX249-23805" fmla="*/ 3874520 w 4011346"/>
              <a:gd name="connsiteY249-23806" fmla="*/ 855747 h 2017102"/>
              <a:gd name="connsiteX250-23807" fmla="*/ 3817787 w 4011346"/>
              <a:gd name="connsiteY250-23808" fmla="*/ 792340 h 2017102"/>
              <a:gd name="connsiteX251-23809" fmla="*/ 3717671 w 4011346"/>
              <a:gd name="connsiteY251-23810" fmla="*/ 715583 h 2017102"/>
              <a:gd name="connsiteX252-23811" fmla="*/ 3664275 w 4011346"/>
              <a:gd name="connsiteY252-23812" fmla="*/ 695560 h 2017102"/>
              <a:gd name="connsiteX253-23813" fmla="*/ 3584181 w 4011346"/>
              <a:gd name="connsiteY253-23814" fmla="*/ 688886 h 2017102"/>
              <a:gd name="connsiteX254-23815" fmla="*/ 3520774 w 4011346"/>
              <a:gd name="connsiteY254-23816" fmla="*/ 672199 h 2017102"/>
              <a:gd name="connsiteX255-23817" fmla="*/ 3530786 w 4011346"/>
              <a:gd name="connsiteY255-23818" fmla="*/ 712246 h 2017102"/>
              <a:gd name="connsiteX256-23819" fmla="*/ 3537460 w 4011346"/>
              <a:gd name="connsiteY256-23820" fmla="*/ 738944 h 2017102"/>
              <a:gd name="connsiteX257-23821" fmla="*/ 3507425 w 4011346"/>
              <a:gd name="connsiteY257-23822" fmla="*/ 762304 h 2017102"/>
              <a:gd name="connsiteX258-23823" fmla="*/ 3477390 w 4011346"/>
              <a:gd name="connsiteY258-23824" fmla="*/ 735607 h 2017102"/>
              <a:gd name="connsiteX259-23825" fmla="*/ 3477390 w 4011346"/>
              <a:gd name="connsiteY259-23826" fmla="*/ 715583 h 2017102"/>
              <a:gd name="connsiteX260-23827" fmla="*/ 3504088 w 4011346"/>
              <a:gd name="connsiteY260-23828" fmla="*/ 695560 h 2017102"/>
              <a:gd name="connsiteX261-23829" fmla="*/ 3467379 w 4011346"/>
              <a:gd name="connsiteY261-23830" fmla="*/ 682211 h 2017102"/>
              <a:gd name="connsiteX262-23831" fmla="*/ 3450692 w 4011346"/>
              <a:gd name="connsiteY262-23832" fmla="*/ 708909 h 2017102"/>
              <a:gd name="connsiteX263-23833" fmla="*/ 3440681 w 4011346"/>
              <a:gd name="connsiteY263-23834" fmla="*/ 722258 h 2017102"/>
              <a:gd name="connsiteX264-23835" fmla="*/ 3357250 w 4011346"/>
              <a:gd name="connsiteY264-23836" fmla="*/ 708909 h 2017102"/>
              <a:gd name="connsiteX265-23837" fmla="*/ 3297180 w 4011346"/>
              <a:gd name="connsiteY265-23838" fmla="*/ 715583 h 2017102"/>
              <a:gd name="connsiteX266-23839" fmla="*/ 3267145 w 4011346"/>
              <a:gd name="connsiteY266-23840" fmla="*/ 692223 h 2017102"/>
              <a:gd name="connsiteX267-23841" fmla="*/ 3267145 w 4011346"/>
              <a:gd name="connsiteY267-23842" fmla="*/ 655513 h 2017102"/>
              <a:gd name="connsiteX268-23843" fmla="*/ 3203738 w 4011346"/>
              <a:gd name="connsiteY268-23844" fmla="*/ 598780 h 2017102"/>
              <a:gd name="connsiteX269-23845" fmla="*/ 3076923 w 4011346"/>
              <a:gd name="connsiteY269-23846" fmla="*/ 605455 h 2017102"/>
              <a:gd name="connsiteX270-23847" fmla="*/ 3043551 w 4011346"/>
              <a:gd name="connsiteY270-23848" fmla="*/ 582094 h 2017102"/>
              <a:gd name="connsiteX271-23849" fmla="*/ 3000167 w 4011346"/>
              <a:gd name="connsiteY271-23850" fmla="*/ 535373 h 2017102"/>
              <a:gd name="connsiteX272-23851" fmla="*/ 3013516 w 4011346"/>
              <a:gd name="connsiteY272-23852" fmla="*/ 528699 h 2017102"/>
              <a:gd name="connsiteX273-23853" fmla="*/ 3000167 w 4011346"/>
              <a:gd name="connsiteY273-23854" fmla="*/ 508675 h 2017102"/>
              <a:gd name="connsiteX274-23855" fmla="*/ 2970132 w 4011346"/>
              <a:gd name="connsiteY274-23856" fmla="*/ 505338 h 2017102"/>
              <a:gd name="connsiteX275-23857" fmla="*/ 2920073 w 4011346"/>
              <a:gd name="connsiteY275-23858" fmla="*/ 552059 h 2017102"/>
              <a:gd name="connsiteX276-23859" fmla="*/ 2920073 w 4011346"/>
              <a:gd name="connsiteY276-23860" fmla="*/ 552059 h 2017102"/>
              <a:gd name="connsiteX277-23861" fmla="*/ 2916736 w 4011346"/>
              <a:gd name="connsiteY277-23862" fmla="*/ 502001 h 2017102"/>
              <a:gd name="connsiteX278-23863" fmla="*/ 2936760 w 4011346"/>
              <a:gd name="connsiteY278-23864" fmla="*/ 498664 h 2017102"/>
              <a:gd name="connsiteX279-23865" fmla="*/ 2866678 w 4011346"/>
              <a:gd name="connsiteY279-23866" fmla="*/ 468629 h 2017102"/>
              <a:gd name="connsiteX280-23867" fmla="*/ 2813282 w 4011346"/>
              <a:gd name="connsiteY280-23868" fmla="*/ 465291 h 2017102"/>
              <a:gd name="connsiteX281-23869" fmla="*/ 2793259 w 4011346"/>
              <a:gd name="connsiteY281-23870" fmla="*/ 488652 h 2017102"/>
              <a:gd name="connsiteX282-23871" fmla="*/ 2743200 w 4011346"/>
              <a:gd name="connsiteY282-23872" fmla="*/ 498664 h 2017102"/>
              <a:gd name="connsiteX283-23873" fmla="*/ 2786584 w 4011346"/>
              <a:gd name="connsiteY283-23874" fmla="*/ 508675 h 2017102"/>
              <a:gd name="connsiteX284-23875" fmla="*/ 2763224 w 4011346"/>
              <a:gd name="connsiteY284-23876" fmla="*/ 528699 h 2017102"/>
              <a:gd name="connsiteX285-23877" fmla="*/ 2769898 w 4011346"/>
              <a:gd name="connsiteY285-23878" fmla="*/ 578757 h 2017102"/>
              <a:gd name="connsiteX286-23879" fmla="*/ 2749875 w 4011346"/>
              <a:gd name="connsiteY286-23880" fmla="*/ 562071 h 2017102"/>
              <a:gd name="connsiteX287-23881" fmla="*/ 2733189 w 4011346"/>
              <a:gd name="connsiteY287-23882" fmla="*/ 575420 h 2017102"/>
              <a:gd name="connsiteX288-23883" fmla="*/ 2666444 w 4011346"/>
              <a:gd name="connsiteY288-23884" fmla="*/ 565408 h 2017102"/>
              <a:gd name="connsiteX289-23885" fmla="*/ 2636409 w 4011346"/>
              <a:gd name="connsiteY289-23886" fmla="*/ 575420 h 2017102"/>
              <a:gd name="connsiteX290-23887" fmla="*/ 2603037 w 4011346"/>
              <a:gd name="connsiteY290-23888" fmla="*/ 535373 h 2017102"/>
              <a:gd name="connsiteX291-23889" fmla="*/ 2569665 w 4011346"/>
              <a:gd name="connsiteY291-23890" fmla="*/ 618804 h 2017102"/>
              <a:gd name="connsiteX292-23891" fmla="*/ 2552979 w 4011346"/>
              <a:gd name="connsiteY292-23892" fmla="*/ 638827 h 2017102"/>
              <a:gd name="connsiteX293-23893" fmla="*/ 2469548 w 4011346"/>
              <a:gd name="connsiteY293-23894" fmla="*/ 502001 h 2017102"/>
              <a:gd name="connsiteX294-23895" fmla="*/ 2446187 w 4011346"/>
              <a:gd name="connsiteY294-23896" fmla="*/ 518687 h 2017102"/>
              <a:gd name="connsiteX295-23897" fmla="*/ 2442850 w 4011346"/>
              <a:gd name="connsiteY295-23898" fmla="*/ 485315 h 2017102"/>
              <a:gd name="connsiteX296-23899" fmla="*/ 2449525 w 4011346"/>
              <a:gd name="connsiteY296-23900" fmla="*/ 415233 h 2017102"/>
              <a:gd name="connsiteX297-23901" fmla="*/ 2386117 w 4011346"/>
              <a:gd name="connsiteY297-23902" fmla="*/ 388535 h 2017102"/>
              <a:gd name="connsiteX298-23903" fmla="*/ 2369431 w 4011346"/>
              <a:gd name="connsiteY298-23904" fmla="*/ 428582 h 2017102"/>
              <a:gd name="connsiteX299-23905" fmla="*/ 2379443 w 4011346"/>
              <a:gd name="connsiteY299-23906" fmla="*/ 451942 h 2017102"/>
              <a:gd name="connsiteX300-23907" fmla="*/ 2376106 w 4011346"/>
              <a:gd name="connsiteY300-23908" fmla="*/ 471966 h 2017102"/>
              <a:gd name="connsiteX301-23909" fmla="*/ 2352745 w 4011346"/>
              <a:gd name="connsiteY301-23910" fmla="*/ 448605 h 2017102"/>
              <a:gd name="connsiteX302-23911" fmla="*/ 2316036 w 4011346"/>
              <a:gd name="connsiteY302-23912" fmla="*/ 455280 h 2017102"/>
              <a:gd name="connsiteX303-23913" fmla="*/ 2272652 w 4011346"/>
              <a:gd name="connsiteY303-23914" fmla="*/ 441931 h 2017102"/>
              <a:gd name="connsiteX304-23915" fmla="*/ 2245954 w 4011346"/>
              <a:gd name="connsiteY304-23916" fmla="*/ 401884 h 2017102"/>
              <a:gd name="connsiteX305-23917" fmla="*/ 2209244 w 4011346"/>
              <a:gd name="connsiteY305-23918" fmla="*/ 398547 h 2017102"/>
              <a:gd name="connsiteX306-23919" fmla="*/ 2159186 w 4011346"/>
              <a:gd name="connsiteY306-23920" fmla="*/ 388535 h 2017102"/>
              <a:gd name="connsiteX307-23921" fmla="*/ 2132488 w 4011346"/>
              <a:gd name="connsiteY307-23922" fmla="*/ 405221 h 2017102"/>
              <a:gd name="connsiteX308-23923" fmla="*/ 2115802 w 4011346"/>
              <a:gd name="connsiteY308-23924" fmla="*/ 418570 h 2017102"/>
              <a:gd name="connsiteX309-23925" fmla="*/ 2115802 w 4011346"/>
              <a:gd name="connsiteY309-23926" fmla="*/ 388535 h 2017102"/>
              <a:gd name="connsiteX310-23927" fmla="*/ 2082430 w 4011346"/>
              <a:gd name="connsiteY310-23928" fmla="*/ 385198 h 2017102"/>
              <a:gd name="connsiteX311-23929" fmla="*/ 2045720 w 4011346"/>
              <a:gd name="connsiteY311-23930" fmla="*/ 358500 h 2017102"/>
              <a:gd name="connsiteX312-23931" fmla="*/ 2025697 w 4011346"/>
              <a:gd name="connsiteY312-23932" fmla="*/ 388535 h 2017102"/>
              <a:gd name="connsiteX313-23933" fmla="*/ 2055732 w 4011346"/>
              <a:gd name="connsiteY313-23934" fmla="*/ 385198 h 2017102"/>
              <a:gd name="connsiteX314-23935" fmla="*/ 2045720 w 4011346"/>
              <a:gd name="connsiteY314-23936" fmla="*/ 411896 h 2017102"/>
              <a:gd name="connsiteX315-23937" fmla="*/ 1988987 w 4011346"/>
              <a:gd name="connsiteY315-23938" fmla="*/ 431919 h 2017102"/>
              <a:gd name="connsiteX316-23939" fmla="*/ 1935592 w 4011346"/>
              <a:gd name="connsiteY316-23940" fmla="*/ 441931 h 2017102"/>
              <a:gd name="connsiteX317-23941" fmla="*/ 1995662 w 4011346"/>
              <a:gd name="connsiteY317-23942" fmla="*/ 385198 h 2017102"/>
              <a:gd name="connsiteX318-23943" fmla="*/ 2055732 w 4011346"/>
              <a:gd name="connsiteY318-23944" fmla="*/ 315116 h 2017102"/>
              <a:gd name="connsiteX319-23945" fmla="*/ 2055732 w 4011346"/>
              <a:gd name="connsiteY319-23946" fmla="*/ 315116 h 2017102"/>
              <a:gd name="connsiteX320-23947" fmla="*/ 2129860 w 4011346"/>
              <a:gd name="connsiteY320-23948" fmla="*/ 245536 h 2017102"/>
              <a:gd name="connsiteX321-23949" fmla="*/ 2092713 w 4011346"/>
              <a:gd name="connsiteY321-23950" fmla="*/ 214104 h 2017102"/>
              <a:gd name="connsiteX322-23951" fmla="*/ 1877440 w 4011346"/>
              <a:gd name="connsiteY322-23952" fmla="*/ 0 h 2017102"/>
              <a:gd name="connsiteX323-23953" fmla="*/ 1835474 w 4011346"/>
              <a:gd name="connsiteY323-23954" fmla="*/ 38128 h 2017102"/>
              <a:gd name="connsiteX324-23955" fmla="*/ 1818788 w 4011346"/>
              <a:gd name="connsiteY324-23956" fmla="*/ 78175 h 2017102"/>
              <a:gd name="connsiteX325-23957" fmla="*/ 1838813 w 4011346"/>
              <a:gd name="connsiteY325-23958" fmla="*/ 131569 h 2017102"/>
              <a:gd name="connsiteX326-23959" fmla="*/ 1782079 w 4011346"/>
              <a:gd name="connsiteY326-23960" fmla="*/ 118220 h 2017102"/>
              <a:gd name="connsiteX327-23961" fmla="*/ 1768731 w 4011346"/>
              <a:gd name="connsiteY327-23962" fmla="*/ 164942 h 2017102"/>
              <a:gd name="connsiteX328-23963" fmla="*/ 1705322 w 4011346"/>
              <a:gd name="connsiteY328-23964" fmla="*/ 188302 h 2017102"/>
              <a:gd name="connsiteX329-23965" fmla="*/ 1685300 w 4011346"/>
              <a:gd name="connsiteY329-23966" fmla="*/ 161604 h 2017102"/>
              <a:gd name="connsiteX330-23967" fmla="*/ 1615218 w 4011346"/>
              <a:gd name="connsiteY330-23968" fmla="*/ 164942 h 2017102"/>
              <a:gd name="connsiteX331-23969" fmla="*/ 1638579 w 4011346"/>
              <a:gd name="connsiteY331-23970" fmla="*/ 194977 h 2017102"/>
              <a:gd name="connsiteX332-23971" fmla="*/ 1528449 w 4011346"/>
              <a:gd name="connsiteY332-23972" fmla="*/ 221673 h 2017102"/>
              <a:gd name="connsiteX333-23973" fmla="*/ 1465043 w 4011346"/>
              <a:gd name="connsiteY333-23974" fmla="*/ 305104 h 2017102"/>
              <a:gd name="connsiteX334-23975" fmla="*/ 1448357 w 4011346"/>
              <a:gd name="connsiteY334-23976" fmla="*/ 331802 h 2017102"/>
              <a:gd name="connsiteX335-23977" fmla="*/ 1481729 w 4011346"/>
              <a:gd name="connsiteY335-23978" fmla="*/ 365175 h 2017102"/>
              <a:gd name="connsiteX336-23979" fmla="*/ 1481729 w 4011346"/>
              <a:gd name="connsiteY336-23980" fmla="*/ 395210 h 2017102"/>
              <a:gd name="connsiteX337-23981" fmla="*/ 1458368 w 4011346"/>
              <a:gd name="connsiteY337-23982" fmla="*/ 398547 h 2017102"/>
              <a:gd name="connsiteX338-23983" fmla="*/ 1458368 w 4011346"/>
              <a:gd name="connsiteY338-23984" fmla="*/ 378523 h 2017102"/>
              <a:gd name="connsiteX339-23985" fmla="*/ 1418322 w 4011346"/>
              <a:gd name="connsiteY339-23986" fmla="*/ 388535 h 2017102"/>
              <a:gd name="connsiteX340-23987" fmla="*/ 1368263 w 4011346"/>
              <a:gd name="connsiteY340-23988" fmla="*/ 395210 h 2017102"/>
              <a:gd name="connsiteX341-23989" fmla="*/ 1321542 w 4011346"/>
              <a:gd name="connsiteY341-23990" fmla="*/ 401884 h 2017102"/>
              <a:gd name="connsiteX342-23991" fmla="*/ 1318205 w 4011346"/>
              <a:gd name="connsiteY342-23992" fmla="*/ 488652 h 2017102"/>
              <a:gd name="connsiteX343-23993" fmla="*/ 1358252 w 4011346"/>
              <a:gd name="connsiteY343-23994" fmla="*/ 512013 h 2017102"/>
              <a:gd name="connsiteX344-23995" fmla="*/ 1374938 w 4011346"/>
              <a:gd name="connsiteY344-23996" fmla="*/ 542048 h 2017102"/>
              <a:gd name="connsiteX345-23997" fmla="*/ 1384949 w 4011346"/>
              <a:gd name="connsiteY345-23998" fmla="*/ 565408 h 2017102"/>
              <a:gd name="connsiteX346-23999" fmla="*/ 1394961 w 4011346"/>
              <a:gd name="connsiteY346-24000" fmla="*/ 615467 h 2017102"/>
              <a:gd name="connsiteX347-24001" fmla="*/ 1384949 w 4011346"/>
              <a:gd name="connsiteY347-24002" fmla="*/ 645502 h 2017102"/>
              <a:gd name="connsiteX348-24003" fmla="*/ 1358252 w 4011346"/>
              <a:gd name="connsiteY348-24004" fmla="*/ 612129 h 2017102"/>
              <a:gd name="connsiteX349-24005" fmla="*/ 1361589 w 4011346"/>
              <a:gd name="connsiteY349-24006" fmla="*/ 582094 h 2017102"/>
              <a:gd name="connsiteX350-24007" fmla="*/ 1351577 w 4011346"/>
              <a:gd name="connsiteY350-24008" fmla="*/ 542048 h 2017102"/>
              <a:gd name="connsiteX351-24009" fmla="*/ 1328217 w 4011346"/>
              <a:gd name="connsiteY351-24010" fmla="*/ 548722 h 2017102"/>
              <a:gd name="connsiteX352-24011" fmla="*/ 1281495 w 4011346"/>
              <a:gd name="connsiteY352-24012" fmla="*/ 512013 h 2017102"/>
              <a:gd name="connsiteX353-24013" fmla="*/ 1241449 w 4011346"/>
              <a:gd name="connsiteY353-24014" fmla="*/ 508675 h 2017102"/>
              <a:gd name="connsiteX354-24015" fmla="*/ 1241449 w 4011346"/>
              <a:gd name="connsiteY354-24016" fmla="*/ 555396 h 2017102"/>
              <a:gd name="connsiteX355-24017" fmla="*/ 1201402 w 4011346"/>
              <a:gd name="connsiteY355-24018" fmla="*/ 535373 h 2017102"/>
              <a:gd name="connsiteX356-24019" fmla="*/ 1228100 w 4011346"/>
              <a:gd name="connsiteY356-24020" fmla="*/ 585431 h 2017102"/>
              <a:gd name="connsiteX357-24021" fmla="*/ 1258135 w 4011346"/>
              <a:gd name="connsiteY357-24022" fmla="*/ 595443 h 2017102"/>
              <a:gd name="connsiteX358-24023" fmla="*/ 1258135 w 4011346"/>
              <a:gd name="connsiteY358-24024" fmla="*/ 615467 h 2017102"/>
              <a:gd name="connsiteX359-24025" fmla="*/ 1198065 w 4011346"/>
              <a:gd name="connsiteY359-24026" fmla="*/ 592106 h 2017102"/>
              <a:gd name="connsiteX360-24027" fmla="*/ 1181379 w 4011346"/>
              <a:gd name="connsiteY360-24028" fmla="*/ 592106 h 2017102"/>
              <a:gd name="connsiteX361-24029" fmla="*/ 1178041 w 4011346"/>
              <a:gd name="connsiteY361-24030" fmla="*/ 548722 h 2017102"/>
              <a:gd name="connsiteX362-24031" fmla="*/ 1171367 w 4011346"/>
              <a:gd name="connsiteY362-24032" fmla="*/ 461954 h 2017102"/>
              <a:gd name="connsiteX363-24033" fmla="*/ 1161355 w 4011346"/>
              <a:gd name="connsiteY363-24034" fmla="*/ 532036 h 2017102"/>
              <a:gd name="connsiteX364-24035" fmla="*/ 1137995 w 4011346"/>
              <a:gd name="connsiteY364-24036" fmla="*/ 562071 h 2017102"/>
              <a:gd name="connsiteX365-24037" fmla="*/ 1158018 w 4011346"/>
              <a:gd name="connsiteY365-24038" fmla="*/ 608792 h 2017102"/>
              <a:gd name="connsiteX366-24039" fmla="*/ 1158018 w 4011346"/>
              <a:gd name="connsiteY366-24040" fmla="*/ 642164 h 2017102"/>
              <a:gd name="connsiteX367-24041" fmla="*/ 1141332 w 4011346"/>
              <a:gd name="connsiteY367-24042" fmla="*/ 692223 h 2017102"/>
              <a:gd name="connsiteX368-24043" fmla="*/ 1154681 w 4011346"/>
              <a:gd name="connsiteY368-24044" fmla="*/ 725595 h 2017102"/>
              <a:gd name="connsiteX369-24045" fmla="*/ 1184716 w 4011346"/>
              <a:gd name="connsiteY369-24046" fmla="*/ 732269 h 2017102"/>
              <a:gd name="connsiteX370-24047" fmla="*/ 1221425 w 4011346"/>
              <a:gd name="connsiteY370-24048" fmla="*/ 738944 h 2017102"/>
              <a:gd name="connsiteX371-24049" fmla="*/ 1241449 w 4011346"/>
              <a:gd name="connsiteY371-24050" fmla="*/ 762304 h 2017102"/>
              <a:gd name="connsiteX372-24051" fmla="*/ 1258135 w 4011346"/>
              <a:gd name="connsiteY372-24052" fmla="*/ 805688 h 2017102"/>
              <a:gd name="connsiteX373-24053" fmla="*/ 1258135 w 4011346"/>
              <a:gd name="connsiteY373-24054" fmla="*/ 805688 h 2017102"/>
              <a:gd name="connsiteX374-24055" fmla="*/ 1254798 w 4011346"/>
              <a:gd name="connsiteY374-24056" fmla="*/ 839061 h 2017102"/>
              <a:gd name="connsiteX375-24057" fmla="*/ 1274821 w 4011346"/>
              <a:gd name="connsiteY375-24058" fmla="*/ 859084 h 2017102"/>
              <a:gd name="connsiteX376-24059" fmla="*/ 1244786 w 4011346"/>
              <a:gd name="connsiteY376-24060" fmla="*/ 865759 h 2017102"/>
              <a:gd name="connsiteX377-24061" fmla="*/ 1224763 w 4011346"/>
              <a:gd name="connsiteY377-24062" fmla="*/ 825712 h 2017102"/>
              <a:gd name="connsiteX378-24063" fmla="*/ 1224763 w 4011346"/>
              <a:gd name="connsiteY378-24064" fmla="*/ 785665 h 2017102"/>
              <a:gd name="connsiteX379-24065" fmla="*/ 1194727 w 4011346"/>
              <a:gd name="connsiteY379-24066" fmla="*/ 748956 h 2017102"/>
              <a:gd name="connsiteX380-24067" fmla="*/ 1164692 w 4011346"/>
              <a:gd name="connsiteY380-24068" fmla="*/ 792340 h 2017102"/>
              <a:gd name="connsiteX381-24069" fmla="*/ 1178041 w 4011346"/>
              <a:gd name="connsiteY381-24070" fmla="*/ 835723 h 2017102"/>
              <a:gd name="connsiteX382-24071" fmla="*/ 1137995 w 4011346"/>
              <a:gd name="connsiteY382-24072" fmla="*/ 892456 h 2017102"/>
              <a:gd name="connsiteX383-24073" fmla="*/ 1097948 w 4011346"/>
              <a:gd name="connsiteY383-24074" fmla="*/ 949189 h 2017102"/>
              <a:gd name="connsiteX384-24075" fmla="*/ 1007843 w 4011346"/>
              <a:gd name="connsiteY384-24076" fmla="*/ 912480 h 2017102"/>
              <a:gd name="connsiteX385-24077" fmla="*/ 1074587 w 4011346"/>
              <a:gd name="connsiteY385-24078" fmla="*/ 909142 h 2017102"/>
              <a:gd name="connsiteX386-24079" fmla="*/ 1107960 w 4011346"/>
              <a:gd name="connsiteY386-24080" fmla="*/ 845735 h 2017102"/>
              <a:gd name="connsiteX387-24081" fmla="*/ 1121309 w 4011346"/>
              <a:gd name="connsiteY387-24082" fmla="*/ 802351 h 2017102"/>
              <a:gd name="connsiteX388-24083" fmla="*/ 1127983 w 4011346"/>
              <a:gd name="connsiteY388-24084" fmla="*/ 768979 h 2017102"/>
              <a:gd name="connsiteX389-24085" fmla="*/ 1117971 w 4011346"/>
              <a:gd name="connsiteY389-24086" fmla="*/ 752293 h 2017102"/>
              <a:gd name="connsiteX390-24087" fmla="*/ 1114634 w 4011346"/>
              <a:gd name="connsiteY390-24088" fmla="*/ 702234 h 2017102"/>
              <a:gd name="connsiteX391-24089" fmla="*/ 1104622 w 4011346"/>
              <a:gd name="connsiteY391-24090" fmla="*/ 622141 h 2017102"/>
              <a:gd name="connsiteX392-24091" fmla="*/ 1101285 w 4011346"/>
              <a:gd name="connsiteY392-24092" fmla="*/ 562071 h 2017102"/>
              <a:gd name="connsiteX393-24093" fmla="*/ 1124646 w 4011346"/>
              <a:gd name="connsiteY393-24094" fmla="*/ 468629 h 2017102"/>
              <a:gd name="connsiteX394-24095" fmla="*/ 1031203 w 4011346"/>
              <a:gd name="connsiteY394-24096" fmla="*/ 458617 h 2017102"/>
              <a:gd name="connsiteX395-24097" fmla="*/ 1014517 w 4011346"/>
              <a:gd name="connsiteY395-24098" fmla="*/ 515350 h 2017102"/>
              <a:gd name="connsiteX396-24099" fmla="*/ 1024529 w 4011346"/>
              <a:gd name="connsiteY396-24100" fmla="*/ 562071 h 2017102"/>
              <a:gd name="connsiteX397-24101" fmla="*/ 981145 w 4011346"/>
              <a:gd name="connsiteY397-24102" fmla="*/ 615467 h 2017102"/>
              <a:gd name="connsiteX398-24103" fmla="*/ 991157 w 4011346"/>
              <a:gd name="connsiteY398-24104" fmla="*/ 652176 h 2017102"/>
              <a:gd name="connsiteX399-24105" fmla="*/ 981145 w 4011346"/>
              <a:gd name="connsiteY399-24106" fmla="*/ 698897 h 2017102"/>
              <a:gd name="connsiteX400-24107" fmla="*/ 1001168 w 4011346"/>
              <a:gd name="connsiteY400-24108" fmla="*/ 722258 h 2017102"/>
              <a:gd name="connsiteX401-24109" fmla="*/ 1017854 w 4011346"/>
              <a:gd name="connsiteY401-24110" fmla="*/ 768979 h 2017102"/>
              <a:gd name="connsiteX402-24111" fmla="*/ 1047890 w 4011346"/>
              <a:gd name="connsiteY402-24112" fmla="*/ 755630 h 2017102"/>
              <a:gd name="connsiteX403-24113" fmla="*/ 1014517 w 4011346"/>
              <a:gd name="connsiteY403-24114" fmla="*/ 809026 h 2017102"/>
              <a:gd name="connsiteX404-24115" fmla="*/ 957784 w 4011346"/>
              <a:gd name="connsiteY404-24116" fmla="*/ 755630 h 2017102"/>
              <a:gd name="connsiteX405-24117" fmla="*/ 884365 w 4011346"/>
              <a:gd name="connsiteY405-24118" fmla="*/ 718921 h 2017102"/>
              <a:gd name="connsiteX406-24119" fmla="*/ 824295 w 4011346"/>
              <a:gd name="connsiteY406-24120" fmla="*/ 695560 h 2017102"/>
              <a:gd name="connsiteX407-24121" fmla="*/ 810946 w 4011346"/>
              <a:gd name="connsiteY407-24122" fmla="*/ 732269 h 2017102"/>
              <a:gd name="connsiteX408-24123" fmla="*/ 827633 w 4011346"/>
              <a:gd name="connsiteY408-24124" fmla="*/ 768979 h 2017102"/>
              <a:gd name="connsiteX409-24125" fmla="*/ 814284 w 4011346"/>
              <a:gd name="connsiteY409-24126" fmla="*/ 792340 h 2017102"/>
              <a:gd name="connsiteX410-24127" fmla="*/ 800935 w 4011346"/>
              <a:gd name="connsiteY410-24128" fmla="*/ 809026 h 2017102"/>
              <a:gd name="connsiteX411-24129" fmla="*/ 770900 w 4011346"/>
              <a:gd name="connsiteY411-24130" fmla="*/ 752293 h 2017102"/>
              <a:gd name="connsiteX412-24131" fmla="*/ 744202 w 4011346"/>
              <a:gd name="connsiteY412-24132" fmla="*/ 789002 h 2017102"/>
              <a:gd name="connsiteX413-24133" fmla="*/ 707492 w 4011346"/>
              <a:gd name="connsiteY413-24134" fmla="*/ 782328 h 2017102"/>
              <a:gd name="connsiteX414-24135" fmla="*/ 654097 w 4011346"/>
              <a:gd name="connsiteY414-24136" fmla="*/ 819037 h 2017102"/>
              <a:gd name="connsiteX415-24137" fmla="*/ 644085 w 4011346"/>
              <a:gd name="connsiteY415-24138" fmla="*/ 795677 h 2017102"/>
              <a:gd name="connsiteX416-24139" fmla="*/ 654097 w 4011346"/>
              <a:gd name="connsiteY416-24140" fmla="*/ 758967 h 2017102"/>
              <a:gd name="connsiteX417-24141" fmla="*/ 614050 w 4011346"/>
              <a:gd name="connsiteY417-24142" fmla="*/ 795677 h 2017102"/>
              <a:gd name="connsiteX418-24143" fmla="*/ 594027 w 4011346"/>
              <a:gd name="connsiteY418-24144" fmla="*/ 795677 h 2017102"/>
              <a:gd name="connsiteX419-24145" fmla="*/ 533957 w 4011346"/>
              <a:gd name="connsiteY419-24146" fmla="*/ 829049 h 2017102"/>
              <a:gd name="connsiteX420-24147" fmla="*/ 510596 w 4011346"/>
              <a:gd name="connsiteY420-24148" fmla="*/ 852410 h 2017102"/>
              <a:gd name="connsiteX421-24149" fmla="*/ 500584 w 4011346"/>
              <a:gd name="connsiteY421-24150" fmla="*/ 899131 h 2017102"/>
              <a:gd name="connsiteX422-24151" fmla="*/ 450526 w 4011346"/>
              <a:gd name="connsiteY422-24152" fmla="*/ 885782 h 2017102"/>
              <a:gd name="connsiteX423-24153" fmla="*/ 433840 w 4011346"/>
              <a:gd name="connsiteY423-24154" fmla="*/ 849072 h 2017102"/>
              <a:gd name="connsiteX424-24155" fmla="*/ 467212 w 4011346"/>
              <a:gd name="connsiteY424-24156" fmla="*/ 819037 h 2017102"/>
              <a:gd name="connsiteX425-24157" fmla="*/ 453863 w 4011346"/>
              <a:gd name="connsiteY425-24158" fmla="*/ 795677 h 2017102"/>
              <a:gd name="connsiteX426-24159" fmla="*/ 390456 w 4011346"/>
              <a:gd name="connsiteY426-24160" fmla="*/ 765642 h 2017102"/>
              <a:gd name="connsiteX427-24161" fmla="*/ 417154 w 4011346"/>
              <a:gd name="connsiteY427-24162" fmla="*/ 815700 h 2017102"/>
              <a:gd name="connsiteX428-24163" fmla="*/ 407142 w 4011346"/>
              <a:gd name="connsiteY428-24164" fmla="*/ 859084 h 2017102"/>
              <a:gd name="connsiteX429-24165" fmla="*/ 413817 w 4011346"/>
              <a:gd name="connsiteY429-24166" fmla="*/ 895794 h 2017102"/>
              <a:gd name="connsiteX430-24167" fmla="*/ 427165 w 4011346"/>
              <a:gd name="connsiteY430-24168" fmla="*/ 919154 h 2017102"/>
              <a:gd name="connsiteX431-24169" fmla="*/ 413817 w 4011346"/>
              <a:gd name="connsiteY431-24170" fmla="*/ 949189 h 2017102"/>
              <a:gd name="connsiteX432-24171" fmla="*/ 390456 w 4011346"/>
              <a:gd name="connsiteY432-24172" fmla="*/ 925829 h 2017102"/>
              <a:gd name="connsiteX433-24173" fmla="*/ 360421 w 4011346"/>
              <a:gd name="connsiteY433-24174" fmla="*/ 922491 h 2017102"/>
              <a:gd name="connsiteX434-24175" fmla="*/ 333723 w 4011346"/>
              <a:gd name="connsiteY434-24176" fmla="*/ 962538 h 2017102"/>
              <a:gd name="connsiteX435-24177" fmla="*/ 307025 w 4011346"/>
              <a:gd name="connsiteY435-24178" fmla="*/ 982561 h 2017102"/>
              <a:gd name="connsiteX436-24179" fmla="*/ 320374 w 4011346"/>
              <a:gd name="connsiteY436-24180" fmla="*/ 1009259 h 2017102"/>
              <a:gd name="connsiteX437-24181" fmla="*/ 303688 w 4011346"/>
              <a:gd name="connsiteY437-24182" fmla="*/ 1032620 h 2017102"/>
              <a:gd name="connsiteX438-24183" fmla="*/ 233606 w 4011346"/>
              <a:gd name="connsiteY438-24184" fmla="*/ 995910 h 2017102"/>
              <a:gd name="connsiteX439-24185" fmla="*/ 243618 w 4011346"/>
              <a:gd name="connsiteY439-24186" fmla="*/ 1045969 h 2017102"/>
              <a:gd name="connsiteX440-24187" fmla="*/ 263641 w 4011346"/>
              <a:gd name="connsiteY440-24188" fmla="*/ 1065992 h 2017102"/>
              <a:gd name="connsiteX441-24189" fmla="*/ 250292 w 4011346"/>
              <a:gd name="connsiteY441-24190" fmla="*/ 1079341 h 2017102"/>
              <a:gd name="connsiteX442-24191" fmla="*/ 193560 w 4011346"/>
              <a:gd name="connsiteY442-24192" fmla="*/ 1042631 h 2017102"/>
              <a:gd name="connsiteX443-24193" fmla="*/ 170199 w 4011346"/>
              <a:gd name="connsiteY443-24194" fmla="*/ 1002585 h 2017102"/>
              <a:gd name="connsiteX444-24195" fmla="*/ 170199 w 4011346"/>
              <a:gd name="connsiteY444-24196" fmla="*/ 955864 h 2017102"/>
              <a:gd name="connsiteX445-24197" fmla="*/ 133490 w 4011346"/>
              <a:gd name="connsiteY445-24198" fmla="*/ 879107 h 2017102"/>
              <a:gd name="connsiteX446-24199" fmla="*/ 196897 w 4011346"/>
              <a:gd name="connsiteY446-24200" fmla="*/ 909142 h 2017102"/>
              <a:gd name="connsiteX447-24201" fmla="*/ 256967 w 4011346"/>
              <a:gd name="connsiteY447-24202" fmla="*/ 939177 h 2017102"/>
              <a:gd name="connsiteX448-24203" fmla="*/ 293676 w 4011346"/>
              <a:gd name="connsiteY448-24204" fmla="*/ 942515 h 2017102"/>
              <a:gd name="connsiteX449-24205" fmla="*/ 327049 w 4011346"/>
              <a:gd name="connsiteY449-24206" fmla="*/ 912480 h 2017102"/>
              <a:gd name="connsiteX450-24207" fmla="*/ 343735 w 4011346"/>
              <a:gd name="connsiteY450-24208" fmla="*/ 875770 h 2017102"/>
              <a:gd name="connsiteX451-24209" fmla="*/ 333723 w 4011346"/>
              <a:gd name="connsiteY451-24210" fmla="*/ 825712 h 2017102"/>
              <a:gd name="connsiteX452-24211" fmla="*/ 290339 w 4011346"/>
              <a:gd name="connsiteY452-24212" fmla="*/ 805688 h 2017102"/>
              <a:gd name="connsiteX453-24213" fmla="*/ 236944 w 4011346"/>
              <a:gd name="connsiteY453-24214" fmla="*/ 758967 h 2017102"/>
              <a:gd name="connsiteX454" fmla="*/ 133490 w 4011346"/>
              <a:gd name="connsiteY454" fmla="*/ 702234 h 2017102"/>
              <a:gd name="connsiteX0-24215" fmla="*/ 133490 w 4011346"/>
              <a:gd name="connsiteY0-24216" fmla="*/ 702234 h 2017102"/>
              <a:gd name="connsiteX1-24217" fmla="*/ 46722 w 4011346"/>
              <a:gd name="connsiteY1-24218" fmla="*/ 732269 h 2017102"/>
              <a:gd name="connsiteX2-24219" fmla="*/ 33373 w 4011346"/>
              <a:gd name="connsiteY2-24220" fmla="*/ 762304 h 2017102"/>
              <a:gd name="connsiteX3-24221" fmla="*/ 43384 w 4011346"/>
              <a:gd name="connsiteY3-24222" fmla="*/ 792340 h 2017102"/>
              <a:gd name="connsiteX4-24223" fmla="*/ 60071 w 4011346"/>
              <a:gd name="connsiteY4-24224" fmla="*/ 819037 h 2017102"/>
              <a:gd name="connsiteX5-24225" fmla="*/ 73419 w 4011346"/>
              <a:gd name="connsiteY5-24226" fmla="*/ 849072 h 2017102"/>
              <a:gd name="connsiteX6-24227" fmla="*/ 56733 w 4011346"/>
              <a:gd name="connsiteY6-24228" fmla="*/ 872433 h 2017102"/>
              <a:gd name="connsiteX7-24229" fmla="*/ 76757 w 4011346"/>
              <a:gd name="connsiteY7-24230" fmla="*/ 952526 h 2017102"/>
              <a:gd name="connsiteX8-24231" fmla="*/ 66745 w 4011346"/>
              <a:gd name="connsiteY8-24232" fmla="*/ 969213 h 2017102"/>
              <a:gd name="connsiteX9-24233" fmla="*/ 70082 w 4011346"/>
              <a:gd name="connsiteY9-24234" fmla="*/ 995910 h 2017102"/>
              <a:gd name="connsiteX10-24235" fmla="*/ 70082 w 4011346"/>
              <a:gd name="connsiteY10-24236" fmla="*/ 1035957 h 2017102"/>
              <a:gd name="connsiteX11-24237" fmla="*/ 80094 w 4011346"/>
              <a:gd name="connsiteY11-24238" fmla="*/ 1055980 h 2017102"/>
              <a:gd name="connsiteX12-24239" fmla="*/ 76757 w 4011346"/>
              <a:gd name="connsiteY12-24240" fmla="*/ 1079341 h 2017102"/>
              <a:gd name="connsiteX13-24241" fmla="*/ 106792 w 4011346"/>
              <a:gd name="connsiteY13-24242" fmla="*/ 1112713 h 2017102"/>
              <a:gd name="connsiteX14-24243" fmla="*/ 106792 w 4011346"/>
              <a:gd name="connsiteY14-24244" fmla="*/ 1142748 h 2017102"/>
              <a:gd name="connsiteX15-24245" fmla="*/ 13349 w 4011346"/>
              <a:gd name="connsiteY15-24246" fmla="*/ 1232853 h 2017102"/>
              <a:gd name="connsiteX16-24247" fmla="*/ 33373 w 4011346"/>
              <a:gd name="connsiteY16-24248" fmla="*/ 1266226 h 2017102"/>
              <a:gd name="connsiteX17-24249" fmla="*/ 33373 w 4011346"/>
              <a:gd name="connsiteY17-24250" fmla="*/ 1266226 h 2017102"/>
              <a:gd name="connsiteX18-24251" fmla="*/ 16687 w 4011346"/>
              <a:gd name="connsiteY18-24252" fmla="*/ 1296261 h 2017102"/>
              <a:gd name="connsiteX19-24253" fmla="*/ 3338 w 4011346"/>
              <a:gd name="connsiteY19-24254" fmla="*/ 1326296 h 2017102"/>
              <a:gd name="connsiteX20-24255" fmla="*/ 0 w 4011346"/>
              <a:gd name="connsiteY20-24256" fmla="*/ 1386366 h 2017102"/>
              <a:gd name="connsiteX21-24257" fmla="*/ 16687 w 4011346"/>
              <a:gd name="connsiteY21-24258" fmla="*/ 1429750 h 2017102"/>
              <a:gd name="connsiteX22-24259" fmla="*/ 20024 w 4011346"/>
              <a:gd name="connsiteY22-24260" fmla="*/ 1463122 h 2017102"/>
              <a:gd name="connsiteX23-24261" fmla="*/ 56733 w 4011346"/>
              <a:gd name="connsiteY23-24262" fmla="*/ 1473134 h 2017102"/>
              <a:gd name="connsiteX24-24263" fmla="*/ 116803 w 4011346"/>
              <a:gd name="connsiteY24-24264" fmla="*/ 1559902 h 2017102"/>
              <a:gd name="connsiteX25-24265" fmla="*/ 96780 w 4011346"/>
              <a:gd name="connsiteY25-24266" fmla="*/ 1583262 h 2017102"/>
              <a:gd name="connsiteX26-24267" fmla="*/ 93443 w 4011346"/>
              <a:gd name="connsiteY26-24268" fmla="*/ 1613297 h 2017102"/>
              <a:gd name="connsiteX27-24269" fmla="*/ 120141 w 4011346"/>
              <a:gd name="connsiteY27-24270" fmla="*/ 1616634 h 2017102"/>
              <a:gd name="connsiteX28-24271" fmla="*/ 160187 w 4011346"/>
              <a:gd name="connsiteY28-24272" fmla="*/ 1629983 h 2017102"/>
              <a:gd name="connsiteX29-24273" fmla="*/ 186885 w 4011346"/>
              <a:gd name="connsiteY29-24274" fmla="*/ 1643332 h 2017102"/>
              <a:gd name="connsiteX30-24275" fmla="*/ 213583 w 4011346"/>
              <a:gd name="connsiteY30-24276" fmla="*/ 1673367 h 2017102"/>
              <a:gd name="connsiteX31-24277" fmla="*/ 243618 w 4011346"/>
              <a:gd name="connsiteY31-24278" fmla="*/ 1676704 h 2017102"/>
              <a:gd name="connsiteX32-24279" fmla="*/ 287002 w 4011346"/>
              <a:gd name="connsiteY32-24280" fmla="*/ 1706740 h 2017102"/>
              <a:gd name="connsiteX33-24281" fmla="*/ 310363 w 4011346"/>
              <a:gd name="connsiteY33-24282" fmla="*/ 1716751 h 2017102"/>
              <a:gd name="connsiteX34-24283" fmla="*/ 310363 w 4011346"/>
              <a:gd name="connsiteY34-24284" fmla="*/ 1753461 h 2017102"/>
              <a:gd name="connsiteX35-24285" fmla="*/ 270316 w 4011346"/>
              <a:gd name="connsiteY35-24286" fmla="*/ 1793507 h 2017102"/>
              <a:gd name="connsiteX36-24287" fmla="*/ 280327 w 4011346"/>
              <a:gd name="connsiteY36-24288" fmla="*/ 1816868 h 2017102"/>
              <a:gd name="connsiteX37-24289" fmla="*/ 273653 w 4011346"/>
              <a:gd name="connsiteY37-24290" fmla="*/ 1836891 h 2017102"/>
              <a:gd name="connsiteX38-24291" fmla="*/ 266979 w 4011346"/>
              <a:gd name="connsiteY38-24292" fmla="*/ 1853577 h 2017102"/>
              <a:gd name="connsiteX39-24293" fmla="*/ 240281 w 4011346"/>
              <a:gd name="connsiteY39-24294" fmla="*/ 1893624 h 2017102"/>
              <a:gd name="connsiteX40-24295" fmla="*/ 307025 w 4011346"/>
              <a:gd name="connsiteY40-24296" fmla="*/ 1930334 h 2017102"/>
              <a:gd name="connsiteX41-24297" fmla="*/ 337060 w 4011346"/>
              <a:gd name="connsiteY41-24298" fmla="*/ 1937008 h 2017102"/>
              <a:gd name="connsiteX42-24299" fmla="*/ 360421 w 4011346"/>
              <a:gd name="connsiteY42-24300" fmla="*/ 1943683 h 2017102"/>
              <a:gd name="connsiteX43-24301" fmla="*/ 380444 w 4011346"/>
              <a:gd name="connsiteY43-24302" fmla="*/ 1950357 h 2017102"/>
              <a:gd name="connsiteX44-24303" fmla="*/ 407142 w 4011346"/>
              <a:gd name="connsiteY44-24304" fmla="*/ 1970380 h 2017102"/>
              <a:gd name="connsiteX45-24305" fmla="*/ 437177 w 4011346"/>
              <a:gd name="connsiteY45-24306" fmla="*/ 1967043 h 2017102"/>
              <a:gd name="connsiteX46-24307" fmla="*/ 507259 w 4011346"/>
              <a:gd name="connsiteY46-24308" fmla="*/ 2017102 h 2017102"/>
              <a:gd name="connsiteX47-24309" fmla="*/ 517271 w 4011346"/>
              <a:gd name="connsiteY47-24310" fmla="*/ 2003753 h 2017102"/>
              <a:gd name="connsiteX48-24311" fmla="*/ 507259 w 4011346"/>
              <a:gd name="connsiteY48-24312" fmla="*/ 1963706 h 2017102"/>
              <a:gd name="connsiteX49-24313" fmla="*/ 500584 w 4011346"/>
              <a:gd name="connsiteY49-24314" fmla="*/ 1930334 h 2017102"/>
              <a:gd name="connsiteX50-24315" fmla="*/ 483898 w 4011346"/>
              <a:gd name="connsiteY50-24316" fmla="*/ 1886950 h 2017102"/>
              <a:gd name="connsiteX51-24317" fmla="*/ 513933 w 4011346"/>
              <a:gd name="connsiteY51-24318" fmla="*/ 1866926 h 2017102"/>
              <a:gd name="connsiteX52-24319" fmla="*/ 547306 w 4011346"/>
              <a:gd name="connsiteY52-24320" fmla="*/ 1843566 h 2017102"/>
              <a:gd name="connsiteX53-24321" fmla="*/ 527282 w 4011346"/>
              <a:gd name="connsiteY53-24322" fmla="*/ 1826880 h 2017102"/>
              <a:gd name="connsiteX54-24323" fmla="*/ 517271 w 4011346"/>
              <a:gd name="connsiteY54-24324" fmla="*/ 1793507 h 2017102"/>
              <a:gd name="connsiteX55-24325" fmla="*/ 480561 w 4011346"/>
              <a:gd name="connsiteY55-24326" fmla="*/ 1776821 h 2017102"/>
              <a:gd name="connsiteX56-24327" fmla="*/ 470549 w 4011346"/>
              <a:gd name="connsiteY56-24328" fmla="*/ 1756798 h 2017102"/>
              <a:gd name="connsiteX57-24329" fmla="*/ 480561 w 4011346"/>
              <a:gd name="connsiteY57-24330" fmla="*/ 1726763 h 2017102"/>
              <a:gd name="connsiteX58-24331" fmla="*/ 490573 w 4011346"/>
              <a:gd name="connsiteY58-24332" fmla="*/ 1686716 h 2017102"/>
              <a:gd name="connsiteX59-24333" fmla="*/ 513933 w 4011346"/>
              <a:gd name="connsiteY59-24334" fmla="*/ 1706740 h 2017102"/>
              <a:gd name="connsiteX60-24335" fmla="*/ 520608 w 4011346"/>
              <a:gd name="connsiteY60-24336" fmla="*/ 1690053 h 2017102"/>
              <a:gd name="connsiteX61-24337" fmla="*/ 543968 w 4011346"/>
              <a:gd name="connsiteY61-24338" fmla="*/ 1653344 h 2017102"/>
              <a:gd name="connsiteX62-24339" fmla="*/ 574003 w 4011346"/>
              <a:gd name="connsiteY62-24340" fmla="*/ 1636658 h 2017102"/>
              <a:gd name="connsiteX63-24341" fmla="*/ 590690 w 4011346"/>
              <a:gd name="connsiteY63-24342" fmla="*/ 1650007 h 2017102"/>
              <a:gd name="connsiteX64-24343" fmla="*/ 610713 w 4011346"/>
              <a:gd name="connsiteY64-24344" fmla="*/ 1623309 h 2017102"/>
              <a:gd name="connsiteX65-24345" fmla="*/ 630736 w 4011346"/>
              <a:gd name="connsiteY65-24346" fmla="*/ 1650007 h 2017102"/>
              <a:gd name="connsiteX66-24347" fmla="*/ 657434 w 4011346"/>
              <a:gd name="connsiteY66-24348" fmla="*/ 1673367 h 2017102"/>
              <a:gd name="connsiteX67-24349" fmla="*/ 674120 w 4011346"/>
              <a:gd name="connsiteY67-24350" fmla="*/ 1680042 h 2017102"/>
              <a:gd name="connsiteX68-24351" fmla="*/ 697481 w 4011346"/>
              <a:gd name="connsiteY68-24352" fmla="*/ 1680042 h 2017102"/>
              <a:gd name="connsiteX69-24353" fmla="*/ 717504 w 4011346"/>
              <a:gd name="connsiteY69-24354" fmla="*/ 1666693 h 2017102"/>
              <a:gd name="connsiteX70-24355" fmla="*/ 744202 w 4011346"/>
              <a:gd name="connsiteY70-24356" fmla="*/ 1666693 h 2017102"/>
              <a:gd name="connsiteX71-24357" fmla="*/ 760888 w 4011346"/>
              <a:gd name="connsiteY71-24358" fmla="*/ 1663356 h 2017102"/>
              <a:gd name="connsiteX72-24359" fmla="*/ 790923 w 4011346"/>
              <a:gd name="connsiteY72-24360" fmla="*/ 1696728 h 2017102"/>
              <a:gd name="connsiteX73-24361" fmla="*/ 797598 w 4011346"/>
              <a:gd name="connsiteY73-24362" fmla="*/ 1670030 h 2017102"/>
              <a:gd name="connsiteX74-24363" fmla="*/ 817621 w 4011346"/>
              <a:gd name="connsiteY74-24364" fmla="*/ 1686716 h 2017102"/>
              <a:gd name="connsiteX75-24365" fmla="*/ 837644 w 4011346"/>
              <a:gd name="connsiteY75-24366" fmla="*/ 1663356 h 2017102"/>
              <a:gd name="connsiteX76-24367" fmla="*/ 827633 w 4011346"/>
              <a:gd name="connsiteY76-24368" fmla="*/ 1643332 h 2017102"/>
              <a:gd name="connsiteX77-24369" fmla="*/ 810946 w 4011346"/>
              <a:gd name="connsiteY77-24370" fmla="*/ 1629983 h 2017102"/>
              <a:gd name="connsiteX78-24371" fmla="*/ 810946 w 4011346"/>
              <a:gd name="connsiteY78-24372" fmla="*/ 1603286 h 2017102"/>
              <a:gd name="connsiteX79-24373" fmla="*/ 810946 w 4011346"/>
              <a:gd name="connsiteY79-24374" fmla="*/ 1589937 h 2017102"/>
              <a:gd name="connsiteX80-24375" fmla="*/ 830970 w 4011346"/>
              <a:gd name="connsiteY80-24376" fmla="*/ 1586599 h 2017102"/>
              <a:gd name="connsiteX81-24377" fmla="*/ 840981 w 4011346"/>
              <a:gd name="connsiteY81-24378" fmla="*/ 1583262 h 2017102"/>
              <a:gd name="connsiteX82-24379" fmla="*/ 820958 w 4011346"/>
              <a:gd name="connsiteY82-24380" fmla="*/ 1546553 h 2017102"/>
              <a:gd name="connsiteX83-24381" fmla="*/ 854330 w 4011346"/>
              <a:gd name="connsiteY83-24382" fmla="*/ 1539878 h 2017102"/>
              <a:gd name="connsiteX84-24383" fmla="*/ 891040 w 4011346"/>
              <a:gd name="connsiteY84-24384" fmla="*/ 1546553 h 2017102"/>
              <a:gd name="connsiteX85-24385" fmla="*/ 964459 w 4011346"/>
              <a:gd name="connsiteY85-24386" fmla="*/ 1503169 h 2017102"/>
              <a:gd name="connsiteX86-24387" fmla="*/ 1001168 w 4011346"/>
              <a:gd name="connsiteY86-24388" fmla="*/ 1503169 h 2017102"/>
              <a:gd name="connsiteX87-24389" fmla="*/ 1027866 w 4011346"/>
              <a:gd name="connsiteY87-24390" fmla="*/ 1479808 h 2017102"/>
              <a:gd name="connsiteX88-24391" fmla="*/ 1047890 w 4011346"/>
              <a:gd name="connsiteY88-24392" fmla="*/ 1489820 h 2017102"/>
              <a:gd name="connsiteX89-24393" fmla="*/ 1067913 w 4011346"/>
              <a:gd name="connsiteY89-24394" fmla="*/ 1499831 h 2017102"/>
              <a:gd name="connsiteX90-24395" fmla="*/ 1087936 w 4011346"/>
              <a:gd name="connsiteY90-24396" fmla="*/ 1526529 h 2017102"/>
              <a:gd name="connsiteX91-24397" fmla="*/ 1074587 w 4011346"/>
              <a:gd name="connsiteY91-24398" fmla="*/ 1539878 h 2017102"/>
              <a:gd name="connsiteX92-24399" fmla="*/ 1104622 w 4011346"/>
              <a:gd name="connsiteY92-24400" fmla="*/ 1539878 h 2017102"/>
              <a:gd name="connsiteX93-24401" fmla="*/ 1107960 w 4011346"/>
              <a:gd name="connsiteY93-24402" fmla="*/ 1556564 h 2017102"/>
              <a:gd name="connsiteX94-24403" fmla="*/ 1121309 w 4011346"/>
              <a:gd name="connsiteY94-24404" fmla="*/ 1539878 h 2017102"/>
              <a:gd name="connsiteX95-24405" fmla="*/ 1134657 w 4011346"/>
              <a:gd name="connsiteY95-24406" fmla="*/ 1553227 h 2017102"/>
              <a:gd name="connsiteX96-24407" fmla="*/ 1134657 w 4011346"/>
              <a:gd name="connsiteY96-24408" fmla="*/ 1573250 h 2017102"/>
              <a:gd name="connsiteX97-24409" fmla="*/ 1148006 w 4011346"/>
              <a:gd name="connsiteY97-24410" fmla="*/ 1569913 h 2017102"/>
              <a:gd name="connsiteX98-24411" fmla="*/ 1208076 w 4011346"/>
              <a:gd name="connsiteY98-24412" fmla="*/ 1523192 h 2017102"/>
              <a:gd name="connsiteX99-24413" fmla="*/ 1211414 w 4011346"/>
              <a:gd name="connsiteY99-24414" fmla="*/ 1543215 h 2017102"/>
              <a:gd name="connsiteX100-24415" fmla="*/ 1244786 w 4011346"/>
              <a:gd name="connsiteY100-24416" fmla="*/ 1563239 h 2017102"/>
              <a:gd name="connsiteX101-24417" fmla="*/ 1264809 w 4011346"/>
              <a:gd name="connsiteY101-24418" fmla="*/ 1593274 h 2017102"/>
              <a:gd name="connsiteX102-24419" fmla="*/ 1298181 w 4011346"/>
              <a:gd name="connsiteY102-24420" fmla="*/ 1700065 h 2017102"/>
              <a:gd name="connsiteX103-24421" fmla="*/ 1308193 w 4011346"/>
              <a:gd name="connsiteY103-24422" fmla="*/ 1656681 h 2017102"/>
              <a:gd name="connsiteX104-24423" fmla="*/ 1344903 w 4011346"/>
              <a:gd name="connsiteY104-24424" fmla="*/ 1676704 h 2017102"/>
              <a:gd name="connsiteX105-24425" fmla="*/ 1388287 w 4011346"/>
              <a:gd name="connsiteY105-24426" fmla="*/ 1676704 h 2017102"/>
              <a:gd name="connsiteX106-24427" fmla="*/ 1394961 w 4011346"/>
              <a:gd name="connsiteY106-24428" fmla="*/ 1700065 h 2017102"/>
              <a:gd name="connsiteX107-24429" fmla="*/ 1435008 w 4011346"/>
              <a:gd name="connsiteY107-24430" fmla="*/ 1723426 h 2017102"/>
              <a:gd name="connsiteX108-24431" fmla="*/ 1465043 w 4011346"/>
              <a:gd name="connsiteY108-24432" fmla="*/ 1723426 h 2017102"/>
              <a:gd name="connsiteX109-24433" fmla="*/ 1491741 w 4011346"/>
              <a:gd name="connsiteY109-24434" fmla="*/ 1736775 h 2017102"/>
              <a:gd name="connsiteX110-24435" fmla="*/ 1535125 w 4011346"/>
              <a:gd name="connsiteY110-24436" fmla="*/ 1693391 h 2017102"/>
              <a:gd name="connsiteX111-24437" fmla="*/ 1571834 w 4011346"/>
              <a:gd name="connsiteY111-24438" fmla="*/ 1673367 h 2017102"/>
              <a:gd name="connsiteX112-24439" fmla="*/ 1608544 w 4011346"/>
              <a:gd name="connsiteY112-24440" fmla="*/ 1676704 h 2017102"/>
              <a:gd name="connsiteX113-24441" fmla="*/ 1655265 w 4011346"/>
              <a:gd name="connsiteY113-24442" fmla="*/ 1690053 h 2017102"/>
              <a:gd name="connsiteX114-24443" fmla="*/ 1681963 w 4011346"/>
              <a:gd name="connsiteY114-24444" fmla="*/ 1706740 h 2017102"/>
              <a:gd name="connsiteX115-24445" fmla="*/ 1735358 w 4011346"/>
              <a:gd name="connsiteY115-24446" fmla="*/ 1700065 h 2017102"/>
              <a:gd name="connsiteX116-24447" fmla="*/ 1745370 w 4011346"/>
              <a:gd name="connsiteY116-24448" fmla="*/ 1680042 h 2017102"/>
              <a:gd name="connsiteX117-24449" fmla="*/ 1738695 w 4011346"/>
              <a:gd name="connsiteY117-24450" fmla="*/ 1660018 h 2017102"/>
              <a:gd name="connsiteX118-24451" fmla="*/ 1765393 w 4011346"/>
              <a:gd name="connsiteY118-24452" fmla="*/ 1633321 h 2017102"/>
              <a:gd name="connsiteX119-24453" fmla="*/ 1778742 w 4011346"/>
              <a:gd name="connsiteY119-24454" fmla="*/ 1629983 h 2017102"/>
              <a:gd name="connsiteX120-24455" fmla="*/ 1812114 w 4011346"/>
              <a:gd name="connsiteY120-24456" fmla="*/ 1646669 h 2017102"/>
              <a:gd name="connsiteX121-24457" fmla="*/ 1852161 w 4011346"/>
              <a:gd name="connsiteY121-24458" fmla="*/ 1660018 h 2017102"/>
              <a:gd name="connsiteX122-24459" fmla="*/ 1858836 w 4011346"/>
              <a:gd name="connsiteY122-24460" fmla="*/ 1686716 h 2017102"/>
              <a:gd name="connsiteX123-24461" fmla="*/ 1872184 w 4011346"/>
              <a:gd name="connsiteY123-24462" fmla="*/ 1693391 h 2017102"/>
              <a:gd name="connsiteX124-24463" fmla="*/ 1902219 w 4011346"/>
              <a:gd name="connsiteY124-24464" fmla="*/ 1696728 h 2017102"/>
              <a:gd name="connsiteX125-24465" fmla="*/ 1932254 w 4011346"/>
              <a:gd name="connsiteY125-24466" fmla="*/ 1680042 h 2017102"/>
              <a:gd name="connsiteX126-24467" fmla="*/ 1962290 w 4011346"/>
              <a:gd name="connsiteY126-24468" fmla="*/ 1693391 h 2017102"/>
              <a:gd name="connsiteX127-24469" fmla="*/ 1985650 w 4011346"/>
              <a:gd name="connsiteY127-24470" fmla="*/ 1706740 h 2017102"/>
              <a:gd name="connsiteX128-24471" fmla="*/ 1995662 w 4011346"/>
              <a:gd name="connsiteY128-24472" fmla="*/ 1716751 h 2017102"/>
              <a:gd name="connsiteX129-24473" fmla="*/ 2032371 w 4011346"/>
              <a:gd name="connsiteY129-24474" fmla="*/ 1736775 h 2017102"/>
              <a:gd name="connsiteX130-24475" fmla="*/ 2069081 w 4011346"/>
              <a:gd name="connsiteY130-24476" fmla="*/ 1733437 h 2017102"/>
              <a:gd name="connsiteX131-24477" fmla="*/ 2142500 w 4011346"/>
              <a:gd name="connsiteY131-24478" fmla="*/ 1690053 h 2017102"/>
              <a:gd name="connsiteX132-24479" fmla="*/ 2195895 w 4011346"/>
              <a:gd name="connsiteY132-24480" fmla="*/ 1703402 h 2017102"/>
              <a:gd name="connsiteX133-24481" fmla="*/ 2225930 w 4011346"/>
              <a:gd name="connsiteY133-24482" fmla="*/ 1713414 h 2017102"/>
              <a:gd name="connsiteX134-24483" fmla="*/ 2259303 w 4011346"/>
              <a:gd name="connsiteY134-24484" fmla="*/ 1700065 h 2017102"/>
              <a:gd name="connsiteX135-24485" fmla="*/ 2262640 w 4011346"/>
              <a:gd name="connsiteY135-24486" fmla="*/ 1673367 h 2017102"/>
              <a:gd name="connsiteX136-24487" fmla="*/ 2282663 w 4011346"/>
              <a:gd name="connsiteY136-24488" fmla="*/ 1643332 h 2017102"/>
              <a:gd name="connsiteX137-24489" fmla="*/ 2299349 w 4011346"/>
              <a:gd name="connsiteY137-24490" fmla="*/ 1589937 h 2017102"/>
              <a:gd name="connsiteX138-24491" fmla="*/ 2282663 w 4011346"/>
              <a:gd name="connsiteY138-24492" fmla="*/ 1593274 h 2017102"/>
              <a:gd name="connsiteX139-24493" fmla="*/ 2312698 w 4011346"/>
              <a:gd name="connsiteY139-24494" fmla="*/ 1566576 h 2017102"/>
              <a:gd name="connsiteX140-24495" fmla="*/ 2339396 w 4011346"/>
              <a:gd name="connsiteY140-24496" fmla="*/ 1563239 h 2017102"/>
              <a:gd name="connsiteX141-24497" fmla="*/ 2396129 w 4011346"/>
              <a:gd name="connsiteY141-24498" fmla="*/ 1573250 h 2017102"/>
              <a:gd name="connsiteX142-24499" fmla="*/ 2436176 w 4011346"/>
              <a:gd name="connsiteY142-24500" fmla="*/ 1599948 h 2017102"/>
              <a:gd name="connsiteX143-24501" fmla="*/ 2462873 w 4011346"/>
              <a:gd name="connsiteY143-24502" fmla="*/ 1629983 h 2017102"/>
              <a:gd name="connsiteX144-24503" fmla="*/ 2469548 w 4011346"/>
              <a:gd name="connsiteY144-24504" fmla="*/ 1666693 h 2017102"/>
              <a:gd name="connsiteX145-24505" fmla="*/ 2476222 w 4011346"/>
              <a:gd name="connsiteY145-24506" fmla="*/ 1706740 h 2017102"/>
              <a:gd name="connsiteX146-24507" fmla="*/ 2486234 w 4011346"/>
              <a:gd name="connsiteY146-24508" fmla="*/ 1726763 h 2017102"/>
              <a:gd name="connsiteX147-24509" fmla="*/ 2529618 w 4011346"/>
              <a:gd name="connsiteY147-24510" fmla="*/ 1740112 h 2017102"/>
              <a:gd name="connsiteX148-24511" fmla="*/ 2549641 w 4011346"/>
              <a:gd name="connsiteY148-24512" fmla="*/ 1760135 h 2017102"/>
              <a:gd name="connsiteX149-24513" fmla="*/ 2562990 w 4011346"/>
              <a:gd name="connsiteY149-24514" fmla="*/ 1793507 h 2017102"/>
              <a:gd name="connsiteX150-24515" fmla="*/ 2586351 w 4011346"/>
              <a:gd name="connsiteY150-24516" fmla="*/ 1786833 h 2017102"/>
              <a:gd name="connsiteX151-24517" fmla="*/ 2606374 w 4011346"/>
              <a:gd name="connsiteY151-24518" fmla="*/ 1776821 h 2017102"/>
              <a:gd name="connsiteX152-24519" fmla="*/ 2639746 w 4011346"/>
              <a:gd name="connsiteY152-24520" fmla="*/ 1760135 h 2017102"/>
              <a:gd name="connsiteX153-24521" fmla="*/ 2643084 w 4011346"/>
              <a:gd name="connsiteY153-24522" fmla="*/ 1776821 h 2017102"/>
              <a:gd name="connsiteX154-24523" fmla="*/ 2626398 w 4011346"/>
              <a:gd name="connsiteY154-24524" fmla="*/ 1806856 h 2017102"/>
              <a:gd name="connsiteX155-24525" fmla="*/ 2616386 w 4011346"/>
              <a:gd name="connsiteY155-24526" fmla="*/ 1843566 h 2017102"/>
              <a:gd name="connsiteX156-24527" fmla="*/ 2603037 w 4011346"/>
              <a:gd name="connsiteY156-24528" fmla="*/ 1896961 h 2017102"/>
              <a:gd name="connsiteX157-24529" fmla="*/ 2579676 w 4011346"/>
              <a:gd name="connsiteY157-24530" fmla="*/ 1870264 h 2017102"/>
              <a:gd name="connsiteX158-24531" fmla="*/ 2552979 w 4011346"/>
              <a:gd name="connsiteY158-24532" fmla="*/ 1893624 h 2017102"/>
              <a:gd name="connsiteX159-24533" fmla="*/ 2559653 w 4011346"/>
              <a:gd name="connsiteY159-24534" fmla="*/ 1920322 h 2017102"/>
              <a:gd name="connsiteX160-24535" fmla="*/ 2559653 w 4011346"/>
              <a:gd name="connsiteY160-24536" fmla="*/ 1957031 h 2017102"/>
              <a:gd name="connsiteX161-24537" fmla="*/ 2549641 w 4011346"/>
              <a:gd name="connsiteY161-24538" fmla="*/ 1977055 h 2017102"/>
              <a:gd name="connsiteX162-24539" fmla="*/ 2589688 w 4011346"/>
              <a:gd name="connsiteY162-24540" fmla="*/ 1957031 h 2017102"/>
              <a:gd name="connsiteX163-24541" fmla="*/ 2626398 w 4011346"/>
              <a:gd name="connsiteY163-24542" fmla="*/ 1967043 h 2017102"/>
              <a:gd name="connsiteX164-24543" fmla="*/ 2653095 w 4011346"/>
              <a:gd name="connsiteY164-24544" fmla="*/ 1943683 h 2017102"/>
              <a:gd name="connsiteX165-24545" fmla="*/ 2683130 w 4011346"/>
              <a:gd name="connsiteY165-24546" fmla="*/ 1890287 h 2017102"/>
              <a:gd name="connsiteX166-24547" fmla="*/ 2753212 w 4011346"/>
              <a:gd name="connsiteY166-24548" fmla="*/ 1803519 h 2017102"/>
              <a:gd name="connsiteX167-24549" fmla="*/ 2783247 w 4011346"/>
              <a:gd name="connsiteY167-24550" fmla="*/ 1733437 h 2017102"/>
              <a:gd name="connsiteX168-24551" fmla="*/ 2803271 w 4011346"/>
              <a:gd name="connsiteY168-24552" fmla="*/ 1629983 h 2017102"/>
              <a:gd name="connsiteX169-24553" fmla="*/ 2793259 w 4011346"/>
              <a:gd name="connsiteY169-24554" fmla="*/ 1579925 h 2017102"/>
              <a:gd name="connsiteX170-24555" fmla="*/ 2769898 w 4011346"/>
              <a:gd name="connsiteY170-24556" fmla="*/ 1546553 h 2017102"/>
              <a:gd name="connsiteX171-24557" fmla="*/ 2726514 w 4011346"/>
              <a:gd name="connsiteY171-24558" fmla="*/ 1546553 h 2017102"/>
              <a:gd name="connsiteX172-24559" fmla="*/ 2699817 w 4011346"/>
              <a:gd name="connsiteY172-24560" fmla="*/ 1546553 h 2017102"/>
              <a:gd name="connsiteX173-24561" fmla="*/ 2683130 w 4011346"/>
              <a:gd name="connsiteY173-24562" fmla="*/ 1526529 h 2017102"/>
              <a:gd name="connsiteX174-24563" fmla="*/ 2669781 w 4011346"/>
              <a:gd name="connsiteY174-24564" fmla="*/ 1506506 h 2017102"/>
              <a:gd name="connsiteX175-24565" fmla="*/ 2763224 w 4011346"/>
              <a:gd name="connsiteY175-24566" fmla="*/ 1389703 h 2017102"/>
              <a:gd name="connsiteX176-24567" fmla="*/ 2846654 w 4011346"/>
              <a:gd name="connsiteY176-24568" fmla="*/ 1322959 h 2017102"/>
              <a:gd name="connsiteX177-24569" fmla="*/ 2890038 w 4011346"/>
              <a:gd name="connsiteY177-24570" fmla="*/ 1299598 h 2017102"/>
              <a:gd name="connsiteX178-24571" fmla="*/ 2933422 w 4011346"/>
              <a:gd name="connsiteY178-24572" fmla="*/ 1319621 h 2017102"/>
              <a:gd name="connsiteX179-24573" fmla="*/ 2950109 w 4011346"/>
              <a:gd name="connsiteY179-24574" fmla="*/ 1302935 h 2017102"/>
              <a:gd name="connsiteX180-24575" fmla="*/ 2993492 w 4011346"/>
              <a:gd name="connsiteY180-24576" fmla="*/ 1319621 h 2017102"/>
              <a:gd name="connsiteX181-24577" fmla="*/ 3006841 w 4011346"/>
              <a:gd name="connsiteY181-24578" fmla="*/ 1286249 h 2017102"/>
              <a:gd name="connsiteX182-24579" fmla="*/ 3053563 w 4011346"/>
              <a:gd name="connsiteY182-24580" fmla="*/ 1296261 h 2017102"/>
              <a:gd name="connsiteX183-24581" fmla="*/ 3070249 w 4011346"/>
              <a:gd name="connsiteY183-24582" fmla="*/ 1312947 h 2017102"/>
              <a:gd name="connsiteX184-24583" fmla="*/ 3060237 w 4011346"/>
              <a:gd name="connsiteY184-24584" fmla="*/ 1332970 h 2017102"/>
              <a:gd name="connsiteX185-24585" fmla="*/ 3123644 w 4011346"/>
              <a:gd name="connsiteY185-24586" fmla="*/ 1316284 h 2017102"/>
              <a:gd name="connsiteX186-24587" fmla="*/ 3140330 w 4011346"/>
              <a:gd name="connsiteY186-24588" fmla="*/ 1302935 h 2017102"/>
              <a:gd name="connsiteX187-24589" fmla="*/ 3123644 w 4011346"/>
              <a:gd name="connsiteY187-24590" fmla="*/ 1289586 h 2017102"/>
              <a:gd name="connsiteX188-24591" fmla="*/ 3143668 w 4011346"/>
              <a:gd name="connsiteY188-24592" fmla="*/ 1249540 h 2017102"/>
              <a:gd name="connsiteX189-24593" fmla="*/ 3190389 w 4011346"/>
              <a:gd name="connsiteY189-24594" fmla="*/ 1179458 h 2017102"/>
              <a:gd name="connsiteX190-24595" fmla="*/ 3233773 w 4011346"/>
              <a:gd name="connsiteY190-24596" fmla="*/ 1176121 h 2017102"/>
              <a:gd name="connsiteX191-24597" fmla="*/ 3273819 w 4011346"/>
              <a:gd name="connsiteY191-24598" fmla="*/ 1186132 h 2017102"/>
              <a:gd name="connsiteX192-24599" fmla="*/ 3277157 w 4011346"/>
              <a:gd name="connsiteY192-24600" fmla="*/ 1242865 h 2017102"/>
              <a:gd name="connsiteX193-24601" fmla="*/ 3320541 w 4011346"/>
              <a:gd name="connsiteY193-24602" fmla="*/ 1199481 h 2017102"/>
              <a:gd name="connsiteX194-24603" fmla="*/ 3343901 w 4011346"/>
              <a:gd name="connsiteY194-24604" fmla="*/ 1182795 h 2017102"/>
              <a:gd name="connsiteX195-24605" fmla="*/ 3350576 w 4011346"/>
              <a:gd name="connsiteY195-24606" fmla="*/ 1149423 h 2017102"/>
              <a:gd name="connsiteX196-24607" fmla="*/ 3377273 w 4011346"/>
              <a:gd name="connsiteY196-24608" fmla="*/ 1132737 h 2017102"/>
              <a:gd name="connsiteX197-24609" fmla="*/ 3407309 w 4011346"/>
              <a:gd name="connsiteY197-24610" fmla="*/ 1142748 h 2017102"/>
              <a:gd name="connsiteX198-24611" fmla="*/ 3373936 w 4011346"/>
              <a:gd name="connsiteY198-24612" fmla="*/ 1172783 h 2017102"/>
              <a:gd name="connsiteX199-24613" fmla="*/ 3360587 w 4011346"/>
              <a:gd name="connsiteY199-24614" fmla="*/ 1222842 h 2017102"/>
              <a:gd name="connsiteX200-24615" fmla="*/ 3323878 w 4011346"/>
              <a:gd name="connsiteY200-24616" fmla="*/ 1262888 h 2017102"/>
              <a:gd name="connsiteX201-24617" fmla="*/ 3210412 w 4011346"/>
              <a:gd name="connsiteY201-24618" fmla="*/ 1359668 h 2017102"/>
              <a:gd name="connsiteX202-24619" fmla="*/ 3163691 w 4011346"/>
              <a:gd name="connsiteY202-24620" fmla="*/ 1429750 h 2017102"/>
              <a:gd name="connsiteX203-24621" fmla="*/ 3160354 w 4011346"/>
              <a:gd name="connsiteY203-24622" fmla="*/ 1503169 h 2017102"/>
              <a:gd name="connsiteX204-24623" fmla="*/ 3170365 w 4011346"/>
              <a:gd name="connsiteY204-24624" fmla="*/ 1593274 h 2017102"/>
              <a:gd name="connsiteX205-24625" fmla="*/ 3190389 w 4011346"/>
              <a:gd name="connsiteY205-24626" fmla="*/ 1656681 h 2017102"/>
              <a:gd name="connsiteX206-24627" fmla="*/ 3217087 w 4011346"/>
              <a:gd name="connsiteY206-24628" fmla="*/ 1646669 h 2017102"/>
              <a:gd name="connsiteX207-24629" fmla="*/ 3240447 w 4011346"/>
              <a:gd name="connsiteY207-24630" fmla="*/ 1579925 h 2017102"/>
              <a:gd name="connsiteX208-24631" fmla="*/ 3270482 w 4011346"/>
              <a:gd name="connsiteY208-24632" fmla="*/ 1576588 h 2017102"/>
              <a:gd name="connsiteX209-24633" fmla="*/ 3287168 w 4011346"/>
              <a:gd name="connsiteY209-24634" fmla="*/ 1516518 h 2017102"/>
              <a:gd name="connsiteX210-24635" fmla="*/ 3313866 w 4011346"/>
              <a:gd name="connsiteY210-24636" fmla="*/ 1506506 h 2017102"/>
              <a:gd name="connsiteX211-24637" fmla="*/ 3313866 w 4011346"/>
              <a:gd name="connsiteY211-24638" fmla="*/ 1476471 h 2017102"/>
              <a:gd name="connsiteX212-24639" fmla="*/ 3337227 w 4011346"/>
              <a:gd name="connsiteY212-24640" fmla="*/ 1439761 h 2017102"/>
              <a:gd name="connsiteX213-24641" fmla="*/ 3330552 w 4011346"/>
              <a:gd name="connsiteY213-24642" fmla="*/ 1396377 h 2017102"/>
              <a:gd name="connsiteX214-24643" fmla="*/ 3333890 w 4011346"/>
              <a:gd name="connsiteY214-24644" fmla="*/ 1366342 h 2017102"/>
              <a:gd name="connsiteX215-24645" fmla="*/ 3323878 w 4011346"/>
              <a:gd name="connsiteY215-24646" fmla="*/ 1356331 h 2017102"/>
              <a:gd name="connsiteX216-24647" fmla="*/ 3363925 w 4011346"/>
              <a:gd name="connsiteY216-24648" fmla="*/ 1269563 h 2017102"/>
              <a:gd name="connsiteX217-24649" fmla="*/ 3383948 w 4011346"/>
              <a:gd name="connsiteY217-24650" fmla="*/ 1279575 h 2017102"/>
              <a:gd name="connsiteX218-24651" fmla="*/ 3410646 w 4011346"/>
              <a:gd name="connsiteY218-24652" fmla="*/ 1252877 h 2017102"/>
              <a:gd name="connsiteX219-24653" fmla="*/ 3420657 w 4011346"/>
              <a:gd name="connsiteY219-24654" fmla="*/ 1279575 h 2017102"/>
              <a:gd name="connsiteX220-24655" fmla="*/ 3447355 w 4011346"/>
              <a:gd name="connsiteY220-24656" fmla="*/ 1262888 h 2017102"/>
              <a:gd name="connsiteX221-24657" fmla="*/ 3477390 w 4011346"/>
              <a:gd name="connsiteY221-24658" fmla="*/ 1252877 h 2017102"/>
              <a:gd name="connsiteX222-24659" fmla="*/ 3514100 w 4011346"/>
              <a:gd name="connsiteY222-24660" fmla="*/ 1279575 h 2017102"/>
              <a:gd name="connsiteX223-24661" fmla="*/ 3574170 w 4011346"/>
              <a:gd name="connsiteY223-24662" fmla="*/ 1212830 h 2017102"/>
              <a:gd name="connsiteX224-24663" fmla="*/ 3637577 w 4011346"/>
              <a:gd name="connsiteY224-24664" fmla="*/ 1166109 h 2017102"/>
              <a:gd name="connsiteX225-24665" fmla="*/ 3690973 w 4011346"/>
              <a:gd name="connsiteY225-24666" fmla="*/ 1129399 h 2017102"/>
              <a:gd name="connsiteX226-24667" fmla="*/ 3741031 w 4011346"/>
              <a:gd name="connsiteY226-24668" fmla="*/ 1156097 h 2017102"/>
              <a:gd name="connsiteX227-24669" fmla="*/ 3751043 w 4011346"/>
              <a:gd name="connsiteY227-24670" fmla="*/ 1129399 h 2017102"/>
              <a:gd name="connsiteX228-24671" fmla="*/ 3727682 w 4011346"/>
              <a:gd name="connsiteY228-24672" fmla="*/ 1062655 h 2017102"/>
              <a:gd name="connsiteX229-24673" fmla="*/ 3700984 w 4011346"/>
              <a:gd name="connsiteY229-24674" fmla="*/ 1045969 h 2017102"/>
              <a:gd name="connsiteX230-24675" fmla="*/ 3697647 w 4011346"/>
              <a:gd name="connsiteY230-24676" fmla="*/ 1015934 h 2017102"/>
              <a:gd name="connsiteX231-24677" fmla="*/ 3751043 w 4011346"/>
              <a:gd name="connsiteY231-24678" fmla="*/ 1022608 h 2017102"/>
              <a:gd name="connsiteX232-24679" fmla="*/ 3774403 w 4011346"/>
              <a:gd name="connsiteY232-24680" fmla="*/ 979224 h 2017102"/>
              <a:gd name="connsiteX233-24681" fmla="*/ 3767729 w 4011346"/>
              <a:gd name="connsiteY233-24682" fmla="*/ 952526 h 2017102"/>
              <a:gd name="connsiteX234-24683" fmla="*/ 3794427 w 4011346"/>
              <a:gd name="connsiteY234-24684" fmla="*/ 919154 h 2017102"/>
              <a:gd name="connsiteX235-24685" fmla="*/ 3804438 w 4011346"/>
              <a:gd name="connsiteY235-24686" fmla="*/ 962538 h 2017102"/>
              <a:gd name="connsiteX236-24687" fmla="*/ 3827799 w 4011346"/>
              <a:gd name="connsiteY236-24688" fmla="*/ 979224 h 2017102"/>
              <a:gd name="connsiteX237-24689" fmla="*/ 3874520 w 4011346"/>
              <a:gd name="connsiteY237-24690" fmla="*/ 999248 h 2017102"/>
              <a:gd name="connsiteX238-24691" fmla="*/ 3894544 w 4011346"/>
              <a:gd name="connsiteY238-24692" fmla="*/ 1025945 h 2017102"/>
              <a:gd name="connsiteX239-24693" fmla="*/ 3941265 w 4011346"/>
              <a:gd name="connsiteY239-24694" fmla="*/ 1049306 h 2017102"/>
              <a:gd name="connsiteX240-24695" fmla="*/ 3947939 w 4011346"/>
              <a:gd name="connsiteY240-24696" fmla="*/ 1035957 h 2017102"/>
              <a:gd name="connsiteX241-24697" fmla="*/ 3957951 w 4011346"/>
              <a:gd name="connsiteY241-24698" fmla="*/ 972550 h 2017102"/>
              <a:gd name="connsiteX242-24699" fmla="*/ 4004672 w 4011346"/>
              <a:gd name="connsiteY242-24700" fmla="*/ 965875 h 2017102"/>
              <a:gd name="connsiteX243-24701" fmla="*/ 4011346 w 4011346"/>
              <a:gd name="connsiteY243-24702" fmla="*/ 932503 h 2017102"/>
              <a:gd name="connsiteX244-24703" fmla="*/ 3967963 w 4011346"/>
              <a:gd name="connsiteY244-24704" fmla="*/ 895794 h 2017102"/>
              <a:gd name="connsiteX245-24705" fmla="*/ 3921241 w 4011346"/>
              <a:gd name="connsiteY245-24706" fmla="*/ 879107 h 2017102"/>
              <a:gd name="connsiteX246-24707" fmla="*/ 3907892 w 4011346"/>
              <a:gd name="connsiteY246-24708" fmla="*/ 882445 h 2017102"/>
              <a:gd name="connsiteX247-24709" fmla="*/ 3907892 w 4011346"/>
              <a:gd name="connsiteY247-24710" fmla="*/ 915817 h 2017102"/>
              <a:gd name="connsiteX248-24711" fmla="*/ 3887869 w 4011346"/>
              <a:gd name="connsiteY248-24712" fmla="*/ 909142 h 2017102"/>
              <a:gd name="connsiteX249-24713" fmla="*/ 3874520 w 4011346"/>
              <a:gd name="connsiteY249-24714" fmla="*/ 855747 h 2017102"/>
              <a:gd name="connsiteX250-24715" fmla="*/ 3817787 w 4011346"/>
              <a:gd name="connsiteY250-24716" fmla="*/ 792340 h 2017102"/>
              <a:gd name="connsiteX251-24717" fmla="*/ 3717671 w 4011346"/>
              <a:gd name="connsiteY251-24718" fmla="*/ 715583 h 2017102"/>
              <a:gd name="connsiteX252-24719" fmla="*/ 3664275 w 4011346"/>
              <a:gd name="connsiteY252-24720" fmla="*/ 695560 h 2017102"/>
              <a:gd name="connsiteX253-24721" fmla="*/ 3584181 w 4011346"/>
              <a:gd name="connsiteY253-24722" fmla="*/ 688886 h 2017102"/>
              <a:gd name="connsiteX254-24723" fmla="*/ 3520774 w 4011346"/>
              <a:gd name="connsiteY254-24724" fmla="*/ 672199 h 2017102"/>
              <a:gd name="connsiteX255-24725" fmla="*/ 3530786 w 4011346"/>
              <a:gd name="connsiteY255-24726" fmla="*/ 712246 h 2017102"/>
              <a:gd name="connsiteX256-24727" fmla="*/ 3537460 w 4011346"/>
              <a:gd name="connsiteY256-24728" fmla="*/ 738944 h 2017102"/>
              <a:gd name="connsiteX257-24729" fmla="*/ 3507425 w 4011346"/>
              <a:gd name="connsiteY257-24730" fmla="*/ 762304 h 2017102"/>
              <a:gd name="connsiteX258-24731" fmla="*/ 3477390 w 4011346"/>
              <a:gd name="connsiteY258-24732" fmla="*/ 735607 h 2017102"/>
              <a:gd name="connsiteX259-24733" fmla="*/ 3477390 w 4011346"/>
              <a:gd name="connsiteY259-24734" fmla="*/ 715583 h 2017102"/>
              <a:gd name="connsiteX260-24735" fmla="*/ 3504088 w 4011346"/>
              <a:gd name="connsiteY260-24736" fmla="*/ 695560 h 2017102"/>
              <a:gd name="connsiteX261-24737" fmla="*/ 3467379 w 4011346"/>
              <a:gd name="connsiteY261-24738" fmla="*/ 682211 h 2017102"/>
              <a:gd name="connsiteX262-24739" fmla="*/ 3450692 w 4011346"/>
              <a:gd name="connsiteY262-24740" fmla="*/ 708909 h 2017102"/>
              <a:gd name="connsiteX263-24741" fmla="*/ 3440681 w 4011346"/>
              <a:gd name="connsiteY263-24742" fmla="*/ 722258 h 2017102"/>
              <a:gd name="connsiteX264-24743" fmla="*/ 3357250 w 4011346"/>
              <a:gd name="connsiteY264-24744" fmla="*/ 708909 h 2017102"/>
              <a:gd name="connsiteX265-24745" fmla="*/ 3297180 w 4011346"/>
              <a:gd name="connsiteY265-24746" fmla="*/ 715583 h 2017102"/>
              <a:gd name="connsiteX266-24747" fmla="*/ 3267145 w 4011346"/>
              <a:gd name="connsiteY266-24748" fmla="*/ 692223 h 2017102"/>
              <a:gd name="connsiteX267-24749" fmla="*/ 3267145 w 4011346"/>
              <a:gd name="connsiteY267-24750" fmla="*/ 655513 h 2017102"/>
              <a:gd name="connsiteX268-24751" fmla="*/ 3203738 w 4011346"/>
              <a:gd name="connsiteY268-24752" fmla="*/ 598780 h 2017102"/>
              <a:gd name="connsiteX269-24753" fmla="*/ 3076923 w 4011346"/>
              <a:gd name="connsiteY269-24754" fmla="*/ 605455 h 2017102"/>
              <a:gd name="connsiteX270-24755" fmla="*/ 3043551 w 4011346"/>
              <a:gd name="connsiteY270-24756" fmla="*/ 582094 h 2017102"/>
              <a:gd name="connsiteX271-24757" fmla="*/ 3000167 w 4011346"/>
              <a:gd name="connsiteY271-24758" fmla="*/ 535373 h 2017102"/>
              <a:gd name="connsiteX272-24759" fmla="*/ 3013516 w 4011346"/>
              <a:gd name="connsiteY272-24760" fmla="*/ 528699 h 2017102"/>
              <a:gd name="connsiteX273-24761" fmla="*/ 3000167 w 4011346"/>
              <a:gd name="connsiteY273-24762" fmla="*/ 508675 h 2017102"/>
              <a:gd name="connsiteX274-24763" fmla="*/ 2970132 w 4011346"/>
              <a:gd name="connsiteY274-24764" fmla="*/ 505338 h 2017102"/>
              <a:gd name="connsiteX275-24765" fmla="*/ 2920073 w 4011346"/>
              <a:gd name="connsiteY275-24766" fmla="*/ 552059 h 2017102"/>
              <a:gd name="connsiteX276-24767" fmla="*/ 2920073 w 4011346"/>
              <a:gd name="connsiteY276-24768" fmla="*/ 552059 h 2017102"/>
              <a:gd name="connsiteX277-24769" fmla="*/ 2916736 w 4011346"/>
              <a:gd name="connsiteY277-24770" fmla="*/ 502001 h 2017102"/>
              <a:gd name="connsiteX278-24771" fmla="*/ 2936760 w 4011346"/>
              <a:gd name="connsiteY278-24772" fmla="*/ 498664 h 2017102"/>
              <a:gd name="connsiteX279-24773" fmla="*/ 2866678 w 4011346"/>
              <a:gd name="connsiteY279-24774" fmla="*/ 468629 h 2017102"/>
              <a:gd name="connsiteX280-24775" fmla="*/ 2813282 w 4011346"/>
              <a:gd name="connsiteY280-24776" fmla="*/ 465291 h 2017102"/>
              <a:gd name="connsiteX281-24777" fmla="*/ 2793259 w 4011346"/>
              <a:gd name="connsiteY281-24778" fmla="*/ 488652 h 2017102"/>
              <a:gd name="connsiteX282-24779" fmla="*/ 2743200 w 4011346"/>
              <a:gd name="connsiteY282-24780" fmla="*/ 498664 h 2017102"/>
              <a:gd name="connsiteX283-24781" fmla="*/ 2786584 w 4011346"/>
              <a:gd name="connsiteY283-24782" fmla="*/ 508675 h 2017102"/>
              <a:gd name="connsiteX284-24783" fmla="*/ 2763224 w 4011346"/>
              <a:gd name="connsiteY284-24784" fmla="*/ 528699 h 2017102"/>
              <a:gd name="connsiteX285-24785" fmla="*/ 2769898 w 4011346"/>
              <a:gd name="connsiteY285-24786" fmla="*/ 578757 h 2017102"/>
              <a:gd name="connsiteX286-24787" fmla="*/ 2749875 w 4011346"/>
              <a:gd name="connsiteY286-24788" fmla="*/ 562071 h 2017102"/>
              <a:gd name="connsiteX287-24789" fmla="*/ 2733189 w 4011346"/>
              <a:gd name="connsiteY287-24790" fmla="*/ 575420 h 2017102"/>
              <a:gd name="connsiteX288-24791" fmla="*/ 2666444 w 4011346"/>
              <a:gd name="connsiteY288-24792" fmla="*/ 565408 h 2017102"/>
              <a:gd name="connsiteX289-24793" fmla="*/ 2636409 w 4011346"/>
              <a:gd name="connsiteY289-24794" fmla="*/ 575420 h 2017102"/>
              <a:gd name="connsiteX290-24795" fmla="*/ 2603037 w 4011346"/>
              <a:gd name="connsiteY290-24796" fmla="*/ 535373 h 2017102"/>
              <a:gd name="connsiteX291-24797" fmla="*/ 2569665 w 4011346"/>
              <a:gd name="connsiteY291-24798" fmla="*/ 618804 h 2017102"/>
              <a:gd name="connsiteX292-24799" fmla="*/ 2552979 w 4011346"/>
              <a:gd name="connsiteY292-24800" fmla="*/ 638827 h 2017102"/>
              <a:gd name="connsiteX293-24801" fmla="*/ 2469548 w 4011346"/>
              <a:gd name="connsiteY293-24802" fmla="*/ 502001 h 2017102"/>
              <a:gd name="connsiteX294-24803" fmla="*/ 2446187 w 4011346"/>
              <a:gd name="connsiteY294-24804" fmla="*/ 518687 h 2017102"/>
              <a:gd name="connsiteX295-24805" fmla="*/ 2442850 w 4011346"/>
              <a:gd name="connsiteY295-24806" fmla="*/ 485315 h 2017102"/>
              <a:gd name="connsiteX296-24807" fmla="*/ 2449525 w 4011346"/>
              <a:gd name="connsiteY296-24808" fmla="*/ 415233 h 2017102"/>
              <a:gd name="connsiteX297-24809" fmla="*/ 2386117 w 4011346"/>
              <a:gd name="connsiteY297-24810" fmla="*/ 388535 h 2017102"/>
              <a:gd name="connsiteX298-24811" fmla="*/ 2369431 w 4011346"/>
              <a:gd name="connsiteY298-24812" fmla="*/ 428582 h 2017102"/>
              <a:gd name="connsiteX299-24813" fmla="*/ 2379443 w 4011346"/>
              <a:gd name="connsiteY299-24814" fmla="*/ 451942 h 2017102"/>
              <a:gd name="connsiteX300-24815" fmla="*/ 2376106 w 4011346"/>
              <a:gd name="connsiteY300-24816" fmla="*/ 471966 h 2017102"/>
              <a:gd name="connsiteX301-24817" fmla="*/ 2352745 w 4011346"/>
              <a:gd name="connsiteY301-24818" fmla="*/ 448605 h 2017102"/>
              <a:gd name="connsiteX302-24819" fmla="*/ 2316036 w 4011346"/>
              <a:gd name="connsiteY302-24820" fmla="*/ 455280 h 2017102"/>
              <a:gd name="connsiteX303-24821" fmla="*/ 2272652 w 4011346"/>
              <a:gd name="connsiteY303-24822" fmla="*/ 441931 h 2017102"/>
              <a:gd name="connsiteX304-24823" fmla="*/ 2245954 w 4011346"/>
              <a:gd name="connsiteY304-24824" fmla="*/ 401884 h 2017102"/>
              <a:gd name="connsiteX305-24825" fmla="*/ 2209244 w 4011346"/>
              <a:gd name="connsiteY305-24826" fmla="*/ 398547 h 2017102"/>
              <a:gd name="connsiteX306-24827" fmla="*/ 2159186 w 4011346"/>
              <a:gd name="connsiteY306-24828" fmla="*/ 388535 h 2017102"/>
              <a:gd name="connsiteX307-24829" fmla="*/ 2132488 w 4011346"/>
              <a:gd name="connsiteY307-24830" fmla="*/ 405221 h 2017102"/>
              <a:gd name="connsiteX308-24831" fmla="*/ 2115802 w 4011346"/>
              <a:gd name="connsiteY308-24832" fmla="*/ 418570 h 2017102"/>
              <a:gd name="connsiteX309-24833" fmla="*/ 2115802 w 4011346"/>
              <a:gd name="connsiteY309-24834" fmla="*/ 388535 h 2017102"/>
              <a:gd name="connsiteX310-24835" fmla="*/ 2082430 w 4011346"/>
              <a:gd name="connsiteY310-24836" fmla="*/ 385198 h 2017102"/>
              <a:gd name="connsiteX311-24837" fmla="*/ 2045720 w 4011346"/>
              <a:gd name="connsiteY311-24838" fmla="*/ 358500 h 2017102"/>
              <a:gd name="connsiteX312-24839" fmla="*/ 2025697 w 4011346"/>
              <a:gd name="connsiteY312-24840" fmla="*/ 388535 h 2017102"/>
              <a:gd name="connsiteX313-24841" fmla="*/ 2055732 w 4011346"/>
              <a:gd name="connsiteY313-24842" fmla="*/ 385198 h 2017102"/>
              <a:gd name="connsiteX314-24843" fmla="*/ 2045720 w 4011346"/>
              <a:gd name="connsiteY314-24844" fmla="*/ 411896 h 2017102"/>
              <a:gd name="connsiteX315-24845" fmla="*/ 1988987 w 4011346"/>
              <a:gd name="connsiteY315-24846" fmla="*/ 431919 h 2017102"/>
              <a:gd name="connsiteX316-24847" fmla="*/ 1935592 w 4011346"/>
              <a:gd name="connsiteY316-24848" fmla="*/ 441931 h 2017102"/>
              <a:gd name="connsiteX317-24849" fmla="*/ 1995662 w 4011346"/>
              <a:gd name="connsiteY317-24850" fmla="*/ 385198 h 2017102"/>
              <a:gd name="connsiteX318-24851" fmla="*/ 2055732 w 4011346"/>
              <a:gd name="connsiteY318-24852" fmla="*/ 315116 h 2017102"/>
              <a:gd name="connsiteX319-24853" fmla="*/ 2055732 w 4011346"/>
              <a:gd name="connsiteY319-24854" fmla="*/ 315116 h 2017102"/>
              <a:gd name="connsiteX320-24855" fmla="*/ 2129860 w 4011346"/>
              <a:gd name="connsiteY320-24856" fmla="*/ 245536 h 2017102"/>
              <a:gd name="connsiteX321-24857" fmla="*/ 2127003 w 4011346"/>
              <a:gd name="connsiteY321-24858" fmla="*/ 171242 h 2017102"/>
              <a:gd name="connsiteX322-24859" fmla="*/ 1877440 w 4011346"/>
              <a:gd name="connsiteY322-24860" fmla="*/ 0 h 2017102"/>
              <a:gd name="connsiteX323-24861" fmla="*/ 1835474 w 4011346"/>
              <a:gd name="connsiteY323-24862" fmla="*/ 38128 h 2017102"/>
              <a:gd name="connsiteX324-24863" fmla="*/ 1818788 w 4011346"/>
              <a:gd name="connsiteY324-24864" fmla="*/ 78175 h 2017102"/>
              <a:gd name="connsiteX325-24865" fmla="*/ 1838813 w 4011346"/>
              <a:gd name="connsiteY325-24866" fmla="*/ 131569 h 2017102"/>
              <a:gd name="connsiteX326-24867" fmla="*/ 1782079 w 4011346"/>
              <a:gd name="connsiteY326-24868" fmla="*/ 118220 h 2017102"/>
              <a:gd name="connsiteX327-24869" fmla="*/ 1768731 w 4011346"/>
              <a:gd name="connsiteY327-24870" fmla="*/ 164942 h 2017102"/>
              <a:gd name="connsiteX328-24871" fmla="*/ 1705322 w 4011346"/>
              <a:gd name="connsiteY328-24872" fmla="*/ 188302 h 2017102"/>
              <a:gd name="connsiteX329-24873" fmla="*/ 1685300 w 4011346"/>
              <a:gd name="connsiteY329-24874" fmla="*/ 161604 h 2017102"/>
              <a:gd name="connsiteX330-24875" fmla="*/ 1615218 w 4011346"/>
              <a:gd name="connsiteY330-24876" fmla="*/ 164942 h 2017102"/>
              <a:gd name="connsiteX331-24877" fmla="*/ 1638579 w 4011346"/>
              <a:gd name="connsiteY331-24878" fmla="*/ 194977 h 2017102"/>
              <a:gd name="connsiteX332-24879" fmla="*/ 1528449 w 4011346"/>
              <a:gd name="connsiteY332-24880" fmla="*/ 221673 h 2017102"/>
              <a:gd name="connsiteX333-24881" fmla="*/ 1465043 w 4011346"/>
              <a:gd name="connsiteY333-24882" fmla="*/ 305104 h 2017102"/>
              <a:gd name="connsiteX334-24883" fmla="*/ 1448357 w 4011346"/>
              <a:gd name="connsiteY334-24884" fmla="*/ 331802 h 2017102"/>
              <a:gd name="connsiteX335-24885" fmla="*/ 1481729 w 4011346"/>
              <a:gd name="connsiteY335-24886" fmla="*/ 365175 h 2017102"/>
              <a:gd name="connsiteX336-24887" fmla="*/ 1481729 w 4011346"/>
              <a:gd name="connsiteY336-24888" fmla="*/ 395210 h 2017102"/>
              <a:gd name="connsiteX337-24889" fmla="*/ 1458368 w 4011346"/>
              <a:gd name="connsiteY337-24890" fmla="*/ 398547 h 2017102"/>
              <a:gd name="connsiteX338-24891" fmla="*/ 1458368 w 4011346"/>
              <a:gd name="connsiteY338-24892" fmla="*/ 378523 h 2017102"/>
              <a:gd name="connsiteX339-24893" fmla="*/ 1418322 w 4011346"/>
              <a:gd name="connsiteY339-24894" fmla="*/ 388535 h 2017102"/>
              <a:gd name="connsiteX340-24895" fmla="*/ 1368263 w 4011346"/>
              <a:gd name="connsiteY340-24896" fmla="*/ 395210 h 2017102"/>
              <a:gd name="connsiteX341-24897" fmla="*/ 1321542 w 4011346"/>
              <a:gd name="connsiteY341-24898" fmla="*/ 401884 h 2017102"/>
              <a:gd name="connsiteX342-24899" fmla="*/ 1318205 w 4011346"/>
              <a:gd name="connsiteY342-24900" fmla="*/ 488652 h 2017102"/>
              <a:gd name="connsiteX343-24901" fmla="*/ 1358252 w 4011346"/>
              <a:gd name="connsiteY343-24902" fmla="*/ 512013 h 2017102"/>
              <a:gd name="connsiteX344-24903" fmla="*/ 1374938 w 4011346"/>
              <a:gd name="connsiteY344-24904" fmla="*/ 542048 h 2017102"/>
              <a:gd name="connsiteX345-24905" fmla="*/ 1384949 w 4011346"/>
              <a:gd name="connsiteY345-24906" fmla="*/ 565408 h 2017102"/>
              <a:gd name="connsiteX346-24907" fmla="*/ 1394961 w 4011346"/>
              <a:gd name="connsiteY346-24908" fmla="*/ 615467 h 2017102"/>
              <a:gd name="connsiteX347-24909" fmla="*/ 1384949 w 4011346"/>
              <a:gd name="connsiteY347-24910" fmla="*/ 645502 h 2017102"/>
              <a:gd name="connsiteX348-24911" fmla="*/ 1358252 w 4011346"/>
              <a:gd name="connsiteY348-24912" fmla="*/ 612129 h 2017102"/>
              <a:gd name="connsiteX349-24913" fmla="*/ 1361589 w 4011346"/>
              <a:gd name="connsiteY349-24914" fmla="*/ 582094 h 2017102"/>
              <a:gd name="connsiteX350-24915" fmla="*/ 1351577 w 4011346"/>
              <a:gd name="connsiteY350-24916" fmla="*/ 542048 h 2017102"/>
              <a:gd name="connsiteX351-24917" fmla="*/ 1328217 w 4011346"/>
              <a:gd name="connsiteY351-24918" fmla="*/ 548722 h 2017102"/>
              <a:gd name="connsiteX352-24919" fmla="*/ 1281495 w 4011346"/>
              <a:gd name="connsiteY352-24920" fmla="*/ 512013 h 2017102"/>
              <a:gd name="connsiteX353-24921" fmla="*/ 1241449 w 4011346"/>
              <a:gd name="connsiteY353-24922" fmla="*/ 508675 h 2017102"/>
              <a:gd name="connsiteX354-24923" fmla="*/ 1241449 w 4011346"/>
              <a:gd name="connsiteY354-24924" fmla="*/ 555396 h 2017102"/>
              <a:gd name="connsiteX355-24925" fmla="*/ 1201402 w 4011346"/>
              <a:gd name="connsiteY355-24926" fmla="*/ 535373 h 2017102"/>
              <a:gd name="connsiteX356-24927" fmla="*/ 1228100 w 4011346"/>
              <a:gd name="connsiteY356-24928" fmla="*/ 585431 h 2017102"/>
              <a:gd name="connsiteX357-24929" fmla="*/ 1258135 w 4011346"/>
              <a:gd name="connsiteY357-24930" fmla="*/ 595443 h 2017102"/>
              <a:gd name="connsiteX358-24931" fmla="*/ 1258135 w 4011346"/>
              <a:gd name="connsiteY358-24932" fmla="*/ 615467 h 2017102"/>
              <a:gd name="connsiteX359-24933" fmla="*/ 1198065 w 4011346"/>
              <a:gd name="connsiteY359-24934" fmla="*/ 592106 h 2017102"/>
              <a:gd name="connsiteX360-24935" fmla="*/ 1181379 w 4011346"/>
              <a:gd name="connsiteY360-24936" fmla="*/ 592106 h 2017102"/>
              <a:gd name="connsiteX361-24937" fmla="*/ 1178041 w 4011346"/>
              <a:gd name="connsiteY361-24938" fmla="*/ 548722 h 2017102"/>
              <a:gd name="connsiteX362-24939" fmla="*/ 1171367 w 4011346"/>
              <a:gd name="connsiteY362-24940" fmla="*/ 461954 h 2017102"/>
              <a:gd name="connsiteX363-24941" fmla="*/ 1161355 w 4011346"/>
              <a:gd name="connsiteY363-24942" fmla="*/ 532036 h 2017102"/>
              <a:gd name="connsiteX364-24943" fmla="*/ 1137995 w 4011346"/>
              <a:gd name="connsiteY364-24944" fmla="*/ 562071 h 2017102"/>
              <a:gd name="connsiteX365-24945" fmla="*/ 1158018 w 4011346"/>
              <a:gd name="connsiteY365-24946" fmla="*/ 608792 h 2017102"/>
              <a:gd name="connsiteX366-24947" fmla="*/ 1158018 w 4011346"/>
              <a:gd name="connsiteY366-24948" fmla="*/ 642164 h 2017102"/>
              <a:gd name="connsiteX367-24949" fmla="*/ 1141332 w 4011346"/>
              <a:gd name="connsiteY367-24950" fmla="*/ 692223 h 2017102"/>
              <a:gd name="connsiteX368-24951" fmla="*/ 1154681 w 4011346"/>
              <a:gd name="connsiteY368-24952" fmla="*/ 725595 h 2017102"/>
              <a:gd name="connsiteX369-24953" fmla="*/ 1184716 w 4011346"/>
              <a:gd name="connsiteY369-24954" fmla="*/ 732269 h 2017102"/>
              <a:gd name="connsiteX370-24955" fmla="*/ 1221425 w 4011346"/>
              <a:gd name="connsiteY370-24956" fmla="*/ 738944 h 2017102"/>
              <a:gd name="connsiteX371-24957" fmla="*/ 1241449 w 4011346"/>
              <a:gd name="connsiteY371-24958" fmla="*/ 762304 h 2017102"/>
              <a:gd name="connsiteX372-24959" fmla="*/ 1258135 w 4011346"/>
              <a:gd name="connsiteY372-24960" fmla="*/ 805688 h 2017102"/>
              <a:gd name="connsiteX373-24961" fmla="*/ 1258135 w 4011346"/>
              <a:gd name="connsiteY373-24962" fmla="*/ 805688 h 2017102"/>
              <a:gd name="connsiteX374-24963" fmla="*/ 1254798 w 4011346"/>
              <a:gd name="connsiteY374-24964" fmla="*/ 839061 h 2017102"/>
              <a:gd name="connsiteX375-24965" fmla="*/ 1274821 w 4011346"/>
              <a:gd name="connsiteY375-24966" fmla="*/ 859084 h 2017102"/>
              <a:gd name="connsiteX376-24967" fmla="*/ 1244786 w 4011346"/>
              <a:gd name="connsiteY376-24968" fmla="*/ 865759 h 2017102"/>
              <a:gd name="connsiteX377-24969" fmla="*/ 1224763 w 4011346"/>
              <a:gd name="connsiteY377-24970" fmla="*/ 825712 h 2017102"/>
              <a:gd name="connsiteX378-24971" fmla="*/ 1224763 w 4011346"/>
              <a:gd name="connsiteY378-24972" fmla="*/ 785665 h 2017102"/>
              <a:gd name="connsiteX379-24973" fmla="*/ 1194727 w 4011346"/>
              <a:gd name="connsiteY379-24974" fmla="*/ 748956 h 2017102"/>
              <a:gd name="connsiteX380-24975" fmla="*/ 1164692 w 4011346"/>
              <a:gd name="connsiteY380-24976" fmla="*/ 792340 h 2017102"/>
              <a:gd name="connsiteX381-24977" fmla="*/ 1178041 w 4011346"/>
              <a:gd name="connsiteY381-24978" fmla="*/ 835723 h 2017102"/>
              <a:gd name="connsiteX382-24979" fmla="*/ 1137995 w 4011346"/>
              <a:gd name="connsiteY382-24980" fmla="*/ 892456 h 2017102"/>
              <a:gd name="connsiteX383-24981" fmla="*/ 1097948 w 4011346"/>
              <a:gd name="connsiteY383-24982" fmla="*/ 949189 h 2017102"/>
              <a:gd name="connsiteX384-24983" fmla="*/ 1007843 w 4011346"/>
              <a:gd name="connsiteY384-24984" fmla="*/ 912480 h 2017102"/>
              <a:gd name="connsiteX385-24985" fmla="*/ 1074587 w 4011346"/>
              <a:gd name="connsiteY385-24986" fmla="*/ 909142 h 2017102"/>
              <a:gd name="connsiteX386-24987" fmla="*/ 1107960 w 4011346"/>
              <a:gd name="connsiteY386-24988" fmla="*/ 845735 h 2017102"/>
              <a:gd name="connsiteX387-24989" fmla="*/ 1121309 w 4011346"/>
              <a:gd name="connsiteY387-24990" fmla="*/ 802351 h 2017102"/>
              <a:gd name="connsiteX388-24991" fmla="*/ 1127983 w 4011346"/>
              <a:gd name="connsiteY388-24992" fmla="*/ 768979 h 2017102"/>
              <a:gd name="connsiteX389-24993" fmla="*/ 1117971 w 4011346"/>
              <a:gd name="connsiteY389-24994" fmla="*/ 752293 h 2017102"/>
              <a:gd name="connsiteX390-24995" fmla="*/ 1114634 w 4011346"/>
              <a:gd name="connsiteY390-24996" fmla="*/ 702234 h 2017102"/>
              <a:gd name="connsiteX391-24997" fmla="*/ 1104622 w 4011346"/>
              <a:gd name="connsiteY391-24998" fmla="*/ 622141 h 2017102"/>
              <a:gd name="connsiteX392-24999" fmla="*/ 1101285 w 4011346"/>
              <a:gd name="connsiteY392-25000" fmla="*/ 562071 h 2017102"/>
              <a:gd name="connsiteX393-25001" fmla="*/ 1124646 w 4011346"/>
              <a:gd name="connsiteY393-25002" fmla="*/ 468629 h 2017102"/>
              <a:gd name="connsiteX394-25003" fmla="*/ 1031203 w 4011346"/>
              <a:gd name="connsiteY394-25004" fmla="*/ 458617 h 2017102"/>
              <a:gd name="connsiteX395-25005" fmla="*/ 1014517 w 4011346"/>
              <a:gd name="connsiteY395-25006" fmla="*/ 515350 h 2017102"/>
              <a:gd name="connsiteX396-25007" fmla="*/ 1024529 w 4011346"/>
              <a:gd name="connsiteY396-25008" fmla="*/ 562071 h 2017102"/>
              <a:gd name="connsiteX397-25009" fmla="*/ 981145 w 4011346"/>
              <a:gd name="connsiteY397-25010" fmla="*/ 615467 h 2017102"/>
              <a:gd name="connsiteX398-25011" fmla="*/ 991157 w 4011346"/>
              <a:gd name="connsiteY398-25012" fmla="*/ 652176 h 2017102"/>
              <a:gd name="connsiteX399-25013" fmla="*/ 981145 w 4011346"/>
              <a:gd name="connsiteY399-25014" fmla="*/ 698897 h 2017102"/>
              <a:gd name="connsiteX400-25015" fmla="*/ 1001168 w 4011346"/>
              <a:gd name="connsiteY400-25016" fmla="*/ 722258 h 2017102"/>
              <a:gd name="connsiteX401-25017" fmla="*/ 1017854 w 4011346"/>
              <a:gd name="connsiteY401-25018" fmla="*/ 768979 h 2017102"/>
              <a:gd name="connsiteX402-25019" fmla="*/ 1047890 w 4011346"/>
              <a:gd name="connsiteY402-25020" fmla="*/ 755630 h 2017102"/>
              <a:gd name="connsiteX403-25021" fmla="*/ 1014517 w 4011346"/>
              <a:gd name="connsiteY403-25022" fmla="*/ 809026 h 2017102"/>
              <a:gd name="connsiteX404-25023" fmla="*/ 957784 w 4011346"/>
              <a:gd name="connsiteY404-25024" fmla="*/ 755630 h 2017102"/>
              <a:gd name="connsiteX405-25025" fmla="*/ 884365 w 4011346"/>
              <a:gd name="connsiteY405-25026" fmla="*/ 718921 h 2017102"/>
              <a:gd name="connsiteX406-25027" fmla="*/ 824295 w 4011346"/>
              <a:gd name="connsiteY406-25028" fmla="*/ 695560 h 2017102"/>
              <a:gd name="connsiteX407-25029" fmla="*/ 810946 w 4011346"/>
              <a:gd name="connsiteY407-25030" fmla="*/ 732269 h 2017102"/>
              <a:gd name="connsiteX408-25031" fmla="*/ 827633 w 4011346"/>
              <a:gd name="connsiteY408-25032" fmla="*/ 768979 h 2017102"/>
              <a:gd name="connsiteX409-25033" fmla="*/ 814284 w 4011346"/>
              <a:gd name="connsiteY409-25034" fmla="*/ 792340 h 2017102"/>
              <a:gd name="connsiteX410-25035" fmla="*/ 800935 w 4011346"/>
              <a:gd name="connsiteY410-25036" fmla="*/ 809026 h 2017102"/>
              <a:gd name="connsiteX411-25037" fmla="*/ 770900 w 4011346"/>
              <a:gd name="connsiteY411-25038" fmla="*/ 752293 h 2017102"/>
              <a:gd name="connsiteX412-25039" fmla="*/ 744202 w 4011346"/>
              <a:gd name="connsiteY412-25040" fmla="*/ 789002 h 2017102"/>
              <a:gd name="connsiteX413-25041" fmla="*/ 707492 w 4011346"/>
              <a:gd name="connsiteY413-25042" fmla="*/ 782328 h 2017102"/>
              <a:gd name="connsiteX414-25043" fmla="*/ 654097 w 4011346"/>
              <a:gd name="connsiteY414-25044" fmla="*/ 819037 h 2017102"/>
              <a:gd name="connsiteX415-25045" fmla="*/ 644085 w 4011346"/>
              <a:gd name="connsiteY415-25046" fmla="*/ 795677 h 2017102"/>
              <a:gd name="connsiteX416-25047" fmla="*/ 654097 w 4011346"/>
              <a:gd name="connsiteY416-25048" fmla="*/ 758967 h 2017102"/>
              <a:gd name="connsiteX417-25049" fmla="*/ 614050 w 4011346"/>
              <a:gd name="connsiteY417-25050" fmla="*/ 795677 h 2017102"/>
              <a:gd name="connsiteX418-25051" fmla="*/ 594027 w 4011346"/>
              <a:gd name="connsiteY418-25052" fmla="*/ 795677 h 2017102"/>
              <a:gd name="connsiteX419-25053" fmla="*/ 533957 w 4011346"/>
              <a:gd name="connsiteY419-25054" fmla="*/ 829049 h 2017102"/>
              <a:gd name="connsiteX420-25055" fmla="*/ 510596 w 4011346"/>
              <a:gd name="connsiteY420-25056" fmla="*/ 852410 h 2017102"/>
              <a:gd name="connsiteX421-25057" fmla="*/ 500584 w 4011346"/>
              <a:gd name="connsiteY421-25058" fmla="*/ 899131 h 2017102"/>
              <a:gd name="connsiteX422-25059" fmla="*/ 450526 w 4011346"/>
              <a:gd name="connsiteY422-25060" fmla="*/ 885782 h 2017102"/>
              <a:gd name="connsiteX423-25061" fmla="*/ 433840 w 4011346"/>
              <a:gd name="connsiteY423-25062" fmla="*/ 849072 h 2017102"/>
              <a:gd name="connsiteX424-25063" fmla="*/ 467212 w 4011346"/>
              <a:gd name="connsiteY424-25064" fmla="*/ 819037 h 2017102"/>
              <a:gd name="connsiteX425-25065" fmla="*/ 453863 w 4011346"/>
              <a:gd name="connsiteY425-25066" fmla="*/ 795677 h 2017102"/>
              <a:gd name="connsiteX426-25067" fmla="*/ 390456 w 4011346"/>
              <a:gd name="connsiteY426-25068" fmla="*/ 765642 h 2017102"/>
              <a:gd name="connsiteX427-25069" fmla="*/ 417154 w 4011346"/>
              <a:gd name="connsiteY427-25070" fmla="*/ 815700 h 2017102"/>
              <a:gd name="connsiteX428-25071" fmla="*/ 407142 w 4011346"/>
              <a:gd name="connsiteY428-25072" fmla="*/ 859084 h 2017102"/>
              <a:gd name="connsiteX429-25073" fmla="*/ 413817 w 4011346"/>
              <a:gd name="connsiteY429-25074" fmla="*/ 895794 h 2017102"/>
              <a:gd name="connsiteX430-25075" fmla="*/ 427165 w 4011346"/>
              <a:gd name="connsiteY430-25076" fmla="*/ 919154 h 2017102"/>
              <a:gd name="connsiteX431-25077" fmla="*/ 413817 w 4011346"/>
              <a:gd name="connsiteY431-25078" fmla="*/ 949189 h 2017102"/>
              <a:gd name="connsiteX432-25079" fmla="*/ 390456 w 4011346"/>
              <a:gd name="connsiteY432-25080" fmla="*/ 925829 h 2017102"/>
              <a:gd name="connsiteX433-25081" fmla="*/ 360421 w 4011346"/>
              <a:gd name="connsiteY433-25082" fmla="*/ 922491 h 2017102"/>
              <a:gd name="connsiteX434-25083" fmla="*/ 333723 w 4011346"/>
              <a:gd name="connsiteY434-25084" fmla="*/ 962538 h 2017102"/>
              <a:gd name="connsiteX435-25085" fmla="*/ 307025 w 4011346"/>
              <a:gd name="connsiteY435-25086" fmla="*/ 982561 h 2017102"/>
              <a:gd name="connsiteX436-25087" fmla="*/ 320374 w 4011346"/>
              <a:gd name="connsiteY436-25088" fmla="*/ 1009259 h 2017102"/>
              <a:gd name="connsiteX437-25089" fmla="*/ 303688 w 4011346"/>
              <a:gd name="connsiteY437-25090" fmla="*/ 1032620 h 2017102"/>
              <a:gd name="connsiteX438-25091" fmla="*/ 233606 w 4011346"/>
              <a:gd name="connsiteY438-25092" fmla="*/ 995910 h 2017102"/>
              <a:gd name="connsiteX439-25093" fmla="*/ 243618 w 4011346"/>
              <a:gd name="connsiteY439-25094" fmla="*/ 1045969 h 2017102"/>
              <a:gd name="connsiteX440-25095" fmla="*/ 263641 w 4011346"/>
              <a:gd name="connsiteY440-25096" fmla="*/ 1065992 h 2017102"/>
              <a:gd name="connsiteX441-25097" fmla="*/ 250292 w 4011346"/>
              <a:gd name="connsiteY441-25098" fmla="*/ 1079341 h 2017102"/>
              <a:gd name="connsiteX442-25099" fmla="*/ 193560 w 4011346"/>
              <a:gd name="connsiteY442-25100" fmla="*/ 1042631 h 2017102"/>
              <a:gd name="connsiteX443-25101" fmla="*/ 170199 w 4011346"/>
              <a:gd name="connsiteY443-25102" fmla="*/ 1002585 h 2017102"/>
              <a:gd name="connsiteX444-25103" fmla="*/ 170199 w 4011346"/>
              <a:gd name="connsiteY444-25104" fmla="*/ 955864 h 2017102"/>
              <a:gd name="connsiteX445-25105" fmla="*/ 133490 w 4011346"/>
              <a:gd name="connsiteY445-25106" fmla="*/ 879107 h 2017102"/>
              <a:gd name="connsiteX446-25107" fmla="*/ 196897 w 4011346"/>
              <a:gd name="connsiteY446-25108" fmla="*/ 909142 h 2017102"/>
              <a:gd name="connsiteX447-25109" fmla="*/ 256967 w 4011346"/>
              <a:gd name="connsiteY447-25110" fmla="*/ 939177 h 2017102"/>
              <a:gd name="connsiteX448-25111" fmla="*/ 293676 w 4011346"/>
              <a:gd name="connsiteY448-25112" fmla="*/ 942515 h 2017102"/>
              <a:gd name="connsiteX449-25113" fmla="*/ 327049 w 4011346"/>
              <a:gd name="connsiteY449-25114" fmla="*/ 912480 h 2017102"/>
              <a:gd name="connsiteX450-25115" fmla="*/ 343735 w 4011346"/>
              <a:gd name="connsiteY450-25116" fmla="*/ 875770 h 2017102"/>
              <a:gd name="connsiteX451-25117" fmla="*/ 333723 w 4011346"/>
              <a:gd name="connsiteY451-25118" fmla="*/ 825712 h 2017102"/>
              <a:gd name="connsiteX452-25119" fmla="*/ 290339 w 4011346"/>
              <a:gd name="connsiteY452-25120" fmla="*/ 805688 h 2017102"/>
              <a:gd name="connsiteX453-25121" fmla="*/ 236944 w 4011346"/>
              <a:gd name="connsiteY453-25122" fmla="*/ 758967 h 2017102"/>
              <a:gd name="connsiteX454-25123" fmla="*/ 133490 w 4011346"/>
              <a:gd name="connsiteY454-25124" fmla="*/ 702234 h 2017102"/>
              <a:gd name="connsiteX0-25125" fmla="*/ 133490 w 4011346"/>
              <a:gd name="connsiteY0-25126" fmla="*/ 702234 h 2017102"/>
              <a:gd name="connsiteX1-25127" fmla="*/ 46722 w 4011346"/>
              <a:gd name="connsiteY1-25128" fmla="*/ 732269 h 2017102"/>
              <a:gd name="connsiteX2-25129" fmla="*/ 33373 w 4011346"/>
              <a:gd name="connsiteY2-25130" fmla="*/ 762304 h 2017102"/>
              <a:gd name="connsiteX3-25131" fmla="*/ 43384 w 4011346"/>
              <a:gd name="connsiteY3-25132" fmla="*/ 792340 h 2017102"/>
              <a:gd name="connsiteX4-25133" fmla="*/ 60071 w 4011346"/>
              <a:gd name="connsiteY4-25134" fmla="*/ 819037 h 2017102"/>
              <a:gd name="connsiteX5-25135" fmla="*/ 73419 w 4011346"/>
              <a:gd name="connsiteY5-25136" fmla="*/ 849072 h 2017102"/>
              <a:gd name="connsiteX6-25137" fmla="*/ 56733 w 4011346"/>
              <a:gd name="connsiteY6-25138" fmla="*/ 872433 h 2017102"/>
              <a:gd name="connsiteX7-25139" fmla="*/ 76757 w 4011346"/>
              <a:gd name="connsiteY7-25140" fmla="*/ 952526 h 2017102"/>
              <a:gd name="connsiteX8-25141" fmla="*/ 66745 w 4011346"/>
              <a:gd name="connsiteY8-25142" fmla="*/ 969213 h 2017102"/>
              <a:gd name="connsiteX9-25143" fmla="*/ 70082 w 4011346"/>
              <a:gd name="connsiteY9-25144" fmla="*/ 995910 h 2017102"/>
              <a:gd name="connsiteX10-25145" fmla="*/ 70082 w 4011346"/>
              <a:gd name="connsiteY10-25146" fmla="*/ 1035957 h 2017102"/>
              <a:gd name="connsiteX11-25147" fmla="*/ 80094 w 4011346"/>
              <a:gd name="connsiteY11-25148" fmla="*/ 1055980 h 2017102"/>
              <a:gd name="connsiteX12-25149" fmla="*/ 76757 w 4011346"/>
              <a:gd name="connsiteY12-25150" fmla="*/ 1079341 h 2017102"/>
              <a:gd name="connsiteX13-25151" fmla="*/ 106792 w 4011346"/>
              <a:gd name="connsiteY13-25152" fmla="*/ 1112713 h 2017102"/>
              <a:gd name="connsiteX14-25153" fmla="*/ 106792 w 4011346"/>
              <a:gd name="connsiteY14-25154" fmla="*/ 1142748 h 2017102"/>
              <a:gd name="connsiteX15-25155" fmla="*/ 13349 w 4011346"/>
              <a:gd name="connsiteY15-25156" fmla="*/ 1232853 h 2017102"/>
              <a:gd name="connsiteX16-25157" fmla="*/ 33373 w 4011346"/>
              <a:gd name="connsiteY16-25158" fmla="*/ 1266226 h 2017102"/>
              <a:gd name="connsiteX17-25159" fmla="*/ 33373 w 4011346"/>
              <a:gd name="connsiteY17-25160" fmla="*/ 1266226 h 2017102"/>
              <a:gd name="connsiteX18-25161" fmla="*/ 16687 w 4011346"/>
              <a:gd name="connsiteY18-25162" fmla="*/ 1296261 h 2017102"/>
              <a:gd name="connsiteX19-25163" fmla="*/ 3338 w 4011346"/>
              <a:gd name="connsiteY19-25164" fmla="*/ 1326296 h 2017102"/>
              <a:gd name="connsiteX20-25165" fmla="*/ 0 w 4011346"/>
              <a:gd name="connsiteY20-25166" fmla="*/ 1386366 h 2017102"/>
              <a:gd name="connsiteX21-25167" fmla="*/ 16687 w 4011346"/>
              <a:gd name="connsiteY21-25168" fmla="*/ 1429750 h 2017102"/>
              <a:gd name="connsiteX22-25169" fmla="*/ 20024 w 4011346"/>
              <a:gd name="connsiteY22-25170" fmla="*/ 1463122 h 2017102"/>
              <a:gd name="connsiteX23-25171" fmla="*/ 56733 w 4011346"/>
              <a:gd name="connsiteY23-25172" fmla="*/ 1473134 h 2017102"/>
              <a:gd name="connsiteX24-25173" fmla="*/ 116803 w 4011346"/>
              <a:gd name="connsiteY24-25174" fmla="*/ 1559902 h 2017102"/>
              <a:gd name="connsiteX25-25175" fmla="*/ 96780 w 4011346"/>
              <a:gd name="connsiteY25-25176" fmla="*/ 1583262 h 2017102"/>
              <a:gd name="connsiteX26-25177" fmla="*/ 93443 w 4011346"/>
              <a:gd name="connsiteY26-25178" fmla="*/ 1613297 h 2017102"/>
              <a:gd name="connsiteX27-25179" fmla="*/ 120141 w 4011346"/>
              <a:gd name="connsiteY27-25180" fmla="*/ 1616634 h 2017102"/>
              <a:gd name="connsiteX28-25181" fmla="*/ 160187 w 4011346"/>
              <a:gd name="connsiteY28-25182" fmla="*/ 1629983 h 2017102"/>
              <a:gd name="connsiteX29-25183" fmla="*/ 186885 w 4011346"/>
              <a:gd name="connsiteY29-25184" fmla="*/ 1643332 h 2017102"/>
              <a:gd name="connsiteX30-25185" fmla="*/ 213583 w 4011346"/>
              <a:gd name="connsiteY30-25186" fmla="*/ 1673367 h 2017102"/>
              <a:gd name="connsiteX31-25187" fmla="*/ 243618 w 4011346"/>
              <a:gd name="connsiteY31-25188" fmla="*/ 1676704 h 2017102"/>
              <a:gd name="connsiteX32-25189" fmla="*/ 287002 w 4011346"/>
              <a:gd name="connsiteY32-25190" fmla="*/ 1706740 h 2017102"/>
              <a:gd name="connsiteX33-25191" fmla="*/ 310363 w 4011346"/>
              <a:gd name="connsiteY33-25192" fmla="*/ 1716751 h 2017102"/>
              <a:gd name="connsiteX34-25193" fmla="*/ 310363 w 4011346"/>
              <a:gd name="connsiteY34-25194" fmla="*/ 1753461 h 2017102"/>
              <a:gd name="connsiteX35-25195" fmla="*/ 270316 w 4011346"/>
              <a:gd name="connsiteY35-25196" fmla="*/ 1793507 h 2017102"/>
              <a:gd name="connsiteX36-25197" fmla="*/ 280327 w 4011346"/>
              <a:gd name="connsiteY36-25198" fmla="*/ 1816868 h 2017102"/>
              <a:gd name="connsiteX37-25199" fmla="*/ 273653 w 4011346"/>
              <a:gd name="connsiteY37-25200" fmla="*/ 1836891 h 2017102"/>
              <a:gd name="connsiteX38-25201" fmla="*/ 266979 w 4011346"/>
              <a:gd name="connsiteY38-25202" fmla="*/ 1853577 h 2017102"/>
              <a:gd name="connsiteX39-25203" fmla="*/ 240281 w 4011346"/>
              <a:gd name="connsiteY39-25204" fmla="*/ 1893624 h 2017102"/>
              <a:gd name="connsiteX40-25205" fmla="*/ 307025 w 4011346"/>
              <a:gd name="connsiteY40-25206" fmla="*/ 1930334 h 2017102"/>
              <a:gd name="connsiteX41-25207" fmla="*/ 337060 w 4011346"/>
              <a:gd name="connsiteY41-25208" fmla="*/ 1937008 h 2017102"/>
              <a:gd name="connsiteX42-25209" fmla="*/ 360421 w 4011346"/>
              <a:gd name="connsiteY42-25210" fmla="*/ 1943683 h 2017102"/>
              <a:gd name="connsiteX43-25211" fmla="*/ 380444 w 4011346"/>
              <a:gd name="connsiteY43-25212" fmla="*/ 1950357 h 2017102"/>
              <a:gd name="connsiteX44-25213" fmla="*/ 407142 w 4011346"/>
              <a:gd name="connsiteY44-25214" fmla="*/ 1970380 h 2017102"/>
              <a:gd name="connsiteX45-25215" fmla="*/ 437177 w 4011346"/>
              <a:gd name="connsiteY45-25216" fmla="*/ 1967043 h 2017102"/>
              <a:gd name="connsiteX46-25217" fmla="*/ 507259 w 4011346"/>
              <a:gd name="connsiteY46-25218" fmla="*/ 2017102 h 2017102"/>
              <a:gd name="connsiteX47-25219" fmla="*/ 517271 w 4011346"/>
              <a:gd name="connsiteY47-25220" fmla="*/ 2003753 h 2017102"/>
              <a:gd name="connsiteX48-25221" fmla="*/ 507259 w 4011346"/>
              <a:gd name="connsiteY48-25222" fmla="*/ 1963706 h 2017102"/>
              <a:gd name="connsiteX49-25223" fmla="*/ 500584 w 4011346"/>
              <a:gd name="connsiteY49-25224" fmla="*/ 1930334 h 2017102"/>
              <a:gd name="connsiteX50-25225" fmla="*/ 483898 w 4011346"/>
              <a:gd name="connsiteY50-25226" fmla="*/ 1886950 h 2017102"/>
              <a:gd name="connsiteX51-25227" fmla="*/ 513933 w 4011346"/>
              <a:gd name="connsiteY51-25228" fmla="*/ 1866926 h 2017102"/>
              <a:gd name="connsiteX52-25229" fmla="*/ 547306 w 4011346"/>
              <a:gd name="connsiteY52-25230" fmla="*/ 1843566 h 2017102"/>
              <a:gd name="connsiteX53-25231" fmla="*/ 527282 w 4011346"/>
              <a:gd name="connsiteY53-25232" fmla="*/ 1826880 h 2017102"/>
              <a:gd name="connsiteX54-25233" fmla="*/ 517271 w 4011346"/>
              <a:gd name="connsiteY54-25234" fmla="*/ 1793507 h 2017102"/>
              <a:gd name="connsiteX55-25235" fmla="*/ 480561 w 4011346"/>
              <a:gd name="connsiteY55-25236" fmla="*/ 1776821 h 2017102"/>
              <a:gd name="connsiteX56-25237" fmla="*/ 470549 w 4011346"/>
              <a:gd name="connsiteY56-25238" fmla="*/ 1756798 h 2017102"/>
              <a:gd name="connsiteX57-25239" fmla="*/ 480561 w 4011346"/>
              <a:gd name="connsiteY57-25240" fmla="*/ 1726763 h 2017102"/>
              <a:gd name="connsiteX58-25241" fmla="*/ 490573 w 4011346"/>
              <a:gd name="connsiteY58-25242" fmla="*/ 1686716 h 2017102"/>
              <a:gd name="connsiteX59-25243" fmla="*/ 513933 w 4011346"/>
              <a:gd name="connsiteY59-25244" fmla="*/ 1706740 h 2017102"/>
              <a:gd name="connsiteX60-25245" fmla="*/ 520608 w 4011346"/>
              <a:gd name="connsiteY60-25246" fmla="*/ 1690053 h 2017102"/>
              <a:gd name="connsiteX61-25247" fmla="*/ 543968 w 4011346"/>
              <a:gd name="connsiteY61-25248" fmla="*/ 1653344 h 2017102"/>
              <a:gd name="connsiteX62-25249" fmla="*/ 574003 w 4011346"/>
              <a:gd name="connsiteY62-25250" fmla="*/ 1636658 h 2017102"/>
              <a:gd name="connsiteX63-25251" fmla="*/ 590690 w 4011346"/>
              <a:gd name="connsiteY63-25252" fmla="*/ 1650007 h 2017102"/>
              <a:gd name="connsiteX64-25253" fmla="*/ 610713 w 4011346"/>
              <a:gd name="connsiteY64-25254" fmla="*/ 1623309 h 2017102"/>
              <a:gd name="connsiteX65-25255" fmla="*/ 630736 w 4011346"/>
              <a:gd name="connsiteY65-25256" fmla="*/ 1650007 h 2017102"/>
              <a:gd name="connsiteX66-25257" fmla="*/ 657434 w 4011346"/>
              <a:gd name="connsiteY66-25258" fmla="*/ 1673367 h 2017102"/>
              <a:gd name="connsiteX67-25259" fmla="*/ 674120 w 4011346"/>
              <a:gd name="connsiteY67-25260" fmla="*/ 1680042 h 2017102"/>
              <a:gd name="connsiteX68-25261" fmla="*/ 697481 w 4011346"/>
              <a:gd name="connsiteY68-25262" fmla="*/ 1680042 h 2017102"/>
              <a:gd name="connsiteX69-25263" fmla="*/ 717504 w 4011346"/>
              <a:gd name="connsiteY69-25264" fmla="*/ 1666693 h 2017102"/>
              <a:gd name="connsiteX70-25265" fmla="*/ 744202 w 4011346"/>
              <a:gd name="connsiteY70-25266" fmla="*/ 1666693 h 2017102"/>
              <a:gd name="connsiteX71-25267" fmla="*/ 760888 w 4011346"/>
              <a:gd name="connsiteY71-25268" fmla="*/ 1663356 h 2017102"/>
              <a:gd name="connsiteX72-25269" fmla="*/ 790923 w 4011346"/>
              <a:gd name="connsiteY72-25270" fmla="*/ 1696728 h 2017102"/>
              <a:gd name="connsiteX73-25271" fmla="*/ 797598 w 4011346"/>
              <a:gd name="connsiteY73-25272" fmla="*/ 1670030 h 2017102"/>
              <a:gd name="connsiteX74-25273" fmla="*/ 817621 w 4011346"/>
              <a:gd name="connsiteY74-25274" fmla="*/ 1686716 h 2017102"/>
              <a:gd name="connsiteX75-25275" fmla="*/ 837644 w 4011346"/>
              <a:gd name="connsiteY75-25276" fmla="*/ 1663356 h 2017102"/>
              <a:gd name="connsiteX76-25277" fmla="*/ 827633 w 4011346"/>
              <a:gd name="connsiteY76-25278" fmla="*/ 1643332 h 2017102"/>
              <a:gd name="connsiteX77-25279" fmla="*/ 810946 w 4011346"/>
              <a:gd name="connsiteY77-25280" fmla="*/ 1629983 h 2017102"/>
              <a:gd name="connsiteX78-25281" fmla="*/ 810946 w 4011346"/>
              <a:gd name="connsiteY78-25282" fmla="*/ 1603286 h 2017102"/>
              <a:gd name="connsiteX79-25283" fmla="*/ 810946 w 4011346"/>
              <a:gd name="connsiteY79-25284" fmla="*/ 1589937 h 2017102"/>
              <a:gd name="connsiteX80-25285" fmla="*/ 830970 w 4011346"/>
              <a:gd name="connsiteY80-25286" fmla="*/ 1586599 h 2017102"/>
              <a:gd name="connsiteX81-25287" fmla="*/ 840981 w 4011346"/>
              <a:gd name="connsiteY81-25288" fmla="*/ 1583262 h 2017102"/>
              <a:gd name="connsiteX82-25289" fmla="*/ 820958 w 4011346"/>
              <a:gd name="connsiteY82-25290" fmla="*/ 1546553 h 2017102"/>
              <a:gd name="connsiteX83-25291" fmla="*/ 854330 w 4011346"/>
              <a:gd name="connsiteY83-25292" fmla="*/ 1539878 h 2017102"/>
              <a:gd name="connsiteX84-25293" fmla="*/ 891040 w 4011346"/>
              <a:gd name="connsiteY84-25294" fmla="*/ 1546553 h 2017102"/>
              <a:gd name="connsiteX85-25295" fmla="*/ 964459 w 4011346"/>
              <a:gd name="connsiteY85-25296" fmla="*/ 1503169 h 2017102"/>
              <a:gd name="connsiteX86-25297" fmla="*/ 1001168 w 4011346"/>
              <a:gd name="connsiteY86-25298" fmla="*/ 1503169 h 2017102"/>
              <a:gd name="connsiteX87-25299" fmla="*/ 1027866 w 4011346"/>
              <a:gd name="connsiteY87-25300" fmla="*/ 1479808 h 2017102"/>
              <a:gd name="connsiteX88-25301" fmla="*/ 1047890 w 4011346"/>
              <a:gd name="connsiteY88-25302" fmla="*/ 1489820 h 2017102"/>
              <a:gd name="connsiteX89-25303" fmla="*/ 1067913 w 4011346"/>
              <a:gd name="connsiteY89-25304" fmla="*/ 1499831 h 2017102"/>
              <a:gd name="connsiteX90-25305" fmla="*/ 1087936 w 4011346"/>
              <a:gd name="connsiteY90-25306" fmla="*/ 1526529 h 2017102"/>
              <a:gd name="connsiteX91-25307" fmla="*/ 1074587 w 4011346"/>
              <a:gd name="connsiteY91-25308" fmla="*/ 1539878 h 2017102"/>
              <a:gd name="connsiteX92-25309" fmla="*/ 1104622 w 4011346"/>
              <a:gd name="connsiteY92-25310" fmla="*/ 1539878 h 2017102"/>
              <a:gd name="connsiteX93-25311" fmla="*/ 1107960 w 4011346"/>
              <a:gd name="connsiteY93-25312" fmla="*/ 1556564 h 2017102"/>
              <a:gd name="connsiteX94-25313" fmla="*/ 1121309 w 4011346"/>
              <a:gd name="connsiteY94-25314" fmla="*/ 1539878 h 2017102"/>
              <a:gd name="connsiteX95-25315" fmla="*/ 1134657 w 4011346"/>
              <a:gd name="connsiteY95-25316" fmla="*/ 1553227 h 2017102"/>
              <a:gd name="connsiteX96-25317" fmla="*/ 1134657 w 4011346"/>
              <a:gd name="connsiteY96-25318" fmla="*/ 1573250 h 2017102"/>
              <a:gd name="connsiteX97-25319" fmla="*/ 1148006 w 4011346"/>
              <a:gd name="connsiteY97-25320" fmla="*/ 1569913 h 2017102"/>
              <a:gd name="connsiteX98-25321" fmla="*/ 1208076 w 4011346"/>
              <a:gd name="connsiteY98-25322" fmla="*/ 1523192 h 2017102"/>
              <a:gd name="connsiteX99-25323" fmla="*/ 1211414 w 4011346"/>
              <a:gd name="connsiteY99-25324" fmla="*/ 1543215 h 2017102"/>
              <a:gd name="connsiteX100-25325" fmla="*/ 1244786 w 4011346"/>
              <a:gd name="connsiteY100-25326" fmla="*/ 1563239 h 2017102"/>
              <a:gd name="connsiteX101-25327" fmla="*/ 1264809 w 4011346"/>
              <a:gd name="connsiteY101-25328" fmla="*/ 1593274 h 2017102"/>
              <a:gd name="connsiteX102-25329" fmla="*/ 1298181 w 4011346"/>
              <a:gd name="connsiteY102-25330" fmla="*/ 1700065 h 2017102"/>
              <a:gd name="connsiteX103-25331" fmla="*/ 1308193 w 4011346"/>
              <a:gd name="connsiteY103-25332" fmla="*/ 1656681 h 2017102"/>
              <a:gd name="connsiteX104-25333" fmla="*/ 1344903 w 4011346"/>
              <a:gd name="connsiteY104-25334" fmla="*/ 1676704 h 2017102"/>
              <a:gd name="connsiteX105-25335" fmla="*/ 1388287 w 4011346"/>
              <a:gd name="connsiteY105-25336" fmla="*/ 1676704 h 2017102"/>
              <a:gd name="connsiteX106-25337" fmla="*/ 1394961 w 4011346"/>
              <a:gd name="connsiteY106-25338" fmla="*/ 1700065 h 2017102"/>
              <a:gd name="connsiteX107-25339" fmla="*/ 1435008 w 4011346"/>
              <a:gd name="connsiteY107-25340" fmla="*/ 1723426 h 2017102"/>
              <a:gd name="connsiteX108-25341" fmla="*/ 1465043 w 4011346"/>
              <a:gd name="connsiteY108-25342" fmla="*/ 1723426 h 2017102"/>
              <a:gd name="connsiteX109-25343" fmla="*/ 1491741 w 4011346"/>
              <a:gd name="connsiteY109-25344" fmla="*/ 1736775 h 2017102"/>
              <a:gd name="connsiteX110-25345" fmla="*/ 1535125 w 4011346"/>
              <a:gd name="connsiteY110-25346" fmla="*/ 1693391 h 2017102"/>
              <a:gd name="connsiteX111-25347" fmla="*/ 1571834 w 4011346"/>
              <a:gd name="connsiteY111-25348" fmla="*/ 1673367 h 2017102"/>
              <a:gd name="connsiteX112-25349" fmla="*/ 1608544 w 4011346"/>
              <a:gd name="connsiteY112-25350" fmla="*/ 1676704 h 2017102"/>
              <a:gd name="connsiteX113-25351" fmla="*/ 1655265 w 4011346"/>
              <a:gd name="connsiteY113-25352" fmla="*/ 1690053 h 2017102"/>
              <a:gd name="connsiteX114-25353" fmla="*/ 1681963 w 4011346"/>
              <a:gd name="connsiteY114-25354" fmla="*/ 1706740 h 2017102"/>
              <a:gd name="connsiteX115-25355" fmla="*/ 1735358 w 4011346"/>
              <a:gd name="connsiteY115-25356" fmla="*/ 1700065 h 2017102"/>
              <a:gd name="connsiteX116-25357" fmla="*/ 1745370 w 4011346"/>
              <a:gd name="connsiteY116-25358" fmla="*/ 1680042 h 2017102"/>
              <a:gd name="connsiteX117-25359" fmla="*/ 1738695 w 4011346"/>
              <a:gd name="connsiteY117-25360" fmla="*/ 1660018 h 2017102"/>
              <a:gd name="connsiteX118-25361" fmla="*/ 1765393 w 4011346"/>
              <a:gd name="connsiteY118-25362" fmla="*/ 1633321 h 2017102"/>
              <a:gd name="connsiteX119-25363" fmla="*/ 1778742 w 4011346"/>
              <a:gd name="connsiteY119-25364" fmla="*/ 1629983 h 2017102"/>
              <a:gd name="connsiteX120-25365" fmla="*/ 1812114 w 4011346"/>
              <a:gd name="connsiteY120-25366" fmla="*/ 1646669 h 2017102"/>
              <a:gd name="connsiteX121-25367" fmla="*/ 1852161 w 4011346"/>
              <a:gd name="connsiteY121-25368" fmla="*/ 1660018 h 2017102"/>
              <a:gd name="connsiteX122-25369" fmla="*/ 1858836 w 4011346"/>
              <a:gd name="connsiteY122-25370" fmla="*/ 1686716 h 2017102"/>
              <a:gd name="connsiteX123-25371" fmla="*/ 1872184 w 4011346"/>
              <a:gd name="connsiteY123-25372" fmla="*/ 1693391 h 2017102"/>
              <a:gd name="connsiteX124-25373" fmla="*/ 1902219 w 4011346"/>
              <a:gd name="connsiteY124-25374" fmla="*/ 1696728 h 2017102"/>
              <a:gd name="connsiteX125-25375" fmla="*/ 1932254 w 4011346"/>
              <a:gd name="connsiteY125-25376" fmla="*/ 1680042 h 2017102"/>
              <a:gd name="connsiteX126-25377" fmla="*/ 1962290 w 4011346"/>
              <a:gd name="connsiteY126-25378" fmla="*/ 1693391 h 2017102"/>
              <a:gd name="connsiteX127-25379" fmla="*/ 1985650 w 4011346"/>
              <a:gd name="connsiteY127-25380" fmla="*/ 1706740 h 2017102"/>
              <a:gd name="connsiteX128-25381" fmla="*/ 1995662 w 4011346"/>
              <a:gd name="connsiteY128-25382" fmla="*/ 1716751 h 2017102"/>
              <a:gd name="connsiteX129-25383" fmla="*/ 2032371 w 4011346"/>
              <a:gd name="connsiteY129-25384" fmla="*/ 1736775 h 2017102"/>
              <a:gd name="connsiteX130-25385" fmla="*/ 2069081 w 4011346"/>
              <a:gd name="connsiteY130-25386" fmla="*/ 1733437 h 2017102"/>
              <a:gd name="connsiteX131-25387" fmla="*/ 2142500 w 4011346"/>
              <a:gd name="connsiteY131-25388" fmla="*/ 1690053 h 2017102"/>
              <a:gd name="connsiteX132-25389" fmla="*/ 2195895 w 4011346"/>
              <a:gd name="connsiteY132-25390" fmla="*/ 1703402 h 2017102"/>
              <a:gd name="connsiteX133-25391" fmla="*/ 2225930 w 4011346"/>
              <a:gd name="connsiteY133-25392" fmla="*/ 1713414 h 2017102"/>
              <a:gd name="connsiteX134-25393" fmla="*/ 2259303 w 4011346"/>
              <a:gd name="connsiteY134-25394" fmla="*/ 1700065 h 2017102"/>
              <a:gd name="connsiteX135-25395" fmla="*/ 2262640 w 4011346"/>
              <a:gd name="connsiteY135-25396" fmla="*/ 1673367 h 2017102"/>
              <a:gd name="connsiteX136-25397" fmla="*/ 2282663 w 4011346"/>
              <a:gd name="connsiteY136-25398" fmla="*/ 1643332 h 2017102"/>
              <a:gd name="connsiteX137-25399" fmla="*/ 2299349 w 4011346"/>
              <a:gd name="connsiteY137-25400" fmla="*/ 1589937 h 2017102"/>
              <a:gd name="connsiteX138-25401" fmla="*/ 2282663 w 4011346"/>
              <a:gd name="connsiteY138-25402" fmla="*/ 1593274 h 2017102"/>
              <a:gd name="connsiteX139-25403" fmla="*/ 2312698 w 4011346"/>
              <a:gd name="connsiteY139-25404" fmla="*/ 1566576 h 2017102"/>
              <a:gd name="connsiteX140-25405" fmla="*/ 2339396 w 4011346"/>
              <a:gd name="connsiteY140-25406" fmla="*/ 1563239 h 2017102"/>
              <a:gd name="connsiteX141-25407" fmla="*/ 2396129 w 4011346"/>
              <a:gd name="connsiteY141-25408" fmla="*/ 1573250 h 2017102"/>
              <a:gd name="connsiteX142-25409" fmla="*/ 2436176 w 4011346"/>
              <a:gd name="connsiteY142-25410" fmla="*/ 1599948 h 2017102"/>
              <a:gd name="connsiteX143-25411" fmla="*/ 2462873 w 4011346"/>
              <a:gd name="connsiteY143-25412" fmla="*/ 1629983 h 2017102"/>
              <a:gd name="connsiteX144-25413" fmla="*/ 2469548 w 4011346"/>
              <a:gd name="connsiteY144-25414" fmla="*/ 1666693 h 2017102"/>
              <a:gd name="connsiteX145-25415" fmla="*/ 2476222 w 4011346"/>
              <a:gd name="connsiteY145-25416" fmla="*/ 1706740 h 2017102"/>
              <a:gd name="connsiteX146-25417" fmla="*/ 2486234 w 4011346"/>
              <a:gd name="connsiteY146-25418" fmla="*/ 1726763 h 2017102"/>
              <a:gd name="connsiteX147-25419" fmla="*/ 2529618 w 4011346"/>
              <a:gd name="connsiteY147-25420" fmla="*/ 1740112 h 2017102"/>
              <a:gd name="connsiteX148-25421" fmla="*/ 2549641 w 4011346"/>
              <a:gd name="connsiteY148-25422" fmla="*/ 1760135 h 2017102"/>
              <a:gd name="connsiteX149-25423" fmla="*/ 2562990 w 4011346"/>
              <a:gd name="connsiteY149-25424" fmla="*/ 1793507 h 2017102"/>
              <a:gd name="connsiteX150-25425" fmla="*/ 2586351 w 4011346"/>
              <a:gd name="connsiteY150-25426" fmla="*/ 1786833 h 2017102"/>
              <a:gd name="connsiteX151-25427" fmla="*/ 2606374 w 4011346"/>
              <a:gd name="connsiteY151-25428" fmla="*/ 1776821 h 2017102"/>
              <a:gd name="connsiteX152-25429" fmla="*/ 2639746 w 4011346"/>
              <a:gd name="connsiteY152-25430" fmla="*/ 1760135 h 2017102"/>
              <a:gd name="connsiteX153-25431" fmla="*/ 2643084 w 4011346"/>
              <a:gd name="connsiteY153-25432" fmla="*/ 1776821 h 2017102"/>
              <a:gd name="connsiteX154-25433" fmla="*/ 2626398 w 4011346"/>
              <a:gd name="connsiteY154-25434" fmla="*/ 1806856 h 2017102"/>
              <a:gd name="connsiteX155-25435" fmla="*/ 2616386 w 4011346"/>
              <a:gd name="connsiteY155-25436" fmla="*/ 1843566 h 2017102"/>
              <a:gd name="connsiteX156-25437" fmla="*/ 2603037 w 4011346"/>
              <a:gd name="connsiteY156-25438" fmla="*/ 1896961 h 2017102"/>
              <a:gd name="connsiteX157-25439" fmla="*/ 2579676 w 4011346"/>
              <a:gd name="connsiteY157-25440" fmla="*/ 1870264 h 2017102"/>
              <a:gd name="connsiteX158-25441" fmla="*/ 2552979 w 4011346"/>
              <a:gd name="connsiteY158-25442" fmla="*/ 1893624 h 2017102"/>
              <a:gd name="connsiteX159-25443" fmla="*/ 2559653 w 4011346"/>
              <a:gd name="connsiteY159-25444" fmla="*/ 1920322 h 2017102"/>
              <a:gd name="connsiteX160-25445" fmla="*/ 2559653 w 4011346"/>
              <a:gd name="connsiteY160-25446" fmla="*/ 1957031 h 2017102"/>
              <a:gd name="connsiteX161-25447" fmla="*/ 2549641 w 4011346"/>
              <a:gd name="connsiteY161-25448" fmla="*/ 1977055 h 2017102"/>
              <a:gd name="connsiteX162-25449" fmla="*/ 2589688 w 4011346"/>
              <a:gd name="connsiteY162-25450" fmla="*/ 1957031 h 2017102"/>
              <a:gd name="connsiteX163-25451" fmla="*/ 2626398 w 4011346"/>
              <a:gd name="connsiteY163-25452" fmla="*/ 1967043 h 2017102"/>
              <a:gd name="connsiteX164-25453" fmla="*/ 2653095 w 4011346"/>
              <a:gd name="connsiteY164-25454" fmla="*/ 1943683 h 2017102"/>
              <a:gd name="connsiteX165-25455" fmla="*/ 2683130 w 4011346"/>
              <a:gd name="connsiteY165-25456" fmla="*/ 1890287 h 2017102"/>
              <a:gd name="connsiteX166-25457" fmla="*/ 2753212 w 4011346"/>
              <a:gd name="connsiteY166-25458" fmla="*/ 1803519 h 2017102"/>
              <a:gd name="connsiteX167-25459" fmla="*/ 2783247 w 4011346"/>
              <a:gd name="connsiteY167-25460" fmla="*/ 1733437 h 2017102"/>
              <a:gd name="connsiteX168-25461" fmla="*/ 2803271 w 4011346"/>
              <a:gd name="connsiteY168-25462" fmla="*/ 1629983 h 2017102"/>
              <a:gd name="connsiteX169-25463" fmla="*/ 2793259 w 4011346"/>
              <a:gd name="connsiteY169-25464" fmla="*/ 1579925 h 2017102"/>
              <a:gd name="connsiteX170-25465" fmla="*/ 2769898 w 4011346"/>
              <a:gd name="connsiteY170-25466" fmla="*/ 1546553 h 2017102"/>
              <a:gd name="connsiteX171-25467" fmla="*/ 2726514 w 4011346"/>
              <a:gd name="connsiteY171-25468" fmla="*/ 1546553 h 2017102"/>
              <a:gd name="connsiteX172-25469" fmla="*/ 2699817 w 4011346"/>
              <a:gd name="connsiteY172-25470" fmla="*/ 1546553 h 2017102"/>
              <a:gd name="connsiteX173-25471" fmla="*/ 2683130 w 4011346"/>
              <a:gd name="connsiteY173-25472" fmla="*/ 1526529 h 2017102"/>
              <a:gd name="connsiteX174-25473" fmla="*/ 2669781 w 4011346"/>
              <a:gd name="connsiteY174-25474" fmla="*/ 1506506 h 2017102"/>
              <a:gd name="connsiteX175-25475" fmla="*/ 2763224 w 4011346"/>
              <a:gd name="connsiteY175-25476" fmla="*/ 1389703 h 2017102"/>
              <a:gd name="connsiteX176-25477" fmla="*/ 2846654 w 4011346"/>
              <a:gd name="connsiteY176-25478" fmla="*/ 1322959 h 2017102"/>
              <a:gd name="connsiteX177-25479" fmla="*/ 2890038 w 4011346"/>
              <a:gd name="connsiteY177-25480" fmla="*/ 1299598 h 2017102"/>
              <a:gd name="connsiteX178-25481" fmla="*/ 2933422 w 4011346"/>
              <a:gd name="connsiteY178-25482" fmla="*/ 1319621 h 2017102"/>
              <a:gd name="connsiteX179-25483" fmla="*/ 2950109 w 4011346"/>
              <a:gd name="connsiteY179-25484" fmla="*/ 1302935 h 2017102"/>
              <a:gd name="connsiteX180-25485" fmla="*/ 2993492 w 4011346"/>
              <a:gd name="connsiteY180-25486" fmla="*/ 1319621 h 2017102"/>
              <a:gd name="connsiteX181-25487" fmla="*/ 3006841 w 4011346"/>
              <a:gd name="connsiteY181-25488" fmla="*/ 1286249 h 2017102"/>
              <a:gd name="connsiteX182-25489" fmla="*/ 3053563 w 4011346"/>
              <a:gd name="connsiteY182-25490" fmla="*/ 1296261 h 2017102"/>
              <a:gd name="connsiteX183-25491" fmla="*/ 3070249 w 4011346"/>
              <a:gd name="connsiteY183-25492" fmla="*/ 1312947 h 2017102"/>
              <a:gd name="connsiteX184-25493" fmla="*/ 3060237 w 4011346"/>
              <a:gd name="connsiteY184-25494" fmla="*/ 1332970 h 2017102"/>
              <a:gd name="connsiteX185-25495" fmla="*/ 3123644 w 4011346"/>
              <a:gd name="connsiteY185-25496" fmla="*/ 1316284 h 2017102"/>
              <a:gd name="connsiteX186-25497" fmla="*/ 3140330 w 4011346"/>
              <a:gd name="connsiteY186-25498" fmla="*/ 1302935 h 2017102"/>
              <a:gd name="connsiteX187-25499" fmla="*/ 3123644 w 4011346"/>
              <a:gd name="connsiteY187-25500" fmla="*/ 1289586 h 2017102"/>
              <a:gd name="connsiteX188-25501" fmla="*/ 3143668 w 4011346"/>
              <a:gd name="connsiteY188-25502" fmla="*/ 1249540 h 2017102"/>
              <a:gd name="connsiteX189-25503" fmla="*/ 3190389 w 4011346"/>
              <a:gd name="connsiteY189-25504" fmla="*/ 1179458 h 2017102"/>
              <a:gd name="connsiteX190-25505" fmla="*/ 3233773 w 4011346"/>
              <a:gd name="connsiteY190-25506" fmla="*/ 1176121 h 2017102"/>
              <a:gd name="connsiteX191-25507" fmla="*/ 3273819 w 4011346"/>
              <a:gd name="connsiteY191-25508" fmla="*/ 1186132 h 2017102"/>
              <a:gd name="connsiteX192-25509" fmla="*/ 3277157 w 4011346"/>
              <a:gd name="connsiteY192-25510" fmla="*/ 1242865 h 2017102"/>
              <a:gd name="connsiteX193-25511" fmla="*/ 3320541 w 4011346"/>
              <a:gd name="connsiteY193-25512" fmla="*/ 1199481 h 2017102"/>
              <a:gd name="connsiteX194-25513" fmla="*/ 3343901 w 4011346"/>
              <a:gd name="connsiteY194-25514" fmla="*/ 1182795 h 2017102"/>
              <a:gd name="connsiteX195-25515" fmla="*/ 3350576 w 4011346"/>
              <a:gd name="connsiteY195-25516" fmla="*/ 1149423 h 2017102"/>
              <a:gd name="connsiteX196-25517" fmla="*/ 3377273 w 4011346"/>
              <a:gd name="connsiteY196-25518" fmla="*/ 1132737 h 2017102"/>
              <a:gd name="connsiteX197-25519" fmla="*/ 3407309 w 4011346"/>
              <a:gd name="connsiteY197-25520" fmla="*/ 1142748 h 2017102"/>
              <a:gd name="connsiteX198-25521" fmla="*/ 3373936 w 4011346"/>
              <a:gd name="connsiteY198-25522" fmla="*/ 1172783 h 2017102"/>
              <a:gd name="connsiteX199-25523" fmla="*/ 3360587 w 4011346"/>
              <a:gd name="connsiteY199-25524" fmla="*/ 1222842 h 2017102"/>
              <a:gd name="connsiteX200-25525" fmla="*/ 3323878 w 4011346"/>
              <a:gd name="connsiteY200-25526" fmla="*/ 1262888 h 2017102"/>
              <a:gd name="connsiteX201-25527" fmla="*/ 3210412 w 4011346"/>
              <a:gd name="connsiteY201-25528" fmla="*/ 1359668 h 2017102"/>
              <a:gd name="connsiteX202-25529" fmla="*/ 3163691 w 4011346"/>
              <a:gd name="connsiteY202-25530" fmla="*/ 1429750 h 2017102"/>
              <a:gd name="connsiteX203-25531" fmla="*/ 3160354 w 4011346"/>
              <a:gd name="connsiteY203-25532" fmla="*/ 1503169 h 2017102"/>
              <a:gd name="connsiteX204-25533" fmla="*/ 3170365 w 4011346"/>
              <a:gd name="connsiteY204-25534" fmla="*/ 1593274 h 2017102"/>
              <a:gd name="connsiteX205-25535" fmla="*/ 3190389 w 4011346"/>
              <a:gd name="connsiteY205-25536" fmla="*/ 1656681 h 2017102"/>
              <a:gd name="connsiteX206-25537" fmla="*/ 3217087 w 4011346"/>
              <a:gd name="connsiteY206-25538" fmla="*/ 1646669 h 2017102"/>
              <a:gd name="connsiteX207-25539" fmla="*/ 3240447 w 4011346"/>
              <a:gd name="connsiteY207-25540" fmla="*/ 1579925 h 2017102"/>
              <a:gd name="connsiteX208-25541" fmla="*/ 3270482 w 4011346"/>
              <a:gd name="connsiteY208-25542" fmla="*/ 1576588 h 2017102"/>
              <a:gd name="connsiteX209-25543" fmla="*/ 3287168 w 4011346"/>
              <a:gd name="connsiteY209-25544" fmla="*/ 1516518 h 2017102"/>
              <a:gd name="connsiteX210-25545" fmla="*/ 3313866 w 4011346"/>
              <a:gd name="connsiteY210-25546" fmla="*/ 1506506 h 2017102"/>
              <a:gd name="connsiteX211-25547" fmla="*/ 3313866 w 4011346"/>
              <a:gd name="connsiteY211-25548" fmla="*/ 1476471 h 2017102"/>
              <a:gd name="connsiteX212-25549" fmla="*/ 3337227 w 4011346"/>
              <a:gd name="connsiteY212-25550" fmla="*/ 1439761 h 2017102"/>
              <a:gd name="connsiteX213-25551" fmla="*/ 3330552 w 4011346"/>
              <a:gd name="connsiteY213-25552" fmla="*/ 1396377 h 2017102"/>
              <a:gd name="connsiteX214-25553" fmla="*/ 3333890 w 4011346"/>
              <a:gd name="connsiteY214-25554" fmla="*/ 1366342 h 2017102"/>
              <a:gd name="connsiteX215-25555" fmla="*/ 3323878 w 4011346"/>
              <a:gd name="connsiteY215-25556" fmla="*/ 1356331 h 2017102"/>
              <a:gd name="connsiteX216-25557" fmla="*/ 3363925 w 4011346"/>
              <a:gd name="connsiteY216-25558" fmla="*/ 1269563 h 2017102"/>
              <a:gd name="connsiteX217-25559" fmla="*/ 3383948 w 4011346"/>
              <a:gd name="connsiteY217-25560" fmla="*/ 1279575 h 2017102"/>
              <a:gd name="connsiteX218-25561" fmla="*/ 3410646 w 4011346"/>
              <a:gd name="connsiteY218-25562" fmla="*/ 1252877 h 2017102"/>
              <a:gd name="connsiteX219-25563" fmla="*/ 3420657 w 4011346"/>
              <a:gd name="connsiteY219-25564" fmla="*/ 1279575 h 2017102"/>
              <a:gd name="connsiteX220-25565" fmla="*/ 3447355 w 4011346"/>
              <a:gd name="connsiteY220-25566" fmla="*/ 1262888 h 2017102"/>
              <a:gd name="connsiteX221-25567" fmla="*/ 3477390 w 4011346"/>
              <a:gd name="connsiteY221-25568" fmla="*/ 1252877 h 2017102"/>
              <a:gd name="connsiteX222-25569" fmla="*/ 3514100 w 4011346"/>
              <a:gd name="connsiteY222-25570" fmla="*/ 1279575 h 2017102"/>
              <a:gd name="connsiteX223-25571" fmla="*/ 3574170 w 4011346"/>
              <a:gd name="connsiteY223-25572" fmla="*/ 1212830 h 2017102"/>
              <a:gd name="connsiteX224-25573" fmla="*/ 3637577 w 4011346"/>
              <a:gd name="connsiteY224-25574" fmla="*/ 1166109 h 2017102"/>
              <a:gd name="connsiteX225-25575" fmla="*/ 3690973 w 4011346"/>
              <a:gd name="connsiteY225-25576" fmla="*/ 1129399 h 2017102"/>
              <a:gd name="connsiteX226-25577" fmla="*/ 3741031 w 4011346"/>
              <a:gd name="connsiteY226-25578" fmla="*/ 1156097 h 2017102"/>
              <a:gd name="connsiteX227-25579" fmla="*/ 3751043 w 4011346"/>
              <a:gd name="connsiteY227-25580" fmla="*/ 1129399 h 2017102"/>
              <a:gd name="connsiteX228-25581" fmla="*/ 3727682 w 4011346"/>
              <a:gd name="connsiteY228-25582" fmla="*/ 1062655 h 2017102"/>
              <a:gd name="connsiteX229-25583" fmla="*/ 3700984 w 4011346"/>
              <a:gd name="connsiteY229-25584" fmla="*/ 1045969 h 2017102"/>
              <a:gd name="connsiteX230-25585" fmla="*/ 3697647 w 4011346"/>
              <a:gd name="connsiteY230-25586" fmla="*/ 1015934 h 2017102"/>
              <a:gd name="connsiteX231-25587" fmla="*/ 3751043 w 4011346"/>
              <a:gd name="connsiteY231-25588" fmla="*/ 1022608 h 2017102"/>
              <a:gd name="connsiteX232-25589" fmla="*/ 3774403 w 4011346"/>
              <a:gd name="connsiteY232-25590" fmla="*/ 979224 h 2017102"/>
              <a:gd name="connsiteX233-25591" fmla="*/ 3767729 w 4011346"/>
              <a:gd name="connsiteY233-25592" fmla="*/ 952526 h 2017102"/>
              <a:gd name="connsiteX234-25593" fmla="*/ 3794427 w 4011346"/>
              <a:gd name="connsiteY234-25594" fmla="*/ 919154 h 2017102"/>
              <a:gd name="connsiteX235-25595" fmla="*/ 3804438 w 4011346"/>
              <a:gd name="connsiteY235-25596" fmla="*/ 962538 h 2017102"/>
              <a:gd name="connsiteX236-25597" fmla="*/ 3827799 w 4011346"/>
              <a:gd name="connsiteY236-25598" fmla="*/ 979224 h 2017102"/>
              <a:gd name="connsiteX237-25599" fmla="*/ 3874520 w 4011346"/>
              <a:gd name="connsiteY237-25600" fmla="*/ 999248 h 2017102"/>
              <a:gd name="connsiteX238-25601" fmla="*/ 3894544 w 4011346"/>
              <a:gd name="connsiteY238-25602" fmla="*/ 1025945 h 2017102"/>
              <a:gd name="connsiteX239-25603" fmla="*/ 3941265 w 4011346"/>
              <a:gd name="connsiteY239-25604" fmla="*/ 1049306 h 2017102"/>
              <a:gd name="connsiteX240-25605" fmla="*/ 3947939 w 4011346"/>
              <a:gd name="connsiteY240-25606" fmla="*/ 1035957 h 2017102"/>
              <a:gd name="connsiteX241-25607" fmla="*/ 3957951 w 4011346"/>
              <a:gd name="connsiteY241-25608" fmla="*/ 972550 h 2017102"/>
              <a:gd name="connsiteX242-25609" fmla="*/ 4004672 w 4011346"/>
              <a:gd name="connsiteY242-25610" fmla="*/ 965875 h 2017102"/>
              <a:gd name="connsiteX243-25611" fmla="*/ 4011346 w 4011346"/>
              <a:gd name="connsiteY243-25612" fmla="*/ 932503 h 2017102"/>
              <a:gd name="connsiteX244-25613" fmla="*/ 3967963 w 4011346"/>
              <a:gd name="connsiteY244-25614" fmla="*/ 895794 h 2017102"/>
              <a:gd name="connsiteX245-25615" fmla="*/ 3921241 w 4011346"/>
              <a:gd name="connsiteY245-25616" fmla="*/ 879107 h 2017102"/>
              <a:gd name="connsiteX246-25617" fmla="*/ 3907892 w 4011346"/>
              <a:gd name="connsiteY246-25618" fmla="*/ 882445 h 2017102"/>
              <a:gd name="connsiteX247-25619" fmla="*/ 3907892 w 4011346"/>
              <a:gd name="connsiteY247-25620" fmla="*/ 915817 h 2017102"/>
              <a:gd name="connsiteX248-25621" fmla="*/ 3887869 w 4011346"/>
              <a:gd name="connsiteY248-25622" fmla="*/ 909142 h 2017102"/>
              <a:gd name="connsiteX249-25623" fmla="*/ 3874520 w 4011346"/>
              <a:gd name="connsiteY249-25624" fmla="*/ 855747 h 2017102"/>
              <a:gd name="connsiteX250-25625" fmla="*/ 3817787 w 4011346"/>
              <a:gd name="connsiteY250-25626" fmla="*/ 792340 h 2017102"/>
              <a:gd name="connsiteX251-25627" fmla="*/ 3717671 w 4011346"/>
              <a:gd name="connsiteY251-25628" fmla="*/ 715583 h 2017102"/>
              <a:gd name="connsiteX252-25629" fmla="*/ 3664275 w 4011346"/>
              <a:gd name="connsiteY252-25630" fmla="*/ 695560 h 2017102"/>
              <a:gd name="connsiteX253-25631" fmla="*/ 3584181 w 4011346"/>
              <a:gd name="connsiteY253-25632" fmla="*/ 688886 h 2017102"/>
              <a:gd name="connsiteX254-25633" fmla="*/ 3520774 w 4011346"/>
              <a:gd name="connsiteY254-25634" fmla="*/ 672199 h 2017102"/>
              <a:gd name="connsiteX255-25635" fmla="*/ 3530786 w 4011346"/>
              <a:gd name="connsiteY255-25636" fmla="*/ 712246 h 2017102"/>
              <a:gd name="connsiteX256-25637" fmla="*/ 3537460 w 4011346"/>
              <a:gd name="connsiteY256-25638" fmla="*/ 738944 h 2017102"/>
              <a:gd name="connsiteX257-25639" fmla="*/ 3507425 w 4011346"/>
              <a:gd name="connsiteY257-25640" fmla="*/ 762304 h 2017102"/>
              <a:gd name="connsiteX258-25641" fmla="*/ 3477390 w 4011346"/>
              <a:gd name="connsiteY258-25642" fmla="*/ 735607 h 2017102"/>
              <a:gd name="connsiteX259-25643" fmla="*/ 3477390 w 4011346"/>
              <a:gd name="connsiteY259-25644" fmla="*/ 715583 h 2017102"/>
              <a:gd name="connsiteX260-25645" fmla="*/ 3504088 w 4011346"/>
              <a:gd name="connsiteY260-25646" fmla="*/ 695560 h 2017102"/>
              <a:gd name="connsiteX261-25647" fmla="*/ 3467379 w 4011346"/>
              <a:gd name="connsiteY261-25648" fmla="*/ 682211 h 2017102"/>
              <a:gd name="connsiteX262-25649" fmla="*/ 3450692 w 4011346"/>
              <a:gd name="connsiteY262-25650" fmla="*/ 708909 h 2017102"/>
              <a:gd name="connsiteX263-25651" fmla="*/ 3440681 w 4011346"/>
              <a:gd name="connsiteY263-25652" fmla="*/ 722258 h 2017102"/>
              <a:gd name="connsiteX264-25653" fmla="*/ 3357250 w 4011346"/>
              <a:gd name="connsiteY264-25654" fmla="*/ 708909 h 2017102"/>
              <a:gd name="connsiteX265-25655" fmla="*/ 3297180 w 4011346"/>
              <a:gd name="connsiteY265-25656" fmla="*/ 715583 h 2017102"/>
              <a:gd name="connsiteX266-25657" fmla="*/ 3267145 w 4011346"/>
              <a:gd name="connsiteY266-25658" fmla="*/ 692223 h 2017102"/>
              <a:gd name="connsiteX267-25659" fmla="*/ 3267145 w 4011346"/>
              <a:gd name="connsiteY267-25660" fmla="*/ 655513 h 2017102"/>
              <a:gd name="connsiteX268-25661" fmla="*/ 3203738 w 4011346"/>
              <a:gd name="connsiteY268-25662" fmla="*/ 598780 h 2017102"/>
              <a:gd name="connsiteX269-25663" fmla="*/ 3076923 w 4011346"/>
              <a:gd name="connsiteY269-25664" fmla="*/ 605455 h 2017102"/>
              <a:gd name="connsiteX270-25665" fmla="*/ 3043551 w 4011346"/>
              <a:gd name="connsiteY270-25666" fmla="*/ 582094 h 2017102"/>
              <a:gd name="connsiteX271-25667" fmla="*/ 3000167 w 4011346"/>
              <a:gd name="connsiteY271-25668" fmla="*/ 535373 h 2017102"/>
              <a:gd name="connsiteX272-25669" fmla="*/ 3013516 w 4011346"/>
              <a:gd name="connsiteY272-25670" fmla="*/ 528699 h 2017102"/>
              <a:gd name="connsiteX273-25671" fmla="*/ 3000167 w 4011346"/>
              <a:gd name="connsiteY273-25672" fmla="*/ 508675 h 2017102"/>
              <a:gd name="connsiteX274-25673" fmla="*/ 2970132 w 4011346"/>
              <a:gd name="connsiteY274-25674" fmla="*/ 505338 h 2017102"/>
              <a:gd name="connsiteX275-25675" fmla="*/ 2920073 w 4011346"/>
              <a:gd name="connsiteY275-25676" fmla="*/ 552059 h 2017102"/>
              <a:gd name="connsiteX276-25677" fmla="*/ 2920073 w 4011346"/>
              <a:gd name="connsiteY276-25678" fmla="*/ 552059 h 2017102"/>
              <a:gd name="connsiteX277-25679" fmla="*/ 2916736 w 4011346"/>
              <a:gd name="connsiteY277-25680" fmla="*/ 502001 h 2017102"/>
              <a:gd name="connsiteX278-25681" fmla="*/ 2936760 w 4011346"/>
              <a:gd name="connsiteY278-25682" fmla="*/ 498664 h 2017102"/>
              <a:gd name="connsiteX279-25683" fmla="*/ 2866678 w 4011346"/>
              <a:gd name="connsiteY279-25684" fmla="*/ 468629 h 2017102"/>
              <a:gd name="connsiteX280-25685" fmla="*/ 2813282 w 4011346"/>
              <a:gd name="connsiteY280-25686" fmla="*/ 465291 h 2017102"/>
              <a:gd name="connsiteX281-25687" fmla="*/ 2793259 w 4011346"/>
              <a:gd name="connsiteY281-25688" fmla="*/ 488652 h 2017102"/>
              <a:gd name="connsiteX282-25689" fmla="*/ 2743200 w 4011346"/>
              <a:gd name="connsiteY282-25690" fmla="*/ 498664 h 2017102"/>
              <a:gd name="connsiteX283-25691" fmla="*/ 2786584 w 4011346"/>
              <a:gd name="connsiteY283-25692" fmla="*/ 508675 h 2017102"/>
              <a:gd name="connsiteX284-25693" fmla="*/ 2763224 w 4011346"/>
              <a:gd name="connsiteY284-25694" fmla="*/ 528699 h 2017102"/>
              <a:gd name="connsiteX285-25695" fmla="*/ 2769898 w 4011346"/>
              <a:gd name="connsiteY285-25696" fmla="*/ 578757 h 2017102"/>
              <a:gd name="connsiteX286-25697" fmla="*/ 2749875 w 4011346"/>
              <a:gd name="connsiteY286-25698" fmla="*/ 562071 h 2017102"/>
              <a:gd name="connsiteX287-25699" fmla="*/ 2733189 w 4011346"/>
              <a:gd name="connsiteY287-25700" fmla="*/ 575420 h 2017102"/>
              <a:gd name="connsiteX288-25701" fmla="*/ 2666444 w 4011346"/>
              <a:gd name="connsiteY288-25702" fmla="*/ 565408 h 2017102"/>
              <a:gd name="connsiteX289-25703" fmla="*/ 2636409 w 4011346"/>
              <a:gd name="connsiteY289-25704" fmla="*/ 575420 h 2017102"/>
              <a:gd name="connsiteX290-25705" fmla="*/ 2603037 w 4011346"/>
              <a:gd name="connsiteY290-25706" fmla="*/ 535373 h 2017102"/>
              <a:gd name="connsiteX291-25707" fmla="*/ 2569665 w 4011346"/>
              <a:gd name="connsiteY291-25708" fmla="*/ 618804 h 2017102"/>
              <a:gd name="connsiteX292-25709" fmla="*/ 2552979 w 4011346"/>
              <a:gd name="connsiteY292-25710" fmla="*/ 638827 h 2017102"/>
              <a:gd name="connsiteX293-25711" fmla="*/ 2469548 w 4011346"/>
              <a:gd name="connsiteY293-25712" fmla="*/ 502001 h 2017102"/>
              <a:gd name="connsiteX294-25713" fmla="*/ 2446187 w 4011346"/>
              <a:gd name="connsiteY294-25714" fmla="*/ 518687 h 2017102"/>
              <a:gd name="connsiteX295-25715" fmla="*/ 2442850 w 4011346"/>
              <a:gd name="connsiteY295-25716" fmla="*/ 485315 h 2017102"/>
              <a:gd name="connsiteX296-25717" fmla="*/ 2449525 w 4011346"/>
              <a:gd name="connsiteY296-25718" fmla="*/ 415233 h 2017102"/>
              <a:gd name="connsiteX297-25719" fmla="*/ 2386117 w 4011346"/>
              <a:gd name="connsiteY297-25720" fmla="*/ 388535 h 2017102"/>
              <a:gd name="connsiteX298-25721" fmla="*/ 2369431 w 4011346"/>
              <a:gd name="connsiteY298-25722" fmla="*/ 428582 h 2017102"/>
              <a:gd name="connsiteX299-25723" fmla="*/ 2379443 w 4011346"/>
              <a:gd name="connsiteY299-25724" fmla="*/ 451942 h 2017102"/>
              <a:gd name="connsiteX300-25725" fmla="*/ 2376106 w 4011346"/>
              <a:gd name="connsiteY300-25726" fmla="*/ 471966 h 2017102"/>
              <a:gd name="connsiteX301-25727" fmla="*/ 2352745 w 4011346"/>
              <a:gd name="connsiteY301-25728" fmla="*/ 448605 h 2017102"/>
              <a:gd name="connsiteX302-25729" fmla="*/ 2316036 w 4011346"/>
              <a:gd name="connsiteY302-25730" fmla="*/ 455280 h 2017102"/>
              <a:gd name="connsiteX303-25731" fmla="*/ 2272652 w 4011346"/>
              <a:gd name="connsiteY303-25732" fmla="*/ 441931 h 2017102"/>
              <a:gd name="connsiteX304-25733" fmla="*/ 2245954 w 4011346"/>
              <a:gd name="connsiteY304-25734" fmla="*/ 401884 h 2017102"/>
              <a:gd name="connsiteX305-25735" fmla="*/ 2209244 w 4011346"/>
              <a:gd name="connsiteY305-25736" fmla="*/ 398547 h 2017102"/>
              <a:gd name="connsiteX306-25737" fmla="*/ 2159186 w 4011346"/>
              <a:gd name="connsiteY306-25738" fmla="*/ 388535 h 2017102"/>
              <a:gd name="connsiteX307-25739" fmla="*/ 2132488 w 4011346"/>
              <a:gd name="connsiteY307-25740" fmla="*/ 405221 h 2017102"/>
              <a:gd name="connsiteX308-25741" fmla="*/ 2115802 w 4011346"/>
              <a:gd name="connsiteY308-25742" fmla="*/ 418570 h 2017102"/>
              <a:gd name="connsiteX309-25743" fmla="*/ 2115802 w 4011346"/>
              <a:gd name="connsiteY309-25744" fmla="*/ 388535 h 2017102"/>
              <a:gd name="connsiteX310-25745" fmla="*/ 2082430 w 4011346"/>
              <a:gd name="connsiteY310-25746" fmla="*/ 385198 h 2017102"/>
              <a:gd name="connsiteX311-25747" fmla="*/ 2045720 w 4011346"/>
              <a:gd name="connsiteY311-25748" fmla="*/ 358500 h 2017102"/>
              <a:gd name="connsiteX312-25749" fmla="*/ 2025697 w 4011346"/>
              <a:gd name="connsiteY312-25750" fmla="*/ 388535 h 2017102"/>
              <a:gd name="connsiteX313-25751" fmla="*/ 2055732 w 4011346"/>
              <a:gd name="connsiteY313-25752" fmla="*/ 385198 h 2017102"/>
              <a:gd name="connsiteX314-25753" fmla="*/ 2045720 w 4011346"/>
              <a:gd name="connsiteY314-25754" fmla="*/ 411896 h 2017102"/>
              <a:gd name="connsiteX315-25755" fmla="*/ 1988987 w 4011346"/>
              <a:gd name="connsiteY315-25756" fmla="*/ 431919 h 2017102"/>
              <a:gd name="connsiteX316-25757" fmla="*/ 1935592 w 4011346"/>
              <a:gd name="connsiteY316-25758" fmla="*/ 441931 h 2017102"/>
              <a:gd name="connsiteX317-25759" fmla="*/ 1995662 w 4011346"/>
              <a:gd name="connsiteY317-25760" fmla="*/ 385198 h 2017102"/>
              <a:gd name="connsiteX318-25761" fmla="*/ 2055732 w 4011346"/>
              <a:gd name="connsiteY318-25762" fmla="*/ 315116 h 2017102"/>
              <a:gd name="connsiteX319-25763" fmla="*/ 2055732 w 4011346"/>
              <a:gd name="connsiteY319-25764" fmla="*/ 315116 h 2017102"/>
              <a:gd name="connsiteX320-25765" fmla="*/ 2129860 w 4011346"/>
              <a:gd name="connsiteY320-25766" fmla="*/ 245536 h 2017102"/>
              <a:gd name="connsiteX321-25767" fmla="*/ 2127003 w 4011346"/>
              <a:gd name="connsiteY321-25768" fmla="*/ 171242 h 2017102"/>
              <a:gd name="connsiteX322-25769" fmla="*/ 2078425 w 4011346"/>
              <a:gd name="connsiteY322-25770" fmla="*/ 139809 h 2017102"/>
              <a:gd name="connsiteX323-25771" fmla="*/ 1877440 w 4011346"/>
              <a:gd name="connsiteY323-25772" fmla="*/ 0 h 2017102"/>
              <a:gd name="connsiteX324-25773" fmla="*/ 1835474 w 4011346"/>
              <a:gd name="connsiteY324-25774" fmla="*/ 38128 h 2017102"/>
              <a:gd name="connsiteX325-25775" fmla="*/ 1818788 w 4011346"/>
              <a:gd name="connsiteY325-25776" fmla="*/ 78175 h 2017102"/>
              <a:gd name="connsiteX326-25777" fmla="*/ 1838813 w 4011346"/>
              <a:gd name="connsiteY326-25778" fmla="*/ 131569 h 2017102"/>
              <a:gd name="connsiteX327-25779" fmla="*/ 1782079 w 4011346"/>
              <a:gd name="connsiteY327-25780" fmla="*/ 118220 h 2017102"/>
              <a:gd name="connsiteX328-25781" fmla="*/ 1768731 w 4011346"/>
              <a:gd name="connsiteY328-25782" fmla="*/ 164942 h 2017102"/>
              <a:gd name="connsiteX329-25783" fmla="*/ 1705322 w 4011346"/>
              <a:gd name="connsiteY329-25784" fmla="*/ 188302 h 2017102"/>
              <a:gd name="connsiteX330-25785" fmla="*/ 1685300 w 4011346"/>
              <a:gd name="connsiteY330-25786" fmla="*/ 161604 h 2017102"/>
              <a:gd name="connsiteX331-25787" fmla="*/ 1615218 w 4011346"/>
              <a:gd name="connsiteY331-25788" fmla="*/ 164942 h 2017102"/>
              <a:gd name="connsiteX332-25789" fmla="*/ 1638579 w 4011346"/>
              <a:gd name="connsiteY332-25790" fmla="*/ 194977 h 2017102"/>
              <a:gd name="connsiteX333-25791" fmla="*/ 1528449 w 4011346"/>
              <a:gd name="connsiteY333-25792" fmla="*/ 221673 h 2017102"/>
              <a:gd name="connsiteX334-25793" fmla="*/ 1465043 w 4011346"/>
              <a:gd name="connsiteY334-25794" fmla="*/ 305104 h 2017102"/>
              <a:gd name="connsiteX335-25795" fmla="*/ 1448357 w 4011346"/>
              <a:gd name="connsiteY335-25796" fmla="*/ 331802 h 2017102"/>
              <a:gd name="connsiteX336-25797" fmla="*/ 1481729 w 4011346"/>
              <a:gd name="connsiteY336-25798" fmla="*/ 365175 h 2017102"/>
              <a:gd name="connsiteX337-25799" fmla="*/ 1481729 w 4011346"/>
              <a:gd name="connsiteY337-25800" fmla="*/ 395210 h 2017102"/>
              <a:gd name="connsiteX338-25801" fmla="*/ 1458368 w 4011346"/>
              <a:gd name="connsiteY338-25802" fmla="*/ 398547 h 2017102"/>
              <a:gd name="connsiteX339-25803" fmla="*/ 1458368 w 4011346"/>
              <a:gd name="connsiteY339-25804" fmla="*/ 378523 h 2017102"/>
              <a:gd name="connsiteX340-25805" fmla="*/ 1418322 w 4011346"/>
              <a:gd name="connsiteY340-25806" fmla="*/ 388535 h 2017102"/>
              <a:gd name="connsiteX341-25807" fmla="*/ 1368263 w 4011346"/>
              <a:gd name="connsiteY341-25808" fmla="*/ 395210 h 2017102"/>
              <a:gd name="connsiteX342-25809" fmla="*/ 1321542 w 4011346"/>
              <a:gd name="connsiteY342-25810" fmla="*/ 401884 h 2017102"/>
              <a:gd name="connsiteX343-25811" fmla="*/ 1318205 w 4011346"/>
              <a:gd name="connsiteY343-25812" fmla="*/ 488652 h 2017102"/>
              <a:gd name="connsiteX344-25813" fmla="*/ 1358252 w 4011346"/>
              <a:gd name="connsiteY344-25814" fmla="*/ 512013 h 2017102"/>
              <a:gd name="connsiteX345-25815" fmla="*/ 1374938 w 4011346"/>
              <a:gd name="connsiteY345-25816" fmla="*/ 542048 h 2017102"/>
              <a:gd name="connsiteX346-25817" fmla="*/ 1384949 w 4011346"/>
              <a:gd name="connsiteY346-25818" fmla="*/ 565408 h 2017102"/>
              <a:gd name="connsiteX347-25819" fmla="*/ 1394961 w 4011346"/>
              <a:gd name="connsiteY347-25820" fmla="*/ 615467 h 2017102"/>
              <a:gd name="connsiteX348-25821" fmla="*/ 1384949 w 4011346"/>
              <a:gd name="connsiteY348-25822" fmla="*/ 645502 h 2017102"/>
              <a:gd name="connsiteX349-25823" fmla="*/ 1358252 w 4011346"/>
              <a:gd name="connsiteY349-25824" fmla="*/ 612129 h 2017102"/>
              <a:gd name="connsiteX350-25825" fmla="*/ 1361589 w 4011346"/>
              <a:gd name="connsiteY350-25826" fmla="*/ 582094 h 2017102"/>
              <a:gd name="connsiteX351-25827" fmla="*/ 1351577 w 4011346"/>
              <a:gd name="connsiteY351-25828" fmla="*/ 542048 h 2017102"/>
              <a:gd name="connsiteX352-25829" fmla="*/ 1328217 w 4011346"/>
              <a:gd name="connsiteY352-25830" fmla="*/ 548722 h 2017102"/>
              <a:gd name="connsiteX353-25831" fmla="*/ 1281495 w 4011346"/>
              <a:gd name="connsiteY353-25832" fmla="*/ 512013 h 2017102"/>
              <a:gd name="connsiteX354-25833" fmla="*/ 1241449 w 4011346"/>
              <a:gd name="connsiteY354-25834" fmla="*/ 508675 h 2017102"/>
              <a:gd name="connsiteX355-25835" fmla="*/ 1241449 w 4011346"/>
              <a:gd name="connsiteY355-25836" fmla="*/ 555396 h 2017102"/>
              <a:gd name="connsiteX356-25837" fmla="*/ 1201402 w 4011346"/>
              <a:gd name="connsiteY356-25838" fmla="*/ 535373 h 2017102"/>
              <a:gd name="connsiteX357-25839" fmla="*/ 1228100 w 4011346"/>
              <a:gd name="connsiteY357-25840" fmla="*/ 585431 h 2017102"/>
              <a:gd name="connsiteX358-25841" fmla="*/ 1258135 w 4011346"/>
              <a:gd name="connsiteY358-25842" fmla="*/ 595443 h 2017102"/>
              <a:gd name="connsiteX359-25843" fmla="*/ 1258135 w 4011346"/>
              <a:gd name="connsiteY359-25844" fmla="*/ 615467 h 2017102"/>
              <a:gd name="connsiteX360-25845" fmla="*/ 1198065 w 4011346"/>
              <a:gd name="connsiteY360-25846" fmla="*/ 592106 h 2017102"/>
              <a:gd name="connsiteX361-25847" fmla="*/ 1181379 w 4011346"/>
              <a:gd name="connsiteY361-25848" fmla="*/ 592106 h 2017102"/>
              <a:gd name="connsiteX362-25849" fmla="*/ 1178041 w 4011346"/>
              <a:gd name="connsiteY362-25850" fmla="*/ 548722 h 2017102"/>
              <a:gd name="connsiteX363-25851" fmla="*/ 1171367 w 4011346"/>
              <a:gd name="connsiteY363-25852" fmla="*/ 461954 h 2017102"/>
              <a:gd name="connsiteX364-25853" fmla="*/ 1161355 w 4011346"/>
              <a:gd name="connsiteY364-25854" fmla="*/ 532036 h 2017102"/>
              <a:gd name="connsiteX365-25855" fmla="*/ 1137995 w 4011346"/>
              <a:gd name="connsiteY365-25856" fmla="*/ 562071 h 2017102"/>
              <a:gd name="connsiteX366-25857" fmla="*/ 1158018 w 4011346"/>
              <a:gd name="connsiteY366-25858" fmla="*/ 608792 h 2017102"/>
              <a:gd name="connsiteX367-25859" fmla="*/ 1158018 w 4011346"/>
              <a:gd name="connsiteY367-25860" fmla="*/ 642164 h 2017102"/>
              <a:gd name="connsiteX368-25861" fmla="*/ 1141332 w 4011346"/>
              <a:gd name="connsiteY368-25862" fmla="*/ 692223 h 2017102"/>
              <a:gd name="connsiteX369-25863" fmla="*/ 1154681 w 4011346"/>
              <a:gd name="connsiteY369-25864" fmla="*/ 725595 h 2017102"/>
              <a:gd name="connsiteX370-25865" fmla="*/ 1184716 w 4011346"/>
              <a:gd name="connsiteY370-25866" fmla="*/ 732269 h 2017102"/>
              <a:gd name="connsiteX371-25867" fmla="*/ 1221425 w 4011346"/>
              <a:gd name="connsiteY371-25868" fmla="*/ 738944 h 2017102"/>
              <a:gd name="connsiteX372-25869" fmla="*/ 1241449 w 4011346"/>
              <a:gd name="connsiteY372-25870" fmla="*/ 762304 h 2017102"/>
              <a:gd name="connsiteX373-25871" fmla="*/ 1258135 w 4011346"/>
              <a:gd name="connsiteY373-25872" fmla="*/ 805688 h 2017102"/>
              <a:gd name="connsiteX374-25873" fmla="*/ 1258135 w 4011346"/>
              <a:gd name="connsiteY374-25874" fmla="*/ 805688 h 2017102"/>
              <a:gd name="connsiteX375-25875" fmla="*/ 1254798 w 4011346"/>
              <a:gd name="connsiteY375-25876" fmla="*/ 839061 h 2017102"/>
              <a:gd name="connsiteX376-25877" fmla="*/ 1274821 w 4011346"/>
              <a:gd name="connsiteY376-25878" fmla="*/ 859084 h 2017102"/>
              <a:gd name="connsiteX377-25879" fmla="*/ 1244786 w 4011346"/>
              <a:gd name="connsiteY377-25880" fmla="*/ 865759 h 2017102"/>
              <a:gd name="connsiteX378-25881" fmla="*/ 1224763 w 4011346"/>
              <a:gd name="connsiteY378-25882" fmla="*/ 825712 h 2017102"/>
              <a:gd name="connsiteX379-25883" fmla="*/ 1224763 w 4011346"/>
              <a:gd name="connsiteY379-25884" fmla="*/ 785665 h 2017102"/>
              <a:gd name="connsiteX380-25885" fmla="*/ 1194727 w 4011346"/>
              <a:gd name="connsiteY380-25886" fmla="*/ 748956 h 2017102"/>
              <a:gd name="connsiteX381-25887" fmla="*/ 1164692 w 4011346"/>
              <a:gd name="connsiteY381-25888" fmla="*/ 792340 h 2017102"/>
              <a:gd name="connsiteX382-25889" fmla="*/ 1178041 w 4011346"/>
              <a:gd name="connsiteY382-25890" fmla="*/ 835723 h 2017102"/>
              <a:gd name="connsiteX383-25891" fmla="*/ 1137995 w 4011346"/>
              <a:gd name="connsiteY383-25892" fmla="*/ 892456 h 2017102"/>
              <a:gd name="connsiteX384-25893" fmla="*/ 1097948 w 4011346"/>
              <a:gd name="connsiteY384-25894" fmla="*/ 949189 h 2017102"/>
              <a:gd name="connsiteX385-25895" fmla="*/ 1007843 w 4011346"/>
              <a:gd name="connsiteY385-25896" fmla="*/ 912480 h 2017102"/>
              <a:gd name="connsiteX386-25897" fmla="*/ 1074587 w 4011346"/>
              <a:gd name="connsiteY386-25898" fmla="*/ 909142 h 2017102"/>
              <a:gd name="connsiteX387-25899" fmla="*/ 1107960 w 4011346"/>
              <a:gd name="connsiteY387-25900" fmla="*/ 845735 h 2017102"/>
              <a:gd name="connsiteX388-25901" fmla="*/ 1121309 w 4011346"/>
              <a:gd name="connsiteY388-25902" fmla="*/ 802351 h 2017102"/>
              <a:gd name="connsiteX389-25903" fmla="*/ 1127983 w 4011346"/>
              <a:gd name="connsiteY389-25904" fmla="*/ 768979 h 2017102"/>
              <a:gd name="connsiteX390-25905" fmla="*/ 1117971 w 4011346"/>
              <a:gd name="connsiteY390-25906" fmla="*/ 752293 h 2017102"/>
              <a:gd name="connsiteX391-25907" fmla="*/ 1114634 w 4011346"/>
              <a:gd name="connsiteY391-25908" fmla="*/ 702234 h 2017102"/>
              <a:gd name="connsiteX392-25909" fmla="*/ 1104622 w 4011346"/>
              <a:gd name="connsiteY392-25910" fmla="*/ 622141 h 2017102"/>
              <a:gd name="connsiteX393-25911" fmla="*/ 1101285 w 4011346"/>
              <a:gd name="connsiteY393-25912" fmla="*/ 562071 h 2017102"/>
              <a:gd name="connsiteX394-25913" fmla="*/ 1124646 w 4011346"/>
              <a:gd name="connsiteY394-25914" fmla="*/ 468629 h 2017102"/>
              <a:gd name="connsiteX395-25915" fmla="*/ 1031203 w 4011346"/>
              <a:gd name="connsiteY395-25916" fmla="*/ 458617 h 2017102"/>
              <a:gd name="connsiteX396-25917" fmla="*/ 1014517 w 4011346"/>
              <a:gd name="connsiteY396-25918" fmla="*/ 515350 h 2017102"/>
              <a:gd name="connsiteX397-25919" fmla="*/ 1024529 w 4011346"/>
              <a:gd name="connsiteY397-25920" fmla="*/ 562071 h 2017102"/>
              <a:gd name="connsiteX398-25921" fmla="*/ 981145 w 4011346"/>
              <a:gd name="connsiteY398-25922" fmla="*/ 615467 h 2017102"/>
              <a:gd name="connsiteX399-25923" fmla="*/ 991157 w 4011346"/>
              <a:gd name="connsiteY399-25924" fmla="*/ 652176 h 2017102"/>
              <a:gd name="connsiteX400-25925" fmla="*/ 981145 w 4011346"/>
              <a:gd name="connsiteY400-25926" fmla="*/ 698897 h 2017102"/>
              <a:gd name="connsiteX401-25927" fmla="*/ 1001168 w 4011346"/>
              <a:gd name="connsiteY401-25928" fmla="*/ 722258 h 2017102"/>
              <a:gd name="connsiteX402-25929" fmla="*/ 1017854 w 4011346"/>
              <a:gd name="connsiteY402-25930" fmla="*/ 768979 h 2017102"/>
              <a:gd name="connsiteX403-25931" fmla="*/ 1047890 w 4011346"/>
              <a:gd name="connsiteY403-25932" fmla="*/ 755630 h 2017102"/>
              <a:gd name="connsiteX404-25933" fmla="*/ 1014517 w 4011346"/>
              <a:gd name="connsiteY404-25934" fmla="*/ 809026 h 2017102"/>
              <a:gd name="connsiteX405-25935" fmla="*/ 957784 w 4011346"/>
              <a:gd name="connsiteY405-25936" fmla="*/ 755630 h 2017102"/>
              <a:gd name="connsiteX406-25937" fmla="*/ 884365 w 4011346"/>
              <a:gd name="connsiteY406-25938" fmla="*/ 718921 h 2017102"/>
              <a:gd name="connsiteX407-25939" fmla="*/ 824295 w 4011346"/>
              <a:gd name="connsiteY407-25940" fmla="*/ 695560 h 2017102"/>
              <a:gd name="connsiteX408-25941" fmla="*/ 810946 w 4011346"/>
              <a:gd name="connsiteY408-25942" fmla="*/ 732269 h 2017102"/>
              <a:gd name="connsiteX409-25943" fmla="*/ 827633 w 4011346"/>
              <a:gd name="connsiteY409-25944" fmla="*/ 768979 h 2017102"/>
              <a:gd name="connsiteX410-25945" fmla="*/ 814284 w 4011346"/>
              <a:gd name="connsiteY410-25946" fmla="*/ 792340 h 2017102"/>
              <a:gd name="connsiteX411-25947" fmla="*/ 800935 w 4011346"/>
              <a:gd name="connsiteY411-25948" fmla="*/ 809026 h 2017102"/>
              <a:gd name="connsiteX412-25949" fmla="*/ 770900 w 4011346"/>
              <a:gd name="connsiteY412-25950" fmla="*/ 752293 h 2017102"/>
              <a:gd name="connsiteX413-25951" fmla="*/ 744202 w 4011346"/>
              <a:gd name="connsiteY413-25952" fmla="*/ 789002 h 2017102"/>
              <a:gd name="connsiteX414-25953" fmla="*/ 707492 w 4011346"/>
              <a:gd name="connsiteY414-25954" fmla="*/ 782328 h 2017102"/>
              <a:gd name="connsiteX415-25955" fmla="*/ 654097 w 4011346"/>
              <a:gd name="connsiteY415-25956" fmla="*/ 819037 h 2017102"/>
              <a:gd name="connsiteX416-25957" fmla="*/ 644085 w 4011346"/>
              <a:gd name="connsiteY416-25958" fmla="*/ 795677 h 2017102"/>
              <a:gd name="connsiteX417-25959" fmla="*/ 654097 w 4011346"/>
              <a:gd name="connsiteY417-25960" fmla="*/ 758967 h 2017102"/>
              <a:gd name="connsiteX418-25961" fmla="*/ 614050 w 4011346"/>
              <a:gd name="connsiteY418-25962" fmla="*/ 795677 h 2017102"/>
              <a:gd name="connsiteX419-25963" fmla="*/ 594027 w 4011346"/>
              <a:gd name="connsiteY419-25964" fmla="*/ 795677 h 2017102"/>
              <a:gd name="connsiteX420-25965" fmla="*/ 533957 w 4011346"/>
              <a:gd name="connsiteY420-25966" fmla="*/ 829049 h 2017102"/>
              <a:gd name="connsiteX421-25967" fmla="*/ 510596 w 4011346"/>
              <a:gd name="connsiteY421-25968" fmla="*/ 852410 h 2017102"/>
              <a:gd name="connsiteX422-25969" fmla="*/ 500584 w 4011346"/>
              <a:gd name="connsiteY422-25970" fmla="*/ 899131 h 2017102"/>
              <a:gd name="connsiteX423-25971" fmla="*/ 450526 w 4011346"/>
              <a:gd name="connsiteY423-25972" fmla="*/ 885782 h 2017102"/>
              <a:gd name="connsiteX424-25973" fmla="*/ 433840 w 4011346"/>
              <a:gd name="connsiteY424-25974" fmla="*/ 849072 h 2017102"/>
              <a:gd name="connsiteX425-25975" fmla="*/ 467212 w 4011346"/>
              <a:gd name="connsiteY425-25976" fmla="*/ 819037 h 2017102"/>
              <a:gd name="connsiteX426-25977" fmla="*/ 453863 w 4011346"/>
              <a:gd name="connsiteY426-25978" fmla="*/ 795677 h 2017102"/>
              <a:gd name="connsiteX427-25979" fmla="*/ 390456 w 4011346"/>
              <a:gd name="connsiteY427-25980" fmla="*/ 765642 h 2017102"/>
              <a:gd name="connsiteX428-25981" fmla="*/ 417154 w 4011346"/>
              <a:gd name="connsiteY428-25982" fmla="*/ 815700 h 2017102"/>
              <a:gd name="connsiteX429-25983" fmla="*/ 407142 w 4011346"/>
              <a:gd name="connsiteY429-25984" fmla="*/ 859084 h 2017102"/>
              <a:gd name="connsiteX430-25985" fmla="*/ 413817 w 4011346"/>
              <a:gd name="connsiteY430-25986" fmla="*/ 895794 h 2017102"/>
              <a:gd name="connsiteX431-25987" fmla="*/ 427165 w 4011346"/>
              <a:gd name="connsiteY431-25988" fmla="*/ 919154 h 2017102"/>
              <a:gd name="connsiteX432-25989" fmla="*/ 413817 w 4011346"/>
              <a:gd name="connsiteY432-25990" fmla="*/ 949189 h 2017102"/>
              <a:gd name="connsiteX433-25991" fmla="*/ 390456 w 4011346"/>
              <a:gd name="connsiteY433-25992" fmla="*/ 925829 h 2017102"/>
              <a:gd name="connsiteX434-25993" fmla="*/ 360421 w 4011346"/>
              <a:gd name="connsiteY434-25994" fmla="*/ 922491 h 2017102"/>
              <a:gd name="connsiteX435-25995" fmla="*/ 333723 w 4011346"/>
              <a:gd name="connsiteY435-25996" fmla="*/ 962538 h 2017102"/>
              <a:gd name="connsiteX436-25997" fmla="*/ 307025 w 4011346"/>
              <a:gd name="connsiteY436-25998" fmla="*/ 982561 h 2017102"/>
              <a:gd name="connsiteX437-25999" fmla="*/ 320374 w 4011346"/>
              <a:gd name="connsiteY437-26000" fmla="*/ 1009259 h 2017102"/>
              <a:gd name="connsiteX438-26001" fmla="*/ 303688 w 4011346"/>
              <a:gd name="connsiteY438-26002" fmla="*/ 1032620 h 2017102"/>
              <a:gd name="connsiteX439-26003" fmla="*/ 233606 w 4011346"/>
              <a:gd name="connsiteY439-26004" fmla="*/ 995910 h 2017102"/>
              <a:gd name="connsiteX440-26005" fmla="*/ 243618 w 4011346"/>
              <a:gd name="connsiteY440-26006" fmla="*/ 1045969 h 2017102"/>
              <a:gd name="connsiteX441-26007" fmla="*/ 263641 w 4011346"/>
              <a:gd name="connsiteY441-26008" fmla="*/ 1065992 h 2017102"/>
              <a:gd name="connsiteX442-26009" fmla="*/ 250292 w 4011346"/>
              <a:gd name="connsiteY442-26010" fmla="*/ 1079341 h 2017102"/>
              <a:gd name="connsiteX443-26011" fmla="*/ 193560 w 4011346"/>
              <a:gd name="connsiteY443-26012" fmla="*/ 1042631 h 2017102"/>
              <a:gd name="connsiteX444-26013" fmla="*/ 170199 w 4011346"/>
              <a:gd name="connsiteY444-26014" fmla="*/ 1002585 h 2017102"/>
              <a:gd name="connsiteX445-26015" fmla="*/ 170199 w 4011346"/>
              <a:gd name="connsiteY445-26016" fmla="*/ 955864 h 2017102"/>
              <a:gd name="connsiteX446-26017" fmla="*/ 133490 w 4011346"/>
              <a:gd name="connsiteY446-26018" fmla="*/ 879107 h 2017102"/>
              <a:gd name="connsiteX447-26019" fmla="*/ 196897 w 4011346"/>
              <a:gd name="connsiteY447-26020" fmla="*/ 909142 h 2017102"/>
              <a:gd name="connsiteX448-26021" fmla="*/ 256967 w 4011346"/>
              <a:gd name="connsiteY448-26022" fmla="*/ 939177 h 2017102"/>
              <a:gd name="connsiteX449-26023" fmla="*/ 293676 w 4011346"/>
              <a:gd name="connsiteY449-26024" fmla="*/ 942515 h 2017102"/>
              <a:gd name="connsiteX450-26025" fmla="*/ 327049 w 4011346"/>
              <a:gd name="connsiteY450-26026" fmla="*/ 912480 h 2017102"/>
              <a:gd name="connsiteX451-26027" fmla="*/ 343735 w 4011346"/>
              <a:gd name="connsiteY451-26028" fmla="*/ 875770 h 2017102"/>
              <a:gd name="connsiteX452-26029" fmla="*/ 333723 w 4011346"/>
              <a:gd name="connsiteY452-26030" fmla="*/ 825712 h 2017102"/>
              <a:gd name="connsiteX453-26031" fmla="*/ 290339 w 4011346"/>
              <a:gd name="connsiteY453-26032" fmla="*/ 805688 h 2017102"/>
              <a:gd name="connsiteX454-26033" fmla="*/ 236944 w 4011346"/>
              <a:gd name="connsiteY454-26034" fmla="*/ 758967 h 2017102"/>
              <a:gd name="connsiteX455" fmla="*/ 133490 w 4011346"/>
              <a:gd name="connsiteY455" fmla="*/ 702234 h 2017102"/>
              <a:gd name="connsiteX0-26035" fmla="*/ 133490 w 4011346"/>
              <a:gd name="connsiteY0-26036" fmla="*/ 702234 h 2017102"/>
              <a:gd name="connsiteX1-26037" fmla="*/ 46722 w 4011346"/>
              <a:gd name="connsiteY1-26038" fmla="*/ 732269 h 2017102"/>
              <a:gd name="connsiteX2-26039" fmla="*/ 33373 w 4011346"/>
              <a:gd name="connsiteY2-26040" fmla="*/ 762304 h 2017102"/>
              <a:gd name="connsiteX3-26041" fmla="*/ 43384 w 4011346"/>
              <a:gd name="connsiteY3-26042" fmla="*/ 792340 h 2017102"/>
              <a:gd name="connsiteX4-26043" fmla="*/ 60071 w 4011346"/>
              <a:gd name="connsiteY4-26044" fmla="*/ 819037 h 2017102"/>
              <a:gd name="connsiteX5-26045" fmla="*/ 73419 w 4011346"/>
              <a:gd name="connsiteY5-26046" fmla="*/ 849072 h 2017102"/>
              <a:gd name="connsiteX6-26047" fmla="*/ 56733 w 4011346"/>
              <a:gd name="connsiteY6-26048" fmla="*/ 872433 h 2017102"/>
              <a:gd name="connsiteX7-26049" fmla="*/ 76757 w 4011346"/>
              <a:gd name="connsiteY7-26050" fmla="*/ 952526 h 2017102"/>
              <a:gd name="connsiteX8-26051" fmla="*/ 66745 w 4011346"/>
              <a:gd name="connsiteY8-26052" fmla="*/ 969213 h 2017102"/>
              <a:gd name="connsiteX9-26053" fmla="*/ 70082 w 4011346"/>
              <a:gd name="connsiteY9-26054" fmla="*/ 995910 h 2017102"/>
              <a:gd name="connsiteX10-26055" fmla="*/ 70082 w 4011346"/>
              <a:gd name="connsiteY10-26056" fmla="*/ 1035957 h 2017102"/>
              <a:gd name="connsiteX11-26057" fmla="*/ 80094 w 4011346"/>
              <a:gd name="connsiteY11-26058" fmla="*/ 1055980 h 2017102"/>
              <a:gd name="connsiteX12-26059" fmla="*/ 76757 w 4011346"/>
              <a:gd name="connsiteY12-26060" fmla="*/ 1079341 h 2017102"/>
              <a:gd name="connsiteX13-26061" fmla="*/ 106792 w 4011346"/>
              <a:gd name="connsiteY13-26062" fmla="*/ 1112713 h 2017102"/>
              <a:gd name="connsiteX14-26063" fmla="*/ 106792 w 4011346"/>
              <a:gd name="connsiteY14-26064" fmla="*/ 1142748 h 2017102"/>
              <a:gd name="connsiteX15-26065" fmla="*/ 13349 w 4011346"/>
              <a:gd name="connsiteY15-26066" fmla="*/ 1232853 h 2017102"/>
              <a:gd name="connsiteX16-26067" fmla="*/ 33373 w 4011346"/>
              <a:gd name="connsiteY16-26068" fmla="*/ 1266226 h 2017102"/>
              <a:gd name="connsiteX17-26069" fmla="*/ 33373 w 4011346"/>
              <a:gd name="connsiteY17-26070" fmla="*/ 1266226 h 2017102"/>
              <a:gd name="connsiteX18-26071" fmla="*/ 16687 w 4011346"/>
              <a:gd name="connsiteY18-26072" fmla="*/ 1296261 h 2017102"/>
              <a:gd name="connsiteX19-26073" fmla="*/ 3338 w 4011346"/>
              <a:gd name="connsiteY19-26074" fmla="*/ 1326296 h 2017102"/>
              <a:gd name="connsiteX20-26075" fmla="*/ 0 w 4011346"/>
              <a:gd name="connsiteY20-26076" fmla="*/ 1386366 h 2017102"/>
              <a:gd name="connsiteX21-26077" fmla="*/ 16687 w 4011346"/>
              <a:gd name="connsiteY21-26078" fmla="*/ 1429750 h 2017102"/>
              <a:gd name="connsiteX22-26079" fmla="*/ 20024 w 4011346"/>
              <a:gd name="connsiteY22-26080" fmla="*/ 1463122 h 2017102"/>
              <a:gd name="connsiteX23-26081" fmla="*/ 56733 w 4011346"/>
              <a:gd name="connsiteY23-26082" fmla="*/ 1473134 h 2017102"/>
              <a:gd name="connsiteX24-26083" fmla="*/ 116803 w 4011346"/>
              <a:gd name="connsiteY24-26084" fmla="*/ 1559902 h 2017102"/>
              <a:gd name="connsiteX25-26085" fmla="*/ 96780 w 4011346"/>
              <a:gd name="connsiteY25-26086" fmla="*/ 1583262 h 2017102"/>
              <a:gd name="connsiteX26-26087" fmla="*/ 93443 w 4011346"/>
              <a:gd name="connsiteY26-26088" fmla="*/ 1613297 h 2017102"/>
              <a:gd name="connsiteX27-26089" fmla="*/ 120141 w 4011346"/>
              <a:gd name="connsiteY27-26090" fmla="*/ 1616634 h 2017102"/>
              <a:gd name="connsiteX28-26091" fmla="*/ 160187 w 4011346"/>
              <a:gd name="connsiteY28-26092" fmla="*/ 1629983 h 2017102"/>
              <a:gd name="connsiteX29-26093" fmla="*/ 186885 w 4011346"/>
              <a:gd name="connsiteY29-26094" fmla="*/ 1643332 h 2017102"/>
              <a:gd name="connsiteX30-26095" fmla="*/ 213583 w 4011346"/>
              <a:gd name="connsiteY30-26096" fmla="*/ 1673367 h 2017102"/>
              <a:gd name="connsiteX31-26097" fmla="*/ 243618 w 4011346"/>
              <a:gd name="connsiteY31-26098" fmla="*/ 1676704 h 2017102"/>
              <a:gd name="connsiteX32-26099" fmla="*/ 287002 w 4011346"/>
              <a:gd name="connsiteY32-26100" fmla="*/ 1706740 h 2017102"/>
              <a:gd name="connsiteX33-26101" fmla="*/ 310363 w 4011346"/>
              <a:gd name="connsiteY33-26102" fmla="*/ 1716751 h 2017102"/>
              <a:gd name="connsiteX34-26103" fmla="*/ 310363 w 4011346"/>
              <a:gd name="connsiteY34-26104" fmla="*/ 1753461 h 2017102"/>
              <a:gd name="connsiteX35-26105" fmla="*/ 270316 w 4011346"/>
              <a:gd name="connsiteY35-26106" fmla="*/ 1793507 h 2017102"/>
              <a:gd name="connsiteX36-26107" fmla="*/ 280327 w 4011346"/>
              <a:gd name="connsiteY36-26108" fmla="*/ 1816868 h 2017102"/>
              <a:gd name="connsiteX37-26109" fmla="*/ 273653 w 4011346"/>
              <a:gd name="connsiteY37-26110" fmla="*/ 1836891 h 2017102"/>
              <a:gd name="connsiteX38-26111" fmla="*/ 266979 w 4011346"/>
              <a:gd name="connsiteY38-26112" fmla="*/ 1853577 h 2017102"/>
              <a:gd name="connsiteX39-26113" fmla="*/ 240281 w 4011346"/>
              <a:gd name="connsiteY39-26114" fmla="*/ 1893624 h 2017102"/>
              <a:gd name="connsiteX40-26115" fmla="*/ 307025 w 4011346"/>
              <a:gd name="connsiteY40-26116" fmla="*/ 1930334 h 2017102"/>
              <a:gd name="connsiteX41-26117" fmla="*/ 337060 w 4011346"/>
              <a:gd name="connsiteY41-26118" fmla="*/ 1937008 h 2017102"/>
              <a:gd name="connsiteX42-26119" fmla="*/ 360421 w 4011346"/>
              <a:gd name="connsiteY42-26120" fmla="*/ 1943683 h 2017102"/>
              <a:gd name="connsiteX43-26121" fmla="*/ 380444 w 4011346"/>
              <a:gd name="connsiteY43-26122" fmla="*/ 1950357 h 2017102"/>
              <a:gd name="connsiteX44-26123" fmla="*/ 407142 w 4011346"/>
              <a:gd name="connsiteY44-26124" fmla="*/ 1970380 h 2017102"/>
              <a:gd name="connsiteX45-26125" fmla="*/ 437177 w 4011346"/>
              <a:gd name="connsiteY45-26126" fmla="*/ 1967043 h 2017102"/>
              <a:gd name="connsiteX46-26127" fmla="*/ 507259 w 4011346"/>
              <a:gd name="connsiteY46-26128" fmla="*/ 2017102 h 2017102"/>
              <a:gd name="connsiteX47-26129" fmla="*/ 517271 w 4011346"/>
              <a:gd name="connsiteY47-26130" fmla="*/ 2003753 h 2017102"/>
              <a:gd name="connsiteX48-26131" fmla="*/ 507259 w 4011346"/>
              <a:gd name="connsiteY48-26132" fmla="*/ 1963706 h 2017102"/>
              <a:gd name="connsiteX49-26133" fmla="*/ 500584 w 4011346"/>
              <a:gd name="connsiteY49-26134" fmla="*/ 1930334 h 2017102"/>
              <a:gd name="connsiteX50-26135" fmla="*/ 483898 w 4011346"/>
              <a:gd name="connsiteY50-26136" fmla="*/ 1886950 h 2017102"/>
              <a:gd name="connsiteX51-26137" fmla="*/ 513933 w 4011346"/>
              <a:gd name="connsiteY51-26138" fmla="*/ 1866926 h 2017102"/>
              <a:gd name="connsiteX52-26139" fmla="*/ 547306 w 4011346"/>
              <a:gd name="connsiteY52-26140" fmla="*/ 1843566 h 2017102"/>
              <a:gd name="connsiteX53-26141" fmla="*/ 527282 w 4011346"/>
              <a:gd name="connsiteY53-26142" fmla="*/ 1826880 h 2017102"/>
              <a:gd name="connsiteX54-26143" fmla="*/ 517271 w 4011346"/>
              <a:gd name="connsiteY54-26144" fmla="*/ 1793507 h 2017102"/>
              <a:gd name="connsiteX55-26145" fmla="*/ 480561 w 4011346"/>
              <a:gd name="connsiteY55-26146" fmla="*/ 1776821 h 2017102"/>
              <a:gd name="connsiteX56-26147" fmla="*/ 470549 w 4011346"/>
              <a:gd name="connsiteY56-26148" fmla="*/ 1756798 h 2017102"/>
              <a:gd name="connsiteX57-26149" fmla="*/ 480561 w 4011346"/>
              <a:gd name="connsiteY57-26150" fmla="*/ 1726763 h 2017102"/>
              <a:gd name="connsiteX58-26151" fmla="*/ 490573 w 4011346"/>
              <a:gd name="connsiteY58-26152" fmla="*/ 1686716 h 2017102"/>
              <a:gd name="connsiteX59-26153" fmla="*/ 513933 w 4011346"/>
              <a:gd name="connsiteY59-26154" fmla="*/ 1706740 h 2017102"/>
              <a:gd name="connsiteX60-26155" fmla="*/ 520608 w 4011346"/>
              <a:gd name="connsiteY60-26156" fmla="*/ 1690053 h 2017102"/>
              <a:gd name="connsiteX61-26157" fmla="*/ 543968 w 4011346"/>
              <a:gd name="connsiteY61-26158" fmla="*/ 1653344 h 2017102"/>
              <a:gd name="connsiteX62-26159" fmla="*/ 574003 w 4011346"/>
              <a:gd name="connsiteY62-26160" fmla="*/ 1636658 h 2017102"/>
              <a:gd name="connsiteX63-26161" fmla="*/ 590690 w 4011346"/>
              <a:gd name="connsiteY63-26162" fmla="*/ 1650007 h 2017102"/>
              <a:gd name="connsiteX64-26163" fmla="*/ 610713 w 4011346"/>
              <a:gd name="connsiteY64-26164" fmla="*/ 1623309 h 2017102"/>
              <a:gd name="connsiteX65-26165" fmla="*/ 630736 w 4011346"/>
              <a:gd name="connsiteY65-26166" fmla="*/ 1650007 h 2017102"/>
              <a:gd name="connsiteX66-26167" fmla="*/ 657434 w 4011346"/>
              <a:gd name="connsiteY66-26168" fmla="*/ 1673367 h 2017102"/>
              <a:gd name="connsiteX67-26169" fmla="*/ 674120 w 4011346"/>
              <a:gd name="connsiteY67-26170" fmla="*/ 1680042 h 2017102"/>
              <a:gd name="connsiteX68-26171" fmla="*/ 697481 w 4011346"/>
              <a:gd name="connsiteY68-26172" fmla="*/ 1680042 h 2017102"/>
              <a:gd name="connsiteX69-26173" fmla="*/ 717504 w 4011346"/>
              <a:gd name="connsiteY69-26174" fmla="*/ 1666693 h 2017102"/>
              <a:gd name="connsiteX70-26175" fmla="*/ 744202 w 4011346"/>
              <a:gd name="connsiteY70-26176" fmla="*/ 1666693 h 2017102"/>
              <a:gd name="connsiteX71-26177" fmla="*/ 760888 w 4011346"/>
              <a:gd name="connsiteY71-26178" fmla="*/ 1663356 h 2017102"/>
              <a:gd name="connsiteX72-26179" fmla="*/ 790923 w 4011346"/>
              <a:gd name="connsiteY72-26180" fmla="*/ 1696728 h 2017102"/>
              <a:gd name="connsiteX73-26181" fmla="*/ 797598 w 4011346"/>
              <a:gd name="connsiteY73-26182" fmla="*/ 1670030 h 2017102"/>
              <a:gd name="connsiteX74-26183" fmla="*/ 817621 w 4011346"/>
              <a:gd name="connsiteY74-26184" fmla="*/ 1686716 h 2017102"/>
              <a:gd name="connsiteX75-26185" fmla="*/ 837644 w 4011346"/>
              <a:gd name="connsiteY75-26186" fmla="*/ 1663356 h 2017102"/>
              <a:gd name="connsiteX76-26187" fmla="*/ 827633 w 4011346"/>
              <a:gd name="connsiteY76-26188" fmla="*/ 1643332 h 2017102"/>
              <a:gd name="connsiteX77-26189" fmla="*/ 810946 w 4011346"/>
              <a:gd name="connsiteY77-26190" fmla="*/ 1629983 h 2017102"/>
              <a:gd name="connsiteX78-26191" fmla="*/ 810946 w 4011346"/>
              <a:gd name="connsiteY78-26192" fmla="*/ 1603286 h 2017102"/>
              <a:gd name="connsiteX79-26193" fmla="*/ 810946 w 4011346"/>
              <a:gd name="connsiteY79-26194" fmla="*/ 1589937 h 2017102"/>
              <a:gd name="connsiteX80-26195" fmla="*/ 830970 w 4011346"/>
              <a:gd name="connsiteY80-26196" fmla="*/ 1586599 h 2017102"/>
              <a:gd name="connsiteX81-26197" fmla="*/ 840981 w 4011346"/>
              <a:gd name="connsiteY81-26198" fmla="*/ 1583262 h 2017102"/>
              <a:gd name="connsiteX82-26199" fmla="*/ 820958 w 4011346"/>
              <a:gd name="connsiteY82-26200" fmla="*/ 1546553 h 2017102"/>
              <a:gd name="connsiteX83-26201" fmla="*/ 854330 w 4011346"/>
              <a:gd name="connsiteY83-26202" fmla="*/ 1539878 h 2017102"/>
              <a:gd name="connsiteX84-26203" fmla="*/ 891040 w 4011346"/>
              <a:gd name="connsiteY84-26204" fmla="*/ 1546553 h 2017102"/>
              <a:gd name="connsiteX85-26205" fmla="*/ 964459 w 4011346"/>
              <a:gd name="connsiteY85-26206" fmla="*/ 1503169 h 2017102"/>
              <a:gd name="connsiteX86-26207" fmla="*/ 1001168 w 4011346"/>
              <a:gd name="connsiteY86-26208" fmla="*/ 1503169 h 2017102"/>
              <a:gd name="connsiteX87-26209" fmla="*/ 1027866 w 4011346"/>
              <a:gd name="connsiteY87-26210" fmla="*/ 1479808 h 2017102"/>
              <a:gd name="connsiteX88-26211" fmla="*/ 1047890 w 4011346"/>
              <a:gd name="connsiteY88-26212" fmla="*/ 1489820 h 2017102"/>
              <a:gd name="connsiteX89-26213" fmla="*/ 1067913 w 4011346"/>
              <a:gd name="connsiteY89-26214" fmla="*/ 1499831 h 2017102"/>
              <a:gd name="connsiteX90-26215" fmla="*/ 1087936 w 4011346"/>
              <a:gd name="connsiteY90-26216" fmla="*/ 1526529 h 2017102"/>
              <a:gd name="connsiteX91-26217" fmla="*/ 1074587 w 4011346"/>
              <a:gd name="connsiteY91-26218" fmla="*/ 1539878 h 2017102"/>
              <a:gd name="connsiteX92-26219" fmla="*/ 1104622 w 4011346"/>
              <a:gd name="connsiteY92-26220" fmla="*/ 1539878 h 2017102"/>
              <a:gd name="connsiteX93-26221" fmla="*/ 1107960 w 4011346"/>
              <a:gd name="connsiteY93-26222" fmla="*/ 1556564 h 2017102"/>
              <a:gd name="connsiteX94-26223" fmla="*/ 1121309 w 4011346"/>
              <a:gd name="connsiteY94-26224" fmla="*/ 1539878 h 2017102"/>
              <a:gd name="connsiteX95-26225" fmla="*/ 1134657 w 4011346"/>
              <a:gd name="connsiteY95-26226" fmla="*/ 1553227 h 2017102"/>
              <a:gd name="connsiteX96-26227" fmla="*/ 1134657 w 4011346"/>
              <a:gd name="connsiteY96-26228" fmla="*/ 1573250 h 2017102"/>
              <a:gd name="connsiteX97-26229" fmla="*/ 1148006 w 4011346"/>
              <a:gd name="connsiteY97-26230" fmla="*/ 1569913 h 2017102"/>
              <a:gd name="connsiteX98-26231" fmla="*/ 1208076 w 4011346"/>
              <a:gd name="connsiteY98-26232" fmla="*/ 1523192 h 2017102"/>
              <a:gd name="connsiteX99-26233" fmla="*/ 1211414 w 4011346"/>
              <a:gd name="connsiteY99-26234" fmla="*/ 1543215 h 2017102"/>
              <a:gd name="connsiteX100-26235" fmla="*/ 1244786 w 4011346"/>
              <a:gd name="connsiteY100-26236" fmla="*/ 1563239 h 2017102"/>
              <a:gd name="connsiteX101-26237" fmla="*/ 1264809 w 4011346"/>
              <a:gd name="connsiteY101-26238" fmla="*/ 1593274 h 2017102"/>
              <a:gd name="connsiteX102-26239" fmla="*/ 1298181 w 4011346"/>
              <a:gd name="connsiteY102-26240" fmla="*/ 1700065 h 2017102"/>
              <a:gd name="connsiteX103-26241" fmla="*/ 1308193 w 4011346"/>
              <a:gd name="connsiteY103-26242" fmla="*/ 1656681 h 2017102"/>
              <a:gd name="connsiteX104-26243" fmla="*/ 1344903 w 4011346"/>
              <a:gd name="connsiteY104-26244" fmla="*/ 1676704 h 2017102"/>
              <a:gd name="connsiteX105-26245" fmla="*/ 1388287 w 4011346"/>
              <a:gd name="connsiteY105-26246" fmla="*/ 1676704 h 2017102"/>
              <a:gd name="connsiteX106-26247" fmla="*/ 1394961 w 4011346"/>
              <a:gd name="connsiteY106-26248" fmla="*/ 1700065 h 2017102"/>
              <a:gd name="connsiteX107-26249" fmla="*/ 1435008 w 4011346"/>
              <a:gd name="connsiteY107-26250" fmla="*/ 1723426 h 2017102"/>
              <a:gd name="connsiteX108-26251" fmla="*/ 1465043 w 4011346"/>
              <a:gd name="connsiteY108-26252" fmla="*/ 1723426 h 2017102"/>
              <a:gd name="connsiteX109-26253" fmla="*/ 1491741 w 4011346"/>
              <a:gd name="connsiteY109-26254" fmla="*/ 1736775 h 2017102"/>
              <a:gd name="connsiteX110-26255" fmla="*/ 1535125 w 4011346"/>
              <a:gd name="connsiteY110-26256" fmla="*/ 1693391 h 2017102"/>
              <a:gd name="connsiteX111-26257" fmla="*/ 1571834 w 4011346"/>
              <a:gd name="connsiteY111-26258" fmla="*/ 1673367 h 2017102"/>
              <a:gd name="connsiteX112-26259" fmla="*/ 1608544 w 4011346"/>
              <a:gd name="connsiteY112-26260" fmla="*/ 1676704 h 2017102"/>
              <a:gd name="connsiteX113-26261" fmla="*/ 1655265 w 4011346"/>
              <a:gd name="connsiteY113-26262" fmla="*/ 1690053 h 2017102"/>
              <a:gd name="connsiteX114-26263" fmla="*/ 1681963 w 4011346"/>
              <a:gd name="connsiteY114-26264" fmla="*/ 1706740 h 2017102"/>
              <a:gd name="connsiteX115-26265" fmla="*/ 1735358 w 4011346"/>
              <a:gd name="connsiteY115-26266" fmla="*/ 1700065 h 2017102"/>
              <a:gd name="connsiteX116-26267" fmla="*/ 1745370 w 4011346"/>
              <a:gd name="connsiteY116-26268" fmla="*/ 1680042 h 2017102"/>
              <a:gd name="connsiteX117-26269" fmla="*/ 1738695 w 4011346"/>
              <a:gd name="connsiteY117-26270" fmla="*/ 1660018 h 2017102"/>
              <a:gd name="connsiteX118-26271" fmla="*/ 1765393 w 4011346"/>
              <a:gd name="connsiteY118-26272" fmla="*/ 1633321 h 2017102"/>
              <a:gd name="connsiteX119-26273" fmla="*/ 1778742 w 4011346"/>
              <a:gd name="connsiteY119-26274" fmla="*/ 1629983 h 2017102"/>
              <a:gd name="connsiteX120-26275" fmla="*/ 1812114 w 4011346"/>
              <a:gd name="connsiteY120-26276" fmla="*/ 1646669 h 2017102"/>
              <a:gd name="connsiteX121-26277" fmla="*/ 1852161 w 4011346"/>
              <a:gd name="connsiteY121-26278" fmla="*/ 1660018 h 2017102"/>
              <a:gd name="connsiteX122-26279" fmla="*/ 1858836 w 4011346"/>
              <a:gd name="connsiteY122-26280" fmla="*/ 1686716 h 2017102"/>
              <a:gd name="connsiteX123-26281" fmla="*/ 1872184 w 4011346"/>
              <a:gd name="connsiteY123-26282" fmla="*/ 1693391 h 2017102"/>
              <a:gd name="connsiteX124-26283" fmla="*/ 1902219 w 4011346"/>
              <a:gd name="connsiteY124-26284" fmla="*/ 1696728 h 2017102"/>
              <a:gd name="connsiteX125-26285" fmla="*/ 1932254 w 4011346"/>
              <a:gd name="connsiteY125-26286" fmla="*/ 1680042 h 2017102"/>
              <a:gd name="connsiteX126-26287" fmla="*/ 1962290 w 4011346"/>
              <a:gd name="connsiteY126-26288" fmla="*/ 1693391 h 2017102"/>
              <a:gd name="connsiteX127-26289" fmla="*/ 1985650 w 4011346"/>
              <a:gd name="connsiteY127-26290" fmla="*/ 1706740 h 2017102"/>
              <a:gd name="connsiteX128-26291" fmla="*/ 1995662 w 4011346"/>
              <a:gd name="connsiteY128-26292" fmla="*/ 1716751 h 2017102"/>
              <a:gd name="connsiteX129-26293" fmla="*/ 2032371 w 4011346"/>
              <a:gd name="connsiteY129-26294" fmla="*/ 1736775 h 2017102"/>
              <a:gd name="connsiteX130-26295" fmla="*/ 2069081 w 4011346"/>
              <a:gd name="connsiteY130-26296" fmla="*/ 1733437 h 2017102"/>
              <a:gd name="connsiteX131-26297" fmla="*/ 2142500 w 4011346"/>
              <a:gd name="connsiteY131-26298" fmla="*/ 1690053 h 2017102"/>
              <a:gd name="connsiteX132-26299" fmla="*/ 2195895 w 4011346"/>
              <a:gd name="connsiteY132-26300" fmla="*/ 1703402 h 2017102"/>
              <a:gd name="connsiteX133-26301" fmla="*/ 2225930 w 4011346"/>
              <a:gd name="connsiteY133-26302" fmla="*/ 1713414 h 2017102"/>
              <a:gd name="connsiteX134-26303" fmla="*/ 2259303 w 4011346"/>
              <a:gd name="connsiteY134-26304" fmla="*/ 1700065 h 2017102"/>
              <a:gd name="connsiteX135-26305" fmla="*/ 2262640 w 4011346"/>
              <a:gd name="connsiteY135-26306" fmla="*/ 1673367 h 2017102"/>
              <a:gd name="connsiteX136-26307" fmla="*/ 2282663 w 4011346"/>
              <a:gd name="connsiteY136-26308" fmla="*/ 1643332 h 2017102"/>
              <a:gd name="connsiteX137-26309" fmla="*/ 2299349 w 4011346"/>
              <a:gd name="connsiteY137-26310" fmla="*/ 1589937 h 2017102"/>
              <a:gd name="connsiteX138-26311" fmla="*/ 2282663 w 4011346"/>
              <a:gd name="connsiteY138-26312" fmla="*/ 1593274 h 2017102"/>
              <a:gd name="connsiteX139-26313" fmla="*/ 2312698 w 4011346"/>
              <a:gd name="connsiteY139-26314" fmla="*/ 1566576 h 2017102"/>
              <a:gd name="connsiteX140-26315" fmla="*/ 2339396 w 4011346"/>
              <a:gd name="connsiteY140-26316" fmla="*/ 1563239 h 2017102"/>
              <a:gd name="connsiteX141-26317" fmla="*/ 2396129 w 4011346"/>
              <a:gd name="connsiteY141-26318" fmla="*/ 1573250 h 2017102"/>
              <a:gd name="connsiteX142-26319" fmla="*/ 2436176 w 4011346"/>
              <a:gd name="connsiteY142-26320" fmla="*/ 1599948 h 2017102"/>
              <a:gd name="connsiteX143-26321" fmla="*/ 2462873 w 4011346"/>
              <a:gd name="connsiteY143-26322" fmla="*/ 1629983 h 2017102"/>
              <a:gd name="connsiteX144-26323" fmla="*/ 2469548 w 4011346"/>
              <a:gd name="connsiteY144-26324" fmla="*/ 1666693 h 2017102"/>
              <a:gd name="connsiteX145-26325" fmla="*/ 2476222 w 4011346"/>
              <a:gd name="connsiteY145-26326" fmla="*/ 1706740 h 2017102"/>
              <a:gd name="connsiteX146-26327" fmla="*/ 2486234 w 4011346"/>
              <a:gd name="connsiteY146-26328" fmla="*/ 1726763 h 2017102"/>
              <a:gd name="connsiteX147-26329" fmla="*/ 2529618 w 4011346"/>
              <a:gd name="connsiteY147-26330" fmla="*/ 1740112 h 2017102"/>
              <a:gd name="connsiteX148-26331" fmla="*/ 2549641 w 4011346"/>
              <a:gd name="connsiteY148-26332" fmla="*/ 1760135 h 2017102"/>
              <a:gd name="connsiteX149-26333" fmla="*/ 2562990 w 4011346"/>
              <a:gd name="connsiteY149-26334" fmla="*/ 1793507 h 2017102"/>
              <a:gd name="connsiteX150-26335" fmla="*/ 2586351 w 4011346"/>
              <a:gd name="connsiteY150-26336" fmla="*/ 1786833 h 2017102"/>
              <a:gd name="connsiteX151-26337" fmla="*/ 2606374 w 4011346"/>
              <a:gd name="connsiteY151-26338" fmla="*/ 1776821 h 2017102"/>
              <a:gd name="connsiteX152-26339" fmla="*/ 2639746 w 4011346"/>
              <a:gd name="connsiteY152-26340" fmla="*/ 1760135 h 2017102"/>
              <a:gd name="connsiteX153-26341" fmla="*/ 2643084 w 4011346"/>
              <a:gd name="connsiteY153-26342" fmla="*/ 1776821 h 2017102"/>
              <a:gd name="connsiteX154-26343" fmla="*/ 2626398 w 4011346"/>
              <a:gd name="connsiteY154-26344" fmla="*/ 1806856 h 2017102"/>
              <a:gd name="connsiteX155-26345" fmla="*/ 2616386 w 4011346"/>
              <a:gd name="connsiteY155-26346" fmla="*/ 1843566 h 2017102"/>
              <a:gd name="connsiteX156-26347" fmla="*/ 2603037 w 4011346"/>
              <a:gd name="connsiteY156-26348" fmla="*/ 1896961 h 2017102"/>
              <a:gd name="connsiteX157-26349" fmla="*/ 2579676 w 4011346"/>
              <a:gd name="connsiteY157-26350" fmla="*/ 1870264 h 2017102"/>
              <a:gd name="connsiteX158-26351" fmla="*/ 2552979 w 4011346"/>
              <a:gd name="connsiteY158-26352" fmla="*/ 1893624 h 2017102"/>
              <a:gd name="connsiteX159-26353" fmla="*/ 2559653 w 4011346"/>
              <a:gd name="connsiteY159-26354" fmla="*/ 1920322 h 2017102"/>
              <a:gd name="connsiteX160-26355" fmla="*/ 2559653 w 4011346"/>
              <a:gd name="connsiteY160-26356" fmla="*/ 1957031 h 2017102"/>
              <a:gd name="connsiteX161-26357" fmla="*/ 2549641 w 4011346"/>
              <a:gd name="connsiteY161-26358" fmla="*/ 1977055 h 2017102"/>
              <a:gd name="connsiteX162-26359" fmla="*/ 2589688 w 4011346"/>
              <a:gd name="connsiteY162-26360" fmla="*/ 1957031 h 2017102"/>
              <a:gd name="connsiteX163-26361" fmla="*/ 2626398 w 4011346"/>
              <a:gd name="connsiteY163-26362" fmla="*/ 1967043 h 2017102"/>
              <a:gd name="connsiteX164-26363" fmla="*/ 2653095 w 4011346"/>
              <a:gd name="connsiteY164-26364" fmla="*/ 1943683 h 2017102"/>
              <a:gd name="connsiteX165-26365" fmla="*/ 2683130 w 4011346"/>
              <a:gd name="connsiteY165-26366" fmla="*/ 1890287 h 2017102"/>
              <a:gd name="connsiteX166-26367" fmla="*/ 2753212 w 4011346"/>
              <a:gd name="connsiteY166-26368" fmla="*/ 1803519 h 2017102"/>
              <a:gd name="connsiteX167-26369" fmla="*/ 2783247 w 4011346"/>
              <a:gd name="connsiteY167-26370" fmla="*/ 1733437 h 2017102"/>
              <a:gd name="connsiteX168-26371" fmla="*/ 2803271 w 4011346"/>
              <a:gd name="connsiteY168-26372" fmla="*/ 1629983 h 2017102"/>
              <a:gd name="connsiteX169-26373" fmla="*/ 2793259 w 4011346"/>
              <a:gd name="connsiteY169-26374" fmla="*/ 1579925 h 2017102"/>
              <a:gd name="connsiteX170-26375" fmla="*/ 2769898 w 4011346"/>
              <a:gd name="connsiteY170-26376" fmla="*/ 1546553 h 2017102"/>
              <a:gd name="connsiteX171-26377" fmla="*/ 2726514 w 4011346"/>
              <a:gd name="connsiteY171-26378" fmla="*/ 1546553 h 2017102"/>
              <a:gd name="connsiteX172-26379" fmla="*/ 2699817 w 4011346"/>
              <a:gd name="connsiteY172-26380" fmla="*/ 1546553 h 2017102"/>
              <a:gd name="connsiteX173-26381" fmla="*/ 2683130 w 4011346"/>
              <a:gd name="connsiteY173-26382" fmla="*/ 1526529 h 2017102"/>
              <a:gd name="connsiteX174-26383" fmla="*/ 2669781 w 4011346"/>
              <a:gd name="connsiteY174-26384" fmla="*/ 1506506 h 2017102"/>
              <a:gd name="connsiteX175-26385" fmla="*/ 2763224 w 4011346"/>
              <a:gd name="connsiteY175-26386" fmla="*/ 1389703 h 2017102"/>
              <a:gd name="connsiteX176-26387" fmla="*/ 2846654 w 4011346"/>
              <a:gd name="connsiteY176-26388" fmla="*/ 1322959 h 2017102"/>
              <a:gd name="connsiteX177-26389" fmla="*/ 2890038 w 4011346"/>
              <a:gd name="connsiteY177-26390" fmla="*/ 1299598 h 2017102"/>
              <a:gd name="connsiteX178-26391" fmla="*/ 2933422 w 4011346"/>
              <a:gd name="connsiteY178-26392" fmla="*/ 1319621 h 2017102"/>
              <a:gd name="connsiteX179-26393" fmla="*/ 2950109 w 4011346"/>
              <a:gd name="connsiteY179-26394" fmla="*/ 1302935 h 2017102"/>
              <a:gd name="connsiteX180-26395" fmla="*/ 2993492 w 4011346"/>
              <a:gd name="connsiteY180-26396" fmla="*/ 1319621 h 2017102"/>
              <a:gd name="connsiteX181-26397" fmla="*/ 3006841 w 4011346"/>
              <a:gd name="connsiteY181-26398" fmla="*/ 1286249 h 2017102"/>
              <a:gd name="connsiteX182-26399" fmla="*/ 3053563 w 4011346"/>
              <a:gd name="connsiteY182-26400" fmla="*/ 1296261 h 2017102"/>
              <a:gd name="connsiteX183-26401" fmla="*/ 3070249 w 4011346"/>
              <a:gd name="connsiteY183-26402" fmla="*/ 1312947 h 2017102"/>
              <a:gd name="connsiteX184-26403" fmla="*/ 3060237 w 4011346"/>
              <a:gd name="connsiteY184-26404" fmla="*/ 1332970 h 2017102"/>
              <a:gd name="connsiteX185-26405" fmla="*/ 3123644 w 4011346"/>
              <a:gd name="connsiteY185-26406" fmla="*/ 1316284 h 2017102"/>
              <a:gd name="connsiteX186-26407" fmla="*/ 3140330 w 4011346"/>
              <a:gd name="connsiteY186-26408" fmla="*/ 1302935 h 2017102"/>
              <a:gd name="connsiteX187-26409" fmla="*/ 3123644 w 4011346"/>
              <a:gd name="connsiteY187-26410" fmla="*/ 1289586 h 2017102"/>
              <a:gd name="connsiteX188-26411" fmla="*/ 3143668 w 4011346"/>
              <a:gd name="connsiteY188-26412" fmla="*/ 1249540 h 2017102"/>
              <a:gd name="connsiteX189-26413" fmla="*/ 3190389 w 4011346"/>
              <a:gd name="connsiteY189-26414" fmla="*/ 1179458 h 2017102"/>
              <a:gd name="connsiteX190-26415" fmla="*/ 3233773 w 4011346"/>
              <a:gd name="connsiteY190-26416" fmla="*/ 1176121 h 2017102"/>
              <a:gd name="connsiteX191-26417" fmla="*/ 3273819 w 4011346"/>
              <a:gd name="connsiteY191-26418" fmla="*/ 1186132 h 2017102"/>
              <a:gd name="connsiteX192-26419" fmla="*/ 3277157 w 4011346"/>
              <a:gd name="connsiteY192-26420" fmla="*/ 1242865 h 2017102"/>
              <a:gd name="connsiteX193-26421" fmla="*/ 3320541 w 4011346"/>
              <a:gd name="connsiteY193-26422" fmla="*/ 1199481 h 2017102"/>
              <a:gd name="connsiteX194-26423" fmla="*/ 3343901 w 4011346"/>
              <a:gd name="connsiteY194-26424" fmla="*/ 1182795 h 2017102"/>
              <a:gd name="connsiteX195-26425" fmla="*/ 3350576 w 4011346"/>
              <a:gd name="connsiteY195-26426" fmla="*/ 1149423 h 2017102"/>
              <a:gd name="connsiteX196-26427" fmla="*/ 3377273 w 4011346"/>
              <a:gd name="connsiteY196-26428" fmla="*/ 1132737 h 2017102"/>
              <a:gd name="connsiteX197-26429" fmla="*/ 3407309 w 4011346"/>
              <a:gd name="connsiteY197-26430" fmla="*/ 1142748 h 2017102"/>
              <a:gd name="connsiteX198-26431" fmla="*/ 3373936 w 4011346"/>
              <a:gd name="connsiteY198-26432" fmla="*/ 1172783 h 2017102"/>
              <a:gd name="connsiteX199-26433" fmla="*/ 3360587 w 4011346"/>
              <a:gd name="connsiteY199-26434" fmla="*/ 1222842 h 2017102"/>
              <a:gd name="connsiteX200-26435" fmla="*/ 3323878 w 4011346"/>
              <a:gd name="connsiteY200-26436" fmla="*/ 1262888 h 2017102"/>
              <a:gd name="connsiteX201-26437" fmla="*/ 3210412 w 4011346"/>
              <a:gd name="connsiteY201-26438" fmla="*/ 1359668 h 2017102"/>
              <a:gd name="connsiteX202-26439" fmla="*/ 3163691 w 4011346"/>
              <a:gd name="connsiteY202-26440" fmla="*/ 1429750 h 2017102"/>
              <a:gd name="connsiteX203-26441" fmla="*/ 3160354 w 4011346"/>
              <a:gd name="connsiteY203-26442" fmla="*/ 1503169 h 2017102"/>
              <a:gd name="connsiteX204-26443" fmla="*/ 3170365 w 4011346"/>
              <a:gd name="connsiteY204-26444" fmla="*/ 1593274 h 2017102"/>
              <a:gd name="connsiteX205-26445" fmla="*/ 3190389 w 4011346"/>
              <a:gd name="connsiteY205-26446" fmla="*/ 1656681 h 2017102"/>
              <a:gd name="connsiteX206-26447" fmla="*/ 3217087 w 4011346"/>
              <a:gd name="connsiteY206-26448" fmla="*/ 1646669 h 2017102"/>
              <a:gd name="connsiteX207-26449" fmla="*/ 3240447 w 4011346"/>
              <a:gd name="connsiteY207-26450" fmla="*/ 1579925 h 2017102"/>
              <a:gd name="connsiteX208-26451" fmla="*/ 3270482 w 4011346"/>
              <a:gd name="connsiteY208-26452" fmla="*/ 1576588 h 2017102"/>
              <a:gd name="connsiteX209-26453" fmla="*/ 3287168 w 4011346"/>
              <a:gd name="connsiteY209-26454" fmla="*/ 1516518 h 2017102"/>
              <a:gd name="connsiteX210-26455" fmla="*/ 3313866 w 4011346"/>
              <a:gd name="connsiteY210-26456" fmla="*/ 1506506 h 2017102"/>
              <a:gd name="connsiteX211-26457" fmla="*/ 3313866 w 4011346"/>
              <a:gd name="connsiteY211-26458" fmla="*/ 1476471 h 2017102"/>
              <a:gd name="connsiteX212-26459" fmla="*/ 3337227 w 4011346"/>
              <a:gd name="connsiteY212-26460" fmla="*/ 1439761 h 2017102"/>
              <a:gd name="connsiteX213-26461" fmla="*/ 3330552 w 4011346"/>
              <a:gd name="connsiteY213-26462" fmla="*/ 1396377 h 2017102"/>
              <a:gd name="connsiteX214-26463" fmla="*/ 3333890 w 4011346"/>
              <a:gd name="connsiteY214-26464" fmla="*/ 1366342 h 2017102"/>
              <a:gd name="connsiteX215-26465" fmla="*/ 3323878 w 4011346"/>
              <a:gd name="connsiteY215-26466" fmla="*/ 1356331 h 2017102"/>
              <a:gd name="connsiteX216-26467" fmla="*/ 3363925 w 4011346"/>
              <a:gd name="connsiteY216-26468" fmla="*/ 1269563 h 2017102"/>
              <a:gd name="connsiteX217-26469" fmla="*/ 3383948 w 4011346"/>
              <a:gd name="connsiteY217-26470" fmla="*/ 1279575 h 2017102"/>
              <a:gd name="connsiteX218-26471" fmla="*/ 3410646 w 4011346"/>
              <a:gd name="connsiteY218-26472" fmla="*/ 1252877 h 2017102"/>
              <a:gd name="connsiteX219-26473" fmla="*/ 3420657 w 4011346"/>
              <a:gd name="connsiteY219-26474" fmla="*/ 1279575 h 2017102"/>
              <a:gd name="connsiteX220-26475" fmla="*/ 3447355 w 4011346"/>
              <a:gd name="connsiteY220-26476" fmla="*/ 1262888 h 2017102"/>
              <a:gd name="connsiteX221-26477" fmla="*/ 3477390 w 4011346"/>
              <a:gd name="connsiteY221-26478" fmla="*/ 1252877 h 2017102"/>
              <a:gd name="connsiteX222-26479" fmla="*/ 3514100 w 4011346"/>
              <a:gd name="connsiteY222-26480" fmla="*/ 1279575 h 2017102"/>
              <a:gd name="connsiteX223-26481" fmla="*/ 3574170 w 4011346"/>
              <a:gd name="connsiteY223-26482" fmla="*/ 1212830 h 2017102"/>
              <a:gd name="connsiteX224-26483" fmla="*/ 3637577 w 4011346"/>
              <a:gd name="connsiteY224-26484" fmla="*/ 1166109 h 2017102"/>
              <a:gd name="connsiteX225-26485" fmla="*/ 3690973 w 4011346"/>
              <a:gd name="connsiteY225-26486" fmla="*/ 1129399 h 2017102"/>
              <a:gd name="connsiteX226-26487" fmla="*/ 3741031 w 4011346"/>
              <a:gd name="connsiteY226-26488" fmla="*/ 1156097 h 2017102"/>
              <a:gd name="connsiteX227-26489" fmla="*/ 3751043 w 4011346"/>
              <a:gd name="connsiteY227-26490" fmla="*/ 1129399 h 2017102"/>
              <a:gd name="connsiteX228-26491" fmla="*/ 3727682 w 4011346"/>
              <a:gd name="connsiteY228-26492" fmla="*/ 1062655 h 2017102"/>
              <a:gd name="connsiteX229-26493" fmla="*/ 3700984 w 4011346"/>
              <a:gd name="connsiteY229-26494" fmla="*/ 1045969 h 2017102"/>
              <a:gd name="connsiteX230-26495" fmla="*/ 3697647 w 4011346"/>
              <a:gd name="connsiteY230-26496" fmla="*/ 1015934 h 2017102"/>
              <a:gd name="connsiteX231-26497" fmla="*/ 3751043 w 4011346"/>
              <a:gd name="connsiteY231-26498" fmla="*/ 1022608 h 2017102"/>
              <a:gd name="connsiteX232-26499" fmla="*/ 3774403 w 4011346"/>
              <a:gd name="connsiteY232-26500" fmla="*/ 979224 h 2017102"/>
              <a:gd name="connsiteX233-26501" fmla="*/ 3767729 w 4011346"/>
              <a:gd name="connsiteY233-26502" fmla="*/ 952526 h 2017102"/>
              <a:gd name="connsiteX234-26503" fmla="*/ 3794427 w 4011346"/>
              <a:gd name="connsiteY234-26504" fmla="*/ 919154 h 2017102"/>
              <a:gd name="connsiteX235-26505" fmla="*/ 3804438 w 4011346"/>
              <a:gd name="connsiteY235-26506" fmla="*/ 962538 h 2017102"/>
              <a:gd name="connsiteX236-26507" fmla="*/ 3827799 w 4011346"/>
              <a:gd name="connsiteY236-26508" fmla="*/ 979224 h 2017102"/>
              <a:gd name="connsiteX237-26509" fmla="*/ 3874520 w 4011346"/>
              <a:gd name="connsiteY237-26510" fmla="*/ 999248 h 2017102"/>
              <a:gd name="connsiteX238-26511" fmla="*/ 3894544 w 4011346"/>
              <a:gd name="connsiteY238-26512" fmla="*/ 1025945 h 2017102"/>
              <a:gd name="connsiteX239-26513" fmla="*/ 3941265 w 4011346"/>
              <a:gd name="connsiteY239-26514" fmla="*/ 1049306 h 2017102"/>
              <a:gd name="connsiteX240-26515" fmla="*/ 3947939 w 4011346"/>
              <a:gd name="connsiteY240-26516" fmla="*/ 1035957 h 2017102"/>
              <a:gd name="connsiteX241-26517" fmla="*/ 3957951 w 4011346"/>
              <a:gd name="connsiteY241-26518" fmla="*/ 972550 h 2017102"/>
              <a:gd name="connsiteX242-26519" fmla="*/ 4004672 w 4011346"/>
              <a:gd name="connsiteY242-26520" fmla="*/ 965875 h 2017102"/>
              <a:gd name="connsiteX243-26521" fmla="*/ 4011346 w 4011346"/>
              <a:gd name="connsiteY243-26522" fmla="*/ 932503 h 2017102"/>
              <a:gd name="connsiteX244-26523" fmla="*/ 3967963 w 4011346"/>
              <a:gd name="connsiteY244-26524" fmla="*/ 895794 h 2017102"/>
              <a:gd name="connsiteX245-26525" fmla="*/ 3921241 w 4011346"/>
              <a:gd name="connsiteY245-26526" fmla="*/ 879107 h 2017102"/>
              <a:gd name="connsiteX246-26527" fmla="*/ 3907892 w 4011346"/>
              <a:gd name="connsiteY246-26528" fmla="*/ 882445 h 2017102"/>
              <a:gd name="connsiteX247-26529" fmla="*/ 3907892 w 4011346"/>
              <a:gd name="connsiteY247-26530" fmla="*/ 915817 h 2017102"/>
              <a:gd name="connsiteX248-26531" fmla="*/ 3887869 w 4011346"/>
              <a:gd name="connsiteY248-26532" fmla="*/ 909142 h 2017102"/>
              <a:gd name="connsiteX249-26533" fmla="*/ 3874520 w 4011346"/>
              <a:gd name="connsiteY249-26534" fmla="*/ 855747 h 2017102"/>
              <a:gd name="connsiteX250-26535" fmla="*/ 3817787 w 4011346"/>
              <a:gd name="connsiteY250-26536" fmla="*/ 792340 h 2017102"/>
              <a:gd name="connsiteX251-26537" fmla="*/ 3717671 w 4011346"/>
              <a:gd name="connsiteY251-26538" fmla="*/ 715583 h 2017102"/>
              <a:gd name="connsiteX252-26539" fmla="*/ 3664275 w 4011346"/>
              <a:gd name="connsiteY252-26540" fmla="*/ 695560 h 2017102"/>
              <a:gd name="connsiteX253-26541" fmla="*/ 3584181 w 4011346"/>
              <a:gd name="connsiteY253-26542" fmla="*/ 688886 h 2017102"/>
              <a:gd name="connsiteX254-26543" fmla="*/ 3520774 w 4011346"/>
              <a:gd name="connsiteY254-26544" fmla="*/ 672199 h 2017102"/>
              <a:gd name="connsiteX255-26545" fmla="*/ 3530786 w 4011346"/>
              <a:gd name="connsiteY255-26546" fmla="*/ 712246 h 2017102"/>
              <a:gd name="connsiteX256-26547" fmla="*/ 3537460 w 4011346"/>
              <a:gd name="connsiteY256-26548" fmla="*/ 738944 h 2017102"/>
              <a:gd name="connsiteX257-26549" fmla="*/ 3507425 w 4011346"/>
              <a:gd name="connsiteY257-26550" fmla="*/ 762304 h 2017102"/>
              <a:gd name="connsiteX258-26551" fmla="*/ 3477390 w 4011346"/>
              <a:gd name="connsiteY258-26552" fmla="*/ 735607 h 2017102"/>
              <a:gd name="connsiteX259-26553" fmla="*/ 3477390 w 4011346"/>
              <a:gd name="connsiteY259-26554" fmla="*/ 715583 h 2017102"/>
              <a:gd name="connsiteX260-26555" fmla="*/ 3504088 w 4011346"/>
              <a:gd name="connsiteY260-26556" fmla="*/ 695560 h 2017102"/>
              <a:gd name="connsiteX261-26557" fmla="*/ 3467379 w 4011346"/>
              <a:gd name="connsiteY261-26558" fmla="*/ 682211 h 2017102"/>
              <a:gd name="connsiteX262-26559" fmla="*/ 3450692 w 4011346"/>
              <a:gd name="connsiteY262-26560" fmla="*/ 708909 h 2017102"/>
              <a:gd name="connsiteX263-26561" fmla="*/ 3440681 w 4011346"/>
              <a:gd name="connsiteY263-26562" fmla="*/ 722258 h 2017102"/>
              <a:gd name="connsiteX264-26563" fmla="*/ 3357250 w 4011346"/>
              <a:gd name="connsiteY264-26564" fmla="*/ 708909 h 2017102"/>
              <a:gd name="connsiteX265-26565" fmla="*/ 3297180 w 4011346"/>
              <a:gd name="connsiteY265-26566" fmla="*/ 715583 h 2017102"/>
              <a:gd name="connsiteX266-26567" fmla="*/ 3267145 w 4011346"/>
              <a:gd name="connsiteY266-26568" fmla="*/ 692223 h 2017102"/>
              <a:gd name="connsiteX267-26569" fmla="*/ 3267145 w 4011346"/>
              <a:gd name="connsiteY267-26570" fmla="*/ 655513 h 2017102"/>
              <a:gd name="connsiteX268-26571" fmla="*/ 3203738 w 4011346"/>
              <a:gd name="connsiteY268-26572" fmla="*/ 598780 h 2017102"/>
              <a:gd name="connsiteX269-26573" fmla="*/ 3076923 w 4011346"/>
              <a:gd name="connsiteY269-26574" fmla="*/ 605455 h 2017102"/>
              <a:gd name="connsiteX270-26575" fmla="*/ 3043551 w 4011346"/>
              <a:gd name="connsiteY270-26576" fmla="*/ 582094 h 2017102"/>
              <a:gd name="connsiteX271-26577" fmla="*/ 3000167 w 4011346"/>
              <a:gd name="connsiteY271-26578" fmla="*/ 535373 h 2017102"/>
              <a:gd name="connsiteX272-26579" fmla="*/ 3013516 w 4011346"/>
              <a:gd name="connsiteY272-26580" fmla="*/ 528699 h 2017102"/>
              <a:gd name="connsiteX273-26581" fmla="*/ 3000167 w 4011346"/>
              <a:gd name="connsiteY273-26582" fmla="*/ 508675 h 2017102"/>
              <a:gd name="connsiteX274-26583" fmla="*/ 2970132 w 4011346"/>
              <a:gd name="connsiteY274-26584" fmla="*/ 505338 h 2017102"/>
              <a:gd name="connsiteX275-26585" fmla="*/ 2920073 w 4011346"/>
              <a:gd name="connsiteY275-26586" fmla="*/ 552059 h 2017102"/>
              <a:gd name="connsiteX276-26587" fmla="*/ 2920073 w 4011346"/>
              <a:gd name="connsiteY276-26588" fmla="*/ 552059 h 2017102"/>
              <a:gd name="connsiteX277-26589" fmla="*/ 2916736 w 4011346"/>
              <a:gd name="connsiteY277-26590" fmla="*/ 502001 h 2017102"/>
              <a:gd name="connsiteX278-26591" fmla="*/ 2936760 w 4011346"/>
              <a:gd name="connsiteY278-26592" fmla="*/ 498664 h 2017102"/>
              <a:gd name="connsiteX279-26593" fmla="*/ 2866678 w 4011346"/>
              <a:gd name="connsiteY279-26594" fmla="*/ 468629 h 2017102"/>
              <a:gd name="connsiteX280-26595" fmla="*/ 2813282 w 4011346"/>
              <a:gd name="connsiteY280-26596" fmla="*/ 465291 h 2017102"/>
              <a:gd name="connsiteX281-26597" fmla="*/ 2793259 w 4011346"/>
              <a:gd name="connsiteY281-26598" fmla="*/ 488652 h 2017102"/>
              <a:gd name="connsiteX282-26599" fmla="*/ 2743200 w 4011346"/>
              <a:gd name="connsiteY282-26600" fmla="*/ 498664 h 2017102"/>
              <a:gd name="connsiteX283-26601" fmla="*/ 2786584 w 4011346"/>
              <a:gd name="connsiteY283-26602" fmla="*/ 508675 h 2017102"/>
              <a:gd name="connsiteX284-26603" fmla="*/ 2763224 w 4011346"/>
              <a:gd name="connsiteY284-26604" fmla="*/ 528699 h 2017102"/>
              <a:gd name="connsiteX285-26605" fmla="*/ 2769898 w 4011346"/>
              <a:gd name="connsiteY285-26606" fmla="*/ 578757 h 2017102"/>
              <a:gd name="connsiteX286-26607" fmla="*/ 2749875 w 4011346"/>
              <a:gd name="connsiteY286-26608" fmla="*/ 562071 h 2017102"/>
              <a:gd name="connsiteX287-26609" fmla="*/ 2733189 w 4011346"/>
              <a:gd name="connsiteY287-26610" fmla="*/ 575420 h 2017102"/>
              <a:gd name="connsiteX288-26611" fmla="*/ 2666444 w 4011346"/>
              <a:gd name="connsiteY288-26612" fmla="*/ 565408 h 2017102"/>
              <a:gd name="connsiteX289-26613" fmla="*/ 2636409 w 4011346"/>
              <a:gd name="connsiteY289-26614" fmla="*/ 575420 h 2017102"/>
              <a:gd name="connsiteX290-26615" fmla="*/ 2603037 w 4011346"/>
              <a:gd name="connsiteY290-26616" fmla="*/ 535373 h 2017102"/>
              <a:gd name="connsiteX291-26617" fmla="*/ 2569665 w 4011346"/>
              <a:gd name="connsiteY291-26618" fmla="*/ 618804 h 2017102"/>
              <a:gd name="connsiteX292-26619" fmla="*/ 2552979 w 4011346"/>
              <a:gd name="connsiteY292-26620" fmla="*/ 638827 h 2017102"/>
              <a:gd name="connsiteX293-26621" fmla="*/ 2469548 w 4011346"/>
              <a:gd name="connsiteY293-26622" fmla="*/ 502001 h 2017102"/>
              <a:gd name="connsiteX294-26623" fmla="*/ 2446187 w 4011346"/>
              <a:gd name="connsiteY294-26624" fmla="*/ 518687 h 2017102"/>
              <a:gd name="connsiteX295-26625" fmla="*/ 2442850 w 4011346"/>
              <a:gd name="connsiteY295-26626" fmla="*/ 485315 h 2017102"/>
              <a:gd name="connsiteX296-26627" fmla="*/ 2449525 w 4011346"/>
              <a:gd name="connsiteY296-26628" fmla="*/ 415233 h 2017102"/>
              <a:gd name="connsiteX297-26629" fmla="*/ 2386117 w 4011346"/>
              <a:gd name="connsiteY297-26630" fmla="*/ 388535 h 2017102"/>
              <a:gd name="connsiteX298-26631" fmla="*/ 2369431 w 4011346"/>
              <a:gd name="connsiteY298-26632" fmla="*/ 428582 h 2017102"/>
              <a:gd name="connsiteX299-26633" fmla="*/ 2379443 w 4011346"/>
              <a:gd name="connsiteY299-26634" fmla="*/ 451942 h 2017102"/>
              <a:gd name="connsiteX300-26635" fmla="*/ 2376106 w 4011346"/>
              <a:gd name="connsiteY300-26636" fmla="*/ 471966 h 2017102"/>
              <a:gd name="connsiteX301-26637" fmla="*/ 2352745 w 4011346"/>
              <a:gd name="connsiteY301-26638" fmla="*/ 448605 h 2017102"/>
              <a:gd name="connsiteX302-26639" fmla="*/ 2316036 w 4011346"/>
              <a:gd name="connsiteY302-26640" fmla="*/ 455280 h 2017102"/>
              <a:gd name="connsiteX303-26641" fmla="*/ 2272652 w 4011346"/>
              <a:gd name="connsiteY303-26642" fmla="*/ 441931 h 2017102"/>
              <a:gd name="connsiteX304-26643" fmla="*/ 2245954 w 4011346"/>
              <a:gd name="connsiteY304-26644" fmla="*/ 401884 h 2017102"/>
              <a:gd name="connsiteX305-26645" fmla="*/ 2209244 w 4011346"/>
              <a:gd name="connsiteY305-26646" fmla="*/ 398547 h 2017102"/>
              <a:gd name="connsiteX306-26647" fmla="*/ 2159186 w 4011346"/>
              <a:gd name="connsiteY306-26648" fmla="*/ 388535 h 2017102"/>
              <a:gd name="connsiteX307-26649" fmla="*/ 2132488 w 4011346"/>
              <a:gd name="connsiteY307-26650" fmla="*/ 405221 h 2017102"/>
              <a:gd name="connsiteX308-26651" fmla="*/ 2115802 w 4011346"/>
              <a:gd name="connsiteY308-26652" fmla="*/ 418570 h 2017102"/>
              <a:gd name="connsiteX309-26653" fmla="*/ 2115802 w 4011346"/>
              <a:gd name="connsiteY309-26654" fmla="*/ 388535 h 2017102"/>
              <a:gd name="connsiteX310-26655" fmla="*/ 2082430 w 4011346"/>
              <a:gd name="connsiteY310-26656" fmla="*/ 385198 h 2017102"/>
              <a:gd name="connsiteX311-26657" fmla="*/ 2045720 w 4011346"/>
              <a:gd name="connsiteY311-26658" fmla="*/ 358500 h 2017102"/>
              <a:gd name="connsiteX312-26659" fmla="*/ 2025697 w 4011346"/>
              <a:gd name="connsiteY312-26660" fmla="*/ 388535 h 2017102"/>
              <a:gd name="connsiteX313-26661" fmla="*/ 2055732 w 4011346"/>
              <a:gd name="connsiteY313-26662" fmla="*/ 385198 h 2017102"/>
              <a:gd name="connsiteX314-26663" fmla="*/ 2045720 w 4011346"/>
              <a:gd name="connsiteY314-26664" fmla="*/ 411896 h 2017102"/>
              <a:gd name="connsiteX315-26665" fmla="*/ 1988987 w 4011346"/>
              <a:gd name="connsiteY315-26666" fmla="*/ 431919 h 2017102"/>
              <a:gd name="connsiteX316-26667" fmla="*/ 1935592 w 4011346"/>
              <a:gd name="connsiteY316-26668" fmla="*/ 441931 h 2017102"/>
              <a:gd name="connsiteX317-26669" fmla="*/ 1995662 w 4011346"/>
              <a:gd name="connsiteY317-26670" fmla="*/ 385198 h 2017102"/>
              <a:gd name="connsiteX318-26671" fmla="*/ 2055732 w 4011346"/>
              <a:gd name="connsiteY318-26672" fmla="*/ 315116 h 2017102"/>
              <a:gd name="connsiteX319-26673" fmla="*/ 2055732 w 4011346"/>
              <a:gd name="connsiteY319-26674" fmla="*/ 315116 h 2017102"/>
              <a:gd name="connsiteX320-26675" fmla="*/ 2129860 w 4011346"/>
              <a:gd name="connsiteY320-26676" fmla="*/ 245536 h 2017102"/>
              <a:gd name="connsiteX321-26677" fmla="*/ 2127003 w 4011346"/>
              <a:gd name="connsiteY321-26678" fmla="*/ 171242 h 2017102"/>
              <a:gd name="connsiteX322-26679" fmla="*/ 2092713 w 4011346"/>
              <a:gd name="connsiteY322-26680" fmla="*/ 102662 h 2017102"/>
              <a:gd name="connsiteX323-26681" fmla="*/ 1877440 w 4011346"/>
              <a:gd name="connsiteY323-26682" fmla="*/ 0 h 2017102"/>
              <a:gd name="connsiteX324-26683" fmla="*/ 1835474 w 4011346"/>
              <a:gd name="connsiteY324-26684" fmla="*/ 38128 h 2017102"/>
              <a:gd name="connsiteX325-26685" fmla="*/ 1818788 w 4011346"/>
              <a:gd name="connsiteY325-26686" fmla="*/ 78175 h 2017102"/>
              <a:gd name="connsiteX326-26687" fmla="*/ 1838813 w 4011346"/>
              <a:gd name="connsiteY326-26688" fmla="*/ 131569 h 2017102"/>
              <a:gd name="connsiteX327-26689" fmla="*/ 1782079 w 4011346"/>
              <a:gd name="connsiteY327-26690" fmla="*/ 118220 h 2017102"/>
              <a:gd name="connsiteX328-26691" fmla="*/ 1768731 w 4011346"/>
              <a:gd name="connsiteY328-26692" fmla="*/ 164942 h 2017102"/>
              <a:gd name="connsiteX329-26693" fmla="*/ 1705322 w 4011346"/>
              <a:gd name="connsiteY329-26694" fmla="*/ 188302 h 2017102"/>
              <a:gd name="connsiteX330-26695" fmla="*/ 1685300 w 4011346"/>
              <a:gd name="connsiteY330-26696" fmla="*/ 161604 h 2017102"/>
              <a:gd name="connsiteX331-26697" fmla="*/ 1615218 w 4011346"/>
              <a:gd name="connsiteY331-26698" fmla="*/ 164942 h 2017102"/>
              <a:gd name="connsiteX332-26699" fmla="*/ 1638579 w 4011346"/>
              <a:gd name="connsiteY332-26700" fmla="*/ 194977 h 2017102"/>
              <a:gd name="connsiteX333-26701" fmla="*/ 1528449 w 4011346"/>
              <a:gd name="connsiteY333-26702" fmla="*/ 221673 h 2017102"/>
              <a:gd name="connsiteX334-26703" fmla="*/ 1465043 w 4011346"/>
              <a:gd name="connsiteY334-26704" fmla="*/ 305104 h 2017102"/>
              <a:gd name="connsiteX335-26705" fmla="*/ 1448357 w 4011346"/>
              <a:gd name="connsiteY335-26706" fmla="*/ 331802 h 2017102"/>
              <a:gd name="connsiteX336-26707" fmla="*/ 1481729 w 4011346"/>
              <a:gd name="connsiteY336-26708" fmla="*/ 365175 h 2017102"/>
              <a:gd name="connsiteX337-26709" fmla="*/ 1481729 w 4011346"/>
              <a:gd name="connsiteY337-26710" fmla="*/ 395210 h 2017102"/>
              <a:gd name="connsiteX338-26711" fmla="*/ 1458368 w 4011346"/>
              <a:gd name="connsiteY338-26712" fmla="*/ 398547 h 2017102"/>
              <a:gd name="connsiteX339-26713" fmla="*/ 1458368 w 4011346"/>
              <a:gd name="connsiteY339-26714" fmla="*/ 378523 h 2017102"/>
              <a:gd name="connsiteX340-26715" fmla="*/ 1418322 w 4011346"/>
              <a:gd name="connsiteY340-26716" fmla="*/ 388535 h 2017102"/>
              <a:gd name="connsiteX341-26717" fmla="*/ 1368263 w 4011346"/>
              <a:gd name="connsiteY341-26718" fmla="*/ 395210 h 2017102"/>
              <a:gd name="connsiteX342-26719" fmla="*/ 1321542 w 4011346"/>
              <a:gd name="connsiteY342-26720" fmla="*/ 401884 h 2017102"/>
              <a:gd name="connsiteX343-26721" fmla="*/ 1318205 w 4011346"/>
              <a:gd name="connsiteY343-26722" fmla="*/ 488652 h 2017102"/>
              <a:gd name="connsiteX344-26723" fmla="*/ 1358252 w 4011346"/>
              <a:gd name="connsiteY344-26724" fmla="*/ 512013 h 2017102"/>
              <a:gd name="connsiteX345-26725" fmla="*/ 1374938 w 4011346"/>
              <a:gd name="connsiteY345-26726" fmla="*/ 542048 h 2017102"/>
              <a:gd name="connsiteX346-26727" fmla="*/ 1384949 w 4011346"/>
              <a:gd name="connsiteY346-26728" fmla="*/ 565408 h 2017102"/>
              <a:gd name="connsiteX347-26729" fmla="*/ 1394961 w 4011346"/>
              <a:gd name="connsiteY347-26730" fmla="*/ 615467 h 2017102"/>
              <a:gd name="connsiteX348-26731" fmla="*/ 1384949 w 4011346"/>
              <a:gd name="connsiteY348-26732" fmla="*/ 645502 h 2017102"/>
              <a:gd name="connsiteX349-26733" fmla="*/ 1358252 w 4011346"/>
              <a:gd name="connsiteY349-26734" fmla="*/ 612129 h 2017102"/>
              <a:gd name="connsiteX350-26735" fmla="*/ 1361589 w 4011346"/>
              <a:gd name="connsiteY350-26736" fmla="*/ 582094 h 2017102"/>
              <a:gd name="connsiteX351-26737" fmla="*/ 1351577 w 4011346"/>
              <a:gd name="connsiteY351-26738" fmla="*/ 542048 h 2017102"/>
              <a:gd name="connsiteX352-26739" fmla="*/ 1328217 w 4011346"/>
              <a:gd name="connsiteY352-26740" fmla="*/ 548722 h 2017102"/>
              <a:gd name="connsiteX353-26741" fmla="*/ 1281495 w 4011346"/>
              <a:gd name="connsiteY353-26742" fmla="*/ 512013 h 2017102"/>
              <a:gd name="connsiteX354-26743" fmla="*/ 1241449 w 4011346"/>
              <a:gd name="connsiteY354-26744" fmla="*/ 508675 h 2017102"/>
              <a:gd name="connsiteX355-26745" fmla="*/ 1241449 w 4011346"/>
              <a:gd name="connsiteY355-26746" fmla="*/ 555396 h 2017102"/>
              <a:gd name="connsiteX356-26747" fmla="*/ 1201402 w 4011346"/>
              <a:gd name="connsiteY356-26748" fmla="*/ 535373 h 2017102"/>
              <a:gd name="connsiteX357-26749" fmla="*/ 1228100 w 4011346"/>
              <a:gd name="connsiteY357-26750" fmla="*/ 585431 h 2017102"/>
              <a:gd name="connsiteX358-26751" fmla="*/ 1258135 w 4011346"/>
              <a:gd name="connsiteY358-26752" fmla="*/ 595443 h 2017102"/>
              <a:gd name="connsiteX359-26753" fmla="*/ 1258135 w 4011346"/>
              <a:gd name="connsiteY359-26754" fmla="*/ 615467 h 2017102"/>
              <a:gd name="connsiteX360-26755" fmla="*/ 1198065 w 4011346"/>
              <a:gd name="connsiteY360-26756" fmla="*/ 592106 h 2017102"/>
              <a:gd name="connsiteX361-26757" fmla="*/ 1181379 w 4011346"/>
              <a:gd name="connsiteY361-26758" fmla="*/ 592106 h 2017102"/>
              <a:gd name="connsiteX362-26759" fmla="*/ 1178041 w 4011346"/>
              <a:gd name="connsiteY362-26760" fmla="*/ 548722 h 2017102"/>
              <a:gd name="connsiteX363-26761" fmla="*/ 1171367 w 4011346"/>
              <a:gd name="connsiteY363-26762" fmla="*/ 461954 h 2017102"/>
              <a:gd name="connsiteX364-26763" fmla="*/ 1161355 w 4011346"/>
              <a:gd name="connsiteY364-26764" fmla="*/ 532036 h 2017102"/>
              <a:gd name="connsiteX365-26765" fmla="*/ 1137995 w 4011346"/>
              <a:gd name="connsiteY365-26766" fmla="*/ 562071 h 2017102"/>
              <a:gd name="connsiteX366-26767" fmla="*/ 1158018 w 4011346"/>
              <a:gd name="connsiteY366-26768" fmla="*/ 608792 h 2017102"/>
              <a:gd name="connsiteX367-26769" fmla="*/ 1158018 w 4011346"/>
              <a:gd name="connsiteY367-26770" fmla="*/ 642164 h 2017102"/>
              <a:gd name="connsiteX368-26771" fmla="*/ 1141332 w 4011346"/>
              <a:gd name="connsiteY368-26772" fmla="*/ 692223 h 2017102"/>
              <a:gd name="connsiteX369-26773" fmla="*/ 1154681 w 4011346"/>
              <a:gd name="connsiteY369-26774" fmla="*/ 725595 h 2017102"/>
              <a:gd name="connsiteX370-26775" fmla="*/ 1184716 w 4011346"/>
              <a:gd name="connsiteY370-26776" fmla="*/ 732269 h 2017102"/>
              <a:gd name="connsiteX371-26777" fmla="*/ 1221425 w 4011346"/>
              <a:gd name="connsiteY371-26778" fmla="*/ 738944 h 2017102"/>
              <a:gd name="connsiteX372-26779" fmla="*/ 1241449 w 4011346"/>
              <a:gd name="connsiteY372-26780" fmla="*/ 762304 h 2017102"/>
              <a:gd name="connsiteX373-26781" fmla="*/ 1258135 w 4011346"/>
              <a:gd name="connsiteY373-26782" fmla="*/ 805688 h 2017102"/>
              <a:gd name="connsiteX374-26783" fmla="*/ 1258135 w 4011346"/>
              <a:gd name="connsiteY374-26784" fmla="*/ 805688 h 2017102"/>
              <a:gd name="connsiteX375-26785" fmla="*/ 1254798 w 4011346"/>
              <a:gd name="connsiteY375-26786" fmla="*/ 839061 h 2017102"/>
              <a:gd name="connsiteX376-26787" fmla="*/ 1274821 w 4011346"/>
              <a:gd name="connsiteY376-26788" fmla="*/ 859084 h 2017102"/>
              <a:gd name="connsiteX377-26789" fmla="*/ 1244786 w 4011346"/>
              <a:gd name="connsiteY377-26790" fmla="*/ 865759 h 2017102"/>
              <a:gd name="connsiteX378-26791" fmla="*/ 1224763 w 4011346"/>
              <a:gd name="connsiteY378-26792" fmla="*/ 825712 h 2017102"/>
              <a:gd name="connsiteX379-26793" fmla="*/ 1224763 w 4011346"/>
              <a:gd name="connsiteY379-26794" fmla="*/ 785665 h 2017102"/>
              <a:gd name="connsiteX380-26795" fmla="*/ 1194727 w 4011346"/>
              <a:gd name="connsiteY380-26796" fmla="*/ 748956 h 2017102"/>
              <a:gd name="connsiteX381-26797" fmla="*/ 1164692 w 4011346"/>
              <a:gd name="connsiteY381-26798" fmla="*/ 792340 h 2017102"/>
              <a:gd name="connsiteX382-26799" fmla="*/ 1178041 w 4011346"/>
              <a:gd name="connsiteY382-26800" fmla="*/ 835723 h 2017102"/>
              <a:gd name="connsiteX383-26801" fmla="*/ 1137995 w 4011346"/>
              <a:gd name="connsiteY383-26802" fmla="*/ 892456 h 2017102"/>
              <a:gd name="connsiteX384-26803" fmla="*/ 1097948 w 4011346"/>
              <a:gd name="connsiteY384-26804" fmla="*/ 949189 h 2017102"/>
              <a:gd name="connsiteX385-26805" fmla="*/ 1007843 w 4011346"/>
              <a:gd name="connsiteY385-26806" fmla="*/ 912480 h 2017102"/>
              <a:gd name="connsiteX386-26807" fmla="*/ 1074587 w 4011346"/>
              <a:gd name="connsiteY386-26808" fmla="*/ 909142 h 2017102"/>
              <a:gd name="connsiteX387-26809" fmla="*/ 1107960 w 4011346"/>
              <a:gd name="connsiteY387-26810" fmla="*/ 845735 h 2017102"/>
              <a:gd name="connsiteX388-26811" fmla="*/ 1121309 w 4011346"/>
              <a:gd name="connsiteY388-26812" fmla="*/ 802351 h 2017102"/>
              <a:gd name="connsiteX389-26813" fmla="*/ 1127983 w 4011346"/>
              <a:gd name="connsiteY389-26814" fmla="*/ 768979 h 2017102"/>
              <a:gd name="connsiteX390-26815" fmla="*/ 1117971 w 4011346"/>
              <a:gd name="connsiteY390-26816" fmla="*/ 752293 h 2017102"/>
              <a:gd name="connsiteX391-26817" fmla="*/ 1114634 w 4011346"/>
              <a:gd name="connsiteY391-26818" fmla="*/ 702234 h 2017102"/>
              <a:gd name="connsiteX392-26819" fmla="*/ 1104622 w 4011346"/>
              <a:gd name="connsiteY392-26820" fmla="*/ 622141 h 2017102"/>
              <a:gd name="connsiteX393-26821" fmla="*/ 1101285 w 4011346"/>
              <a:gd name="connsiteY393-26822" fmla="*/ 562071 h 2017102"/>
              <a:gd name="connsiteX394-26823" fmla="*/ 1124646 w 4011346"/>
              <a:gd name="connsiteY394-26824" fmla="*/ 468629 h 2017102"/>
              <a:gd name="connsiteX395-26825" fmla="*/ 1031203 w 4011346"/>
              <a:gd name="connsiteY395-26826" fmla="*/ 458617 h 2017102"/>
              <a:gd name="connsiteX396-26827" fmla="*/ 1014517 w 4011346"/>
              <a:gd name="connsiteY396-26828" fmla="*/ 515350 h 2017102"/>
              <a:gd name="connsiteX397-26829" fmla="*/ 1024529 w 4011346"/>
              <a:gd name="connsiteY397-26830" fmla="*/ 562071 h 2017102"/>
              <a:gd name="connsiteX398-26831" fmla="*/ 981145 w 4011346"/>
              <a:gd name="connsiteY398-26832" fmla="*/ 615467 h 2017102"/>
              <a:gd name="connsiteX399-26833" fmla="*/ 991157 w 4011346"/>
              <a:gd name="connsiteY399-26834" fmla="*/ 652176 h 2017102"/>
              <a:gd name="connsiteX400-26835" fmla="*/ 981145 w 4011346"/>
              <a:gd name="connsiteY400-26836" fmla="*/ 698897 h 2017102"/>
              <a:gd name="connsiteX401-26837" fmla="*/ 1001168 w 4011346"/>
              <a:gd name="connsiteY401-26838" fmla="*/ 722258 h 2017102"/>
              <a:gd name="connsiteX402-26839" fmla="*/ 1017854 w 4011346"/>
              <a:gd name="connsiteY402-26840" fmla="*/ 768979 h 2017102"/>
              <a:gd name="connsiteX403-26841" fmla="*/ 1047890 w 4011346"/>
              <a:gd name="connsiteY403-26842" fmla="*/ 755630 h 2017102"/>
              <a:gd name="connsiteX404-26843" fmla="*/ 1014517 w 4011346"/>
              <a:gd name="connsiteY404-26844" fmla="*/ 809026 h 2017102"/>
              <a:gd name="connsiteX405-26845" fmla="*/ 957784 w 4011346"/>
              <a:gd name="connsiteY405-26846" fmla="*/ 755630 h 2017102"/>
              <a:gd name="connsiteX406-26847" fmla="*/ 884365 w 4011346"/>
              <a:gd name="connsiteY406-26848" fmla="*/ 718921 h 2017102"/>
              <a:gd name="connsiteX407-26849" fmla="*/ 824295 w 4011346"/>
              <a:gd name="connsiteY407-26850" fmla="*/ 695560 h 2017102"/>
              <a:gd name="connsiteX408-26851" fmla="*/ 810946 w 4011346"/>
              <a:gd name="connsiteY408-26852" fmla="*/ 732269 h 2017102"/>
              <a:gd name="connsiteX409-26853" fmla="*/ 827633 w 4011346"/>
              <a:gd name="connsiteY409-26854" fmla="*/ 768979 h 2017102"/>
              <a:gd name="connsiteX410-26855" fmla="*/ 814284 w 4011346"/>
              <a:gd name="connsiteY410-26856" fmla="*/ 792340 h 2017102"/>
              <a:gd name="connsiteX411-26857" fmla="*/ 800935 w 4011346"/>
              <a:gd name="connsiteY411-26858" fmla="*/ 809026 h 2017102"/>
              <a:gd name="connsiteX412-26859" fmla="*/ 770900 w 4011346"/>
              <a:gd name="connsiteY412-26860" fmla="*/ 752293 h 2017102"/>
              <a:gd name="connsiteX413-26861" fmla="*/ 744202 w 4011346"/>
              <a:gd name="connsiteY413-26862" fmla="*/ 789002 h 2017102"/>
              <a:gd name="connsiteX414-26863" fmla="*/ 707492 w 4011346"/>
              <a:gd name="connsiteY414-26864" fmla="*/ 782328 h 2017102"/>
              <a:gd name="connsiteX415-26865" fmla="*/ 654097 w 4011346"/>
              <a:gd name="connsiteY415-26866" fmla="*/ 819037 h 2017102"/>
              <a:gd name="connsiteX416-26867" fmla="*/ 644085 w 4011346"/>
              <a:gd name="connsiteY416-26868" fmla="*/ 795677 h 2017102"/>
              <a:gd name="connsiteX417-26869" fmla="*/ 654097 w 4011346"/>
              <a:gd name="connsiteY417-26870" fmla="*/ 758967 h 2017102"/>
              <a:gd name="connsiteX418-26871" fmla="*/ 614050 w 4011346"/>
              <a:gd name="connsiteY418-26872" fmla="*/ 795677 h 2017102"/>
              <a:gd name="connsiteX419-26873" fmla="*/ 594027 w 4011346"/>
              <a:gd name="connsiteY419-26874" fmla="*/ 795677 h 2017102"/>
              <a:gd name="connsiteX420-26875" fmla="*/ 533957 w 4011346"/>
              <a:gd name="connsiteY420-26876" fmla="*/ 829049 h 2017102"/>
              <a:gd name="connsiteX421-26877" fmla="*/ 510596 w 4011346"/>
              <a:gd name="connsiteY421-26878" fmla="*/ 852410 h 2017102"/>
              <a:gd name="connsiteX422-26879" fmla="*/ 500584 w 4011346"/>
              <a:gd name="connsiteY422-26880" fmla="*/ 899131 h 2017102"/>
              <a:gd name="connsiteX423-26881" fmla="*/ 450526 w 4011346"/>
              <a:gd name="connsiteY423-26882" fmla="*/ 885782 h 2017102"/>
              <a:gd name="connsiteX424-26883" fmla="*/ 433840 w 4011346"/>
              <a:gd name="connsiteY424-26884" fmla="*/ 849072 h 2017102"/>
              <a:gd name="connsiteX425-26885" fmla="*/ 467212 w 4011346"/>
              <a:gd name="connsiteY425-26886" fmla="*/ 819037 h 2017102"/>
              <a:gd name="connsiteX426-26887" fmla="*/ 453863 w 4011346"/>
              <a:gd name="connsiteY426-26888" fmla="*/ 795677 h 2017102"/>
              <a:gd name="connsiteX427-26889" fmla="*/ 390456 w 4011346"/>
              <a:gd name="connsiteY427-26890" fmla="*/ 765642 h 2017102"/>
              <a:gd name="connsiteX428-26891" fmla="*/ 417154 w 4011346"/>
              <a:gd name="connsiteY428-26892" fmla="*/ 815700 h 2017102"/>
              <a:gd name="connsiteX429-26893" fmla="*/ 407142 w 4011346"/>
              <a:gd name="connsiteY429-26894" fmla="*/ 859084 h 2017102"/>
              <a:gd name="connsiteX430-26895" fmla="*/ 413817 w 4011346"/>
              <a:gd name="connsiteY430-26896" fmla="*/ 895794 h 2017102"/>
              <a:gd name="connsiteX431-26897" fmla="*/ 427165 w 4011346"/>
              <a:gd name="connsiteY431-26898" fmla="*/ 919154 h 2017102"/>
              <a:gd name="connsiteX432-26899" fmla="*/ 413817 w 4011346"/>
              <a:gd name="connsiteY432-26900" fmla="*/ 949189 h 2017102"/>
              <a:gd name="connsiteX433-26901" fmla="*/ 390456 w 4011346"/>
              <a:gd name="connsiteY433-26902" fmla="*/ 925829 h 2017102"/>
              <a:gd name="connsiteX434-26903" fmla="*/ 360421 w 4011346"/>
              <a:gd name="connsiteY434-26904" fmla="*/ 922491 h 2017102"/>
              <a:gd name="connsiteX435-26905" fmla="*/ 333723 w 4011346"/>
              <a:gd name="connsiteY435-26906" fmla="*/ 962538 h 2017102"/>
              <a:gd name="connsiteX436-26907" fmla="*/ 307025 w 4011346"/>
              <a:gd name="connsiteY436-26908" fmla="*/ 982561 h 2017102"/>
              <a:gd name="connsiteX437-26909" fmla="*/ 320374 w 4011346"/>
              <a:gd name="connsiteY437-26910" fmla="*/ 1009259 h 2017102"/>
              <a:gd name="connsiteX438-26911" fmla="*/ 303688 w 4011346"/>
              <a:gd name="connsiteY438-26912" fmla="*/ 1032620 h 2017102"/>
              <a:gd name="connsiteX439-26913" fmla="*/ 233606 w 4011346"/>
              <a:gd name="connsiteY439-26914" fmla="*/ 995910 h 2017102"/>
              <a:gd name="connsiteX440-26915" fmla="*/ 243618 w 4011346"/>
              <a:gd name="connsiteY440-26916" fmla="*/ 1045969 h 2017102"/>
              <a:gd name="connsiteX441-26917" fmla="*/ 263641 w 4011346"/>
              <a:gd name="connsiteY441-26918" fmla="*/ 1065992 h 2017102"/>
              <a:gd name="connsiteX442-26919" fmla="*/ 250292 w 4011346"/>
              <a:gd name="connsiteY442-26920" fmla="*/ 1079341 h 2017102"/>
              <a:gd name="connsiteX443-26921" fmla="*/ 193560 w 4011346"/>
              <a:gd name="connsiteY443-26922" fmla="*/ 1042631 h 2017102"/>
              <a:gd name="connsiteX444-26923" fmla="*/ 170199 w 4011346"/>
              <a:gd name="connsiteY444-26924" fmla="*/ 1002585 h 2017102"/>
              <a:gd name="connsiteX445-26925" fmla="*/ 170199 w 4011346"/>
              <a:gd name="connsiteY445-26926" fmla="*/ 955864 h 2017102"/>
              <a:gd name="connsiteX446-26927" fmla="*/ 133490 w 4011346"/>
              <a:gd name="connsiteY446-26928" fmla="*/ 879107 h 2017102"/>
              <a:gd name="connsiteX447-26929" fmla="*/ 196897 w 4011346"/>
              <a:gd name="connsiteY447-26930" fmla="*/ 909142 h 2017102"/>
              <a:gd name="connsiteX448-26931" fmla="*/ 256967 w 4011346"/>
              <a:gd name="connsiteY448-26932" fmla="*/ 939177 h 2017102"/>
              <a:gd name="connsiteX449-26933" fmla="*/ 293676 w 4011346"/>
              <a:gd name="connsiteY449-26934" fmla="*/ 942515 h 2017102"/>
              <a:gd name="connsiteX450-26935" fmla="*/ 327049 w 4011346"/>
              <a:gd name="connsiteY450-26936" fmla="*/ 912480 h 2017102"/>
              <a:gd name="connsiteX451-26937" fmla="*/ 343735 w 4011346"/>
              <a:gd name="connsiteY451-26938" fmla="*/ 875770 h 2017102"/>
              <a:gd name="connsiteX452-26939" fmla="*/ 333723 w 4011346"/>
              <a:gd name="connsiteY452-26940" fmla="*/ 825712 h 2017102"/>
              <a:gd name="connsiteX453-26941" fmla="*/ 290339 w 4011346"/>
              <a:gd name="connsiteY453-26942" fmla="*/ 805688 h 2017102"/>
              <a:gd name="connsiteX454-26943" fmla="*/ 236944 w 4011346"/>
              <a:gd name="connsiteY454-26944" fmla="*/ 758967 h 2017102"/>
              <a:gd name="connsiteX455-26945" fmla="*/ 133490 w 4011346"/>
              <a:gd name="connsiteY455-26946" fmla="*/ 702234 h 2017102"/>
              <a:gd name="connsiteX0-26947" fmla="*/ 133490 w 4011346"/>
              <a:gd name="connsiteY0-26948" fmla="*/ 702234 h 2017102"/>
              <a:gd name="connsiteX1-26949" fmla="*/ 46722 w 4011346"/>
              <a:gd name="connsiteY1-26950" fmla="*/ 732269 h 2017102"/>
              <a:gd name="connsiteX2-26951" fmla="*/ 33373 w 4011346"/>
              <a:gd name="connsiteY2-26952" fmla="*/ 762304 h 2017102"/>
              <a:gd name="connsiteX3-26953" fmla="*/ 43384 w 4011346"/>
              <a:gd name="connsiteY3-26954" fmla="*/ 792340 h 2017102"/>
              <a:gd name="connsiteX4-26955" fmla="*/ 60071 w 4011346"/>
              <a:gd name="connsiteY4-26956" fmla="*/ 819037 h 2017102"/>
              <a:gd name="connsiteX5-26957" fmla="*/ 73419 w 4011346"/>
              <a:gd name="connsiteY5-26958" fmla="*/ 849072 h 2017102"/>
              <a:gd name="connsiteX6-26959" fmla="*/ 56733 w 4011346"/>
              <a:gd name="connsiteY6-26960" fmla="*/ 872433 h 2017102"/>
              <a:gd name="connsiteX7-26961" fmla="*/ 76757 w 4011346"/>
              <a:gd name="connsiteY7-26962" fmla="*/ 952526 h 2017102"/>
              <a:gd name="connsiteX8-26963" fmla="*/ 66745 w 4011346"/>
              <a:gd name="connsiteY8-26964" fmla="*/ 969213 h 2017102"/>
              <a:gd name="connsiteX9-26965" fmla="*/ 70082 w 4011346"/>
              <a:gd name="connsiteY9-26966" fmla="*/ 995910 h 2017102"/>
              <a:gd name="connsiteX10-26967" fmla="*/ 70082 w 4011346"/>
              <a:gd name="connsiteY10-26968" fmla="*/ 1035957 h 2017102"/>
              <a:gd name="connsiteX11-26969" fmla="*/ 80094 w 4011346"/>
              <a:gd name="connsiteY11-26970" fmla="*/ 1055980 h 2017102"/>
              <a:gd name="connsiteX12-26971" fmla="*/ 76757 w 4011346"/>
              <a:gd name="connsiteY12-26972" fmla="*/ 1079341 h 2017102"/>
              <a:gd name="connsiteX13-26973" fmla="*/ 106792 w 4011346"/>
              <a:gd name="connsiteY13-26974" fmla="*/ 1112713 h 2017102"/>
              <a:gd name="connsiteX14-26975" fmla="*/ 106792 w 4011346"/>
              <a:gd name="connsiteY14-26976" fmla="*/ 1142748 h 2017102"/>
              <a:gd name="connsiteX15-26977" fmla="*/ 13349 w 4011346"/>
              <a:gd name="connsiteY15-26978" fmla="*/ 1232853 h 2017102"/>
              <a:gd name="connsiteX16-26979" fmla="*/ 33373 w 4011346"/>
              <a:gd name="connsiteY16-26980" fmla="*/ 1266226 h 2017102"/>
              <a:gd name="connsiteX17-26981" fmla="*/ 33373 w 4011346"/>
              <a:gd name="connsiteY17-26982" fmla="*/ 1266226 h 2017102"/>
              <a:gd name="connsiteX18-26983" fmla="*/ 16687 w 4011346"/>
              <a:gd name="connsiteY18-26984" fmla="*/ 1296261 h 2017102"/>
              <a:gd name="connsiteX19-26985" fmla="*/ 3338 w 4011346"/>
              <a:gd name="connsiteY19-26986" fmla="*/ 1326296 h 2017102"/>
              <a:gd name="connsiteX20-26987" fmla="*/ 0 w 4011346"/>
              <a:gd name="connsiteY20-26988" fmla="*/ 1386366 h 2017102"/>
              <a:gd name="connsiteX21-26989" fmla="*/ 16687 w 4011346"/>
              <a:gd name="connsiteY21-26990" fmla="*/ 1429750 h 2017102"/>
              <a:gd name="connsiteX22-26991" fmla="*/ 20024 w 4011346"/>
              <a:gd name="connsiteY22-26992" fmla="*/ 1463122 h 2017102"/>
              <a:gd name="connsiteX23-26993" fmla="*/ 56733 w 4011346"/>
              <a:gd name="connsiteY23-26994" fmla="*/ 1473134 h 2017102"/>
              <a:gd name="connsiteX24-26995" fmla="*/ 116803 w 4011346"/>
              <a:gd name="connsiteY24-26996" fmla="*/ 1559902 h 2017102"/>
              <a:gd name="connsiteX25-26997" fmla="*/ 96780 w 4011346"/>
              <a:gd name="connsiteY25-26998" fmla="*/ 1583262 h 2017102"/>
              <a:gd name="connsiteX26-26999" fmla="*/ 93443 w 4011346"/>
              <a:gd name="connsiteY26-27000" fmla="*/ 1613297 h 2017102"/>
              <a:gd name="connsiteX27-27001" fmla="*/ 120141 w 4011346"/>
              <a:gd name="connsiteY27-27002" fmla="*/ 1616634 h 2017102"/>
              <a:gd name="connsiteX28-27003" fmla="*/ 160187 w 4011346"/>
              <a:gd name="connsiteY28-27004" fmla="*/ 1629983 h 2017102"/>
              <a:gd name="connsiteX29-27005" fmla="*/ 186885 w 4011346"/>
              <a:gd name="connsiteY29-27006" fmla="*/ 1643332 h 2017102"/>
              <a:gd name="connsiteX30-27007" fmla="*/ 213583 w 4011346"/>
              <a:gd name="connsiteY30-27008" fmla="*/ 1673367 h 2017102"/>
              <a:gd name="connsiteX31-27009" fmla="*/ 243618 w 4011346"/>
              <a:gd name="connsiteY31-27010" fmla="*/ 1676704 h 2017102"/>
              <a:gd name="connsiteX32-27011" fmla="*/ 287002 w 4011346"/>
              <a:gd name="connsiteY32-27012" fmla="*/ 1706740 h 2017102"/>
              <a:gd name="connsiteX33-27013" fmla="*/ 310363 w 4011346"/>
              <a:gd name="connsiteY33-27014" fmla="*/ 1716751 h 2017102"/>
              <a:gd name="connsiteX34-27015" fmla="*/ 310363 w 4011346"/>
              <a:gd name="connsiteY34-27016" fmla="*/ 1753461 h 2017102"/>
              <a:gd name="connsiteX35-27017" fmla="*/ 270316 w 4011346"/>
              <a:gd name="connsiteY35-27018" fmla="*/ 1793507 h 2017102"/>
              <a:gd name="connsiteX36-27019" fmla="*/ 280327 w 4011346"/>
              <a:gd name="connsiteY36-27020" fmla="*/ 1816868 h 2017102"/>
              <a:gd name="connsiteX37-27021" fmla="*/ 273653 w 4011346"/>
              <a:gd name="connsiteY37-27022" fmla="*/ 1836891 h 2017102"/>
              <a:gd name="connsiteX38-27023" fmla="*/ 266979 w 4011346"/>
              <a:gd name="connsiteY38-27024" fmla="*/ 1853577 h 2017102"/>
              <a:gd name="connsiteX39-27025" fmla="*/ 240281 w 4011346"/>
              <a:gd name="connsiteY39-27026" fmla="*/ 1893624 h 2017102"/>
              <a:gd name="connsiteX40-27027" fmla="*/ 307025 w 4011346"/>
              <a:gd name="connsiteY40-27028" fmla="*/ 1930334 h 2017102"/>
              <a:gd name="connsiteX41-27029" fmla="*/ 337060 w 4011346"/>
              <a:gd name="connsiteY41-27030" fmla="*/ 1937008 h 2017102"/>
              <a:gd name="connsiteX42-27031" fmla="*/ 360421 w 4011346"/>
              <a:gd name="connsiteY42-27032" fmla="*/ 1943683 h 2017102"/>
              <a:gd name="connsiteX43-27033" fmla="*/ 380444 w 4011346"/>
              <a:gd name="connsiteY43-27034" fmla="*/ 1950357 h 2017102"/>
              <a:gd name="connsiteX44-27035" fmla="*/ 407142 w 4011346"/>
              <a:gd name="connsiteY44-27036" fmla="*/ 1970380 h 2017102"/>
              <a:gd name="connsiteX45-27037" fmla="*/ 437177 w 4011346"/>
              <a:gd name="connsiteY45-27038" fmla="*/ 1967043 h 2017102"/>
              <a:gd name="connsiteX46-27039" fmla="*/ 507259 w 4011346"/>
              <a:gd name="connsiteY46-27040" fmla="*/ 2017102 h 2017102"/>
              <a:gd name="connsiteX47-27041" fmla="*/ 517271 w 4011346"/>
              <a:gd name="connsiteY47-27042" fmla="*/ 2003753 h 2017102"/>
              <a:gd name="connsiteX48-27043" fmla="*/ 507259 w 4011346"/>
              <a:gd name="connsiteY48-27044" fmla="*/ 1963706 h 2017102"/>
              <a:gd name="connsiteX49-27045" fmla="*/ 500584 w 4011346"/>
              <a:gd name="connsiteY49-27046" fmla="*/ 1930334 h 2017102"/>
              <a:gd name="connsiteX50-27047" fmla="*/ 483898 w 4011346"/>
              <a:gd name="connsiteY50-27048" fmla="*/ 1886950 h 2017102"/>
              <a:gd name="connsiteX51-27049" fmla="*/ 513933 w 4011346"/>
              <a:gd name="connsiteY51-27050" fmla="*/ 1866926 h 2017102"/>
              <a:gd name="connsiteX52-27051" fmla="*/ 547306 w 4011346"/>
              <a:gd name="connsiteY52-27052" fmla="*/ 1843566 h 2017102"/>
              <a:gd name="connsiteX53-27053" fmla="*/ 527282 w 4011346"/>
              <a:gd name="connsiteY53-27054" fmla="*/ 1826880 h 2017102"/>
              <a:gd name="connsiteX54-27055" fmla="*/ 517271 w 4011346"/>
              <a:gd name="connsiteY54-27056" fmla="*/ 1793507 h 2017102"/>
              <a:gd name="connsiteX55-27057" fmla="*/ 480561 w 4011346"/>
              <a:gd name="connsiteY55-27058" fmla="*/ 1776821 h 2017102"/>
              <a:gd name="connsiteX56-27059" fmla="*/ 470549 w 4011346"/>
              <a:gd name="connsiteY56-27060" fmla="*/ 1756798 h 2017102"/>
              <a:gd name="connsiteX57-27061" fmla="*/ 480561 w 4011346"/>
              <a:gd name="connsiteY57-27062" fmla="*/ 1726763 h 2017102"/>
              <a:gd name="connsiteX58-27063" fmla="*/ 490573 w 4011346"/>
              <a:gd name="connsiteY58-27064" fmla="*/ 1686716 h 2017102"/>
              <a:gd name="connsiteX59-27065" fmla="*/ 513933 w 4011346"/>
              <a:gd name="connsiteY59-27066" fmla="*/ 1706740 h 2017102"/>
              <a:gd name="connsiteX60-27067" fmla="*/ 520608 w 4011346"/>
              <a:gd name="connsiteY60-27068" fmla="*/ 1690053 h 2017102"/>
              <a:gd name="connsiteX61-27069" fmla="*/ 543968 w 4011346"/>
              <a:gd name="connsiteY61-27070" fmla="*/ 1653344 h 2017102"/>
              <a:gd name="connsiteX62-27071" fmla="*/ 574003 w 4011346"/>
              <a:gd name="connsiteY62-27072" fmla="*/ 1636658 h 2017102"/>
              <a:gd name="connsiteX63-27073" fmla="*/ 590690 w 4011346"/>
              <a:gd name="connsiteY63-27074" fmla="*/ 1650007 h 2017102"/>
              <a:gd name="connsiteX64-27075" fmla="*/ 610713 w 4011346"/>
              <a:gd name="connsiteY64-27076" fmla="*/ 1623309 h 2017102"/>
              <a:gd name="connsiteX65-27077" fmla="*/ 630736 w 4011346"/>
              <a:gd name="connsiteY65-27078" fmla="*/ 1650007 h 2017102"/>
              <a:gd name="connsiteX66-27079" fmla="*/ 657434 w 4011346"/>
              <a:gd name="connsiteY66-27080" fmla="*/ 1673367 h 2017102"/>
              <a:gd name="connsiteX67-27081" fmla="*/ 674120 w 4011346"/>
              <a:gd name="connsiteY67-27082" fmla="*/ 1680042 h 2017102"/>
              <a:gd name="connsiteX68-27083" fmla="*/ 697481 w 4011346"/>
              <a:gd name="connsiteY68-27084" fmla="*/ 1680042 h 2017102"/>
              <a:gd name="connsiteX69-27085" fmla="*/ 717504 w 4011346"/>
              <a:gd name="connsiteY69-27086" fmla="*/ 1666693 h 2017102"/>
              <a:gd name="connsiteX70-27087" fmla="*/ 744202 w 4011346"/>
              <a:gd name="connsiteY70-27088" fmla="*/ 1666693 h 2017102"/>
              <a:gd name="connsiteX71-27089" fmla="*/ 760888 w 4011346"/>
              <a:gd name="connsiteY71-27090" fmla="*/ 1663356 h 2017102"/>
              <a:gd name="connsiteX72-27091" fmla="*/ 790923 w 4011346"/>
              <a:gd name="connsiteY72-27092" fmla="*/ 1696728 h 2017102"/>
              <a:gd name="connsiteX73-27093" fmla="*/ 797598 w 4011346"/>
              <a:gd name="connsiteY73-27094" fmla="*/ 1670030 h 2017102"/>
              <a:gd name="connsiteX74-27095" fmla="*/ 817621 w 4011346"/>
              <a:gd name="connsiteY74-27096" fmla="*/ 1686716 h 2017102"/>
              <a:gd name="connsiteX75-27097" fmla="*/ 837644 w 4011346"/>
              <a:gd name="connsiteY75-27098" fmla="*/ 1663356 h 2017102"/>
              <a:gd name="connsiteX76-27099" fmla="*/ 827633 w 4011346"/>
              <a:gd name="connsiteY76-27100" fmla="*/ 1643332 h 2017102"/>
              <a:gd name="connsiteX77-27101" fmla="*/ 810946 w 4011346"/>
              <a:gd name="connsiteY77-27102" fmla="*/ 1629983 h 2017102"/>
              <a:gd name="connsiteX78-27103" fmla="*/ 810946 w 4011346"/>
              <a:gd name="connsiteY78-27104" fmla="*/ 1603286 h 2017102"/>
              <a:gd name="connsiteX79-27105" fmla="*/ 810946 w 4011346"/>
              <a:gd name="connsiteY79-27106" fmla="*/ 1589937 h 2017102"/>
              <a:gd name="connsiteX80-27107" fmla="*/ 830970 w 4011346"/>
              <a:gd name="connsiteY80-27108" fmla="*/ 1586599 h 2017102"/>
              <a:gd name="connsiteX81-27109" fmla="*/ 840981 w 4011346"/>
              <a:gd name="connsiteY81-27110" fmla="*/ 1583262 h 2017102"/>
              <a:gd name="connsiteX82-27111" fmla="*/ 820958 w 4011346"/>
              <a:gd name="connsiteY82-27112" fmla="*/ 1546553 h 2017102"/>
              <a:gd name="connsiteX83-27113" fmla="*/ 854330 w 4011346"/>
              <a:gd name="connsiteY83-27114" fmla="*/ 1539878 h 2017102"/>
              <a:gd name="connsiteX84-27115" fmla="*/ 891040 w 4011346"/>
              <a:gd name="connsiteY84-27116" fmla="*/ 1546553 h 2017102"/>
              <a:gd name="connsiteX85-27117" fmla="*/ 964459 w 4011346"/>
              <a:gd name="connsiteY85-27118" fmla="*/ 1503169 h 2017102"/>
              <a:gd name="connsiteX86-27119" fmla="*/ 1001168 w 4011346"/>
              <a:gd name="connsiteY86-27120" fmla="*/ 1503169 h 2017102"/>
              <a:gd name="connsiteX87-27121" fmla="*/ 1027866 w 4011346"/>
              <a:gd name="connsiteY87-27122" fmla="*/ 1479808 h 2017102"/>
              <a:gd name="connsiteX88-27123" fmla="*/ 1047890 w 4011346"/>
              <a:gd name="connsiteY88-27124" fmla="*/ 1489820 h 2017102"/>
              <a:gd name="connsiteX89-27125" fmla="*/ 1067913 w 4011346"/>
              <a:gd name="connsiteY89-27126" fmla="*/ 1499831 h 2017102"/>
              <a:gd name="connsiteX90-27127" fmla="*/ 1087936 w 4011346"/>
              <a:gd name="connsiteY90-27128" fmla="*/ 1526529 h 2017102"/>
              <a:gd name="connsiteX91-27129" fmla="*/ 1074587 w 4011346"/>
              <a:gd name="connsiteY91-27130" fmla="*/ 1539878 h 2017102"/>
              <a:gd name="connsiteX92-27131" fmla="*/ 1104622 w 4011346"/>
              <a:gd name="connsiteY92-27132" fmla="*/ 1539878 h 2017102"/>
              <a:gd name="connsiteX93-27133" fmla="*/ 1107960 w 4011346"/>
              <a:gd name="connsiteY93-27134" fmla="*/ 1556564 h 2017102"/>
              <a:gd name="connsiteX94-27135" fmla="*/ 1121309 w 4011346"/>
              <a:gd name="connsiteY94-27136" fmla="*/ 1539878 h 2017102"/>
              <a:gd name="connsiteX95-27137" fmla="*/ 1134657 w 4011346"/>
              <a:gd name="connsiteY95-27138" fmla="*/ 1553227 h 2017102"/>
              <a:gd name="connsiteX96-27139" fmla="*/ 1134657 w 4011346"/>
              <a:gd name="connsiteY96-27140" fmla="*/ 1573250 h 2017102"/>
              <a:gd name="connsiteX97-27141" fmla="*/ 1148006 w 4011346"/>
              <a:gd name="connsiteY97-27142" fmla="*/ 1569913 h 2017102"/>
              <a:gd name="connsiteX98-27143" fmla="*/ 1208076 w 4011346"/>
              <a:gd name="connsiteY98-27144" fmla="*/ 1523192 h 2017102"/>
              <a:gd name="connsiteX99-27145" fmla="*/ 1211414 w 4011346"/>
              <a:gd name="connsiteY99-27146" fmla="*/ 1543215 h 2017102"/>
              <a:gd name="connsiteX100-27147" fmla="*/ 1244786 w 4011346"/>
              <a:gd name="connsiteY100-27148" fmla="*/ 1563239 h 2017102"/>
              <a:gd name="connsiteX101-27149" fmla="*/ 1264809 w 4011346"/>
              <a:gd name="connsiteY101-27150" fmla="*/ 1593274 h 2017102"/>
              <a:gd name="connsiteX102-27151" fmla="*/ 1298181 w 4011346"/>
              <a:gd name="connsiteY102-27152" fmla="*/ 1700065 h 2017102"/>
              <a:gd name="connsiteX103-27153" fmla="*/ 1308193 w 4011346"/>
              <a:gd name="connsiteY103-27154" fmla="*/ 1656681 h 2017102"/>
              <a:gd name="connsiteX104-27155" fmla="*/ 1344903 w 4011346"/>
              <a:gd name="connsiteY104-27156" fmla="*/ 1676704 h 2017102"/>
              <a:gd name="connsiteX105-27157" fmla="*/ 1388287 w 4011346"/>
              <a:gd name="connsiteY105-27158" fmla="*/ 1676704 h 2017102"/>
              <a:gd name="connsiteX106-27159" fmla="*/ 1394961 w 4011346"/>
              <a:gd name="connsiteY106-27160" fmla="*/ 1700065 h 2017102"/>
              <a:gd name="connsiteX107-27161" fmla="*/ 1435008 w 4011346"/>
              <a:gd name="connsiteY107-27162" fmla="*/ 1723426 h 2017102"/>
              <a:gd name="connsiteX108-27163" fmla="*/ 1465043 w 4011346"/>
              <a:gd name="connsiteY108-27164" fmla="*/ 1723426 h 2017102"/>
              <a:gd name="connsiteX109-27165" fmla="*/ 1491741 w 4011346"/>
              <a:gd name="connsiteY109-27166" fmla="*/ 1736775 h 2017102"/>
              <a:gd name="connsiteX110-27167" fmla="*/ 1535125 w 4011346"/>
              <a:gd name="connsiteY110-27168" fmla="*/ 1693391 h 2017102"/>
              <a:gd name="connsiteX111-27169" fmla="*/ 1571834 w 4011346"/>
              <a:gd name="connsiteY111-27170" fmla="*/ 1673367 h 2017102"/>
              <a:gd name="connsiteX112-27171" fmla="*/ 1608544 w 4011346"/>
              <a:gd name="connsiteY112-27172" fmla="*/ 1676704 h 2017102"/>
              <a:gd name="connsiteX113-27173" fmla="*/ 1655265 w 4011346"/>
              <a:gd name="connsiteY113-27174" fmla="*/ 1690053 h 2017102"/>
              <a:gd name="connsiteX114-27175" fmla="*/ 1681963 w 4011346"/>
              <a:gd name="connsiteY114-27176" fmla="*/ 1706740 h 2017102"/>
              <a:gd name="connsiteX115-27177" fmla="*/ 1735358 w 4011346"/>
              <a:gd name="connsiteY115-27178" fmla="*/ 1700065 h 2017102"/>
              <a:gd name="connsiteX116-27179" fmla="*/ 1745370 w 4011346"/>
              <a:gd name="connsiteY116-27180" fmla="*/ 1680042 h 2017102"/>
              <a:gd name="connsiteX117-27181" fmla="*/ 1738695 w 4011346"/>
              <a:gd name="connsiteY117-27182" fmla="*/ 1660018 h 2017102"/>
              <a:gd name="connsiteX118-27183" fmla="*/ 1765393 w 4011346"/>
              <a:gd name="connsiteY118-27184" fmla="*/ 1633321 h 2017102"/>
              <a:gd name="connsiteX119-27185" fmla="*/ 1778742 w 4011346"/>
              <a:gd name="connsiteY119-27186" fmla="*/ 1629983 h 2017102"/>
              <a:gd name="connsiteX120-27187" fmla="*/ 1812114 w 4011346"/>
              <a:gd name="connsiteY120-27188" fmla="*/ 1646669 h 2017102"/>
              <a:gd name="connsiteX121-27189" fmla="*/ 1852161 w 4011346"/>
              <a:gd name="connsiteY121-27190" fmla="*/ 1660018 h 2017102"/>
              <a:gd name="connsiteX122-27191" fmla="*/ 1858836 w 4011346"/>
              <a:gd name="connsiteY122-27192" fmla="*/ 1686716 h 2017102"/>
              <a:gd name="connsiteX123-27193" fmla="*/ 1872184 w 4011346"/>
              <a:gd name="connsiteY123-27194" fmla="*/ 1693391 h 2017102"/>
              <a:gd name="connsiteX124-27195" fmla="*/ 1902219 w 4011346"/>
              <a:gd name="connsiteY124-27196" fmla="*/ 1696728 h 2017102"/>
              <a:gd name="connsiteX125-27197" fmla="*/ 1932254 w 4011346"/>
              <a:gd name="connsiteY125-27198" fmla="*/ 1680042 h 2017102"/>
              <a:gd name="connsiteX126-27199" fmla="*/ 1962290 w 4011346"/>
              <a:gd name="connsiteY126-27200" fmla="*/ 1693391 h 2017102"/>
              <a:gd name="connsiteX127-27201" fmla="*/ 1985650 w 4011346"/>
              <a:gd name="connsiteY127-27202" fmla="*/ 1706740 h 2017102"/>
              <a:gd name="connsiteX128-27203" fmla="*/ 1995662 w 4011346"/>
              <a:gd name="connsiteY128-27204" fmla="*/ 1716751 h 2017102"/>
              <a:gd name="connsiteX129-27205" fmla="*/ 2032371 w 4011346"/>
              <a:gd name="connsiteY129-27206" fmla="*/ 1736775 h 2017102"/>
              <a:gd name="connsiteX130-27207" fmla="*/ 2069081 w 4011346"/>
              <a:gd name="connsiteY130-27208" fmla="*/ 1733437 h 2017102"/>
              <a:gd name="connsiteX131-27209" fmla="*/ 2142500 w 4011346"/>
              <a:gd name="connsiteY131-27210" fmla="*/ 1690053 h 2017102"/>
              <a:gd name="connsiteX132-27211" fmla="*/ 2195895 w 4011346"/>
              <a:gd name="connsiteY132-27212" fmla="*/ 1703402 h 2017102"/>
              <a:gd name="connsiteX133-27213" fmla="*/ 2225930 w 4011346"/>
              <a:gd name="connsiteY133-27214" fmla="*/ 1713414 h 2017102"/>
              <a:gd name="connsiteX134-27215" fmla="*/ 2259303 w 4011346"/>
              <a:gd name="connsiteY134-27216" fmla="*/ 1700065 h 2017102"/>
              <a:gd name="connsiteX135-27217" fmla="*/ 2262640 w 4011346"/>
              <a:gd name="connsiteY135-27218" fmla="*/ 1673367 h 2017102"/>
              <a:gd name="connsiteX136-27219" fmla="*/ 2282663 w 4011346"/>
              <a:gd name="connsiteY136-27220" fmla="*/ 1643332 h 2017102"/>
              <a:gd name="connsiteX137-27221" fmla="*/ 2299349 w 4011346"/>
              <a:gd name="connsiteY137-27222" fmla="*/ 1589937 h 2017102"/>
              <a:gd name="connsiteX138-27223" fmla="*/ 2282663 w 4011346"/>
              <a:gd name="connsiteY138-27224" fmla="*/ 1593274 h 2017102"/>
              <a:gd name="connsiteX139-27225" fmla="*/ 2312698 w 4011346"/>
              <a:gd name="connsiteY139-27226" fmla="*/ 1566576 h 2017102"/>
              <a:gd name="connsiteX140-27227" fmla="*/ 2339396 w 4011346"/>
              <a:gd name="connsiteY140-27228" fmla="*/ 1563239 h 2017102"/>
              <a:gd name="connsiteX141-27229" fmla="*/ 2396129 w 4011346"/>
              <a:gd name="connsiteY141-27230" fmla="*/ 1573250 h 2017102"/>
              <a:gd name="connsiteX142-27231" fmla="*/ 2436176 w 4011346"/>
              <a:gd name="connsiteY142-27232" fmla="*/ 1599948 h 2017102"/>
              <a:gd name="connsiteX143-27233" fmla="*/ 2462873 w 4011346"/>
              <a:gd name="connsiteY143-27234" fmla="*/ 1629983 h 2017102"/>
              <a:gd name="connsiteX144-27235" fmla="*/ 2469548 w 4011346"/>
              <a:gd name="connsiteY144-27236" fmla="*/ 1666693 h 2017102"/>
              <a:gd name="connsiteX145-27237" fmla="*/ 2476222 w 4011346"/>
              <a:gd name="connsiteY145-27238" fmla="*/ 1706740 h 2017102"/>
              <a:gd name="connsiteX146-27239" fmla="*/ 2486234 w 4011346"/>
              <a:gd name="connsiteY146-27240" fmla="*/ 1726763 h 2017102"/>
              <a:gd name="connsiteX147-27241" fmla="*/ 2529618 w 4011346"/>
              <a:gd name="connsiteY147-27242" fmla="*/ 1740112 h 2017102"/>
              <a:gd name="connsiteX148-27243" fmla="*/ 2549641 w 4011346"/>
              <a:gd name="connsiteY148-27244" fmla="*/ 1760135 h 2017102"/>
              <a:gd name="connsiteX149-27245" fmla="*/ 2562990 w 4011346"/>
              <a:gd name="connsiteY149-27246" fmla="*/ 1793507 h 2017102"/>
              <a:gd name="connsiteX150-27247" fmla="*/ 2586351 w 4011346"/>
              <a:gd name="connsiteY150-27248" fmla="*/ 1786833 h 2017102"/>
              <a:gd name="connsiteX151-27249" fmla="*/ 2606374 w 4011346"/>
              <a:gd name="connsiteY151-27250" fmla="*/ 1776821 h 2017102"/>
              <a:gd name="connsiteX152-27251" fmla="*/ 2639746 w 4011346"/>
              <a:gd name="connsiteY152-27252" fmla="*/ 1760135 h 2017102"/>
              <a:gd name="connsiteX153-27253" fmla="*/ 2643084 w 4011346"/>
              <a:gd name="connsiteY153-27254" fmla="*/ 1776821 h 2017102"/>
              <a:gd name="connsiteX154-27255" fmla="*/ 2626398 w 4011346"/>
              <a:gd name="connsiteY154-27256" fmla="*/ 1806856 h 2017102"/>
              <a:gd name="connsiteX155-27257" fmla="*/ 2616386 w 4011346"/>
              <a:gd name="connsiteY155-27258" fmla="*/ 1843566 h 2017102"/>
              <a:gd name="connsiteX156-27259" fmla="*/ 2603037 w 4011346"/>
              <a:gd name="connsiteY156-27260" fmla="*/ 1896961 h 2017102"/>
              <a:gd name="connsiteX157-27261" fmla="*/ 2579676 w 4011346"/>
              <a:gd name="connsiteY157-27262" fmla="*/ 1870264 h 2017102"/>
              <a:gd name="connsiteX158-27263" fmla="*/ 2552979 w 4011346"/>
              <a:gd name="connsiteY158-27264" fmla="*/ 1893624 h 2017102"/>
              <a:gd name="connsiteX159-27265" fmla="*/ 2559653 w 4011346"/>
              <a:gd name="connsiteY159-27266" fmla="*/ 1920322 h 2017102"/>
              <a:gd name="connsiteX160-27267" fmla="*/ 2559653 w 4011346"/>
              <a:gd name="connsiteY160-27268" fmla="*/ 1957031 h 2017102"/>
              <a:gd name="connsiteX161-27269" fmla="*/ 2549641 w 4011346"/>
              <a:gd name="connsiteY161-27270" fmla="*/ 1977055 h 2017102"/>
              <a:gd name="connsiteX162-27271" fmla="*/ 2589688 w 4011346"/>
              <a:gd name="connsiteY162-27272" fmla="*/ 1957031 h 2017102"/>
              <a:gd name="connsiteX163-27273" fmla="*/ 2626398 w 4011346"/>
              <a:gd name="connsiteY163-27274" fmla="*/ 1967043 h 2017102"/>
              <a:gd name="connsiteX164-27275" fmla="*/ 2653095 w 4011346"/>
              <a:gd name="connsiteY164-27276" fmla="*/ 1943683 h 2017102"/>
              <a:gd name="connsiteX165-27277" fmla="*/ 2683130 w 4011346"/>
              <a:gd name="connsiteY165-27278" fmla="*/ 1890287 h 2017102"/>
              <a:gd name="connsiteX166-27279" fmla="*/ 2753212 w 4011346"/>
              <a:gd name="connsiteY166-27280" fmla="*/ 1803519 h 2017102"/>
              <a:gd name="connsiteX167-27281" fmla="*/ 2783247 w 4011346"/>
              <a:gd name="connsiteY167-27282" fmla="*/ 1733437 h 2017102"/>
              <a:gd name="connsiteX168-27283" fmla="*/ 2803271 w 4011346"/>
              <a:gd name="connsiteY168-27284" fmla="*/ 1629983 h 2017102"/>
              <a:gd name="connsiteX169-27285" fmla="*/ 2793259 w 4011346"/>
              <a:gd name="connsiteY169-27286" fmla="*/ 1579925 h 2017102"/>
              <a:gd name="connsiteX170-27287" fmla="*/ 2769898 w 4011346"/>
              <a:gd name="connsiteY170-27288" fmla="*/ 1546553 h 2017102"/>
              <a:gd name="connsiteX171-27289" fmla="*/ 2726514 w 4011346"/>
              <a:gd name="connsiteY171-27290" fmla="*/ 1546553 h 2017102"/>
              <a:gd name="connsiteX172-27291" fmla="*/ 2699817 w 4011346"/>
              <a:gd name="connsiteY172-27292" fmla="*/ 1546553 h 2017102"/>
              <a:gd name="connsiteX173-27293" fmla="*/ 2683130 w 4011346"/>
              <a:gd name="connsiteY173-27294" fmla="*/ 1526529 h 2017102"/>
              <a:gd name="connsiteX174-27295" fmla="*/ 2669781 w 4011346"/>
              <a:gd name="connsiteY174-27296" fmla="*/ 1506506 h 2017102"/>
              <a:gd name="connsiteX175-27297" fmla="*/ 2763224 w 4011346"/>
              <a:gd name="connsiteY175-27298" fmla="*/ 1389703 h 2017102"/>
              <a:gd name="connsiteX176-27299" fmla="*/ 2846654 w 4011346"/>
              <a:gd name="connsiteY176-27300" fmla="*/ 1322959 h 2017102"/>
              <a:gd name="connsiteX177-27301" fmla="*/ 2890038 w 4011346"/>
              <a:gd name="connsiteY177-27302" fmla="*/ 1299598 h 2017102"/>
              <a:gd name="connsiteX178-27303" fmla="*/ 2933422 w 4011346"/>
              <a:gd name="connsiteY178-27304" fmla="*/ 1319621 h 2017102"/>
              <a:gd name="connsiteX179-27305" fmla="*/ 2950109 w 4011346"/>
              <a:gd name="connsiteY179-27306" fmla="*/ 1302935 h 2017102"/>
              <a:gd name="connsiteX180-27307" fmla="*/ 2993492 w 4011346"/>
              <a:gd name="connsiteY180-27308" fmla="*/ 1319621 h 2017102"/>
              <a:gd name="connsiteX181-27309" fmla="*/ 3006841 w 4011346"/>
              <a:gd name="connsiteY181-27310" fmla="*/ 1286249 h 2017102"/>
              <a:gd name="connsiteX182-27311" fmla="*/ 3053563 w 4011346"/>
              <a:gd name="connsiteY182-27312" fmla="*/ 1296261 h 2017102"/>
              <a:gd name="connsiteX183-27313" fmla="*/ 3070249 w 4011346"/>
              <a:gd name="connsiteY183-27314" fmla="*/ 1312947 h 2017102"/>
              <a:gd name="connsiteX184-27315" fmla="*/ 3060237 w 4011346"/>
              <a:gd name="connsiteY184-27316" fmla="*/ 1332970 h 2017102"/>
              <a:gd name="connsiteX185-27317" fmla="*/ 3123644 w 4011346"/>
              <a:gd name="connsiteY185-27318" fmla="*/ 1316284 h 2017102"/>
              <a:gd name="connsiteX186-27319" fmla="*/ 3140330 w 4011346"/>
              <a:gd name="connsiteY186-27320" fmla="*/ 1302935 h 2017102"/>
              <a:gd name="connsiteX187-27321" fmla="*/ 3123644 w 4011346"/>
              <a:gd name="connsiteY187-27322" fmla="*/ 1289586 h 2017102"/>
              <a:gd name="connsiteX188-27323" fmla="*/ 3143668 w 4011346"/>
              <a:gd name="connsiteY188-27324" fmla="*/ 1249540 h 2017102"/>
              <a:gd name="connsiteX189-27325" fmla="*/ 3190389 w 4011346"/>
              <a:gd name="connsiteY189-27326" fmla="*/ 1179458 h 2017102"/>
              <a:gd name="connsiteX190-27327" fmla="*/ 3233773 w 4011346"/>
              <a:gd name="connsiteY190-27328" fmla="*/ 1176121 h 2017102"/>
              <a:gd name="connsiteX191-27329" fmla="*/ 3273819 w 4011346"/>
              <a:gd name="connsiteY191-27330" fmla="*/ 1186132 h 2017102"/>
              <a:gd name="connsiteX192-27331" fmla="*/ 3277157 w 4011346"/>
              <a:gd name="connsiteY192-27332" fmla="*/ 1242865 h 2017102"/>
              <a:gd name="connsiteX193-27333" fmla="*/ 3320541 w 4011346"/>
              <a:gd name="connsiteY193-27334" fmla="*/ 1199481 h 2017102"/>
              <a:gd name="connsiteX194-27335" fmla="*/ 3343901 w 4011346"/>
              <a:gd name="connsiteY194-27336" fmla="*/ 1182795 h 2017102"/>
              <a:gd name="connsiteX195-27337" fmla="*/ 3350576 w 4011346"/>
              <a:gd name="connsiteY195-27338" fmla="*/ 1149423 h 2017102"/>
              <a:gd name="connsiteX196-27339" fmla="*/ 3377273 w 4011346"/>
              <a:gd name="connsiteY196-27340" fmla="*/ 1132737 h 2017102"/>
              <a:gd name="connsiteX197-27341" fmla="*/ 3407309 w 4011346"/>
              <a:gd name="connsiteY197-27342" fmla="*/ 1142748 h 2017102"/>
              <a:gd name="connsiteX198-27343" fmla="*/ 3373936 w 4011346"/>
              <a:gd name="connsiteY198-27344" fmla="*/ 1172783 h 2017102"/>
              <a:gd name="connsiteX199-27345" fmla="*/ 3360587 w 4011346"/>
              <a:gd name="connsiteY199-27346" fmla="*/ 1222842 h 2017102"/>
              <a:gd name="connsiteX200-27347" fmla="*/ 3323878 w 4011346"/>
              <a:gd name="connsiteY200-27348" fmla="*/ 1262888 h 2017102"/>
              <a:gd name="connsiteX201-27349" fmla="*/ 3210412 w 4011346"/>
              <a:gd name="connsiteY201-27350" fmla="*/ 1359668 h 2017102"/>
              <a:gd name="connsiteX202-27351" fmla="*/ 3163691 w 4011346"/>
              <a:gd name="connsiteY202-27352" fmla="*/ 1429750 h 2017102"/>
              <a:gd name="connsiteX203-27353" fmla="*/ 3160354 w 4011346"/>
              <a:gd name="connsiteY203-27354" fmla="*/ 1503169 h 2017102"/>
              <a:gd name="connsiteX204-27355" fmla="*/ 3170365 w 4011346"/>
              <a:gd name="connsiteY204-27356" fmla="*/ 1593274 h 2017102"/>
              <a:gd name="connsiteX205-27357" fmla="*/ 3190389 w 4011346"/>
              <a:gd name="connsiteY205-27358" fmla="*/ 1656681 h 2017102"/>
              <a:gd name="connsiteX206-27359" fmla="*/ 3217087 w 4011346"/>
              <a:gd name="connsiteY206-27360" fmla="*/ 1646669 h 2017102"/>
              <a:gd name="connsiteX207-27361" fmla="*/ 3240447 w 4011346"/>
              <a:gd name="connsiteY207-27362" fmla="*/ 1579925 h 2017102"/>
              <a:gd name="connsiteX208-27363" fmla="*/ 3270482 w 4011346"/>
              <a:gd name="connsiteY208-27364" fmla="*/ 1576588 h 2017102"/>
              <a:gd name="connsiteX209-27365" fmla="*/ 3287168 w 4011346"/>
              <a:gd name="connsiteY209-27366" fmla="*/ 1516518 h 2017102"/>
              <a:gd name="connsiteX210-27367" fmla="*/ 3313866 w 4011346"/>
              <a:gd name="connsiteY210-27368" fmla="*/ 1506506 h 2017102"/>
              <a:gd name="connsiteX211-27369" fmla="*/ 3313866 w 4011346"/>
              <a:gd name="connsiteY211-27370" fmla="*/ 1476471 h 2017102"/>
              <a:gd name="connsiteX212-27371" fmla="*/ 3337227 w 4011346"/>
              <a:gd name="connsiteY212-27372" fmla="*/ 1439761 h 2017102"/>
              <a:gd name="connsiteX213-27373" fmla="*/ 3330552 w 4011346"/>
              <a:gd name="connsiteY213-27374" fmla="*/ 1396377 h 2017102"/>
              <a:gd name="connsiteX214-27375" fmla="*/ 3333890 w 4011346"/>
              <a:gd name="connsiteY214-27376" fmla="*/ 1366342 h 2017102"/>
              <a:gd name="connsiteX215-27377" fmla="*/ 3323878 w 4011346"/>
              <a:gd name="connsiteY215-27378" fmla="*/ 1356331 h 2017102"/>
              <a:gd name="connsiteX216-27379" fmla="*/ 3363925 w 4011346"/>
              <a:gd name="connsiteY216-27380" fmla="*/ 1269563 h 2017102"/>
              <a:gd name="connsiteX217-27381" fmla="*/ 3383948 w 4011346"/>
              <a:gd name="connsiteY217-27382" fmla="*/ 1279575 h 2017102"/>
              <a:gd name="connsiteX218-27383" fmla="*/ 3410646 w 4011346"/>
              <a:gd name="connsiteY218-27384" fmla="*/ 1252877 h 2017102"/>
              <a:gd name="connsiteX219-27385" fmla="*/ 3420657 w 4011346"/>
              <a:gd name="connsiteY219-27386" fmla="*/ 1279575 h 2017102"/>
              <a:gd name="connsiteX220-27387" fmla="*/ 3447355 w 4011346"/>
              <a:gd name="connsiteY220-27388" fmla="*/ 1262888 h 2017102"/>
              <a:gd name="connsiteX221-27389" fmla="*/ 3477390 w 4011346"/>
              <a:gd name="connsiteY221-27390" fmla="*/ 1252877 h 2017102"/>
              <a:gd name="connsiteX222-27391" fmla="*/ 3514100 w 4011346"/>
              <a:gd name="connsiteY222-27392" fmla="*/ 1279575 h 2017102"/>
              <a:gd name="connsiteX223-27393" fmla="*/ 3574170 w 4011346"/>
              <a:gd name="connsiteY223-27394" fmla="*/ 1212830 h 2017102"/>
              <a:gd name="connsiteX224-27395" fmla="*/ 3637577 w 4011346"/>
              <a:gd name="connsiteY224-27396" fmla="*/ 1166109 h 2017102"/>
              <a:gd name="connsiteX225-27397" fmla="*/ 3690973 w 4011346"/>
              <a:gd name="connsiteY225-27398" fmla="*/ 1129399 h 2017102"/>
              <a:gd name="connsiteX226-27399" fmla="*/ 3741031 w 4011346"/>
              <a:gd name="connsiteY226-27400" fmla="*/ 1156097 h 2017102"/>
              <a:gd name="connsiteX227-27401" fmla="*/ 3751043 w 4011346"/>
              <a:gd name="connsiteY227-27402" fmla="*/ 1129399 h 2017102"/>
              <a:gd name="connsiteX228-27403" fmla="*/ 3727682 w 4011346"/>
              <a:gd name="connsiteY228-27404" fmla="*/ 1062655 h 2017102"/>
              <a:gd name="connsiteX229-27405" fmla="*/ 3700984 w 4011346"/>
              <a:gd name="connsiteY229-27406" fmla="*/ 1045969 h 2017102"/>
              <a:gd name="connsiteX230-27407" fmla="*/ 3697647 w 4011346"/>
              <a:gd name="connsiteY230-27408" fmla="*/ 1015934 h 2017102"/>
              <a:gd name="connsiteX231-27409" fmla="*/ 3751043 w 4011346"/>
              <a:gd name="connsiteY231-27410" fmla="*/ 1022608 h 2017102"/>
              <a:gd name="connsiteX232-27411" fmla="*/ 3774403 w 4011346"/>
              <a:gd name="connsiteY232-27412" fmla="*/ 979224 h 2017102"/>
              <a:gd name="connsiteX233-27413" fmla="*/ 3767729 w 4011346"/>
              <a:gd name="connsiteY233-27414" fmla="*/ 952526 h 2017102"/>
              <a:gd name="connsiteX234-27415" fmla="*/ 3794427 w 4011346"/>
              <a:gd name="connsiteY234-27416" fmla="*/ 919154 h 2017102"/>
              <a:gd name="connsiteX235-27417" fmla="*/ 3804438 w 4011346"/>
              <a:gd name="connsiteY235-27418" fmla="*/ 962538 h 2017102"/>
              <a:gd name="connsiteX236-27419" fmla="*/ 3827799 w 4011346"/>
              <a:gd name="connsiteY236-27420" fmla="*/ 979224 h 2017102"/>
              <a:gd name="connsiteX237-27421" fmla="*/ 3874520 w 4011346"/>
              <a:gd name="connsiteY237-27422" fmla="*/ 999248 h 2017102"/>
              <a:gd name="connsiteX238-27423" fmla="*/ 3894544 w 4011346"/>
              <a:gd name="connsiteY238-27424" fmla="*/ 1025945 h 2017102"/>
              <a:gd name="connsiteX239-27425" fmla="*/ 3941265 w 4011346"/>
              <a:gd name="connsiteY239-27426" fmla="*/ 1049306 h 2017102"/>
              <a:gd name="connsiteX240-27427" fmla="*/ 3947939 w 4011346"/>
              <a:gd name="connsiteY240-27428" fmla="*/ 1035957 h 2017102"/>
              <a:gd name="connsiteX241-27429" fmla="*/ 3957951 w 4011346"/>
              <a:gd name="connsiteY241-27430" fmla="*/ 972550 h 2017102"/>
              <a:gd name="connsiteX242-27431" fmla="*/ 4004672 w 4011346"/>
              <a:gd name="connsiteY242-27432" fmla="*/ 965875 h 2017102"/>
              <a:gd name="connsiteX243-27433" fmla="*/ 4011346 w 4011346"/>
              <a:gd name="connsiteY243-27434" fmla="*/ 932503 h 2017102"/>
              <a:gd name="connsiteX244-27435" fmla="*/ 3967963 w 4011346"/>
              <a:gd name="connsiteY244-27436" fmla="*/ 895794 h 2017102"/>
              <a:gd name="connsiteX245-27437" fmla="*/ 3921241 w 4011346"/>
              <a:gd name="connsiteY245-27438" fmla="*/ 879107 h 2017102"/>
              <a:gd name="connsiteX246-27439" fmla="*/ 3907892 w 4011346"/>
              <a:gd name="connsiteY246-27440" fmla="*/ 882445 h 2017102"/>
              <a:gd name="connsiteX247-27441" fmla="*/ 3907892 w 4011346"/>
              <a:gd name="connsiteY247-27442" fmla="*/ 915817 h 2017102"/>
              <a:gd name="connsiteX248-27443" fmla="*/ 3887869 w 4011346"/>
              <a:gd name="connsiteY248-27444" fmla="*/ 909142 h 2017102"/>
              <a:gd name="connsiteX249-27445" fmla="*/ 3874520 w 4011346"/>
              <a:gd name="connsiteY249-27446" fmla="*/ 855747 h 2017102"/>
              <a:gd name="connsiteX250-27447" fmla="*/ 3817787 w 4011346"/>
              <a:gd name="connsiteY250-27448" fmla="*/ 792340 h 2017102"/>
              <a:gd name="connsiteX251-27449" fmla="*/ 3717671 w 4011346"/>
              <a:gd name="connsiteY251-27450" fmla="*/ 715583 h 2017102"/>
              <a:gd name="connsiteX252-27451" fmla="*/ 3664275 w 4011346"/>
              <a:gd name="connsiteY252-27452" fmla="*/ 695560 h 2017102"/>
              <a:gd name="connsiteX253-27453" fmla="*/ 3584181 w 4011346"/>
              <a:gd name="connsiteY253-27454" fmla="*/ 688886 h 2017102"/>
              <a:gd name="connsiteX254-27455" fmla="*/ 3520774 w 4011346"/>
              <a:gd name="connsiteY254-27456" fmla="*/ 672199 h 2017102"/>
              <a:gd name="connsiteX255-27457" fmla="*/ 3530786 w 4011346"/>
              <a:gd name="connsiteY255-27458" fmla="*/ 712246 h 2017102"/>
              <a:gd name="connsiteX256-27459" fmla="*/ 3537460 w 4011346"/>
              <a:gd name="connsiteY256-27460" fmla="*/ 738944 h 2017102"/>
              <a:gd name="connsiteX257-27461" fmla="*/ 3507425 w 4011346"/>
              <a:gd name="connsiteY257-27462" fmla="*/ 762304 h 2017102"/>
              <a:gd name="connsiteX258-27463" fmla="*/ 3477390 w 4011346"/>
              <a:gd name="connsiteY258-27464" fmla="*/ 735607 h 2017102"/>
              <a:gd name="connsiteX259-27465" fmla="*/ 3477390 w 4011346"/>
              <a:gd name="connsiteY259-27466" fmla="*/ 715583 h 2017102"/>
              <a:gd name="connsiteX260-27467" fmla="*/ 3504088 w 4011346"/>
              <a:gd name="connsiteY260-27468" fmla="*/ 695560 h 2017102"/>
              <a:gd name="connsiteX261-27469" fmla="*/ 3467379 w 4011346"/>
              <a:gd name="connsiteY261-27470" fmla="*/ 682211 h 2017102"/>
              <a:gd name="connsiteX262-27471" fmla="*/ 3450692 w 4011346"/>
              <a:gd name="connsiteY262-27472" fmla="*/ 708909 h 2017102"/>
              <a:gd name="connsiteX263-27473" fmla="*/ 3440681 w 4011346"/>
              <a:gd name="connsiteY263-27474" fmla="*/ 722258 h 2017102"/>
              <a:gd name="connsiteX264-27475" fmla="*/ 3357250 w 4011346"/>
              <a:gd name="connsiteY264-27476" fmla="*/ 708909 h 2017102"/>
              <a:gd name="connsiteX265-27477" fmla="*/ 3297180 w 4011346"/>
              <a:gd name="connsiteY265-27478" fmla="*/ 715583 h 2017102"/>
              <a:gd name="connsiteX266-27479" fmla="*/ 3267145 w 4011346"/>
              <a:gd name="connsiteY266-27480" fmla="*/ 692223 h 2017102"/>
              <a:gd name="connsiteX267-27481" fmla="*/ 3267145 w 4011346"/>
              <a:gd name="connsiteY267-27482" fmla="*/ 655513 h 2017102"/>
              <a:gd name="connsiteX268-27483" fmla="*/ 3203738 w 4011346"/>
              <a:gd name="connsiteY268-27484" fmla="*/ 598780 h 2017102"/>
              <a:gd name="connsiteX269-27485" fmla="*/ 3076923 w 4011346"/>
              <a:gd name="connsiteY269-27486" fmla="*/ 605455 h 2017102"/>
              <a:gd name="connsiteX270-27487" fmla="*/ 3043551 w 4011346"/>
              <a:gd name="connsiteY270-27488" fmla="*/ 582094 h 2017102"/>
              <a:gd name="connsiteX271-27489" fmla="*/ 3000167 w 4011346"/>
              <a:gd name="connsiteY271-27490" fmla="*/ 535373 h 2017102"/>
              <a:gd name="connsiteX272-27491" fmla="*/ 3013516 w 4011346"/>
              <a:gd name="connsiteY272-27492" fmla="*/ 528699 h 2017102"/>
              <a:gd name="connsiteX273-27493" fmla="*/ 3000167 w 4011346"/>
              <a:gd name="connsiteY273-27494" fmla="*/ 508675 h 2017102"/>
              <a:gd name="connsiteX274-27495" fmla="*/ 2970132 w 4011346"/>
              <a:gd name="connsiteY274-27496" fmla="*/ 505338 h 2017102"/>
              <a:gd name="connsiteX275-27497" fmla="*/ 2920073 w 4011346"/>
              <a:gd name="connsiteY275-27498" fmla="*/ 552059 h 2017102"/>
              <a:gd name="connsiteX276-27499" fmla="*/ 2920073 w 4011346"/>
              <a:gd name="connsiteY276-27500" fmla="*/ 552059 h 2017102"/>
              <a:gd name="connsiteX277-27501" fmla="*/ 2916736 w 4011346"/>
              <a:gd name="connsiteY277-27502" fmla="*/ 502001 h 2017102"/>
              <a:gd name="connsiteX278-27503" fmla="*/ 2936760 w 4011346"/>
              <a:gd name="connsiteY278-27504" fmla="*/ 498664 h 2017102"/>
              <a:gd name="connsiteX279-27505" fmla="*/ 2866678 w 4011346"/>
              <a:gd name="connsiteY279-27506" fmla="*/ 468629 h 2017102"/>
              <a:gd name="connsiteX280-27507" fmla="*/ 2813282 w 4011346"/>
              <a:gd name="connsiteY280-27508" fmla="*/ 465291 h 2017102"/>
              <a:gd name="connsiteX281-27509" fmla="*/ 2793259 w 4011346"/>
              <a:gd name="connsiteY281-27510" fmla="*/ 488652 h 2017102"/>
              <a:gd name="connsiteX282-27511" fmla="*/ 2743200 w 4011346"/>
              <a:gd name="connsiteY282-27512" fmla="*/ 498664 h 2017102"/>
              <a:gd name="connsiteX283-27513" fmla="*/ 2786584 w 4011346"/>
              <a:gd name="connsiteY283-27514" fmla="*/ 508675 h 2017102"/>
              <a:gd name="connsiteX284-27515" fmla="*/ 2763224 w 4011346"/>
              <a:gd name="connsiteY284-27516" fmla="*/ 528699 h 2017102"/>
              <a:gd name="connsiteX285-27517" fmla="*/ 2769898 w 4011346"/>
              <a:gd name="connsiteY285-27518" fmla="*/ 578757 h 2017102"/>
              <a:gd name="connsiteX286-27519" fmla="*/ 2749875 w 4011346"/>
              <a:gd name="connsiteY286-27520" fmla="*/ 562071 h 2017102"/>
              <a:gd name="connsiteX287-27521" fmla="*/ 2733189 w 4011346"/>
              <a:gd name="connsiteY287-27522" fmla="*/ 575420 h 2017102"/>
              <a:gd name="connsiteX288-27523" fmla="*/ 2666444 w 4011346"/>
              <a:gd name="connsiteY288-27524" fmla="*/ 565408 h 2017102"/>
              <a:gd name="connsiteX289-27525" fmla="*/ 2636409 w 4011346"/>
              <a:gd name="connsiteY289-27526" fmla="*/ 575420 h 2017102"/>
              <a:gd name="connsiteX290-27527" fmla="*/ 2603037 w 4011346"/>
              <a:gd name="connsiteY290-27528" fmla="*/ 535373 h 2017102"/>
              <a:gd name="connsiteX291-27529" fmla="*/ 2569665 w 4011346"/>
              <a:gd name="connsiteY291-27530" fmla="*/ 618804 h 2017102"/>
              <a:gd name="connsiteX292-27531" fmla="*/ 2552979 w 4011346"/>
              <a:gd name="connsiteY292-27532" fmla="*/ 638827 h 2017102"/>
              <a:gd name="connsiteX293-27533" fmla="*/ 2469548 w 4011346"/>
              <a:gd name="connsiteY293-27534" fmla="*/ 502001 h 2017102"/>
              <a:gd name="connsiteX294-27535" fmla="*/ 2446187 w 4011346"/>
              <a:gd name="connsiteY294-27536" fmla="*/ 518687 h 2017102"/>
              <a:gd name="connsiteX295-27537" fmla="*/ 2442850 w 4011346"/>
              <a:gd name="connsiteY295-27538" fmla="*/ 485315 h 2017102"/>
              <a:gd name="connsiteX296-27539" fmla="*/ 2449525 w 4011346"/>
              <a:gd name="connsiteY296-27540" fmla="*/ 415233 h 2017102"/>
              <a:gd name="connsiteX297-27541" fmla="*/ 2386117 w 4011346"/>
              <a:gd name="connsiteY297-27542" fmla="*/ 388535 h 2017102"/>
              <a:gd name="connsiteX298-27543" fmla="*/ 2369431 w 4011346"/>
              <a:gd name="connsiteY298-27544" fmla="*/ 428582 h 2017102"/>
              <a:gd name="connsiteX299-27545" fmla="*/ 2379443 w 4011346"/>
              <a:gd name="connsiteY299-27546" fmla="*/ 451942 h 2017102"/>
              <a:gd name="connsiteX300-27547" fmla="*/ 2376106 w 4011346"/>
              <a:gd name="connsiteY300-27548" fmla="*/ 471966 h 2017102"/>
              <a:gd name="connsiteX301-27549" fmla="*/ 2352745 w 4011346"/>
              <a:gd name="connsiteY301-27550" fmla="*/ 448605 h 2017102"/>
              <a:gd name="connsiteX302-27551" fmla="*/ 2316036 w 4011346"/>
              <a:gd name="connsiteY302-27552" fmla="*/ 455280 h 2017102"/>
              <a:gd name="connsiteX303-27553" fmla="*/ 2272652 w 4011346"/>
              <a:gd name="connsiteY303-27554" fmla="*/ 441931 h 2017102"/>
              <a:gd name="connsiteX304-27555" fmla="*/ 2245954 w 4011346"/>
              <a:gd name="connsiteY304-27556" fmla="*/ 401884 h 2017102"/>
              <a:gd name="connsiteX305-27557" fmla="*/ 2209244 w 4011346"/>
              <a:gd name="connsiteY305-27558" fmla="*/ 398547 h 2017102"/>
              <a:gd name="connsiteX306-27559" fmla="*/ 2159186 w 4011346"/>
              <a:gd name="connsiteY306-27560" fmla="*/ 388535 h 2017102"/>
              <a:gd name="connsiteX307-27561" fmla="*/ 2132488 w 4011346"/>
              <a:gd name="connsiteY307-27562" fmla="*/ 405221 h 2017102"/>
              <a:gd name="connsiteX308-27563" fmla="*/ 2115802 w 4011346"/>
              <a:gd name="connsiteY308-27564" fmla="*/ 418570 h 2017102"/>
              <a:gd name="connsiteX309-27565" fmla="*/ 2115802 w 4011346"/>
              <a:gd name="connsiteY309-27566" fmla="*/ 388535 h 2017102"/>
              <a:gd name="connsiteX310-27567" fmla="*/ 2082430 w 4011346"/>
              <a:gd name="connsiteY310-27568" fmla="*/ 385198 h 2017102"/>
              <a:gd name="connsiteX311-27569" fmla="*/ 2045720 w 4011346"/>
              <a:gd name="connsiteY311-27570" fmla="*/ 358500 h 2017102"/>
              <a:gd name="connsiteX312-27571" fmla="*/ 2025697 w 4011346"/>
              <a:gd name="connsiteY312-27572" fmla="*/ 388535 h 2017102"/>
              <a:gd name="connsiteX313-27573" fmla="*/ 2055732 w 4011346"/>
              <a:gd name="connsiteY313-27574" fmla="*/ 385198 h 2017102"/>
              <a:gd name="connsiteX314-27575" fmla="*/ 2045720 w 4011346"/>
              <a:gd name="connsiteY314-27576" fmla="*/ 411896 h 2017102"/>
              <a:gd name="connsiteX315-27577" fmla="*/ 1988987 w 4011346"/>
              <a:gd name="connsiteY315-27578" fmla="*/ 431919 h 2017102"/>
              <a:gd name="connsiteX316-27579" fmla="*/ 1935592 w 4011346"/>
              <a:gd name="connsiteY316-27580" fmla="*/ 441931 h 2017102"/>
              <a:gd name="connsiteX317-27581" fmla="*/ 1995662 w 4011346"/>
              <a:gd name="connsiteY317-27582" fmla="*/ 385198 h 2017102"/>
              <a:gd name="connsiteX318-27583" fmla="*/ 2055732 w 4011346"/>
              <a:gd name="connsiteY318-27584" fmla="*/ 315116 h 2017102"/>
              <a:gd name="connsiteX319-27585" fmla="*/ 2055732 w 4011346"/>
              <a:gd name="connsiteY319-27586" fmla="*/ 315116 h 2017102"/>
              <a:gd name="connsiteX320-27587" fmla="*/ 2129860 w 4011346"/>
              <a:gd name="connsiteY320-27588" fmla="*/ 245536 h 2017102"/>
              <a:gd name="connsiteX321-27589" fmla="*/ 2127003 w 4011346"/>
              <a:gd name="connsiteY321-27590" fmla="*/ 171242 h 2017102"/>
              <a:gd name="connsiteX322-27591" fmla="*/ 2092713 w 4011346"/>
              <a:gd name="connsiteY322-27592" fmla="*/ 102662 h 2017102"/>
              <a:gd name="connsiteX323-27593" fmla="*/ 2055565 w 4011346"/>
              <a:gd name="connsiteY323-27594" fmla="*/ 79801 h 2017102"/>
              <a:gd name="connsiteX324-27595" fmla="*/ 1877440 w 4011346"/>
              <a:gd name="connsiteY324-27596" fmla="*/ 0 h 2017102"/>
              <a:gd name="connsiteX325-27597" fmla="*/ 1835474 w 4011346"/>
              <a:gd name="connsiteY325-27598" fmla="*/ 38128 h 2017102"/>
              <a:gd name="connsiteX326-27599" fmla="*/ 1818788 w 4011346"/>
              <a:gd name="connsiteY326-27600" fmla="*/ 78175 h 2017102"/>
              <a:gd name="connsiteX327-27601" fmla="*/ 1838813 w 4011346"/>
              <a:gd name="connsiteY327-27602" fmla="*/ 131569 h 2017102"/>
              <a:gd name="connsiteX328-27603" fmla="*/ 1782079 w 4011346"/>
              <a:gd name="connsiteY328-27604" fmla="*/ 118220 h 2017102"/>
              <a:gd name="connsiteX329-27605" fmla="*/ 1768731 w 4011346"/>
              <a:gd name="connsiteY329-27606" fmla="*/ 164942 h 2017102"/>
              <a:gd name="connsiteX330-27607" fmla="*/ 1705322 w 4011346"/>
              <a:gd name="connsiteY330-27608" fmla="*/ 188302 h 2017102"/>
              <a:gd name="connsiteX331-27609" fmla="*/ 1685300 w 4011346"/>
              <a:gd name="connsiteY331-27610" fmla="*/ 161604 h 2017102"/>
              <a:gd name="connsiteX332-27611" fmla="*/ 1615218 w 4011346"/>
              <a:gd name="connsiteY332-27612" fmla="*/ 164942 h 2017102"/>
              <a:gd name="connsiteX333-27613" fmla="*/ 1638579 w 4011346"/>
              <a:gd name="connsiteY333-27614" fmla="*/ 194977 h 2017102"/>
              <a:gd name="connsiteX334-27615" fmla="*/ 1528449 w 4011346"/>
              <a:gd name="connsiteY334-27616" fmla="*/ 221673 h 2017102"/>
              <a:gd name="connsiteX335-27617" fmla="*/ 1465043 w 4011346"/>
              <a:gd name="connsiteY335-27618" fmla="*/ 305104 h 2017102"/>
              <a:gd name="connsiteX336-27619" fmla="*/ 1448357 w 4011346"/>
              <a:gd name="connsiteY336-27620" fmla="*/ 331802 h 2017102"/>
              <a:gd name="connsiteX337-27621" fmla="*/ 1481729 w 4011346"/>
              <a:gd name="connsiteY337-27622" fmla="*/ 365175 h 2017102"/>
              <a:gd name="connsiteX338-27623" fmla="*/ 1481729 w 4011346"/>
              <a:gd name="connsiteY338-27624" fmla="*/ 395210 h 2017102"/>
              <a:gd name="connsiteX339-27625" fmla="*/ 1458368 w 4011346"/>
              <a:gd name="connsiteY339-27626" fmla="*/ 398547 h 2017102"/>
              <a:gd name="connsiteX340-27627" fmla="*/ 1458368 w 4011346"/>
              <a:gd name="connsiteY340-27628" fmla="*/ 378523 h 2017102"/>
              <a:gd name="connsiteX341-27629" fmla="*/ 1418322 w 4011346"/>
              <a:gd name="connsiteY341-27630" fmla="*/ 388535 h 2017102"/>
              <a:gd name="connsiteX342-27631" fmla="*/ 1368263 w 4011346"/>
              <a:gd name="connsiteY342-27632" fmla="*/ 395210 h 2017102"/>
              <a:gd name="connsiteX343-27633" fmla="*/ 1321542 w 4011346"/>
              <a:gd name="connsiteY343-27634" fmla="*/ 401884 h 2017102"/>
              <a:gd name="connsiteX344-27635" fmla="*/ 1318205 w 4011346"/>
              <a:gd name="connsiteY344-27636" fmla="*/ 488652 h 2017102"/>
              <a:gd name="connsiteX345-27637" fmla="*/ 1358252 w 4011346"/>
              <a:gd name="connsiteY345-27638" fmla="*/ 512013 h 2017102"/>
              <a:gd name="connsiteX346-27639" fmla="*/ 1374938 w 4011346"/>
              <a:gd name="connsiteY346-27640" fmla="*/ 542048 h 2017102"/>
              <a:gd name="connsiteX347-27641" fmla="*/ 1384949 w 4011346"/>
              <a:gd name="connsiteY347-27642" fmla="*/ 565408 h 2017102"/>
              <a:gd name="connsiteX348-27643" fmla="*/ 1394961 w 4011346"/>
              <a:gd name="connsiteY348-27644" fmla="*/ 615467 h 2017102"/>
              <a:gd name="connsiteX349-27645" fmla="*/ 1384949 w 4011346"/>
              <a:gd name="connsiteY349-27646" fmla="*/ 645502 h 2017102"/>
              <a:gd name="connsiteX350-27647" fmla="*/ 1358252 w 4011346"/>
              <a:gd name="connsiteY350-27648" fmla="*/ 612129 h 2017102"/>
              <a:gd name="connsiteX351-27649" fmla="*/ 1361589 w 4011346"/>
              <a:gd name="connsiteY351-27650" fmla="*/ 582094 h 2017102"/>
              <a:gd name="connsiteX352-27651" fmla="*/ 1351577 w 4011346"/>
              <a:gd name="connsiteY352-27652" fmla="*/ 542048 h 2017102"/>
              <a:gd name="connsiteX353-27653" fmla="*/ 1328217 w 4011346"/>
              <a:gd name="connsiteY353-27654" fmla="*/ 548722 h 2017102"/>
              <a:gd name="connsiteX354-27655" fmla="*/ 1281495 w 4011346"/>
              <a:gd name="connsiteY354-27656" fmla="*/ 512013 h 2017102"/>
              <a:gd name="connsiteX355-27657" fmla="*/ 1241449 w 4011346"/>
              <a:gd name="connsiteY355-27658" fmla="*/ 508675 h 2017102"/>
              <a:gd name="connsiteX356-27659" fmla="*/ 1241449 w 4011346"/>
              <a:gd name="connsiteY356-27660" fmla="*/ 555396 h 2017102"/>
              <a:gd name="connsiteX357-27661" fmla="*/ 1201402 w 4011346"/>
              <a:gd name="connsiteY357-27662" fmla="*/ 535373 h 2017102"/>
              <a:gd name="connsiteX358-27663" fmla="*/ 1228100 w 4011346"/>
              <a:gd name="connsiteY358-27664" fmla="*/ 585431 h 2017102"/>
              <a:gd name="connsiteX359-27665" fmla="*/ 1258135 w 4011346"/>
              <a:gd name="connsiteY359-27666" fmla="*/ 595443 h 2017102"/>
              <a:gd name="connsiteX360-27667" fmla="*/ 1258135 w 4011346"/>
              <a:gd name="connsiteY360-27668" fmla="*/ 615467 h 2017102"/>
              <a:gd name="connsiteX361-27669" fmla="*/ 1198065 w 4011346"/>
              <a:gd name="connsiteY361-27670" fmla="*/ 592106 h 2017102"/>
              <a:gd name="connsiteX362-27671" fmla="*/ 1181379 w 4011346"/>
              <a:gd name="connsiteY362-27672" fmla="*/ 592106 h 2017102"/>
              <a:gd name="connsiteX363-27673" fmla="*/ 1178041 w 4011346"/>
              <a:gd name="connsiteY363-27674" fmla="*/ 548722 h 2017102"/>
              <a:gd name="connsiteX364-27675" fmla="*/ 1171367 w 4011346"/>
              <a:gd name="connsiteY364-27676" fmla="*/ 461954 h 2017102"/>
              <a:gd name="connsiteX365-27677" fmla="*/ 1161355 w 4011346"/>
              <a:gd name="connsiteY365-27678" fmla="*/ 532036 h 2017102"/>
              <a:gd name="connsiteX366-27679" fmla="*/ 1137995 w 4011346"/>
              <a:gd name="connsiteY366-27680" fmla="*/ 562071 h 2017102"/>
              <a:gd name="connsiteX367-27681" fmla="*/ 1158018 w 4011346"/>
              <a:gd name="connsiteY367-27682" fmla="*/ 608792 h 2017102"/>
              <a:gd name="connsiteX368-27683" fmla="*/ 1158018 w 4011346"/>
              <a:gd name="connsiteY368-27684" fmla="*/ 642164 h 2017102"/>
              <a:gd name="connsiteX369-27685" fmla="*/ 1141332 w 4011346"/>
              <a:gd name="connsiteY369-27686" fmla="*/ 692223 h 2017102"/>
              <a:gd name="connsiteX370-27687" fmla="*/ 1154681 w 4011346"/>
              <a:gd name="connsiteY370-27688" fmla="*/ 725595 h 2017102"/>
              <a:gd name="connsiteX371-27689" fmla="*/ 1184716 w 4011346"/>
              <a:gd name="connsiteY371-27690" fmla="*/ 732269 h 2017102"/>
              <a:gd name="connsiteX372-27691" fmla="*/ 1221425 w 4011346"/>
              <a:gd name="connsiteY372-27692" fmla="*/ 738944 h 2017102"/>
              <a:gd name="connsiteX373-27693" fmla="*/ 1241449 w 4011346"/>
              <a:gd name="connsiteY373-27694" fmla="*/ 762304 h 2017102"/>
              <a:gd name="connsiteX374-27695" fmla="*/ 1258135 w 4011346"/>
              <a:gd name="connsiteY374-27696" fmla="*/ 805688 h 2017102"/>
              <a:gd name="connsiteX375-27697" fmla="*/ 1258135 w 4011346"/>
              <a:gd name="connsiteY375-27698" fmla="*/ 805688 h 2017102"/>
              <a:gd name="connsiteX376-27699" fmla="*/ 1254798 w 4011346"/>
              <a:gd name="connsiteY376-27700" fmla="*/ 839061 h 2017102"/>
              <a:gd name="connsiteX377-27701" fmla="*/ 1274821 w 4011346"/>
              <a:gd name="connsiteY377-27702" fmla="*/ 859084 h 2017102"/>
              <a:gd name="connsiteX378-27703" fmla="*/ 1244786 w 4011346"/>
              <a:gd name="connsiteY378-27704" fmla="*/ 865759 h 2017102"/>
              <a:gd name="connsiteX379-27705" fmla="*/ 1224763 w 4011346"/>
              <a:gd name="connsiteY379-27706" fmla="*/ 825712 h 2017102"/>
              <a:gd name="connsiteX380-27707" fmla="*/ 1224763 w 4011346"/>
              <a:gd name="connsiteY380-27708" fmla="*/ 785665 h 2017102"/>
              <a:gd name="connsiteX381-27709" fmla="*/ 1194727 w 4011346"/>
              <a:gd name="connsiteY381-27710" fmla="*/ 748956 h 2017102"/>
              <a:gd name="connsiteX382-27711" fmla="*/ 1164692 w 4011346"/>
              <a:gd name="connsiteY382-27712" fmla="*/ 792340 h 2017102"/>
              <a:gd name="connsiteX383-27713" fmla="*/ 1178041 w 4011346"/>
              <a:gd name="connsiteY383-27714" fmla="*/ 835723 h 2017102"/>
              <a:gd name="connsiteX384-27715" fmla="*/ 1137995 w 4011346"/>
              <a:gd name="connsiteY384-27716" fmla="*/ 892456 h 2017102"/>
              <a:gd name="connsiteX385-27717" fmla="*/ 1097948 w 4011346"/>
              <a:gd name="connsiteY385-27718" fmla="*/ 949189 h 2017102"/>
              <a:gd name="connsiteX386-27719" fmla="*/ 1007843 w 4011346"/>
              <a:gd name="connsiteY386-27720" fmla="*/ 912480 h 2017102"/>
              <a:gd name="connsiteX387-27721" fmla="*/ 1074587 w 4011346"/>
              <a:gd name="connsiteY387-27722" fmla="*/ 909142 h 2017102"/>
              <a:gd name="connsiteX388-27723" fmla="*/ 1107960 w 4011346"/>
              <a:gd name="connsiteY388-27724" fmla="*/ 845735 h 2017102"/>
              <a:gd name="connsiteX389-27725" fmla="*/ 1121309 w 4011346"/>
              <a:gd name="connsiteY389-27726" fmla="*/ 802351 h 2017102"/>
              <a:gd name="connsiteX390-27727" fmla="*/ 1127983 w 4011346"/>
              <a:gd name="connsiteY390-27728" fmla="*/ 768979 h 2017102"/>
              <a:gd name="connsiteX391-27729" fmla="*/ 1117971 w 4011346"/>
              <a:gd name="connsiteY391-27730" fmla="*/ 752293 h 2017102"/>
              <a:gd name="connsiteX392-27731" fmla="*/ 1114634 w 4011346"/>
              <a:gd name="connsiteY392-27732" fmla="*/ 702234 h 2017102"/>
              <a:gd name="connsiteX393-27733" fmla="*/ 1104622 w 4011346"/>
              <a:gd name="connsiteY393-27734" fmla="*/ 622141 h 2017102"/>
              <a:gd name="connsiteX394-27735" fmla="*/ 1101285 w 4011346"/>
              <a:gd name="connsiteY394-27736" fmla="*/ 562071 h 2017102"/>
              <a:gd name="connsiteX395-27737" fmla="*/ 1124646 w 4011346"/>
              <a:gd name="connsiteY395-27738" fmla="*/ 468629 h 2017102"/>
              <a:gd name="connsiteX396-27739" fmla="*/ 1031203 w 4011346"/>
              <a:gd name="connsiteY396-27740" fmla="*/ 458617 h 2017102"/>
              <a:gd name="connsiteX397-27741" fmla="*/ 1014517 w 4011346"/>
              <a:gd name="connsiteY397-27742" fmla="*/ 515350 h 2017102"/>
              <a:gd name="connsiteX398-27743" fmla="*/ 1024529 w 4011346"/>
              <a:gd name="connsiteY398-27744" fmla="*/ 562071 h 2017102"/>
              <a:gd name="connsiteX399-27745" fmla="*/ 981145 w 4011346"/>
              <a:gd name="connsiteY399-27746" fmla="*/ 615467 h 2017102"/>
              <a:gd name="connsiteX400-27747" fmla="*/ 991157 w 4011346"/>
              <a:gd name="connsiteY400-27748" fmla="*/ 652176 h 2017102"/>
              <a:gd name="connsiteX401-27749" fmla="*/ 981145 w 4011346"/>
              <a:gd name="connsiteY401-27750" fmla="*/ 698897 h 2017102"/>
              <a:gd name="connsiteX402-27751" fmla="*/ 1001168 w 4011346"/>
              <a:gd name="connsiteY402-27752" fmla="*/ 722258 h 2017102"/>
              <a:gd name="connsiteX403-27753" fmla="*/ 1017854 w 4011346"/>
              <a:gd name="connsiteY403-27754" fmla="*/ 768979 h 2017102"/>
              <a:gd name="connsiteX404-27755" fmla="*/ 1047890 w 4011346"/>
              <a:gd name="connsiteY404-27756" fmla="*/ 755630 h 2017102"/>
              <a:gd name="connsiteX405-27757" fmla="*/ 1014517 w 4011346"/>
              <a:gd name="connsiteY405-27758" fmla="*/ 809026 h 2017102"/>
              <a:gd name="connsiteX406-27759" fmla="*/ 957784 w 4011346"/>
              <a:gd name="connsiteY406-27760" fmla="*/ 755630 h 2017102"/>
              <a:gd name="connsiteX407-27761" fmla="*/ 884365 w 4011346"/>
              <a:gd name="connsiteY407-27762" fmla="*/ 718921 h 2017102"/>
              <a:gd name="connsiteX408-27763" fmla="*/ 824295 w 4011346"/>
              <a:gd name="connsiteY408-27764" fmla="*/ 695560 h 2017102"/>
              <a:gd name="connsiteX409-27765" fmla="*/ 810946 w 4011346"/>
              <a:gd name="connsiteY409-27766" fmla="*/ 732269 h 2017102"/>
              <a:gd name="connsiteX410-27767" fmla="*/ 827633 w 4011346"/>
              <a:gd name="connsiteY410-27768" fmla="*/ 768979 h 2017102"/>
              <a:gd name="connsiteX411-27769" fmla="*/ 814284 w 4011346"/>
              <a:gd name="connsiteY411-27770" fmla="*/ 792340 h 2017102"/>
              <a:gd name="connsiteX412-27771" fmla="*/ 800935 w 4011346"/>
              <a:gd name="connsiteY412-27772" fmla="*/ 809026 h 2017102"/>
              <a:gd name="connsiteX413-27773" fmla="*/ 770900 w 4011346"/>
              <a:gd name="connsiteY413-27774" fmla="*/ 752293 h 2017102"/>
              <a:gd name="connsiteX414-27775" fmla="*/ 744202 w 4011346"/>
              <a:gd name="connsiteY414-27776" fmla="*/ 789002 h 2017102"/>
              <a:gd name="connsiteX415-27777" fmla="*/ 707492 w 4011346"/>
              <a:gd name="connsiteY415-27778" fmla="*/ 782328 h 2017102"/>
              <a:gd name="connsiteX416-27779" fmla="*/ 654097 w 4011346"/>
              <a:gd name="connsiteY416-27780" fmla="*/ 819037 h 2017102"/>
              <a:gd name="connsiteX417-27781" fmla="*/ 644085 w 4011346"/>
              <a:gd name="connsiteY417-27782" fmla="*/ 795677 h 2017102"/>
              <a:gd name="connsiteX418-27783" fmla="*/ 654097 w 4011346"/>
              <a:gd name="connsiteY418-27784" fmla="*/ 758967 h 2017102"/>
              <a:gd name="connsiteX419-27785" fmla="*/ 614050 w 4011346"/>
              <a:gd name="connsiteY419-27786" fmla="*/ 795677 h 2017102"/>
              <a:gd name="connsiteX420-27787" fmla="*/ 594027 w 4011346"/>
              <a:gd name="connsiteY420-27788" fmla="*/ 795677 h 2017102"/>
              <a:gd name="connsiteX421-27789" fmla="*/ 533957 w 4011346"/>
              <a:gd name="connsiteY421-27790" fmla="*/ 829049 h 2017102"/>
              <a:gd name="connsiteX422-27791" fmla="*/ 510596 w 4011346"/>
              <a:gd name="connsiteY422-27792" fmla="*/ 852410 h 2017102"/>
              <a:gd name="connsiteX423-27793" fmla="*/ 500584 w 4011346"/>
              <a:gd name="connsiteY423-27794" fmla="*/ 899131 h 2017102"/>
              <a:gd name="connsiteX424-27795" fmla="*/ 450526 w 4011346"/>
              <a:gd name="connsiteY424-27796" fmla="*/ 885782 h 2017102"/>
              <a:gd name="connsiteX425-27797" fmla="*/ 433840 w 4011346"/>
              <a:gd name="connsiteY425-27798" fmla="*/ 849072 h 2017102"/>
              <a:gd name="connsiteX426-27799" fmla="*/ 467212 w 4011346"/>
              <a:gd name="connsiteY426-27800" fmla="*/ 819037 h 2017102"/>
              <a:gd name="connsiteX427-27801" fmla="*/ 453863 w 4011346"/>
              <a:gd name="connsiteY427-27802" fmla="*/ 795677 h 2017102"/>
              <a:gd name="connsiteX428-27803" fmla="*/ 390456 w 4011346"/>
              <a:gd name="connsiteY428-27804" fmla="*/ 765642 h 2017102"/>
              <a:gd name="connsiteX429-27805" fmla="*/ 417154 w 4011346"/>
              <a:gd name="connsiteY429-27806" fmla="*/ 815700 h 2017102"/>
              <a:gd name="connsiteX430-27807" fmla="*/ 407142 w 4011346"/>
              <a:gd name="connsiteY430-27808" fmla="*/ 859084 h 2017102"/>
              <a:gd name="connsiteX431-27809" fmla="*/ 413817 w 4011346"/>
              <a:gd name="connsiteY431-27810" fmla="*/ 895794 h 2017102"/>
              <a:gd name="connsiteX432-27811" fmla="*/ 427165 w 4011346"/>
              <a:gd name="connsiteY432-27812" fmla="*/ 919154 h 2017102"/>
              <a:gd name="connsiteX433-27813" fmla="*/ 413817 w 4011346"/>
              <a:gd name="connsiteY433-27814" fmla="*/ 949189 h 2017102"/>
              <a:gd name="connsiteX434-27815" fmla="*/ 390456 w 4011346"/>
              <a:gd name="connsiteY434-27816" fmla="*/ 925829 h 2017102"/>
              <a:gd name="connsiteX435-27817" fmla="*/ 360421 w 4011346"/>
              <a:gd name="connsiteY435-27818" fmla="*/ 922491 h 2017102"/>
              <a:gd name="connsiteX436-27819" fmla="*/ 333723 w 4011346"/>
              <a:gd name="connsiteY436-27820" fmla="*/ 962538 h 2017102"/>
              <a:gd name="connsiteX437-27821" fmla="*/ 307025 w 4011346"/>
              <a:gd name="connsiteY437-27822" fmla="*/ 982561 h 2017102"/>
              <a:gd name="connsiteX438-27823" fmla="*/ 320374 w 4011346"/>
              <a:gd name="connsiteY438-27824" fmla="*/ 1009259 h 2017102"/>
              <a:gd name="connsiteX439-27825" fmla="*/ 303688 w 4011346"/>
              <a:gd name="connsiteY439-27826" fmla="*/ 1032620 h 2017102"/>
              <a:gd name="connsiteX440-27827" fmla="*/ 233606 w 4011346"/>
              <a:gd name="connsiteY440-27828" fmla="*/ 995910 h 2017102"/>
              <a:gd name="connsiteX441-27829" fmla="*/ 243618 w 4011346"/>
              <a:gd name="connsiteY441-27830" fmla="*/ 1045969 h 2017102"/>
              <a:gd name="connsiteX442-27831" fmla="*/ 263641 w 4011346"/>
              <a:gd name="connsiteY442-27832" fmla="*/ 1065992 h 2017102"/>
              <a:gd name="connsiteX443-27833" fmla="*/ 250292 w 4011346"/>
              <a:gd name="connsiteY443-27834" fmla="*/ 1079341 h 2017102"/>
              <a:gd name="connsiteX444-27835" fmla="*/ 193560 w 4011346"/>
              <a:gd name="connsiteY444-27836" fmla="*/ 1042631 h 2017102"/>
              <a:gd name="connsiteX445-27837" fmla="*/ 170199 w 4011346"/>
              <a:gd name="connsiteY445-27838" fmla="*/ 1002585 h 2017102"/>
              <a:gd name="connsiteX446-27839" fmla="*/ 170199 w 4011346"/>
              <a:gd name="connsiteY446-27840" fmla="*/ 955864 h 2017102"/>
              <a:gd name="connsiteX447-27841" fmla="*/ 133490 w 4011346"/>
              <a:gd name="connsiteY447-27842" fmla="*/ 879107 h 2017102"/>
              <a:gd name="connsiteX448-27843" fmla="*/ 196897 w 4011346"/>
              <a:gd name="connsiteY448-27844" fmla="*/ 909142 h 2017102"/>
              <a:gd name="connsiteX449-27845" fmla="*/ 256967 w 4011346"/>
              <a:gd name="connsiteY449-27846" fmla="*/ 939177 h 2017102"/>
              <a:gd name="connsiteX450-27847" fmla="*/ 293676 w 4011346"/>
              <a:gd name="connsiteY450-27848" fmla="*/ 942515 h 2017102"/>
              <a:gd name="connsiteX451-27849" fmla="*/ 327049 w 4011346"/>
              <a:gd name="connsiteY451-27850" fmla="*/ 912480 h 2017102"/>
              <a:gd name="connsiteX452-27851" fmla="*/ 343735 w 4011346"/>
              <a:gd name="connsiteY452-27852" fmla="*/ 875770 h 2017102"/>
              <a:gd name="connsiteX453-27853" fmla="*/ 333723 w 4011346"/>
              <a:gd name="connsiteY453-27854" fmla="*/ 825712 h 2017102"/>
              <a:gd name="connsiteX454-27855" fmla="*/ 290339 w 4011346"/>
              <a:gd name="connsiteY454-27856" fmla="*/ 805688 h 2017102"/>
              <a:gd name="connsiteX455-27857" fmla="*/ 236944 w 4011346"/>
              <a:gd name="connsiteY455-27858" fmla="*/ 758967 h 2017102"/>
              <a:gd name="connsiteX456" fmla="*/ 133490 w 4011346"/>
              <a:gd name="connsiteY456" fmla="*/ 702234 h 2017102"/>
              <a:gd name="connsiteX0-27859" fmla="*/ 133490 w 4011346"/>
              <a:gd name="connsiteY0-27860" fmla="*/ 702234 h 2017102"/>
              <a:gd name="connsiteX1-27861" fmla="*/ 46722 w 4011346"/>
              <a:gd name="connsiteY1-27862" fmla="*/ 732269 h 2017102"/>
              <a:gd name="connsiteX2-27863" fmla="*/ 33373 w 4011346"/>
              <a:gd name="connsiteY2-27864" fmla="*/ 762304 h 2017102"/>
              <a:gd name="connsiteX3-27865" fmla="*/ 43384 w 4011346"/>
              <a:gd name="connsiteY3-27866" fmla="*/ 792340 h 2017102"/>
              <a:gd name="connsiteX4-27867" fmla="*/ 60071 w 4011346"/>
              <a:gd name="connsiteY4-27868" fmla="*/ 819037 h 2017102"/>
              <a:gd name="connsiteX5-27869" fmla="*/ 73419 w 4011346"/>
              <a:gd name="connsiteY5-27870" fmla="*/ 849072 h 2017102"/>
              <a:gd name="connsiteX6-27871" fmla="*/ 56733 w 4011346"/>
              <a:gd name="connsiteY6-27872" fmla="*/ 872433 h 2017102"/>
              <a:gd name="connsiteX7-27873" fmla="*/ 76757 w 4011346"/>
              <a:gd name="connsiteY7-27874" fmla="*/ 952526 h 2017102"/>
              <a:gd name="connsiteX8-27875" fmla="*/ 66745 w 4011346"/>
              <a:gd name="connsiteY8-27876" fmla="*/ 969213 h 2017102"/>
              <a:gd name="connsiteX9-27877" fmla="*/ 70082 w 4011346"/>
              <a:gd name="connsiteY9-27878" fmla="*/ 995910 h 2017102"/>
              <a:gd name="connsiteX10-27879" fmla="*/ 70082 w 4011346"/>
              <a:gd name="connsiteY10-27880" fmla="*/ 1035957 h 2017102"/>
              <a:gd name="connsiteX11-27881" fmla="*/ 80094 w 4011346"/>
              <a:gd name="connsiteY11-27882" fmla="*/ 1055980 h 2017102"/>
              <a:gd name="connsiteX12-27883" fmla="*/ 76757 w 4011346"/>
              <a:gd name="connsiteY12-27884" fmla="*/ 1079341 h 2017102"/>
              <a:gd name="connsiteX13-27885" fmla="*/ 106792 w 4011346"/>
              <a:gd name="connsiteY13-27886" fmla="*/ 1112713 h 2017102"/>
              <a:gd name="connsiteX14-27887" fmla="*/ 106792 w 4011346"/>
              <a:gd name="connsiteY14-27888" fmla="*/ 1142748 h 2017102"/>
              <a:gd name="connsiteX15-27889" fmla="*/ 13349 w 4011346"/>
              <a:gd name="connsiteY15-27890" fmla="*/ 1232853 h 2017102"/>
              <a:gd name="connsiteX16-27891" fmla="*/ 33373 w 4011346"/>
              <a:gd name="connsiteY16-27892" fmla="*/ 1266226 h 2017102"/>
              <a:gd name="connsiteX17-27893" fmla="*/ 33373 w 4011346"/>
              <a:gd name="connsiteY17-27894" fmla="*/ 1266226 h 2017102"/>
              <a:gd name="connsiteX18-27895" fmla="*/ 16687 w 4011346"/>
              <a:gd name="connsiteY18-27896" fmla="*/ 1296261 h 2017102"/>
              <a:gd name="connsiteX19-27897" fmla="*/ 3338 w 4011346"/>
              <a:gd name="connsiteY19-27898" fmla="*/ 1326296 h 2017102"/>
              <a:gd name="connsiteX20-27899" fmla="*/ 0 w 4011346"/>
              <a:gd name="connsiteY20-27900" fmla="*/ 1386366 h 2017102"/>
              <a:gd name="connsiteX21-27901" fmla="*/ 16687 w 4011346"/>
              <a:gd name="connsiteY21-27902" fmla="*/ 1429750 h 2017102"/>
              <a:gd name="connsiteX22-27903" fmla="*/ 20024 w 4011346"/>
              <a:gd name="connsiteY22-27904" fmla="*/ 1463122 h 2017102"/>
              <a:gd name="connsiteX23-27905" fmla="*/ 56733 w 4011346"/>
              <a:gd name="connsiteY23-27906" fmla="*/ 1473134 h 2017102"/>
              <a:gd name="connsiteX24-27907" fmla="*/ 116803 w 4011346"/>
              <a:gd name="connsiteY24-27908" fmla="*/ 1559902 h 2017102"/>
              <a:gd name="connsiteX25-27909" fmla="*/ 96780 w 4011346"/>
              <a:gd name="connsiteY25-27910" fmla="*/ 1583262 h 2017102"/>
              <a:gd name="connsiteX26-27911" fmla="*/ 93443 w 4011346"/>
              <a:gd name="connsiteY26-27912" fmla="*/ 1613297 h 2017102"/>
              <a:gd name="connsiteX27-27913" fmla="*/ 120141 w 4011346"/>
              <a:gd name="connsiteY27-27914" fmla="*/ 1616634 h 2017102"/>
              <a:gd name="connsiteX28-27915" fmla="*/ 160187 w 4011346"/>
              <a:gd name="connsiteY28-27916" fmla="*/ 1629983 h 2017102"/>
              <a:gd name="connsiteX29-27917" fmla="*/ 186885 w 4011346"/>
              <a:gd name="connsiteY29-27918" fmla="*/ 1643332 h 2017102"/>
              <a:gd name="connsiteX30-27919" fmla="*/ 213583 w 4011346"/>
              <a:gd name="connsiteY30-27920" fmla="*/ 1673367 h 2017102"/>
              <a:gd name="connsiteX31-27921" fmla="*/ 243618 w 4011346"/>
              <a:gd name="connsiteY31-27922" fmla="*/ 1676704 h 2017102"/>
              <a:gd name="connsiteX32-27923" fmla="*/ 287002 w 4011346"/>
              <a:gd name="connsiteY32-27924" fmla="*/ 1706740 h 2017102"/>
              <a:gd name="connsiteX33-27925" fmla="*/ 310363 w 4011346"/>
              <a:gd name="connsiteY33-27926" fmla="*/ 1716751 h 2017102"/>
              <a:gd name="connsiteX34-27927" fmla="*/ 310363 w 4011346"/>
              <a:gd name="connsiteY34-27928" fmla="*/ 1753461 h 2017102"/>
              <a:gd name="connsiteX35-27929" fmla="*/ 270316 w 4011346"/>
              <a:gd name="connsiteY35-27930" fmla="*/ 1793507 h 2017102"/>
              <a:gd name="connsiteX36-27931" fmla="*/ 280327 w 4011346"/>
              <a:gd name="connsiteY36-27932" fmla="*/ 1816868 h 2017102"/>
              <a:gd name="connsiteX37-27933" fmla="*/ 273653 w 4011346"/>
              <a:gd name="connsiteY37-27934" fmla="*/ 1836891 h 2017102"/>
              <a:gd name="connsiteX38-27935" fmla="*/ 266979 w 4011346"/>
              <a:gd name="connsiteY38-27936" fmla="*/ 1853577 h 2017102"/>
              <a:gd name="connsiteX39-27937" fmla="*/ 240281 w 4011346"/>
              <a:gd name="connsiteY39-27938" fmla="*/ 1893624 h 2017102"/>
              <a:gd name="connsiteX40-27939" fmla="*/ 307025 w 4011346"/>
              <a:gd name="connsiteY40-27940" fmla="*/ 1930334 h 2017102"/>
              <a:gd name="connsiteX41-27941" fmla="*/ 337060 w 4011346"/>
              <a:gd name="connsiteY41-27942" fmla="*/ 1937008 h 2017102"/>
              <a:gd name="connsiteX42-27943" fmla="*/ 360421 w 4011346"/>
              <a:gd name="connsiteY42-27944" fmla="*/ 1943683 h 2017102"/>
              <a:gd name="connsiteX43-27945" fmla="*/ 380444 w 4011346"/>
              <a:gd name="connsiteY43-27946" fmla="*/ 1950357 h 2017102"/>
              <a:gd name="connsiteX44-27947" fmla="*/ 407142 w 4011346"/>
              <a:gd name="connsiteY44-27948" fmla="*/ 1970380 h 2017102"/>
              <a:gd name="connsiteX45-27949" fmla="*/ 437177 w 4011346"/>
              <a:gd name="connsiteY45-27950" fmla="*/ 1967043 h 2017102"/>
              <a:gd name="connsiteX46-27951" fmla="*/ 507259 w 4011346"/>
              <a:gd name="connsiteY46-27952" fmla="*/ 2017102 h 2017102"/>
              <a:gd name="connsiteX47-27953" fmla="*/ 517271 w 4011346"/>
              <a:gd name="connsiteY47-27954" fmla="*/ 2003753 h 2017102"/>
              <a:gd name="connsiteX48-27955" fmla="*/ 507259 w 4011346"/>
              <a:gd name="connsiteY48-27956" fmla="*/ 1963706 h 2017102"/>
              <a:gd name="connsiteX49-27957" fmla="*/ 500584 w 4011346"/>
              <a:gd name="connsiteY49-27958" fmla="*/ 1930334 h 2017102"/>
              <a:gd name="connsiteX50-27959" fmla="*/ 483898 w 4011346"/>
              <a:gd name="connsiteY50-27960" fmla="*/ 1886950 h 2017102"/>
              <a:gd name="connsiteX51-27961" fmla="*/ 513933 w 4011346"/>
              <a:gd name="connsiteY51-27962" fmla="*/ 1866926 h 2017102"/>
              <a:gd name="connsiteX52-27963" fmla="*/ 547306 w 4011346"/>
              <a:gd name="connsiteY52-27964" fmla="*/ 1843566 h 2017102"/>
              <a:gd name="connsiteX53-27965" fmla="*/ 527282 w 4011346"/>
              <a:gd name="connsiteY53-27966" fmla="*/ 1826880 h 2017102"/>
              <a:gd name="connsiteX54-27967" fmla="*/ 517271 w 4011346"/>
              <a:gd name="connsiteY54-27968" fmla="*/ 1793507 h 2017102"/>
              <a:gd name="connsiteX55-27969" fmla="*/ 480561 w 4011346"/>
              <a:gd name="connsiteY55-27970" fmla="*/ 1776821 h 2017102"/>
              <a:gd name="connsiteX56-27971" fmla="*/ 470549 w 4011346"/>
              <a:gd name="connsiteY56-27972" fmla="*/ 1756798 h 2017102"/>
              <a:gd name="connsiteX57-27973" fmla="*/ 480561 w 4011346"/>
              <a:gd name="connsiteY57-27974" fmla="*/ 1726763 h 2017102"/>
              <a:gd name="connsiteX58-27975" fmla="*/ 490573 w 4011346"/>
              <a:gd name="connsiteY58-27976" fmla="*/ 1686716 h 2017102"/>
              <a:gd name="connsiteX59-27977" fmla="*/ 513933 w 4011346"/>
              <a:gd name="connsiteY59-27978" fmla="*/ 1706740 h 2017102"/>
              <a:gd name="connsiteX60-27979" fmla="*/ 520608 w 4011346"/>
              <a:gd name="connsiteY60-27980" fmla="*/ 1690053 h 2017102"/>
              <a:gd name="connsiteX61-27981" fmla="*/ 543968 w 4011346"/>
              <a:gd name="connsiteY61-27982" fmla="*/ 1653344 h 2017102"/>
              <a:gd name="connsiteX62-27983" fmla="*/ 574003 w 4011346"/>
              <a:gd name="connsiteY62-27984" fmla="*/ 1636658 h 2017102"/>
              <a:gd name="connsiteX63-27985" fmla="*/ 590690 w 4011346"/>
              <a:gd name="connsiteY63-27986" fmla="*/ 1650007 h 2017102"/>
              <a:gd name="connsiteX64-27987" fmla="*/ 610713 w 4011346"/>
              <a:gd name="connsiteY64-27988" fmla="*/ 1623309 h 2017102"/>
              <a:gd name="connsiteX65-27989" fmla="*/ 630736 w 4011346"/>
              <a:gd name="connsiteY65-27990" fmla="*/ 1650007 h 2017102"/>
              <a:gd name="connsiteX66-27991" fmla="*/ 657434 w 4011346"/>
              <a:gd name="connsiteY66-27992" fmla="*/ 1673367 h 2017102"/>
              <a:gd name="connsiteX67-27993" fmla="*/ 674120 w 4011346"/>
              <a:gd name="connsiteY67-27994" fmla="*/ 1680042 h 2017102"/>
              <a:gd name="connsiteX68-27995" fmla="*/ 697481 w 4011346"/>
              <a:gd name="connsiteY68-27996" fmla="*/ 1680042 h 2017102"/>
              <a:gd name="connsiteX69-27997" fmla="*/ 717504 w 4011346"/>
              <a:gd name="connsiteY69-27998" fmla="*/ 1666693 h 2017102"/>
              <a:gd name="connsiteX70-27999" fmla="*/ 744202 w 4011346"/>
              <a:gd name="connsiteY70-28000" fmla="*/ 1666693 h 2017102"/>
              <a:gd name="connsiteX71-28001" fmla="*/ 760888 w 4011346"/>
              <a:gd name="connsiteY71-28002" fmla="*/ 1663356 h 2017102"/>
              <a:gd name="connsiteX72-28003" fmla="*/ 790923 w 4011346"/>
              <a:gd name="connsiteY72-28004" fmla="*/ 1696728 h 2017102"/>
              <a:gd name="connsiteX73-28005" fmla="*/ 797598 w 4011346"/>
              <a:gd name="connsiteY73-28006" fmla="*/ 1670030 h 2017102"/>
              <a:gd name="connsiteX74-28007" fmla="*/ 817621 w 4011346"/>
              <a:gd name="connsiteY74-28008" fmla="*/ 1686716 h 2017102"/>
              <a:gd name="connsiteX75-28009" fmla="*/ 837644 w 4011346"/>
              <a:gd name="connsiteY75-28010" fmla="*/ 1663356 h 2017102"/>
              <a:gd name="connsiteX76-28011" fmla="*/ 827633 w 4011346"/>
              <a:gd name="connsiteY76-28012" fmla="*/ 1643332 h 2017102"/>
              <a:gd name="connsiteX77-28013" fmla="*/ 810946 w 4011346"/>
              <a:gd name="connsiteY77-28014" fmla="*/ 1629983 h 2017102"/>
              <a:gd name="connsiteX78-28015" fmla="*/ 810946 w 4011346"/>
              <a:gd name="connsiteY78-28016" fmla="*/ 1603286 h 2017102"/>
              <a:gd name="connsiteX79-28017" fmla="*/ 810946 w 4011346"/>
              <a:gd name="connsiteY79-28018" fmla="*/ 1589937 h 2017102"/>
              <a:gd name="connsiteX80-28019" fmla="*/ 830970 w 4011346"/>
              <a:gd name="connsiteY80-28020" fmla="*/ 1586599 h 2017102"/>
              <a:gd name="connsiteX81-28021" fmla="*/ 840981 w 4011346"/>
              <a:gd name="connsiteY81-28022" fmla="*/ 1583262 h 2017102"/>
              <a:gd name="connsiteX82-28023" fmla="*/ 820958 w 4011346"/>
              <a:gd name="connsiteY82-28024" fmla="*/ 1546553 h 2017102"/>
              <a:gd name="connsiteX83-28025" fmla="*/ 854330 w 4011346"/>
              <a:gd name="connsiteY83-28026" fmla="*/ 1539878 h 2017102"/>
              <a:gd name="connsiteX84-28027" fmla="*/ 891040 w 4011346"/>
              <a:gd name="connsiteY84-28028" fmla="*/ 1546553 h 2017102"/>
              <a:gd name="connsiteX85-28029" fmla="*/ 964459 w 4011346"/>
              <a:gd name="connsiteY85-28030" fmla="*/ 1503169 h 2017102"/>
              <a:gd name="connsiteX86-28031" fmla="*/ 1001168 w 4011346"/>
              <a:gd name="connsiteY86-28032" fmla="*/ 1503169 h 2017102"/>
              <a:gd name="connsiteX87-28033" fmla="*/ 1027866 w 4011346"/>
              <a:gd name="connsiteY87-28034" fmla="*/ 1479808 h 2017102"/>
              <a:gd name="connsiteX88-28035" fmla="*/ 1047890 w 4011346"/>
              <a:gd name="connsiteY88-28036" fmla="*/ 1489820 h 2017102"/>
              <a:gd name="connsiteX89-28037" fmla="*/ 1067913 w 4011346"/>
              <a:gd name="connsiteY89-28038" fmla="*/ 1499831 h 2017102"/>
              <a:gd name="connsiteX90-28039" fmla="*/ 1087936 w 4011346"/>
              <a:gd name="connsiteY90-28040" fmla="*/ 1526529 h 2017102"/>
              <a:gd name="connsiteX91-28041" fmla="*/ 1074587 w 4011346"/>
              <a:gd name="connsiteY91-28042" fmla="*/ 1539878 h 2017102"/>
              <a:gd name="connsiteX92-28043" fmla="*/ 1104622 w 4011346"/>
              <a:gd name="connsiteY92-28044" fmla="*/ 1539878 h 2017102"/>
              <a:gd name="connsiteX93-28045" fmla="*/ 1107960 w 4011346"/>
              <a:gd name="connsiteY93-28046" fmla="*/ 1556564 h 2017102"/>
              <a:gd name="connsiteX94-28047" fmla="*/ 1121309 w 4011346"/>
              <a:gd name="connsiteY94-28048" fmla="*/ 1539878 h 2017102"/>
              <a:gd name="connsiteX95-28049" fmla="*/ 1134657 w 4011346"/>
              <a:gd name="connsiteY95-28050" fmla="*/ 1553227 h 2017102"/>
              <a:gd name="connsiteX96-28051" fmla="*/ 1134657 w 4011346"/>
              <a:gd name="connsiteY96-28052" fmla="*/ 1573250 h 2017102"/>
              <a:gd name="connsiteX97-28053" fmla="*/ 1148006 w 4011346"/>
              <a:gd name="connsiteY97-28054" fmla="*/ 1569913 h 2017102"/>
              <a:gd name="connsiteX98-28055" fmla="*/ 1208076 w 4011346"/>
              <a:gd name="connsiteY98-28056" fmla="*/ 1523192 h 2017102"/>
              <a:gd name="connsiteX99-28057" fmla="*/ 1211414 w 4011346"/>
              <a:gd name="connsiteY99-28058" fmla="*/ 1543215 h 2017102"/>
              <a:gd name="connsiteX100-28059" fmla="*/ 1244786 w 4011346"/>
              <a:gd name="connsiteY100-28060" fmla="*/ 1563239 h 2017102"/>
              <a:gd name="connsiteX101-28061" fmla="*/ 1264809 w 4011346"/>
              <a:gd name="connsiteY101-28062" fmla="*/ 1593274 h 2017102"/>
              <a:gd name="connsiteX102-28063" fmla="*/ 1298181 w 4011346"/>
              <a:gd name="connsiteY102-28064" fmla="*/ 1700065 h 2017102"/>
              <a:gd name="connsiteX103-28065" fmla="*/ 1308193 w 4011346"/>
              <a:gd name="connsiteY103-28066" fmla="*/ 1656681 h 2017102"/>
              <a:gd name="connsiteX104-28067" fmla="*/ 1344903 w 4011346"/>
              <a:gd name="connsiteY104-28068" fmla="*/ 1676704 h 2017102"/>
              <a:gd name="connsiteX105-28069" fmla="*/ 1388287 w 4011346"/>
              <a:gd name="connsiteY105-28070" fmla="*/ 1676704 h 2017102"/>
              <a:gd name="connsiteX106-28071" fmla="*/ 1394961 w 4011346"/>
              <a:gd name="connsiteY106-28072" fmla="*/ 1700065 h 2017102"/>
              <a:gd name="connsiteX107-28073" fmla="*/ 1435008 w 4011346"/>
              <a:gd name="connsiteY107-28074" fmla="*/ 1723426 h 2017102"/>
              <a:gd name="connsiteX108-28075" fmla="*/ 1465043 w 4011346"/>
              <a:gd name="connsiteY108-28076" fmla="*/ 1723426 h 2017102"/>
              <a:gd name="connsiteX109-28077" fmla="*/ 1491741 w 4011346"/>
              <a:gd name="connsiteY109-28078" fmla="*/ 1736775 h 2017102"/>
              <a:gd name="connsiteX110-28079" fmla="*/ 1535125 w 4011346"/>
              <a:gd name="connsiteY110-28080" fmla="*/ 1693391 h 2017102"/>
              <a:gd name="connsiteX111-28081" fmla="*/ 1571834 w 4011346"/>
              <a:gd name="connsiteY111-28082" fmla="*/ 1673367 h 2017102"/>
              <a:gd name="connsiteX112-28083" fmla="*/ 1608544 w 4011346"/>
              <a:gd name="connsiteY112-28084" fmla="*/ 1676704 h 2017102"/>
              <a:gd name="connsiteX113-28085" fmla="*/ 1655265 w 4011346"/>
              <a:gd name="connsiteY113-28086" fmla="*/ 1690053 h 2017102"/>
              <a:gd name="connsiteX114-28087" fmla="*/ 1681963 w 4011346"/>
              <a:gd name="connsiteY114-28088" fmla="*/ 1706740 h 2017102"/>
              <a:gd name="connsiteX115-28089" fmla="*/ 1735358 w 4011346"/>
              <a:gd name="connsiteY115-28090" fmla="*/ 1700065 h 2017102"/>
              <a:gd name="connsiteX116-28091" fmla="*/ 1745370 w 4011346"/>
              <a:gd name="connsiteY116-28092" fmla="*/ 1680042 h 2017102"/>
              <a:gd name="connsiteX117-28093" fmla="*/ 1738695 w 4011346"/>
              <a:gd name="connsiteY117-28094" fmla="*/ 1660018 h 2017102"/>
              <a:gd name="connsiteX118-28095" fmla="*/ 1765393 w 4011346"/>
              <a:gd name="connsiteY118-28096" fmla="*/ 1633321 h 2017102"/>
              <a:gd name="connsiteX119-28097" fmla="*/ 1778742 w 4011346"/>
              <a:gd name="connsiteY119-28098" fmla="*/ 1629983 h 2017102"/>
              <a:gd name="connsiteX120-28099" fmla="*/ 1812114 w 4011346"/>
              <a:gd name="connsiteY120-28100" fmla="*/ 1646669 h 2017102"/>
              <a:gd name="connsiteX121-28101" fmla="*/ 1852161 w 4011346"/>
              <a:gd name="connsiteY121-28102" fmla="*/ 1660018 h 2017102"/>
              <a:gd name="connsiteX122-28103" fmla="*/ 1858836 w 4011346"/>
              <a:gd name="connsiteY122-28104" fmla="*/ 1686716 h 2017102"/>
              <a:gd name="connsiteX123-28105" fmla="*/ 1872184 w 4011346"/>
              <a:gd name="connsiteY123-28106" fmla="*/ 1693391 h 2017102"/>
              <a:gd name="connsiteX124-28107" fmla="*/ 1902219 w 4011346"/>
              <a:gd name="connsiteY124-28108" fmla="*/ 1696728 h 2017102"/>
              <a:gd name="connsiteX125-28109" fmla="*/ 1932254 w 4011346"/>
              <a:gd name="connsiteY125-28110" fmla="*/ 1680042 h 2017102"/>
              <a:gd name="connsiteX126-28111" fmla="*/ 1962290 w 4011346"/>
              <a:gd name="connsiteY126-28112" fmla="*/ 1693391 h 2017102"/>
              <a:gd name="connsiteX127-28113" fmla="*/ 1985650 w 4011346"/>
              <a:gd name="connsiteY127-28114" fmla="*/ 1706740 h 2017102"/>
              <a:gd name="connsiteX128-28115" fmla="*/ 1995662 w 4011346"/>
              <a:gd name="connsiteY128-28116" fmla="*/ 1716751 h 2017102"/>
              <a:gd name="connsiteX129-28117" fmla="*/ 2032371 w 4011346"/>
              <a:gd name="connsiteY129-28118" fmla="*/ 1736775 h 2017102"/>
              <a:gd name="connsiteX130-28119" fmla="*/ 2069081 w 4011346"/>
              <a:gd name="connsiteY130-28120" fmla="*/ 1733437 h 2017102"/>
              <a:gd name="connsiteX131-28121" fmla="*/ 2142500 w 4011346"/>
              <a:gd name="connsiteY131-28122" fmla="*/ 1690053 h 2017102"/>
              <a:gd name="connsiteX132-28123" fmla="*/ 2195895 w 4011346"/>
              <a:gd name="connsiteY132-28124" fmla="*/ 1703402 h 2017102"/>
              <a:gd name="connsiteX133-28125" fmla="*/ 2225930 w 4011346"/>
              <a:gd name="connsiteY133-28126" fmla="*/ 1713414 h 2017102"/>
              <a:gd name="connsiteX134-28127" fmla="*/ 2259303 w 4011346"/>
              <a:gd name="connsiteY134-28128" fmla="*/ 1700065 h 2017102"/>
              <a:gd name="connsiteX135-28129" fmla="*/ 2262640 w 4011346"/>
              <a:gd name="connsiteY135-28130" fmla="*/ 1673367 h 2017102"/>
              <a:gd name="connsiteX136-28131" fmla="*/ 2282663 w 4011346"/>
              <a:gd name="connsiteY136-28132" fmla="*/ 1643332 h 2017102"/>
              <a:gd name="connsiteX137-28133" fmla="*/ 2299349 w 4011346"/>
              <a:gd name="connsiteY137-28134" fmla="*/ 1589937 h 2017102"/>
              <a:gd name="connsiteX138-28135" fmla="*/ 2282663 w 4011346"/>
              <a:gd name="connsiteY138-28136" fmla="*/ 1593274 h 2017102"/>
              <a:gd name="connsiteX139-28137" fmla="*/ 2312698 w 4011346"/>
              <a:gd name="connsiteY139-28138" fmla="*/ 1566576 h 2017102"/>
              <a:gd name="connsiteX140-28139" fmla="*/ 2339396 w 4011346"/>
              <a:gd name="connsiteY140-28140" fmla="*/ 1563239 h 2017102"/>
              <a:gd name="connsiteX141-28141" fmla="*/ 2396129 w 4011346"/>
              <a:gd name="connsiteY141-28142" fmla="*/ 1573250 h 2017102"/>
              <a:gd name="connsiteX142-28143" fmla="*/ 2436176 w 4011346"/>
              <a:gd name="connsiteY142-28144" fmla="*/ 1599948 h 2017102"/>
              <a:gd name="connsiteX143-28145" fmla="*/ 2462873 w 4011346"/>
              <a:gd name="connsiteY143-28146" fmla="*/ 1629983 h 2017102"/>
              <a:gd name="connsiteX144-28147" fmla="*/ 2469548 w 4011346"/>
              <a:gd name="connsiteY144-28148" fmla="*/ 1666693 h 2017102"/>
              <a:gd name="connsiteX145-28149" fmla="*/ 2476222 w 4011346"/>
              <a:gd name="connsiteY145-28150" fmla="*/ 1706740 h 2017102"/>
              <a:gd name="connsiteX146-28151" fmla="*/ 2486234 w 4011346"/>
              <a:gd name="connsiteY146-28152" fmla="*/ 1726763 h 2017102"/>
              <a:gd name="connsiteX147-28153" fmla="*/ 2529618 w 4011346"/>
              <a:gd name="connsiteY147-28154" fmla="*/ 1740112 h 2017102"/>
              <a:gd name="connsiteX148-28155" fmla="*/ 2549641 w 4011346"/>
              <a:gd name="connsiteY148-28156" fmla="*/ 1760135 h 2017102"/>
              <a:gd name="connsiteX149-28157" fmla="*/ 2562990 w 4011346"/>
              <a:gd name="connsiteY149-28158" fmla="*/ 1793507 h 2017102"/>
              <a:gd name="connsiteX150-28159" fmla="*/ 2586351 w 4011346"/>
              <a:gd name="connsiteY150-28160" fmla="*/ 1786833 h 2017102"/>
              <a:gd name="connsiteX151-28161" fmla="*/ 2606374 w 4011346"/>
              <a:gd name="connsiteY151-28162" fmla="*/ 1776821 h 2017102"/>
              <a:gd name="connsiteX152-28163" fmla="*/ 2639746 w 4011346"/>
              <a:gd name="connsiteY152-28164" fmla="*/ 1760135 h 2017102"/>
              <a:gd name="connsiteX153-28165" fmla="*/ 2643084 w 4011346"/>
              <a:gd name="connsiteY153-28166" fmla="*/ 1776821 h 2017102"/>
              <a:gd name="connsiteX154-28167" fmla="*/ 2626398 w 4011346"/>
              <a:gd name="connsiteY154-28168" fmla="*/ 1806856 h 2017102"/>
              <a:gd name="connsiteX155-28169" fmla="*/ 2616386 w 4011346"/>
              <a:gd name="connsiteY155-28170" fmla="*/ 1843566 h 2017102"/>
              <a:gd name="connsiteX156-28171" fmla="*/ 2603037 w 4011346"/>
              <a:gd name="connsiteY156-28172" fmla="*/ 1896961 h 2017102"/>
              <a:gd name="connsiteX157-28173" fmla="*/ 2579676 w 4011346"/>
              <a:gd name="connsiteY157-28174" fmla="*/ 1870264 h 2017102"/>
              <a:gd name="connsiteX158-28175" fmla="*/ 2552979 w 4011346"/>
              <a:gd name="connsiteY158-28176" fmla="*/ 1893624 h 2017102"/>
              <a:gd name="connsiteX159-28177" fmla="*/ 2559653 w 4011346"/>
              <a:gd name="connsiteY159-28178" fmla="*/ 1920322 h 2017102"/>
              <a:gd name="connsiteX160-28179" fmla="*/ 2559653 w 4011346"/>
              <a:gd name="connsiteY160-28180" fmla="*/ 1957031 h 2017102"/>
              <a:gd name="connsiteX161-28181" fmla="*/ 2549641 w 4011346"/>
              <a:gd name="connsiteY161-28182" fmla="*/ 1977055 h 2017102"/>
              <a:gd name="connsiteX162-28183" fmla="*/ 2589688 w 4011346"/>
              <a:gd name="connsiteY162-28184" fmla="*/ 1957031 h 2017102"/>
              <a:gd name="connsiteX163-28185" fmla="*/ 2626398 w 4011346"/>
              <a:gd name="connsiteY163-28186" fmla="*/ 1967043 h 2017102"/>
              <a:gd name="connsiteX164-28187" fmla="*/ 2653095 w 4011346"/>
              <a:gd name="connsiteY164-28188" fmla="*/ 1943683 h 2017102"/>
              <a:gd name="connsiteX165-28189" fmla="*/ 2683130 w 4011346"/>
              <a:gd name="connsiteY165-28190" fmla="*/ 1890287 h 2017102"/>
              <a:gd name="connsiteX166-28191" fmla="*/ 2753212 w 4011346"/>
              <a:gd name="connsiteY166-28192" fmla="*/ 1803519 h 2017102"/>
              <a:gd name="connsiteX167-28193" fmla="*/ 2783247 w 4011346"/>
              <a:gd name="connsiteY167-28194" fmla="*/ 1733437 h 2017102"/>
              <a:gd name="connsiteX168-28195" fmla="*/ 2803271 w 4011346"/>
              <a:gd name="connsiteY168-28196" fmla="*/ 1629983 h 2017102"/>
              <a:gd name="connsiteX169-28197" fmla="*/ 2793259 w 4011346"/>
              <a:gd name="connsiteY169-28198" fmla="*/ 1579925 h 2017102"/>
              <a:gd name="connsiteX170-28199" fmla="*/ 2769898 w 4011346"/>
              <a:gd name="connsiteY170-28200" fmla="*/ 1546553 h 2017102"/>
              <a:gd name="connsiteX171-28201" fmla="*/ 2726514 w 4011346"/>
              <a:gd name="connsiteY171-28202" fmla="*/ 1546553 h 2017102"/>
              <a:gd name="connsiteX172-28203" fmla="*/ 2699817 w 4011346"/>
              <a:gd name="connsiteY172-28204" fmla="*/ 1546553 h 2017102"/>
              <a:gd name="connsiteX173-28205" fmla="*/ 2683130 w 4011346"/>
              <a:gd name="connsiteY173-28206" fmla="*/ 1526529 h 2017102"/>
              <a:gd name="connsiteX174-28207" fmla="*/ 2669781 w 4011346"/>
              <a:gd name="connsiteY174-28208" fmla="*/ 1506506 h 2017102"/>
              <a:gd name="connsiteX175-28209" fmla="*/ 2763224 w 4011346"/>
              <a:gd name="connsiteY175-28210" fmla="*/ 1389703 h 2017102"/>
              <a:gd name="connsiteX176-28211" fmla="*/ 2846654 w 4011346"/>
              <a:gd name="connsiteY176-28212" fmla="*/ 1322959 h 2017102"/>
              <a:gd name="connsiteX177-28213" fmla="*/ 2890038 w 4011346"/>
              <a:gd name="connsiteY177-28214" fmla="*/ 1299598 h 2017102"/>
              <a:gd name="connsiteX178-28215" fmla="*/ 2933422 w 4011346"/>
              <a:gd name="connsiteY178-28216" fmla="*/ 1319621 h 2017102"/>
              <a:gd name="connsiteX179-28217" fmla="*/ 2950109 w 4011346"/>
              <a:gd name="connsiteY179-28218" fmla="*/ 1302935 h 2017102"/>
              <a:gd name="connsiteX180-28219" fmla="*/ 2993492 w 4011346"/>
              <a:gd name="connsiteY180-28220" fmla="*/ 1319621 h 2017102"/>
              <a:gd name="connsiteX181-28221" fmla="*/ 3006841 w 4011346"/>
              <a:gd name="connsiteY181-28222" fmla="*/ 1286249 h 2017102"/>
              <a:gd name="connsiteX182-28223" fmla="*/ 3053563 w 4011346"/>
              <a:gd name="connsiteY182-28224" fmla="*/ 1296261 h 2017102"/>
              <a:gd name="connsiteX183-28225" fmla="*/ 3070249 w 4011346"/>
              <a:gd name="connsiteY183-28226" fmla="*/ 1312947 h 2017102"/>
              <a:gd name="connsiteX184-28227" fmla="*/ 3060237 w 4011346"/>
              <a:gd name="connsiteY184-28228" fmla="*/ 1332970 h 2017102"/>
              <a:gd name="connsiteX185-28229" fmla="*/ 3123644 w 4011346"/>
              <a:gd name="connsiteY185-28230" fmla="*/ 1316284 h 2017102"/>
              <a:gd name="connsiteX186-28231" fmla="*/ 3140330 w 4011346"/>
              <a:gd name="connsiteY186-28232" fmla="*/ 1302935 h 2017102"/>
              <a:gd name="connsiteX187-28233" fmla="*/ 3123644 w 4011346"/>
              <a:gd name="connsiteY187-28234" fmla="*/ 1289586 h 2017102"/>
              <a:gd name="connsiteX188-28235" fmla="*/ 3143668 w 4011346"/>
              <a:gd name="connsiteY188-28236" fmla="*/ 1249540 h 2017102"/>
              <a:gd name="connsiteX189-28237" fmla="*/ 3190389 w 4011346"/>
              <a:gd name="connsiteY189-28238" fmla="*/ 1179458 h 2017102"/>
              <a:gd name="connsiteX190-28239" fmla="*/ 3233773 w 4011346"/>
              <a:gd name="connsiteY190-28240" fmla="*/ 1176121 h 2017102"/>
              <a:gd name="connsiteX191-28241" fmla="*/ 3273819 w 4011346"/>
              <a:gd name="connsiteY191-28242" fmla="*/ 1186132 h 2017102"/>
              <a:gd name="connsiteX192-28243" fmla="*/ 3277157 w 4011346"/>
              <a:gd name="connsiteY192-28244" fmla="*/ 1242865 h 2017102"/>
              <a:gd name="connsiteX193-28245" fmla="*/ 3320541 w 4011346"/>
              <a:gd name="connsiteY193-28246" fmla="*/ 1199481 h 2017102"/>
              <a:gd name="connsiteX194-28247" fmla="*/ 3343901 w 4011346"/>
              <a:gd name="connsiteY194-28248" fmla="*/ 1182795 h 2017102"/>
              <a:gd name="connsiteX195-28249" fmla="*/ 3350576 w 4011346"/>
              <a:gd name="connsiteY195-28250" fmla="*/ 1149423 h 2017102"/>
              <a:gd name="connsiteX196-28251" fmla="*/ 3377273 w 4011346"/>
              <a:gd name="connsiteY196-28252" fmla="*/ 1132737 h 2017102"/>
              <a:gd name="connsiteX197-28253" fmla="*/ 3407309 w 4011346"/>
              <a:gd name="connsiteY197-28254" fmla="*/ 1142748 h 2017102"/>
              <a:gd name="connsiteX198-28255" fmla="*/ 3373936 w 4011346"/>
              <a:gd name="connsiteY198-28256" fmla="*/ 1172783 h 2017102"/>
              <a:gd name="connsiteX199-28257" fmla="*/ 3360587 w 4011346"/>
              <a:gd name="connsiteY199-28258" fmla="*/ 1222842 h 2017102"/>
              <a:gd name="connsiteX200-28259" fmla="*/ 3323878 w 4011346"/>
              <a:gd name="connsiteY200-28260" fmla="*/ 1262888 h 2017102"/>
              <a:gd name="connsiteX201-28261" fmla="*/ 3210412 w 4011346"/>
              <a:gd name="connsiteY201-28262" fmla="*/ 1359668 h 2017102"/>
              <a:gd name="connsiteX202-28263" fmla="*/ 3163691 w 4011346"/>
              <a:gd name="connsiteY202-28264" fmla="*/ 1429750 h 2017102"/>
              <a:gd name="connsiteX203-28265" fmla="*/ 3160354 w 4011346"/>
              <a:gd name="connsiteY203-28266" fmla="*/ 1503169 h 2017102"/>
              <a:gd name="connsiteX204-28267" fmla="*/ 3170365 w 4011346"/>
              <a:gd name="connsiteY204-28268" fmla="*/ 1593274 h 2017102"/>
              <a:gd name="connsiteX205-28269" fmla="*/ 3190389 w 4011346"/>
              <a:gd name="connsiteY205-28270" fmla="*/ 1656681 h 2017102"/>
              <a:gd name="connsiteX206-28271" fmla="*/ 3217087 w 4011346"/>
              <a:gd name="connsiteY206-28272" fmla="*/ 1646669 h 2017102"/>
              <a:gd name="connsiteX207-28273" fmla="*/ 3240447 w 4011346"/>
              <a:gd name="connsiteY207-28274" fmla="*/ 1579925 h 2017102"/>
              <a:gd name="connsiteX208-28275" fmla="*/ 3270482 w 4011346"/>
              <a:gd name="connsiteY208-28276" fmla="*/ 1576588 h 2017102"/>
              <a:gd name="connsiteX209-28277" fmla="*/ 3287168 w 4011346"/>
              <a:gd name="connsiteY209-28278" fmla="*/ 1516518 h 2017102"/>
              <a:gd name="connsiteX210-28279" fmla="*/ 3313866 w 4011346"/>
              <a:gd name="connsiteY210-28280" fmla="*/ 1506506 h 2017102"/>
              <a:gd name="connsiteX211-28281" fmla="*/ 3313866 w 4011346"/>
              <a:gd name="connsiteY211-28282" fmla="*/ 1476471 h 2017102"/>
              <a:gd name="connsiteX212-28283" fmla="*/ 3337227 w 4011346"/>
              <a:gd name="connsiteY212-28284" fmla="*/ 1439761 h 2017102"/>
              <a:gd name="connsiteX213-28285" fmla="*/ 3330552 w 4011346"/>
              <a:gd name="connsiteY213-28286" fmla="*/ 1396377 h 2017102"/>
              <a:gd name="connsiteX214-28287" fmla="*/ 3333890 w 4011346"/>
              <a:gd name="connsiteY214-28288" fmla="*/ 1366342 h 2017102"/>
              <a:gd name="connsiteX215-28289" fmla="*/ 3323878 w 4011346"/>
              <a:gd name="connsiteY215-28290" fmla="*/ 1356331 h 2017102"/>
              <a:gd name="connsiteX216-28291" fmla="*/ 3363925 w 4011346"/>
              <a:gd name="connsiteY216-28292" fmla="*/ 1269563 h 2017102"/>
              <a:gd name="connsiteX217-28293" fmla="*/ 3383948 w 4011346"/>
              <a:gd name="connsiteY217-28294" fmla="*/ 1279575 h 2017102"/>
              <a:gd name="connsiteX218-28295" fmla="*/ 3410646 w 4011346"/>
              <a:gd name="connsiteY218-28296" fmla="*/ 1252877 h 2017102"/>
              <a:gd name="connsiteX219-28297" fmla="*/ 3420657 w 4011346"/>
              <a:gd name="connsiteY219-28298" fmla="*/ 1279575 h 2017102"/>
              <a:gd name="connsiteX220-28299" fmla="*/ 3447355 w 4011346"/>
              <a:gd name="connsiteY220-28300" fmla="*/ 1262888 h 2017102"/>
              <a:gd name="connsiteX221-28301" fmla="*/ 3477390 w 4011346"/>
              <a:gd name="connsiteY221-28302" fmla="*/ 1252877 h 2017102"/>
              <a:gd name="connsiteX222-28303" fmla="*/ 3514100 w 4011346"/>
              <a:gd name="connsiteY222-28304" fmla="*/ 1279575 h 2017102"/>
              <a:gd name="connsiteX223-28305" fmla="*/ 3574170 w 4011346"/>
              <a:gd name="connsiteY223-28306" fmla="*/ 1212830 h 2017102"/>
              <a:gd name="connsiteX224-28307" fmla="*/ 3637577 w 4011346"/>
              <a:gd name="connsiteY224-28308" fmla="*/ 1166109 h 2017102"/>
              <a:gd name="connsiteX225-28309" fmla="*/ 3690973 w 4011346"/>
              <a:gd name="connsiteY225-28310" fmla="*/ 1129399 h 2017102"/>
              <a:gd name="connsiteX226-28311" fmla="*/ 3741031 w 4011346"/>
              <a:gd name="connsiteY226-28312" fmla="*/ 1156097 h 2017102"/>
              <a:gd name="connsiteX227-28313" fmla="*/ 3751043 w 4011346"/>
              <a:gd name="connsiteY227-28314" fmla="*/ 1129399 h 2017102"/>
              <a:gd name="connsiteX228-28315" fmla="*/ 3727682 w 4011346"/>
              <a:gd name="connsiteY228-28316" fmla="*/ 1062655 h 2017102"/>
              <a:gd name="connsiteX229-28317" fmla="*/ 3700984 w 4011346"/>
              <a:gd name="connsiteY229-28318" fmla="*/ 1045969 h 2017102"/>
              <a:gd name="connsiteX230-28319" fmla="*/ 3697647 w 4011346"/>
              <a:gd name="connsiteY230-28320" fmla="*/ 1015934 h 2017102"/>
              <a:gd name="connsiteX231-28321" fmla="*/ 3751043 w 4011346"/>
              <a:gd name="connsiteY231-28322" fmla="*/ 1022608 h 2017102"/>
              <a:gd name="connsiteX232-28323" fmla="*/ 3774403 w 4011346"/>
              <a:gd name="connsiteY232-28324" fmla="*/ 979224 h 2017102"/>
              <a:gd name="connsiteX233-28325" fmla="*/ 3767729 w 4011346"/>
              <a:gd name="connsiteY233-28326" fmla="*/ 952526 h 2017102"/>
              <a:gd name="connsiteX234-28327" fmla="*/ 3794427 w 4011346"/>
              <a:gd name="connsiteY234-28328" fmla="*/ 919154 h 2017102"/>
              <a:gd name="connsiteX235-28329" fmla="*/ 3804438 w 4011346"/>
              <a:gd name="connsiteY235-28330" fmla="*/ 962538 h 2017102"/>
              <a:gd name="connsiteX236-28331" fmla="*/ 3827799 w 4011346"/>
              <a:gd name="connsiteY236-28332" fmla="*/ 979224 h 2017102"/>
              <a:gd name="connsiteX237-28333" fmla="*/ 3874520 w 4011346"/>
              <a:gd name="connsiteY237-28334" fmla="*/ 999248 h 2017102"/>
              <a:gd name="connsiteX238-28335" fmla="*/ 3894544 w 4011346"/>
              <a:gd name="connsiteY238-28336" fmla="*/ 1025945 h 2017102"/>
              <a:gd name="connsiteX239-28337" fmla="*/ 3941265 w 4011346"/>
              <a:gd name="connsiteY239-28338" fmla="*/ 1049306 h 2017102"/>
              <a:gd name="connsiteX240-28339" fmla="*/ 3947939 w 4011346"/>
              <a:gd name="connsiteY240-28340" fmla="*/ 1035957 h 2017102"/>
              <a:gd name="connsiteX241-28341" fmla="*/ 3957951 w 4011346"/>
              <a:gd name="connsiteY241-28342" fmla="*/ 972550 h 2017102"/>
              <a:gd name="connsiteX242-28343" fmla="*/ 4004672 w 4011346"/>
              <a:gd name="connsiteY242-28344" fmla="*/ 965875 h 2017102"/>
              <a:gd name="connsiteX243-28345" fmla="*/ 4011346 w 4011346"/>
              <a:gd name="connsiteY243-28346" fmla="*/ 932503 h 2017102"/>
              <a:gd name="connsiteX244-28347" fmla="*/ 3967963 w 4011346"/>
              <a:gd name="connsiteY244-28348" fmla="*/ 895794 h 2017102"/>
              <a:gd name="connsiteX245-28349" fmla="*/ 3921241 w 4011346"/>
              <a:gd name="connsiteY245-28350" fmla="*/ 879107 h 2017102"/>
              <a:gd name="connsiteX246-28351" fmla="*/ 3907892 w 4011346"/>
              <a:gd name="connsiteY246-28352" fmla="*/ 882445 h 2017102"/>
              <a:gd name="connsiteX247-28353" fmla="*/ 3907892 w 4011346"/>
              <a:gd name="connsiteY247-28354" fmla="*/ 915817 h 2017102"/>
              <a:gd name="connsiteX248-28355" fmla="*/ 3887869 w 4011346"/>
              <a:gd name="connsiteY248-28356" fmla="*/ 909142 h 2017102"/>
              <a:gd name="connsiteX249-28357" fmla="*/ 3874520 w 4011346"/>
              <a:gd name="connsiteY249-28358" fmla="*/ 855747 h 2017102"/>
              <a:gd name="connsiteX250-28359" fmla="*/ 3817787 w 4011346"/>
              <a:gd name="connsiteY250-28360" fmla="*/ 792340 h 2017102"/>
              <a:gd name="connsiteX251-28361" fmla="*/ 3717671 w 4011346"/>
              <a:gd name="connsiteY251-28362" fmla="*/ 715583 h 2017102"/>
              <a:gd name="connsiteX252-28363" fmla="*/ 3664275 w 4011346"/>
              <a:gd name="connsiteY252-28364" fmla="*/ 695560 h 2017102"/>
              <a:gd name="connsiteX253-28365" fmla="*/ 3584181 w 4011346"/>
              <a:gd name="connsiteY253-28366" fmla="*/ 688886 h 2017102"/>
              <a:gd name="connsiteX254-28367" fmla="*/ 3520774 w 4011346"/>
              <a:gd name="connsiteY254-28368" fmla="*/ 672199 h 2017102"/>
              <a:gd name="connsiteX255-28369" fmla="*/ 3530786 w 4011346"/>
              <a:gd name="connsiteY255-28370" fmla="*/ 712246 h 2017102"/>
              <a:gd name="connsiteX256-28371" fmla="*/ 3537460 w 4011346"/>
              <a:gd name="connsiteY256-28372" fmla="*/ 738944 h 2017102"/>
              <a:gd name="connsiteX257-28373" fmla="*/ 3507425 w 4011346"/>
              <a:gd name="connsiteY257-28374" fmla="*/ 762304 h 2017102"/>
              <a:gd name="connsiteX258-28375" fmla="*/ 3477390 w 4011346"/>
              <a:gd name="connsiteY258-28376" fmla="*/ 735607 h 2017102"/>
              <a:gd name="connsiteX259-28377" fmla="*/ 3477390 w 4011346"/>
              <a:gd name="connsiteY259-28378" fmla="*/ 715583 h 2017102"/>
              <a:gd name="connsiteX260-28379" fmla="*/ 3504088 w 4011346"/>
              <a:gd name="connsiteY260-28380" fmla="*/ 695560 h 2017102"/>
              <a:gd name="connsiteX261-28381" fmla="*/ 3467379 w 4011346"/>
              <a:gd name="connsiteY261-28382" fmla="*/ 682211 h 2017102"/>
              <a:gd name="connsiteX262-28383" fmla="*/ 3450692 w 4011346"/>
              <a:gd name="connsiteY262-28384" fmla="*/ 708909 h 2017102"/>
              <a:gd name="connsiteX263-28385" fmla="*/ 3440681 w 4011346"/>
              <a:gd name="connsiteY263-28386" fmla="*/ 722258 h 2017102"/>
              <a:gd name="connsiteX264-28387" fmla="*/ 3357250 w 4011346"/>
              <a:gd name="connsiteY264-28388" fmla="*/ 708909 h 2017102"/>
              <a:gd name="connsiteX265-28389" fmla="*/ 3297180 w 4011346"/>
              <a:gd name="connsiteY265-28390" fmla="*/ 715583 h 2017102"/>
              <a:gd name="connsiteX266-28391" fmla="*/ 3267145 w 4011346"/>
              <a:gd name="connsiteY266-28392" fmla="*/ 692223 h 2017102"/>
              <a:gd name="connsiteX267-28393" fmla="*/ 3267145 w 4011346"/>
              <a:gd name="connsiteY267-28394" fmla="*/ 655513 h 2017102"/>
              <a:gd name="connsiteX268-28395" fmla="*/ 3203738 w 4011346"/>
              <a:gd name="connsiteY268-28396" fmla="*/ 598780 h 2017102"/>
              <a:gd name="connsiteX269-28397" fmla="*/ 3076923 w 4011346"/>
              <a:gd name="connsiteY269-28398" fmla="*/ 605455 h 2017102"/>
              <a:gd name="connsiteX270-28399" fmla="*/ 3043551 w 4011346"/>
              <a:gd name="connsiteY270-28400" fmla="*/ 582094 h 2017102"/>
              <a:gd name="connsiteX271-28401" fmla="*/ 3000167 w 4011346"/>
              <a:gd name="connsiteY271-28402" fmla="*/ 535373 h 2017102"/>
              <a:gd name="connsiteX272-28403" fmla="*/ 3013516 w 4011346"/>
              <a:gd name="connsiteY272-28404" fmla="*/ 528699 h 2017102"/>
              <a:gd name="connsiteX273-28405" fmla="*/ 3000167 w 4011346"/>
              <a:gd name="connsiteY273-28406" fmla="*/ 508675 h 2017102"/>
              <a:gd name="connsiteX274-28407" fmla="*/ 2970132 w 4011346"/>
              <a:gd name="connsiteY274-28408" fmla="*/ 505338 h 2017102"/>
              <a:gd name="connsiteX275-28409" fmla="*/ 2920073 w 4011346"/>
              <a:gd name="connsiteY275-28410" fmla="*/ 552059 h 2017102"/>
              <a:gd name="connsiteX276-28411" fmla="*/ 2920073 w 4011346"/>
              <a:gd name="connsiteY276-28412" fmla="*/ 552059 h 2017102"/>
              <a:gd name="connsiteX277-28413" fmla="*/ 2916736 w 4011346"/>
              <a:gd name="connsiteY277-28414" fmla="*/ 502001 h 2017102"/>
              <a:gd name="connsiteX278-28415" fmla="*/ 2936760 w 4011346"/>
              <a:gd name="connsiteY278-28416" fmla="*/ 498664 h 2017102"/>
              <a:gd name="connsiteX279-28417" fmla="*/ 2866678 w 4011346"/>
              <a:gd name="connsiteY279-28418" fmla="*/ 468629 h 2017102"/>
              <a:gd name="connsiteX280-28419" fmla="*/ 2813282 w 4011346"/>
              <a:gd name="connsiteY280-28420" fmla="*/ 465291 h 2017102"/>
              <a:gd name="connsiteX281-28421" fmla="*/ 2793259 w 4011346"/>
              <a:gd name="connsiteY281-28422" fmla="*/ 488652 h 2017102"/>
              <a:gd name="connsiteX282-28423" fmla="*/ 2743200 w 4011346"/>
              <a:gd name="connsiteY282-28424" fmla="*/ 498664 h 2017102"/>
              <a:gd name="connsiteX283-28425" fmla="*/ 2786584 w 4011346"/>
              <a:gd name="connsiteY283-28426" fmla="*/ 508675 h 2017102"/>
              <a:gd name="connsiteX284-28427" fmla="*/ 2763224 w 4011346"/>
              <a:gd name="connsiteY284-28428" fmla="*/ 528699 h 2017102"/>
              <a:gd name="connsiteX285-28429" fmla="*/ 2769898 w 4011346"/>
              <a:gd name="connsiteY285-28430" fmla="*/ 578757 h 2017102"/>
              <a:gd name="connsiteX286-28431" fmla="*/ 2749875 w 4011346"/>
              <a:gd name="connsiteY286-28432" fmla="*/ 562071 h 2017102"/>
              <a:gd name="connsiteX287-28433" fmla="*/ 2733189 w 4011346"/>
              <a:gd name="connsiteY287-28434" fmla="*/ 575420 h 2017102"/>
              <a:gd name="connsiteX288-28435" fmla="*/ 2666444 w 4011346"/>
              <a:gd name="connsiteY288-28436" fmla="*/ 565408 h 2017102"/>
              <a:gd name="connsiteX289-28437" fmla="*/ 2636409 w 4011346"/>
              <a:gd name="connsiteY289-28438" fmla="*/ 575420 h 2017102"/>
              <a:gd name="connsiteX290-28439" fmla="*/ 2603037 w 4011346"/>
              <a:gd name="connsiteY290-28440" fmla="*/ 535373 h 2017102"/>
              <a:gd name="connsiteX291-28441" fmla="*/ 2569665 w 4011346"/>
              <a:gd name="connsiteY291-28442" fmla="*/ 618804 h 2017102"/>
              <a:gd name="connsiteX292-28443" fmla="*/ 2552979 w 4011346"/>
              <a:gd name="connsiteY292-28444" fmla="*/ 638827 h 2017102"/>
              <a:gd name="connsiteX293-28445" fmla="*/ 2469548 w 4011346"/>
              <a:gd name="connsiteY293-28446" fmla="*/ 502001 h 2017102"/>
              <a:gd name="connsiteX294-28447" fmla="*/ 2446187 w 4011346"/>
              <a:gd name="connsiteY294-28448" fmla="*/ 518687 h 2017102"/>
              <a:gd name="connsiteX295-28449" fmla="*/ 2442850 w 4011346"/>
              <a:gd name="connsiteY295-28450" fmla="*/ 485315 h 2017102"/>
              <a:gd name="connsiteX296-28451" fmla="*/ 2449525 w 4011346"/>
              <a:gd name="connsiteY296-28452" fmla="*/ 415233 h 2017102"/>
              <a:gd name="connsiteX297-28453" fmla="*/ 2386117 w 4011346"/>
              <a:gd name="connsiteY297-28454" fmla="*/ 388535 h 2017102"/>
              <a:gd name="connsiteX298-28455" fmla="*/ 2369431 w 4011346"/>
              <a:gd name="connsiteY298-28456" fmla="*/ 428582 h 2017102"/>
              <a:gd name="connsiteX299-28457" fmla="*/ 2379443 w 4011346"/>
              <a:gd name="connsiteY299-28458" fmla="*/ 451942 h 2017102"/>
              <a:gd name="connsiteX300-28459" fmla="*/ 2376106 w 4011346"/>
              <a:gd name="connsiteY300-28460" fmla="*/ 471966 h 2017102"/>
              <a:gd name="connsiteX301-28461" fmla="*/ 2352745 w 4011346"/>
              <a:gd name="connsiteY301-28462" fmla="*/ 448605 h 2017102"/>
              <a:gd name="connsiteX302-28463" fmla="*/ 2316036 w 4011346"/>
              <a:gd name="connsiteY302-28464" fmla="*/ 455280 h 2017102"/>
              <a:gd name="connsiteX303-28465" fmla="*/ 2272652 w 4011346"/>
              <a:gd name="connsiteY303-28466" fmla="*/ 441931 h 2017102"/>
              <a:gd name="connsiteX304-28467" fmla="*/ 2245954 w 4011346"/>
              <a:gd name="connsiteY304-28468" fmla="*/ 401884 h 2017102"/>
              <a:gd name="connsiteX305-28469" fmla="*/ 2209244 w 4011346"/>
              <a:gd name="connsiteY305-28470" fmla="*/ 398547 h 2017102"/>
              <a:gd name="connsiteX306-28471" fmla="*/ 2159186 w 4011346"/>
              <a:gd name="connsiteY306-28472" fmla="*/ 388535 h 2017102"/>
              <a:gd name="connsiteX307-28473" fmla="*/ 2132488 w 4011346"/>
              <a:gd name="connsiteY307-28474" fmla="*/ 405221 h 2017102"/>
              <a:gd name="connsiteX308-28475" fmla="*/ 2115802 w 4011346"/>
              <a:gd name="connsiteY308-28476" fmla="*/ 418570 h 2017102"/>
              <a:gd name="connsiteX309-28477" fmla="*/ 2115802 w 4011346"/>
              <a:gd name="connsiteY309-28478" fmla="*/ 388535 h 2017102"/>
              <a:gd name="connsiteX310-28479" fmla="*/ 2082430 w 4011346"/>
              <a:gd name="connsiteY310-28480" fmla="*/ 385198 h 2017102"/>
              <a:gd name="connsiteX311-28481" fmla="*/ 2045720 w 4011346"/>
              <a:gd name="connsiteY311-28482" fmla="*/ 358500 h 2017102"/>
              <a:gd name="connsiteX312-28483" fmla="*/ 2025697 w 4011346"/>
              <a:gd name="connsiteY312-28484" fmla="*/ 388535 h 2017102"/>
              <a:gd name="connsiteX313-28485" fmla="*/ 2055732 w 4011346"/>
              <a:gd name="connsiteY313-28486" fmla="*/ 385198 h 2017102"/>
              <a:gd name="connsiteX314-28487" fmla="*/ 2045720 w 4011346"/>
              <a:gd name="connsiteY314-28488" fmla="*/ 411896 h 2017102"/>
              <a:gd name="connsiteX315-28489" fmla="*/ 1988987 w 4011346"/>
              <a:gd name="connsiteY315-28490" fmla="*/ 431919 h 2017102"/>
              <a:gd name="connsiteX316-28491" fmla="*/ 1935592 w 4011346"/>
              <a:gd name="connsiteY316-28492" fmla="*/ 441931 h 2017102"/>
              <a:gd name="connsiteX317-28493" fmla="*/ 1995662 w 4011346"/>
              <a:gd name="connsiteY317-28494" fmla="*/ 385198 h 2017102"/>
              <a:gd name="connsiteX318-28495" fmla="*/ 2055732 w 4011346"/>
              <a:gd name="connsiteY318-28496" fmla="*/ 315116 h 2017102"/>
              <a:gd name="connsiteX319-28497" fmla="*/ 2055732 w 4011346"/>
              <a:gd name="connsiteY319-28498" fmla="*/ 315116 h 2017102"/>
              <a:gd name="connsiteX320-28499" fmla="*/ 2129860 w 4011346"/>
              <a:gd name="connsiteY320-28500" fmla="*/ 245536 h 2017102"/>
              <a:gd name="connsiteX321-28501" fmla="*/ 2127003 w 4011346"/>
              <a:gd name="connsiteY321-28502" fmla="*/ 171242 h 2017102"/>
              <a:gd name="connsiteX322-28503" fmla="*/ 2092713 w 4011346"/>
              <a:gd name="connsiteY322-28504" fmla="*/ 102662 h 2017102"/>
              <a:gd name="connsiteX323-28505" fmla="*/ 1938408 w 4011346"/>
              <a:gd name="connsiteY323-28506" fmla="*/ 162668 h 2017102"/>
              <a:gd name="connsiteX324-28507" fmla="*/ 1877440 w 4011346"/>
              <a:gd name="connsiteY324-28508" fmla="*/ 0 h 2017102"/>
              <a:gd name="connsiteX325-28509" fmla="*/ 1835474 w 4011346"/>
              <a:gd name="connsiteY325-28510" fmla="*/ 38128 h 2017102"/>
              <a:gd name="connsiteX326-28511" fmla="*/ 1818788 w 4011346"/>
              <a:gd name="connsiteY326-28512" fmla="*/ 78175 h 2017102"/>
              <a:gd name="connsiteX327-28513" fmla="*/ 1838813 w 4011346"/>
              <a:gd name="connsiteY327-28514" fmla="*/ 131569 h 2017102"/>
              <a:gd name="connsiteX328-28515" fmla="*/ 1782079 w 4011346"/>
              <a:gd name="connsiteY328-28516" fmla="*/ 118220 h 2017102"/>
              <a:gd name="connsiteX329-28517" fmla="*/ 1768731 w 4011346"/>
              <a:gd name="connsiteY329-28518" fmla="*/ 164942 h 2017102"/>
              <a:gd name="connsiteX330-28519" fmla="*/ 1705322 w 4011346"/>
              <a:gd name="connsiteY330-28520" fmla="*/ 188302 h 2017102"/>
              <a:gd name="connsiteX331-28521" fmla="*/ 1685300 w 4011346"/>
              <a:gd name="connsiteY331-28522" fmla="*/ 161604 h 2017102"/>
              <a:gd name="connsiteX332-28523" fmla="*/ 1615218 w 4011346"/>
              <a:gd name="connsiteY332-28524" fmla="*/ 164942 h 2017102"/>
              <a:gd name="connsiteX333-28525" fmla="*/ 1638579 w 4011346"/>
              <a:gd name="connsiteY333-28526" fmla="*/ 194977 h 2017102"/>
              <a:gd name="connsiteX334-28527" fmla="*/ 1528449 w 4011346"/>
              <a:gd name="connsiteY334-28528" fmla="*/ 221673 h 2017102"/>
              <a:gd name="connsiteX335-28529" fmla="*/ 1465043 w 4011346"/>
              <a:gd name="connsiteY335-28530" fmla="*/ 305104 h 2017102"/>
              <a:gd name="connsiteX336-28531" fmla="*/ 1448357 w 4011346"/>
              <a:gd name="connsiteY336-28532" fmla="*/ 331802 h 2017102"/>
              <a:gd name="connsiteX337-28533" fmla="*/ 1481729 w 4011346"/>
              <a:gd name="connsiteY337-28534" fmla="*/ 365175 h 2017102"/>
              <a:gd name="connsiteX338-28535" fmla="*/ 1481729 w 4011346"/>
              <a:gd name="connsiteY338-28536" fmla="*/ 395210 h 2017102"/>
              <a:gd name="connsiteX339-28537" fmla="*/ 1458368 w 4011346"/>
              <a:gd name="connsiteY339-28538" fmla="*/ 398547 h 2017102"/>
              <a:gd name="connsiteX340-28539" fmla="*/ 1458368 w 4011346"/>
              <a:gd name="connsiteY340-28540" fmla="*/ 378523 h 2017102"/>
              <a:gd name="connsiteX341-28541" fmla="*/ 1418322 w 4011346"/>
              <a:gd name="connsiteY341-28542" fmla="*/ 388535 h 2017102"/>
              <a:gd name="connsiteX342-28543" fmla="*/ 1368263 w 4011346"/>
              <a:gd name="connsiteY342-28544" fmla="*/ 395210 h 2017102"/>
              <a:gd name="connsiteX343-28545" fmla="*/ 1321542 w 4011346"/>
              <a:gd name="connsiteY343-28546" fmla="*/ 401884 h 2017102"/>
              <a:gd name="connsiteX344-28547" fmla="*/ 1318205 w 4011346"/>
              <a:gd name="connsiteY344-28548" fmla="*/ 488652 h 2017102"/>
              <a:gd name="connsiteX345-28549" fmla="*/ 1358252 w 4011346"/>
              <a:gd name="connsiteY345-28550" fmla="*/ 512013 h 2017102"/>
              <a:gd name="connsiteX346-28551" fmla="*/ 1374938 w 4011346"/>
              <a:gd name="connsiteY346-28552" fmla="*/ 542048 h 2017102"/>
              <a:gd name="connsiteX347-28553" fmla="*/ 1384949 w 4011346"/>
              <a:gd name="connsiteY347-28554" fmla="*/ 565408 h 2017102"/>
              <a:gd name="connsiteX348-28555" fmla="*/ 1394961 w 4011346"/>
              <a:gd name="connsiteY348-28556" fmla="*/ 615467 h 2017102"/>
              <a:gd name="connsiteX349-28557" fmla="*/ 1384949 w 4011346"/>
              <a:gd name="connsiteY349-28558" fmla="*/ 645502 h 2017102"/>
              <a:gd name="connsiteX350-28559" fmla="*/ 1358252 w 4011346"/>
              <a:gd name="connsiteY350-28560" fmla="*/ 612129 h 2017102"/>
              <a:gd name="connsiteX351-28561" fmla="*/ 1361589 w 4011346"/>
              <a:gd name="connsiteY351-28562" fmla="*/ 582094 h 2017102"/>
              <a:gd name="connsiteX352-28563" fmla="*/ 1351577 w 4011346"/>
              <a:gd name="connsiteY352-28564" fmla="*/ 542048 h 2017102"/>
              <a:gd name="connsiteX353-28565" fmla="*/ 1328217 w 4011346"/>
              <a:gd name="connsiteY353-28566" fmla="*/ 548722 h 2017102"/>
              <a:gd name="connsiteX354-28567" fmla="*/ 1281495 w 4011346"/>
              <a:gd name="connsiteY354-28568" fmla="*/ 512013 h 2017102"/>
              <a:gd name="connsiteX355-28569" fmla="*/ 1241449 w 4011346"/>
              <a:gd name="connsiteY355-28570" fmla="*/ 508675 h 2017102"/>
              <a:gd name="connsiteX356-28571" fmla="*/ 1241449 w 4011346"/>
              <a:gd name="connsiteY356-28572" fmla="*/ 555396 h 2017102"/>
              <a:gd name="connsiteX357-28573" fmla="*/ 1201402 w 4011346"/>
              <a:gd name="connsiteY357-28574" fmla="*/ 535373 h 2017102"/>
              <a:gd name="connsiteX358-28575" fmla="*/ 1228100 w 4011346"/>
              <a:gd name="connsiteY358-28576" fmla="*/ 585431 h 2017102"/>
              <a:gd name="connsiteX359-28577" fmla="*/ 1258135 w 4011346"/>
              <a:gd name="connsiteY359-28578" fmla="*/ 595443 h 2017102"/>
              <a:gd name="connsiteX360-28579" fmla="*/ 1258135 w 4011346"/>
              <a:gd name="connsiteY360-28580" fmla="*/ 615467 h 2017102"/>
              <a:gd name="connsiteX361-28581" fmla="*/ 1198065 w 4011346"/>
              <a:gd name="connsiteY361-28582" fmla="*/ 592106 h 2017102"/>
              <a:gd name="connsiteX362-28583" fmla="*/ 1181379 w 4011346"/>
              <a:gd name="connsiteY362-28584" fmla="*/ 592106 h 2017102"/>
              <a:gd name="connsiteX363-28585" fmla="*/ 1178041 w 4011346"/>
              <a:gd name="connsiteY363-28586" fmla="*/ 548722 h 2017102"/>
              <a:gd name="connsiteX364-28587" fmla="*/ 1171367 w 4011346"/>
              <a:gd name="connsiteY364-28588" fmla="*/ 461954 h 2017102"/>
              <a:gd name="connsiteX365-28589" fmla="*/ 1161355 w 4011346"/>
              <a:gd name="connsiteY365-28590" fmla="*/ 532036 h 2017102"/>
              <a:gd name="connsiteX366-28591" fmla="*/ 1137995 w 4011346"/>
              <a:gd name="connsiteY366-28592" fmla="*/ 562071 h 2017102"/>
              <a:gd name="connsiteX367-28593" fmla="*/ 1158018 w 4011346"/>
              <a:gd name="connsiteY367-28594" fmla="*/ 608792 h 2017102"/>
              <a:gd name="connsiteX368-28595" fmla="*/ 1158018 w 4011346"/>
              <a:gd name="connsiteY368-28596" fmla="*/ 642164 h 2017102"/>
              <a:gd name="connsiteX369-28597" fmla="*/ 1141332 w 4011346"/>
              <a:gd name="connsiteY369-28598" fmla="*/ 692223 h 2017102"/>
              <a:gd name="connsiteX370-28599" fmla="*/ 1154681 w 4011346"/>
              <a:gd name="connsiteY370-28600" fmla="*/ 725595 h 2017102"/>
              <a:gd name="connsiteX371-28601" fmla="*/ 1184716 w 4011346"/>
              <a:gd name="connsiteY371-28602" fmla="*/ 732269 h 2017102"/>
              <a:gd name="connsiteX372-28603" fmla="*/ 1221425 w 4011346"/>
              <a:gd name="connsiteY372-28604" fmla="*/ 738944 h 2017102"/>
              <a:gd name="connsiteX373-28605" fmla="*/ 1241449 w 4011346"/>
              <a:gd name="connsiteY373-28606" fmla="*/ 762304 h 2017102"/>
              <a:gd name="connsiteX374-28607" fmla="*/ 1258135 w 4011346"/>
              <a:gd name="connsiteY374-28608" fmla="*/ 805688 h 2017102"/>
              <a:gd name="connsiteX375-28609" fmla="*/ 1258135 w 4011346"/>
              <a:gd name="connsiteY375-28610" fmla="*/ 805688 h 2017102"/>
              <a:gd name="connsiteX376-28611" fmla="*/ 1254798 w 4011346"/>
              <a:gd name="connsiteY376-28612" fmla="*/ 839061 h 2017102"/>
              <a:gd name="connsiteX377-28613" fmla="*/ 1274821 w 4011346"/>
              <a:gd name="connsiteY377-28614" fmla="*/ 859084 h 2017102"/>
              <a:gd name="connsiteX378-28615" fmla="*/ 1244786 w 4011346"/>
              <a:gd name="connsiteY378-28616" fmla="*/ 865759 h 2017102"/>
              <a:gd name="connsiteX379-28617" fmla="*/ 1224763 w 4011346"/>
              <a:gd name="connsiteY379-28618" fmla="*/ 825712 h 2017102"/>
              <a:gd name="connsiteX380-28619" fmla="*/ 1224763 w 4011346"/>
              <a:gd name="connsiteY380-28620" fmla="*/ 785665 h 2017102"/>
              <a:gd name="connsiteX381-28621" fmla="*/ 1194727 w 4011346"/>
              <a:gd name="connsiteY381-28622" fmla="*/ 748956 h 2017102"/>
              <a:gd name="connsiteX382-28623" fmla="*/ 1164692 w 4011346"/>
              <a:gd name="connsiteY382-28624" fmla="*/ 792340 h 2017102"/>
              <a:gd name="connsiteX383-28625" fmla="*/ 1178041 w 4011346"/>
              <a:gd name="connsiteY383-28626" fmla="*/ 835723 h 2017102"/>
              <a:gd name="connsiteX384-28627" fmla="*/ 1137995 w 4011346"/>
              <a:gd name="connsiteY384-28628" fmla="*/ 892456 h 2017102"/>
              <a:gd name="connsiteX385-28629" fmla="*/ 1097948 w 4011346"/>
              <a:gd name="connsiteY385-28630" fmla="*/ 949189 h 2017102"/>
              <a:gd name="connsiteX386-28631" fmla="*/ 1007843 w 4011346"/>
              <a:gd name="connsiteY386-28632" fmla="*/ 912480 h 2017102"/>
              <a:gd name="connsiteX387-28633" fmla="*/ 1074587 w 4011346"/>
              <a:gd name="connsiteY387-28634" fmla="*/ 909142 h 2017102"/>
              <a:gd name="connsiteX388-28635" fmla="*/ 1107960 w 4011346"/>
              <a:gd name="connsiteY388-28636" fmla="*/ 845735 h 2017102"/>
              <a:gd name="connsiteX389-28637" fmla="*/ 1121309 w 4011346"/>
              <a:gd name="connsiteY389-28638" fmla="*/ 802351 h 2017102"/>
              <a:gd name="connsiteX390-28639" fmla="*/ 1127983 w 4011346"/>
              <a:gd name="connsiteY390-28640" fmla="*/ 768979 h 2017102"/>
              <a:gd name="connsiteX391-28641" fmla="*/ 1117971 w 4011346"/>
              <a:gd name="connsiteY391-28642" fmla="*/ 752293 h 2017102"/>
              <a:gd name="connsiteX392-28643" fmla="*/ 1114634 w 4011346"/>
              <a:gd name="connsiteY392-28644" fmla="*/ 702234 h 2017102"/>
              <a:gd name="connsiteX393-28645" fmla="*/ 1104622 w 4011346"/>
              <a:gd name="connsiteY393-28646" fmla="*/ 622141 h 2017102"/>
              <a:gd name="connsiteX394-28647" fmla="*/ 1101285 w 4011346"/>
              <a:gd name="connsiteY394-28648" fmla="*/ 562071 h 2017102"/>
              <a:gd name="connsiteX395-28649" fmla="*/ 1124646 w 4011346"/>
              <a:gd name="connsiteY395-28650" fmla="*/ 468629 h 2017102"/>
              <a:gd name="connsiteX396-28651" fmla="*/ 1031203 w 4011346"/>
              <a:gd name="connsiteY396-28652" fmla="*/ 458617 h 2017102"/>
              <a:gd name="connsiteX397-28653" fmla="*/ 1014517 w 4011346"/>
              <a:gd name="connsiteY397-28654" fmla="*/ 515350 h 2017102"/>
              <a:gd name="connsiteX398-28655" fmla="*/ 1024529 w 4011346"/>
              <a:gd name="connsiteY398-28656" fmla="*/ 562071 h 2017102"/>
              <a:gd name="connsiteX399-28657" fmla="*/ 981145 w 4011346"/>
              <a:gd name="connsiteY399-28658" fmla="*/ 615467 h 2017102"/>
              <a:gd name="connsiteX400-28659" fmla="*/ 991157 w 4011346"/>
              <a:gd name="connsiteY400-28660" fmla="*/ 652176 h 2017102"/>
              <a:gd name="connsiteX401-28661" fmla="*/ 981145 w 4011346"/>
              <a:gd name="connsiteY401-28662" fmla="*/ 698897 h 2017102"/>
              <a:gd name="connsiteX402-28663" fmla="*/ 1001168 w 4011346"/>
              <a:gd name="connsiteY402-28664" fmla="*/ 722258 h 2017102"/>
              <a:gd name="connsiteX403-28665" fmla="*/ 1017854 w 4011346"/>
              <a:gd name="connsiteY403-28666" fmla="*/ 768979 h 2017102"/>
              <a:gd name="connsiteX404-28667" fmla="*/ 1047890 w 4011346"/>
              <a:gd name="connsiteY404-28668" fmla="*/ 755630 h 2017102"/>
              <a:gd name="connsiteX405-28669" fmla="*/ 1014517 w 4011346"/>
              <a:gd name="connsiteY405-28670" fmla="*/ 809026 h 2017102"/>
              <a:gd name="connsiteX406-28671" fmla="*/ 957784 w 4011346"/>
              <a:gd name="connsiteY406-28672" fmla="*/ 755630 h 2017102"/>
              <a:gd name="connsiteX407-28673" fmla="*/ 884365 w 4011346"/>
              <a:gd name="connsiteY407-28674" fmla="*/ 718921 h 2017102"/>
              <a:gd name="connsiteX408-28675" fmla="*/ 824295 w 4011346"/>
              <a:gd name="connsiteY408-28676" fmla="*/ 695560 h 2017102"/>
              <a:gd name="connsiteX409-28677" fmla="*/ 810946 w 4011346"/>
              <a:gd name="connsiteY409-28678" fmla="*/ 732269 h 2017102"/>
              <a:gd name="connsiteX410-28679" fmla="*/ 827633 w 4011346"/>
              <a:gd name="connsiteY410-28680" fmla="*/ 768979 h 2017102"/>
              <a:gd name="connsiteX411-28681" fmla="*/ 814284 w 4011346"/>
              <a:gd name="connsiteY411-28682" fmla="*/ 792340 h 2017102"/>
              <a:gd name="connsiteX412-28683" fmla="*/ 800935 w 4011346"/>
              <a:gd name="connsiteY412-28684" fmla="*/ 809026 h 2017102"/>
              <a:gd name="connsiteX413-28685" fmla="*/ 770900 w 4011346"/>
              <a:gd name="connsiteY413-28686" fmla="*/ 752293 h 2017102"/>
              <a:gd name="connsiteX414-28687" fmla="*/ 744202 w 4011346"/>
              <a:gd name="connsiteY414-28688" fmla="*/ 789002 h 2017102"/>
              <a:gd name="connsiteX415-28689" fmla="*/ 707492 w 4011346"/>
              <a:gd name="connsiteY415-28690" fmla="*/ 782328 h 2017102"/>
              <a:gd name="connsiteX416-28691" fmla="*/ 654097 w 4011346"/>
              <a:gd name="connsiteY416-28692" fmla="*/ 819037 h 2017102"/>
              <a:gd name="connsiteX417-28693" fmla="*/ 644085 w 4011346"/>
              <a:gd name="connsiteY417-28694" fmla="*/ 795677 h 2017102"/>
              <a:gd name="connsiteX418-28695" fmla="*/ 654097 w 4011346"/>
              <a:gd name="connsiteY418-28696" fmla="*/ 758967 h 2017102"/>
              <a:gd name="connsiteX419-28697" fmla="*/ 614050 w 4011346"/>
              <a:gd name="connsiteY419-28698" fmla="*/ 795677 h 2017102"/>
              <a:gd name="connsiteX420-28699" fmla="*/ 594027 w 4011346"/>
              <a:gd name="connsiteY420-28700" fmla="*/ 795677 h 2017102"/>
              <a:gd name="connsiteX421-28701" fmla="*/ 533957 w 4011346"/>
              <a:gd name="connsiteY421-28702" fmla="*/ 829049 h 2017102"/>
              <a:gd name="connsiteX422-28703" fmla="*/ 510596 w 4011346"/>
              <a:gd name="connsiteY422-28704" fmla="*/ 852410 h 2017102"/>
              <a:gd name="connsiteX423-28705" fmla="*/ 500584 w 4011346"/>
              <a:gd name="connsiteY423-28706" fmla="*/ 899131 h 2017102"/>
              <a:gd name="connsiteX424-28707" fmla="*/ 450526 w 4011346"/>
              <a:gd name="connsiteY424-28708" fmla="*/ 885782 h 2017102"/>
              <a:gd name="connsiteX425-28709" fmla="*/ 433840 w 4011346"/>
              <a:gd name="connsiteY425-28710" fmla="*/ 849072 h 2017102"/>
              <a:gd name="connsiteX426-28711" fmla="*/ 467212 w 4011346"/>
              <a:gd name="connsiteY426-28712" fmla="*/ 819037 h 2017102"/>
              <a:gd name="connsiteX427-28713" fmla="*/ 453863 w 4011346"/>
              <a:gd name="connsiteY427-28714" fmla="*/ 795677 h 2017102"/>
              <a:gd name="connsiteX428-28715" fmla="*/ 390456 w 4011346"/>
              <a:gd name="connsiteY428-28716" fmla="*/ 765642 h 2017102"/>
              <a:gd name="connsiteX429-28717" fmla="*/ 417154 w 4011346"/>
              <a:gd name="connsiteY429-28718" fmla="*/ 815700 h 2017102"/>
              <a:gd name="connsiteX430-28719" fmla="*/ 407142 w 4011346"/>
              <a:gd name="connsiteY430-28720" fmla="*/ 859084 h 2017102"/>
              <a:gd name="connsiteX431-28721" fmla="*/ 413817 w 4011346"/>
              <a:gd name="connsiteY431-28722" fmla="*/ 895794 h 2017102"/>
              <a:gd name="connsiteX432-28723" fmla="*/ 427165 w 4011346"/>
              <a:gd name="connsiteY432-28724" fmla="*/ 919154 h 2017102"/>
              <a:gd name="connsiteX433-28725" fmla="*/ 413817 w 4011346"/>
              <a:gd name="connsiteY433-28726" fmla="*/ 949189 h 2017102"/>
              <a:gd name="connsiteX434-28727" fmla="*/ 390456 w 4011346"/>
              <a:gd name="connsiteY434-28728" fmla="*/ 925829 h 2017102"/>
              <a:gd name="connsiteX435-28729" fmla="*/ 360421 w 4011346"/>
              <a:gd name="connsiteY435-28730" fmla="*/ 922491 h 2017102"/>
              <a:gd name="connsiteX436-28731" fmla="*/ 333723 w 4011346"/>
              <a:gd name="connsiteY436-28732" fmla="*/ 962538 h 2017102"/>
              <a:gd name="connsiteX437-28733" fmla="*/ 307025 w 4011346"/>
              <a:gd name="connsiteY437-28734" fmla="*/ 982561 h 2017102"/>
              <a:gd name="connsiteX438-28735" fmla="*/ 320374 w 4011346"/>
              <a:gd name="connsiteY438-28736" fmla="*/ 1009259 h 2017102"/>
              <a:gd name="connsiteX439-28737" fmla="*/ 303688 w 4011346"/>
              <a:gd name="connsiteY439-28738" fmla="*/ 1032620 h 2017102"/>
              <a:gd name="connsiteX440-28739" fmla="*/ 233606 w 4011346"/>
              <a:gd name="connsiteY440-28740" fmla="*/ 995910 h 2017102"/>
              <a:gd name="connsiteX441-28741" fmla="*/ 243618 w 4011346"/>
              <a:gd name="connsiteY441-28742" fmla="*/ 1045969 h 2017102"/>
              <a:gd name="connsiteX442-28743" fmla="*/ 263641 w 4011346"/>
              <a:gd name="connsiteY442-28744" fmla="*/ 1065992 h 2017102"/>
              <a:gd name="connsiteX443-28745" fmla="*/ 250292 w 4011346"/>
              <a:gd name="connsiteY443-28746" fmla="*/ 1079341 h 2017102"/>
              <a:gd name="connsiteX444-28747" fmla="*/ 193560 w 4011346"/>
              <a:gd name="connsiteY444-28748" fmla="*/ 1042631 h 2017102"/>
              <a:gd name="connsiteX445-28749" fmla="*/ 170199 w 4011346"/>
              <a:gd name="connsiteY445-28750" fmla="*/ 1002585 h 2017102"/>
              <a:gd name="connsiteX446-28751" fmla="*/ 170199 w 4011346"/>
              <a:gd name="connsiteY446-28752" fmla="*/ 955864 h 2017102"/>
              <a:gd name="connsiteX447-28753" fmla="*/ 133490 w 4011346"/>
              <a:gd name="connsiteY447-28754" fmla="*/ 879107 h 2017102"/>
              <a:gd name="connsiteX448-28755" fmla="*/ 196897 w 4011346"/>
              <a:gd name="connsiteY448-28756" fmla="*/ 909142 h 2017102"/>
              <a:gd name="connsiteX449-28757" fmla="*/ 256967 w 4011346"/>
              <a:gd name="connsiteY449-28758" fmla="*/ 939177 h 2017102"/>
              <a:gd name="connsiteX450-28759" fmla="*/ 293676 w 4011346"/>
              <a:gd name="connsiteY450-28760" fmla="*/ 942515 h 2017102"/>
              <a:gd name="connsiteX451-28761" fmla="*/ 327049 w 4011346"/>
              <a:gd name="connsiteY451-28762" fmla="*/ 912480 h 2017102"/>
              <a:gd name="connsiteX452-28763" fmla="*/ 343735 w 4011346"/>
              <a:gd name="connsiteY452-28764" fmla="*/ 875770 h 2017102"/>
              <a:gd name="connsiteX453-28765" fmla="*/ 333723 w 4011346"/>
              <a:gd name="connsiteY453-28766" fmla="*/ 825712 h 2017102"/>
              <a:gd name="connsiteX454-28767" fmla="*/ 290339 w 4011346"/>
              <a:gd name="connsiteY454-28768" fmla="*/ 805688 h 2017102"/>
              <a:gd name="connsiteX455-28769" fmla="*/ 236944 w 4011346"/>
              <a:gd name="connsiteY455-28770" fmla="*/ 758967 h 2017102"/>
              <a:gd name="connsiteX456-28771" fmla="*/ 133490 w 4011346"/>
              <a:gd name="connsiteY456-28772" fmla="*/ 702234 h 2017102"/>
              <a:gd name="connsiteX0-28773" fmla="*/ 133490 w 4011346"/>
              <a:gd name="connsiteY0-28774" fmla="*/ 702234 h 2017102"/>
              <a:gd name="connsiteX1-28775" fmla="*/ 46722 w 4011346"/>
              <a:gd name="connsiteY1-28776" fmla="*/ 732269 h 2017102"/>
              <a:gd name="connsiteX2-28777" fmla="*/ 33373 w 4011346"/>
              <a:gd name="connsiteY2-28778" fmla="*/ 762304 h 2017102"/>
              <a:gd name="connsiteX3-28779" fmla="*/ 43384 w 4011346"/>
              <a:gd name="connsiteY3-28780" fmla="*/ 792340 h 2017102"/>
              <a:gd name="connsiteX4-28781" fmla="*/ 60071 w 4011346"/>
              <a:gd name="connsiteY4-28782" fmla="*/ 819037 h 2017102"/>
              <a:gd name="connsiteX5-28783" fmla="*/ 73419 w 4011346"/>
              <a:gd name="connsiteY5-28784" fmla="*/ 849072 h 2017102"/>
              <a:gd name="connsiteX6-28785" fmla="*/ 56733 w 4011346"/>
              <a:gd name="connsiteY6-28786" fmla="*/ 872433 h 2017102"/>
              <a:gd name="connsiteX7-28787" fmla="*/ 76757 w 4011346"/>
              <a:gd name="connsiteY7-28788" fmla="*/ 952526 h 2017102"/>
              <a:gd name="connsiteX8-28789" fmla="*/ 66745 w 4011346"/>
              <a:gd name="connsiteY8-28790" fmla="*/ 969213 h 2017102"/>
              <a:gd name="connsiteX9-28791" fmla="*/ 70082 w 4011346"/>
              <a:gd name="connsiteY9-28792" fmla="*/ 995910 h 2017102"/>
              <a:gd name="connsiteX10-28793" fmla="*/ 70082 w 4011346"/>
              <a:gd name="connsiteY10-28794" fmla="*/ 1035957 h 2017102"/>
              <a:gd name="connsiteX11-28795" fmla="*/ 80094 w 4011346"/>
              <a:gd name="connsiteY11-28796" fmla="*/ 1055980 h 2017102"/>
              <a:gd name="connsiteX12-28797" fmla="*/ 76757 w 4011346"/>
              <a:gd name="connsiteY12-28798" fmla="*/ 1079341 h 2017102"/>
              <a:gd name="connsiteX13-28799" fmla="*/ 106792 w 4011346"/>
              <a:gd name="connsiteY13-28800" fmla="*/ 1112713 h 2017102"/>
              <a:gd name="connsiteX14-28801" fmla="*/ 106792 w 4011346"/>
              <a:gd name="connsiteY14-28802" fmla="*/ 1142748 h 2017102"/>
              <a:gd name="connsiteX15-28803" fmla="*/ 13349 w 4011346"/>
              <a:gd name="connsiteY15-28804" fmla="*/ 1232853 h 2017102"/>
              <a:gd name="connsiteX16-28805" fmla="*/ 33373 w 4011346"/>
              <a:gd name="connsiteY16-28806" fmla="*/ 1266226 h 2017102"/>
              <a:gd name="connsiteX17-28807" fmla="*/ 33373 w 4011346"/>
              <a:gd name="connsiteY17-28808" fmla="*/ 1266226 h 2017102"/>
              <a:gd name="connsiteX18-28809" fmla="*/ 16687 w 4011346"/>
              <a:gd name="connsiteY18-28810" fmla="*/ 1296261 h 2017102"/>
              <a:gd name="connsiteX19-28811" fmla="*/ 3338 w 4011346"/>
              <a:gd name="connsiteY19-28812" fmla="*/ 1326296 h 2017102"/>
              <a:gd name="connsiteX20-28813" fmla="*/ 0 w 4011346"/>
              <a:gd name="connsiteY20-28814" fmla="*/ 1386366 h 2017102"/>
              <a:gd name="connsiteX21-28815" fmla="*/ 16687 w 4011346"/>
              <a:gd name="connsiteY21-28816" fmla="*/ 1429750 h 2017102"/>
              <a:gd name="connsiteX22-28817" fmla="*/ 20024 w 4011346"/>
              <a:gd name="connsiteY22-28818" fmla="*/ 1463122 h 2017102"/>
              <a:gd name="connsiteX23-28819" fmla="*/ 56733 w 4011346"/>
              <a:gd name="connsiteY23-28820" fmla="*/ 1473134 h 2017102"/>
              <a:gd name="connsiteX24-28821" fmla="*/ 116803 w 4011346"/>
              <a:gd name="connsiteY24-28822" fmla="*/ 1559902 h 2017102"/>
              <a:gd name="connsiteX25-28823" fmla="*/ 96780 w 4011346"/>
              <a:gd name="connsiteY25-28824" fmla="*/ 1583262 h 2017102"/>
              <a:gd name="connsiteX26-28825" fmla="*/ 93443 w 4011346"/>
              <a:gd name="connsiteY26-28826" fmla="*/ 1613297 h 2017102"/>
              <a:gd name="connsiteX27-28827" fmla="*/ 120141 w 4011346"/>
              <a:gd name="connsiteY27-28828" fmla="*/ 1616634 h 2017102"/>
              <a:gd name="connsiteX28-28829" fmla="*/ 160187 w 4011346"/>
              <a:gd name="connsiteY28-28830" fmla="*/ 1629983 h 2017102"/>
              <a:gd name="connsiteX29-28831" fmla="*/ 186885 w 4011346"/>
              <a:gd name="connsiteY29-28832" fmla="*/ 1643332 h 2017102"/>
              <a:gd name="connsiteX30-28833" fmla="*/ 213583 w 4011346"/>
              <a:gd name="connsiteY30-28834" fmla="*/ 1673367 h 2017102"/>
              <a:gd name="connsiteX31-28835" fmla="*/ 243618 w 4011346"/>
              <a:gd name="connsiteY31-28836" fmla="*/ 1676704 h 2017102"/>
              <a:gd name="connsiteX32-28837" fmla="*/ 287002 w 4011346"/>
              <a:gd name="connsiteY32-28838" fmla="*/ 1706740 h 2017102"/>
              <a:gd name="connsiteX33-28839" fmla="*/ 310363 w 4011346"/>
              <a:gd name="connsiteY33-28840" fmla="*/ 1716751 h 2017102"/>
              <a:gd name="connsiteX34-28841" fmla="*/ 310363 w 4011346"/>
              <a:gd name="connsiteY34-28842" fmla="*/ 1753461 h 2017102"/>
              <a:gd name="connsiteX35-28843" fmla="*/ 270316 w 4011346"/>
              <a:gd name="connsiteY35-28844" fmla="*/ 1793507 h 2017102"/>
              <a:gd name="connsiteX36-28845" fmla="*/ 280327 w 4011346"/>
              <a:gd name="connsiteY36-28846" fmla="*/ 1816868 h 2017102"/>
              <a:gd name="connsiteX37-28847" fmla="*/ 273653 w 4011346"/>
              <a:gd name="connsiteY37-28848" fmla="*/ 1836891 h 2017102"/>
              <a:gd name="connsiteX38-28849" fmla="*/ 266979 w 4011346"/>
              <a:gd name="connsiteY38-28850" fmla="*/ 1853577 h 2017102"/>
              <a:gd name="connsiteX39-28851" fmla="*/ 240281 w 4011346"/>
              <a:gd name="connsiteY39-28852" fmla="*/ 1893624 h 2017102"/>
              <a:gd name="connsiteX40-28853" fmla="*/ 307025 w 4011346"/>
              <a:gd name="connsiteY40-28854" fmla="*/ 1930334 h 2017102"/>
              <a:gd name="connsiteX41-28855" fmla="*/ 337060 w 4011346"/>
              <a:gd name="connsiteY41-28856" fmla="*/ 1937008 h 2017102"/>
              <a:gd name="connsiteX42-28857" fmla="*/ 360421 w 4011346"/>
              <a:gd name="connsiteY42-28858" fmla="*/ 1943683 h 2017102"/>
              <a:gd name="connsiteX43-28859" fmla="*/ 380444 w 4011346"/>
              <a:gd name="connsiteY43-28860" fmla="*/ 1950357 h 2017102"/>
              <a:gd name="connsiteX44-28861" fmla="*/ 407142 w 4011346"/>
              <a:gd name="connsiteY44-28862" fmla="*/ 1970380 h 2017102"/>
              <a:gd name="connsiteX45-28863" fmla="*/ 437177 w 4011346"/>
              <a:gd name="connsiteY45-28864" fmla="*/ 1967043 h 2017102"/>
              <a:gd name="connsiteX46-28865" fmla="*/ 507259 w 4011346"/>
              <a:gd name="connsiteY46-28866" fmla="*/ 2017102 h 2017102"/>
              <a:gd name="connsiteX47-28867" fmla="*/ 517271 w 4011346"/>
              <a:gd name="connsiteY47-28868" fmla="*/ 2003753 h 2017102"/>
              <a:gd name="connsiteX48-28869" fmla="*/ 507259 w 4011346"/>
              <a:gd name="connsiteY48-28870" fmla="*/ 1963706 h 2017102"/>
              <a:gd name="connsiteX49-28871" fmla="*/ 500584 w 4011346"/>
              <a:gd name="connsiteY49-28872" fmla="*/ 1930334 h 2017102"/>
              <a:gd name="connsiteX50-28873" fmla="*/ 483898 w 4011346"/>
              <a:gd name="connsiteY50-28874" fmla="*/ 1886950 h 2017102"/>
              <a:gd name="connsiteX51-28875" fmla="*/ 513933 w 4011346"/>
              <a:gd name="connsiteY51-28876" fmla="*/ 1866926 h 2017102"/>
              <a:gd name="connsiteX52-28877" fmla="*/ 547306 w 4011346"/>
              <a:gd name="connsiteY52-28878" fmla="*/ 1843566 h 2017102"/>
              <a:gd name="connsiteX53-28879" fmla="*/ 527282 w 4011346"/>
              <a:gd name="connsiteY53-28880" fmla="*/ 1826880 h 2017102"/>
              <a:gd name="connsiteX54-28881" fmla="*/ 517271 w 4011346"/>
              <a:gd name="connsiteY54-28882" fmla="*/ 1793507 h 2017102"/>
              <a:gd name="connsiteX55-28883" fmla="*/ 480561 w 4011346"/>
              <a:gd name="connsiteY55-28884" fmla="*/ 1776821 h 2017102"/>
              <a:gd name="connsiteX56-28885" fmla="*/ 470549 w 4011346"/>
              <a:gd name="connsiteY56-28886" fmla="*/ 1756798 h 2017102"/>
              <a:gd name="connsiteX57-28887" fmla="*/ 480561 w 4011346"/>
              <a:gd name="connsiteY57-28888" fmla="*/ 1726763 h 2017102"/>
              <a:gd name="connsiteX58-28889" fmla="*/ 490573 w 4011346"/>
              <a:gd name="connsiteY58-28890" fmla="*/ 1686716 h 2017102"/>
              <a:gd name="connsiteX59-28891" fmla="*/ 513933 w 4011346"/>
              <a:gd name="connsiteY59-28892" fmla="*/ 1706740 h 2017102"/>
              <a:gd name="connsiteX60-28893" fmla="*/ 520608 w 4011346"/>
              <a:gd name="connsiteY60-28894" fmla="*/ 1690053 h 2017102"/>
              <a:gd name="connsiteX61-28895" fmla="*/ 543968 w 4011346"/>
              <a:gd name="connsiteY61-28896" fmla="*/ 1653344 h 2017102"/>
              <a:gd name="connsiteX62-28897" fmla="*/ 574003 w 4011346"/>
              <a:gd name="connsiteY62-28898" fmla="*/ 1636658 h 2017102"/>
              <a:gd name="connsiteX63-28899" fmla="*/ 590690 w 4011346"/>
              <a:gd name="connsiteY63-28900" fmla="*/ 1650007 h 2017102"/>
              <a:gd name="connsiteX64-28901" fmla="*/ 610713 w 4011346"/>
              <a:gd name="connsiteY64-28902" fmla="*/ 1623309 h 2017102"/>
              <a:gd name="connsiteX65-28903" fmla="*/ 630736 w 4011346"/>
              <a:gd name="connsiteY65-28904" fmla="*/ 1650007 h 2017102"/>
              <a:gd name="connsiteX66-28905" fmla="*/ 657434 w 4011346"/>
              <a:gd name="connsiteY66-28906" fmla="*/ 1673367 h 2017102"/>
              <a:gd name="connsiteX67-28907" fmla="*/ 674120 w 4011346"/>
              <a:gd name="connsiteY67-28908" fmla="*/ 1680042 h 2017102"/>
              <a:gd name="connsiteX68-28909" fmla="*/ 697481 w 4011346"/>
              <a:gd name="connsiteY68-28910" fmla="*/ 1680042 h 2017102"/>
              <a:gd name="connsiteX69-28911" fmla="*/ 717504 w 4011346"/>
              <a:gd name="connsiteY69-28912" fmla="*/ 1666693 h 2017102"/>
              <a:gd name="connsiteX70-28913" fmla="*/ 744202 w 4011346"/>
              <a:gd name="connsiteY70-28914" fmla="*/ 1666693 h 2017102"/>
              <a:gd name="connsiteX71-28915" fmla="*/ 760888 w 4011346"/>
              <a:gd name="connsiteY71-28916" fmla="*/ 1663356 h 2017102"/>
              <a:gd name="connsiteX72-28917" fmla="*/ 790923 w 4011346"/>
              <a:gd name="connsiteY72-28918" fmla="*/ 1696728 h 2017102"/>
              <a:gd name="connsiteX73-28919" fmla="*/ 797598 w 4011346"/>
              <a:gd name="connsiteY73-28920" fmla="*/ 1670030 h 2017102"/>
              <a:gd name="connsiteX74-28921" fmla="*/ 817621 w 4011346"/>
              <a:gd name="connsiteY74-28922" fmla="*/ 1686716 h 2017102"/>
              <a:gd name="connsiteX75-28923" fmla="*/ 837644 w 4011346"/>
              <a:gd name="connsiteY75-28924" fmla="*/ 1663356 h 2017102"/>
              <a:gd name="connsiteX76-28925" fmla="*/ 827633 w 4011346"/>
              <a:gd name="connsiteY76-28926" fmla="*/ 1643332 h 2017102"/>
              <a:gd name="connsiteX77-28927" fmla="*/ 810946 w 4011346"/>
              <a:gd name="connsiteY77-28928" fmla="*/ 1629983 h 2017102"/>
              <a:gd name="connsiteX78-28929" fmla="*/ 810946 w 4011346"/>
              <a:gd name="connsiteY78-28930" fmla="*/ 1603286 h 2017102"/>
              <a:gd name="connsiteX79-28931" fmla="*/ 810946 w 4011346"/>
              <a:gd name="connsiteY79-28932" fmla="*/ 1589937 h 2017102"/>
              <a:gd name="connsiteX80-28933" fmla="*/ 830970 w 4011346"/>
              <a:gd name="connsiteY80-28934" fmla="*/ 1586599 h 2017102"/>
              <a:gd name="connsiteX81-28935" fmla="*/ 840981 w 4011346"/>
              <a:gd name="connsiteY81-28936" fmla="*/ 1583262 h 2017102"/>
              <a:gd name="connsiteX82-28937" fmla="*/ 820958 w 4011346"/>
              <a:gd name="connsiteY82-28938" fmla="*/ 1546553 h 2017102"/>
              <a:gd name="connsiteX83-28939" fmla="*/ 854330 w 4011346"/>
              <a:gd name="connsiteY83-28940" fmla="*/ 1539878 h 2017102"/>
              <a:gd name="connsiteX84-28941" fmla="*/ 891040 w 4011346"/>
              <a:gd name="connsiteY84-28942" fmla="*/ 1546553 h 2017102"/>
              <a:gd name="connsiteX85-28943" fmla="*/ 964459 w 4011346"/>
              <a:gd name="connsiteY85-28944" fmla="*/ 1503169 h 2017102"/>
              <a:gd name="connsiteX86-28945" fmla="*/ 1001168 w 4011346"/>
              <a:gd name="connsiteY86-28946" fmla="*/ 1503169 h 2017102"/>
              <a:gd name="connsiteX87-28947" fmla="*/ 1027866 w 4011346"/>
              <a:gd name="connsiteY87-28948" fmla="*/ 1479808 h 2017102"/>
              <a:gd name="connsiteX88-28949" fmla="*/ 1047890 w 4011346"/>
              <a:gd name="connsiteY88-28950" fmla="*/ 1489820 h 2017102"/>
              <a:gd name="connsiteX89-28951" fmla="*/ 1067913 w 4011346"/>
              <a:gd name="connsiteY89-28952" fmla="*/ 1499831 h 2017102"/>
              <a:gd name="connsiteX90-28953" fmla="*/ 1087936 w 4011346"/>
              <a:gd name="connsiteY90-28954" fmla="*/ 1526529 h 2017102"/>
              <a:gd name="connsiteX91-28955" fmla="*/ 1074587 w 4011346"/>
              <a:gd name="connsiteY91-28956" fmla="*/ 1539878 h 2017102"/>
              <a:gd name="connsiteX92-28957" fmla="*/ 1104622 w 4011346"/>
              <a:gd name="connsiteY92-28958" fmla="*/ 1539878 h 2017102"/>
              <a:gd name="connsiteX93-28959" fmla="*/ 1107960 w 4011346"/>
              <a:gd name="connsiteY93-28960" fmla="*/ 1556564 h 2017102"/>
              <a:gd name="connsiteX94-28961" fmla="*/ 1121309 w 4011346"/>
              <a:gd name="connsiteY94-28962" fmla="*/ 1539878 h 2017102"/>
              <a:gd name="connsiteX95-28963" fmla="*/ 1134657 w 4011346"/>
              <a:gd name="connsiteY95-28964" fmla="*/ 1553227 h 2017102"/>
              <a:gd name="connsiteX96-28965" fmla="*/ 1134657 w 4011346"/>
              <a:gd name="connsiteY96-28966" fmla="*/ 1573250 h 2017102"/>
              <a:gd name="connsiteX97-28967" fmla="*/ 1148006 w 4011346"/>
              <a:gd name="connsiteY97-28968" fmla="*/ 1569913 h 2017102"/>
              <a:gd name="connsiteX98-28969" fmla="*/ 1208076 w 4011346"/>
              <a:gd name="connsiteY98-28970" fmla="*/ 1523192 h 2017102"/>
              <a:gd name="connsiteX99-28971" fmla="*/ 1211414 w 4011346"/>
              <a:gd name="connsiteY99-28972" fmla="*/ 1543215 h 2017102"/>
              <a:gd name="connsiteX100-28973" fmla="*/ 1244786 w 4011346"/>
              <a:gd name="connsiteY100-28974" fmla="*/ 1563239 h 2017102"/>
              <a:gd name="connsiteX101-28975" fmla="*/ 1264809 w 4011346"/>
              <a:gd name="connsiteY101-28976" fmla="*/ 1593274 h 2017102"/>
              <a:gd name="connsiteX102-28977" fmla="*/ 1298181 w 4011346"/>
              <a:gd name="connsiteY102-28978" fmla="*/ 1700065 h 2017102"/>
              <a:gd name="connsiteX103-28979" fmla="*/ 1308193 w 4011346"/>
              <a:gd name="connsiteY103-28980" fmla="*/ 1656681 h 2017102"/>
              <a:gd name="connsiteX104-28981" fmla="*/ 1344903 w 4011346"/>
              <a:gd name="connsiteY104-28982" fmla="*/ 1676704 h 2017102"/>
              <a:gd name="connsiteX105-28983" fmla="*/ 1388287 w 4011346"/>
              <a:gd name="connsiteY105-28984" fmla="*/ 1676704 h 2017102"/>
              <a:gd name="connsiteX106-28985" fmla="*/ 1394961 w 4011346"/>
              <a:gd name="connsiteY106-28986" fmla="*/ 1700065 h 2017102"/>
              <a:gd name="connsiteX107-28987" fmla="*/ 1435008 w 4011346"/>
              <a:gd name="connsiteY107-28988" fmla="*/ 1723426 h 2017102"/>
              <a:gd name="connsiteX108-28989" fmla="*/ 1465043 w 4011346"/>
              <a:gd name="connsiteY108-28990" fmla="*/ 1723426 h 2017102"/>
              <a:gd name="connsiteX109-28991" fmla="*/ 1491741 w 4011346"/>
              <a:gd name="connsiteY109-28992" fmla="*/ 1736775 h 2017102"/>
              <a:gd name="connsiteX110-28993" fmla="*/ 1535125 w 4011346"/>
              <a:gd name="connsiteY110-28994" fmla="*/ 1693391 h 2017102"/>
              <a:gd name="connsiteX111-28995" fmla="*/ 1571834 w 4011346"/>
              <a:gd name="connsiteY111-28996" fmla="*/ 1673367 h 2017102"/>
              <a:gd name="connsiteX112-28997" fmla="*/ 1608544 w 4011346"/>
              <a:gd name="connsiteY112-28998" fmla="*/ 1676704 h 2017102"/>
              <a:gd name="connsiteX113-28999" fmla="*/ 1655265 w 4011346"/>
              <a:gd name="connsiteY113-29000" fmla="*/ 1690053 h 2017102"/>
              <a:gd name="connsiteX114-29001" fmla="*/ 1681963 w 4011346"/>
              <a:gd name="connsiteY114-29002" fmla="*/ 1706740 h 2017102"/>
              <a:gd name="connsiteX115-29003" fmla="*/ 1735358 w 4011346"/>
              <a:gd name="connsiteY115-29004" fmla="*/ 1700065 h 2017102"/>
              <a:gd name="connsiteX116-29005" fmla="*/ 1745370 w 4011346"/>
              <a:gd name="connsiteY116-29006" fmla="*/ 1680042 h 2017102"/>
              <a:gd name="connsiteX117-29007" fmla="*/ 1738695 w 4011346"/>
              <a:gd name="connsiteY117-29008" fmla="*/ 1660018 h 2017102"/>
              <a:gd name="connsiteX118-29009" fmla="*/ 1765393 w 4011346"/>
              <a:gd name="connsiteY118-29010" fmla="*/ 1633321 h 2017102"/>
              <a:gd name="connsiteX119-29011" fmla="*/ 1778742 w 4011346"/>
              <a:gd name="connsiteY119-29012" fmla="*/ 1629983 h 2017102"/>
              <a:gd name="connsiteX120-29013" fmla="*/ 1812114 w 4011346"/>
              <a:gd name="connsiteY120-29014" fmla="*/ 1646669 h 2017102"/>
              <a:gd name="connsiteX121-29015" fmla="*/ 1852161 w 4011346"/>
              <a:gd name="connsiteY121-29016" fmla="*/ 1660018 h 2017102"/>
              <a:gd name="connsiteX122-29017" fmla="*/ 1858836 w 4011346"/>
              <a:gd name="connsiteY122-29018" fmla="*/ 1686716 h 2017102"/>
              <a:gd name="connsiteX123-29019" fmla="*/ 1872184 w 4011346"/>
              <a:gd name="connsiteY123-29020" fmla="*/ 1693391 h 2017102"/>
              <a:gd name="connsiteX124-29021" fmla="*/ 1902219 w 4011346"/>
              <a:gd name="connsiteY124-29022" fmla="*/ 1696728 h 2017102"/>
              <a:gd name="connsiteX125-29023" fmla="*/ 1932254 w 4011346"/>
              <a:gd name="connsiteY125-29024" fmla="*/ 1680042 h 2017102"/>
              <a:gd name="connsiteX126-29025" fmla="*/ 1962290 w 4011346"/>
              <a:gd name="connsiteY126-29026" fmla="*/ 1693391 h 2017102"/>
              <a:gd name="connsiteX127-29027" fmla="*/ 1985650 w 4011346"/>
              <a:gd name="connsiteY127-29028" fmla="*/ 1706740 h 2017102"/>
              <a:gd name="connsiteX128-29029" fmla="*/ 1995662 w 4011346"/>
              <a:gd name="connsiteY128-29030" fmla="*/ 1716751 h 2017102"/>
              <a:gd name="connsiteX129-29031" fmla="*/ 2032371 w 4011346"/>
              <a:gd name="connsiteY129-29032" fmla="*/ 1736775 h 2017102"/>
              <a:gd name="connsiteX130-29033" fmla="*/ 2069081 w 4011346"/>
              <a:gd name="connsiteY130-29034" fmla="*/ 1733437 h 2017102"/>
              <a:gd name="connsiteX131-29035" fmla="*/ 2142500 w 4011346"/>
              <a:gd name="connsiteY131-29036" fmla="*/ 1690053 h 2017102"/>
              <a:gd name="connsiteX132-29037" fmla="*/ 2195895 w 4011346"/>
              <a:gd name="connsiteY132-29038" fmla="*/ 1703402 h 2017102"/>
              <a:gd name="connsiteX133-29039" fmla="*/ 2225930 w 4011346"/>
              <a:gd name="connsiteY133-29040" fmla="*/ 1713414 h 2017102"/>
              <a:gd name="connsiteX134-29041" fmla="*/ 2259303 w 4011346"/>
              <a:gd name="connsiteY134-29042" fmla="*/ 1700065 h 2017102"/>
              <a:gd name="connsiteX135-29043" fmla="*/ 2262640 w 4011346"/>
              <a:gd name="connsiteY135-29044" fmla="*/ 1673367 h 2017102"/>
              <a:gd name="connsiteX136-29045" fmla="*/ 2282663 w 4011346"/>
              <a:gd name="connsiteY136-29046" fmla="*/ 1643332 h 2017102"/>
              <a:gd name="connsiteX137-29047" fmla="*/ 2299349 w 4011346"/>
              <a:gd name="connsiteY137-29048" fmla="*/ 1589937 h 2017102"/>
              <a:gd name="connsiteX138-29049" fmla="*/ 2282663 w 4011346"/>
              <a:gd name="connsiteY138-29050" fmla="*/ 1593274 h 2017102"/>
              <a:gd name="connsiteX139-29051" fmla="*/ 2312698 w 4011346"/>
              <a:gd name="connsiteY139-29052" fmla="*/ 1566576 h 2017102"/>
              <a:gd name="connsiteX140-29053" fmla="*/ 2339396 w 4011346"/>
              <a:gd name="connsiteY140-29054" fmla="*/ 1563239 h 2017102"/>
              <a:gd name="connsiteX141-29055" fmla="*/ 2396129 w 4011346"/>
              <a:gd name="connsiteY141-29056" fmla="*/ 1573250 h 2017102"/>
              <a:gd name="connsiteX142-29057" fmla="*/ 2436176 w 4011346"/>
              <a:gd name="connsiteY142-29058" fmla="*/ 1599948 h 2017102"/>
              <a:gd name="connsiteX143-29059" fmla="*/ 2462873 w 4011346"/>
              <a:gd name="connsiteY143-29060" fmla="*/ 1629983 h 2017102"/>
              <a:gd name="connsiteX144-29061" fmla="*/ 2469548 w 4011346"/>
              <a:gd name="connsiteY144-29062" fmla="*/ 1666693 h 2017102"/>
              <a:gd name="connsiteX145-29063" fmla="*/ 2476222 w 4011346"/>
              <a:gd name="connsiteY145-29064" fmla="*/ 1706740 h 2017102"/>
              <a:gd name="connsiteX146-29065" fmla="*/ 2486234 w 4011346"/>
              <a:gd name="connsiteY146-29066" fmla="*/ 1726763 h 2017102"/>
              <a:gd name="connsiteX147-29067" fmla="*/ 2529618 w 4011346"/>
              <a:gd name="connsiteY147-29068" fmla="*/ 1740112 h 2017102"/>
              <a:gd name="connsiteX148-29069" fmla="*/ 2549641 w 4011346"/>
              <a:gd name="connsiteY148-29070" fmla="*/ 1760135 h 2017102"/>
              <a:gd name="connsiteX149-29071" fmla="*/ 2562990 w 4011346"/>
              <a:gd name="connsiteY149-29072" fmla="*/ 1793507 h 2017102"/>
              <a:gd name="connsiteX150-29073" fmla="*/ 2586351 w 4011346"/>
              <a:gd name="connsiteY150-29074" fmla="*/ 1786833 h 2017102"/>
              <a:gd name="connsiteX151-29075" fmla="*/ 2606374 w 4011346"/>
              <a:gd name="connsiteY151-29076" fmla="*/ 1776821 h 2017102"/>
              <a:gd name="connsiteX152-29077" fmla="*/ 2639746 w 4011346"/>
              <a:gd name="connsiteY152-29078" fmla="*/ 1760135 h 2017102"/>
              <a:gd name="connsiteX153-29079" fmla="*/ 2643084 w 4011346"/>
              <a:gd name="connsiteY153-29080" fmla="*/ 1776821 h 2017102"/>
              <a:gd name="connsiteX154-29081" fmla="*/ 2626398 w 4011346"/>
              <a:gd name="connsiteY154-29082" fmla="*/ 1806856 h 2017102"/>
              <a:gd name="connsiteX155-29083" fmla="*/ 2616386 w 4011346"/>
              <a:gd name="connsiteY155-29084" fmla="*/ 1843566 h 2017102"/>
              <a:gd name="connsiteX156-29085" fmla="*/ 2603037 w 4011346"/>
              <a:gd name="connsiteY156-29086" fmla="*/ 1896961 h 2017102"/>
              <a:gd name="connsiteX157-29087" fmla="*/ 2579676 w 4011346"/>
              <a:gd name="connsiteY157-29088" fmla="*/ 1870264 h 2017102"/>
              <a:gd name="connsiteX158-29089" fmla="*/ 2552979 w 4011346"/>
              <a:gd name="connsiteY158-29090" fmla="*/ 1893624 h 2017102"/>
              <a:gd name="connsiteX159-29091" fmla="*/ 2559653 w 4011346"/>
              <a:gd name="connsiteY159-29092" fmla="*/ 1920322 h 2017102"/>
              <a:gd name="connsiteX160-29093" fmla="*/ 2559653 w 4011346"/>
              <a:gd name="connsiteY160-29094" fmla="*/ 1957031 h 2017102"/>
              <a:gd name="connsiteX161-29095" fmla="*/ 2549641 w 4011346"/>
              <a:gd name="connsiteY161-29096" fmla="*/ 1977055 h 2017102"/>
              <a:gd name="connsiteX162-29097" fmla="*/ 2589688 w 4011346"/>
              <a:gd name="connsiteY162-29098" fmla="*/ 1957031 h 2017102"/>
              <a:gd name="connsiteX163-29099" fmla="*/ 2626398 w 4011346"/>
              <a:gd name="connsiteY163-29100" fmla="*/ 1967043 h 2017102"/>
              <a:gd name="connsiteX164-29101" fmla="*/ 2653095 w 4011346"/>
              <a:gd name="connsiteY164-29102" fmla="*/ 1943683 h 2017102"/>
              <a:gd name="connsiteX165-29103" fmla="*/ 2683130 w 4011346"/>
              <a:gd name="connsiteY165-29104" fmla="*/ 1890287 h 2017102"/>
              <a:gd name="connsiteX166-29105" fmla="*/ 2753212 w 4011346"/>
              <a:gd name="connsiteY166-29106" fmla="*/ 1803519 h 2017102"/>
              <a:gd name="connsiteX167-29107" fmla="*/ 2783247 w 4011346"/>
              <a:gd name="connsiteY167-29108" fmla="*/ 1733437 h 2017102"/>
              <a:gd name="connsiteX168-29109" fmla="*/ 2803271 w 4011346"/>
              <a:gd name="connsiteY168-29110" fmla="*/ 1629983 h 2017102"/>
              <a:gd name="connsiteX169-29111" fmla="*/ 2793259 w 4011346"/>
              <a:gd name="connsiteY169-29112" fmla="*/ 1579925 h 2017102"/>
              <a:gd name="connsiteX170-29113" fmla="*/ 2769898 w 4011346"/>
              <a:gd name="connsiteY170-29114" fmla="*/ 1546553 h 2017102"/>
              <a:gd name="connsiteX171-29115" fmla="*/ 2726514 w 4011346"/>
              <a:gd name="connsiteY171-29116" fmla="*/ 1546553 h 2017102"/>
              <a:gd name="connsiteX172-29117" fmla="*/ 2699817 w 4011346"/>
              <a:gd name="connsiteY172-29118" fmla="*/ 1546553 h 2017102"/>
              <a:gd name="connsiteX173-29119" fmla="*/ 2683130 w 4011346"/>
              <a:gd name="connsiteY173-29120" fmla="*/ 1526529 h 2017102"/>
              <a:gd name="connsiteX174-29121" fmla="*/ 2669781 w 4011346"/>
              <a:gd name="connsiteY174-29122" fmla="*/ 1506506 h 2017102"/>
              <a:gd name="connsiteX175-29123" fmla="*/ 2763224 w 4011346"/>
              <a:gd name="connsiteY175-29124" fmla="*/ 1389703 h 2017102"/>
              <a:gd name="connsiteX176-29125" fmla="*/ 2846654 w 4011346"/>
              <a:gd name="connsiteY176-29126" fmla="*/ 1322959 h 2017102"/>
              <a:gd name="connsiteX177-29127" fmla="*/ 2890038 w 4011346"/>
              <a:gd name="connsiteY177-29128" fmla="*/ 1299598 h 2017102"/>
              <a:gd name="connsiteX178-29129" fmla="*/ 2933422 w 4011346"/>
              <a:gd name="connsiteY178-29130" fmla="*/ 1319621 h 2017102"/>
              <a:gd name="connsiteX179-29131" fmla="*/ 2950109 w 4011346"/>
              <a:gd name="connsiteY179-29132" fmla="*/ 1302935 h 2017102"/>
              <a:gd name="connsiteX180-29133" fmla="*/ 2993492 w 4011346"/>
              <a:gd name="connsiteY180-29134" fmla="*/ 1319621 h 2017102"/>
              <a:gd name="connsiteX181-29135" fmla="*/ 3006841 w 4011346"/>
              <a:gd name="connsiteY181-29136" fmla="*/ 1286249 h 2017102"/>
              <a:gd name="connsiteX182-29137" fmla="*/ 3053563 w 4011346"/>
              <a:gd name="connsiteY182-29138" fmla="*/ 1296261 h 2017102"/>
              <a:gd name="connsiteX183-29139" fmla="*/ 3070249 w 4011346"/>
              <a:gd name="connsiteY183-29140" fmla="*/ 1312947 h 2017102"/>
              <a:gd name="connsiteX184-29141" fmla="*/ 3060237 w 4011346"/>
              <a:gd name="connsiteY184-29142" fmla="*/ 1332970 h 2017102"/>
              <a:gd name="connsiteX185-29143" fmla="*/ 3123644 w 4011346"/>
              <a:gd name="connsiteY185-29144" fmla="*/ 1316284 h 2017102"/>
              <a:gd name="connsiteX186-29145" fmla="*/ 3140330 w 4011346"/>
              <a:gd name="connsiteY186-29146" fmla="*/ 1302935 h 2017102"/>
              <a:gd name="connsiteX187-29147" fmla="*/ 3123644 w 4011346"/>
              <a:gd name="connsiteY187-29148" fmla="*/ 1289586 h 2017102"/>
              <a:gd name="connsiteX188-29149" fmla="*/ 3143668 w 4011346"/>
              <a:gd name="connsiteY188-29150" fmla="*/ 1249540 h 2017102"/>
              <a:gd name="connsiteX189-29151" fmla="*/ 3190389 w 4011346"/>
              <a:gd name="connsiteY189-29152" fmla="*/ 1179458 h 2017102"/>
              <a:gd name="connsiteX190-29153" fmla="*/ 3233773 w 4011346"/>
              <a:gd name="connsiteY190-29154" fmla="*/ 1176121 h 2017102"/>
              <a:gd name="connsiteX191-29155" fmla="*/ 3273819 w 4011346"/>
              <a:gd name="connsiteY191-29156" fmla="*/ 1186132 h 2017102"/>
              <a:gd name="connsiteX192-29157" fmla="*/ 3277157 w 4011346"/>
              <a:gd name="connsiteY192-29158" fmla="*/ 1242865 h 2017102"/>
              <a:gd name="connsiteX193-29159" fmla="*/ 3320541 w 4011346"/>
              <a:gd name="connsiteY193-29160" fmla="*/ 1199481 h 2017102"/>
              <a:gd name="connsiteX194-29161" fmla="*/ 3343901 w 4011346"/>
              <a:gd name="connsiteY194-29162" fmla="*/ 1182795 h 2017102"/>
              <a:gd name="connsiteX195-29163" fmla="*/ 3350576 w 4011346"/>
              <a:gd name="connsiteY195-29164" fmla="*/ 1149423 h 2017102"/>
              <a:gd name="connsiteX196-29165" fmla="*/ 3377273 w 4011346"/>
              <a:gd name="connsiteY196-29166" fmla="*/ 1132737 h 2017102"/>
              <a:gd name="connsiteX197-29167" fmla="*/ 3407309 w 4011346"/>
              <a:gd name="connsiteY197-29168" fmla="*/ 1142748 h 2017102"/>
              <a:gd name="connsiteX198-29169" fmla="*/ 3373936 w 4011346"/>
              <a:gd name="connsiteY198-29170" fmla="*/ 1172783 h 2017102"/>
              <a:gd name="connsiteX199-29171" fmla="*/ 3360587 w 4011346"/>
              <a:gd name="connsiteY199-29172" fmla="*/ 1222842 h 2017102"/>
              <a:gd name="connsiteX200-29173" fmla="*/ 3323878 w 4011346"/>
              <a:gd name="connsiteY200-29174" fmla="*/ 1262888 h 2017102"/>
              <a:gd name="connsiteX201-29175" fmla="*/ 3210412 w 4011346"/>
              <a:gd name="connsiteY201-29176" fmla="*/ 1359668 h 2017102"/>
              <a:gd name="connsiteX202-29177" fmla="*/ 3163691 w 4011346"/>
              <a:gd name="connsiteY202-29178" fmla="*/ 1429750 h 2017102"/>
              <a:gd name="connsiteX203-29179" fmla="*/ 3160354 w 4011346"/>
              <a:gd name="connsiteY203-29180" fmla="*/ 1503169 h 2017102"/>
              <a:gd name="connsiteX204-29181" fmla="*/ 3170365 w 4011346"/>
              <a:gd name="connsiteY204-29182" fmla="*/ 1593274 h 2017102"/>
              <a:gd name="connsiteX205-29183" fmla="*/ 3190389 w 4011346"/>
              <a:gd name="connsiteY205-29184" fmla="*/ 1656681 h 2017102"/>
              <a:gd name="connsiteX206-29185" fmla="*/ 3217087 w 4011346"/>
              <a:gd name="connsiteY206-29186" fmla="*/ 1646669 h 2017102"/>
              <a:gd name="connsiteX207-29187" fmla="*/ 3240447 w 4011346"/>
              <a:gd name="connsiteY207-29188" fmla="*/ 1579925 h 2017102"/>
              <a:gd name="connsiteX208-29189" fmla="*/ 3270482 w 4011346"/>
              <a:gd name="connsiteY208-29190" fmla="*/ 1576588 h 2017102"/>
              <a:gd name="connsiteX209-29191" fmla="*/ 3287168 w 4011346"/>
              <a:gd name="connsiteY209-29192" fmla="*/ 1516518 h 2017102"/>
              <a:gd name="connsiteX210-29193" fmla="*/ 3313866 w 4011346"/>
              <a:gd name="connsiteY210-29194" fmla="*/ 1506506 h 2017102"/>
              <a:gd name="connsiteX211-29195" fmla="*/ 3313866 w 4011346"/>
              <a:gd name="connsiteY211-29196" fmla="*/ 1476471 h 2017102"/>
              <a:gd name="connsiteX212-29197" fmla="*/ 3337227 w 4011346"/>
              <a:gd name="connsiteY212-29198" fmla="*/ 1439761 h 2017102"/>
              <a:gd name="connsiteX213-29199" fmla="*/ 3330552 w 4011346"/>
              <a:gd name="connsiteY213-29200" fmla="*/ 1396377 h 2017102"/>
              <a:gd name="connsiteX214-29201" fmla="*/ 3333890 w 4011346"/>
              <a:gd name="connsiteY214-29202" fmla="*/ 1366342 h 2017102"/>
              <a:gd name="connsiteX215-29203" fmla="*/ 3323878 w 4011346"/>
              <a:gd name="connsiteY215-29204" fmla="*/ 1356331 h 2017102"/>
              <a:gd name="connsiteX216-29205" fmla="*/ 3363925 w 4011346"/>
              <a:gd name="connsiteY216-29206" fmla="*/ 1269563 h 2017102"/>
              <a:gd name="connsiteX217-29207" fmla="*/ 3383948 w 4011346"/>
              <a:gd name="connsiteY217-29208" fmla="*/ 1279575 h 2017102"/>
              <a:gd name="connsiteX218-29209" fmla="*/ 3410646 w 4011346"/>
              <a:gd name="connsiteY218-29210" fmla="*/ 1252877 h 2017102"/>
              <a:gd name="connsiteX219-29211" fmla="*/ 3420657 w 4011346"/>
              <a:gd name="connsiteY219-29212" fmla="*/ 1279575 h 2017102"/>
              <a:gd name="connsiteX220-29213" fmla="*/ 3447355 w 4011346"/>
              <a:gd name="connsiteY220-29214" fmla="*/ 1262888 h 2017102"/>
              <a:gd name="connsiteX221-29215" fmla="*/ 3477390 w 4011346"/>
              <a:gd name="connsiteY221-29216" fmla="*/ 1252877 h 2017102"/>
              <a:gd name="connsiteX222-29217" fmla="*/ 3514100 w 4011346"/>
              <a:gd name="connsiteY222-29218" fmla="*/ 1279575 h 2017102"/>
              <a:gd name="connsiteX223-29219" fmla="*/ 3574170 w 4011346"/>
              <a:gd name="connsiteY223-29220" fmla="*/ 1212830 h 2017102"/>
              <a:gd name="connsiteX224-29221" fmla="*/ 3637577 w 4011346"/>
              <a:gd name="connsiteY224-29222" fmla="*/ 1166109 h 2017102"/>
              <a:gd name="connsiteX225-29223" fmla="*/ 3690973 w 4011346"/>
              <a:gd name="connsiteY225-29224" fmla="*/ 1129399 h 2017102"/>
              <a:gd name="connsiteX226-29225" fmla="*/ 3741031 w 4011346"/>
              <a:gd name="connsiteY226-29226" fmla="*/ 1156097 h 2017102"/>
              <a:gd name="connsiteX227-29227" fmla="*/ 3751043 w 4011346"/>
              <a:gd name="connsiteY227-29228" fmla="*/ 1129399 h 2017102"/>
              <a:gd name="connsiteX228-29229" fmla="*/ 3727682 w 4011346"/>
              <a:gd name="connsiteY228-29230" fmla="*/ 1062655 h 2017102"/>
              <a:gd name="connsiteX229-29231" fmla="*/ 3700984 w 4011346"/>
              <a:gd name="connsiteY229-29232" fmla="*/ 1045969 h 2017102"/>
              <a:gd name="connsiteX230-29233" fmla="*/ 3697647 w 4011346"/>
              <a:gd name="connsiteY230-29234" fmla="*/ 1015934 h 2017102"/>
              <a:gd name="connsiteX231-29235" fmla="*/ 3751043 w 4011346"/>
              <a:gd name="connsiteY231-29236" fmla="*/ 1022608 h 2017102"/>
              <a:gd name="connsiteX232-29237" fmla="*/ 3774403 w 4011346"/>
              <a:gd name="connsiteY232-29238" fmla="*/ 979224 h 2017102"/>
              <a:gd name="connsiteX233-29239" fmla="*/ 3767729 w 4011346"/>
              <a:gd name="connsiteY233-29240" fmla="*/ 952526 h 2017102"/>
              <a:gd name="connsiteX234-29241" fmla="*/ 3794427 w 4011346"/>
              <a:gd name="connsiteY234-29242" fmla="*/ 919154 h 2017102"/>
              <a:gd name="connsiteX235-29243" fmla="*/ 3804438 w 4011346"/>
              <a:gd name="connsiteY235-29244" fmla="*/ 962538 h 2017102"/>
              <a:gd name="connsiteX236-29245" fmla="*/ 3827799 w 4011346"/>
              <a:gd name="connsiteY236-29246" fmla="*/ 979224 h 2017102"/>
              <a:gd name="connsiteX237-29247" fmla="*/ 3874520 w 4011346"/>
              <a:gd name="connsiteY237-29248" fmla="*/ 999248 h 2017102"/>
              <a:gd name="connsiteX238-29249" fmla="*/ 3894544 w 4011346"/>
              <a:gd name="connsiteY238-29250" fmla="*/ 1025945 h 2017102"/>
              <a:gd name="connsiteX239-29251" fmla="*/ 3941265 w 4011346"/>
              <a:gd name="connsiteY239-29252" fmla="*/ 1049306 h 2017102"/>
              <a:gd name="connsiteX240-29253" fmla="*/ 3947939 w 4011346"/>
              <a:gd name="connsiteY240-29254" fmla="*/ 1035957 h 2017102"/>
              <a:gd name="connsiteX241-29255" fmla="*/ 3957951 w 4011346"/>
              <a:gd name="connsiteY241-29256" fmla="*/ 972550 h 2017102"/>
              <a:gd name="connsiteX242-29257" fmla="*/ 4004672 w 4011346"/>
              <a:gd name="connsiteY242-29258" fmla="*/ 965875 h 2017102"/>
              <a:gd name="connsiteX243-29259" fmla="*/ 4011346 w 4011346"/>
              <a:gd name="connsiteY243-29260" fmla="*/ 932503 h 2017102"/>
              <a:gd name="connsiteX244-29261" fmla="*/ 3967963 w 4011346"/>
              <a:gd name="connsiteY244-29262" fmla="*/ 895794 h 2017102"/>
              <a:gd name="connsiteX245-29263" fmla="*/ 3921241 w 4011346"/>
              <a:gd name="connsiteY245-29264" fmla="*/ 879107 h 2017102"/>
              <a:gd name="connsiteX246-29265" fmla="*/ 3907892 w 4011346"/>
              <a:gd name="connsiteY246-29266" fmla="*/ 882445 h 2017102"/>
              <a:gd name="connsiteX247-29267" fmla="*/ 3907892 w 4011346"/>
              <a:gd name="connsiteY247-29268" fmla="*/ 915817 h 2017102"/>
              <a:gd name="connsiteX248-29269" fmla="*/ 3887869 w 4011346"/>
              <a:gd name="connsiteY248-29270" fmla="*/ 909142 h 2017102"/>
              <a:gd name="connsiteX249-29271" fmla="*/ 3874520 w 4011346"/>
              <a:gd name="connsiteY249-29272" fmla="*/ 855747 h 2017102"/>
              <a:gd name="connsiteX250-29273" fmla="*/ 3817787 w 4011346"/>
              <a:gd name="connsiteY250-29274" fmla="*/ 792340 h 2017102"/>
              <a:gd name="connsiteX251-29275" fmla="*/ 3717671 w 4011346"/>
              <a:gd name="connsiteY251-29276" fmla="*/ 715583 h 2017102"/>
              <a:gd name="connsiteX252-29277" fmla="*/ 3664275 w 4011346"/>
              <a:gd name="connsiteY252-29278" fmla="*/ 695560 h 2017102"/>
              <a:gd name="connsiteX253-29279" fmla="*/ 3584181 w 4011346"/>
              <a:gd name="connsiteY253-29280" fmla="*/ 688886 h 2017102"/>
              <a:gd name="connsiteX254-29281" fmla="*/ 3520774 w 4011346"/>
              <a:gd name="connsiteY254-29282" fmla="*/ 672199 h 2017102"/>
              <a:gd name="connsiteX255-29283" fmla="*/ 3530786 w 4011346"/>
              <a:gd name="connsiteY255-29284" fmla="*/ 712246 h 2017102"/>
              <a:gd name="connsiteX256-29285" fmla="*/ 3537460 w 4011346"/>
              <a:gd name="connsiteY256-29286" fmla="*/ 738944 h 2017102"/>
              <a:gd name="connsiteX257-29287" fmla="*/ 3507425 w 4011346"/>
              <a:gd name="connsiteY257-29288" fmla="*/ 762304 h 2017102"/>
              <a:gd name="connsiteX258-29289" fmla="*/ 3477390 w 4011346"/>
              <a:gd name="connsiteY258-29290" fmla="*/ 735607 h 2017102"/>
              <a:gd name="connsiteX259-29291" fmla="*/ 3477390 w 4011346"/>
              <a:gd name="connsiteY259-29292" fmla="*/ 715583 h 2017102"/>
              <a:gd name="connsiteX260-29293" fmla="*/ 3504088 w 4011346"/>
              <a:gd name="connsiteY260-29294" fmla="*/ 695560 h 2017102"/>
              <a:gd name="connsiteX261-29295" fmla="*/ 3467379 w 4011346"/>
              <a:gd name="connsiteY261-29296" fmla="*/ 682211 h 2017102"/>
              <a:gd name="connsiteX262-29297" fmla="*/ 3450692 w 4011346"/>
              <a:gd name="connsiteY262-29298" fmla="*/ 708909 h 2017102"/>
              <a:gd name="connsiteX263-29299" fmla="*/ 3440681 w 4011346"/>
              <a:gd name="connsiteY263-29300" fmla="*/ 722258 h 2017102"/>
              <a:gd name="connsiteX264-29301" fmla="*/ 3357250 w 4011346"/>
              <a:gd name="connsiteY264-29302" fmla="*/ 708909 h 2017102"/>
              <a:gd name="connsiteX265-29303" fmla="*/ 3297180 w 4011346"/>
              <a:gd name="connsiteY265-29304" fmla="*/ 715583 h 2017102"/>
              <a:gd name="connsiteX266-29305" fmla="*/ 3267145 w 4011346"/>
              <a:gd name="connsiteY266-29306" fmla="*/ 692223 h 2017102"/>
              <a:gd name="connsiteX267-29307" fmla="*/ 3267145 w 4011346"/>
              <a:gd name="connsiteY267-29308" fmla="*/ 655513 h 2017102"/>
              <a:gd name="connsiteX268-29309" fmla="*/ 3203738 w 4011346"/>
              <a:gd name="connsiteY268-29310" fmla="*/ 598780 h 2017102"/>
              <a:gd name="connsiteX269-29311" fmla="*/ 3076923 w 4011346"/>
              <a:gd name="connsiteY269-29312" fmla="*/ 605455 h 2017102"/>
              <a:gd name="connsiteX270-29313" fmla="*/ 3043551 w 4011346"/>
              <a:gd name="connsiteY270-29314" fmla="*/ 582094 h 2017102"/>
              <a:gd name="connsiteX271-29315" fmla="*/ 3000167 w 4011346"/>
              <a:gd name="connsiteY271-29316" fmla="*/ 535373 h 2017102"/>
              <a:gd name="connsiteX272-29317" fmla="*/ 3013516 w 4011346"/>
              <a:gd name="connsiteY272-29318" fmla="*/ 528699 h 2017102"/>
              <a:gd name="connsiteX273-29319" fmla="*/ 3000167 w 4011346"/>
              <a:gd name="connsiteY273-29320" fmla="*/ 508675 h 2017102"/>
              <a:gd name="connsiteX274-29321" fmla="*/ 2970132 w 4011346"/>
              <a:gd name="connsiteY274-29322" fmla="*/ 505338 h 2017102"/>
              <a:gd name="connsiteX275-29323" fmla="*/ 2920073 w 4011346"/>
              <a:gd name="connsiteY275-29324" fmla="*/ 552059 h 2017102"/>
              <a:gd name="connsiteX276-29325" fmla="*/ 2920073 w 4011346"/>
              <a:gd name="connsiteY276-29326" fmla="*/ 552059 h 2017102"/>
              <a:gd name="connsiteX277-29327" fmla="*/ 2916736 w 4011346"/>
              <a:gd name="connsiteY277-29328" fmla="*/ 502001 h 2017102"/>
              <a:gd name="connsiteX278-29329" fmla="*/ 2936760 w 4011346"/>
              <a:gd name="connsiteY278-29330" fmla="*/ 498664 h 2017102"/>
              <a:gd name="connsiteX279-29331" fmla="*/ 2866678 w 4011346"/>
              <a:gd name="connsiteY279-29332" fmla="*/ 468629 h 2017102"/>
              <a:gd name="connsiteX280-29333" fmla="*/ 2813282 w 4011346"/>
              <a:gd name="connsiteY280-29334" fmla="*/ 465291 h 2017102"/>
              <a:gd name="connsiteX281-29335" fmla="*/ 2793259 w 4011346"/>
              <a:gd name="connsiteY281-29336" fmla="*/ 488652 h 2017102"/>
              <a:gd name="connsiteX282-29337" fmla="*/ 2743200 w 4011346"/>
              <a:gd name="connsiteY282-29338" fmla="*/ 498664 h 2017102"/>
              <a:gd name="connsiteX283-29339" fmla="*/ 2786584 w 4011346"/>
              <a:gd name="connsiteY283-29340" fmla="*/ 508675 h 2017102"/>
              <a:gd name="connsiteX284-29341" fmla="*/ 2763224 w 4011346"/>
              <a:gd name="connsiteY284-29342" fmla="*/ 528699 h 2017102"/>
              <a:gd name="connsiteX285-29343" fmla="*/ 2769898 w 4011346"/>
              <a:gd name="connsiteY285-29344" fmla="*/ 578757 h 2017102"/>
              <a:gd name="connsiteX286-29345" fmla="*/ 2749875 w 4011346"/>
              <a:gd name="connsiteY286-29346" fmla="*/ 562071 h 2017102"/>
              <a:gd name="connsiteX287-29347" fmla="*/ 2733189 w 4011346"/>
              <a:gd name="connsiteY287-29348" fmla="*/ 575420 h 2017102"/>
              <a:gd name="connsiteX288-29349" fmla="*/ 2666444 w 4011346"/>
              <a:gd name="connsiteY288-29350" fmla="*/ 565408 h 2017102"/>
              <a:gd name="connsiteX289-29351" fmla="*/ 2636409 w 4011346"/>
              <a:gd name="connsiteY289-29352" fmla="*/ 575420 h 2017102"/>
              <a:gd name="connsiteX290-29353" fmla="*/ 2603037 w 4011346"/>
              <a:gd name="connsiteY290-29354" fmla="*/ 535373 h 2017102"/>
              <a:gd name="connsiteX291-29355" fmla="*/ 2569665 w 4011346"/>
              <a:gd name="connsiteY291-29356" fmla="*/ 618804 h 2017102"/>
              <a:gd name="connsiteX292-29357" fmla="*/ 2552979 w 4011346"/>
              <a:gd name="connsiteY292-29358" fmla="*/ 638827 h 2017102"/>
              <a:gd name="connsiteX293-29359" fmla="*/ 2469548 w 4011346"/>
              <a:gd name="connsiteY293-29360" fmla="*/ 502001 h 2017102"/>
              <a:gd name="connsiteX294-29361" fmla="*/ 2446187 w 4011346"/>
              <a:gd name="connsiteY294-29362" fmla="*/ 518687 h 2017102"/>
              <a:gd name="connsiteX295-29363" fmla="*/ 2442850 w 4011346"/>
              <a:gd name="connsiteY295-29364" fmla="*/ 485315 h 2017102"/>
              <a:gd name="connsiteX296-29365" fmla="*/ 2449525 w 4011346"/>
              <a:gd name="connsiteY296-29366" fmla="*/ 415233 h 2017102"/>
              <a:gd name="connsiteX297-29367" fmla="*/ 2386117 w 4011346"/>
              <a:gd name="connsiteY297-29368" fmla="*/ 388535 h 2017102"/>
              <a:gd name="connsiteX298-29369" fmla="*/ 2369431 w 4011346"/>
              <a:gd name="connsiteY298-29370" fmla="*/ 428582 h 2017102"/>
              <a:gd name="connsiteX299-29371" fmla="*/ 2379443 w 4011346"/>
              <a:gd name="connsiteY299-29372" fmla="*/ 451942 h 2017102"/>
              <a:gd name="connsiteX300-29373" fmla="*/ 2376106 w 4011346"/>
              <a:gd name="connsiteY300-29374" fmla="*/ 471966 h 2017102"/>
              <a:gd name="connsiteX301-29375" fmla="*/ 2352745 w 4011346"/>
              <a:gd name="connsiteY301-29376" fmla="*/ 448605 h 2017102"/>
              <a:gd name="connsiteX302-29377" fmla="*/ 2316036 w 4011346"/>
              <a:gd name="connsiteY302-29378" fmla="*/ 455280 h 2017102"/>
              <a:gd name="connsiteX303-29379" fmla="*/ 2272652 w 4011346"/>
              <a:gd name="connsiteY303-29380" fmla="*/ 441931 h 2017102"/>
              <a:gd name="connsiteX304-29381" fmla="*/ 2245954 w 4011346"/>
              <a:gd name="connsiteY304-29382" fmla="*/ 401884 h 2017102"/>
              <a:gd name="connsiteX305-29383" fmla="*/ 2209244 w 4011346"/>
              <a:gd name="connsiteY305-29384" fmla="*/ 398547 h 2017102"/>
              <a:gd name="connsiteX306-29385" fmla="*/ 2159186 w 4011346"/>
              <a:gd name="connsiteY306-29386" fmla="*/ 388535 h 2017102"/>
              <a:gd name="connsiteX307-29387" fmla="*/ 2132488 w 4011346"/>
              <a:gd name="connsiteY307-29388" fmla="*/ 405221 h 2017102"/>
              <a:gd name="connsiteX308-29389" fmla="*/ 2115802 w 4011346"/>
              <a:gd name="connsiteY308-29390" fmla="*/ 418570 h 2017102"/>
              <a:gd name="connsiteX309-29391" fmla="*/ 2115802 w 4011346"/>
              <a:gd name="connsiteY309-29392" fmla="*/ 388535 h 2017102"/>
              <a:gd name="connsiteX310-29393" fmla="*/ 2082430 w 4011346"/>
              <a:gd name="connsiteY310-29394" fmla="*/ 385198 h 2017102"/>
              <a:gd name="connsiteX311-29395" fmla="*/ 2045720 w 4011346"/>
              <a:gd name="connsiteY311-29396" fmla="*/ 358500 h 2017102"/>
              <a:gd name="connsiteX312-29397" fmla="*/ 2025697 w 4011346"/>
              <a:gd name="connsiteY312-29398" fmla="*/ 388535 h 2017102"/>
              <a:gd name="connsiteX313-29399" fmla="*/ 2055732 w 4011346"/>
              <a:gd name="connsiteY313-29400" fmla="*/ 385198 h 2017102"/>
              <a:gd name="connsiteX314-29401" fmla="*/ 2045720 w 4011346"/>
              <a:gd name="connsiteY314-29402" fmla="*/ 411896 h 2017102"/>
              <a:gd name="connsiteX315-29403" fmla="*/ 1988987 w 4011346"/>
              <a:gd name="connsiteY315-29404" fmla="*/ 431919 h 2017102"/>
              <a:gd name="connsiteX316-29405" fmla="*/ 1935592 w 4011346"/>
              <a:gd name="connsiteY316-29406" fmla="*/ 441931 h 2017102"/>
              <a:gd name="connsiteX317-29407" fmla="*/ 1995662 w 4011346"/>
              <a:gd name="connsiteY317-29408" fmla="*/ 385198 h 2017102"/>
              <a:gd name="connsiteX318-29409" fmla="*/ 2055732 w 4011346"/>
              <a:gd name="connsiteY318-29410" fmla="*/ 315116 h 2017102"/>
              <a:gd name="connsiteX319-29411" fmla="*/ 2055732 w 4011346"/>
              <a:gd name="connsiteY319-29412" fmla="*/ 315116 h 2017102"/>
              <a:gd name="connsiteX320-29413" fmla="*/ 2129860 w 4011346"/>
              <a:gd name="connsiteY320-29414" fmla="*/ 245536 h 2017102"/>
              <a:gd name="connsiteX321-29415" fmla="*/ 2127003 w 4011346"/>
              <a:gd name="connsiteY321-29416" fmla="*/ 171242 h 2017102"/>
              <a:gd name="connsiteX322-29417" fmla="*/ 2092713 w 4011346"/>
              <a:gd name="connsiteY322-29418" fmla="*/ 102662 h 2017102"/>
              <a:gd name="connsiteX323-29419" fmla="*/ 1952696 w 4011346"/>
              <a:gd name="connsiteY323-29420" fmla="*/ 134093 h 2017102"/>
              <a:gd name="connsiteX324-29421" fmla="*/ 1877440 w 4011346"/>
              <a:gd name="connsiteY324-29422" fmla="*/ 0 h 2017102"/>
              <a:gd name="connsiteX325-29423" fmla="*/ 1835474 w 4011346"/>
              <a:gd name="connsiteY325-29424" fmla="*/ 38128 h 2017102"/>
              <a:gd name="connsiteX326-29425" fmla="*/ 1818788 w 4011346"/>
              <a:gd name="connsiteY326-29426" fmla="*/ 78175 h 2017102"/>
              <a:gd name="connsiteX327-29427" fmla="*/ 1838813 w 4011346"/>
              <a:gd name="connsiteY327-29428" fmla="*/ 131569 h 2017102"/>
              <a:gd name="connsiteX328-29429" fmla="*/ 1782079 w 4011346"/>
              <a:gd name="connsiteY328-29430" fmla="*/ 118220 h 2017102"/>
              <a:gd name="connsiteX329-29431" fmla="*/ 1768731 w 4011346"/>
              <a:gd name="connsiteY329-29432" fmla="*/ 164942 h 2017102"/>
              <a:gd name="connsiteX330-29433" fmla="*/ 1705322 w 4011346"/>
              <a:gd name="connsiteY330-29434" fmla="*/ 188302 h 2017102"/>
              <a:gd name="connsiteX331-29435" fmla="*/ 1685300 w 4011346"/>
              <a:gd name="connsiteY331-29436" fmla="*/ 161604 h 2017102"/>
              <a:gd name="connsiteX332-29437" fmla="*/ 1615218 w 4011346"/>
              <a:gd name="connsiteY332-29438" fmla="*/ 164942 h 2017102"/>
              <a:gd name="connsiteX333-29439" fmla="*/ 1638579 w 4011346"/>
              <a:gd name="connsiteY333-29440" fmla="*/ 194977 h 2017102"/>
              <a:gd name="connsiteX334-29441" fmla="*/ 1528449 w 4011346"/>
              <a:gd name="connsiteY334-29442" fmla="*/ 221673 h 2017102"/>
              <a:gd name="connsiteX335-29443" fmla="*/ 1465043 w 4011346"/>
              <a:gd name="connsiteY335-29444" fmla="*/ 305104 h 2017102"/>
              <a:gd name="connsiteX336-29445" fmla="*/ 1448357 w 4011346"/>
              <a:gd name="connsiteY336-29446" fmla="*/ 331802 h 2017102"/>
              <a:gd name="connsiteX337-29447" fmla="*/ 1481729 w 4011346"/>
              <a:gd name="connsiteY337-29448" fmla="*/ 365175 h 2017102"/>
              <a:gd name="connsiteX338-29449" fmla="*/ 1481729 w 4011346"/>
              <a:gd name="connsiteY338-29450" fmla="*/ 395210 h 2017102"/>
              <a:gd name="connsiteX339-29451" fmla="*/ 1458368 w 4011346"/>
              <a:gd name="connsiteY339-29452" fmla="*/ 398547 h 2017102"/>
              <a:gd name="connsiteX340-29453" fmla="*/ 1458368 w 4011346"/>
              <a:gd name="connsiteY340-29454" fmla="*/ 378523 h 2017102"/>
              <a:gd name="connsiteX341-29455" fmla="*/ 1418322 w 4011346"/>
              <a:gd name="connsiteY341-29456" fmla="*/ 388535 h 2017102"/>
              <a:gd name="connsiteX342-29457" fmla="*/ 1368263 w 4011346"/>
              <a:gd name="connsiteY342-29458" fmla="*/ 395210 h 2017102"/>
              <a:gd name="connsiteX343-29459" fmla="*/ 1321542 w 4011346"/>
              <a:gd name="connsiteY343-29460" fmla="*/ 401884 h 2017102"/>
              <a:gd name="connsiteX344-29461" fmla="*/ 1318205 w 4011346"/>
              <a:gd name="connsiteY344-29462" fmla="*/ 488652 h 2017102"/>
              <a:gd name="connsiteX345-29463" fmla="*/ 1358252 w 4011346"/>
              <a:gd name="connsiteY345-29464" fmla="*/ 512013 h 2017102"/>
              <a:gd name="connsiteX346-29465" fmla="*/ 1374938 w 4011346"/>
              <a:gd name="connsiteY346-29466" fmla="*/ 542048 h 2017102"/>
              <a:gd name="connsiteX347-29467" fmla="*/ 1384949 w 4011346"/>
              <a:gd name="connsiteY347-29468" fmla="*/ 565408 h 2017102"/>
              <a:gd name="connsiteX348-29469" fmla="*/ 1394961 w 4011346"/>
              <a:gd name="connsiteY348-29470" fmla="*/ 615467 h 2017102"/>
              <a:gd name="connsiteX349-29471" fmla="*/ 1384949 w 4011346"/>
              <a:gd name="connsiteY349-29472" fmla="*/ 645502 h 2017102"/>
              <a:gd name="connsiteX350-29473" fmla="*/ 1358252 w 4011346"/>
              <a:gd name="connsiteY350-29474" fmla="*/ 612129 h 2017102"/>
              <a:gd name="connsiteX351-29475" fmla="*/ 1361589 w 4011346"/>
              <a:gd name="connsiteY351-29476" fmla="*/ 582094 h 2017102"/>
              <a:gd name="connsiteX352-29477" fmla="*/ 1351577 w 4011346"/>
              <a:gd name="connsiteY352-29478" fmla="*/ 542048 h 2017102"/>
              <a:gd name="connsiteX353-29479" fmla="*/ 1328217 w 4011346"/>
              <a:gd name="connsiteY353-29480" fmla="*/ 548722 h 2017102"/>
              <a:gd name="connsiteX354-29481" fmla="*/ 1281495 w 4011346"/>
              <a:gd name="connsiteY354-29482" fmla="*/ 512013 h 2017102"/>
              <a:gd name="connsiteX355-29483" fmla="*/ 1241449 w 4011346"/>
              <a:gd name="connsiteY355-29484" fmla="*/ 508675 h 2017102"/>
              <a:gd name="connsiteX356-29485" fmla="*/ 1241449 w 4011346"/>
              <a:gd name="connsiteY356-29486" fmla="*/ 555396 h 2017102"/>
              <a:gd name="connsiteX357-29487" fmla="*/ 1201402 w 4011346"/>
              <a:gd name="connsiteY357-29488" fmla="*/ 535373 h 2017102"/>
              <a:gd name="connsiteX358-29489" fmla="*/ 1228100 w 4011346"/>
              <a:gd name="connsiteY358-29490" fmla="*/ 585431 h 2017102"/>
              <a:gd name="connsiteX359-29491" fmla="*/ 1258135 w 4011346"/>
              <a:gd name="connsiteY359-29492" fmla="*/ 595443 h 2017102"/>
              <a:gd name="connsiteX360-29493" fmla="*/ 1258135 w 4011346"/>
              <a:gd name="connsiteY360-29494" fmla="*/ 615467 h 2017102"/>
              <a:gd name="connsiteX361-29495" fmla="*/ 1198065 w 4011346"/>
              <a:gd name="connsiteY361-29496" fmla="*/ 592106 h 2017102"/>
              <a:gd name="connsiteX362-29497" fmla="*/ 1181379 w 4011346"/>
              <a:gd name="connsiteY362-29498" fmla="*/ 592106 h 2017102"/>
              <a:gd name="connsiteX363-29499" fmla="*/ 1178041 w 4011346"/>
              <a:gd name="connsiteY363-29500" fmla="*/ 548722 h 2017102"/>
              <a:gd name="connsiteX364-29501" fmla="*/ 1171367 w 4011346"/>
              <a:gd name="connsiteY364-29502" fmla="*/ 461954 h 2017102"/>
              <a:gd name="connsiteX365-29503" fmla="*/ 1161355 w 4011346"/>
              <a:gd name="connsiteY365-29504" fmla="*/ 532036 h 2017102"/>
              <a:gd name="connsiteX366-29505" fmla="*/ 1137995 w 4011346"/>
              <a:gd name="connsiteY366-29506" fmla="*/ 562071 h 2017102"/>
              <a:gd name="connsiteX367-29507" fmla="*/ 1158018 w 4011346"/>
              <a:gd name="connsiteY367-29508" fmla="*/ 608792 h 2017102"/>
              <a:gd name="connsiteX368-29509" fmla="*/ 1158018 w 4011346"/>
              <a:gd name="connsiteY368-29510" fmla="*/ 642164 h 2017102"/>
              <a:gd name="connsiteX369-29511" fmla="*/ 1141332 w 4011346"/>
              <a:gd name="connsiteY369-29512" fmla="*/ 692223 h 2017102"/>
              <a:gd name="connsiteX370-29513" fmla="*/ 1154681 w 4011346"/>
              <a:gd name="connsiteY370-29514" fmla="*/ 725595 h 2017102"/>
              <a:gd name="connsiteX371-29515" fmla="*/ 1184716 w 4011346"/>
              <a:gd name="connsiteY371-29516" fmla="*/ 732269 h 2017102"/>
              <a:gd name="connsiteX372-29517" fmla="*/ 1221425 w 4011346"/>
              <a:gd name="connsiteY372-29518" fmla="*/ 738944 h 2017102"/>
              <a:gd name="connsiteX373-29519" fmla="*/ 1241449 w 4011346"/>
              <a:gd name="connsiteY373-29520" fmla="*/ 762304 h 2017102"/>
              <a:gd name="connsiteX374-29521" fmla="*/ 1258135 w 4011346"/>
              <a:gd name="connsiteY374-29522" fmla="*/ 805688 h 2017102"/>
              <a:gd name="connsiteX375-29523" fmla="*/ 1258135 w 4011346"/>
              <a:gd name="connsiteY375-29524" fmla="*/ 805688 h 2017102"/>
              <a:gd name="connsiteX376-29525" fmla="*/ 1254798 w 4011346"/>
              <a:gd name="connsiteY376-29526" fmla="*/ 839061 h 2017102"/>
              <a:gd name="connsiteX377-29527" fmla="*/ 1274821 w 4011346"/>
              <a:gd name="connsiteY377-29528" fmla="*/ 859084 h 2017102"/>
              <a:gd name="connsiteX378-29529" fmla="*/ 1244786 w 4011346"/>
              <a:gd name="connsiteY378-29530" fmla="*/ 865759 h 2017102"/>
              <a:gd name="connsiteX379-29531" fmla="*/ 1224763 w 4011346"/>
              <a:gd name="connsiteY379-29532" fmla="*/ 825712 h 2017102"/>
              <a:gd name="connsiteX380-29533" fmla="*/ 1224763 w 4011346"/>
              <a:gd name="connsiteY380-29534" fmla="*/ 785665 h 2017102"/>
              <a:gd name="connsiteX381-29535" fmla="*/ 1194727 w 4011346"/>
              <a:gd name="connsiteY381-29536" fmla="*/ 748956 h 2017102"/>
              <a:gd name="connsiteX382-29537" fmla="*/ 1164692 w 4011346"/>
              <a:gd name="connsiteY382-29538" fmla="*/ 792340 h 2017102"/>
              <a:gd name="connsiteX383-29539" fmla="*/ 1178041 w 4011346"/>
              <a:gd name="connsiteY383-29540" fmla="*/ 835723 h 2017102"/>
              <a:gd name="connsiteX384-29541" fmla="*/ 1137995 w 4011346"/>
              <a:gd name="connsiteY384-29542" fmla="*/ 892456 h 2017102"/>
              <a:gd name="connsiteX385-29543" fmla="*/ 1097948 w 4011346"/>
              <a:gd name="connsiteY385-29544" fmla="*/ 949189 h 2017102"/>
              <a:gd name="connsiteX386-29545" fmla="*/ 1007843 w 4011346"/>
              <a:gd name="connsiteY386-29546" fmla="*/ 912480 h 2017102"/>
              <a:gd name="connsiteX387-29547" fmla="*/ 1074587 w 4011346"/>
              <a:gd name="connsiteY387-29548" fmla="*/ 909142 h 2017102"/>
              <a:gd name="connsiteX388-29549" fmla="*/ 1107960 w 4011346"/>
              <a:gd name="connsiteY388-29550" fmla="*/ 845735 h 2017102"/>
              <a:gd name="connsiteX389-29551" fmla="*/ 1121309 w 4011346"/>
              <a:gd name="connsiteY389-29552" fmla="*/ 802351 h 2017102"/>
              <a:gd name="connsiteX390-29553" fmla="*/ 1127983 w 4011346"/>
              <a:gd name="connsiteY390-29554" fmla="*/ 768979 h 2017102"/>
              <a:gd name="connsiteX391-29555" fmla="*/ 1117971 w 4011346"/>
              <a:gd name="connsiteY391-29556" fmla="*/ 752293 h 2017102"/>
              <a:gd name="connsiteX392-29557" fmla="*/ 1114634 w 4011346"/>
              <a:gd name="connsiteY392-29558" fmla="*/ 702234 h 2017102"/>
              <a:gd name="connsiteX393-29559" fmla="*/ 1104622 w 4011346"/>
              <a:gd name="connsiteY393-29560" fmla="*/ 622141 h 2017102"/>
              <a:gd name="connsiteX394-29561" fmla="*/ 1101285 w 4011346"/>
              <a:gd name="connsiteY394-29562" fmla="*/ 562071 h 2017102"/>
              <a:gd name="connsiteX395-29563" fmla="*/ 1124646 w 4011346"/>
              <a:gd name="connsiteY395-29564" fmla="*/ 468629 h 2017102"/>
              <a:gd name="connsiteX396-29565" fmla="*/ 1031203 w 4011346"/>
              <a:gd name="connsiteY396-29566" fmla="*/ 458617 h 2017102"/>
              <a:gd name="connsiteX397-29567" fmla="*/ 1014517 w 4011346"/>
              <a:gd name="connsiteY397-29568" fmla="*/ 515350 h 2017102"/>
              <a:gd name="connsiteX398-29569" fmla="*/ 1024529 w 4011346"/>
              <a:gd name="connsiteY398-29570" fmla="*/ 562071 h 2017102"/>
              <a:gd name="connsiteX399-29571" fmla="*/ 981145 w 4011346"/>
              <a:gd name="connsiteY399-29572" fmla="*/ 615467 h 2017102"/>
              <a:gd name="connsiteX400-29573" fmla="*/ 991157 w 4011346"/>
              <a:gd name="connsiteY400-29574" fmla="*/ 652176 h 2017102"/>
              <a:gd name="connsiteX401-29575" fmla="*/ 981145 w 4011346"/>
              <a:gd name="connsiteY401-29576" fmla="*/ 698897 h 2017102"/>
              <a:gd name="connsiteX402-29577" fmla="*/ 1001168 w 4011346"/>
              <a:gd name="connsiteY402-29578" fmla="*/ 722258 h 2017102"/>
              <a:gd name="connsiteX403-29579" fmla="*/ 1017854 w 4011346"/>
              <a:gd name="connsiteY403-29580" fmla="*/ 768979 h 2017102"/>
              <a:gd name="connsiteX404-29581" fmla="*/ 1047890 w 4011346"/>
              <a:gd name="connsiteY404-29582" fmla="*/ 755630 h 2017102"/>
              <a:gd name="connsiteX405-29583" fmla="*/ 1014517 w 4011346"/>
              <a:gd name="connsiteY405-29584" fmla="*/ 809026 h 2017102"/>
              <a:gd name="connsiteX406-29585" fmla="*/ 957784 w 4011346"/>
              <a:gd name="connsiteY406-29586" fmla="*/ 755630 h 2017102"/>
              <a:gd name="connsiteX407-29587" fmla="*/ 884365 w 4011346"/>
              <a:gd name="connsiteY407-29588" fmla="*/ 718921 h 2017102"/>
              <a:gd name="connsiteX408-29589" fmla="*/ 824295 w 4011346"/>
              <a:gd name="connsiteY408-29590" fmla="*/ 695560 h 2017102"/>
              <a:gd name="connsiteX409-29591" fmla="*/ 810946 w 4011346"/>
              <a:gd name="connsiteY409-29592" fmla="*/ 732269 h 2017102"/>
              <a:gd name="connsiteX410-29593" fmla="*/ 827633 w 4011346"/>
              <a:gd name="connsiteY410-29594" fmla="*/ 768979 h 2017102"/>
              <a:gd name="connsiteX411-29595" fmla="*/ 814284 w 4011346"/>
              <a:gd name="connsiteY411-29596" fmla="*/ 792340 h 2017102"/>
              <a:gd name="connsiteX412-29597" fmla="*/ 800935 w 4011346"/>
              <a:gd name="connsiteY412-29598" fmla="*/ 809026 h 2017102"/>
              <a:gd name="connsiteX413-29599" fmla="*/ 770900 w 4011346"/>
              <a:gd name="connsiteY413-29600" fmla="*/ 752293 h 2017102"/>
              <a:gd name="connsiteX414-29601" fmla="*/ 744202 w 4011346"/>
              <a:gd name="connsiteY414-29602" fmla="*/ 789002 h 2017102"/>
              <a:gd name="connsiteX415-29603" fmla="*/ 707492 w 4011346"/>
              <a:gd name="connsiteY415-29604" fmla="*/ 782328 h 2017102"/>
              <a:gd name="connsiteX416-29605" fmla="*/ 654097 w 4011346"/>
              <a:gd name="connsiteY416-29606" fmla="*/ 819037 h 2017102"/>
              <a:gd name="connsiteX417-29607" fmla="*/ 644085 w 4011346"/>
              <a:gd name="connsiteY417-29608" fmla="*/ 795677 h 2017102"/>
              <a:gd name="connsiteX418-29609" fmla="*/ 654097 w 4011346"/>
              <a:gd name="connsiteY418-29610" fmla="*/ 758967 h 2017102"/>
              <a:gd name="connsiteX419-29611" fmla="*/ 614050 w 4011346"/>
              <a:gd name="connsiteY419-29612" fmla="*/ 795677 h 2017102"/>
              <a:gd name="connsiteX420-29613" fmla="*/ 594027 w 4011346"/>
              <a:gd name="connsiteY420-29614" fmla="*/ 795677 h 2017102"/>
              <a:gd name="connsiteX421-29615" fmla="*/ 533957 w 4011346"/>
              <a:gd name="connsiteY421-29616" fmla="*/ 829049 h 2017102"/>
              <a:gd name="connsiteX422-29617" fmla="*/ 510596 w 4011346"/>
              <a:gd name="connsiteY422-29618" fmla="*/ 852410 h 2017102"/>
              <a:gd name="connsiteX423-29619" fmla="*/ 500584 w 4011346"/>
              <a:gd name="connsiteY423-29620" fmla="*/ 899131 h 2017102"/>
              <a:gd name="connsiteX424-29621" fmla="*/ 450526 w 4011346"/>
              <a:gd name="connsiteY424-29622" fmla="*/ 885782 h 2017102"/>
              <a:gd name="connsiteX425-29623" fmla="*/ 433840 w 4011346"/>
              <a:gd name="connsiteY425-29624" fmla="*/ 849072 h 2017102"/>
              <a:gd name="connsiteX426-29625" fmla="*/ 467212 w 4011346"/>
              <a:gd name="connsiteY426-29626" fmla="*/ 819037 h 2017102"/>
              <a:gd name="connsiteX427-29627" fmla="*/ 453863 w 4011346"/>
              <a:gd name="connsiteY427-29628" fmla="*/ 795677 h 2017102"/>
              <a:gd name="connsiteX428-29629" fmla="*/ 390456 w 4011346"/>
              <a:gd name="connsiteY428-29630" fmla="*/ 765642 h 2017102"/>
              <a:gd name="connsiteX429-29631" fmla="*/ 417154 w 4011346"/>
              <a:gd name="connsiteY429-29632" fmla="*/ 815700 h 2017102"/>
              <a:gd name="connsiteX430-29633" fmla="*/ 407142 w 4011346"/>
              <a:gd name="connsiteY430-29634" fmla="*/ 859084 h 2017102"/>
              <a:gd name="connsiteX431-29635" fmla="*/ 413817 w 4011346"/>
              <a:gd name="connsiteY431-29636" fmla="*/ 895794 h 2017102"/>
              <a:gd name="connsiteX432-29637" fmla="*/ 427165 w 4011346"/>
              <a:gd name="connsiteY432-29638" fmla="*/ 919154 h 2017102"/>
              <a:gd name="connsiteX433-29639" fmla="*/ 413817 w 4011346"/>
              <a:gd name="connsiteY433-29640" fmla="*/ 949189 h 2017102"/>
              <a:gd name="connsiteX434-29641" fmla="*/ 390456 w 4011346"/>
              <a:gd name="connsiteY434-29642" fmla="*/ 925829 h 2017102"/>
              <a:gd name="connsiteX435-29643" fmla="*/ 360421 w 4011346"/>
              <a:gd name="connsiteY435-29644" fmla="*/ 922491 h 2017102"/>
              <a:gd name="connsiteX436-29645" fmla="*/ 333723 w 4011346"/>
              <a:gd name="connsiteY436-29646" fmla="*/ 962538 h 2017102"/>
              <a:gd name="connsiteX437-29647" fmla="*/ 307025 w 4011346"/>
              <a:gd name="connsiteY437-29648" fmla="*/ 982561 h 2017102"/>
              <a:gd name="connsiteX438-29649" fmla="*/ 320374 w 4011346"/>
              <a:gd name="connsiteY438-29650" fmla="*/ 1009259 h 2017102"/>
              <a:gd name="connsiteX439-29651" fmla="*/ 303688 w 4011346"/>
              <a:gd name="connsiteY439-29652" fmla="*/ 1032620 h 2017102"/>
              <a:gd name="connsiteX440-29653" fmla="*/ 233606 w 4011346"/>
              <a:gd name="connsiteY440-29654" fmla="*/ 995910 h 2017102"/>
              <a:gd name="connsiteX441-29655" fmla="*/ 243618 w 4011346"/>
              <a:gd name="connsiteY441-29656" fmla="*/ 1045969 h 2017102"/>
              <a:gd name="connsiteX442-29657" fmla="*/ 263641 w 4011346"/>
              <a:gd name="connsiteY442-29658" fmla="*/ 1065992 h 2017102"/>
              <a:gd name="connsiteX443-29659" fmla="*/ 250292 w 4011346"/>
              <a:gd name="connsiteY443-29660" fmla="*/ 1079341 h 2017102"/>
              <a:gd name="connsiteX444-29661" fmla="*/ 193560 w 4011346"/>
              <a:gd name="connsiteY444-29662" fmla="*/ 1042631 h 2017102"/>
              <a:gd name="connsiteX445-29663" fmla="*/ 170199 w 4011346"/>
              <a:gd name="connsiteY445-29664" fmla="*/ 1002585 h 2017102"/>
              <a:gd name="connsiteX446-29665" fmla="*/ 170199 w 4011346"/>
              <a:gd name="connsiteY446-29666" fmla="*/ 955864 h 2017102"/>
              <a:gd name="connsiteX447-29667" fmla="*/ 133490 w 4011346"/>
              <a:gd name="connsiteY447-29668" fmla="*/ 879107 h 2017102"/>
              <a:gd name="connsiteX448-29669" fmla="*/ 196897 w 4011346"/>
              <a:gd name="connsiteY448-29670" fmla="*/ 909142 h 2017102"/>
              <a:gd name="connsiteX449-29671" fmla="*/ 256967 w 4011346"/>
              <a:gd name="connsiteY449-29672" fmla="*/ 939177 h 2017102"/>
              <a:gd name="connsiteX450-29673" fmla="*/ 293676 w 4011346"/>
              <a:gd name="connsiteY450-29674" fmla="*/ 942515 h 2017102"/>
              <a:gd name="connsiteX451-29675" fmla="*/ 327049 w 4011346"/>
              <a:gd name="connsiteY451-29676" fmla="*/ 912480 h 2017102"/>
              <a:gd name="connsiteX452-29677" fmla="*/ 343735 w 4011346"/>
              <a:gd name="connsiteY452-29678" fmla="*/ 875770 h 2017102"/>
              <a:gd name="connsiteX453-29679" fmla="*/ 333723 w 4011346"/>
              <a:gd name="connsiteY453-29680" fmla="*/ 825712 h 2017102"/>
              <a:gd name="connsiteX454-29681" fmla="*/ 290339 w 4011346"/>
              <a:gd name="connsiteY454-29682" fmla="*/ 805688 h 2017102"/>
              <a:gd name="connsiteX455-29683" fmla="*/ 236944 w 4011346"/>
              <a:gd name="connsiteY455-29684" fmla="*/ 758967 h 2017102"/>
              <a:gd name="connsiteX456-29685" fmla="*/ 133490 w 4011346"/>
              <a:gd name="connsiteY456-29686" fmla="*/ 702234 h 2017102"/>
              <a:gd name="connsiteX0-29687" fmla="*/ 133490 w 4011346"/>
              <a:gd name="connsiteY0-29688" fmla="*/ 702234 h 2017102"/>
              <a:gd name="connsiteX1-29689" fmla="*/ 46722 w 4011346"/>
              <a:gd name="connsiteY1-29690" fmla="*/ 732269 h 2017102"/>
              <a:gd name="connsiteX2-29691" fmla="*/ 33373 w 4011346"/>
              <a:gd name="connsiteY2-29692" fmla="*/ 762304 h 2017102"/>
              <a:gd name="connsiteX3-29693" fmla="*/ 43384 w 4011346"/>
              <a:gd name="connsiteY3-29694" fmla="*/ 792340 h 2017102"/>
              <a:gd name="connsiteX4-29695" fmla="*/ 60071 w 4011346"/>
              <a:gd name="connsiteY4-29696" fmla="*/ 819037 h 2017102"/>
              <a:gd name="connsiteX5-29697" fmla="*/ 73419 w 4011346"/>
              <a:gd name="connsiteY5-29698" fmla="*/ 849072 h 2017102"/>
              <a:gd name="connsiteX6-29699" fmla="*/ 56733 w 4011346"/>
              <a:gd name="connsiteY6-29700" fmla="*/ 872433 h 2017102"/>
              <a:gd name="connsiteX7-29701" fmla="*/ 76757 w 4011346"/>
              <a:gd name="connsiteY7-29702" fmla="*/ 952526 h 2017102"/>
              <a:gd name="connsiteX8-29703" fmla="*/ 66745 w 4011346"/>
              <a:gd name="connsiteY8-29704" fmla="*/ 969213 h 2017102"/>
              <a:gd name="connsiteX9-29705" fmla="*/ 70082 w 4011346"/>
              <a:gd name="connsiteY9-29706" fmla="*/ 995910 h 2017102"/>
              <a:gd name="connsiteX10-29707" fmla="*/ 70082 w 4011346"/>
              <a:gd name="connsiteY10-29708" fmla="*/ 1035957 h 2017102"/>
              <a:gd name="connsiteX11-29709" fmla="*/ 80094 w 4011346"/>
              <a:gd name="connsiteY11-29710" fmla="*/ 1055980 h 2017102"/>
              <a:gd name="connsiteX12-29711" fmla="*/ 76757 w 4011346"/>
              <a:gd name="connsiteY12-29712" fmla="*/ 1079341 h 2017102"/>
              <a:gd name="connsiteX13-29713" fmla="*/ 106792 w 4011346"/>
              <a:gd name="connsiteY13-29714" fmla="*/ 1112713 h 2017102"/>
              <a:gd name="connsiteX14-29715" fmla="*/ 106792 w 4011346"/>
              <a:gd name="connsiteY14-29716" fmla="*/ 1142748 h 2017102"/>
              <a:gd name="connsiteX15-29717" fmla="*/ 13349 w 4011346"/>
              <a:gd name="connsiteY15-29718" fmla="*/ 1232853 h 2017102"/>
              <a:gd name="connsiteX16-29719" fmla="*/ 33373 w 4011346"/>
              <a:gd name="connsiteY16-29720" fmla="*/ 1266226 h 2017102"/>
              <a:gd name="connsiteX17-29721" fmla="*/ 33373 w 4011346"/>
              <a:gd name="connsiteY17-29722" fmla="*/ 1266226 h 2017102"/>
              <a:gd name="connsiteX18-29723" fmla="*/ 16687 w 4011346"/>
              <a:gd name="connsiteY18-29724" fmla="*/ 1296261 h 2017102"/>
              <a:gd name="connsiteX19-29725" fmla="*/ 3338 w 4011346"/>
              <a:gd name="connsiteY19-29726" fmla="*/ 1326296 h 2017102"/>
              <a:gd name="connsiteX20-29727" fmla="*/ 0 w 4011346"/>
              <a:gd name="connsiteY20-29728" fmla="*/ 1386366 h 2017102"/>
              <a:gd name="connsiteX21-29729" fmla="*/ 16687 w 4011346"/>
              <a:gd name="connsiteY21-29730" fmla="*/ 1429750 h 2017102"/>
              <a:gd name="connsiteX22-29731" fmla="*/ 20024 w 4011346"/>
              <a:gd name="connsiteY22-29732" fmla="*/ 1463122 h 2017102"/>
              <a:gd name="connsiteX23-29733" fmla="*/ 56733 w 4011346"/>
              <a:gd name="connsiteY23-29734" fmla="*/ 1473134 h 2017102"/>
              <a:gd name="connsiteX24-29735" fmla="*/ 116803 w 4011346"/>
              <a:gd name="connsiteY24-29736" fmla="*/ 1559902 h 2017102"/>
              <a:gd name="connsiteX25-29737" fmla="*/ 96780 w 4011346"/>
              <a:gd name="connsiteY25-29738" fmla="*/ 1583262 h 2017102"/>
              <a:gd name="connsiteX26-29739" fmla="*/ 93443 w 4011346"/>
              <a:gd name="connsiteY26-29740" fmla="*/ 1613297 h 2017102"/>
              <a:gd name="connsiteX27-29741" fmla="*/ 120141 w 4011346"/>
              <a:gd name="connsiteY27-29742" fmla="*/ 1616634 h 2017102"/>
              <a:gd name="connsiteX28-29743" fmla="*/ 160187 w 4011346"/>
              <a:gd name="connsiteY28-29744" fmla="*/ 1629983 h 2017102"/>
              <a:gd name="connsiteX29-29745" fmla="*/ 186885 w 4011346"/>
              <a:gd name="connsiteY29-29746" fmla="*/ 1643332 h 2017102"/>
              <a:gd name="connsiteX30-29747" fmla="*/ 213583 w 4011346"/>
              <a:gd name="connsiteY30-29748" fmla="*/ 1673367 h 2017102"/>
              <a:gd name="connsiteX31-29749" fmla="*/ 243618 w 4011346"/>
              <a:gd name="connsiteY31-29750" fmla="*/ 1676704 h 2017102"/>
              <a:gd name="connsiteX32-29751" fmla="*/ 287002 w 4011346"/>
              <a:gd name="connsiteY32-29752" fmla="*/ 1706740 h 2017102"/>
              <a:gd name="connsiteX33-29753" fmla="*/ 310363 w 4011346"/>
              <a:gd name="connsiteY33-29754" fmla="*/ 1716751 h 2017102"/>
              <a:gd name="connsiteX34-29755" fmla="*/ 310363 w 4011346"/>
              <a:gd name="connsiteY34-29756" fmla="*/ 1753461 h 2017102"/>
              <a:gd name="connsiteX35-29757" fmla="*/ 270316 w 4011346"/>
              <a:gd name="connsiteY35-29758" fmla="*/ 1793507 h 2017102"/>
              <a:gd name="connsiteX36-29759" fmla="*/ 280327 w 4011346"/>
              <a:gd name="connsiteY36-29760" fmla="*/ 1816868 h 2017102"/>
              <a:gd name="connsiteX37-29761" fmla="*/ 273653 w 4011346"/>
              <a:gd name="connsiteY37-29762" fmla="*/ 1836891 h 2017102"/>
              <a:gd name="connsiteX38-29763" fmla="*/ 266979 w 4011346"/>
              <a:gd name="connsiteY38-29764" fmla="*/ 1853577 h 2017102"/>
              <a:gd name="connsiteX39-29765" fmla="*/ 240281 w 4011346"/>
              <a:gd name="connsiteY39-29766" fmla="*/ 1893624 h 2017102"/>
              <a:gd name="connsiteX40-29767" fmla="*/ 307025 w 4011346"/>
              <a:gd name="connsiteY40-29768" fmla="*/ 1930334 h 2017102"/>
              <a:gd name="connsiteX41-29769" fmla="*/ 337060 w 4011346"/>
              <a:gd name="connsiteY41-29770" fmla="*/ 1937008 h 2017102"/>
              <a:gd name="connsiteX42-29771" fmla="*/ 360421 w 4011346"/>
              <a:gd name="connsiteY42-29772" fmla="*/ 1943683 h 2017102"/>
              <a:gd name="connsiteX43-29773" fmla="*/ 380444 w 4011346"/>
              <a:gd name="connsiteY43-29774" fmla="*/ 1950357 h 2017102"/>
              <a:gd name="connsiteX44-29775" fmla="*/ 407142 w 4011346"/>
              <a:gd name="connsiteY44-29776" fmla="*/ 1970380 h 2017102"/>
              <a:gd name="connsiteX45-29777" fmla="*/ 437177 w 4011346"/>
              <a:gd name="connsiteY45-29778" fmla="*/ 1967043 h 2017102"/>
              <a:gd name="connsiteX46-29779" fmla="*/ 507259 w 4011346"/>
              <a:gd name="connsiteY46-29780" fmla="*/ 2017102 h 2017102"/>
              <a:gd name="connsiteX47-29781" fmla="*/ 517271 w 4011346"/>
              <a:gd name="connsiteY47-29782" fmla="*/ 2003753 h 2017102"/>
              <a:gd name="connsiteX48-29783" fmla="*/ 507259 w 4011346"/>
              <a:gd name="connsiteY48-29784" fmla="*/ 1963706 h 2017102"/>
              <a:gd name="connsiteX49-29785" fmla="*/ 500584 w 4011346"/>
              <a:gd name="connsiteY49-29786" fmla="*/ 1930334 h 2017102"/>
              <a:gd name="connsiteX50-29787" fmla="*/ 483898 w 4011346"/>
              <a:gd name="connsiteY50-29788" fmla="*/ 1886950 h 2017102"/>
              <a:gd name="connsiteX51-29789" fmla="*/ 513933 w 4011346"/>
              <a:gd name="connsiteY51-29790" fmla="*/ 1866926 h 2017102"/>
              <a:gd name="connsiteX52-29791" fmla="*/ 547306 w 4011346"/>
              <a:gd name="connsiteY52-29792" fmla="*/ 1843566 h 2017102"/>
              <a:gd name="connsiteX53-29793" fmla="*/ 527282 w 4011346"/>
              <a:gd name="connsiteY53-29794" fmla="*/ 1826880 h 2017102"/>
              <a:gd name="connsiteX54-29795" fmla="*/ 517271 w 4011346"/>
              <a:gd name="connsiteY54-29796" fmla="*/ 1793507 h 2017102"/>
              <a:gd name="connsiteX55-29797" fmla="*/ 480561 w 4011346"/>
              <a:gd name="connsiteY55-29798" fmla="*/ 1776821 h 2017102"/>
              <a:gd name="connsiteX56-29799" fmla="*/ 470549 w 4011346"/>
              <a:gd name="connsiteY56-29800" fmla="*/ 1756798 h 2017102"/>
              <a:gd name="connsiteX57-29801" fmla="*/ 480561 w 4011346"/>
              <a:gd name="connsiteY57-29802" fmla="*/ 1726763 h 2017102"/>
              <a:gd name="connsiteX58-29803" fmla="*/ 490573 w 4011346"/>
              <a:gd name="connsiteY58-29804" fmla="*/ 1686716 h 2017102"/>
              <a:gd name="connsiteX59-29805" fmla="*/ 513933 w 4011346"/>
              <a:gd name="connsiteY59-29806" fmla="*/ 1706740 h 2017102"/>
              <a:gd name="connsiteX60-29807" fmla="*/ 520608 w 4011346"/>
              <a:gd name="connsiteY60-29808" fmla="*/ 1690053 h 2017102"/>
              <a:gd name="connsiteX61-29809" fmla="*/ 543968 w 4011346"/>
              <a:gd name="connsiteY61-29810" fmla="*/ 1653344 h 2017102"/>
              <a:gd name="connsiteX62-29811" fmla="*/ 574003 w 4011346"/>
              <a:gd name="connsiteY62-29812" fmla="*/ 1636658 h 2017102"/>
              <a:gd name="connsiteX63-29813" fmla="*/ 590690 w 4011346"/>
              <a:gd name="connsiteY63-29814" fmla="*/ 1650007 h 2017102"/>
              <a:gd name="connsiteX64-29815" fmla="*/ 610713 w 4011346"/>
              <a:gd name="connsiteY64-29816" fmla="*/ 1623309 h 2017102"/>
              <a:gd name="connsiteX65-29817" fmla="*/ 630736 w 4011346"/>
              <a:gd name="connsiteY65-29818" fmla="*/ 1650007 h 2017102"/>
              <a:gd name="connsiteX66-29819" fmla="*/ 657434 w 4011346"/>
              <a:gd name="connsiteY66-29820" fmla="*/ 1673367 h 2017102"/>
              <a:gd name="connsiteX67-29821" fmla="*/ 674120 w 4011346"/>
              <a:gd name="connsiteY67-29822" fmla="*/ 1680042 h 2017102"/>
              <a:gd name="connsiteX68-29823" fmla="*/ 697481 w 4011346"/>
              <a:gd name="connsiteY68-29824" fmla="*/ 1680042 h 2017102"/>
              <a:gd name="connsiteX69-29825" fmla="*/ 717504 w 4011346"/>
              <a:gd name="connsiteY69-29826" fmla="*/ 1666693 h 2017102"/>
              <a:gd name="connsiteX70-29827" fmla="*/ 744202 w 4011346"/>
              <a:gd name="connsiteY70-29828" fmla="*/ 1666693 h 2017102"/>
              <a:gd name="connsiteX71-29829" fmla="*/ 760888 w 4011346"/>
              <a:gd name="connsiteY71-29830" fmla="*/ 1663356 h 2017102"/>
              <a:gd name="connsiteX72-29831" fmla="*/ 790923 w 4011346"/>
              <a:gd name="connsiteY72-29832" fmla="*/ 1696728 h 2017102"/>
              <a:gd name="connsiteX73-29833" fmla="*/ 797598 w 4011346"/>
              <a:gd name="connsiteY73-29834" fmla="*/ 1670030 h 2017102"/>
              <a:gd name="connsiteX74-29835" fmla="*/ 817621 w 4011346"/>
              <a:gd name="connsiteY74-29836" fmla="*/ 1686716 h 2017102"/>
              <a:gd name="connsiteX75-29837" fmla="*/ 837644 w 4011346"/>
              <a:gd name="connsiteY75-29838" fmla="*/ 1663356 h 2017102"/>
              <a:gd name="connsiteX76-29839" fmla="*/ 827633 w 4011346"/>
              <a:gd name="connsiteY76-29840" fmla="*/ 1643332 h 2017102"/>
              <a:gd name="connsiteX77-29841" fmla="*/ 810946 w 4011346"/>
              <a:gd name="connsiteY77-29842" fmla="*/ 1629983 h 2017102"/>
              <a:gd name="connsiteX78-29843" fmla="*/ 810946 w 4011346"/>
              <a:gd name="connsiteY78-29844" fmla="*/ 1603286 h 2017102"/>
              <a:gd name="connsiteX79-29845" fmla="*/ 810946 w 4011346"/>
              <a:gd name="connsiteY79-29846" fmla="*/ 1589937 h 2017102"/>
              <a:gd name="connsiteX80-29847" fmla="*/ 830970 w 4011346"/>
              <a:gd name="connsiteY80-29848" fmla="*/ 1586599 h 2017102"/>
              <a:gd name="connsiteX81-29849" fmla="*/ 840981 w 4011346"/>
              <a:gd name="connsiteY81-29850" fmla="*/ 1583262 h 2017102"/>
              <a:gd name="connsiteX82-29851" fmla="*/ 820958 w 4011346"/>
              <a:gd name="connsiteY82-29852" fmla="*/ 1546553 h 2017102"/>
              <a:gd name="connsiteX83-29853" fmla="*/ 854330 w 4011346"/>
              <a:gd name="connsiteY83-29854" fmla="*/ 1539878 h 2017102"/>
              <a:gd name="connsiteX84-29855" fmla="*/ 891040 w 4011346"/>
              <a:gd name="connsiteY84-29856" fmla="*/ 1546553 h 2017102"/>
              <a:gd name="connsiteX85-29857" fmla="*/ 964459 w 4011346"/>
              <a:gd name="connsiteY85-29858" fmla="*/ 1503169 h 2017102"/>
              <a:gd name="connsiteX86-29859" fmla="*/ 1001168 w 4011346"/>
              <a:gd name="connsiteY86-29860" fmla="*/ 1503169 h 2017102"/>
              <a:gd name="connsiteX87-29861" fmla="*/ 1027866 w 4011346"/>
              <a:gd name="connsiteY87-29862" fmla="*/ 1479808 h 2017102"/>
              <a:gd name="connsiteX88-29863" fmla="*/ 1047890 w 4011346"/>
              <a:gd name="connsiteY88-29864" fmla="*/ 1489820 h 2017102"/>
              <a:gd name="connsiteX89-29865" fmla="*/ 1067913 w 4011346"/>
              <a:gd name="connsiteY89-29866" fmla="*/ 1499831 h 2017102"/>
              <a:gd name="connsiteX90-29867" fmla="*/ 1087936 w 4011346"/>
              <a:gd name="connsiteY90-29868" fmla="*/ 1526529 h 2017102"/>
              <a:gd name="connsiteX91-29869" fmla="*/ 1074587 w 4011346"/>
              <a:gd name="connsiteY91-29870" fmla="*/ 1539878 h 2017102"/>
              <a:gd name="connsiteX92-29871" fmla="*/ 1104622 w 4011346"/>
              <a:gd name="connsiteY92-29872" fmla="*/ 1539878 h 2017102"/>
              <a:gd name="connsiteX93-29873" fmla="*/ 1107960 w 4011346"/>
              <a:gd name="connsiteY93-29874" fmla="*/ 1556564 h 2017102"/>
              <a:gd name="connsiteX94-29875" fmla="*/ 1121309 w 4011346"/>
              <a:gd name="connsiteY94-29876" fmla="*/ 1539878 h 2017102"/>
              <a:gd name="connsiteX95-29877" fmla="*/ 1134657 w 4011346"/>
              <a:gd name="connsiteY95-29878" fmla="*/ 1553227 h 2017102"/>
              <a:gd name="connsiteX96-29879" fmla="*/ 1134657 w 4011346"/>
              <a:gd name="connsiteY96-29880" fmla="*/ 1573250 h 2017102"/>
              <a:gd name="connsiteX97-29881" fmla="*/ 1148006 w 4011346"/>
              <a:gd name="connsiteY97-29882" fmla="*/ 1569913 h 2017102"/>
              <a:gd name="connsiteX98-29883" fmla="*/ 1208076 w 4011346"/>
              <a:gd name="connsiteY98-29884" fmla="*/ 1523192 h 2017102"/>
              <a:gd name="connsiteX99-29885" fmla="*/ 1211414 w 4011346"/>
              <a:gd name="connsiteY99-29886" fmla="*/ 1543215 h 2017102"/>
              <a:gd name="connsiteX100-29887" fmla="*/ 1244786 w 4011346"/>
              <a:gd name="connsiteY100-29888" fmla="*/ 1563239 h 2017102"/>
              <a:gd name="connsiteX101-29889" fmla="*/ 1264809 w 4011346"/>
              <a:gd name="connsiteY101-29890" fmla="*/ 1593274 h 2017102"/>
              <a:gd name="connsiteX102-29891" fmla="*/ 1298181 w 4011346"/>
              <a:gd name="connsiteY102-29892" fmla="*/ 1700065 h 2017102"/>
              <a:gd name="connsiteX103-29893" fmla="*/ 1308193 w 4011346"/>
              <a:gd name="connsiteY103-29894" fmla="*/ 1656681 h 2017102"/>
              <a:gd name="connsiteX104-29895" fmla="*/ 1344903 w 4011346"/>
              <a:gd name="connsiteY104-29896" fmla="*/ 1676704 h 2017102"/>
              <a:gd name="connsiteX105-29897" fmla="*/ 1388287 w 4011346"/>
              <a:gd name="connsiteY105-29898" fmla="*/ 1676704 h 2017102"/>
              <a:gd name="connsiteX106-29899" fmla="*/ 1394961 w 4011346"/>
              <a:gd name="connsiteY106-29900" fmla="*/ 1700065 h 2017102"/>
              <a:gd name="connsiteX107-29901" fmla="*/ 1435008 w 4011346"/>
              <a:gd name="connsiteY107-29902" fmla="*/ 1723426 h 2017102"/>
              <a:gd name="connsiteX108-29903" fmla="*/ 1465043 w 4011346"/>
              <a:gd name="connsiteY108-29904" fmla="*/ 1723426 h 2017102"/>
              <a:gd name="connsiteX109-29905" fmla="*/ 1491741 w 4011346"/>
              <a:gd name="connsiteY109-29906" fmla="*/ 1736775 h 2017102"/>
              <a:gd name="connsiteX110-29907" fmla="*/ 1535125 w 4011346"/>
              <a:gd name="connsiteY110-29908" fmla="*/ 1693391 h 2017102"/>
              <a:gd name="connsiteX111-29909" fmla="*/ 1571834 w 4011346"/>
              <a:gd name="connsiteY111-29910" fmla="*/ 1673367 h 2017102"/>
              <a:gd name="connsiteX112-29911" fmla="*/ 1608544 w 4011346"/>
              <a:gd name="connsiteY112-29912" fmla="*/ 1676704 h 2017102"/>
              <a:gd name="connsiteX113-29913" fmla="*/ 1655265 w 4011346"/>
              <a:gd name="connsiteY113-29914" fmla="*/ 1690053 h 2017102"/>
              <a:gd name="connsiteX114-29915" fmla="*/ 1681963 w 4011346"/>
              <a:gd name="connsiteY114-29916" fmla="*/ 1706740 h 2017102"/>
              <a:gd name="connsiteX115-29917" fmla="*/ 1735358 w 4011346"/>
              <a:gd name="connsiteY115-29918" fmla="*/ 1700065 h 2017102"/>
              <a:gd name="connsiteX116-29919" fmla="*/ 1745370 w 4011346"/>
              <a:gd name="connsiteY116-29920" fmla="*/ 1680042 h 2017102"/>
              <a:gd name="connsiteX117-29921" fmla="*/ 1738695 w 4011346"/>
              <a:gd name="connsiteY117-29922" fmla="*/ 1660018 h 2017102"/>
              <a:gd name="connsiteX118-29923" fmla="*/ 1765393 w 4011346"/>
              <a:gd name="connsiteY118-29924" fmla="*/ 1633321 h 2017102"/>
              <a:gd name="connsiteX119-29925" fmla="*/ 1778742 w 4011346"/>
              <a:gd name="connsiteY119-29926" fmla="*/ 1629983 h 2017102"/>
              <a:gd name="connsiteX120-29927" fmla="*/ 1812114 w 4011346"/>
              <a:gd name="connsiteY120-29928" fmla="*/ 1646669 h 2017102"/>
              <a:gd name="connsiteX121-29929" fmla="*/ 1852161 w 4011346"/>
              <a:gd name="connsiteY121-29930" fmla="*/ 1660018 h 2017102"/>
              <a:gd name="connsiteX122-29931" fmla="*/ 1858836 w 4011346"/>
              <a:gd name="connsiteY122-29932" fmla="*/ 1686716 h 2017102"/>
              <a:gd name="connsiteX123-29933" fmla="*/ 1872184 w 4011346"/>
              <a:gd name="connsiteY123-29934" fmla="*/ 1693391 h 2017102"/>
              <a:gd name="connsiteX124-29935" fmla="*/ 1902219 w 4011346"/>
              <a:gd name="connsiteY124-29936" fmla="*/ 1696728 h 2017102"/>
              <a:gd name="connsiteX125-29937" fmla="*/ 1932254 w 4011346"/>
              <a:gd name="connsiteY125-29938" fmla="*/ 1680042 h 2017102"/>
              <a:gd name="connsiteX126-29939" fmla="*/ 1962290 w 4011346"/>
              <a:gd name="connsiteY126-29940" fmla="*/ 1693391 h 2017102"/>
              <a:gd name="connsiteX127-29941" fmla="*/ 1985650 w 4011346"/>
              <a:gd name="connsiteY127-29942" fmla="*/ 1706740 h 2017102"/>
              <a:gd name="connsiteX128-29943" fmla="*/ 1995662 w 4011346"/>
              <a:gd name="connsiteY128-29944" fmla="*/ 1716751 h 2017102"/>
              <a:gd name="connsiteX129-29945" fmla="*/ 2032371 w 4011346"/>
              <a:gd name="connsiteY129-29946" fmla="*/ 1736775 h 2017102"/>
              <a:gd name="connsiteX130-29947" fmla="*/ 2069081 w 4011346"/>
              <a:gd name="connsiteY130-29948" fmla="*/ 1733437 h 2017102"/>
              <a:gd name="connsiteX131-29949" fmla="*/ 2142500 w 4011346"/>
              <a:gd name="connsiteY131-29950" fmla="*/ 1690053 h 2017102"/>
              <a:gd name="connsiteX132-29951" fmla="*/ 2195895 w 4011346"/>
              <a:gd name="connsiteY132-29952" fmla="*/ 1703402 h 2017102"/>
              <a:gd name="connsiteX133-29953" fmla="*/ 2225930 w 4011346"/>
              <a:gd name="connsiteY133-29954" fmla="*/ 1713414 h 2017102"/>
              <a:gd name="connsiteX134-29955" fmla="*/ 2259303 w 4011346"/>
              <a:gd name="connsiteY134-29956" fmla="*/ 1700065 h 2017102"/>
              <a:gd name="connsiteX135-29957" fmla="*/ 2262640 w 4011346"/>
              <a:gd name="connsiteY135-29958" fmla="*/ 1673367 h 2017102"/>
              <a:gd name="connsiteX136-29959" fmla="*/ 2282663 w 4011346"/>
              <a:gd name="connsiteY136-29960" fmla="*/ 1643332 h 2017102"/>
              <a:gd name="connsiteX137-29961" fmla="*/ 2299349 w 4011346"/>
              <a:gd name="connsiteY137-29962" fmla="*/ 1589937 h 2017102"/>
              <a:gd name="connsiteX138-29963" fmla="*/ 2282663 w 4011346"/>
              <a:gd name="connsiteY138-29964" fmla="*/ 1593274 h 2017102"/>
              <a:gd name="connsiteX139-29965" fmla="*/ 2312698 w 4011346"/>
              <a:gd name="connsiteY139-29966" fmla="*/ 1566576 h 2017102"/>
              <a:gd name="connsiteX140-29967" fmla="*/ 2339396 w 4011346"/>
              <a:gd name="connsiteY140-29968" fmla="*/ 1563239 h 2017102"/>
              <a:gd name="connsiteX141-29969" fmla="*/ 2396129 w 4011346"/>
              <a:gd name="connsiteY141-29970" fmla="*/ 1573250 h 2017102"/>
              <a:gd name="connsiteX142-29971" fmla="*/ 2436176 w 4011346"/>
              <a:gd name="connsiteY142-29972" fmla="*/ 1599948 h 2017102"/>
              <a:gd name="connsiteX143-29973" fmla="*/ 2462873 w 4011346"/>
              <a:gd name="connsiteY143-29974" fmla="*/ 1629983 h 2017102"/>
              <a:gd name="connsiteX144-29975" fmla="*/ 2469548 w 4011346"/>
              <a:gd name="connsiteY144-29976" fmla="*/ 1666693 h 2017102"/>
              <a:gd name="connsiteX145-29977" fmla="*/ 2476222 w 4011346"/>
              <a:gd name="connsiteY145-29978" fmla="*/ 1706740 h 2017102"/>
              <a:gd name="connsiteX146-29979" fmla="*/ 2486234 w 4011346"/>
              <a:gd name="connsiteY146-29980" fmla="*/ 1726763 h 2017102"/>
              <a:gd name="connsiteX147-29981" fmla="*/ 2529618 w 4011346"/>
              <a:gd name="connsiteY147-29982" fmla="*/ 1740112 h 2017102"/>
              <a:gd name="connsiteX148-29983" fmla="*/ 2549641 w 4011346"/>
              <a:gd name="connsiteY148-29984" fmla="*/ 1760135 h 2017102"/>
              <a:gd name="connsiteX149-29985" fmla="*/ 2562990 w 4011346"/>
              <a:gd name="connsiteY149-29986" fmla="*/ 1793507 h 2017102"/>
              <a:gd name="connsiteX150-29987" fmla="*/ 2586351 w 4011346"/>
              <a:gd name="connsiteY150-29988" fmla="*/ 1786833 h 2017102"/>
              <a:gd name="connsiteX151-29989" fmla="*/ 2606374 w 4011346"/>
              <a:gd name="connsiteY151-29990" fmla="*/ 1776821 h 2017102"/>
              <a:gd name="connsiteX152-29991" fmla="*/ 2639746 w 4011346"/>
              <a:gd name="connsiteY152-29992" fmla="*/ 1760135 h 2017102"/>
              <a:gd name="connsiteX153-29993" fmla="*/ 2643084 w 4011346"/>
              <a:gd name="connsiteY153-29994" fmla="*/ 1776821 h 2017102"/>
              <a:gd name="connsiteX154-29995" fmla="*/ 2626398 w 4011346"/>
              <a:gd name="connsiteY154-29996" fmla="*/ 1806856 h 2017102"/>
              <a:gd name="connsiteX155-29997" fmla="*/ 2616386 w 4011346"/>
              <a:gd name="connsiteY155-29998" fmla="*/ 1843566 h 2017102"/>
              <a:gd name="connsiteX156-29999" fmla="*/ 2603037 w 4011346"/>
              <a:gd name="connsiteY156-30000" fmla="*/ 1896961 h 2017102"/>
              <a:gd name="connsiteX157-30001" fmla="*/ 2579676 w 4011346"/>
              <a:gd name="connsiteY157-30002" fmla="*/ 1870264 h 2017102"/>
              <a:gd name="connsiteX158-30003" fmla="*/ 2552979 w 4011346"/>
              <a:gd name="connsiteY158-30004" fmla="*/ 1893624 h 2017102"/>
              <a:gd name="connsiteX159-30005" fmla="*/ 2559653 w 4011346"/>
              <a:gd name="connsiteY159-30006" fmla="*/ 1920322 h 2017102"/>
              <a:gd name="connsiteX160-30007" fmla="*/ 2559653 w 4011346"/>
              <a:gd name="connsiteY160-30008" fmla="*/ 1957031 h 2017102"/>
              <a:gd name="connsiteX161-30009" fmla="*/ 2549641 w 4011346"/>
              <a:gd name="connsiteY161-30010" fmla="*/ 1977055 h 2017102"/>
              <a:gd name="connsiteX162-30011" fmla="*/ 2589688 w 4011346"/>
              <a:gd name="connsiteY162-30012" fmla="*/ 1957031 h 2017102"/>
              <a:gd name="connsiteX163-30013" fmla="*/ 2626398 w 4011346"/>
              <a:gd name="connsiteY163-30014" fmla="*/ 1967043 h 2017102"/>
              <a:gd name="connsiteX164-30015" fmla="*/ 2653095 w 4011346"/>
              <a:gd name="connsiteY164-30016" fmla="*/ 1943683 h 2017102"/>
              <a:gd name="connsiteX165-30017" fmla="*/ 2683130 w 4011346"/>
              <a:gd name="connsiteY165-30018" fmla="*/ 1890287 h 2017102"/>
              <a:gd name="connsiteX166-30019" fmla="*/ 2753212 w 4011346"/>
              <a:gd name="connsiteY166-30020" fmla="*/ 1803519 h 2017102"/>
              <a:gd name="connsiteX167-30021" fmla="*/ 2783247 w 4011346"/>
              <a:gd name="connsiteY167-30022" fmla="*/ 1733437 h 2017102"/>
              <a:gd name="connsiteX168-30023" fmla="*/ 2803271 w 4011346"/>
              <a:gd name="connsiteY168-30024" fmla="*/ 1629983 h 2017102"/>
              <a:gd name="connsiteX169-30025" fmla="*/ 2793259 w 4011346"/>
              <a:gd name="connsiteY169-30026" fmla="*/ 1579925 h 2017102"/>
              <a:gd name="connsiteX170-30027" fmla="*/ 2769898 w 4011346"/>
              <a:gd name="connsiteY170-30028" fmla="*/ 1546553 h 2017102"/>
              <a:gd name="connsiteX171-30029" fmla="*/ 2726514 w 4011346"/>
              <a:gd name="connsiteY171-30030" fmla="*/ 1546553 h 2017102"/>
              <a:gd name="connsiteX172-30031" fmla="*/ 2699817 w 4011346"/>
              <a:gd name="connsiteY172-30032" fmla="*/ 1546553 h 2017102"/>
              <a:gd name="connsiteX173-30033" fmla="*/ 2683130 w 4011346"/>
              <a:gd name="connsiteY173-30034" fmla="*/ 1526529 h 2017102"/>
              <a:gd name="connsiteX174-30035" fmla="*/ 2669781 w 4011346"/>
              <a:gd name="connsiteY174-30036" fmla="*/ 1506506 h 2017102"/>
              <a:gd name="connsiteX175-30037" fmla="*/ 2763224 w 4011346"/>
              <a:gd name="connsiteY175-30038" fmla="*/ 1389703 h 2017102"/>
              <a:gd name="connsiteX176-30039" fmla="*/ 2846654 w 4011346"/>
              <a:gd name="connsiteY176-30040" fmla="*/ 1322959 h 2017102"/>
              <a:gd name="connsiteX177-30041" fmla="*/ 2890038 w 4011346"/>
              <a:gd name="connsiteY177-30042" fmla="*/ 1299598 h 2017102"/>
              <a:gd name="connsiteX178-30043" fmla="*/ 2933422 w 4011346"/>
              <a:gd name="connsiteY178-30044" fmla="*/ 1319621 h 2017102"/>
              <a:gd name="connsiteX179-30045" fmla="*/ 2950109 w 4011346"/>
              <a:gd name="connsiteY179-30046" fmla="*/ 1302935 h 2017102"/>
              <a:gd name="connsiteX180-30047" fmla="*/ 2993492 w 4011346"/>
              <a:gd name="connsiteY180-30048" fmla="*/ 1319621 h 2017102"/>
              <a:gd name="connsiteX181-30049" fmla="*/ 3006841 w 4011346"/>
              <a:gd name="connsiteY181-30050" fmla="*/ 1286249 h 2017102"/>
              <a:gd name="connsiteX182-30051" fmla="*/ 3053563 w 4011346"/>
              <a:gd name="connsiteY182-30052" fmla="*/ 1296261 h 2017102"/>
              <a:gd name="connsiteX183-30053" fmla="*/ 3070249 w 4011346"/>
              <a:gd name="connsiteY183-30054" fmla="*/ 1312947 h 2017102"/>
              <a:gd name="connsiteX184-30055" fmla="*/ 3060237 w 4011346"/>
              <a:gd name="connsiteY184-30056" fmla="*/ 1332970 h 2017102"/>
              <a:gd name="connsiteX185-30057" fmla="*/ 3123644 w 4011346"/>
              <a:gd name="connsiteY185-30058" fmla="*/ 1316284 h 2017102"/>
              <a:gd name="connsiteX186-30059" fmla="*/ 3140330 w 4011346"/>
              <a:gd name="connsiteY186-30060" fmla="*/ 1302935 h 2017102"/>
              <a:gd name="connsiteX187-30061" fmla="*/ 3123644 w 4011346"/>
              <a:gd name="connsiteY187-30062" fmla="*/ 1289586 h 2017102"/>
              <a:gd name="connsiteX188-30063" fmla="*/ 3143668 w 4011346"/>
              <a:gd name="connsiteY188-30064" fmla="*/ 1249540 h 2017102"/>
              <a:gd name="connsiteX189-30065" fmla="*/ 3190389 w 4011346"/>
              <a:gd name="connsiteY189-30066" fmla="*/ 1179458 h 2017102"/>
              <a:gd name="connsiteX190-30067" fmla="*/ 3233773 w 4011346"/>
              <a:gd name="connsiteY190-30068" fmla="*/ 1176121 h 2017102"/>
              <a:gd name="connsiteX191-30069" fmla="*/ 3273819 w 4011346"/>
              <a:gd name="connsiteY191-30070" fmla="*/ 1186132 h 2017102"/>
              <a:gd name="connsiteX192-30071" fmla="*/ 3277157 w 4011346"/>
              <a:gd name="connsiteY192-30072" fmla="*/ 1242865 h 2017102"/>
              <a:gd name="connsiteX193-30073" fmla="*/ 3320541 w 4011346"/>
              <a:gd name="connsiteY193-30074" fmla="*/ 1199481 h 2017102"/>
              <a:gd name="connsiteX194-30075" fmla="*/ 3343901 w 4011346"/>
              <a:gd name="connsiteY194-30076" fmla="*/ 1182795 h 2017102"/>
              <a:gd name="connsiteX195-30077" fmla="*/ 3350576 w 4011346"/>
              <a:gd name="connsiteY195-30078" fmla="*/ 1149423 h 2017102"/>
              <a:gd name="connsiteX196-30079" fmla="*/ 3377273 w 4011346"/>
              <a:gd name="connsiteY196-30080" fmla="*/ 1132737 h 2017102"/>
              <a:gd name="connsiteX197-30081" fmla="*/ 3407309 w 4011346"/>
              <a:gd name="connsiteY197-30082" fmla="*/ 1142748 h 2017102"/>
              <a:gd name="connsiteX198-30083" fmla="*/ 3373936 w 4011346"/>
              <a:gd name="connsiteY198-30084" fmla="*/ 1172783 h 2017102"/>
              <a:gd name="connsiteX199-30085" fmla="*/ 3360587 w 4011346"/>
              <a:gd name="connsiteY199-30086" fmla="*/ 1222842 h 2017102"/>
              <a:gd name="connsiteX200-30087" fmla="*/ 3323878 w 4011346"/>
              <a:gd name="connsiteY200-30088" fmla="*/ 1262888 h 2017102"/>
              <a:gd name="connsiteX201-30089" fmla="*/ 3210412 w 4011346"/>
              <a:gd name="connsiteY201-30090" fmla="*/ 1359668 h 2017102"/>
              <a:gd name="connsiteX202-30091" fmla="*/ 3163691 w 4011346"/>
              <a:gd name="connsiteY202-30092" fmla="*/ 1429750 h 2017102"/>
              <a:gd name="connsiteX203-30093" fmla="*/ 3160354 w 4011346"/>
              <a:gd name="connsiteY203-30094" fmla="*/ 1503169 h 2017102"/>
              <a:gd name="connsiteX204-30095" fmla="*/ 3170365 w 4011346"/>
              <a:gd name="connsiteY204-30096" fmla="*/ 1593274 h 2017102"/>
              <a:gd name="connsiteX205-30097" fmla="*/ 3190389 w 4011346"/>
              <a:gd name="connsiteY205-30098" fmla="*/ 1656681 h 2017102"/>
              <a:gd name="connsiteX206-30099" fmla="*/ 3217087 w 4011346"/>
              <a:gd name="connsiteY206-30100" fmla="*/ 1646669 h 2017102"/>
              <a:gd name="connsiteX207-30101" fmla="*/ 3240447 w 4011346"/>
              <a:gd name="connsiteY207-30102" fmla="*/ 1579925 h 2017102"/>
              <a:gd name="connsiteX208-30103" fmla="*/ 3270482 w 4011346"/>
              <a:gd name="connsiteY208-30104" fmla="*/ 1576588 h 2017102"/>
              <a:gd name="connsiteX209-30105" fmla="*/ 3287168 w 4011346"/>
              <a:gd name="connsiteY209-30106" fmla="*/ 1516518 h 2017102"/>
              <a:gd name="connsiteX210-30107" fmla="*/ 3313866 w 4011346"/>
              <a:gd name="connsiteY210-30108" fmla="*/ 1506506 h 2017102"/>
              <a:gd name="connsiteX211-30109" fmla="*/ 3313866 w 4011346"/>
              <a:gd name="connsiteY211-30110" fmla="*/ 1476471 h 2017102"/>
              <a:gd name="connsiteX212-30111" fmla="*/ 3337227 w 4011346"/>
              <a:gd name="connsiteY212-30112" fmla="*/ 1439761 h 2017102"/>
              <a:gd name="connsiteX213-30113" fmla="*/ 3330552 w 4011346"/>
              <a:gd name="connsiteY213-30114" fmla="*/ 1396377 h 2017102"/>
              <a:gd name="connsiteX214-30115" fmla="*/ 3333890 w 4011346"/>
              <a:gd name="connsiteY214-30116" fmla="*/ 1366342 h 2017102"/>
              <a:gd name="connsiteX215-30117" fmla="*/ 3323878 w 4011346"/>
              <a:gd name="connsiteY215-30118" fmla="*/ 1356331 h 2017102"/>
              <a:gd name="connsiteX216-30119" fmla="*/ 3363925 w 4011346"/>
              <a:gd name="connsiteY216-30120" fmla="*/ 1269563 h 2017102"/>
              <a:gd name="connsiteX217-30121" fmla="*/ 3383948 w 4011346"/>
              <a:gd name="connsiteY217-30122" fmla="*/ 1279575 h 2017102"/>
              <a:gd name="connsiteX218-30123" fmla="*/ 3410646 w 4011346"/>
              <a:gd name="connsiteY218-30124" fmla="*/ 1252877 h 2017102"/>
              <a:gd name="connsiteX219-30125" fmla="*/ 3420657 w 4011346"/>
              <a:gd name="connsiteY219-30126" fmla="*/ 1279575 h 2017102"/>
              <a:gd name="connsiteX220-30127" fmla="*/ 3447355 w 4011346"/>
              <a:gd name="connsiteY220-30128" fmla="*/ 1262888 h 2017102"/>
              <a:gd name="connsiteX221-30129" fmla="*/ 3477390 w 4011346"/>
              <a:gd name="connsiteY221-30130" fmla="*/ 1252877 h 2017102"/>
              <a:gd name="connsiteX222-30131" fmla="*/ 3514100 w 4011346"/>
              <a:gd name="connsiteY222-30132" fmla="*/ 1279575 h 2017102"/>
              <a:gd name="connsiteX223-30133" fmla="*/ 3574170 w 4011346"/>
              <a:gd name="connsiteY223-30134" fmla="*/ 1212830 h 2017102"/>
              <a:gd name="connsiteX224-30135" fmla="*/ 3637577 w 4011346"/>
              <a:gd name="connsiteY224-30136" fmla="*/ 1166109 h 2017102"/>
              <a:gd name="connsiteX225-30137" fmla="*/ 3690973 w 4011346"/>
              <a:gd name="connsiteY225-30138" fmla="*/ 1129399 h 2017102"/>
              <a:gd name="connsiteX226-30139" fmla="*/ 3741031 w 4011346"/>
              <a:gd name="connsiteY226-30140" fmla="*/ 1156097 h 2017102"/>
              <a:gd name="connsiteX227-30141" fmla="*/ 3751043 w 4011346"/>
              <a:gd name="connsiteY227-30142" fmla="*/ 1129399 h 2017102"/>
              <a:gd name="connsiteX228-30143" fmla="*/ 3727682 w 4011346"/>
              <a:gd name="connsiteY228-30144" fmla="*/ 1062655 h 2017102"/>
              <a:gd name="connsiteX229-30145" fmla="*/ 3700984 w 4011346"/>
              <a:gd name="connsiteY229-30146" fmla="*/ 1045969 h 2017102"/>
              <a:gd name="connsiteX230-30147" fmla="*/ 3697647 w 4011346"/>
              <a:gd name="connsiteY230-30148" fmla="*/ 1015934 h 2017102"/>
              <a:gd name="connsiteX231-30149" fmla="*/ 3751043 w 4011346"/>
              <a:gd name="connsiteY231-30150" fmla="*/ 1022608 h 2017102"/>
              <a:gd name="connsiteX232-30151" fmla="*/ 3774403 w 4011346"/>
              <a:gd name="connsiteY232-30152" fmla="*/ 979224 h 2017102"/>
              <a:gd name="connsiteX233-30153" fmla="*/ 3767729 w 4011346"/>
              <a:gd name="connsiteY233-30154" fmla="*/ 952526 h 2017102"/>
              <a:gd name="connsiteX234-30155" fmla="*/ 3794427 w 4011346"/>
              <a:gd name="connsiteY234-30156" fmla="*/ 919154 h 2017102"/>
              <a:gd name="connsiteX235-30157" fmla="*/ 3804438 w 4011346"/>
              <a:gd name="connsiteY235-30158" fmla="*/ 962538 h 2017102"/>
              <a:gd name="connsiteX236-30159" fmla="*/ 3827799 w 4011346"/>
              <a:gd name="connsiteY236-30160" fmla="*/ 979224 h 2017102"/>
              <a:gd name="connsiteX237-30161" fmla="*/ 3874520 w 4011346"/>
              <a:gd name="connsiteY237-30162" fmla="*/ 999248 h 2017102"/>
              <a:gd name="connsiteX238-30163" fmla="*/ 3894544 w 4011346"/>
              <a:gd name="connsiteY238-30164" fmla="*/ 1025945 h 2017102"/>
              <a:gd name="connsiteX239-30165" fmla="*/ 3941265 w 4011346"/>
              <a:gd name="connsiteY239-30166" fmla="*/ 1049306 h 2017102"/>
              <a:gd name="connsiteX240-30167" fmla="*/ 3947939 w 4011346"/>
              <a:gd name="connsiteY240-30168" fmla="*/ 1035957 h 2017102"/>
              <a:gd name="connsiteX241-30169" fmla="*/ 3957951 w 4011346"/>
              <a:gd name="connsiteY241-30170" fmla="*/ 972550 h 2017102"/>
              <a:gd name="connsiteX242-30171" fmla="*/ 4004672 w 4011346"/>
              <a:gd name="connsiteY242-30172" fmla="*/ 965875 h 2017102"/>
              <a:gd name="connsiteX243-30173" fmla="*/ 4011346 w 4011346"/>
              <a:gd name="connsiteY243-30174" fmla="*/ 932503 h 2017102"/>
              <a:gd name="connsiteX244-30175" fmla="*/ 3967963 w 4011346"/>
              <a:gd name="connsiteY244-30176" fmla="*/ 895794 h 2017102"/>
              <a:gd name="connsiteX245-30177" fmla="*/ 3921241 w 4011346"/>
              <a:gd name="connsiteY245-30178" fmla="*/ 879107 h 2017102"/>
              <a:gd name="connsiteX246-30179" fmla="*/ 3907892 w 4011346"/>
              <a:gd name="connsiteY246-30180" fmla="*/ 882445 h 2017102"/>
              <a:gd name="connsiteX247-30181" fmla="*/ 3907892 w 4011346"/>
              <a:gd name="connsiteY247-30182" fmla="*/ 915817 h 2017102"/>
              <a:gd name="connsiteX248-30183" fmla="*/ 3887869 w 4011346"/>
              <a:gd name="connsiteY248-30184" fmla="*/ 909142 h 2017102"/>
              <a:gd name="connsiteX249-30185" fmla="*/ 3874520 w 4011346"/>
              <a:gd name="connsiteY249-30186" fmla="*/ 855747 h 2017102"/>
              <a:gd name="connsiteX250-30187" fmla="*/ 3817787 w 4011346"/>
              <a:gd name="connsiteY250-30188" fmla="*/ 792340 h 2017102"/>
              <a:gd name="connsiteX251-30189" fmla="*/ 3717671 w 4011346"/>
              <a:gd name="connsiteY251-30190" fmla="*/ 715583 h 2017102"/>
              <a:gd name="connsiteX252-30191" fmla="*/ 3664275 w 4011346"/>
              <a:gd name="connsiteY252-30192" fmla="*/ 695560 h 2017102"/>
              <a:gd name="connsiteX253-30193" fmla="*/ 3584181 w 4011346"/>
              <a:gd name="connsiteY253-30194" fmla="*/ 688886 h 2017102"/>
              <a:gd name="connsiteX254-30195" fmla="*/ 3520774 w 4011346"/>
              <a:gd name="connsiteY254-30196" fmla="*/ 672199 h 2017102"/>
              <a:gd name="connsiteX255-30197" fmla="*/ 3530786 w 4011346"/>
              <a:gd name="connsiteY255-30198" fmla="*/ 712246 h 2017102"/>
              <a:gd name="connsiteX256-30199" fmla="*/ 3537460 w 4011346"/>
              <a:gd name="connsiteY256-30200" fmla="*/ 738944 h 2017102"/>
              <a:gd name="connsiteX257-30201" fmla="*/ 3507425 w 4011346"/>
              <a:gd name="connsiteY257-30202" fmla="*/ 762304 h 2017102"/>
              <a:gd name="connsiteX258-30203" fmla="*/ 3477390 w 4011346"/>
              <a:gd name="connsiteY258-30204" fmla="*/ 735607 h 2017102"/>
              <a:gd name="connsiteX259-30205" fmla="*/ 3477390 w 4011346"/>
              <a:gd name="connsiteY259-30206" fmla="*/ 715583 h 2017102"/>
              <a:gd name="connsiteX260-30207" fmla="*/ 3504088 w 4011346"/>
              <a:gd name="connsiteY260-30208" fmla="*/ 695560 h 2017102"/>
              <a:gd name="connsiteX261-30209" fmla="*/ 3467379 w 4011346"/>
              <a:gd name="connsiteY261-30210" fmla="*/ 682211 h 2017102"/>
              <a:gd name="connsiteX262-30211" fmla="*/ 3450692 w 4011346"/>
              <a:gd name="connsiteY262-30212" fmla="*/ 708909 h 2017102"/>
              <a:gd name="connsiteX263-30213" fmla="*/ 3440681 w 4011346"/>
              <a:gd name="connsiteY263-30214" fmla="*/ 722258 h 2017102"/>
              <a:gd name="connsiteX264-30215" fmla="*/ 3357250 w 4011346"/>
              <a:gd name="connsiteY264-30216" fmla="*/ 708909 h 2017102"/>
              <a:gd name="connsiteX265-30217" fmla="*/ 3297180 w 4011346"/>
              <a:gd name="connsiteY265-30218" fmla="*/ 715583 h 2017102"/>
              <a:gd name="connsiteX266-30219" fmla="*/ 3267145 w 4011346"/>
              <a:gd name="connsiteY266-30220" fmla="*/ 692223 h 2017102"/>
              <a:gd name="connsiteX267-30221" fmla="*/ 3267145 w 4011346"/>
              <a:gd name="connsiteY267-30222" fmla="*/ 655513 h 2017102"/>
              <a:gd name="connsiteX268-30223" fmla="*/ 3203738 w 4011346"/>
              <a:gd name="connsiteY268-30224" fmla="*/ 598780 h 2017102"/>
              <a:gd name="connsiteX269-30225" fmla="*/ 3076923 w 4011346"/>
              <a:gd name="connsiteY269-30226" fmla="*/ 605455 h 2017102"/>
              <a:gd name="connsiteX270-30227" fmla="*/ 3043551 w 4011346"/>
              <a:gd name="connsiteY270-30228" fmla="*/ 582094 h 2017102"/>
              <a:gd name="connsiteX271-30229" fmla="*/ 3000167 w 4011346"/>
              <a:gd name="connsiteY271-30230" fmla="*/ 535373 h 2017102"/>
              <a:gd name="connsiteX272-30231" fmla="*/ 3013516 w 4011346"/>
              <a:gd name="connsiteY272-30232" fmla="*/ 528699 h 2017102"/>
              <a:gd name="connsiteX273-30233" fmla="*/ 3000167 w 4011346"/>
              <a:gd name="connsiteY273-30234" fmla="*/ 508675 h 2017102"/>
              <a:gd name="connsiteX274-30235" fmla="*/ 2970132 w 4011346"/>
              <a:gd name="connsiteY274-30236" fmla="*/ 505338 h 2017102"/>
              <a:gd name="connsiteX275-30237" fmla="*/ 2920073 w 4011346"/>
              <a:gd name="connsiteY275-30238" fmla="*/ 552059 h 2017102"/>
              <a:gd name="connsiteX276-30239" fmla="*/ 2920073 w 4011346"/>
              <a:gd name="connsiteY276-30240" fmla="*/ 552059 h 2017102"/>
              <a:gd name="connsiteX277-30241" fmla="*/ 2916736 w 4011346"/>
              <a:gd name="connsiteY277-30242" fmla="*/ 502001 h 2017102"/>
              <a:gd name="connsiteX278-30243" fmla="*/ 2936760 w 4011346"/>
              <a:gd name="connsiteY278-30244" fmla="*/ 498664 h 2017102"/>
              <a:gd name="connsiteX279-30245" fmla="*/ 2866678 w 4011346"/>
              <a:gd name="connsiteY279-30246" fmla="*/ 468629 h 2017102"/>
              <a:gd name="connsiteX280-30247" fmla="*/ 2813282 w 4011346"/>
              <a:gd name="connsiteY280-30248" fmla="*/ 465291 h 2017102"/>
              <a:gd name="connsiteX281-30249" fmla="*/ 2793259 w 4011346"/>
              <a:gd name="connsiteY281-30250" fmla="*/ 488652 h 2017102"/>
              <a:gd name="connsiteX282-30251" fmla="*/ 2743200 w 4011346"/>
              <a:gd name="connsiteY282-30252" fmla="*/ 498664 h 2017102"/>
              <a:gd name="connsiteX283-30253" fmla="*/ 2786584 w 4011346"/>
              <a:gd name="connsiteY283-30254" fmla="*/ 508675 h 2017102"/>
              <a:gd name="connsiteX284-30255" fmla="*/ 2763224 w 4011346"/>
              <a:gd name="connsiteY284-30256" fmla="*/ 528699 h 2017102"/>
              <a:gd name="connsiteX285-30257" fmla="*/ 2769898 w 4011346"/>
              <a:gd name="connsiteY285-30258" fmla="*/ 578757 h 2017102"/>
              <a:gd name="connsiteX286-30259" fmla="*/ 2749875 w 4011346"/>
              <a:gd name="connsiteY286-30260" fmla="*/ 562071 h 2017102"/>
              <a:gd name="connsiteX287-30261" fmla="*/ 2733189 w 4011346"/>
              <a:gd name="connsiteY287-30262" fmla="*/ 575420 h 2017102"/>
              <a:gd name="connsiteX288-30263" fmla="*/ 2666444 w 4011346"/>
              <a:gd name="connsiteY288-30264" fmla="*/ 565408 h 2017102"/>
              <a:gd name="connsiteX289-30265" fmla="*/ 2636409 w 4011346"/>
              <a:gd name="connsiteY289-30266" fmla="*/ 575420 h 2017102"/>
              <a:gd name="connsiteX290-30267" fmla="*/ 2603037 w 4011346"/>
              <a:gd name="connsiteY290-30268" fmla="*/ 535373 h 2017102"/>
              <a:gd name="connsiteX291-30269" fmla="*/ 2569665 w 4011346"/>
              <a:gd name="connsiteY291-30270" fmla="*/ 618804 h 2017102"/>
              <a:gd name="connsiteX292-30271" fmla="*/ 2552979 w 4011346"/>
              <a:gd name="connsiteY292-30272" fmla="*/ 638827 h 2017102"/>
              <a:gd name="connsiteX293-30273" fmla="*/ 2469548 w 4011346"/>
              <a:gd name="connsiteY293-30274" fmla="*/ 502001 h 2017102"/>
              <a:gd name="connsiteX294-30275" fmla="*/ 2446187 w 4011346"/>
              <a:gd name="connsiteY294-30276" fmla="*/ 518687 h 2017102"/>
              <a:gd name="connsiteX295-30277" fmla="*/ 2442850 w 4011346"/>
              <a:gd name="connsiteY295-30278" fmla="*/ 485315 h 2017102"/>
              <a:gd name="connsiteX296-30279" fmla="*/ 2449525 w 4011346"/>
              <a:gd name="connsiteY296-30280" fmla="*/ 415233 h 2017102"/>
              <a:gd name="connsiteX297-30281" fmla="*/ 2386117 w 4011346"/>
              <a:gd name="connsiteY297-30282" fmla="*/ 388535 h 2017102"/>
              <a:gd name="connsiteX298-30283" fmla="*/ 2369431 w 4011346"/>
              <a:gd name="connsiteY298-30284" fmla="*/ 428582 h 2017102"/>
              <a:gd name="connsiteX299-30285" fmla="*/ 2379443 w 4011346"/>
              <a:gd name="connsiteY299-30286" fmla="*/ 451942 h 2017102"/>
              <a:gd name="connsiteX300-30287" fmla="*/ 2376106 w 4011346"/>
              <a:gd name="connsiteY300-30288" fmla="*/ 471966 h 2017102"/>
              <a:gd name="connsiteX301-30289" fmla="*/ 2352745 w 4011346"/>
              <a:gd name="connsiteY301-30290" fmla="*/ 448605 h 2017102"/>
              <a:gd name="connsiteX302-30291" fmla="*/ 2316036 w 4011346"/>
              <a:gd name="connsiteY302-30292" fmla="*/ 455280 h 2017102"/>
              <a:gd name="connsiteX303-30293" fmla="*/ 2272652 w 4011346"/>
              <a:gd name="connsiteY303-30294" fmla="*/ 441931 h 2017102"/>
              <a:gd name="connsiteX304-30295" fmla="*/ 2245954 w 4011346"/>
              <a:gd name="connsiteY304-30296" fmla="*/ 401884 h 2017102"/>
              <a:gd name="connsiteX305-30297" fmla="*/ 2209244 w 4011346"/>
              <a:gd name="connsiteY305-30298" fmla="*/ 398547 h 2017102"/>
              <a:gd name="connsiteX306-30299" fmla="*/ 2159186 w 4011346"/>
              <a:gd name="connsiteY306-30300" fmla="*/ 388535 h 2017102"/>
              <a:gd name="connsiteX307-30301" fmla="*/ 2132488 w 4011346"/>
              <a:gd name="connsiteY307-30302" fmla="*/ 405221 h 2017102"/>
              <a:gd name="connsiteX308-30303" fmla="*/ 2115802 w 4011346"/>
              <a:gd name="connsiteY308-30304" fmla="*/ 418570 h 2017102"/>
              <a:gd name="connsiteX309-30305" fmla="*/ 2115802 w 4011346"/>
              <a:gd name="connsiteY309-30306" fmla="*/ 388535 h 2017102"/>
              <a:gd name="connsiteX310-30307" fmla="*/ 2082430 w 4011346"/>
              <a:gd name="connsiteY310-30308" fmla="*/ 385198 h 2017102"/>
              <a:gd name="connsiteX311-30309" fmla="*/ 2045720 w 4011346"/>
              <a:gd name="connsiteY311-30310" fmla="*/ 358500 h 2017102"/>
              <a:gd name="connsiteX312-30311" fmla="*/ 2025697 w 4011346"/>
              <a:gd name="connsiteY312-30312" fmla="*/ 388535 h 2017102"/>
              <a:gd name="connsiteX313-30313" fmla="*/ 2055732 w 4011346"/>
              <a:gd name="connsiteY313-30314" fmla="*/ 385198 h 2017102"/>
              <a:gd name="connsiteX314-30315" fmla="*/ 2045720 w 4011346"/>
              <a:gd name="connsiteY314-30316" fmla="*/ 411896 h 2017102"/>
              <a:gd name="connsiteX315-30317" fmla="*/ 1988987 w 4011346"/>
              <a:gd name="connsiteY315-30318" fmla="*/ 431919 h 2017102"/>
              <a:gd name="connsiteX316-30319" fmla="*/ 1935592 w 4011346"/>
              <a:gd name="connsiteY316-30320" fmla="*/ 441931 h 2017102"/>
              <a:gd name="connsiteX317-30321" fmla="*/ 1995662 w 4011346"/>
              <a:gd name="connsiteY317-30322" fmla="*/ 385198 h 2017102"/>
              <a:gd name="connsiteX318-30323" fmla="*/ 2055732 w 4011346"/>
              <a:gd name="connsiteY318-30324" fmla="*/ 315116 h 2017102"/>
              <a:gd name="connsiteX319-30325" fmla="*/ 2055732 w 4011346"/>
              <a:gd name="connsiteY319-30326" fmla="*/ 315116 h 2017102"/>
              <a:gd name="connsiteX320-30327" fmla="*/ 2129860 w 4011346"/>
              <a:gd name="connsiteY320-30328" fmla="*/ 245536 h 2017102"/>
              <a:gd name="connsiteX321-30329" fmla="*/ 2127003 w 4011346"/>
              <a:gd name="connsiteY321-30330" fmla="*/ 171242 h 2017102"/>
              <a:gd name="connsiteX322-30331" fmla="*/ 2092713 w 4011346"/>
              <a:gd name="connsiteY322-30332" fmla="*/ 102662 h 2017102"/>
              <a:gd name="connsiteX323-30333" fmla="*/ 1952696 w 4011346"/>
              <a:gd name="connsiteY323-30334" fmla="*/ 134093 h 2017102"/>
              <a:gd name="connsiteX324-30335" fmla="*/ 1898403 w 4011346"/>
              <a:gd name="connsiteY324-30336" fmla="*/ 39796 h 2017102"/>
              <a:gd name="connsiteX325-30337" fmla="*/ 1877440 w 4011346"/>
              <a:gd name="connsiteY325-30338" fmla="*/ 0 h 2017102"/>
              <a:gd name="connsiteX326-30339" fmla="*/ 1835474 w 4011346"/>
              <a:gd name="connsiteY326-30340" fmla="*/ 38128 h 2017102"/>
              <a:gd name="connsiteX327-30341" fmla="*/ 1818788 w 4011346"/>
              <a:gd name="connsiteY327-30342" fmla="*/ 78175 h 2017102"/>
              <a:gd name="connsiteX328-30343" fmla="*/ 1838813 w 4011346"/>
              <a:gd name="connsiteY328-30344" fmla="*/ 131569 h 2017102"/>
              <a:gd name="connsiteX329-30345" fmla="*/ 1782079 w 4011346"/>
              <a:gd name="connsiteY329-30346" fmla="*/ 118220 h 2017102"/>
              <a:gd name="connsiteX330-30347" fmla="*/ 1768731 w 4011346"/>
              <a:gd name="connsiteY330-30348" fmla="*/ 164942 h 2017102"/>
              <a:gd name="connsiteX331-30349" fmla="*/ 1705322 w 4011346"/>
              <a:gd name="connsiteY331-30350" fmla="*/ 188302 h 2017102"/>
              <a:gd name="connsiteX332-30351" fmla="*/ 1685300 w 4011346"/>
              <a:gd name="connsiteY332-30352" fmla="*/ 161604 h 2017102"/>
              <a:gd name="connsiteX333-30353" fmla="*/ 1615218 w 4011346"/>
              <a:gd name="connsiteY333-30354" fmla="*/ 164942 h 2017102"/>
              <a:gd name="connsiteX334-30355" fmla="*/ 1638579 w 4011346"/>
              <a:gd name="connsiteY334-30356" fmla="*/ 194977 h 2017102"/>
              <a:gd name="connsiteX335-30357" fmla="*/ 1528449 w 4011346"/>
              <a:gd name="connsiteY335-30358" fmla="*/ 221673 h 2017102"/>
              <a:gd name="connsiteX336-30359" fmla="*/ 1465043 w 4011346"/>
              <a:gd name="connsiteY336-30360" fmla="*/ 305104 h 2017102"/>
              <a:gd name="connsiteX337-30361" fmla="*/ 1448357 w 4011346"/>
              <a:gd name="connsiteY337-30362" fmla="*/ 331802 h 2017102"/>
              <a:gd name="connsiteX338-30363" fmla="*/ 1481729 w 4011346"/>
              <a:gd name="connsiteY338-30364" fmla="*/ 365175 h 2017102"/>
              <a:gd name="connsiteX339-30365" fmla="*/ 1481729 w 4011346"/>
              <a:gd name="connsiteY339-30366" fmla="*/ 395210 h 2017102"/>
              <a:gd name="connsiteX340-30367" fmla="*/ 1458368 w 4011346"/>
              <a:gd name="connsiteY340-30368" fmla="*/ 398547 h 2017102"/>
              <a:gd name="connsiteX341-30369" fmla="*/ 1458368 w 4011346"/>
              <a:gd name="connsiteY341-30370" fmla="*/ 378523 h 2017102"/>
              <a:gd name="connsiteX342-30371" fmla="*/ 1418322 w 4011346"/>
              <a:gd name="connsiteY342-30372" fmla="*/ 388535 h 2017102"/>
              <a:gd name="connsiteX343-30373" fmla="*/ 1368263 w 4011346"/>
              <a:gd name="connsiteY343-30374" fmla="*/ 395210 h 2017102"/>
              <a:gd name="connsiteX344-30375" fmla="*/ 1321542 w 4011346"/>
              <a:gd name="connsiteY344-30376" fmla="*/ 401884 h 2017102"/>
              <a:gd name="connsiteX345-30377" fmla="*/ 1318205 w 4011346"/>
              <a:gd name="connsiteY345-30378" fmla="*/ 488652 h 2017102"/>
              <a:gd name="connsiteX346-30379" fmla="*/ 1358252 w 4011346"/>
              <a:gd name="connsiteY346-30380" fmla="*/ 512013 h 2017102"/>
              <a:gd name="connsiteX347-30381" fmla="*/ 1374938 w 4011346"/>
              <a:gd name="connsiteY347-30382" fmla="*/ 542048 h 2017102"/>
              <a:gd name="connsiteX348-30383" fmla="*/ 1384949 w 4011346"/>
              <a:gd name="connsiteY348-30384" fmla="*/ 565408 h 2017102"/>
              <a:gd name="connsiteX349-30385" fmla="*/ 1394961 w 4011346"/>
              <a:gd name="connsiteY349-30386" fmla="*/ 615467 h 2017102"/>
              <a:gd name="connsiteX350-30387" fmla="*/ 1384949 w 4011346"/>
              <a:gd name="connsiteY350-30388" fmla="*/ 645502 h 2017102"/>
              <a:gd name="connsiteX351-30389" fmla="*/ 1358252 w 4011346"/>
              <a:gd name="connsiteY351-30390" fmla="*/ 612129 h 2017102"/>
              <a:gd name="connsiteX352-30391" fmla="*/ 1361589 w 4011346"/>
              <a:gd name="connsiteY352-30392" fmla="*/ 582094 h 2017102"/>
              <a:gd name="connsiteX353-30393" fmla="*/ 1351577 w 4011346"/>
              <a:gd name="connsiteY353-30394" fmla="*/ 542048 h 2017102"/>
              <a:gd name="connsiteX354-30395" fmla="*/ 1328217 w 4011346"/>
              <a:gd name="connsiteY354-30396" fmla="*/ 548722 h 2017102"/>
              <a:gd name="connsiteX355-30397" fmla="*/ 1281495 w 4011346"/>
              <a:gd name="connsiteY355-30398" fmla="*/ 512013 h 2017102"/>
              <a:gd name="connsiteX356-30399" fmla="*/ 1241449 w 4011346"/>
              <a:gd name="connsiteY356-30400" fmla="*/ 508675 h 2017102"/>
              <a:gd name="connsiteX357-30401" fmla="*/ 1241449 w 4011346"/>
              <a:gd name="connsiteY357-30402" fmla="*/ 555396 h 2017102"/>
              <a:gd name="connsiteX358-30403" fmla="*/ 1201402 w 4011346"/>
              <a:gd name="connsiteY358-30404" fmla="*/ 535373 h 2017102"/>
              <a:gd name="connsiteX359-30405" fmla="*/ 1228100 w 4011346"/>
              <a:gd name="connsiteY359-30406" fmla="*/ 585431 h 2017102"/>
              <a:gd name="connsiteX360-30407" fmla="*/ 1258135 w 4011346"/>
              <a:gd name="connsiteY360-30408" fmla="*/ 595443 h 2017102"/>
              <a:gd name="connsiteX361-30409" fmla="*/ 1258135 w 4011346"/>
              <a:gd name="connsiteY361-30410" fmla="*/ 615467 h 2017102"/>
              <a:gd name="connsiteX362-30411" fmla="*/ 1198065 w 4011346"/>
              <a:gd name="connsiteY362-30412" fmla="*/ 592106 h 2017102"/>
              <a:gd name="connsiteX363-30413" fmla="*/ 1181379 w 4011346"/>
              <a:gd name="connsiteY363-30414" fmla="*/ 592106 h 2017102"/>
              <a:gd name="connsiteX364-30415" fmla="*/ 1178041 w 4011346"/>
              <a:gd name="connsiteY364-30416" fmla="*/ 548722 h 2017102"/>
              <a:gd name="connsiteX365-30417" fmla="*/ 1171367 w 4011346"/>
              <a:gd name="connsiteY365-30418" fmla="*/ 461954 h 2017102"/>
              <a:gd name="connsiteX366-30419" fmla="*/ 1161355 w 4011346"/>
              <a:gd name="connsiteY366-30420" fmla="*/ 532036 h 2017102"/>
              <a:gd name="connsiteX367-30421" fmla="*/ 1137995 w 4011346"/>
              <a:gd name="connsiteY367-30422" fmla="*/ 562071 h 2017102"/>
              <a:gd name="connsiteX368-30423" fmla="*/ 1158018 w 4011346"/>
              <a:gd name="connsiteY368-30424" fmla="*/ 608792 h 2017102"/>
              <a:gd name="connsiteX369-30425" fmla="*/ 1158018 w 4011346"/>
              <a:gd name="connsiteY369-30426" fmla="*/ 642164 h 2017102"/>
              <a:gd name="connsiteX370-30427" fmla="*/ 1141332 w 4011346"/>
              <a:gd name="connsiteY370-30428" fmla="*/ 692223 h 2017102"/>
              <a:gd name="connsiteX371-30429" fmla="*/ 1154681 w 4011346"/>
              <a:gd name="connsiteY371-30430" fmla="*/ 725595 h 2017102"/>
              <a:gd name="connsiteX372-30431" fmla="*/ 1184716 w 4011346"/>
              <a:gd name="connsiteY372-30432" fmla="*/ 732269 h 2017102"/>
              <a:gd name="connsiteX373-30433" fmla="*/ 1221425 w 4011346"/>
              <a:gd name="connsiteY373-30434" fmla="*/ 738944 h 2017102"/>
              <a:gd name="connsiteX374-30435" fmla="*/ 1241449 w 4011346"/>
              <a:gd name="connsiteY374-30436" fmla="*/ 762304 h 2017102"/>
              <a:gd name="connsiteX375-30437" fmla="*/ 1258135 w 4011346"/>
              <a:gd name="connsiteY375-30438" fmla="*/ 805688 h 2017102"/>
              <a:gd name="connsiteX376-30439" fmla="*/ 1258135 w 4011346"/>
              <a:gd name="connsiteY376-30440" fmla="*/ 805688 h 2017102"/>
              <a:gd name="connsiteX377-30441" fmla="*/ 1254798 w 4011346"/>
              <a:gd name="connsiteY377-30442" fmla="*/ 839061 h 2017102"/>
              <a:gd name="connsiteX378-30443" fmla="*/ 1274821 w 4011346"/>
              <a:gd name="connsiteY378-30444" fmla="*/ 859084 h 2017102"/>
              <a:gd name="connsiteX379-30445" fmla="*/ 1244786 w 4011346"/>
              <a:gd name="connsiteY379-30446" fmla="*/ 865759 h 2017102"/>
              <a:gd name="connsiteX380-30447" fmla="*/ 1224763 w 4011346"/>
              <a:gd name="connsiteY380-30448" fmla="*/ 825712 h 2017102"/>
              <a:gd name="connsiteX381-30449" fmla="*/ 1224763 w 4011346"/>
              <a:gd name="connsiteY381-30450" fmla="*/ 785665 h 2017102"/>
              <a:gd name="connsiteX382-30451" fmla="*/ 1194727 w 4011346"/>
              <a:gd name="connsiteY382-30452" fmla="*/ 748956 h 2017102"/>
              <a:gd name="connsiteX383-30453" fmla="*/ 1164692 w 4011346"/>
              <a:gd name="connsiteY383-30454" fmla="*/ 792340 h 2017102"/>
              <a:gd name="connsiteX384-30455" fmla="*/ 1178041 w 4011346"/>
              <a:gd name="connsiteY384-30456" fmla="*/ 835723 h 2017102"/>
              <a:gd name="connsiteX385-30457" fmla="*/ 1137995 w 4011346"/>
              <a:gd name="connsiteY385-30458" fmla="*/ 892456 h 2017102"/>
              <a:gd name="connsiteX386-30459" fmla="*/ 1097948 w 4011346"/>
              <a:gd name="connsiteY386-30460" fmla="*/ 949189 h 2017102"/>
              <a:gd name="connsiteX387-30461" fmla="*/ 1007843 w 4011346"/>
              <a:gd name="connsiteY387-30462" fmla="*/ 912480 h 2017102"/>
              <a:gd name="connsiteX388-30463" fmla="*/ 1074587 w 4011346"/>
              <a:gd name="connsiteY388-30464" fmla="*/ 909142 h 2017102"/>
              <a:gd name="connsiteX389-30465" fmla="*/ 1107960 w 4011346"/>
              <a:gd name="connsiteY389-30466" fmla="*/ 845735 h 2017102"/>
              <a:gd name="connsiteX390-30467" fmla="*/ 1121309 w 4011346"/>
              <a:gd name="connsiteY390-30468" fmla="*/ 802351 h 2017102"/>
              <a:gd name="connsiteX391-30469" fmla="*/ 1127983 w 4011346"/>
              <a:gd name="connsiteY391-30470" fmla="*/ 768979 h 2017102"/>
              <a:gd name="connsiteX392-30471" fmla="*/ 1117971 w 4011346"/>
              <a:gd name="connsiteY392-30472" fmla="*/ 752293 h 2017102"/>
              <a:gd name="connsiteX393-30473" fmla="*/ 1114634 w 4011346"/>
              <a:gd name="connsiteY393-30474" fmla="*/ 702234 h 2017102"/>
              <a:gd name="connsiteX394-30475" fmla="*/ 1104622 w 4011346"/>
              <a:gd name="connsiteY394-30476" fmla="*/ 622141 h 2017102"/>
              <a:gd name="connsiteX395-30477" fmla="*/ 1101285 w 4011346"/>
              <a:gd name="connsiteY395-30478" fmla="*/ 562071 h 2017102"/>
              <a:gd name="connsiteX396-30479" fmla="*/ 1124646 w 4011346"/>
              <a:gd name="connsiteY396-30480" fmla="*/ 468629 h 2017102"/>
              <a:gd name="connsiteX397-30481" fmla="*/ 1031203 w 4011346"/>
              <a:gd name="connsiteY397-30482" fmla="*/ 458617 h 2017102"/>
              <a:gd name="connsiteX398-30483" fmla="*/ 1014517 w 4011346"/>
              <a:gd name="connsiteY398-30484" fmla="*/ 515350 h 2017102"/>
              <a:gd name="connsiteX399-30485" fmla="*/ 1024529 w 4011346"/>
              <a:gd name="connsiteY399-30486" fmla="*/ 562071 h 2017102"/>
              <a:gd name="connsiteX400-30487" fmla="*/ 981145 w 4011346"/>
              <a:gd name="connsiteY400-30488" fmla="*/ 615467 h 2017102"/>
              <a:gd name="connsiteX401-30489" fmla="*/ 991157 w 4011346"/>
              <a:gd name="connsiteY401-30490" fmla="*/ 652176 h 2017102"/>
              <a:gd name="connsiteX402-30491" fmla="*/ 981145 w 4011346"/>
              <a:gd name="connsiteY402-30492" fmla="*/ 698897 h 2017102"/>
              <a:gd name="connsiteX403-30493" fmla="*/ 1001168 w 4011346"/>
              <a:gd name="connsiteY403-30494" fmla="*/ 722258 h 2017102"/>
              <a:gd name="connsiteX404-30495" fmla="*/ 1017854 w 4011346"/>
              <a:gd name="connsiteY404-30496" fmla="*/ 768979 h 2017102"/>
              <a:gd name="connsiteX405-30497" fmla="*/ 1047890 w 4011346"/>
              <a:gd name="connsiteY405-30498" fmla="*/ 755630 h 2017102"/>
              <a:gd name="connsiteX406-30499" fmla="*/ 1014517 w 4011346"/>
              <a:gd name="connsiteY406-30500" fmla="*/ 809026 h 2017102"/>
              <a:gd name="connsiteX407-30501" fmla="*/ 957784 w 4011346"/>
              <a:gd name="connsiteY407-30502" fmla="*/ 755630 h 2017102"/>
              <a:gd name="connsiteX408-30503" fmla="*/ 884365 w 4011346"/>
              <a:gd name="connsiteY408-30504" fmla="*/ 718921 h 2017102"/>
              <a:gd name="connsiteX409-30505" fmla="*/ 824295 w 4011346"/>
              <a:gd name="connsiteY409-30506" fmla="*/ 695560 h 2017102"/>
              <a:gd name="connsiteX410-30507" fmla="*/ 810946 w 4011346"/>
              <a:gd name="connsiteY410-30508" fmla="*/ 732269 h 2017102"/>
              <a:gd name="connsiteX411-30509" fmla="*/ 827633 w 4011346"/>
              <a:gd name="connsiteY411-30510" fmla="*/ 768979 h 2017102"/>
              <a:gd name="connsiteX412-30511" fmla="*/ 814284 w 4011346"/>
              <a:gd name="connsiteY412-30512" fmla="*/ 792340 h 2017102"/>
              <a:gd name="connsiteX413-30513" fmla="*/ 800935 w 4011346"/>
              <a:gd name="connsiteY413-30514" fmla="*/ 809026 h 2017102"/>
              <a:gd name="connsiteX414-30515" fmla="*/ 770900 w 4011346"/>
              <a:gd name="connsiteY414-30516" fmla="*/ 752293 h 2017102"/>
              <a:gd name="connsiteX415-30517" fmla="*/ 744202 w 4011346"/>
              <a:gd name="connsiteY415-30518" fmla="*/ 789002 h 2017102"/>
              <a:gd name="connsiteX416-30519" fmla="*/ 707492 w 4011346"/>
              <a:gd name="connsiteY416-30520" fmla="*/ 782328 h 2017102"/>
              <a:gd name="connsiteX417-30521" fmla="*/ 654097 w 4011346"/>
              <a:gd name="connsiteY417-30522" fmla="*/ 819037 h 2017102"/>
              <a:gd name="connsiteX418-30523" fmla="*/ 644085 w 4011346"/>
              <a:gd name="connsiteY418-30524" fmla="*/ 795677 h 2017102"/>
              <a:gd name="connsiteX419-30525" fmla="*/ 654097 w 4011346"/>
              <a:gd name="connsiteY419-30526" fmla="*/ 758967 h 2017102"/>
              <a:gd name="connsiteX420-30527" fmla="*/ 614050 w 4011346"/>
              <a:gd name="connsiteY420-30528" fmla="*/ 795677 h 2017102"/>
              <a:gd name="connsiteX421-30529" fmla="*/ 594027 w 4011346"/>
              <a:gd name="connsiteY421-30530" fmla="*/ 795677 h 2017102"/>
              <a:gd name="connsiteX422-30531" fmla="*/ 533957 w 4011346"/>
              <a:gd name="connsiteY422-30532" fmla="*/ 829049 h 2017102"/>
              <a:gd name="connsiteX423-30533" fmla="*/ 510596 w 4011346"/>
              <a:gd name="connsiteY423-30534" fmla="*/ 852410 h 2017102"/>
              <a:gd name="connsiteX424-30535" fmla="*/ 500584 w 4011346"/>
              <a:gd name="connsiteY424-30536" fmla="*/ 899131 h 2017102"/>
              <a:gd name="connsiteX425-30537" fmla="*/ 450526 w 4011346"/>
              <a:gd name="connsiteY425-30538" fmla="*/ 885782 h 2017102"/>
              <a:gd name="connsiteX426-30539" fmla="*/ 433840 w 4011346"/>
              <a:gd name="connsiteY426-30540" fmla="*/ 849072 h 2017102"/>
              <a:gd name="connsiteX427-30541" fmla="*/ 467212 w 4011346"/>
              <a:gd name="connsiteY427-30542" fmla="*/ 819037 h 2017102"/>
              <a:gd name="connsiteX428-30543" fmla="*/ 453863 w 4011346"/>
              <a:gd name="connsiteY428-30544" fmla="*/ 795677 h 2017102"/>
              <a:gd name="connsiteX429-30545" fmla="*/ 390456 w 4011346"/>
              <a:gd name="connsiteY429-30546" fmla="*/ 765642 h 2017102"/>
              <a:gd name="connsiteX430-30547" fmla="*/ 417154 w 4011346"/>
              <a:gd name="connsiteY430-30548" fmla="*/ 815700 h 2017102"/>
              <a:gd name="connsiteX431-30549" fmla="*/ 407142 w 4011346"/>
              <a:gd name="connsiteY431-30550" fmla="*/ 859084 h 2017102"/>
              <a:gd name="connsiteX432-30551" fmla="*/ 413817 w 4011346"/>
              <a:gd name="connsiteY432-30552" fmla="*/ 895794 h 2017102"/>
              <a:gd name="connsiteX433-30553" fmla="*/ 427165 w 4011346"/>
              <a:gd name="connsiteY433-30554" fmla="*/ 919154 h 2017102"/>
              <a:gd name="connsiteX434-30555" fmla="*/ 413817 w 4011346"/>
              <a:gd name="connsiteY434-30556" fmla="*/ 949189 h 2017102"/>
              <a:gd name="connsiteX435-30557" fmla="*/ 390456 w 4011346"/>
              <a:gd name="connsiteY435-30558" fmla="*/ 925829 h 2017102"/>
              <a:gd name="connsiteX436-30559" fmla="*/ 360421 w 4011346"/>
              <a:gd name="connsiteY436-30560" fmla="*/ 922491 h 2017102"/>
              <a:gd name="connsiteX437-30561" fmla="*/ 333723 w 4011346"/>
              <a:gd name="connsiteY437-30562" fmla="*/ 962538 h 2017102"/>
              <a:gd name="connsiteX438-30563" fmla="*/ 307025 w 4011346"/>
              <a:gd name="connsiteY438-30564" fmla="*/ 982561 h 2017102"/>
              <a:gd name="connsiteX439-30565" fmla="*/ 320374 w 4011346"/>
              <a:gd name="connsiteY439-30566" fmla="*/ 1009259 h 2017102"/>
              <a:gd name="connsiteX440-30567" fmla="*/ 303688 w 4011346"/>
              <a:gd name="connsiteY440-30568" fmla="*/ 1032620 h 2017102"/>
              <a:gd name="connsiteX441-30569" fmla="*/ 233606 w 4011346"/>
              <a:gd name="connsiteY441-30570" fmla="*/ 995910 h 2017102"/>
              <a:gd name="connsiteX442-30571" fmla="*/ 243618 w 4011346"/>
              <a:gd name="connsiteY442-30572" fmla="*/ 1045969 h 2017102"/>
              <a:gd name="connsiteX443-30573" fmla="*/ 263641 w 4011346"/>
              <a:gd name="connsiteY443-30574" fmla="*/ 1065992 h 2017102"/>
              <a:gd name="connsiteX444-30575" fmla="*/ 250292 w 4011346"/>
              <a:gd name="connsiteY444-30576" fmla="*/ 1079341 h 2017102"/>
              <a:gd name="connsiteX445-30577" fmla="*/ 193560 w 4011346"/>
              <a:gd name="connsiteY445-30578" fmla="*/ 1042631 h 2017102"/>
              <a:gd name="connsiteX446-30579" fmla="*/ 170199 w 4011346"/>
              <a:gd name="connsiteY446-30580" fmla="*/ 1002585 h 2017102"/>
              <a:gd name="connsiteX447-30581" fmla="*/ 170199 w 4011346"/>
              <a:gd name="connsiteY447-30582" fmla="*/ 955864 h 2017102"/>
              <a:gd name="connsiteX448-30583" fmla="*/ 133490 w 4011346"/>
              <a:gd name="connsiteY448-30584" fmla="*/ 879107 h 2017102"/>
              <a:gd name="connsiteX449-30585" fmla="*/ 196897 w 4011346"/>
              <a:gd name="connsiteY449-30586" fmla="*/ 909142 h 2017102"/>
              <a:gd name="connsiteX450-30587" fmla="*/ 256967 w 4011346"/>
              <a:gd name="connsiteY450-30588" fmla="*/ 939177 h 2017102"/>
              <a:gd name="connsiteX451-30589" fmla="*/ 293676 w 4011346"/>
              <a:gd name="connsiteY451-30590" fmla="*/ 942515 h 2017102"/>
              <a:gd name="connsiteX452-30591" fmla="*/ 327049 w 4011346"/>
              <a:gd name="connsiteY452-30592" fmla="*/ 912480 h 2017102"/>
              <a:gd name="connsiteX453-30593" fmla="*/ 343735 w 4011346"/>
              <a:gd name="connsiteY453-30594" fmla="*/ 875770 h 2017102"/>
              <a:gd name="connsiteX454-30595" fmla="*/ 333723 w 4011346"/>
              <a:gd name="connsiteY454-30596" fmla="*/ 825712 h 2017102"/>
              <a:gd name="connsiteX455-30597" fmla="*/ 290339 w 4011346"/>
              <a:gd name="connsiteY455-30598" fmla="*/ 805688 h 2017102"/>
              <a:gd name="connsiteX456-30599" fmla="*/ 236944 w 4011346"/>
              <a:gd name="connsiteY456-30600" fmla="*/ 758967 h 2017102"/>
              <a:gd name="connsiteX457" fmla="*/ 133490 w 4011346"/>
              <a:gd name="connsiteY457" fmla="*/ 702234 h 2017102"/>
              <a:gd name="connsiteX0-30601" fmla="*/ 133490 w 4011346"/>
              <a:gd name="connsiteY0-30602" fmla="*/ 705301 h 2020169"/>
              <a:gd name="connsiteX1-30603" fmla="*/ 46722 w 4011346"/>
              <a:gd name="connsiteY1-30604" fmla="*/ 735336 h 2020169"/>
              <a:gd name="connsiteX2-30605" fmla="*/ 33373 w 4011346"/>
              <a:gd name="connsiteY2-30606" fmla="*/ 765371 h 2020169"/>
              <a:gd name="connsiteX3-30607" fmla="*/ 43384 w 4011346"/>
              <a:gd name="connsiteY3-30608" fmla="*/ 795407 h 2020169"/>
              <a:gd name="connsiteX4-30609" fmla="*/ 60071 w 4011346"/>
              <a:gd name="connsiteY4-30610" fmla="*/ 822104 h 2020169"/>
              <a:gd name="connsiteX5-30611" fmla="*/ 73419 w 4011346"/>
              <a:gd name="connsiteY5-30612" fmla="*/ 852139 h 2020169"/>
              <a:gd name="connsiteX6-30613" fmla="*/ 56733 w 4011346"/>
              <a:gd name="connsiteY6-30614" fmla="*/ 875500 h 2020169"/>
              <a:gd name="connsiteX7-30615" fmla="*/ 76757 w 4011346"/>
              <a:gd name="connsiteY7-30616" fmla="*/ 955593 h 2020169"/>
              <a:gd name="connsiteX8-30617" fmla="*/ 66745 w 4011346"/>
              <a:gd name="connsiteY8-30618" fmla="*/ 972280 h 2020169"/>
              <a:gd name="connsiteX9-30619" fmla="*/ 70082 w 4011346"/>
              <a:gd name="connsiteY9-30620" fmla="*/ 998977 h 2020169"/>
              <a:gd name="connsiteX10-30621" fmla="*/ 70082 w 4011346"/>
              <a:gd name="connsiteY10-30622" fmla="*/ 1039024 h 2020169"/>
              <a:gd name="connsiteX11-30623" fmla="*/ 80094 w 4011346"/>
              <a:gd name="connsiteY11-30624" fmla="*/ 1059047 h 2020169"/>
              <a:gd name="connsiteX12-30625" fmla="*/ 76757 w 4011346"/>
              <a:gd name="connsiteY12-30626" fmla="*/ 1082408 h 2020169"/>
              <a:gd name="connsiteX13-30627" fmla="*/ 106792 w 4011346"/>
              <a:gd name="connsiteY13-30628" fmla="*/ 1115780 h 2020169"/>
              <a:gd name="connsiteX14-30629" fmla="*/ 106792 w 4011346"/>
              <a:gd name="connsiteY14-30630" fmla="*/ 1145815 h 2020169"/>
              <a:gd name="connsiteX15-30631" fmla="*/ 13349 w 4011346"/>
              <a:gd name="connsiteY15-30632" fmla="*/ 1235920 h 2020169"/>
              <a:gd name="connsiteX16-30633" fmla="*/ 33373 w 4011346"/>
              <a:gd name="connsiteY16-30634" fmla="*/ 1269293 h 2020169"/>
              <a:gd name="connsiteX17-30635" fmla="*/ 33373 w 4011346"/>
              <a:gd name="connsiteY17-30636" fmla="*/ 1269293 h 2020169"/>
              <a:gd name="connsiteX18-30637" fmla="*/ 16687 w 4011346"/>
              <a:gd name="connsiteY18-30638" fmla="*/ 1299328 h 2020169"/>
              <a:gd name="connsiteX19-30639" fmla="*/ 3338 w 4011346"/>
              <a:gd name="connsiteY19-30640" fmla="*/ 1329363 h 2020169"/>
              <a:gd name="connsiteX20-30641" fmla="*/ 0 w 4011346"/>
              <a:gd name="connsiteY20-30642" fmla="*/ 1389433 h 2020169"/>
              <a:gd name="connsiteX21-30643" fmla="*/ 16687 w 4011346"/>
              <a:gd name="connsiteY21-30644" fmla="*/ 1432817 h 2020169"/>
              <a:gd name="connsiteX22-30645" fmla="*/ 20024 w 4011346"/>
              <a:gd name="connsiteY22-30646" fmla="*/ 1466189 h 2020169"/>
              <a:gd name="connsiteX23-30647" fmla="*/ 56733 w 4011346"/>
              <a:gd name="connsiteY23-30648" fmla="*/ 1476201 h 2020169"/>
              <a:gd name="connsiteX24-30649" fmla="*/ 116803 w 4011346"/>
              <a:gd name="connsiteY24-30650" fmla="*/ 1562969 h 2020169"/>
              <a:gd name="connsiteX25-30651" fmla="*/ 96780 w 4011346"/>
              <a:gd name="connsiteY25-30652" fmla="*/ 1586329 h 2020169"/>
              <a:gd name="connsiteX26-30653" fmla="*/ 93443 w 4011346"/>
              <a:gd name="connsiteY26-30654" fmla="*/ 1616364 h 2020169"/>
              <a:gd name="connsiteX27-30655" fmla="*/ 120141 w 4011346"/>
              <a:gd name="connsiteY27-30656" fmla="*/ 1619701 h 2020169"/>
              <a:gd name="connsiteX28-30657" fmla="*/ 160187 w 4011346"/>
              <a:gd name="connsiteY28-30658" fmla="*/ 1633050 h 2020169"/>
              <a:gd name="connsiteX29-30659" fmla="*/ 186885 w 4011346"/>
              <a:gd name="connsiteY29-30660" fmla="*/ 1646399 h 2020169"/>
              <a:gd name="connsiteX30-30661" fmla="*/ 213583 w 4011346"/>
              <a:gd name="connsiteY30-30662" fmla="*/ 1676434 h 2020169"/>
              <a:gd name="connsiteX31-30663" fmla="*/ 243618 w 4011346"/>
              <a:gd name="connsiteY31-30664" fmla="*/ 1679771 h 2020169"/>
              <a:gd name="connsiteX32-30665" fmla="*/ 287002 w 4011346"/>
              <a:gd name="connsiteY32-30666" fmla="*/ 1709807 h 2020169"/>
              <a:gd name="connsiteX33-30667" fmla="*/ 310363 w 4011346"/>
              <a:gd name="connsiteY33-30668" fmla="*/ 1719818 h 2020169"/>
              <a:gd name="connsiteX34-30669" fmla="*/ 310363 w 4011346"/>
              <a:gd name="connsiteY34-30670" fmla="*/ 1756528 h 2020169"/>
              <a:gd name="connsiteX35-30671" fmla="*/ 270316 w 4011346"/>
              <a:gd name="connsiteY35-30672" fmla="*/ 1796574 h 2020169"/>
              <a:gd name="connsiteX36-30673" fmla="*/ 280327 w 4011346"/>
              <a:gd name="connsiteY36-30674" fmla="*/ 1819935 h 2020169"/>
              <a:gd name="connsiteX37-30675" fmla="*/ 273653 w 4011346"/>
              <a:gd name="connsiteY37-30676" fmla="*/ 1839958 h 2020169"/>
              <a:gd name="connsiteX38-30677" fmla="*/ 266979 w 4011346"/>
              <a:gd name="connsiteY38-30678" fmla="*/ 1856644 h 2020169"/>
              <a:gd name="connsiteX39-30679" fmla="*/ 240281 w 4011346"/>
              <a:gd name="connsiteY39-30680" fmla="*/ 1896691 h 2020169"/>
              <a:gd name="connsiteX40-30681" fmla="*/ 307025 w 4011346"/>
              <a:gd name="connsiteY40-30682" fmla="*/ 1933401 h 2020169"/>
              <a:gd name="connsiteX41-30683" fmla="*/ 337060 w 4011346"/>
              <a:gd name="connsiteY41-30684" fmla="*/ 1940075 h 2020169"/>
              <a:gd name="connsiteX42-30685" fmla="*/ 360421 w 4011346"/>
              <a:gd name="connsiteY42-30686" fmla="*/ 1946750 h 2020169"/>
              <a:gd name="connsiteX43-30687" fmla="*/ 380444 w 4011346"/>
              <a:gd name="connsiteY43-30688" fmla="*/ 1953424 h 2020169"/>
              <a:gd name="connsiteX44-30689" fmla="*/ 407142 w 4011346"/>
              <a:gd name="connsiteY44-30690" fmla="*/ 1973447 h 2020169"/>
              <a:gd name="connsiteX45-30691" fmla="*/ 437177 w 4011346"/>
              <a:gd name="connsiteY45-30692" fmla="*/ 1970110 h 2020169"/>
              <a:gd name="connsiteX46-30693" fmla="*/ 507259 w 4011346"/>
              <a:gd name="connsiteY46-30694" fmla="*/ 2020169 h 2020169"/>
              <a:gd name="connsiteX47-30695" fmla="*/ 517271 w 4011346"/>
              <a:gd name="connsiteY47-30696" fmla="*/ 2006820 h 2020169"/>
              <a:gd name="connsiteX48-30697" fmla="*/ 507259 w 4011346"/>
              <a:gd name="connsiteY48-30698" fmla="*/ 1966773 h 2020169"/>
              <a:gd name="connsiteX49-30699" fmla="*/ 500584 w 4011346"/>
              <a:gd name="connsiteY49-30700" fmla="*/ 1933401 h 2020169"/>
              <a:gd name="connsiteX50-30701" fmla="*/ 483898 w 4011346"/>
              <a:gd name="connsiteY50-30702" fmla="*/ 1890017 h 2020169"/>
              <a:gd name="connsiteX51-30703" fmla="*/ 513933 w 4011346"/>
              <a:gd name="connsiteY51-30704" fmla="*/ 1869993 h 2020169"/>
              <a:gd name="connsiteX52-30705" fmla="*/ 547306 w 4011346"/>
              <a:gd name="connsiteY52-30706" fmla="*/ 1846633 h 2020169"/>
              <a:gd name="connsiteX53-30707" fmla="*/ 527282 w 4011346"/>
              <a:gd name="connsiteY53-30708" fmla="*/ 1829947 h 2020169"/>
              <a:gd name="connsiteX54-30709" fmla="*/ 517271 w 4011346"/>
              <a:gd name="connsiteY54-30710" fmla="*/ 1796574 h 2020169"/>
              <a:gd name="connsiteX55-30711" fmla="*/ 480561 w 4011346"/>
              <a:gd name="connsiteY55-30712" fmla="*/ 1779888 h 2020169"/>
              <a:gd name="connsiteX56-30713" fmla="*/ 470549 w 4011346"/>
              <a:gd name="connsiteY56-30714" fmla="*/ 1759865 h 2020169"/>
              <a:gd name="connsiteX57-30715" fmla="*/ 480561 w 4011346"/>
              <a:gd name="connsiteY57-30716" fmla="*/ 1729830 h 2020169"/>
              <a:gd name="connsiteX58-30717" fmla="*/ 490573 w 4011346"/>
              <a:gd name="connsiteY58-30718" fmla="*/ 1689783 h 2020169"/>
              <a:gd name="connsiteX59-30719" fmla="*/ 513933 w 4011346"/>
              <a:gd name="connsiteY59-30720" fmla="*/ 1709807 h 2020169"/>
              <a:gd name="connsiteX60-30721" fmla="*/ 520608 w 4011346"/>
              <a:gd name="connsiteY60-30722" fmla="*/ 1693120 h 2020169"/>
              <a:gd name="connsiteX61-30723" fmla="*/ 543968 w 4011346"/>
              <a:gd name="connsiteY61-30724" fmla="*/ 1656411 h 2020169"/>
              <a:gd name="connsiteX62-30725" fmla="*/ 574003 w 4011346"/>
              <a:gd name="connsiteY62-30726" fmla="*/ 1639725 h 2020169"/>
              <a:gd name="connsiteX63-30727" fmla="*/ 590690 w 4011346"/>
              <a:gd name="connsiteY63-30728" fmla="*/ 1653074 h 2020169"/>
              <a:gd name="connsiteX64-30729" fmla="*/ 610713 w 4011346"/>
              <a:gd name="connsiteY64-30730" fmla="*/ 1626376 h 2020169"/>
              <a:gd name="connsiteX65-30731" fmla="*/ 630736 w 4011346"/>
              <a:gd name="connsiteY65-30732" fmla="*/ 1653074 h 2020169"/>
              <a:gd name="connsiteX66-30733" fmla="*/ 657434 w 4011346"/>
              <a:gd name="connsiteY66-30734" fmla="*/ 1676434 h 2020169"/>
              <a:gd name="connsiteX67-30735" fmla="*/ 674120 w 4011346"/>
              <a:gd name="connsiteY67-30736" fmla="*/ 1683109 h 2020169"/>
              <a:gd name="connsiteX68-30737" fmla="*/ 697481 w 4011346"/>
              <a:gd name="connsiteY68-30738" fmla="*/ 1683109 h 2020169"/>
              <a:gd name="connsiteX69-30739" fmla="*/ 717504 w 4011346"/>
              <a:gd name="connsiteY69-30740" fmla="*/ 1669760 h 2020169"/>
              <a:gd name="connsiteX70-30741" fmla="*/ 744202 w 4011346"/>
              <a:gd name="connsiteY70-30742" fmla="*/ 1669760 h 2020169"/>
              <a:gd name="connsiteX71-30743" fmla="*/ 760888 w 4011346"/>
              <a:gd name="connsiteY71-30744" fmla="*/ 1666423 h 2020169"/>
              <a:gd name="connsiteX72-30745" fmla="*/ 790923 w 4011346"/>
              <a:gd name="connsiteY72-30746" fmla="*/ 1699795 h 2020169"/>
              <a:gd name="connsiteX73-30747" fmla="*/ 797598 w 4011346"/>
              <a:gd name="connsiteY73-30748" fmla="*/ 1673097 h 2020169"/>
              <a:gd name="connsiteX74-30749" fmla="*/ 817621 w 4011346"/>
              <a:gd name="connsiteY74-30750" fmla="*/ 1689783 h 2020169"/>
              <a:gd name="connsiteX75-30751" fmla="*/ 837644 w 4011346"/>
              <a:gd name="connsiteY75-30752" fmla="*/ 1666423 h 2020169"/>
              <a:gd name="connsiteX76-30753" fmla="*/ 827633 w 4011346"/>
              <a:gd name="connsiteY76-30754" fmla="*/ 1646399 h 2020169"/>
              <a:gd name="connsiteX77-30755" fmla="*/ 810946 w 4011346"/>
              <a:gd name="connsiteY77-30756" fmla="*/ 1633050 h 2020169"/>
              <a:gd name="connsiteX78-30757" fmla="*/ 810946 w 4011346"/>
              <a:gd name="connsiteY78-30758" fmla="*/ 1606353 h 2020169"/>
              <a:gd name="connsiteX79-30759" fmla="*/ 810946 w 4011346"/>
              <a:gd name="connsiteY79-30760" fmla="*/ 1593004 h 2020169"/>
              <a:gd name="connsiteX80-30761" fmla="*/ 830970 w 4011346"/>
              <a:gd name="connsiteY80-30762" fmla="*/ 1589666 h 2020169"/>
              <a:gd name="connsiteX81-30763" fmla="*/ 840981 w 4011346"/>
              <a:gd name="connsiteY81-30764" fmla="*/ 1586329 h 2020169"/>
              <a:gd name="connsiteX82-30765" fmla="*/ 820958 w 4011346"/>
              <a:gd name="connsiteY82-30766" fmla="*/ 1549620 h 2020169"/>
              <a:gd name="connsiteX83-30767" fmla="*/ 854330 w 4011346"/>
              <a:gd name="connsiteY83-30768" fmla="*/ 1542945 h 2020169"/>
              <a:gd name="connsiteX84-30769" fmla="*/ 891040 w 4011346"/>
              <a:gd name="connsiteY84-30770" fmla="*/ 1549620 h 2020169"/>
              <a:gd name="connsiteX85-30771" fmla="*/ 964459 w 4011346"/>
              <a:gd name="connsiteY85-30772" fmla="*/ 1506236 h 2020169"/>
              <a:gd name="connsiteX86-30773" fmla="*/ 1001168 w 4011346"/>
              <a:gd name="connsiteY86-30774" fmla="*/ 1506236 h 2020169"/>
              <a:gd name="connsiteX87-30775" fmla="*/ 1027866 w 4011346"/>
              <a:gd name="connsiteY87-30776" fmla="*/ 1482875 h 2020169"/>
              <a:gd name="connsiteX88-30777" fmla="*/ 1047890 w 4011346"/>
              <a:gd name="connsiteY88-30778" fmla="*/ 1492887 h 2020169"/>
              <a:gd name="connsiteX89-30779" fmla="*/ 1067913 w 4011346"/>
              <a:gd name="connsiteY89-30780" fmla="*/ 1502898 h 2020169"/>
              <a:gd name="connsiteX90-30781" fmla="*/ 1087936 w 4011346"/>
              <a:gd name="connsiteY90-30782" fmla="*/ 1529596 h 2020169"/>
              <a:gd name="connsiteX91-30783" fmla="*/ 1074587 w 4011346"/>
              <a:gd name="connsiteY91-30784" fmla="*/ 1542945 h 2020169"/>
              <a:gd name="connsiteX92-30785" fmla="*/ 1104622 w 4011346"/>
              <a:gd name="connsiteY92-30786" fmla="*/ 1542945 h 2020169"/>
              <a:gd name="connsiteX93-30787" fmla="*/ 1107960 w 4011346"/>
              <a:gd name="connsiteY93-30788" fmla="*/ 1559631 h 2020169"/>
              <a:gd name="connsiteX94-30789" fmla="*/ 1121309 w 4011346"/>
              <a:gd name="connsiteY94-30790" fmla="*/ 1542945 h 2020169"/>
              <a:gd name="connsiteX95-30791" fmla="*/ 1134657 w 4011346"/>
              <a:gd name="connsiteY95-30792" fmla="*/ 1556294 h 2020169"/>
              <a:gd name="connsiteX96-30793" fmla="*/ 1134657 w 4011346"/>
              <a:gd name="connsiteY96-30794" fmla="*/ 1576317 h 2020169"/>
              <a:gd name="connsiteX97-30795" fmla="*/ 1148006 w 4011346"/>
              <a:gd name="connsiteY97-30796" fmla="*/ 1572980 h 2020169"/>
              <a:gd name="connsiteX98-30797" fmla="*/ 1208076 w 4011346"/>
              <a:gd name="connsiteY98-30798" fmla="*/ 1526259 h 2020169"/>
              <a:gd name="connsiteX99-30799" fmla="*/ 1211414 w 4011346"/>
              <a:gd name="connsiteY99-30800" fmla="*/ 1546282 h 2020169"/>
              <a:gd name="connsiteX100-30801" fmla="*/ 1244786 w 4011346"/>
              <a:gd name="connsiteY100-30802" fmla="*/ 1566306 h 2020169"/>
              <a:gd name="connsiteX101-30803" fmla="*/ 1264809 w 4011346"/>
              <a:gd name="connsiteY101-30804" fmla="*/ 1596341 h 2020169"/>
              <a:gd name="connsiteX102-30805" fmla="*/ 1298181 w 4011346"/>
              <a:gd name="connsiteY102-30806" fmla="*/ 1703132 h 2020169"/>
              <a:gd name="connsiteX103-30807" fmla="*/ 1308193 w 4011346"/>
              <a:gd name="connsiteY103-30808" fmla="*/ 1659748 h 2020169"/>
              <a:gd name="connsiteX104-30809" fmla="*/ 1344903 w 4011346"/>
              <a:gd name="connsiteY104-30810" fmla="*/ 1679771 h 2020169"/>
              <a:gd name="connsiteX105-30811" fmla="*/ 1388287 w 4011346"/>
              <a:gd name="connsiteY105-30812" fmla="*/ 1679771 h 2020169"/>
              <a:gd name="connsiteX106-30813" fmla="*/ 1394961 w 4011346"/>
              <a:gd name="connsiteY106-30814" fmla="*/ 1703132 h 2020169"/>
              <a:gd name="connsiteX107-30815" fmla="*/ 1435008 w 4011346"/>
              <a:gd name="connsiteY107-30816" fmla="*/ 1726493 h 2020169"/>
              <a:gd name="connsiteX108-30817" fmla="*/ 1465043 w 4011346"/>
              <a:gd name="connsiteY108-30818" fmla="*/ 1726493 h 2020169"/>
              <a:gd name="connsiteX109-30819" fmla="*/ 1491741 w 4011346"/>
              <a:gd name="connsiteY109-30820" fmla="*/ 1739842 h 2020169"/>
              <a:gd name="connsiteX110-30821" fmla="*/ 1535125 w 4011346"/>
              <a:gd name="connsiteY110-30822" fmla="*/ 1696458 h 2020169"/>
              <a:gd name="connsiteX111-30823" fmla="*/ 1571834 w 4011346"/>
              <a:gd name="connsiteY111-30824" fmla="*/ 1676434 h 2020169"/>
              <a:gd name="connsiteX112-30825" fmla="*/ 1608544 w 4011346"/>
              <a:gd name="connsiteY112-30826" fmla="*/ 1679771 h 2020169"/>
              <a:gd name="connsiteX113-30827" fmla="*/ 1655265 w 4011346"/>
              <a:gd name="connsiteY113-30828" fmla="*/ 1693120 h 2020169"/>
              <a:gd name="connsiteX114-30829" fmla="*/ 1681963 w 4011346"/>
              <a:gd name="connsiteY114-30830" fmla="*/ 1709807 h 2020169"/>
              <a:gd name="connsiteX115-30831" fmla="*/ 1735358 w 4011346"/>
              <a:gd name="connsiteY115-30832" fmla="*/ 1703132 h 2020169"/>
              <a:gd name="connsiteX116-30833" fmla="*/ 1745370 w 4011346"/>
              <a:gd name="connsiteY116-30834" fmla="*/ 1683109 h 2020169"/>
              <a:gd name="connsiteX117-30835" fmla="*/ 1738695 w 4011346"/>
              <a:gd name="connsiteY117-30836" fmla="*/ 1663085 h 2020169"/>
              <a:gd name="connsiteX118-30837" fmla="*/ 1765393 w 4011346"/>
              <a:gd name="connsiteY118-30838" fmla="*/ 1636388 h 2020169"/>
              <a:gd name="connsiteX119-30839" fmla="*/ 1778742 w 4011346"/>
              <a:gd name="connsiteY119-30840" fmla="*/ 1633050 h 2020169"/>
              <a:gd name="connsiteX120-30841" fmla="*/ 1812114 w 4011346"/>
              <a:gd name="connsiteY120-30842" fmla="*/ 1649736 h 2020169"/>
              <a:gd name="connsiteX121-30843" fmla="*/ 1852161 w 4011346"/>
              <a:gd name="connsiteY121-30844" fmla="*/ 1663085 h 2020169"/>
              <a:gd name="connsiteX122-30845" fmla="*/ 1858836 w 4011346"/>
              <a:gd name="connsiteY122-30846" fmla="*/ 1689783 h 2020169"/>
              <a:gd name="connsiteX123-30847" fmla="*/ 1872184 w 4011346"/>
              <a:gd name="connsiteY123-30848" fmla="*/ 1696458 h 2020169"/>
              <a:gd name="connsiteX124-30849" fmla="*/ 1902219 w 4011346"/>
              <a:gd name="connsiteY124-30850" fmla="*/ 1699795 h 2020169"/>
              <a:gd name="connsiteX125-30851" fmla="*/ 1932254 w 4011346"/>
              <a:gd name="connsiteY125-30852" fmla="*/ 1683109 h 2020169"/>
              <a:gd name="connsiteX126-30853" fmla="*/ 1962290 w 4011346"/>
              <a:gd name="connsiteY126-30854" fmla="*/ 1696458 h 2020169"/>
              <a:gd name="connsiteX127-30855" fmla="*/ 1985650 w 4011346"/>
              <a:gd name="connsiteY127-30856" fmla="*/ 1709807 h 2020169"/>
              <a:gd name="connsiteX128-30857" fmla="*/ 1995662 w 4011346"/>
              <a:gd name="connsiteY128-30858" fmla="*/ 1719818 h 2020169"/>
              <a:gd name="connsiteX129-30859" fmla="*/ 2032371 w 4011346"/>
              <a:gd name="connsiteY129-30860" fmla="*/ 1739842 h 2020169"/>
              <a:gd name="connsiteX130-30861" fmla="*/ 2069081 w 4011346"/>
              <a:gd name="connsiteY130-30862" fmla="*/ 1736504 h 2020169"/>
              <a:gd name="connsiteX131-30863" fmla="*/ 2142500 w 4011346"/>
              <a:gd name="connsiteY131-30864" fmla="*/ 1693120 h 2020169"/>
              <a:gd name="connsiteX132-30865" fmla="*/ 2195895 w 4011346"/>
              <a:gd name="connsiteY132-30866" fmla="*/ 1706469 h 2020169"/>
              <a:gd name="connsiteX133-30867" fmla="*/ 2225930 w 4011346"/>
              <a:gd name="connsiteY133-30868" fmla="*/ 1716481 h 2020169"/>
              <a:gd name="connsiteX134-30869" fmla="*/ 2259303 w 4011346"/>
              <a:gd name="connsiteY134-30870" fmla="*/ 1703132 h 2020169"/>
              <a:gd name="connsiteX135-30871" fmla="*/ 2262640 w 4011346"/>
              <a:gd name="connsiteY135-30872" fmla="*/ 1676434 h 2020169"/>
              <a:gd name="connsiteX136-30873" fmla="*/ 2282663 w 4011346"/>
              <a:gd name="connsiteY136-30874" fmla="*/ 1646399 h 2020169"/>
              <a:gd name="connsiteX137-30875" fmla="*/ 2299349 w 4011346"/>
              <a:gd name="connsiteY137-30876" fmla="*/ 1593004 h 2020169"/>
              <a:gd name="connsiteX138-30877" fmla="*/ 2282663 w 4011346"/>
              <a:gd name="connsiteY138-30878" fmla="*/ 1596341 h 2020169"/>
              <a:gd name="connsiteX139-30879" fmla="*/ 2312698 w 4011346"/>
              <a:gd name="connsiteY139-30880" fmla="*/ 1569643 h 2020169"/>
              <a:gd name="connsiteX140-30881" fmla="*/ 2339396 w 4011346"/>
              <a:gd name="connsiteY140-30882" fmla="*/ 1566306 h 2020169"/>
              <a:gd name="connsiteX141-30883" fmla="*/ 2396129 w 4011346"/>
              <a:gd name="connsiteY141-30884" fmla="*/ 1576317 h 2020169"/>
              <a:gd name="connsiteX142-30885" fmla="*/ 2436176 w 4011346"/>
              <a:gd name="connsiteY142-30886" fmla="*/ 1603015 h 2020169"/>
              <a:gd name="connsiteX143-30887" fmla="*/ 2462873 w 4011346"/>
              <a:gd name="connsiteY143-30888" fmla="*/ 1633050 h 2020169"/>
              <a:gd name="connsiteX144-30889" fmla="*/ 2469548 w 4011346"/>
              <a:gd name="connsiteY144-30890" fmla="*/ 1669760 h 2020169"/>
              <a:gd name="connsiteX145-30891" fmla="*/ 2476222 w 4011346"/>
              <a:gd name="connsiteY145-30892" fmla="*/ 1709807 h 2020169"/>
              <a:gd name="connsiteX146-30893" fmla="*/ 2486234 w 4011346"/>
              <a:gd name="connsiteY146-30894" fmla="*/ 1729830 h 2020169"/>
              <a:gd name="connsiteX147-30895" fmla="*/ 2529618 w 4011346"/>
              <a:gd name="connsiteY147-30896" fmla="*/ 1743179 h 2020169"/>
              <a:gd name="connsiteX148-30897" fmla="*/ 2549641 w 4011346"/>
              <a:gd name="connsiteY148-30898" fmla="*/ 1763202 h 2020169"/>
              <a:gd name="connsiteX149-30899" fmla="*/ 2562990 w 4011346"/>
              <a:gd name="connsiteY149-30900" fmla="*/ 1796574 h 2020169"/>
              <a:gd name="connsiteX150-30901" fmla="*/ 2586351 w 4011346"/>
              <a:gd name="connsiteY150-30902" fmla="*/ 1789900 h 2020169"/>
              <a:gd name="connsiteX151-30903" fmla="*/ 2606374 w 4011346"/>
              <a:gd name="connsiteY151-30904" fmla="*/ 1779888 h 2020169"/>
              <a:gd name="connsiteX152-30905" fmla="*/ 2639746 w 4011346"/>
              <a:gd name="connsiteY152-30906" fmla="*/ 1763202 h 2020169"/>
              <a:gd name="connsiteX153-30907" fmla="*/ 2643084 w 4011346"/>
              <a:gd name="connsiteY153-30908" fmla="*/ 1779888 h 2020169"/>
              <a:gd name="connsiteX154-30909" fmla="*/ 2626398 w 4011346"/>
              <a:gd name="connsiteY154-30910" fmla="*/ 1809923 h 2020169"/>
              <a:gd name="connsiteX155-30911" fmla="*/ 2616386 w 4011346"/>
              <a:gd name="connsiteY155-30912" fmla="*/ 1846633 h 2020169"/>
              <a:gd name="connsiteX156-30913" fmla="*/ 2603037 w 4011346"/>
              <a:gd name="connsiteY156-30914" fmla="*/ 1900028 h 2020169"/>
              <a:gd name="connsiteX157-30915" fmla="*/ 2579676 w 4011346"/>
              <a:gd name="connsiteY157-30916" fmla="*/ 1873331 h 2020169"/>
              <a:gd name="connsiteX158-30917" fmla="*/ 2552979 w 4011346"/>
              <a:gd name="connsiteY158-30918" fmla="*/ 1896691 h 2020169"/>
              <a:gd name="connsiteX159-30919" fmla="*/ 2559653 w 4011346"/>
              <a:gd name="connsiteY159-30920" fmla="*/ 1923389 h 2020169"/>
              <a:gd name="connsiteX160-30921" fmla="*/ 2559653 w 4011346"/>
              <a:gd name="connsiteY160-30922" fmla="*/ 1960098 h 2020169"/>
              <a:gd name="connsiteX161-30923" fmla="*/ 2549641 w 4011346"/>
              <a:gd name="connsiteY161-30924" fmla="*/ 1980122 h 2020169"/>
              <a:gd name="connsiteX162-30925" fmla="*/ 2589688 w 4011346"/>
              <a:gd name="connsiteY162-30926" fmla="*/ 1960098 h 2020169"/>
              <a:gd name="connsiteX163-30927" fmla="*/ 2626398 w 4011346"/>
              <a:gd name="connsiteY163-30928" fmla="*/ 1970110 h 2020169"/>
              <a:gd name="connsiteX164-30929" fmla="*/ 2653095 w 4011346"/>
              <a:gd name="connsiteY164-30930" fmla="*/ 1946750 h 2020169"/>
              <a:gd name="connsiteX165-30931" fmla="*/ 2683130 w 4011346"/>
              <a:gd name="connsiteY165-30932" fmla="*/ 1893354 h 2020169"/>
              <a:gd name="connsiteX166-30933" fmla="*/ 2753212 w 4011346"/>
              <a:gd name="connsiteY166-30934" fmla="*/ 1806586 h 2020169"/>
              <a:gd name="connsiteX167-30935" fmla="*/ 2783247 w 4011346"/>
              <a:gd name="connsiteY167-30936" fmla="*/ 1736504 h 2020169"/>
              <a:gd name="connsiteX168-30937" fmla="*/ 2803271 w 4011346"/>
              <a:gd name="connsiteY168-30938" fmla="*/ 1633050 h 2020169"/>
              <a:gd name="connsiteX169-30939" fmla="*/ 2793259 w 4011346"/>
              <a:gd name="connsiteY169-30940" fmla="*/ 1582992 h 2020169"/>
              <a:gd name="connsiteX170-30941" fmla="*/ 2769898 w 4011346"/>
              <a:gd name="connsiteY170-30942" fmla="*/ 1549620 h 2020169"/>
              <a:gd name="connsiteX171-30943" fmla="*/ 2726514 w 4011346"/>
              <a:gd name="connsiteY171-30944" fmla="*/ 1549620 h 2020169"/>
              <a:gd name="connsiteX172-30945" fmla="*/ 2699817 w 4011346"/>
              <a:gd name="connsiteY172-30946" fmla="*/ 1549620 h 2020169"/>
              <a:gd name="connsiteX173-30947" fmla="*/ 2683130 w 4011346"/>
              <a:gd name="connsiteY173-30948" fmla="*/ 1529596 h 2020169"/>
              <a:gd name="connsiteX174-30949" fmla="*/ 2669781 w 4011346"/>
              <a:gd name="connsiteY174-30950" fmla="*/ 1509573 h 2020169"/>
              <a:gd name="connsiteX175-30951" fmla="*/ 2763224 w 4011346"/>
              <a:gd name="connsiteY175-30952" fmla="*/ 1392770 h 2020169"/>
              <a:gd name="connsiteX176-30953" fmla="*/ 2846654 w 4011346"/>
              <a:gd name="connsiteY176-30954" fmla="*/ 1326026 h 2020169"/>
              <a:gd name="connsiteX177-30955" fmla="*/ 2890038 w 4011346"/>
              <a:gd name="connsiteY177-30956" fmla="*/ 1302665 h 2020169"/>
              <a:gd name="connsiteX178-30957" fmla="*/ 2933422 w 4011346"/>
              <a:gd name="connsiteY178-30958" fmla="*/ 1322688 h 2020169"/>
              <a:gd name="connsiteX179-30959" fmla="*/ 2950109 w 4011346"/>
              <a:gd name="connsiteY179-30960" fmla="*/ 1306002 h 2020169"/>
              <a:gd name="connsiteX180-30961" fmla="*/ 2993492 w 4011346"/>
              <a:gd name="connsiteY180-30962" fmla="*/ 1322688 h 2020169"/>
              <a:gd name="connsiteX181-30963" fmla="*/ 3006841 w 4011346"/>
              <a:gd name="connsiteY181-30964" fmla="*/ 1289316 h 2020169"/>
              <a:gd name="connsiteX182-30965" fmla="*/ 3053563 w 4011346"/>
              <a:gd name="connsiteY182-30966" fmla="*/ 1299328 h 2020169"/>
              <a:gd name="connsiteX183-30967" fmla="*/ 3070249 w 4011346"/>
              <a:gd name="connsiteY183-30968" fmla="*/ 1316014 h 2020169"/>
              <a:gd name="connsiteX184-30969" fmla="*/ 3060237 w 4011346"/>
              <a:gd name="connsiteY184-30970" fmla="*/ 1336037 h 2020169"/>
              <a:gd name="connsiteX185-30971" fmla="*/ 3123644 w 4011346"/>
              <a:gd name="connsiteY185-30972" fmla="*/ 1319351 h 2020169"/>
              <a:gd name="connsiteX186-30973" fmla="*/ 3140330 w 4011346"/>
              <a:gd name="connsiteY186-30974" fmla="*/ 1306002 h 2020169"/>
              <a:gd name="connsiteX187-30975" fmla="*/ 3123644 w 4011346"/>
              <a:gd name="connsiteY187-30976" fmla="*/ 1292653 h 2020169"/>
              <a:gd name="connsiteX188-30977" fmla="*/ 3143668 w 4011346"/>
              <a:gd name="connsiteY188-30978" fmla="*/ 1252607 h 2020169"/>
              <a:gd name="connsiteX189-30979" fmla="*/ 3190389 w 4011346"/>
              <a:gd name="connsiteY189-30980" fmla="*/ 1182525 h 2020169"/>
              <a:gd name="connsiteX190-30981" fmla="*/ 3233773 w 4011346"/>
              <a:gd name="connsiteY190-30982" fmla="*/ 1179188 h 2020169"/>
              <a:gd name="connsiteX191-30983" fmla="*/ 3273819 w 4011346"/>
              <a:gd name="connsiteY191-30984" fmla="*/ 1189199 h 2020169"/>
              <a:gd name="connsiteX192-30985" fmla="*/ 3277157 w 4011346"/>
              <a:gd name="connsiteY192-30986" fmla="*/ 1245932 h 2020169"/>
              <a:gd name="connsiteX193-30987" fmla="*/ 3320541 w 4011346"/>
              <a:gd name="connsiteY193-30988" fmla="*/ 1202548 h 2020169"/>
              <a:gd name="connsiteX194-30989" fmla="*/ 3343901 w 4011346"/>
              <a:gd name="connsiteY194-30990" fmla="*/ 1185862 h 2020169"/>
              <a:gd name="connsiteX195-30991" fmla="*/ 3350576 w 4011346"/>
              <a:gd name="connsiteY195-30992" fmla="*/ 1152490 h 2020169"/>
              <a:gd name="connsiteX196-30993" fmla="*/ 3377273 w 4011346"/>
              <a:gd name="connsiteY196-30994" fmla="*/ 1135804 h 2020169"/>
              <a:gd name="connsiteX197-30995" fmla="*/ 3407309 w 4011346"/>
              <a:gd name="connsiteY197-30996" fmla="*/ 1145815 h 2020169"/>
              <a:gd name="connsiteX198-30997" fmla="*/ 3373936 w 4011346"/>
              <a:gd name="connsiteY198-30998" fmla="*/ 1175850 h 2020169"/>
              <a:gd name="connsiteX199-30999" fmla="*/ 3360587 w 4011346"/>
              <a:gd name="connsiteY199-31000" fmla="*/ 1225909 h 2020169"/>
              <a:gd name="connsiteX200-31001" fmla="*/ 3323878 w 4011346"/>
              <a:gd name="connsiteY200-31002" fmla="*/ 1265955 h 2020169"/>
              <a:gd name="connsiteX201-31003" fmla="*/ 3210412 w 4011346"/>
              <a:gd name="connsiteY201-31004" fmla="*/ 1362735 h 2020169"/>
              <a:gd name="connsiteX202-31005" fmla="*/ 3163691 w 4011346"/>
              <a:gd name="connsiteY202-31006" fmla="*/ 1432817 h 2020169"/>
              <a:gd name="connsiteX203-31007" fmla="*/ 3160354 w 4011346"/>
              <a:gd name="connsiteY203-31008" fmla="*/ 1506236 h 2020169"/>
              <a:gd name="connsiteX204-31009" fmla="*/ 3170365 w 4011346"/>
              <a:gd name="connsiteY204-31010" fmla="*/ 1596341 h 2020169"/>
              <a:gd name="connsiteX205-31011" fmla="*/ 3190389 w 4011346"/>
              <a:gd name="connsiteY205-31012" fmla="*/ 1659748 h 2020169"/>
              <a:gd name="connsiteX206-31013" fmla="*/ 3217087 w 4011346"/>
              <a:gd name="connsiteY206-31014" fmla="*/ 1649736 h 2020169"/>
              <a:gd name="connsiteX207-31015" fmla="*/ 3240447 w 4011346"/>
              <a:gd name="connsiteY207-31016" fmla="*/ 1582992 h 2020169"/>
              <a:gd name="connsiteX208-31017" fmla="*/ 3270482 w 4011346"/>
              <a:gd name="connsiteY208-31018" fmla="*/ 1579655 h 2020169"/>
              <a:gd name="connsiteX209-31019" fmla="*/ 3287168 w 4011346"/>
              <a:gd name="connsiteY209-31020" fmla="*/ 1519585 h 2020169"/>
              <a:gd name="connsiteX210-31021" fmla="*/ 3313866 w 4011346"/>
              <a:gd name="connsiteY210-31022" fmla="*/ 1509573 h 2020169"/>
              <a:gd name="connsiteX211-31023" fmla="*/ 3313866 w 4011346"/>
              <a:gd name="connsiteY211-31024" fmla="*/ 1479538 h 2020169"/>
              <a:gd name="connsiteX212-31025" fmla="*/ 3337227 w 4011346"/>
              <a:gd name="connsiteY212-31026" fmla="*/ 1442828 h 2020169"/>
              <a:gd name="connsiteX213-31027" fmla="*/ 3330552 w 4011346"/>
              <a:gd name="connsiteY213-31028" fmla="*/ 1399444 h 2020169"/>
              <a:gd name="connsiteX214-31029" fmla="*/ 3333890 w 4011346"/>
              <a:gd name="connsiteY214-31030" fmla="*/ 1369409 h 2020169"/>
              <a:gd name="connsiteX215-31031" fmla="*/ 3323878 w 4011346"/>
              <a:gd name="connsiteY215-31032" fmla="*/ 1359398 h 2020169"/>
              <a:gd name="connsiteX216-31033" fmla="*/ 3363925 w 4011346"/>
              <a:gd name="connsiteY216-31034" fmla="*/ 1272630 h 2020169"/>
              <a:gd name="connsiteX217-31035" fmla="*/ 3383948 w 4011346"/>
              <a:gd name="connsiteY217-31036" fmla="*/ 1282642 h 2020169"/>
              <a:gd name="connsiteX218-31037" fmla="*/ 3410646 w 4011346"/>
              <a:gd name="connsiteY218-31038" fmla="*/ 1255944 h 2020169"/>
              <a:gd name="connsiteX219-31039" fmla="*/ 3420657 w 4011346"/>
              <a:gd name="connsiteY219-31040" fmla="*/ 1282642 h 2020169"/>
              <a:gd name="connsiteX220-31041" fmla="*/ 3447355 w 4011346"/>
              <a:gd name="connsiteY220-31042" fmla="*/ 1265955 h 2020169"/>
              <a:gd name="connsiteX221-31043" fmla="*/ 3477390 w 4011346"/>
              <a:gd name="connsiteY221-31044" fmla="*/ 1255944 h 2020169"/>
              <a:gd name="connsiteX222-31045" fmla="*/ 3514100 w 4011346"/>
              <a:gd name="connsiteY222-31046" fmla="*/ 1282642 h 2020169"/>
              <a:gd name="connsiteX223-31047" fmla="*/ 3574170 w 4011346"/>
              <a:gd name="connsiteY223-31048" fmla="*/ 1215897 h 2020169"/>
              <a:gd name="connsiteX224-31049" fmla="*/ 3637577 w 4011346"/>
              <a:gd name="connsiteY224-31050" fmla="*/ 1169176 h 2020169"/>
              <a:gd name="connsiteX225-31051" fmla="*/ 3690973 w 4011346"/>
              <a:gd name="connsiteY225-31052" fmla="*/ 1132466 h 2020169"/>
              <a:gd name="connsiteX226-31053" fmla="*/ 3741031 w 4011346"/>
              <a:gd name="connsiteY226-31054" fmla="*/ 1159164 h 2020169"/>
              <a:gd name="connsiteX227-31055" fmla="*/ 3751043 w 4011346"/>
              <a:gd name="connsiteY227-31056" fmla="*/ 1132466 h 2020169"/>
              <a:gd name="connsiteX228-31057" fmla="*/ 3727682 w 4011346"/>
              <a:gd name="connsiteY228-31058" fmla="*/ 1065722 h 2020169"/>
              <a:gd name="connsiteX229-31059" fmla="*/ 3700984 w 4011346"/>
              <a:gd name="connsiteY229-31060" fmla="*/ 1049036 h 2020169"/>
              <a:gd name="connsiteX230-31061" fmla="*/ 3697647 w 4011346"/>
              <a:gd name="connsiteY230-31062" fmla="*/ 1019001 h 2020169"/>
              <a:gd name="connsiteX231-31063" fmla="*/ 3751043 w 4011346"/>
              <a:gd name="connsiteY231-31064" fmla="*/ 1025675 h 2020169"/>
              <a:gd name="connsiteX232-31065" fmla="*/ 3774403 w 4011346"/>
              <a:gd name="connsiteY232-31066" fmla="*/ 982291 h 2020169"/>
              <a:gd name="connsiteX233-31067" fmla="*/ 3767729 w 4011346"/>
              <a:gd name="connsiteY233-31068" fmla="*/ 955593 h 2020169"/>
              <a:gd name="connsiteX234-31069" fmla="*/ 3794427 w 4011346"/>
              <a:gd name="connsiteY234-31070" fmla="*/ 922221 h 2020169"/>
              <a:gd name="connsiteX235-31071" fmla="*/ 3804438 w 4011346"/>
              <a:gd name="connsiteY235-31072" fmla="*/ 965605 h 2020169"/>
              <a:gd name="connsiteX236-31073" fmla="*/ 3827799 w 4011346"/>
              <a:gd name="connsiteY236-31074" fmla="*/ 982291 h 2020169"/>
              <a:gd name="connsiteX237-31075" fmla="*/ 3874520 w 4011346"/>
              <a:gd name="connsiteY237-31076" fmla="*/ 1002315 h 2020169"/>
              <a:gd name="connsiteX238-31077" fmla="*/ 3894544 w 4011346"/>
              <a:gd name="connsiteY238-31078" fmla="*/ 1029012 h 2020169"/>
              <a:gd name="connsiteX239-31079" fmla="*/ 3941265 w 4011346"/>
              <a:gd name="connsiteY239-31080" fmla="*/ 1052373 h 2020169"/>
              <a:gd name="connsiteX240-31081" fmla="*/ 3947939 w 4011346"/>
              <a:gd name="connsiteY240-31082" fmla="*/ 1039024 h 2020169"/>
              <a:gd name="connsiteX241-31083" fmla="*/ 3957951 w 4011346"/>
              <a:gd name="connsiteY241-31084" fmla="*/ 975617 h 2020169"/>
              <a:gd name="connsiteX242-31085" fmla="*/ 4004672 w 4011346"/>
              <a:gd name="connsiteY242-31086" fmla="*/ 968942 h 2020169"/>
              <a:gd name="connsiteX243-31087" fmla="*/ 4011346 w 4011346"/>
              <a:gd name="connsiteY243-31088" fmla="*/ 935570 h 2020169"/>
              <a:gd name="connsiteX244-31089" fmla="*/ 3967963 w 4011346"/>
              <a:gd name="connsiteY244-31090" fmla="*/ 898861 h 2020169"/>
              <a:gd name="connsiteX245-31091" fmla="*/ 3921241 w 4011346"/>
              <a:gd name="connsiteY245-31092" fmla="*/ 882174 h 2020169"/>
              <a:gd name="connsiteX246-31093" fmla="*/ 3907892 w 4011346"/>
              <a:gd name="connsiteY246-31094" fmla="*/ 885512 h 2020169"/>
              <a:gd name="connsiteX247-31095" fmla="*/ 3907892 w 4011346"/>
              <a:gd name="connsiteY247-31096" fmla="*/ 918884 h 2020169"/>
              <a:gd name="connsiteX248-31097" fmla="*/ 3887869 w 4011346"/>
              <a:gd name="connsiteY248-31098" fmla="*/ 912209 h 2020169"/>
              <a:gd name="connsiteX249-31099" fmla="*/ 3874520 w 4011346"/>
              <a:gd name="connsiteY249-31100" fmla="*/ 858814 h 2020169"/>
              <a:gd name="connsiteX250-31101" fmla="*/ 3817787 w 4011346"/>
              <a:gd name="connsiteY250-31102" fmla="*/ 795407 h 2020169"/>
              <a:gd name="connsiteX251-31103" fmla="*/ 3717671 w 4011346"/>
              <a:gd name="connsiteY251-31104" fmla="*/ 718650 h 2020169"/>
              <a:gd name="connsiteX252-31105" fmla="*/ 3664275 w 4011346"/>
              <a:gd name="connsiteY252-31106" fmla="*/ 698627 h 2020169"/>
              <a:gd name="connsiteX253-31107" fmla="*/ 3584181 w 4011346"/>
              <a:gd name="connsiteY253-31108" fmla="*/ 691953 h 2020169"/>
              <a:gd name="connsiteX254-31109" fmla="*/ 3520774 w 4011346"/>
              <a:gd name="connsiteY254-31110" fmla="*/ 675266 h 2020169"/>
              <a:gd name="connsiteX255-31111" fmla="*/ 3530786 w 4011346"/>
              <a:gd name="connsiteY255-31112" fmla="*/ 715313 h 2020169"/>
              <a:gd name="connsiteX256-31113" fmla="*/ 3537460 w 4011346"/>
              <a:gd name="connsiteY256-31114" fmla="*/ 742011 h 2020169"/>
              <a:gd name="connsiteX257-31115" fmla="*/ 3507425 w 4011346"/>
              <a:gd name="connsiteY257-31116" fmla="*/ 765371 h 2020169"/>
              <a:gd name="connsiteX258-31117" fmla="*/ 3477390 w 4011346"/>
              <a:gd name="connsiteY258-31118" fmla="*/ 738674 h 2020169"/>
              <a:gd name="connsiteX259-31119" fmla="*/ 3477390 w 4011346"/>
              <a:gd name="connsiteY259-31120" fmla="*/ 718650 h 2020169"/>
              <a:gd name="connsiteX260-31121" fmla="*/ 3504088 w 4011346"/>
              <a:gd name="connsiteY260-31122" fmla="*/ 698627 h 2020169"/>
              <a:gd name="connsiteX261-31123" fmla="*/ 3467379 w 4011346"/>
              <a:gd name="connsiteY261-31124" fmla="*/ 685278 h 2020169"/>
              <a:gd name="connsiteX262-31125" fmla="*/ 3450692 w 4011346"/>
              <a:gd name="connsiteY262-31126" fmla="*/ 711976 h 2020169"/>
              <a:gd name="connsiteX263-31127" fmla="*/ 3440681 w 4011346"/>
              <a:gd name="connsiteY263-31128" fmla="*/ 725325 h 2020169"/>
              <a:gd name="connsiteX264-31129" fmla="*/ 3357250 w 4011346"/>
              <a:gd name="connsiteY264-31130" fmla="*/ 711976 h 2020169"/>
              <a:gd name="connsiteX265-31131" fmla="*/ 3297180 w 4011346"/>
              <a:gd name="connsiteY265-31132" fmla="*/ 718650 h 2020169"/>
              <a:gd name="connsiteX266-31133" fmla="*/ 3267145 w 4011346"/>
              <a:gd name="connsiteY266-31134" fmla="*/ 695290 h 2020169"/>
              <a:gd name="connsiteX267-31135" fmla="*/ 3267145 w 4011346"/>
              <a:gd name="connsiteY267-31136" fmla="*/ 658580 h 2020169"/>
              <a:gd name="connsiteX268-31137" fmla="*/ 3203738 w 4011346"/>
              <a:gd name="connsiteY268-31138" fmla="*/ 601847 h 2020169"/>
              <a:gd name="connsiteX269-31139" fmla="*/ 3076923 w 4011346"/>
              <a:gd name="connsiteY269-31140" fmla="*/ 608522 h 2020169"/>
              <a:gd name="connsiteX270-31141" fmla="*/ 3043551 w 4011346"/>
              <a:gd name="connsiteY270-31142" fmla="*/ 585161 h 2020169"/>
              <a:gd name="connsiteX271-31143" fmla="*/ 3000167 w 4011346"/>
              <a:gd name="connsiteY271-31144" fmla="*/ 538440 h 2020169"/>
              <a:gd name="connsiteX272-31145" fmla="*/ 3013516 w 4011346"/>
              <a:gd name="connsiteY272-31146" fmla="*/ 531766 h 2020169"/>
              <a:gd name="connsiteX273-31147" fmla="*/ 3000167 w 4011346"/>
              <a:gd name="connsiteY273-31148" fmla="*/ 511742 h 2020169"/>
              <a:gd name="connsiteX274-31149" fmla="*/ 2970132 w 4011346"/>
              <a:gd name="connsiteY274-31150" fmla="*/ 508405 h 2020169"/>
              <a:gd name="connsiteX275-31151" fmla="*/ 2920073 w 4011346"/>
              <a:gd name="connsiteY275-31152" fmla="*/ 555126 h 2020169"/>
              <a:gd name="connsiteX276-31153" fmla="*/ 2920073 w 4011346"/>
              <a:gd name="connsiteY276-31154" fmla="*/ 555126 h 2020169"/>
              <a:gd name="connsiteX277-31155" fmla="*/ 2916736 w 4011346"/>
              <a:gd name="connsiteY277-31156" fmla="*/ 505068 h 2020169"/>
              <a:gd name="connsiteX278-31157" fmla="*/ 2936760 w 4011346"/>
              <a:gd name="connsiteY278-31158" fmla="*/ 501731 h 2020169"/>
              <a:gd name="connsiteX279-31159" fmla="*/ 2866678 w 4011346"/>
              <a:gd name="connsiteY279-31160" fmla="*/ 471696 h 2020169"/>
              <a:gd name="connsiteX280-31161" fmla="*/ 2813282 w 4011346"/>
              <a:gd name="connsiteY280-31162" fmla="*/ 468358 h 2020169"/>
              <a:gd name="connsiteX281-31163" fmla="*/ 2793259 w 4011346"/>
              <a:gd name="connsiteY281-31164" fmla="*/ 491719 h 2020169"/>
              <a:gd name="connsiteX282-31165" fmla="*/ 2743200 w 4011346"/>
              <a:gd name="connsiteY282-31166" fmla="*/ 501731 h 2020169"/>
              <a:gd name="connsiteX283-31167" fmla="*/ 2786584 w 4011346"/>
              <a:gd name="connsiteY283-31168" fmla="*/ 511742 h 2020169"/>
              <a:gd name="connsiteX284-31169" fmla="*/ 2763224 w 4011346"/>
              <a:gd name="connsiteY284-31170" fmla="*/ 531766 h 2020169"/>
              <a:gd name="connsiteX285-31171" fmla="*/ 2769898 w 4011346"/>
              <a:gd name="connsiteY285-31172" fmla="*/ 581824 h 2020169"/>
              <a:gd name="connsiteX286-31173" fmla="*/ 2749875 w 4011346"/>
              <a:gd name="connsiteY286-31174" fmla="*/ 565138 h 2020169"/>
              <a:gd name="connsiteX287-31175" fmla="*/ 2733189 w 4011346"/>
              <a:gd name="connsiteY287-31176" fmla="*/ 578487 h 2020169"/>
              <a:gd name="connsiteX288-31177" fmla="*/ 2666444 w 4011346"/>
              <a:gd name="connsiteY288-31178" fmla="*/ 568475 h 2020169"/>
              <a:gd name="connsiteX289-31179" fmla="*/ 2636409 w 4011346"/>
              <a:gd name="connsiteY289-31180" fmla="*/ 578487 h 2020169"/>
              <a:gd name="connsiteX290-31181" fmla="*/ 2603037 w 4011346"/>
              <a:gd name="connsiteY290-31182" fmla="*/ 538440 h 2020169"/>
              <a:gd name="connsiteX291-31183" fmla="*/ 2569665 w 4011346"/>
              <a:gd name="connsiteY291-31184" fmla="*/ 621871 h 2020169"/>
              <a:gd name="connsiteX292-31185" fmla="*/ 2552979 w 4011346"/>
              <a:gd name="connsiteY292-31186" fmla="*/ 641894 h 2020169"/>
              <a:gd name="connsiteX293-31187" fmla="*/ 2469548 w 4011346"/>
              <a:gd name="connsiteY293-31188" fmla="*/ 505068 h 2020169"/>
              <a:gd name="connsiteX294-31189" fmla="*/ 2446187 w 4011346"/>
              <a:gd name="connsiteY294-31190" fmla="*/ 521754 h 2020169"/>
              <a:gd name="connsiteX295-31191" fmla="*/ 2442850 w 4011346"/>
              <a:gd name="connsiteY295-31192" fmla="*/ 488382 h 2020169"/>
              <a:gd name="connsiteX296-31193" fmla="*/ 2449525 w 4011346"/>
              <a:gd name="connsiteY296-31194" fmla="*/ 418300 h 2020169"/>
              <a:gd name="connsiteX297-31195" fmla="*/ 2386117 w 4011346"/>
              <a:gd name="connsiteY297-31196" fmla="*/ 391602 h 2020169"/>
              <a:gd name="connsiteX298-31197" fmla="*/ 2369431 w 4011346"/>
              <a:gd name="connsiteY298-31198" fmla="*/ 431649 h 2020169"/>
              <a:gd name="connsiteX299-31199" fmla="*/ 2379443 w 4011346"/>
              <a:gd name="connsiteY299-31200" fmla="*/ 455009 h 2020169"/>
              <a:gd name="connsiteX300-31201" fmla="*/ 2376106 w 4011346"/>
              <a:gd name="connsiteY300-31202" fmla="*/ 475033 h 2020169"/>
              <a:gd name="connsiteX301-31203" fmla="*/ 2352745 w 4011346"/>
              <a:gd name="connsiteY301-31204" fmla="*/ 451672 h 2020169"/>
              <a:gd name="connsiteX302-31205" fmla="*/ 2316036 w 4011346"/>
              <a:gd name="connsiteY302-31206" fmla="*/ 458347 h 2020169"/>
              <a:gd name="connsiteX303-31207" fmla="*/ 2272652 w 4011346"/>
              <a:gd name="connsiteY303-31208" fmla="*/ 444998 h 2020169"/>
              <a:gd name="connsiteX304-31209" fmla="*/ 2245954 w 4011346"/>
              <a:gd name="connsiteY304-31210" fmla="*/ 404951 h 2020169"/>
              <a:gd name="connsiteX305-31211" fmla="*/ 2209244 w 4011346"/>
              <a:gd name="connsiteY305-31212" fmla="*/ 401614 h 2020169"/>
              <a:gd name="connsiteX306-31213" fmla="*/ 2159186 w 4011346"/>
              <a:gd name="connsiteY306-31214" fmla="*/ 391602 h 2020169"/>
              <a:gd name="connsiteX307-31215" fmla="*/ 2132488 w 4011346"/>
              <a:gd name="connsiteY307-31216" fmla="*/ 408288 h 2020169"/>
              <a:gd name="connsiteX308-31217" fmla="*/ 2115802 w 4011346"/>
              <a:gd name="connsiteY308-31218" fmla="*/ 421637 h 2020169"/>
              <a:gd name="connsiteX309-31219" fmla="*/ 2115802 w 4011346"/>
              <a:gd name="connsiteY309-31220" fmla="*/ 391602 h 2020169"/>
              <a:gd name="connsiteX310-31221" fmla="*/ 2082430 w 4011346"/>
              <a:gd name="connsiteY310-31222" fmla="*/ 388265 h 2020169"/>
              <a:gd name="connsiteX311-31223" fmla="*/ 2045720 w 4011346"/>
              <a:gd name="connsiteY311-31224" fmla="*/ 361567 h 2020169"/>
              <a:gd name="connsiteX312-31225" fmla="*/ 2025697 w 4011346"/>
              <a:gd name="connsiteY312-31226" fmla="*/ 391602 h 2020169"/>
              <a:gd name="connsiteX313-31227" fmla="*/ 2055732 w 4011346"/>
              <a:gd name="connsiteY313-31228" fmla="*/ 388265 h 2020169"/>
              <a:gd name="connsiteX314-31229" fmla="*/ 2045720 w 4011346"/>
              <a:gd name="connsiteY314-31230" fmla="*/ 414963 h 2020169"/>
              <a:gd name="connsiteX315-31231" fmla="*/ 1988987 w 4011346"/>
              <a:gd name="connsiteY315-31232" fmla="*/ 434986 h 2020169"/>
              <a:gd name="connsiteX316-31233" fmla="*/ 1935592 w 4011346"/>
              <a:gd name="connsiteY316-31234" fmla="*/ 444998 h 2020169"/>
              <a:gd name="connsiteX317-31235" fmla="*/ 1995662 w 4011346"/>
              <a:gd name="connsiteY317-31236" fmla="*/ 388265 h 2020169"/>
              <a:gd name="connsiteX318-31237" fmla="*/ 2055732 w 4011346"/>
              <a:gd name="connsiteY318-31238" fmla="*/ 318183 h 2020169"/>
              <a:gd name="connsiteX319-31239" fmla="*/ 2055732 w 4011346"/>
              <a:gd name="connsiteY319-31240" fmla="*/ 318183 h 2020169"/>
              <a:gd name="connsiteX320-31241" fmla="*/ 2129860 w 4011346"/>
              <a:gd name="connsiteY320-31242" fmla="*/ 248603 h 2020169"/>
              <a:gd name="connsiteX321-31243" fmla="*/ 2127003 w 4011346"/>
              <a:gd name="connsiteY321-31244" fmla="*/ 174309 h 2020169"/>
              <a:gd name="connsiteX322-31245" fmla="*/ 2092713 w 4011346"/>
              <a:gd name="connsiteY322-31246" fmla="*/ 105729 h 2020169"/>
              <a:gd name="connsiteX323-31247" fmla="*/ 1952696 w 4011346"/>
              <a:gd name="connsiteY323-31248" fmla="*/ 137160 h 2020169"/>
              <a:gd name="connsiteX324-31249" fmla="*/ 1909833 w 4011346"/>
              <a:gd name="connsiteY324-31250" fmla="*/ 0 h 2020169"/>
              <a:gd name="connsiteX325-31251" fmla="*/ 1877440 w 4011346"/>
              <a:gd name="connsiteY325-31252" fmla="*/ 3067 h 2020169"/>
              <a:gd name="connsiteX326-31253" fmla="*/ 1835474 w 4011346"/>
              <a:gd name="connsiteY326-31254" fmla="*/ 41195 h 2020169"/>
              <a:gd name="connsiteX327-31255" fmla="*/ 1818788 w 4011346"/>
              <a:gd name="connsiteY327-31256" fmla="*/ 81242 h 2020169"/>
              <a:gd name="connsiteX328-31257" fmla="*/ 1838813 w 4011346"/>
              <a:gd name="connsiteY328-31258" fmla="*/ 134636 h 2020169"/>
              <a:gd name="connsiteX329-31259" fmla="*/ 1782079 w 4011346"/>
              <a:gd name="connsiteY329-31260" fmla="*/ 121287 h 2020169"/>
              <a:gd name="connsiteX330-31261" fmla="*/ 1768731 w 4011346"/>
              <a:gd name="connsiteY330-31262" fmla="*/ 168009 h 2020169"/>
              <a:gd name="connsiteX331-31263" fmla="*/ 1705322 w 4011346"/>
              <a:gd name="connsiteY331-31264" fmla="*/ 191369 h 2020169"/>
              <a:gd name="connsiteX332-31265" fmla="*/ 1685300 w 4011346"/>
              <a:gd name="connsiteY332-31266" fmla="*/ 164671 h 2020169"/>
              <a:gd name="connsiteX333-31267" fmla="*/ 1615218 w 4011346"/>
              <a:gd name="connsiteY333-31268" fmla="*/ 168009 h 2020169"/>
              <a:gd name="connsiteX334-31269" fmla="*/ 1638579 w 4011346"/>
              <a:gd name="connsiteY334-31270" fmla="*/ 198044 h 2020169"/>
              <a:gd name="connsiteX335-31271" fmla="*/ 1528449 w 4011346"/>
              <a:gd name="connsiteY335-31272" fmla="*/ 224740 h 2020169"/>
              <a:gd name="connsiteX336-31273" fmla="*/ 1465043 w 4011346"/>
              <a:gd name="connsiteY336-31274" fmla="*/ 308171 h 2020169"/>
              <a:gd name="connsiteX337-31275" fmla="*/ 1448357 w 4011346"/>
              <a:gd name="connsiteY337-31276" fmla="*/ 334869 h 2020169"/>
              <a:gd name="connsiteX338-31277" fmla="*/ 1481729 w 4011346"/>
              <a:gd name="connsiteY338-31278" fmla="*/ 368242 h 2020169"/>
              <a:gd name="connsiteX339-31279" fmla="*/ 1481729 w 4011346"/>
              <a:gd name="connsiteY339-31280" fmla="*/ 398277 h 2020169"/>
              <a:gd name="connsiteX340-31281" fmla="*/ 1458368 w 4011346"/>
              <a:gd name="connsiteY340-31282" fmla="*/ 401614 h 2020169"/>
              <a:gd name="connsiteX341-31283" fmla="*/ 1458368 w 4011346"/>
              <a:gd name="connsiteY341-31284" fmla="*/ 381590 h 2020169"/>
              <a:gd name="connsiteX342-31285" fmla="*/ 1418322 w 4011346"/>
              <a:gd name="connsiteY342-31286" fmla="*/ 391602 h 2020169"/>
              <a:gd name="connsiteX343-31287" fmla="*/ 1368263 w 4011346"/>
              <a:gd name="connsiteY343-31288" fmla="*/ 398277 h 2020169"/>
              <a:gd name="connsiteX344-31289" fmla="*/ 1321542 w 4011346"/>
              <a:gd name="connsiteY344-31290" fmla="*/ 404951 h 2020169"/>
              <a:gd name="connsiteX345-31291" fmla="*/ 1318205 w 4011346"/>
              <a:gd name="connsiteY345-31292" fmla="*/ 491719 h 2020169"/>
              <a:gd name="connsiteX346-31293" fmla="*/ 1358252 w 4011346"/>
              <a:gd name="connsiteY346-31294" fmla="*/ 515080 h 2020169"/>
              <a:gd name="connsiteX347-31295" fmla="*/ 1374938 w 4011346"/>
              <a:gd name="connsiteY347-31296" fmla="*/ 545115 h 2020169"/>
              <a:gd name="connsiteX348-31297" fmla="*/ 1384949 w 4011346"/>
              <a:gd name="connsiteY348-31298" fmla="*/ 568475 h 2020169"/>
              <a:gd name="connsiteX349-31299" fmla="*/ 1394961 w 4011346"/>
              <a:gd name="connsiteY349-31300" fmla="*/ 618534 h 2020169"/>
              <a:gd name="connsiteX350-31301" fmla="*/ 1384949 w 4011346"/>
              <a:gd name="connsiteY350-31302" fmla="*/ 648569 h 2020169"/>
              <a:gd name="connsiteX351-31303" fmla="*/ 1358252 w 4011346"/>
              <a:gd name="connsiteY351-31304" fmla="*/ 615196 h 2020169"/>
              <a:gd name="connsiteX352-31305" fmla="*/ 1361589 w 4011346"/>
              <a:gd name="connsiteY352-31306" fmla="*/ 585161 h 2020169"/>
              <a:gd name="connsiteX353-31307" fmla="*/ 1351577 w 4011346"/>
              <a:gd name="connsiteY353-31308" fmla="*/ 545115 h 2020169"/>
              <a:gd name="connsiteX354-31309" fmla="*/ 1328217 w 4011346"/>
              <a:gd name="connsiteY354-31310" fmla="*/ 551789 h 2020169"/>
              <a:gd name="connsiteX355-31311" fmla="*/ 1281495 w 4011346"/>
              <a:gd name="connsiteY355-31312" fmla="*/ 515080 h 2020169"/>
              <a:gd name="connsiteX356-31313" fmla="*/ 1241449 w 4011346"/>
              <a:gd name="connsiteY356-31314" fmla="*/ 511742 h 2020169"/>
              <a:gd name="connsiteX357-31315" fmla="*/ 1241449 w 4011346"/>
              <a:gd name="connsiteY357-31316" fmla="*/ 558463 h 2020169"/>
              <a:gd name="connsiteX358-31317" fmla="*/ 1201402 w 4011346"/>
              <a:gd name="connsiteY358-31318" fmla="*/ 538440 h 2020169"/>
              <a:gd name="connsiteX359-31319" fmla="*/ 1228100 w 4011346"/>
              <a:gd name="connsiteY359-31320" fmla="*/ 588498 h 2020169"/>
              <a:gd name="connsiteX360-31321" fmla="*/ 1258135 w 4011346"/>
              <a:gd name="connsiteY360-31322" fmla="*/ 598510 h 2020169"/>
              <a:gd name="connsiteX361-31323" fmla="*/ 1258135 w 4011346"/>
              <a:gd name="connsiteY361-31324" fmla="*/ 618534 h 2020169"/>
              <a:gd name="connsiteX362-31325" fmla="*/ 1198065 w 4011346"/>
              <a:gd name="connsiteY362-31326" fmla="*/ 595173 h 2020169"/>
              <a:gd name="connsiteX363-31327" fmla="*/ 1181379 w 4011346"/>
              <a:gd name="connsiteY363-31328" fmla="*/ 595173 h 2020169"/>
              <a:gd name="connsiteX364-31329" fmla="*/ 1178041 w 4011346"/>
              <a:gd name="connsiteY364-31330" fmla="*/ 551789 h 2020169"/>
              <a:gd name="connsiteX365-31331" fmla="*/ 1171367 w 4011346"/>
              <a:gd name="connsiteY365-31332" fmla="*/ 465021 h 2020169"/>
              <a:gd name="connsiteX366-31333" fmla="*/ 1161355 w 4011346"/>
              <a:gd name="connsiteY366-31334" fmla="*/ 535103 h 2020169"/>
              <a:gd name="connsiteX367-31335" fmla="*/ 1137995 w 4011346"/>
              <a:gd name="connsiteY367-31336" fmla="*/ 565138 h 2020169"/>
              <a:gd name="connsiteX368-31337" fmla="*/ 1158018 w 4011346"/>
              <a:gd name="connsiteY368-31338" fmla="*/ 611859 h 2020169"/>
              <a:gd name="connsiteX369-31339" fmla="*/ 1158018 w 4011346"/>
              <a:gd name="connsiteY369-31340" fmla="*/ 645231 h 2020169"/>
              <a:gd name="connsiteX370-31341" fmla="*/ 1141332 w 4011346"/>
              <a:gd name="connsiteY370-31342" fmla="*/ 695290 h 2020169"/>
              <a:gd name="connsiteX371-31343" fmla="*/ 1154681 w 4011346"/>
              <a:gd name="connsiteY371-31344" fmla="*/ 728662 h 2020169"/>
              <a:gd name="connsiteX372-31345" fmla="*/ 1184716 w 4011346"/>
              <a:gd name="connsiteY372-31346" fmla="*/ 735336 h 2020169"/>
              <a:gd name="connsiteX373-31347" fmla="*/ 1221425 w 4011346"/>
              <a:gd name="connsiteY373-31348" fmla="*/ 742011 h 2020169"/>
              <a:gd name="connsiteX374-31349" fmla="*/ 1241449 w 4011346"/>
              <a:gd name="connsiteY374-31350" fmla="*/ 765371 h 2020169"/>
              <a:gd name="connsiteX375-31351" fmla="*/ 1258135 w 4011346"/>
              <a:gd name="connsiteY375-31352" fmla="*/ 808755 h 2020169"/>
              <a:gd name="connsiteX376-31353" fmla="*/ 1258135 w 4011346"/>
              <a:gd name="connsiteY376-31354" fmla="*/ 808755 h 2020169"/>
              <a:gd name="connsiteX377-31355" fmla="*/ 1254798 w 4011346"/>
              <a:gd name="connsiteY377-31356" fmla="*/ 842128 h 2020169"/>
              <a:gd name="connsiteX378-31357" fmla="*/ 1274821 w 4011346"/>
              <a:gd name="connsiteY378-31358" fmla="*/ 862151 h 2020169"/>
              <a:gd name="connsiteX379-31359" fmla="*/ 1244786 w 4011346"/>
              <a:gd name="connsiteY379-31360" fmla="*/ 868826 h 2020169"/>
              <a:gd name="connsiteX380-31361" fmla="*/ 1224763 w 4011346"/>
              <a:gd name="connsiteY380-31362" fmla="*/ 828779 h 2020169"/>
              <a:gd name="connsiteX381-31363" fmla="*/ 1224763 w 4011346"/>
              <a:gd name="connsiteY381-31364" fmla="*/ 788732 h 2020169"/>
              <a:gd name="connsiteX382-31365" fmla="*/ 1194727 w 4011346"/>
              <a:gd name="connsiteY382-31366" fmla="*/ 752023 h 2020169"/>
              <a:gd name="connsiteX383-31367" fmla="*/ 1164692 w 4011346"/>
              <a:gd name="connsiteY383-31368" fmla="*/ 795407 h 2020169"/>
              <a:gd name="connsiteX384-31369" fmla="*/ 1178041 w 4011346"/>
              <a:gd name="connsiteY384-31370" fmla="*/ 838790 h 2020169"/>
              <a:gd name="connsiteX385-31371" fmla="*/ 1137995 w 4011346"/>
              <a:gd name="connsiteY385-31372" fmla="*/ 895523 h 2020169"/>
              <a:gd name="connsiteX386-31373" fmla="*/ 1097948 w 4011346"/>
              <a:gd name="connsiteY386-31374" fmla="*/ 952256 h 2020169"/>
              <a:gd name="connsiteX387-31375" fmla="*/ 1007843 w 4011346"/>
              <a:gd name="connsiteY387-31376" fmla="*/ 915547 h 2020169"/>
              <a:gd name="connsiteX388-31377" fmla="*/ 1074587 w 4011346"/>
              <a:gd name="connsiteY388-31378" fmla="*/ 912209 h 2020169"/>
              <a:gd name="connsiteX389-31379" fmla="*/ 1107960 w 4011346"/>
              <a:gd name="connsiteY389-31380" fmla="*/ 848802 h 2020169"/>
              <a:gd name="connsiteX390-31381" fmla="*/ 1121309 w 4011346"/>
              <a:gd name="connsiteY390-31382" fmla="*/ 805418 h 2020169"/>
              <a:gd name="connsiteX391-31383" fmla="*/ 1127983 w 4011346"/>
              <a:gd name="connsiteY391-31384" fmla="*/ 772046 h 2020169"/>
              <a:gd name="connsiteX392-31385" fmla="*/ 1117971 w 4011346"/>
              <a:gd name="connsiteY392-31386" fmla="*/ 755360 h 2020169"/>
              <a:gd name="connsiteX393-31387" fmla="*/ 1114634 w 4011346"/>
              <a:gd name="connsiteY393-31388" fmla="*/ 705301 h 2020169"/>
              <a:gd name="connsiteX394-31389" fmla="*/ 1104622 w 4011346"/>
              <a:gd name="connsiteY394-31390" fmla="*/ 625208 h 2020169"/>
              <a:gd name="connsiteX395-31391" fmla="*/ 1101285 w 4011346"/>
              <a:gd name="connsiteY395-31392" fmla="*/ 565138 h 2020169"/>
              <a:gd name="connsiteX396-31393" fmla="*/ 1124646 w 4011346"/>
              <a:gd name="connsiteY396-31394" fmla="*/ 471696 h 2020169"/>
              <a:gd name="connsiteX397-31395" fmla="*/ 1031203 w 4011346"/>
              <a:gd name="connsiteY397-31396" fmla="*/ 461684 h 2020169"/>
              <a:gd name="connsiteX398-31397" fmla="*/ 1014517 w 4011346"/>
              <a:gd name="connsiteY398-31398" fmla="*/ 518417 h 2020169"/>
              <a:gd name="connsiteX399-31399" fmla="*/ 1024529 w 4011346"/>
              <a:gd name="connsiteY399-31400" fmla="*/ 565138 h 2020169"/>
              <a:gd name="connsiteX400-31401" fmla="*/ 981145 w 4011346"/>
              <a:gd name="connsiteY400-31402" fmla="*/ 618534 h 2020169"/>
              <a:gd name="connsiteX401-31403" fmla="*/ 991157 w 4011346"/>
              <a:gd name="connsiteY401-31404" fmla="*/ 655243 h 2020169"/>
              <a:gd name="connsiteX402-31405" fmla="*/ 981145 w 4011346"/>
              <a:gd name="connsiteY402-31406" fmla="*/ 701964 h 2020169"/>
              <a:gd name="connsiteX403-31407" fmla="*/ 1001168 w 4011346"/>
              <a:gd name="connsiteY403-31408" fmla="*/ 725325 h 2020169"/>
              <a:gd name="connsiteX404-31409" fmla="*/ 1017854 w 4011346"/>
              <a:gd name="connsiteY404-31410" fmla="*/ 772046 h 2020169"/>
              <a:gd name="connsiteX405-31411" fmla="*/ 1047890 w 4011346"/>
              <a:gd name="connsiteY405-31412" fmla="*/ 758697 h 2020169"/>
              <a:gd name="connsiteX406-31413" fmla="*/ 1014517 w 4011346"/>
              <a:gd name="connsiteY406-31414" fmla="*/ 812093 h 2020169"/>
              <a:gd name="connsiteX407-31415" fmla="*/ 957784 w 4011346"/>
              <a:gd name="connsiteY407-31416" fmla="*/ 758697 h 2020169"/>
              <a:gd name="connsiteX408-31417" fmla="*/ 884365 w 4011346"/>
              <a:gd name="connsiteY408-31418" fmla="*/ 721988 h 2020169"/>
              <a:gd name="connsiteX409-31419" fmla="*/ 824295 w 4011346"/>
              <a:gd name="connsiteY409-31420" fmla="*/ 698627 h 2020169"/>
              <a:gd name="connsiteX410-31421" fmla="*/ 810946 w 4011346"/>
              <a:gd name="connsiteY410-31422" fmla="*/ 735336 h 2020169"/>
              <a:gd name="connsiteX411-31423" fmla="*/ 827633 w 4011346"/>
              <a:gd name="connsiteY411-31424" fmla="*/ 772046 h 2020169"/>
              <a:gd name="connsiteX412-31425" fmla="*/ 814284 w 4011346"/>
              <a:gd name="connsiteY412-31426" fmla="*/ 795407 h 2020169"/>
              <a:gd name="connsiteX413-31427" fmla="*/ 800935 w 4011346"/>
              <a:gd name="connsiteY413-31428" fmla="*/ 812093 h 2020169"/>
              <a:gd name="connsiteX414-31429" fmla="*/ 770900 w 4011346"/>
              <a:gd name="connsiteY414-31430" fmla="*/ 755360 h 2020169"/>
              <a:gd name="connsiteX415-31431" fmla="*/ 744202 w 4011346"/>
              <a:gd name="connsiteY415-31432" fmla="*/ 792069 h 2020169"/>
              <a:gd name="connsiteX416-31433" fmla="*/ 707492 w 4011346"/>
              <a:gd name="connsiteY416-31434" fmla="*/ 785395 h 2020169"/>
              <a:gd name="connsiteX417-31435" fmla="*/ 654097 w 4011346"/>
              <a:gd name="connsiteY417-31436" fmla="*/ 822104 h 2020169"/>
              <a:gd name="connsiteX418-31437" fmla="*/ 644085 w 4011346"/>
              <a:gd name="connsiteY418-31438" fmla="*/ 798744 h 2020169"/>
              <a:gd name="connsiteX419-31439" fmla="*/ 654097 w 4011346"/>
              <a:gd name="connsiteY419-31440" fmla="*/ 762034 h 2020169"/>
              <a:gd name="connsiteX420-31441" fmla="*/ 614050 w 4011346"/>
              <a:gd name="connsiteY420-31442" fmla="*/ 798744 h 2020169"/>
              <a:gd name="connsiteX421-31443" fmla="*/ 594027 w 4011346"/>
              <a:gd name="connsiteY421-31444" fmla="*/ 798744 h 2020169"/>
              <a:gd name="connsiteX422-31445" fmla="*/ 533957 w 4011346"/>
              <a:gd name="connsiteY422-31446" fmla="*/ 832116 h 2020169"/>
              <a:gd name="connsiteX423-31447" fmla="*/ 510596 w 4011346"/>
              <a:gd name="connsiteY423-31448" fmla="*/ 855477 h 2020169"/>
              <a:gd name="connsiteX424-31449" fmla="*/ 500584 w 4011346"/>
              <a:gd name="connsiteY424-31450" fmla="*/ 902198 h 2020169"/>
              <a:gd name="connsiteX425-31451" fmla="*/ 450526 w 4011346"/>
              <a:gd name="connsiteY425-31452" fmla="*/ 888849 h 2020169"/>
              <a:gd name="connsiteX426-31453" fmla="*/ 433840 w 4011346"/>
              <a:gd name="connsiteY426-31454" fmla="*/ 852139 h 2020169"/>
              <a:gd name="connsiteX427-31455" fmla="*/ 467212 w 4011346"/>
              <a:gd name="connsiteY427-31456" fmla="*/ 822104 h 2020169"/>
              <a:gd name="connsiteX428-31457" fmla="*/ 453863 w 4011346"/>
              <a:gd name="connsiteY428-31458" fmla="*/ 798744 h 2020169"/>
              <a:gd name="connsiteX429-31459" fmla="*/ 390456 w 4011346"/>
              <a:gd name="connsiteY429-31460" fmla="*/ 768709 h 2020169"/>
              <a:gd name="connsiteX430-31461" fmla="*/ 417154 w 4011346"/>
              <a:gd name="connsiteY430-31462" fmla="*/ 818767 h 2020169"/>
              <a:gd name="connsiteX431-31463" fmla="*/ 407142 w 4011346"/>
              <a:gd name="connsiteY431-31464" fmla="*/ 862151 h 2020169"/>
              <a:gd name="connsiteX432-31465" fmla="*/ 413817 w 4011346"/>
              <a:gd name="connsiteY432-31466" fmla="*/ 898861 h 2020169"/>
              <a:gd name="connsiteX433-31467" fmla="*/ 427165 w 4011346"/>
              <a:gd name="connsiteY433-31468" fmla="*/ 922221 h 2020169"/>
              <a:gd name="connsiteX434-31469" fmla="*/ 413817 w 4011346"/>
              <a:gd name="connsiteY434-31470" fmla="*/ 952256 h 2020169"/>
              <a:gd name="connsiteX435-31471" fmla="*/ 390456 w 4011346"/>
              <a:gd name="connsiteY435-31472" fmla="*/ 928896 h 2020169"/>
              <a:gd name="connsiteX436-31473" fmla="*/ 360421 w 4011346"/>
              <a:gd name="connsiteY436-31474" fmla="*/ 925558 h 2020169"/>
              <a:gd name="connsiteX437-31475" fmla="*/ 333723 w 4011346"/>
              <a:gd name="connsiteY437-31476" fmla="*/ 965605 h 2020169"/>
              <a:gd name="connsiteX438-31477" fmla="*/ 307025 w 4011346"/>
              <a:gd name="connsiteY438-31478" fmla="*/ 985628 h 2020169"/>
              <a:gd name="connsiteX439-31479" fmla="*/ 320374 w 4011346"/>
              <a:gd name="connsiteY439-31480" fmla="*/ 1012326 h 2020169"/>
              <a:gd name="connsiteX440-31481" fmla="*/ 303688 w 4011346"/>
              <a:gd name="connsiteY440-31482" fmla="*/ 1035687 h 2020169"/>
              <a:gd name="connsiteX441-31483" fmla="*/ 233606 w 4011346"/>
              <a:gd name="connsiteY441-31484" fmla="*/ 998977 h 2020169"/>
              <a:gd name="connsiteX442-31485" fmla="*/ 243618 w 4011346"/>
              <a:gd name="connsiteY442-31486" fmla="*/ 1049036 h 2020169"/>
              <a:gd name="connsiteX443-31487" fmla="*/ 263641 w 4011346"/>
              <a:gd name="connsiteY443-31488" fmla="*/ 1069059 h 2020169"/>
              <a:gd name="connsiteX444-31489" fmla="*/ 250292 w 4011346"/>
              <a:gd name="connsiteY444-31490" fmla="*/ 1082408 h 2020169"/>
              <a:gd name="connsiteX445-31491" fmla="*/ 193560 w 4011346"/>
              <a:gd name="connsiteY445-31492" fmla="*/ 1045698 h 2020169"/>
              <a:gd name="connsiteX446-31493" fmla="*/ 170199 w 4011346"/>
              <a:gd name="connsiteY446-31494" fmla="*/ 1005652 h 2020169"/>
              <a:gd name="connsiteX447-31495" fmla="*/ 170199 w 4011346"/>
              <a:gd name="connsiteY447-31496" fmla="*/ 958931 h 2020169"/>
              <a:gd name="connsiteX448-31497" fmla="*/ 133490 w 4011346"/>
              <a:gd name="connsiteY448-31498" fmla="*/ 882174 h 2020169"/>
              <a:gd name="connsiteX449-31499" fmla="*/ 196897 w 4011346"/>
              <a:gd name="connsiteY449-31500" fmla="*/ 912209 h 2020169"/>
              <a:gd name="connsiteX450-31501" fmla="*/ 256967 w 4011346"/>
              <a:gd name="connsiteY450-31502" fmla="*/ 942244 h 2020169"/>
              <a:gd name="connsiteX451-31503" fmla="*/ 293676 w 4011346"/>
              <a:gd name="connsiteY451-31504" fmla="*/ 945582 h 2020169"/>
              <a:gd name="connsiteX452-31505" fmla="*/ 327049 w 4011346"/>
              <a:gd name="connsiteY452-31506" fmla="*/ 915547 h 2020169"/>
              <a:gd name="connsiteX453-31507" fmla="*/ 343735 w 4011346"/>
              <a:gd name="connsiteY453-31508" fmla="*/ 878837 h 2020169"/>
              <a:gd name="connsiteX454-31509" fmla="*/ 333723 w 4011346"/>
              <a:gd name="connsiteY454-31510" fmla="*/ 828779 h 2020169"/>
              <a:gd name="connsiteX455-31511" fmla="*/ 290339 w 4011346"/>
              <a:gd name="connsiteY455-31512" fmla="*/ 808755 h 2020169"/>
              <a:gd name="connsiteX456-31513" fmla="*/ 236944 w 4011346"/>
              <a:gd name="connsiteY456-31514" fmla="*/ 762034 h 2020169"/>
              <a:gd name="connsiteX457-31515" fmla="*/ 133490 w 4011346"/>
              <a:gd name="connsiteY457-31516" fmla="*/ 705301 h 2020169"/>
              <a:gd name="connsiteX0-31517" fmla="*/ 133490 w 4011346"/>
              <a:gd name="connsiteY0-31518" fmla="*/ 705301 h 2020169"/>
              <a:gd name="connsiteX1-31519" fmla="*/ 46722 w 4011346"/>
              <a:gd name="connsiteY1-31520" fmla="*/ 735336 h 2020169"/>
              <a:gd name="connsiteX2-31521" fmla="*/ 33373 w 4011346"/>
              <a:gd name="connsiteY2-31522" fmla="*/ 765371 h 2020169"/>
              <a:gd name="connsiteX3-31523" fmla="*/ 43384 w 4011346"/>
              <a:gd name="connsiteY3-31524" fmla="*/ 795407 h 2020169"/>
              <a:gd name="connsiteX4-31525" fmla="*/ 60071 w 4011346"/>
              <a:gd name="connsiteY4-31526" fmla="*/ 822104 h 2020169"/>
              <a:gd name="connsiteX5-31527" fmla="*/ 73419 w 4011346"/>
              <a:gd name="connsiteY5-31528" fmla="*/ 852139 h 2020169"/>
              <a:gd name="connsiteX6-31529" fmla="*/ 56733 w 4011346"/>
              <a:gd name="connsiteY6-31530" fmla="*/ 875500 h 2020169"/>
              <a:gd name="connsiteX7-31531" fmla="*/ 76757 w 4011346"/>
              <a:gd name="connsiteY7-31532" fmla="*/ 955593 h 2020169"/>
              <a:gd name="connsiteX8-31533" fmla="*/ 66745 w 4011346"/>
              <a:gd name="connsiteY8-31534" fmla="*/ 972280 h 2020169"/>
              <a:gd name="connsiteX9-31535" fmla="*/ 70082 w 4011346"/>
              <a:gd name="connsiteY9-31536" fmla="*/ 998977 h 2020169"/>
              <a:gd name="connsiteX10-31537" fmla="*/ 70082 w 4011346"/>
              <a:gd name="connsiteY10-31538" fmla="*/ 1039024 h 2020169"/>
              <a:gd name="connsiteX11-31539" fmla="*/ 80094 w 4011346"/>
              <a:gd name="connsiteY11-31540" fmla="*/ 1059047 h 2020169"/>
              <a:gd name="connsiteX12-31541" fmla="*/ 76757 w 4011346"/>
              <a:gd name="connsiteY12-31542" fmla="*/ 1082408 h 2020169"/>
              <a:gd name="connsiteX13-31543" fmla="*/ 106792 w 4011346"/>
              <a:gd name="connsiteY13-31544" fmla="*/ 1115780 h 2020169"/>
              <a:gd name="connsiteX14-31545" fmla="*/ 106792 w 4011346"/>
              <a:gd name="connsiteY14-31546" fmla="*/ 1145815 h 2020169"/>
              <a:gd name="connsiteX15-31547" fmla="*/ 13349 w 4011346"/>
              <a:gd name="connsiteY15-31548" fmla="*/ 1235920 h 2020169"/>
              <a:gd name="connsiteX16-31549" fmla="*/ 33373 w 4011346"/>
              <a:gd name="connsiteY16-31550" fmla="*/ 1269293 h 2020169"/>
              <a:gd name="connsiteX17-31551" fmla="*/ 33373 w 4011346"/>
              <a:gd name="connsiteY17-31552" fmla="*/ 1269293 h 2020169"/>
              <a:gd name="connsiteX18-31553" fmla="*/ 16687 w 4011346"/>
              <a:gd name="connsiteY18-31554" fmla="*/ 1299328 h 2020169"/>
              <a:gd name="connsiteX19-31555" fmla="*/ 3338 w 4011346"/>
              <a:gd name="connsiteY19-31556" fmla="*/ 1329363 h 2020169"/>
              <a:gd name="connsiteX20-31557" fmla="*/ 0 w 4011346"/>
              <a:gd name="connsiteY20-31558" fmla="*/ 1389433 h 2020169"/>
              <a:gd name="connsiteX21-31559" fmla="*/ 16687 w 4011346"/>
              <a:gd name="connsiteY21-31560" fmla="*/ 1432817 h 2020169"/>
              <a:gd name="connsiteX22-31561" fmla="*/ 20024 w 4011346"/>
              <a:gd name="connsiteY22-31562" fmla="*/ 1466189 h 2020169"/>
              <a:gd name="connsiteX23-31563" fmla="*/ 56733 w 4011346"/>
              <a:gd name="connsiteY23-31564" fmla="*/ 1476201 h 2020169"/>
              <a:gd name="connsiteX24-31565" fmla="*/ 116803 w 4011346"/>
              <a:gd name="connsiteY24-31566" fmla="*/ 1562969 h 2020169"/>
              <a:gd name="connsiteX25-31567" fmla="*/ 96780 w 4011346"/>
              <a:gd name="connsiteY25-31568" fmla="*/ 1586329 h 2020169"/>
              <a:gd name="connsiteX26-31569" fmla="*/ 93443 w 4011346"/>
              <a:gd name="connsiteY26-31570" fmla="*/ 1616364 h 2020169"/>
              <a:gd name="connsiteX27-31571" fmla="*/ 120141 w 4011346"/>
              <a:gd name="connsiteY27-31572" fmla="*/ 1619701 h 2020169"/>
              <a:gd name="connsiteX28-31573" fmla="*/ 160187 w 4011346"/>
              <a:gd name="connsiteY28-31574" fmla="*/ 1633050 h 2020169"/>
              <a:gd name="connsiteX29-31575" fmla="*/ 186885 w 4011346"/>
              <a:gd name="connsiteY29-31576" fmla="*/ 1646399 h 2020169"/>
              <a:gd name="connsiteX30-31577" fmla="*/ 213583 w 4011346"/>
              <a:gd name="connsiteY30-31578" fmla="*/ 1676434 h 2020169"/>
              <a:gd name="connsiteX31-31579" fmla="*/ 243618 w 4011346"/>
              <a:gd name="connsiteY31-31580" fmla="*/ 1679771 h 2020169"/>
              <a:gd name="connsiteX32-31581" fmla="*/ 287002 w 4011346"/>
              <a:gd name="connsiteY32-31582" fmla="*/ 1709807 h 2020169"/>
              <a:gd name="connsiteX33-31583" fmla="*/ 310363 w 4011346"/>
              <a:gd name="connsiteY33-31584" fmla="*/ 1719818 h 2020169"/>
              <a:gd name="connsiteX34-31585" fmla="*/ 310363 w 4011346"/>
              <a:gd name="connsiteY34-31586" fmla="*/ 1756528 h 2020169"/>
              <a:gd name="connsiteX35-31587" fmla="*/ 270316 w 4011346"/>
              <a:gd name="connsiteY35-31588" fmla="*/ 1796574 h 2020169"/>
              <a:gd name="connsiteX36-31589" fmla="*/ 280327 w 4011346"/>
              <a:gd name="connsiteY36-31590" fmla="*/ 1819935 h 2020169"/>
              <a:gd name="connsiteX37-31591" fmla="*/ 273653 w 4011346"/>
              <a:gd name="connsiteY37-31592" fmla="*/ 1839958 h 2020169"/>
              <a:gd name="connsiteX38-31593" fmla="*/ 266979 w 4011346"/>
              <a:gd name="connsiteY38-31594" fmla="*/ 1856644 h 2020169"/>
              <a:gd name="connsiteX39-31595" fmla="*/ 240281 w 4011346"/>
              <a:gd name="connsiteY39-31596" fmla="*/ 1896691 h 2020169"/>
              <a:gd name="connsiteX40-31597" fmla="*/ 307025 w 4011346"/>
              <a:gd name="connsiteY40-31598" fmla="*/ 1933401 h 2020169"/>
              <a:gd name="connsiteX41-31599" fmla="*/ 337060 w 4011346"/>
              <a:gd name="connsiteY41-31600" fmla="*/ 1940075 h 2020169"/>
              <a:gd name="connsiteX42-31601" fmla="*/ 360421 w 4011346"/>
              <a:gd name="connsiteY42-31602" fmla="*/ 1946750 h 2020169"/>
              <a:gd name="connsiteX43-31603" fmla="*/ 380444 w 4011346"/>
              <a:gd name="connsiteY43-31604" fmla="*/ 1953424 h 2020169"/>
              <a:gd name="connsiteX44-31605" fmla="*/ 407142 w 4011346"/>
              <a:gd name="connsiteY44-31606" fmla="*/ 1973447 h 2020169"/>
              <a:gd name="connsiteX45-31607" fmla="*/ 437177 w 4011346"/>
              <a:gd name="connsiteY45-31608" fmla="*/ 1970110 h 2020169"/>
              <a:gd name="connsiteX46-31609" fmla="*/ 507259 w 4011346"/>
              <a:gd name="connsiteY46-31610" fmla="*/ 2020169 h 2020169"/>
              <a:gd name="connsiteX47-31611" fmla="*/ 517271 w 4011346"/>
              <a:gd name="connsiteY47-31612" fmla="*/ 2006820 h 2020169"/>
              <a:gd name="connsiteX48-31613" fmla="*/ 507259 w 4011346"/>
              <a:gd name="connsiteY48-31614" fmla="*/ 1966773 h 2020169"/>
              <a:gd name="connsiteX49-31615" fmla="*/ 500584 w 4011346"/>
              <a:gd name="connsiteY49-31616" fmla="*/ 1933401 h 2020169"/>
              <a:gd name="connsiteX50-31617" fmla="*/ 483898 w 4011346"/>
              <a:gd name="connsiteY50-31618" fmla="*/ 1890017 h 2020169"/>
              <a:gd name="connsiteX51-31619" fmla="*/ 513933 w 4011346"/>
              <a:gd name="connsiteY51-31620" fmla="*/ 1869993 h 2020169"/>
              <a:gd name="connsiteX52-31621" fmla="*/ 547306 w 4011346"/>
              <a:gd name="connsiteY52-31622" fmla="*/ 1846633 h 2020169"/>
              <a:gd name="connsiteX53-31623" fmla="*/ 527282 w 4011346"/>
              <a:gd name="connsiteY53-31624" fmla="*/ 1829947 h 2020169"/>
              <a:gd name="connsiteX54-31625" fmla="*/ 517271 w 4011346"/>
              <a:gd name="connsiteY54-31626" fmla="*/ 1796574 h 2020169"/>
              <a:gd name="connsiteX55-31627" fmla="*/ 480561 w 4011346"/>
              <a:gd name="connsiteY55-31628" fmla="*/ 1779888 h 2020169"/>
              <a:gd name="connsiteX56-31629" fmla="*/ 470549 w 4011346"/>
              <a:gd name="connsiteY56-31630" fmla="*/ 1759865 h 2020169"/>
              <a:gd name="connsiteX57-31631" fmla="*/ 480561 w 4011346"/>
              <a:gd name="connsiteY57-31632" fmla="*/ 1729830 h 2020169"/>
              <a:gd name="connsiteX58-31633" fmla="*/ 490573 w 4011346"/>
              <a:gd name="connsiteY58-31634" fmla="*/ 1689783 h 2020169"/>
              <a:gd name="connsiteX59-31635" fmla="*/ 513933 w 4011346"/>
              <a:gd name="connsiteY59-31636" fmla="*/ 1709807 h 2020169"/>
              <a:gd name="connsiteX60-31637" fmla="*/ 520608 w 4011346"/>
              <a:gd name="connsiteY60-31638" fmla="*/ 1693120 h 2020169"/>
              <a:gd name="connsiteX61-31639" fmla="*/ 543968 w 4011346"/>
              <a:gd name="connsiteY61-31640" fmla="*/ 1656411 h 2020169"/>
              <a:gd name="connsiteX62-31641" fmla="*/ 574003 w 4011346"/>
              <a:gd name="connsiteY62-31642" fmla="*/ 1639725 h 2020169"/>
              <a:gd name="connsiteX63-31643" fmla="*/ 590690 w 4011346"/>
              <a:gd name="connsiteY63-31644" fmla="*/ 1653074 h 2020169"/>
              <a:gd name="connsiteX64-31645" fmla="*/ 610713 w 4011346"/>
              <a:gd name="connsiteY64-31646" fmla="*/ 1626376 h 2020169"/>
              <a:gd name="connsiteX65-31647" fmla="*/ 630736 w 4011346"/>
              <a:gd name="connsiteY65-31648" fmla="*/ 1653074 h 2020169"/>
              <a:gd name="connsiteX66-31649" fmla="*/ 657434 w 4011346"/>
              <a:gd name="connsiteY66-31650" fmla="*/ 1676434 h 2020169"/>
              <a:gd name="connsiteX67-31651" fmla="*/ 674120 w 4011346"/>
              <a:gd name="connsiteY67-31652" fmla="*/ 1683109 h 2020169"/>
              <a:gd name="connsiteX68-31653" fmla="*/ 697481 w 4011346"/>
              <a:gd name="connsiteY68-31654" fmla="*/ 1683109 h 2020169"/>
              <a:gd name="connsiteX69-31655" fmla="*/ 717504 w 4011346"/>
              <a:gd name="connsiteY69-31656" fmla="*/ 1669760 h 2020169"/>
              <a:gd name="connsiteX70-31657" fmla="*/ 744202 w 4011346"/>
              <a:gd name="connsiteY70-31658" fmla="*/ 1669760 h 2020169"/>
              <a:gd name="connsiteX71-31659" fmla="*/ 760888 w 4011346"/>
              <a:gd name="connsiteY71-31660" fmla="*/ 1666423 h 2020169"/>
              <a:gd name="connsiteX72-31661" fmla="*/ 790923 w 4011346"/>
              <a:gd name="connsiteY72-31662" fmla="*/ 1699795 h 2020169"/>
              <a:gd name="connsiteX73-31663" fmla="*/ 797598 w 4011346"/>
              <a:gd name="connsiteY73-31664" fmla="*/ 1673097 h 2020169"/>
              <a:gd name="connsiteX74-31665" fmla="*/ 817621 w 4011346"/>
              <a:gd name="connsiteY74-31666" fmla="*/ 1689783 h 2020169"/>
              <a:gd name="connsiteX75-31667" fmla="*/ 837644 w 4011346"/>
              <a:gd name="connsiteY75-31668" fmla="*/ 1666423 h 2020169"/>
              <a:gd name="connsiteX76-31669" fmla="*/ 827633 w 4011346"/>
              <a:gd name="connsiteY76-31670" fmla="*/ 1646399 h 2020169"/>
              <a:gd name="connsiteX77-31671" fmla="*/ 810946 w 4011346"/>
              <a:gd name="connsiteY77-31672" fmla="*/ 1633050 h 2020169"/>
              <a:gd name="connsiteX78-31673" fmla="*/ 810946 w 4011346"/>
              <a:gd name="connsiteY78-31674" fmla="*/ 1606353 h 2020169"/>
              <a:gd name="connsiteX79-31675" fmla="*/ 810946 w 4011346"/>
              <a:gd name="connsiteY79-31676" fmla="*/ 1593004 h 2020169"/>
              <a:gd name="connsiteX80-31677" fmla="*/ 830970 w 4011346"/>
              <a:gd name="connsiteY80-31678" fmla="*/ 1589666 h 2020169"/>
              <a:gd name="connsiteX81-31679" fmla="*/ 840981 w 4011346"/>
              <a:gd name="connsiteY81-31680" fmla="*/ 1586329 h 2020169"/>
              <a:gd name="connsiteX82-31681" fmla="*/ 820958 w 4011346"/>
              <a:gd name="connsiteY82-31682" fmla="*/ 1549620 h 2020169"/>
              <a:gd name="connsiteX83-31683" fmla="*/ 854330 w 4011346"/>
              <a:gd name="connsiteY83-31684" fmla="*/ 1542945 h 2020169"/>
              <a:gd name="connsiteX84-31685" fmla="*/ 891040 w 4011346"/>
              <a:gd name="connsiteY84-31686" fmla="*/ 1549620 h 2020169"/>
              <a:gd name="connsiteX85-31687" fmla="*/ 964459 w 4011346"/>
              <a:gd name="connsiteY85-31688" fmla="*/ 1506236 h 2020169"/>
              <a:gd name="connsiteX86-31689" fmla="*/ 1001168 w 4011346"/>
              <a:gd name="connsiteY86-31690" fmla="*/ 1506236 h 2020169"/>
              <a:gd name="connsiteX87-31691" fmla="*/ 1027866 w 4011346"/>
              <a:gd name="connsiteY87-31692" fmla="*/ 1482875 h 2020169"/>
              <a:gd name="connsiteX88-31693" fmla="*/ 1047890 w 4011346"/>
              <a:gd name="connsiteY88-31694" fmla="*/ 1492887 h 2020169"/>
              <a:gd name="connsiteX89-31695" fmla="*/ 1067913 w 4011346"/>
              <a:gd name="connsiteY89-31696" fmla="*/ 1502898 h 2020169"/>
              <a:gd name="connsiteX90-31697" fmla="*/ 1087936 w 4011346"/>
              <a:gd name="connsiteY90-31698" fmla="*/ 1529596 h 2020169"/>
              <a:gd name="connsiteX91-31699" fmla="*/ 1074587 w 4011346"/>
              <a:gd name="connsiteY91-31700" fmla="*/ 1542945 h 2020169"/>
              <a:gd name="connsiteX92-31701" fmla="*/ 1104622 w 4011346"/>
              <a:gd name="connsiteY92-31702" fmla="*/ 1542945 h 2020169"/>
              <a:gd name="connsiteX93-31703" fmla="*/ 1107960 w 4011346"/>
              <a:gd name="connsiteY93-31704" fmla="*/ 1559631 h 2020169"/>
              <a:gd name="connsiteX94-31705" fmla="*/ 1121309 w 4011346"/>
              <a:gd name="connsiteY94-31706" fmla="*/ 1542945 h 2020169"/>
              <a:gd name="connsiteX95-31707" fmla="*/ 1134657 w 4011346"/>
              <a:gd name="connsiteY95-31708" fmla="*/ 1556294 h 2020169"/>
              <a:gd name="connsiteX96-31709" fmla="*/ 1134657 w 4011346"/>
              <a:gd name="connsiteY96-31710" fmla="*/ 1576317 h 2020169"/>
              <a:gd name="connsiteX97-31711" fmla="*/ 1148006 w 4011346"/>
              <a:gd name="connsiteY97-31712" fmla="*/ 1572980 h 2020169"/>
              <a:gd name="connsiteX98-31713" fmla="*/ 1208076 w 4011346"/>
              <a:gd name="connsiteY98-31714" fmla="*/ 1526259 h 2020169"/>
              <a:gd name="connsiteX99-31715" fmla="*/ 1211414 w 4011346"/>
              <a:gd name="connsiteY99-31716" fmla="*/ 1546282 h 2020169"/>
              <a:gd name="connsiteX100-31717" fmla="*/ 1244786 w 4011346"/>
              <a:gd name="connsiteY100-31718" fmla="*/ 1566306 h 2020169"/>
              <a:gd name="connsiteX101-31719" fmla="*/ 1264809 w 4011346"/>
              <a:gd name="connsiteY101-31720" fmla="*/ 1596341 h 2020169"/>
              <a:gd name="connsiteX102-31721" fmla="*/ 1298181 w 4011346"/>
              <a:gd name="connsiteY102-31722" fmla="*/ 1703132 h 2020169"/>
              <a:gd name="connsiteX103-31723" fmla="*/ 1308193 w 4011346"/>
              <a:gd name="connsiteY103-31724" fmla="*/ 1659748 h 2020169"/>
              <a:gd name="connsiteX104-31725" fmla="*/ 1344903 w 4011346"/>
              <a:gd name="connsiteY104-31726" fmla="*/ 1679771 h 2020169"/>
              <a:gd name="connsiteX105-31727" fmla="*/ 1388287 w 4011346"/>
              <a:gd name="connsiteY105-31728" fmla="*/ 1679771 h 2020169"/>
              <a:gd name="connsiteX106-31729" fmla="*/ 1394961 w 4011346"/>
              <a:gd name="connsiteY106-31730" fmla="*/ 1703132 h 2020169"/>
              <a:gd name="connsiteX107-31731" fmla="*/ 1435008 w 4011346"/>
              <a:gd name="connsiteY107-31732" fmla="*/ 1726493 h 2020169"/>
              <a:gd name="connsiteX108-31733" fmla="*/ 1465043 w 4011346"/>
              <a:gd name="connsiteY108-31734" fmla="*/ 1726493 h 2020169"/>
              <a:gd name="connsiteX109-31735" fmla="*/ 1491741 w 4011346"/>
              <a:gd name="connsiteY109-31736" fmla="*/ 1739842 h 2020169"/>
              <a:gd name="connsiteX110-31737" fmla="*/ 1535125 w 4011346"/>
              <a:gd name="connsiteY110-31738" fmla="*/ 1696458 h 2020169"/>
              <a:gd name="connsiteX111-31739" fmla="*/ 1571834 w 4011346"/>
              <a:gd name="connsiteY111-31740" fmla="*/ 1676434 h 2020169"/>
              <a:gd name="connsiteX112-31741" fmla="*/ 1608544 w 4011346"/>
              <a:gd name="connsiteY112-31742" fmla="*/ 1679771 h 2020169"/>
              <a:gd name="connsiteX113-31743" fmla="*/ 1655265 w 4011346"/>
              <a:gd name="connsiteY113-31744" fmla="*/ 1693120 h 2020169"/>
              <a:gd name="connsiteX114-31745" fmla="*/ 1681963 w 4011346"/>
              <a:gd name="connsiteY114-31746" fmla="*/ 1709807 h 2020169"/>
              <a:gd name="connsiteX115-31747" fmla="*/ 1735358 w 4011346"/>
              <a:gd name="connsiteY115-31748" fmla="*/ 1703132 h 2020169"/>
              <a:gd name="connsiteX116-31749" fmla="*/ 1745370 w 4011346"/>
              <a:gd name="connsiteY116-31750" fmla="*/ 1683109 h 2020169"/>
              <a:gd name="connsiteX117-31751" fmla="*/ 1738695 w 4011346"/>
              <a:gd name="connsiteY117-31752" fmla="*/ 1663085 h 2020169"/>
              <a:gd name="connsiteX118-31753" fmla="*/ 1765393 w 4011346"/>
              <a:gd name="connsiteY118-31754" fmla="*/ 1636388 h 2020169"/>
              <a:gd name="connsiteX119-31755" fmla="*/ 1778742 w 4011346"/>
              <a:gd name="connsiteY119-31756" fmla="*/ 1633050 h 2020169"/>
              <a:gd name="connsiteX120-31757" fmla="*/ 1812114 w 4011346"/>
              <a:gd name="connsiteY120-31758" fmla="*/ 1649736 h 2020169"/>
              <a:gd name="connsiteX121-31759" fmla="*/ 1852161 w 4011346"/>
              <a:gd name="connsiteY121-31760" fmla="*/ 1663085 h 2020169"/>
              <a:gd name="connsiteX122-31761" fmla="*/ 1858836 w 4011346"/>
              <a:gd name="connsiteY122-31762" fmla="*/ 1689783 h 2020169"/>
              <a:gd name="connsiteX123-31763" fmla="*/ 1872184 w 4011346"/>
              <a:gd name="connsiteY123-31764" fmla="*/ 1696458 h 2020169"/>
              <a:gd name="connsiteX124-31765" fmla="*/ 1902219 w 4011346"/>
              <a:gd name="connsiteY124-31766" fmla="*/ 1699795 h 2020169"/>
              <a:gd name="connsiteX125-31767" fmla="*/ 1932254 w 4011346"/>
              <a:gd name="connsiteY125-31768" fmla="*/ 1683109 h 2020169"/>
              <a:gd name="connsiteX126-31769" fmla="*/ 1962290 w 4011346"/>
              <a:gd name="connsiteY126-31770" fmla="*/ 1696458 h 2020169"/>
              <a:gd name="connsiteX127-31771" fmla="*/ 1985650 w 4011346"/>
              <a:gd name="connsiteY127-31772" fmla="*/ 1709807 h 2020169"/>
              <a:gd name="connsiteX128-31773" fmla="*/ 1995662 w 4011346"/>
              <a:gd name="connsiteY128-31774" fmla="*/ 1719818 h 2020169"/>
              <a:gd name="connsiteX129-31775" fmla="*/ 2032371 w 4011346"/>
              <a:gd name="connsiteY129-31776" fmla="*/ 1739842 h 2020169"/>
              <a:gd name="connsiteX130-31777" fmla="*/ 2069081 w 4011346"/>
              <a:gd name="connsiteY130-31778" fmla="*/ 1736504 h 2020169"/>
              <a:gd name="connsiteX131-31779" fmla="*/ 2142500 w 4011346"/>
              <a:gd name="connsiteY131-31780" fmla="*/ 1693120 h 2020169"/>
              <a:gd name="connsiteX132-31781" fmla="*/ 2195895 w 4011346"/>
              <a:gd name="connsiteY132-31782" fmla="*/ 1706469 h 2020169"/>
              <a:gd name="connsiteX133-31783" fmla="*/ 2225930 w 4011346"/>
              <a:gd name="connsiteY133-31784" fmla="*/ 1716481 h 2020169"/>
              <a:gd name="connsiteX134-31785" fmla="*/ 2259303 w 4011346"/>
              <a:gd name="connsiteY134-31786" fmla="*/ 1703132 h 2020169"/>
              <a:gd name="connsiteX135-31787" fmla="*/ 2262640 w 4011346"/>
              <a:gd name="connsiteY135-31788" fmla="*/ 1676434 h 2020169"/>
              <a:gd name="connsiteX136-31789" fmla="*/ 2282663 w 4011346"/>
              <a:gd name="connsiteY136-31790" fmla="*/ 1646399 h 2020169"/>
              <a:gd name="connsiteX137-31791" fmla="*/ 2299349 w 4011346"/>
              <a:gd name="connsiteY137-31792" fmla="*/ 1593004 h 2020169"/>
              <a:gd name="connsiteX138-31793" fmla="*/ 2282663 w 4011346"/>
              <a:gd name="connsiteY138-31794" fmla="*/ 1596341 h 2020169"/>
              <a:gd name="connsiteX139-31795" fmla="*/ 2312698 w 4011346"/>
              <a:gd name="connsiteY139-31796" fmla="*/ 1569643 h 2020169"/>
              <a:gd name="connsiteX140-31797" fmla="*/ 2339396 w 4011346"/>
              <a:gd name="connsiteY140-31798" fmla="*/ 1566306 h 2020169"/>
              <a:gd name="connsiteX141-31799" fmla="*/ 2396129 w 4011346"/>
              <a:gd name="connsiteY141-31800" fmla="*/ 1576317 h 2020169"/>
              <a:gd name="connsiteX142-31801" fmla="*/ 2436176 w 4011346"/>
              <a:gd name="connsiteY142-31802" fmla="*/ 1603015 h 2020169"/>
              <a:gd name="connsiteX143-31803" fmla="*/ 2462873 w 4011346"/>
              <a:gd name="connsiteY143-31804" fmla="*/ 1633050 h 2020169"/>
              <a:gd name="connsiteX144-31805" fmla="*/ 2469548 w 4011346"/>
              <a:gd name="connsiteY144-31806" fmla="*/ 1669760 h 2020169"/>
              <a:gd name="connsiteX145-31807" fmla="*/ 2476222 w 4011346"/>
              <a:gd name="connsiteY145-31808" fmla="*/ 1709807 h 2020169"/>
              <a:gd name="connsiteX146-31809" fmla="*/ 2486234 w 4011346"/>
              <a:gd name="connsiteY146-31810" fmla="*/ 1729830 h 2020169"/>
              <a:gd name="connsiteX147-31811" fmla="*/ 2529618 w 4011346"/>
              <a:gd name="connsiteY147-31812" fmla="*/ 1743179 h 2020169"/>
              <a:gd name="connsiteX148-31813" fmla="*/ 2549641 w 4011346"/>
              <a:gd name="connsiteY148-31814" fmla="*/ 1763202 h 2020169"/>
              <a:gd name="connsiteX149-31815" fmla="*/ 2562990 w 4011346"/>
              <a:gd name="connsiteY149-31816" fmla="*/ 1796574 h 2020169"/>
              <a:gd name="connsiteX150-31817" fmla="*/ 2586351 w 4011346"/>
              <a:gd name="connsiteY150-31818" fmla="*/ 1789900 h 2020169"/>
              <a:gd name="connsiteX151-31819" fmla="*/ 2606374 w 4011346"/>
              <a:gd name="connsiteY151-31820" fmla="*/ 1779888 h 2020169"/>
              <a:gd name="connsiteX152-31821" fmla="*/ 2639746 w 4011346"/>
              <a:gd name="connsiteY152-31822" fmla="*/ 1763202 h 2020169"/>
              <a:gd name="connsiteX153-31823" fmla="*/ 2643084 w 4011346"/>
              <a:gd name="connsiteY153-31824" fmla="*/ 1779888 h 2020169"/>
              <a:gd name="connsiteX154-31825" fmla="*/ 2626398 w 4011346"/>
              <a:gd name="connsiteY154-31826" fmla="*/ 1809923 h 2020169"/>
              <a:gd name="connsiteX155-31827" fmla="*/ 2616386 w 4011346"/>
              <a:gd name="connsiteY155-31828" fmla="*/ 1846633 h 2020169"/>
              <a:gd name="connsiteX156-31829" fmla="*/ 2603037 w 4011346"/>
              <a:gd name="connsiteY156-31830" fmla="*/ 1900028 h 2020169"/>
              <a:gd name="connsiteX157-31831" fmla="*/ 2579676 w 4011346"/>
              <a:gd name="connsiteY157-31832" fmla="*/ 1873331 h 2020169"/>
              <a:gd name="connsiteX158-31833" fmla="*/ 2552979 w 4011346"/>
              <a:gd name="connsiteY158-31834" fmla="*/ 1896691 h 2020169"/>
              <a:gd name="connsiteX159-31835" fmla="*/ 2559653 w 4011346"/>
              <a:gd name="connsiteY159-31836" fmla="*/ 1923389 h 2020169"/>
              <a:gd name="connsiteX160-31837" fmla="*/ 2559653 w 4011346"/>
              <a:gd name="connsiteY160-31838" fmla="*/ 1960098 h 2020169"/>
              <a:gd name="connsiteX161-31839" fmla="*/ 2549641 w 4011346"/>
              <a:gd name="connsiteY161-31840" fmla="*/ 1980122 h 2020169"/>
              <a:gd name="connsiteX162-31841" fmla="*/ 2589688 w 4011346"/>
              <a:gd name="connsiteY162-31842" fmla="*/ 1960098 h 2020169"/>
              <a:gd name="connsiteX163-31843" fmla="*/ 2626398 w 4011346"/>
              <a:gd name="connsiteY163-31844" fmla="*/ 1970110 h 2020169"/>
              <a:gd name="connsiteX164-31845" fmla="*/ 2653095 w 4011346"/>
              <a:gd name="connsiteY164-31846" fmla="*/ 1946750 h 2020169"/>
              <a:gd name="connsiteX165-31847" fmla="*/ 2683130 w 4011346"/>
              <a:gd name="connsiteY165-31848" fmla="*/ 1893354 h 2020169"/>
              <a:gd name="connsiteX166-31849" fmla="*/ 2753212 w 4011346"/>
              <a:gd name="connsiteY166-31850" fmla="*/ 1806586 h 2020169"/>
              <a:gd name="connsiteX167-31851" fmla="*/ 2783247 w 4011346"/>
              <a:gd name="connsiteY167-31852" fmla="*/ 1736504 h 2020169"/>
              <a:gd name="connsiteX168-31853" fmla="*/ 2803271 w 4011346"/>
              <a:gd name="connsiteY168-31854" fmla="*/ 1633050 h 2020169"/>
              <a:gd name="connsiteX169-31855" fmla="*/ 2793259 w 4011346"/>
              <a:gd name="connsiteY169-31856" fmla="*/ 1582992 h 2020169"/>
              <a:gd name="connsiteX170-31857" fmla="*/ 2769898 w 4011346"/>
              <a:gd name="connsiteY170-31858" fmla="*/ 1549620 h 2020169"/>
              <a:gd name="connsiteX171-31859" fmla="*/ 2726514 w 4011346"/>
              <a:gd name="connsiteY171-31860" fmla="*/ 1549620 h 2020169"/>
              <a:gd name="connsiteX172-31861" fmla="*/ 2699817 w 4011346"/>
              <a:gd name="connsiteY172-31862" fmla="*/ 1549620 h 2020169"/>
              <a:gd name="connsiteX173-31863" fmla="*/ 2683130 w 4011346"/>
              <a:gd name="connsiteY173-31864" fmla="*/ 1529596 h 2020169"/>
              <a:gd name="connsiteX174-31865" fmla="*/ 2669781 w 4011346"/>
              <a:gd name="connsiteY174-31866" fmla="*/ 1509573 h 2020169"/>
              <a:gd name="connsiteX175-31867" fmla="*/ 2763224 w 4011346"/>
              <a:gd name="connsiteY175-31868" fmla="*/ 1392770 h 2020169"/>
              <a:gd name="connsiteX176-31869" fmla="*/ 2846654 w 4011346"/>
              <a:gd name="connsiteY176-31870" fmla="*/ 1326026 h 2020169"/>
              <a:gd name="connsiteX177-31871" fmla="*/ 2890038 w 4011346"/>
              <a:gd name="connsiteY177-31872" fmla="*/ 1302665 h 2020169"/>
              <a:gd name="connsiteX178-31873" fmla="*/ 2933422 w 4011346"/>
              <a:gd name="connsiteY178-31874" fmla="*/ 1322688 h 2020169"/>
              <a:gd name="connsiteX179-31875" fmla="*/ 2950109 w 4011346"/>
              <a:gd name="connsiteY179-31876" fmla="*/ 1306002 h 2020169"/>
              <a:gd name="connsiteX180-31877" fmla="*/ 2993492 w 4011346"/>
              <a:gd name="connsiteY180-31878" fmla="*/ 1322688 h 2020169"/>
              <a:gd name="connsiteX181-31879" fmla="*/ 3006841 w 4011346"/>
              <a:gd name="connsiteY181-31880" fmla="*/ 1289316 h 2020169"/>
              <a:gd name="connsiteX182-31881" fmla="*/ 3053563 w 4011346"/>
              <a:gd name="connsiteY182-31882" fmla="*/ 1299328 h 2020169"/>
              <a:gd name="connsiteX183-31883" fmla="*/ 3070249 w 4011346"/>
              <a:gd name="connsiteY183-31884" fmla="*/ 1316014 h 2020169"/>
              <a:gd name="connsiteX184-31885" fmla="*/ 3060237 w 4011346"/>
              <a:gd name="connsiteY184-31886" fmla="*/ 1336037 h 2020169"/>
              <a:gd name="connsiteX185-31887" fmla="*/ 3123644 w 4011346"/>
              <a:gd name="connsiteY185-31888" fmla="*/ 1319351 h 2020169"/>
              <a:gd name="connsiteX186-31889" fmla="*/ 3140330 w 4011346"/>
              <a:gd name="connsiteY186-31890" fmla="*/ 1306002 h 2020169"/>
              <a:gd name="connsiteX187-31891" fmla="*/ 3123644 w 4011346"/>
              <a:gd name="connsiteY187-31892" fmla="*/ 1292653 h 2020169"/>
              <a:gd name="connsiteX188-31893" fmla="*/ 3143668 w 4011346"/>
              <a:gd name="connsiteY188-31894" fmla="*/ 1252607 h 2020169"/>
              <a:gd name="connsiteX189-31895" fmla="*/ 3190389 w 4011346"/>
              <a:gd name="connsiteY189-31896" fmla="*/ 1182525 h 2020169"/>
              <a:gd name="connsiteX190-31897" fmla="*/ 3233773 w 4011346"/>
              <a:gd name="connsiteY190-31898" fmla="*/ 1179188 h 2020169"/>
              <a:gd name="connsiteX191-31899" fmla="*/ 3273819 w 4011346"/>
              <a:gd name="connsiteY191-31900" fmla="*/ 1189199 h 2020169"/>
              <a:gd name="connsiteX192-31901" fmla="*/ 3277157 w 4011346"/>
              <a:gd name="connsiteY192-31902" fmla="*/ 1245932 h 2020169"/>
              <a:gd name="connsiteX193-31903" fmla="*/ 3320541 w 4011346"/>
              <a:gd name="connsiteY193-31904" fmla="*/ 1202548 h 2020169"/>
              <a:gd name="connsiteX194-31905" fmla="*/ 3343901 w 4011346"/>
              <a:gd name="connsiteY194-31906" fmla="*/ 1185862 h 2020169"/>
              <a:gd name="connsiteX195-31907" fmla="*/ 3350576 w 4011346"/>
              <a:gd name="connsiteY195-31908" fmla="*/ 1152490 h 2020169"/>
              <a:gd name="connsiteX196-31909" fmla="*/ 3377273 w 4011346"/>
              <a:gd name="connsiteY196-31910" fmla="*/ 1135804 h 2020169"/>
              <a:gd name="connsiteX197-31911" fmla="*/ 3407309 w 4011346"/>
              <a:gd name="connsiteY197-31912" fmla="*/ 1145815 h 2020169"/>
              <a:gd name="connsiteX198-31913" fmla="*/ 3373936 w 4011346"/>
              <a:gd name="connsiteY198-31914" fmla="*/ 1175850 h 2020169"/>
              <a:gd name="connsiteX199-31915" fmla="*/ 3360587 w 4011346"/>
              <a:gd name="connsiteY199-31916" fmla="*/ 1225909 h 2020169"/>
              <a:gd name="connsiteX200-31917" fmla="*/ 3323878 w 4011346"/>
              <a:gd name="connsiteY200-31918" fmla="*/ 1265955 h 2020169"/>
              <a:gd name="connsiteX201-31919" fmla="*/ 3210412 w 4011346"/>
              <a:gd name="connsiteY201-31920" fmla="*/ 1362735 h 2020169"/>
              <a:gd name="connsiteX202-31921" fmla="*/ 3163691 w 4011346"/>
              <a:gd name="connsiteY202-31922" fmla="*/ 1432817 h 2020169"/>
              <a:gd name="connsiteX203-31923" fmla="*/ 3160354 w 4011346"/>
              <a:gd name="connsiteY203-31924" fmla="*/ 1506236 h 2020169"/>
              <a:gd name="connsiteX204-31925" fmla="*/ 3170365 w 4011346"/>
              <a:gd name="connsiteY204-31926" fmla="*/ 1596341 h 2020169"/>
              <a:gd name="connsiteX205-31927" fmla="*/ 3190389 w 4011346"/>
              <a:gd name="connsiteY205-31928" fmla="*/ 1659748 h 2020169"/>
              <a:gd name="connsiteX206-31929" fmla="*/ 3217087 w 4011346"/>
              <a:gd name="connsiteY206-31930" fmla="*/ 1649736 h 2020169"/>
              <a:gd name="connsiteX207-31931" fmla="*/ 3240447 w 4011346"/>
              <a:gd name="connsiteY207-31932" fmla="*/ 1582992 h 2020169"/>
              <a:gd name="connsiteX208-31933" fmla="*/ 3270482 w 4011346"/>
              <a:gd name="connsiteY208-31934" fmla="*/ 1579655 h 2020169"/>
              <a:gd name="connsiteX209-31935" fmla="*/ 3287168 w 4011346"/>
              <a:gd name="connsiteY209-31936" fmla="*/ 1519585 h 2020169"/>
              <a:gd name="connsiteX210-31937" fmla="*/ 3313866 w 4011346"/>
              <a:gd name="connsiteY210-31938" fmla="*/ 1509573 h 2020169"/>
              <a:gd name="connsiteX211-31939" fmla="*/ 3313866 w 4011346"/>
              <a:gd name="connsiteY211-31940" fmla="*/ 1479538 h 2020169"/>
              <a:gd name="connsiteX212-31941" fmla="*/ 3337227 w 4011346"/>
              <a:gd name="connsiteY212-31942" fmla="*/ 1442828 h 2020169"/>
              <a:gd name="connsiteX213-31943" fmla="*/ 3330552 w 4011346"/>
              <a:gd name="connsiteY213-31944" fmla="*/ 1399444 h 2020169"/>
              <a:gd name="connsiteX214-31945" fmla="*/ 3333890 w 4011346"/>
              <a:gd name="connsiteY214-31946" fmla="*/ 1369409 h 2020169"/>
              <a:gd name="connsiteX215-31947" fmla="*/ 3323878 w 4011346"/>
              <a:gd name="connsiteY215-31948" fmla="*/ 1359398 h 2020169"/>
              <a:gd name="connsiteX216-31949" fmla="*/ 3363925 w 4011346"/>
              <a:gd name="connsiteY216-31950" fmla="*/ 1272630 h 2020169"/>
              <a:gd name="connsiteX217-31951" fmla="*/ 3383948 w 4011346"/>
              <a:gd name="connsiteY217-31952" fmla="*/ 1282642 h 2020169"/>
              <a:gd name="connsiteX218-31953" fmla="*/ 3410646 w 4011346"/>
              <a:gd name="connsiteY218-31954" fmla="*/ 1255944 h 2020169"/>
              <a:gd name="connsiteX219-31955" fmla="*/ 3420657 w 4011346"/>
              <a:gd name="connsiteY219-31956" fmla="*/ 1282642 h 2020169"/>
              <a:gd name="connsiteX220-31957" fmla="*/ 3447355 w 4011346"/>
              <a:gd name="connsiteY220-31958" fmla="*/ 1265955 h 2020169"/>
              <a:gd name="connsiteX221-31959" fmla="*/ 3477390 w 4011346"/>
              <a:gd name="connsiteY221-31960" fmla="*/ 1255944 h 2020169"/>
              <a:gd name="connsiteX222-31961" fmla="*/ 3514100 w 4011346"/>
              <a:gd name="connsiteY222-31962" fmla="*/ 1282642 h 2020169"/>
              <a:gd name="connsiteX223-31963" fmla="*/ 3574170 w 4011346"/>
              <a:gd name="connsiteY223-31964" fmla="*/ 1215897 h 2020169"/>
              <a:gd name="connsiteX224-31965" fmla="*/ 3637577 w 4011346"/>
              <a:gd name="connsiteY224-31966" fmla="*/ 1169176 h 2020169"/>
              <a:gd name="connsiteX225-31967" fmla="*/ 3690973 w 4011346"/>
              <a:gd name="connsiteY225-31968" fmla="*/ 1132466 h 2020169"/>
              <a:gd name="connsiteX226-31969" fmla="*/ 3741031 w 4011346"/>
              <a:gd name="connsiteY226-31970" fmla="*/ 1159164 h 2020169"/>
              <a:gd name="connsiteX227-31971" fmla="*/ 3751043 w 4011346"/>
              <a:gd name="connsiteY227-31972" fmla="*/ 1132466 h 2020169"/>
              <a:gd name="connsiteX228-31973" fmla="*/ 3727682 w 4011346"/>
              <a:gd name="connsiteY228-31974" fmla="*/ 1065722 h 2020169"/>
              <a:gd name="connsiteX229-31975" fmla="*/ 3700984 w 4011346"/>
              <a:gd name="connsiteY229-31976" fmla="*/ 1049036 h 2020169"/>
              <a:gd name="connsiteX230-31977" fmla="*/ 3697647 w 4011346"/>
              <a:gd name="connsiteY230-31978" fmla="*/ 1019001 h 2020169"/>
              <a:gd name="connsiteX231-31979" fmla="*/ 3751043 w 4011346"/>
              <a:gd name="connsiteY231-31980" fmla="*/ 1025675 h 2020169"/>
              <a:gd name="connsiteX232-31981" fmla="*/ 3774403 w 4011346"/>
              <a:gd name="connsiteY232-31982" fmla="*/ 982291 h 2020169"/>
              <a:gd name="connsiteX233-31983" fmla="*/ 3767729 w 4011346"/>
              <a:gd name="connsiteY233-31984" fmla="*/ 955593 h 2020169"/>
              <a:gd name="connsiteX234-31985" fmla="*/ 3794427 w 4011346"/>
              <a:gd name="connsiteY234-31986" fmla="*/ 922221 h 2020169"/>
              <a:gd name="connsiteX235-31987" fmla="*/ 3804438 w 4011346"/>
              <a:gd name="connsiteY235-31988" fmla="*/ 965605 h 2020169"/>
              <a:gd name="connsiteX236-31989" fmla="*/ 3827799 w 4011346"/>
              <a:gd name="connsiteY236-31990" fmla="*/ 982291 h 2020169"/>
              <a:gd name="connsiteX237-31991" fmla="*/ 3874520 w 4011346"/>
              <a:gd name="connsiteY237-31992" fmla="*/ 1002315 h 2020169"/>
              <a:gd name="connsiteX238-31993" fmla="*/ 3894544 w 4011346"/>
              <a:gd name="connsiteY238-31994" fmla="*/ 1029012 h 2020169"/>
              <a:gd name="connsiteX239-31995" fmla="*/ 3941265 w 4011346"/>
              <a:gd name="connsiteY239-31996" fmla="*/ 1052373 h 2020169"/>
              <a:gd name="connsiteX240-31997" fmla="*/ 3947939 w 4011346"/>
              <a:gd name="connsiteY240-31998" fmla="*/ 1039024 h 2020169"/>
              <a:gd name="connsiteX241-31999" fmla="*/ 3957951 w 4011346"/>
              <a:gd name="connsiteY241-32000" fmla="*/ 975617 h 2020169"/>
              <a:gd name="connsiteX242-32001" fmla="*/ 4004672 w 4011346"/>
              <a:gd name="connsiteY242-32002" fmla="*/ 968942 h 2020169"/>
              <a:gd name="connsiteX243-32003" fmla="*/ 4011346 w 4011346"/>
              <a:gd name="connsiteY243-32004" fmla="*/ 935570 h 2020169"/>
              <a:gd name="connsiteX244-32005" fmla="*/ 3967963 w 4011346"/>
              <a:gd name="connsiteY244-32006" fmla="*/ 898861 h 2020169"/>
              <a:gd name="connsiteX245-32007" fmla="*/ 3921241 w 4011346"/>
              <a:gd name="connsiteY245-32008" fmla="*/ 882174 h 2020169"/>
              <a:gd name="connsiteX246-32009" fmla="*/ 3907892 w 4011346"/>
              <a:gd name="connsiteY246-32010" fmla="*/ 885512 h 2020169"/>
              <a:gd name="connsiteX247-32011" fmla="*/ 3907892 w 4011346"/>
              <a:gd name="connsiteY247-32012" fmla="*/ 918884 h 2020169"/>
              <a:gd name="connsiteX248-32013" fmla="*/ 3887869 w 4011346"/>
              <a:gd name="connsiteY248-32014" fmla="*/ 912209 h 2020169"/>
              <a:gd name="connsiteX249-32015" fmla="*/ 3874520 w 4011346"/>
              <a:gd name="connsiteY249-32016" fmla="*/ 858814 h 2020169"/>
              <a:gd name="connsiteX250-32017" fmla="*/ 3817787 w 4011346"/>
              <a:gd name="connsiteY250-32018" fmla="*/ 795407 h 2020169"/>
              <a:gd name="connsiteX251-32019" fmla="*/ 3717671 w 4011346"/>
              <a:gd name="connsiteY251-32020" fmla="*/ 718650 h 2020169"/>
              <a:gd name="connsiteX252-32021" fmla="*/ 3664275 w 4011346"/>
              <a:gd name="connsiteY252-32022" fmla="*/ 698627 h 2020169"/>
              <a:gd name="connsiteX253-32023" fmla="*/ 3584181 w 4011346"/>
              <a:gd name="connsiteY253-32024" fmla="*/ 691953 h 2020169"/>
              <a:gd name="connsiteX254-32025" fmla="*/ 3520774 w 4011346"/>
              <a:gd name="connsiteY254-32026" fmla="*/ 675266 h 2020169"/>
              <a:gd name="connsiteX255-32027" fmla="*/ 3530786 w 4011346"/>
              <a:gd name="connsiteY255-32028" fmla="*/ 715313 h 2020169"/>
              <a:gd name="connsiteX256-32029" fmla="*/ 3537460 w 4011346"/>
              <a:gd name="connsiteY256-32030" fmla="*/ 742011 h 2020169"/>
              <a:gd name="connsiteX257-32031" fmla="*/ 3507425 w 4011346"/>
              <a:gd name="connsiteY257-32032" fmla="*/ 765371 h 2020169"/>
              <a:gd name="connsiteX258-32033" fmla="*/ 3477390 w 4011346"/>
              <a:gd name="connsiteY258-32034" fmla="*/ 738674 h 2020169"/>
              <a:gd name="connsiteX259-32035" fmla="*/ 3477390 w 4011346"/>
              <a:gd name="connsiteY259-32036" fmla="*/ 718650 h 2020169"/>
              <a:gd name="connsiteX260-32037" fmla="*/ 3504088 w 4011346"/>
              <a:gd name="connsiteY260-32038" fmla="*/ 698627 h 2020169"/>
              <a:gd name="connsiteX261-32039" fmla="*/ 3467379 w 4011346"/>
              <a:gd name="connsiteY261-32040" fmla="*/ 685278 h 2020169"/>
              <a:gd name="connsiteX262-32041" fmla="*/ 3450692 w 4011346"/>
              <a:gd name="connsiteY262-32042" fmla="*/ 711976 h 2020169"/>
              <a:gd name="connsiteX263-32043" fmla="*/ 3440681 w 4011346"/>
              <a:gd name="connsiteY263-32044" fmla="*/ 725325 h 2020169"/>
              <a:gd name="connsiteX264-32045" fmla="*/ 3357250 w 4011346"/>
              <a:gd name="connsiteY264-32046" fmla="*/ 711976 h 2020169"/>
              <a:gd name="connsiteX265-32047" fmla="*/ 3297180 w 4011346"/>
              <a:gd name="connsiteY265-32048" fmla="*/ 718650 h 2020169"/>
              <a:gd name="connsiteX266-32049" fmla="*/ 3267145 w 4011346"/>
              <a:gd name="connsiteY266-32050" fmla="*/ 695290 h 2020169"/>
              <a:gd name="connsiteX267-32051" fmla="*/ 3267145 w 4011346"/>
              <a:gd name="connsiteY267-32052" fmla="*/ 658580 h 2020169"/>
              <a:gd name="connsiteX268-32053" fmla="*/ 3203738 w 4011346"/>
              <a:gd name="connsiteY268-32054" fmla="*/ 601847 h 2020169"/>
              <a:gd name="connsiteX269-32055" fmla="*/ 3076923 w 4011346"/>
              <a:gd name="connsiteY269-32056" fmla="*/ 608522 h 2020169"/>
              <a:gd name="connsiteX270-32057" fmla="*/ 3043551 w 4011346"/>
              <a:gd name="connsiteY270-32058" fmla="*/ 585161 h 2020169"/>
              <a:gd name="connsiteX271-32059" fmla="*/ 3000167 w 4011346"/>
              <a:gd name="connsiteY271-32060" fmla="*/ 538440 h 2020169"/>
              <a:gd name="connsiteX272-32061" fmla="*/ 3013516 w 4011346"/>
              <a:gd name="connsiteY272-32062" fmla="*/ 531766 h 2020169"/>
              <a:gd name="connsiteX273-32063" fmla="*/ 3000167 w 4011346"/>
              <a:gd name="connsiteY273-32064" fmla="*/ 511742 h 2020169"/>
              <a:gd name="connsiteX274-32065" fmla="*/ 2970132 w 4011346"/>
              <a:gd name="connsiteY274-32066" fmla="*/ 508405 h 2020169"/>
              <a:gd name="connsiteX275-32067" fmla="*/ 2920073 w 4011346"/>
              <a:gd name="connsiteY275-32068" fmla="*/ 555126 h 2020169"/>
              <a:gd name="connsiteX276-32069" fmla="*/ 2920073 w 4011346"/>
              <a:gd name="connsiteY276-32070" fmla="*/ 555126 h 2020169"/>
              <a:gd name="connsiteX277-32071" fmla="*/ 2916736 w 4011346"/>
              <a:gd name="connsiteY277-32072" fmla="*/ 505068 h 2020169"/>
              <a:gd name="connsiteX278-32073" fmla="*/ 2936760 w 4011346"/>
              <a:gd name="connsiteY278-32074" fmla="*/ 501731 h 2020169"/>
              <a:gd name="connsiteX279-32075" fmla="*/ 2866678 w 4011346"/>
              <a:gd name="connsiteY279-32076" fmla="*/ 471696 h 2020169"/>
              <a:gd name="connsiteX280-32077" fmla="*/ 2813282 w 4011346"/>
              <a:gd name="connsiteY280-32078" fmla="*/ 468358 h 2020169"/>
              <a:gd name="connsiteX281-32079" fmla="*/ 2793259 w 4011346"/>
              <a:gd name="connsiteY281-32080" fmla="*/ 491719 h 2020169"/>
              <a:gd name="connsiteX282-32081" fmla="*/ 2743200 w 4011346"/>
              <a:gd name="connsiteY282-32082" fmla="*/ 501731 h 2020169"/>
              <a:gd name="connsiteX283-32083" fmla="*/ 2786584 w 4011346"/>
              <a:gd name="connsiteY283-32084" fmla="*/ 511742 h 2020169"/>
              <a:gd name="connsiteX284-32085" fmla="*/ 2763224 w 4011346"/>
              <a:gd name="connsiteY284-32086" fmla="*/ 531766 h 2020169"/>
              <a:gd name="connsiteX285-32087" fmla="*/ 2769898 w 4011346"/>
              <a:gd name="connsiteY285-32088" fmla="*/ 581824 h 2020169"/>
              <a:gd name="connsiteX286-32089" fmla="*/ 2749875 w 4011346"/>
              <a:gd name="connsiteY286-32090" fmla="*/ 565138 h 2020169"/>
              <a:gd name="connsiteX287-32091" fmla="*/ 2733189 w 4011346"/>
              <a:gd name="connsiteY287-32092" fmla="*/ 578487 h 2020169"/>
              <a:gd name="connsiteX288-32093" fmla="*/ 2666444 w 4011346"/>
              <a:gd name="connsiteY288-32094" fmla="*/ 568475 h 2020169"/>
              <a:gd name="connsiteX289-32095" fmla="*/ 2636409 w 4011346"/>
              <a:gd name="connsiteY289-32096" fmla="*/ 578487 h 2020169"/>
              <a:gd name="connsiteX290-32097" fmla="*/ 2603037 w 4011346"/>
              <a:gd name="connsiteY290-32098" fmla="*/ 538440 h 2020169"/>
              <a:gd name="connsiteX291-32099" fmla="*/ 2569665 w 4011346"/>
              <a:gd name="connsiteY291-32100" fmla="*/ 621871 h 2020169"/>
              <a:gd name="connsiteX292-32101" fmla="*/ 2552979 w 4011346"/>
              <a:gd name="connsiteY292-32102" fmla="*/ 641894 h 2020169"/>
              <a:gd name="connsiteX293-32103" fmla="*/ 2469548 w 4011346"/>
              <a:gd name="connsiteY293-32104" fmla="*/ 505068 h 2020169"/>
              <a:gd name="connsiteX294-32105" fmla="*/ 2446187 w 4011346"/>
              <a:gd name="connsiteY294-32106" fmla="*/ 521754 h 2020169"/>
              <a:gd name="connsiteX295-32107" fmla="*/ 2442850 w 4011346"/>
              <a:gd name="connsiteY295-32108" fmla="*/ 488382 h 2020169"/>
              <a:gd name="connsiteX296-32109" fmla="*/ 2449525 w 4011346"/>
              <a:gd name="connsiteY296-32110" fmla="*/ 418300 h 2020169"/>
              <a:gd name="connsiteX297-32111" fmla="*/ 2386117 w 4011346"/>
              <a:gd name="connsiteY297-32112" fmla="*/ 391602 h 2020169"/>
              <a:gd name="connsiteX298-32113" fmla="*/ 2369431 w 4011346"/>
              <a:gd name="connsiteY298-32114" fmla="*/ 431649 h 2020169"/>
              <a:gd name="connsiteX299-32115" fmla="*/ 2379443 w 4011346"/>
              <a:gd name="connsiteY299-32116" fmla="*/ 455009 h 2020169"/>
              <a:gd name="connsiteX300-32117" fmla="*/ 2376106 w 4011346"/>
              <a:gd name="connsiteY300-32118" fmla="*/ 475033 h 2020169"/>
              <a:gd name="connsiteX301-32119" fmla="*/ 2352745 w 4011346"/>
              <a:gd name="connsiteY301-32120" fmla="*/ 451672 h 2020169"/>
              <a:gd name="connsiteX302-32121" fmla="*/ 2316036 w 4011346"/>
              <a:gd name="connsiteY302-32122" fmla="*/ 458347 h 2020169"/>
              <a:gd name="connsiteX303-32123" fmla="*/ 2272652 w 4011346"/>
              <a:gd name="connsiteY303-32124" fmla="*/ 444998 h 2020169"/>
              <a:gd name="connsiteX304-32125" fmla="*/ 2245954 w 4011346"/>
              <a:gd name="connsiteY304-32126" fmla="*/ 404951 h 2020169"/>
              <a:gd name="connsiteX305-32127" fmla="*/ 2209244 w 4011346"/>
              <a:gd name="connsiteY305-32128" fmla="*/ 401614 h 2020169"/>
              <a:gd name="connsiteX306-32129" fmla="*/ 2159186 w 4011346"/>
              <a:gd name="connsiteY306-32130" fmla="*/ 391602 h 2020169"/>
              <a:gd name="connsiteX307-32131" fmla="*/ 2132488 w 4011346"/>
              <a:gd name="connsiteY307-32132" fmla="*/ 408288 h 2020169"/>
              <a:gd name="connsiteX308-32133" fmla="*/ 2115802 w 4011346"/>
              <a:gd name="connsiteY308-32134" fmla="*/ 421637 h 2020169"/>
              <a:gd name="connsiteX309-32135" fmla="*/ 2115802 w 4011346"/>
              <a:gd name="connsiteY309-32136" fmla="*/ 391602 h 2020169"/>
              <a:gd name="connsiteX310-32137" fmla="*/ 2082430 w 4011346"/>
              <a:gd name="connsiteY310-32138" fmla="*/ 388265 h 2020169"/>
              <a:gd name="connsiteX311-32139" fmla="*/ 2045720 w 4011346"/>
              <a:gd name="connsiteY311-32140" fmla="*/ 361567 h 2020169"/>
              <a:gd name="connsiteX312-32141" fmla="*/ 2025697 w 4011346"/>
              <a:gd name="connsiteY312-32142" fmla="*/ 391602 h 2020169"/>
              <a:gd name="connsiteX313-32143" fmla="*/ 2055732 w 4011346"/>
              <a:gd name="connsiteY313-32144" fmla="*/ 388265 h 2020169"/>
              <a:gd name="connsiteX314-32145" fmla="*/ 2045720 w 4011346"/>
              <a:gd name="connsiteY314-32146" fmla="*/ 414963 h 2020169"/>
              <a:gd name="connsiteX315-32147" fmla="*/ 1988987 w 4011346"/>
              <a:gd name="connsiteY315-32148" fmla="*/ 434986 h 2020169"/>
              <a:gd name="connsiteX316-32149" fmla="*/ 1935592 w 4011346"/>
              <a:gd name="connsiteY316-32150" fmla="*/ 444998 h 2020169"/>
              <a:gd name="connsiteX317-32151" fmla="*/ 1995662 w 4011346"/>
              <a:gd name="connsiteY317-32152" fmla="*/ 388265 h 2020169"/>
              <a:gd name="connsiteX318-32153" fmla="*/ 2055732 w 4011346"/>
              <a:gd name="connsiteY318-32154" fmla="*/ 318183 h 2020169"/>
              <a:gd name="connsiteX319-32155" fmla="*/ 2055732 w 4011346"/>
              <a:gd name="connsiteY319-32156" fmla="*/ 318183 h 2020169"/>
              <a:gd name="connsiteX320-32157" fmla="*/ 2129860 w 4011346"/>
              <a:gd name="connsiteY320-32158" fmla="*/ 248603 h 2020169"/>
              <a:gd name="connsiteX321-32159" fmla="*/ 2127003 w 4011346"/>
              <a:gd name="connsiteY321-32160" fmla="*/ 174309 h 2020169"/>
              <a:gd name="connsiteX322-32161" fmla="*/ 2092713 w 4011346"/>
              <a:gd name="connsiteY322-32162" fmla="*/ 105729 h 2020169"/>
              <a:gd name="connsiteX323-32163" fmla="*/ 1952696 w 4011346"/>
              <a:gd name="connsiteY323-32164" fmla="*/ 137160 h 2020169"/>
              <a:gd name="connsiteX324-32165" fmla="*/ 1932693 w 4011346"/>
              <a:gd name="connsiteY324-32166" fmla="*/ 77154 h 2020169"/>
              <a:gd name="connsiteX325-32167" fmla="*/ 1909833 w 4011346"/>
              <a:gd name="connsiteY325-32168" fmla="*/ 0 h 2020169"/>
              <a:gd name="connsiteX326-32169" fmla="*/ 1877440 w 4011346"/>
              <a:gd name="connsiteY326-32170" fmla="*/ 3067 h 2020169"/>
              <a:gd name="connsiteX327-32171" fmla="*/ 1835474 w 4011346"/>
              <a:gd name="connsiteY327-32172" fmla="*/ 41195 h 2020169"/>
              <a:gd name="connsiteX328-32173" fmla="*/ 1818788 w 4011346"/>
              <a:gd name="connsiteY328-32174" fmla="*/ 81242 h 2020169"/>
              <a:gd name="connsiteX329-32175" fmla="*/ 1838813 w 4011346"/>
              <a:gd name="connsiteY329-32176" fmla="*/ 134636 h 2020169"/>
              <a:gd name="connsiteX330-32177" fmla="*/ 1782079 w 4011346"/>
              <a:gd name="connsiteY330-32178" fmla="*/ 121287 h 2020169"/>
              <a:gd name="connsiteX331-32179" fmla="*/ 1768731 w 4011346"/>
              <a:gd name="connsiteY331-32180" fmla="*/ 168009 h 2020169"/>
              <a:gd name="connsiteX332-32181" fmla="*/ 1705322 w 4011346"/>
              <a:gd name="connsiteY332-32182" fmla="*/ 191369 h 2020169"/>
              <a:gd name="connsiteX333-32183" fmla="*/ 1685300 w 4011346"/>
              <a:gd name="connsiteY333-32184" fmla="*/ 164671 h 2020169"/>
              <a:gd name="connsiteX334-32185" fmla="*/ 1615218 w 4011346"/>
              <a:gd name="connsiteY334-32186" fmla="*/ 168009 h 2020169"/>
              <a:gd name="connsiteX335-32187" fmla="*/ 1638579 w 4011346"/>
              <a:gd name="connsiteY335-32188" fmla="*/ 198044 h 2020169"/>
              <a:gd name="connsiteX336-32189" fmla="*/ 1528449 w 4011346"/>
              <a:gd name="connsiteY336-32190" fmla="*/ 224740 h 2020169"/>
              <a:gd name="connsiteX337-32191" fmla="*/ 1465043 w 4011346"/>
              <a:gd name="connsiteY337-32192" fmla="*/ 308171 h 2020169"/>
              <a:gd name="connsiteX338-32193" fmla="*/ 1448357 w 4011346"/>
              <a:gd name="connsiteY338-32194" fmla="*/ 334869 h 2020169"/>
              <a:gd name="connsiteX339-32195" fmla="*/ 1481729 w 4011346"/>
              <a:gd name="connsiteY339-32196" fmla="*/ 368242 h 2020169"/>
              <a:gd name="connsiteX340-32197" fmla="*/ 1481729 w 4011346"/>
              <a:gd name="connsiteY340-32198" fmla="*/ 398277 h 2020169"/>
              <a:gd name="connsiteX341-32199" fmla="*/ 1458368 w 4011346"/>
              <a:gd name="connsiteY341-32200" fmla="*/ 401614 h 2020169"/>
              <a:gd name="connsiteX342-32201" fmla="*/ 1458368 w 4011346"/>
              <a:gd name="connsiteY342-32202" fmla="*/ 381590 h 2020169"/>
              <a:gd name="connsiteX343-32203" fmla="*/ 1418322 w 4011346"/>
              <a:gd name="connsiteY343-32204" fmla="*/ 391602 h 2020169"/>
              <a:gd name="connsiteX344-32205" fmla="*/ 1368263 w 4011346"/>
              <a:gd name="connsiteY344-32206" fmla="*/ 398277 h 2020169"/>
              <a:gd name="connsiteX345-32207" fmla="*/ 1321542 w 4011346"/>
              <a:gd name="connsiteY345-32208" fmla="*/ 404951 h 2020169"/>
              <a:gd name="connsiteX346-32209" fmla="*/ 1318205 w 4011346"/>
              <a:gd name="connsiteY346-32210" fmla="*/ 491719 h 2020169"/>
              <a:gd name="connsiteX347-32211" fmla="*/ 1358252 w 4011346"/>
              <a:gd name="connsiteY347-32212" fmla="*/ 515080 h 2020169"/>
              <a:gd name="connsiteX348-32213" fmla="*/ 1374938 w 4011346"/>
              <a:gd name="connsiteY348-32214" fmla="*/ 545115 h 2020169"/>
              <a:gd name="connsiteX349-32215" fmla="*/ 1384949 w 4011346"/>
              <a:gd name="connsiteY349-32216" fmla="*/ 568475 h 2020169"/>
              <a:gd name="connsiteX350-32217" fmla="*/ 1394961 w 4011346"/>
              <a:gd name="connsiteY350-32218" fmla="*/ 618534 h 2020169"/>
              <a:gd name="connsiteX351-32219" fmla="*/ 1384949 w 4011346"/>
              <a:gd name="connsiteY351-32220" fmla="*/ 648569 h 2020169"/>
              <a:gd name="connsiteX352-32221" fmla="*/ 1358252 w 4011346"/>
              <a:gd name="connsiteY352-32222" fmla="*/ 615196 h 2020169"/>
              <a:gd name="connsiteX353-32223" fmla="*/ 1361589 w 4011346"/>
              <a:gd name="connsiteY353-32224" fmla="*/ 585161 h 2020169"/>
              <a:gd name="connsiteX354-32225" fmla="*/ 1351577 w 4011346"/>
              <a:gd name="connsiteY354-32226" fmla="*/ 545115 h 2020169"/>
              <a:gd name="connsiteX355-32227" fmla="*/ 1328217 w 4011346"/>
              <a:gd name="connsiteY355-32228" fmla="*/ 551789 h 2020169"/>
              <a:gd name="connsiteX356-32229" fmla="*/ 1281495 w 4011346"/>
              <a:gd name="connsiteY356-32230" fmla="*/ 515080 h 2020169"/>
              <a:gd name="connsiteX357-32231" fmla="*/ 1241449 w 4011346"/>
              <a:gd name="connsiteY357-32232" fmla="*/ 511742 h 2020169"/>
              <a:gd name="connsiteX358-32233" fmla="*/ 1241449 w 4011346"/>
              <a:gd name="connsiteY358-32234" fmla="*/ 558463 h 2020169"/>
              <a:gd name="connsiteX359-32235" fmla="*/ 1201402 w 4011346"/>
              <a:gd name="connsiteY359-32236" fmla="*/ 538440 h 2020169"/>
              <a:gd name="connsiteX360-32237" fmla="*/ 1228100 w 4011346"/>
              <a:gd name="connsiteY360-32238" fmla="*/ 588498 h 2020169"/>
              <a:gd name="connsiteX361-32239" fmla="*/ 1258135 w 4011346"/>
              <a:gd name="connsiteY361-32240" fmla="*/ 598510 h 2020169"/>
              <a:gd name="connsiteX362-32241" fmla="*/ 1258135 w 4011346"/>
              <a:gd name="connsiteY362-32242" fmla="*/ 618534 h 2020169"/>
              <a:gd name="connsiteX363-32243" fmla="*/ 1198065 w 4011346"/>
              <a:gd name="connsiteY363-32244" fmla="*/ 595173 h 2020169"/>
              <a:gd name="connsiteX364-32245" fmla="*/ 1181379 w 4011346"/>
              <a:gd name="connsiteY364-32246" fmla="*/ 595173 h 2020169"/>
              <a:gd name="connsiteX365-32247" fmla="*/ 1178041 w 4011346"/>
              <a:gd name="connsiteY365-32248" fmla="*/ 551789 h 2020169"/>
              <a:gd name="connsiteX366-32249" fmla="*/ 1171367 w 4011346"/>
              <a:gd name="connsiteY366-32250" fmla="*/ 465021 h 2020169"/>
              <a:gd name="connsiteX367-32251" fmla="*/ 1161355 w 4011346"/>
              <a:gd name="connsiteY367-32252" fmla="*/ 535103 h 2020169"/>
              <a:gd name="connsiteX368-32253" fmla="*/ 1137995 w 4011346"/>
              <a:gd name="connsiteY368-32254" fmla="*/ 565138 h 2020169"/>
              <a:gd name="connsiteX369-32255" fmla="*/ 1158018 w 4011346"/>
              <a:gd name="connsiteY369-32256" fmla="*/ 611859 h 2020169"/>
              <a:gd name="connsiteX370-32257" fmla="*/ 1158018 w 4011346"/>
              <a:gd name="connsiteY370-32258" fmla="*/ 645231 h 2020169"/>
              <a:gd name="connsiteX371-32259" fmla="*/ 1141332 w 4011346"/>
              <a:gd name="connsiteY371-32260" fmla="*/ 695290 h 2020169"/>
              <a:gd name="connsiteX372-32261" fmla="*/ 1154681 w 4011346"/>
              <a:gd name="connsiteY372-32262" fmla="*/ 728662 h 2020169"/>
              <a:gd name="connsiteX373-32263" fmla="*/ 1184716 w 4011346"/>
              <a:gd name="connsiteY373-32264" fmla="*/ 735336 h 2020169"/>
              <a:gd name="connsiteX374-32265" fmla="*/ 1221425 w 4011346"/>
              <a:gd name="connsiteY374-32266" fmla="*/ 742011 h 2020169"/>
              <a:gd name="connsiteX375-32267" fmla="*/ 1241449 w 4011346"/>
              <a:gd name="connsiteY375-32268" fmla="*/ 765371 h 2020169"/>
              <a:gd name="connsiteX376-32269" fmla="*/ 1258135 w 4011346"/>
              <a:gd name="connsiteY376-32270" fmla="*/ 808755 h 2020169"/>
              <a:gd name="connsiteX377-32271" fmla="*/ 1258135 w 4011346"/>
              <a:gd name="connsiteY377-32272" fmla="*/ 808755 h 2020169"/>
              <a:gd name="connsiteX378-32273" fmla="*/ 1254798 w 4011346"/>
              <a:gd name="connsiteY378-32274" fmla="*/ 842128 h 2020169"/>
              <a:gd name="connsiteX379-32275" fmla="*/ 1274821 w 4011346"/>
              <a:gd name="connsiteY379-32276" fmla="*/ 862151 h 2020169"/>
              <a:gd name="connsiteX380-32277" fmla="*/ 1244786 w 4011346"/>
              <a:gd name="connsiteY380-32278" fmla="*/ 868826 h 2020169"/>
              <a:gd name="connsiteX381-32279" fmla="*/ 1224763 w 4011346"/>
              <a:gd name="connsiteY381-32280" fmla="*/ 828779 h 2020169"/>
              <a:gd name="connsiteX382-32281" fmla="*/ 1224763 w 4011346"/>
              <a:gd name="connsiteY382-32282" fmla="*/ 788732 h 2020169"/>
              <a:gd name="connsiteX383-32283" fmla="*/ 1194727 w 4011346"/>
              <a:gd name="connsiteY383-32284" fmla="*/ 752023 h 2020169"/>
              <a:gd name="connsiteX384-32285" fmla="*/ 1164692 w 4011346"/>
              <a:gd name="connsiteY384-32286" fmla="*/ 795407 h 2020169"/>
              <a:gd name="connsiteX385-32287" fmla="*/ 1178041 w 4011346"/>
              <a:gd name="connsiteY385-32288" fmla="*/ 838790 h 2020169"/>
              <a:gd name="connsiteX386-32289" fmla="*/ 1137995 w 4011346"/>
              <a:gd name="connsiteY386-32290" fmla="*/ 895523 h 2020169"/>
              <a:gd name="connsiteX387-32291" fmla="*/ 1097948 w 4011346"/>
              <a:gd name="connsiteY387-32292" fmla="*/ 952256 h 2020169"/>
              <a:gd name="connsiteX388-32293" fmla="*/ 1007843 w 4011346"/>
              <a:gd name="connsiteY388-32294" fmla="*/ 915547 h 2020169"/>
              <a:gd name="connsiteX389-32295" fmla="*/ 1074587 w 4011346"/>
              <a:gd name="connsiteY389-32296" fmla="*/ 912209 h 2020169"/>
              <a:gd name="connsiteX390-32297" fmla="*/ 1107960 w 4011346"/>
              <a:gd name="connsiteY390-32298" fmla="*/ 848802 h 2020169"/>
              <a:gd name="connsiteX391-32299" fmla="*/ 1121309 w 4011346"/>
              <a:gd name="connsiteY391-32300" fmla="*/ 805418 h 2020169"/>
              <a:gd name="connsiteX392-32301" fmla="*/ 1127983 w 4011346"/>
              <a:gd name="connsiteY392-32302" fmla="*/ 772046 h 2020169"/>
              <a:gd name="connsiteX393-32303" fmla="*/ 1117971 w 4011346"/>
              <a:gd name="connsiteY393-32304" fmla="*/ 755360 h 2020169"/>
              <a:gd name="connsiteX394-32305" fmla="*/ 1114634 w 4011346"/>
              <a:gd name="connsiteY394-32306" fmla="*/ 705301 h 2020169"/>
              <a:gd name="connsiteX395-32307" fmla="*/ 1104622 w 4011346"/>
              <a:gd name="connsiteY395-32308" fmla="*/ 625208 h 2020169"/>
              <a:gd name="connsiteX396-32309" fmla="*/ 1101285 w 4011346"/>
              <a:gd name="connsiteY396-32310" fmla="*/ 565138 h 2020169"/>
              <a:gd name="connsiteX397-32311" fmla="*/ 1124646 w 4011346"/>
              <a:gd name="connsiteY397-32312" fmla="*/ 471696 h 2020169"/>
              <a:gd name="connsiteX398-32313" fmla="*/ 1031203 w 4011346"/>
              <a:gd name="connsiteY398-32314" fmla="*/ 461684 h 2020169"/>
              <a:gd name="connsiteX399-32315" fmla="*/ 1014517 w 4011346"/>
              <a:gd name="connsiteY399-32316" fmla="*/ 518417 h 2020169"/>
              <a:gd name="connsiteX400-32317" fmla="*/ 1024529 w 4011346"/>
              <a:gd name="connsiteY400-32318" fmla="*/ 565138 h 2020169"/>
              <a:gd name="connsiteX401-32319" fmla="*/ 981145 w 4011346"/>
              <a:gd name="connsiteY401-32320" fmla="*/ 618534 h 2020169"/>
              <a:gd name="connsiteX402-32321" fmla="*/ 991157 w 4011346"/>
              <a:gd name="connsiteY402-32322" fmla="*/ 655243 h 2020169"/>
              <a:gd name="connsiteX403-32323" fmla="*/ 981145 w 4011346"/>
              <a:gd name="connsiteY403-32324" fmla="*/ 701964 h 2020169"/>
              <a:gd name="connsiteX404-32325" fmla="*/ 1001168 w 4011346"/>
              <a:gd name="connsiteY404-32326" fmla="*/ 725325 h 2020169"/>
              <a:gd name="connsiteX405-32327" fmla="*/ 1017854 w 4011346"/>
              <a:gd name="connsiteY405-32328" fmla="*/ 772046 h 2020169"/>
              <a:gd name="connsiteX406-32329" fmla="*/ 1047890 w 4011346"/>
              <a:gd name="connsiteY406-32330" fmla="*/ 758697 h 2020169"/>
              <a:gd name="connsiteX407-32331" fmla="*/ 1014517 w 4011346"/>
              <a:gd name="connsiteY407-32332" fmla="*/ 812093 h 2020169"/>
              <a:gd name="connsiteX408-32333" fmla="*/ 957784 w 4011346"/>
              <a:gd name="connsiteY408-32334" fmla="*/ 758697 h 2020169"/>
              <a:gd name="connsiteX409-32335" fmla="*/ 884365 w 4011346"/>
              <a:gd name="connsiteY409-32336" fmla="*/ 721988 h 2020169"/>
              <a:gd name="connsiteX410-32337" fmla="*/ 824295 w 4011346"/>
              <a:gd name="connsiteY410-32338" fmla="*/ 698627 h 2020169"/>
              <a:gd name="connsiteX411-32339" fmla="*/ 810946 w 4011346"/>
              <a:gd name="connsiteY411-32340" fmla="*/ 735336 h 2020169"/>
              <a:gd name="connsiteX412-32341" fmla="*/ 827633 w 4011346"/>
              <a:gd name="connsiteY412-32342" fmla="*/ 772046 h 2020169"/>
              <a:gd name="connsiteX413-32343" fmla="*/ 814284 w 4011346"/>
              <a:gd name="connsiteY413-32344" fmla="*/ 795407 h 2020169"/>
              <a:gd name="connsiteX414-32345" fmla="*/ 800935 w 4011346"/>
              <a:gd name="connsiteY414-32346" fmla="*/ 812093 h 2020169"/>
              <a:gd name="connsiteX415-32347" fmla="*/ 770900 w 4011346"/>
              <a:gd name="connsiteY415-32348" fmla="*/ 755360 h 2020169"/>
              <a:gd name="connsiteX416-32349" fmla="*/ 744202 w 4011346"/>
              <a:gd name="connsiteY416-32350" fmla="*/ 792069 h 2020169"/>
              <a:gd name="connsiteX417-32351" fmla="*/ 707492 w 4011346"/>
              <a:gd name="connsiteY417-32352" fmla="*/ 785395 h 2020169"/>
              <a:gd name="connsiteX418-32353" fmla="*/ 654097 w 4011346"/>
              <a:gd name="connsiteY418-32354" fmla="*/ 822104 h 2020169"/>
              <a:gd name="connsiteX419-32355" fmla="*/ 644085 w 4011346"/>
              <a:gd name="connsiteY419-32356" fmla="*/ 798744 h 2020169"/>
              <a:gd name="connsiteX420-32357" fmla="*/ 654097 w 4011346"/>
              <a:gd name="connsiteY420-32358" fmla="*/ 762034 h 2020169"/>
              <a:gd name="connsiteX421-32359" fmla="*/ 614050 w 4011346"/>
              <a:gd name="connsiteY421-32360" fmla="*/ 798744 h 2020169"/>
              <a:gd name="connsiteX422-32361" fmla="*/ 594027 w 4011346"/>
              <a:gd name="connsiteY422-32362" fmla="*/ 798744 h 2020169"/>
              <a:gd name="connsiteX423-32363" fmla="*/ 533957 w 4011346"/>
              <a:gd name="connsiteY423-32364" fmla="*/ 832116 h 2020169"/>
              <a:gd name="connsiteX424-32365" fmla="*/ 510596 w 4011346"/>
              <a:gd name="connsiteY424-32366" fmla="*/ 855477 h 2020169"/>
              <a:gd name="connsiteX425-32367" fmla="*/ 500584 w 4011346"/>
              <a:gd name="connsiteY425-32368" fmla="*/ 902198 h 2020169"/>
              <a:gd name="connsiteX426-32369" fmla="*/ 450526 w 4011346"/>
              <a:gd name="connsiteY426-32370" fmla="*/ 888849 h 2020169"/>
              <a:gd name="connsiteX427-32371" fmla="*/ 433840 w 4011346"/>
              <a:gd name="connsiteY427-32372" fmla="*/ 852139 h 2020169"/>
              <a:gd name="connsiteX428-32373" fmla="*/ 467212 w 4011346"/>
              <a:gd name="connsiteY428-32374" fmla="*/ 822104 h 2020169"/>
              <a:gd name="connsiteX429-32375" fmla="*/ 453863 w 4011346"/>
              <a:gd name="connsiteY429-32376" fmla="*/ 798744 h 2020169"/>
              <a:gd name="connsiteX430-32377" fmla="*/ 390456 w 4011346"/>
              <a:gd name="connsiteY430-32378" fmla="*/ 768709 h 2020169"/>
              <a:gd name="connsiteX431-32379" fmla="*/ 417154 w 4011346"/>
              <a:gd name="connsiteY431-32380" fmla="*/ 818767 h 2020169"/>
              <a:gd name="connsiteX432-32381" fmla="*/ 407142 w 4011346"/>
              <a:gd name="connsiteY432-32382" fmla="*/ 862151 h 2020169"/>
              <a:gd name="connsiteX433-32383" fmla="*/ 413817 w 4011346"/>
              <a:gd name="connsiteY433-32384" fmla="*/ 898861 h 2020169"/>
              <a:gd name="connsiteX434-32385" fmla="*/ 427165 w 4011346"/>
              <a:gd name="connsiteY434-32386" fmla="*/ 922221 h 2020169"/>
              <a:gd name="connsiteX435-32387" fmla="*/ 413817 w 4011346"/>
              <a:gd name="connsiteY435-32388" fmla="*/ 952256 h 2020169"/>
              <a:gd name="connsiteX436-32389" fmla="*/ 390456 w 4011346"/>
              <a:gd name="connsiteY436-32390" fmla="*/ 928896 h 2020169"/>
              <a:gd name="connsiteX437-32391" fmla="*/ 360421 w 4011346"/>
              <a:gd name="connsiteY437-32392" fmla="*/ 925558 h 2020169"/>
              <a:gd name="connsiteX438-32393" fmla="*/ 333723 w 4011346"/>
              <a:gd name="connsiteY438-32394" fmla="*/ 965605 h 2020169"/>
              <a:gd name="connsiteX439-32395" fmla="*/ 307025 w 4011346"/>
              <a:gd name="connsiteY439-32396" fmla="*/ 985628 h 2020169"/>
              <a:gd name="connsiteX440-32397" fmla="*/ 320374 w 4011346"/>
              <a:gd name="connsiteY440-32398" fmla="*/ 1012326 h 2020169"/>
              <a:gd name="connsiteX441-32399" fmla="*/ 303688 w 4011346"/>
              <a:gd name="connsiteY441-32400" fmla="*/ 1035687 h 2020169"/>
              <a:gd name="connsiteX442-32401" fmla="*/ 233606 w 4011346"/>
              <a:gd name="connsiteY442-32402" fmla="*/ 998977 h 2020169"/>
              <a:gd name="connsiteX443-32403" fmla="*/ 243618 w 4011346"/>
              <a:gd name="connsiteY443-32404" fmla="*/ 1049036 h 2020169"/>
              <a:gd name="connsiteX444-32405" fmla="*/ 263641 w 4011346"/>
              <a:gd name="connsiteY444-32406" fmla="*/ 1069059 h 2020169"/>
              <a:gd name="connsiteX445-32407" fmla="*/ 250292 w 4011346"/>
              <a:gd name="connsiteY445-32408" fmla="*/ 1082408 h 2020169"/>
              <a:gd name="connsiteX446-32409" fmla="*/ 193560 w 4011346"/>
              <a:gd name="connsiteY446-32410" fmla="*/ 1045698 h 2020169"/>
              <a:gd name="connsiteX447-32411" fmla="*/ 170199 w 4011346"/>
              <a:gd name="connsiteY447-32412" fmla="*/ 1005652 h 2020169"/>
              <a:gd name="connsiteX448-32413" fmla="*/ 170199 w 4011346"/>
              <a:gd name="connsiteY448-32414" fmla="*/ 958931 h 2020169"/>
              <a:gd name="connsiteX449-32415" fmla="*/ 133490 w 4011346"/>
              <a:gd name="connsiteY449-32416" fmla="*/ 882174 h 2020169"/>
              <a:gd name="connsiteX450-32417" fmla="*/ 196897 w 4011346"/>
              <a:gd name="connsiteY450-32418" fmla="*/ 912209 h 2020169"/>
              <a:gd name="connsiteX451-32419" fmla="*/ 256967 w 4011346"/>
              <a:gd name="connsiteY451-32420" fmla="*/ 942244 h 2020169"/>
              <a:gd name="connsiteX452-32421" fmla="*/ 293676 w 4011346"/>
              <a:gd name="connsiteY452-32422" fmla="*/ 945582 h 2020169"/>
              <a:gd name="connsiteX453-32423" fmla="*/ 327049 w 4011346"/>
              <a:gd name="connsiteY453-32424" fmla="*/ 915547 h 2020169"/>
              <a:gd name="connsiteX454-32425" fmla="*/ 343735 w 4011346"/>
              <a:gd name="connsiteY454-32426" fmla="*/ 878837 h 2020169"/>
              <a:gd name="connsiteX455-32427" fmla="*/ 333723 w 4011346"/>
              <a:gd name="connsiteY455-32428" fmla="*/ 828779 h 2020169"/>
              <a:gd name="connsiteX456-32429" fmla="*/ 290339 w 4011346"/>
              <a:gd name="connsiteY456-32430" fmla="*/ 808755 h 2020169"/>
              <a:gd name="connsiteX457-32431" fmla="*/ 236944 w 4011346"/>
              <a:gd name="connsiteY457-32432" fmla="*/ 762034 h 2020169"/>
              <a:gd name="connsiteX458" fmla="*/ 133490 w 4011346"/>
              <a:gd name="connsiteY458" fmla="*/ 705301 h 2020169"/>
              <a:gd name="connsiteX0-32433" fmla="*/ 133490 w 4011346"/>
              <a:gd name="connsiteY0-32434" fmla="*/ 705301 h 2020169"/>
              <a:gd name="connsiteX1-32435" fmla="*/ 46722 w 4011346"/>
              <a:gd name="connsiteY1-32436" fmla="*/ 735336 h 2020169"/>
              <a:gd name="connsiteX2-32437" fmla="*/ 33373 w 4011346"/>
              <a:gd name="connsiteY2-32438" fmla="*/ 765371 h 2020169"/>
              <a:gd name="connsiteX3-32439" fmla="*/ 43384 w 4011346"/>
              <a:gd name="connsiteY3-32440" fmla="*/ 795407 h 2020169"/>
              <a:gd name="connsiteX4-32441" fmla="*/ 60071 w 4011346"/>
              <a:gd name="connsiteY4-32442" fmla="*/ 822104 h 2020169"/>
              <a:gd name="connsiteX5-32443" fmla="*/ 73419 w 4011346"/>
              <a:gd name="connsiteY5-32444" fmla="*/ 852139 h 2020169"/>
              <a:gd name="connsiteX6-32445" fmla="*/ 56733 w 4011346"/>
              <a:gd name="connsiteY6-32446" fmla="*/ 875500 h 2020169"/>
              <a:gd name="connsiteX7-32447" fmla="*/ 76757 w 4011346"/>
              <a:gd name="connsiteY7-32448" fmla="*/ 955593 h 2020169"/>
              <a:gd name="connsiteX8-32449" fmla="*/ 66745 w 4011346"/>
              <a:gd name="connsiteY8-32450" fmla="*/ 972280 h 2020169"/>
              <a:gd name="connsiteX9-32451" fmla="*/ 70082 w 4011346"/>
              <a:gd name="connsiteY9-32452" fmla="*/ 998977 h 2020169"/>
              <a:gd name="connsiteX10-32453" fmla="*/ 70082 w 4011346"/>
              <a:gd name="connsiteY10-32454" fmla="*/ 1039024 h 2020169"/>
              <a:gd name="connsiteX11-32455" fmla="*/ 80094 w 4011346"/>
              <a:gd name="connsiteY11-32456" fmla="*/ 1059047 h 2020169"/>
              <a:gd name="connsiteX12-32457" fmla="*/ 76757 w 4011346"/>
              <a:gd name="connsiteY12-32458" fmla="*/ 1082408 h 2020169"/>
              <a:gd name="connsiteX13-32459" fmla="*/ 106792 w 4011346"/>
              <a:gd name="connsiteY13-32460" fmla="*/ 1115780 h 2020169"/>
              <a:gd name="connsiteX14-32461" fmla="*/ 106792 w 4011346"/>
              <a:gd name="connsiteY14-32462" fmla="*/ 1145815 h 2020169"/>
              <a:gd name="connsiteX15-32463" fmla="*/ 13349 w 4011346"/>
              <a:gd name="connsiteY15-32464" fmla="*/ 1235920 h 2020169"/>
              <a:gd name="connsiteX16-32465" fmla="*/ 33373 w 4011346"/>
              <a:gd name="connsiteY16-32466" fmla="*/ 1269293 h 2020169"/>
              <a:gd name="connsiteX17-32467" fmla="*/ 33373 w 4011346"/>
              <a:gd name="connsiteY17-32468" fmla="*/ 1269293 h 2020169"/>
              <a:gd name="connsiteX18-32469" fmla="*/ 16687 w 4011346"/>
              <a:gd name="connsiteY18-32470" fmla="*/ 1299328 h 2020169"/>
              <a:gd name="connsiteX19-32471" fmla="*/ 3338 w 4011346"/>
              <a:gd name="connsiteY19-32472" fmla="*/ 1329363 h 2020169"/>
              <a:gd name="connsiteX20-32473" fmla="*/ 0 w 4011346"/>
              <a:gd name="connsiteY20-32474" fmla="*/ 1389433 h 2020169"/>
              <a:gd name="connsiteX21-32475" fmla="*/ 16687 w 4011346"/>
              <a:gd name="connsiteY21-32476" fmla="*/ 1432817 h 2020169"/>
              <a:gd name="connsiteX22-32477" fmla="*/ 20024 w 4011346"/>
              <a:gd name="connsiteY22-32478" fmla="*/ 1466189 h 2020169"/>
              <a:gd name="connsiteX23-32479" fmla="*/ 56733 w 4011346"/>
              <a:gd name="connsiteY23-32480" fmla="*/ 1476201 h 2020169"/>
              <a:gd name="connsiteX24-32481" fmla="*/ 116803 w 4011346"/>
              <a:gd name="connsiteY24-32482" fmla="*/ 1562969 h 2020169"/>
              <a:gd name="connsiteX25-32483" fmla="*/ 96780 w 4011346"/>
              <a:gd name="connsiteY25-32484" fmla="*/ 1586329 h 2020169"/>
              <a:gd name="connsiteX26-32485" fmla="*/ 93443 w 4011346"/>
              <a:gd name="connsiteY26-32486" fmla="*/ 1616364 h 2020169"/>
              <a:gd name="connsiteX27-32487" fmla="*/ 120141 w 4011346"/>
              <a:gd name="connsiteY27-32488" fmla="*/ 1619701 h 2020169"/>
              <a:gd name="connsiteX28-32489" fmla="*/ 160187 w 4011346"/>
              <a:gd name="connsiteY28-32490" fmla="*/ 1633050 h 2020169"/>
              <a:gd name="connsiteX29-32491" fmla="*/ 186885 w 4011346"/>
              <a:gd name="connsiteY29-32492" fmla="*/ 1646399 h 2020169"/>
              <a:gd name="connsiteX30-32493" fmla="*/ 213583 w 4011346"/>
              <a:gd name="connsiteY30-32494" fmla="*/ 1676434 h 2020169"/>
              <a:gd name="connsiteX31-32495" fmla="*/ 243618 w 4011346"/>
              <a:gd name="connsiteY31-32496" fmla="*/ 1679771 h 2020169"/>
              <a:gd name="connsiteX32-32497" fmla="*/ 287002 w 4011346"/>
              <a:gd name="connsiteY32-32498" fmla="*/ 1709807 h 2020169"/>
              <a:gd name="connsiteX33-32499" fmla="*/ 310363 w 4011346"/>
              <a:gd name="connsiteY33-32500" fmla="*/ 1719818 h 2020169"/>
              <a:gd name="connsiteX34-32501" fmla="*/ 310363 w 4011346"/>
              <a:gd name="connsiteY34-32502" fmla="*/ 1756528 h 2020169"/>
              <a:gd name="connsiteX35-32503" fmla="*/ 270316 w 4011346"/>
              <a:gd name="connsiteY35-32504" fmla="*/ 1796574 h 2020169"/>
              <a:gd name="connsiteX36-32505" fmla="*/ 280327 w 4011346"/>
              <a:gd name="connsiteY36-32506" fmla="*/ 1819935 h 2020169"/>
              <a:gd name="connsiteX37-32507" fmla="*/ 273653 w 4011346"/>
              <a:gd name="connsiteY37-32508" fmla="*/ 1839958 h 2020169"/>
              <a:gd name="connsiteX38-32509" fmla="*/ 266979 w 4011346"/>
              <a:gd name="connsiteY38-32510" fmla="*/ 1856644 h 2020169"/>
              <a:gd name="connsiteX39-32511" fmla="*/ 240281 w 4011346"/>
              <a:gd name="connsiteY39-32512" fmla="*/ 1896691 h 2020169"/>
              <a:gd name="connsiteX40-32513" fmla="*/ 307025 w 4011346"/>
              <a:gd name="connsiteY40-32514" fmla="*/ 1933401 h 2020169"/>
              <a:gd name="connsiteX41-32515" fmla="*/ 337060 w 4011346"/>
              <a:gd name="connsiteY41-32516" fmla="*/ 1940075 h 2020169"/>
              <a:gd name="connsiteX42-32517" fmla="*/ 360421 w 4011346"/>
              <a:gd name="connsiteY42-32518" fmla="*/ 1946750 h 2020169"/>
              <a:gd name="connsiteX43-32519" fmla="*/ 380444 w 4011346"/>
              <a:gd name="connsiteY43-32520" fmla="*/ 1953424 h 2020169"/>
              <a:gd name="connsiteX44-32521" fmla="*/ 407142 w 4011346"/>
              <a:gd name="connsiteY44-32522" fmla="*/ 1973447 h 2020169"/>
              <a:gd name="connsiteX45-32523" fmla="*/ 437177 w 4011346"/>
              <a:gd name="connsiteY45-32524" fmla="*/ 1970110 h 2020169"/>
              <a:gd name="connsiteX46-32525" fmla="*/ 507259 w 4011346"/>
              <a:gd name="connsiteY46-32526" fmla="*/ 2020169 h 2020169"/>
              <a:gd name="connsiteX47-32527" fmla="*/ 517271 w 4011346"/>
              <a:gd name="connsiteY47-32528" fmla="*/ 2006820 h 2020169"/>
              <a:gd name="connsiteX48-32529" fmla="*/ 507259 w 4011346"/>
              <a:gd name="connsiteY48-32530" fmla="*/ 1966773 h 2020169"/>
              <a:gd name="connsiteX49-32531" fmla="*/ 500584 w 4011346"/>
              <a:gd name="connsiteY49-32532" fmla="*/ 1933401 h 2020169"/>
              <a:gd name="connsiteX50-32533" fmla="*/ 483898 w 4011346"/>
              <a:gd name="connsiteY50-32534" fmla="*/ 1890017 h 2020169"/>
              <a:gd name="connsiteX51-32535" fmla="*/ 513933 w 4011346"/>
              <a:gd name="connsiteY51-32536" fmla="*/ 1869993 h 2020169"/>
              <a:gd name="connsiteX52-32537" fmla="*/ 547306 w 4011346"/>
              <a:gd name="connsiteY52-32538" fmla="*/ 1846633 h 2020169"/>
              <a:gd name="connsiteX53-32539" fmla="*/ 527282 w 4011346"/>
              <a:gd name="connsiteY53-32540" fmla="*/ 1829947 h 2020169"/>
              <a:gd name="connsiteX54-32541" fmla="*/ 517271 w 4011346"/>
              <a:gd name="connsiteY54-32542" fmla="*/ 1796574 h 2020169"/>
              <a:gd name="connsiteX55-32543" fmla="*/ 480561 w 4011346"/>
              <a:gd name="connsiteY55-32544" fmla="*/ 1779888 h 2020169"/>
              <a:gd name="connsiteX56-32545" fmla="*/ 470549 w 4011346"/>
              <a:gd name="connsiteY56-32546" fmla="*/ 1759865 h 2020169"/>
              <a:gd name="connsiteX57-32547" fmla="*/ 480561 w 4011346"/>
              <a:gd name="connsiteY57-32548" fmla="*/ 1729830 h 2020169"/>
              <a:gd name="connsiteX58-32549" fmla="*/ 490573 w 4011346"/>
              <a:gd name="connsiteY58-32550" fmla="*/ 1689783 h 2020169"/>
              <a:gd name="connsiteX59-32551" fmla="*/ 513933 w 4011346"/>
              <a:gd name="connsiteY59-32552" fmla="*/ 1709807 h 2020169"/>
              <a:gd name="connsiteX60-32553" fmla="*/ 520608 w 4011346"/>
              <a:gd name="connsiteY60-32554" fmla="*/ 1693120 h 2020169"/>
              <a:gd name="connsiteX61-32555" fmla="*/ 543968 w 4011346"/>
              <a:gd name="connsiteY61-32556" fmla="*/ 1656411 h 2020169"/>
              <a:gd name="connsiteX62-32557" fmla="*/ 574003 w 4011346"/>
              <a:gd name="connsiteY62-32558" fmla="*/ 1639725 h 2020169"/>
              <a:gd name="connsiteX63-32559" fmla="*/ 590690 w 4011346"/>
              <a:gd name="connsiteY63-32560" fmla="*/ 1653074 h 2020169"/>
              <a:gd name="connsiteX64-32561" fmla="*/ 610713 w 4011346"/>
              <a:gd name="connsiteY64-32562" fmla="*/ 1626376 h 2020169"/>
              <a:gd name="connsiteX65-32563" fmla="*/ 630736 w 4011346"/>
              <a:gd name="connsiteY65-32564" fmla="*/ 1653074 h 2020169"/>
              <a:gd name="connsiteX66-32565" fmla="*/ 657434 w 4011346"/>
              <a:gd name="connsiteY66-32566" fmla="*/ 1676434 h 2020169"/>
              <a:gd name="connsiteX67-32567" fmla="*/ 674120 w 4011346"/>
              <a:gd name="connsiteY67-32568" fmla="*/ 1683109 h 2020169"/>
              <a:gd name="connsiteX68-32569" fmla="*/ 697481 w 4011346"/>
              <a:gd name="connsiteY68-32570" fmla="*/ 1683109 h 2020169"/>
              <a:gd name="connsiteX69-32571" fmla="*/ 717504 w 4011346"/>
              <a:gd name="connsiteY69-32572" fmla="*/ 1669760 h 2020169"/>
              <a:gd name="connsiteX70-32573" fmla="*/ 744202 w 4011346"/>
              <a:gd name="connsiteY70-32574" fmla="*/ 1669760 h 2020169"/>
              <a:gd name="connsiteX71-32575" fmla="*/ 760888 w 4011346"/>
              <a:gd name="connsiteY71-32576" fmla="*/ 1666423 h 2020169"/>
              <a:gd name="connsiteX72-32577" fmla="*/ 790923 w 4011346"/>
              <a:gd name="connsiteY72-32578" fmla="*/ 1699795 h 2020169"/>
              <a:gd name="connsiteX73-32579" fmla="*/ 797598 w 4011346"/>
              <a:gd name="connsiteY73-32580" fmla="*/ 1673097 h 2020169"/>
              <a:gd name="connsiteX74-32581" fmla="*/ 817621 w 4011346"/>
              <a:gd name="connsiteY74-32582" fmla="*/ 1689783 h 2020169"/>
              <a:gd name="connsiteX75-32583" fmla="*/ 837644 w 4011346"/>
              <a:gd name="connsiteY75-32584" fmla="*/ 1666423 h 2020169"/>
              <a:gd name="connsiteX76-32585" fmla="*/ 827633 w 4011346"/>
              <a:gd name="connsiteY76-32586" fmla="*/ 1646399 h 2020169"/>
              <a:gd name="connsiteX77-32587" fmla="*/ 810946 w 4011346"/>
              <a:gd name="connsiteY77-32588" fmla="*/ 1633050 h 2020169"/>
              <a:gd name="connsiteX78-32589" fmla="*/ 810946 w 4011346"/>
              <a:gd name="connsiteY78-32590" fmla="*/ 1606353 h 2020169"/>
              <a:gd name="connsiteX79-32591" fmla="*/ 810946 w 4011346"/>
              <a:gd name="connsiteY79-32592" fmla="*/ 1593004 h 2020169"/>
              <a:gd name="connsiteX80-32593" fmla="*/ 830970 w 4011346"/>
              <a:gd name="connsiteY80-32594" fmla="*/ 1589666 h 2020169"/>
              <a:gd name="connsiteX81-32595" fmla="*/ 840981 w 4011346"/>
              <a:gd name="connsiteY81-32596" fmla="*/ 1586329 h 2020169"/>
              <a:gd name="connsiteX82-32597" fmla="*/ 820958 w 4011346"/>
              <a:gd name="connsiteY82-32598" fmla="*/ 1549620 h 2020169"/>
              <a:gd name="connsiteX83-32599" fmla="*/ 854330 w 4011346"/>
              <a:gd name="connsiteY83-32600" fmla="*/ 1542945 h 2020169"/>
              <a:gd name="connsiteX84-32601" fmla="*/ 891040 w 4011346"/>
              <a:gd name="connsiteY84-32602" fmla="*/ 1549620 h 2020169"/>
              <a:gd name="connsiteX85-32603" fmla="*/ 964459 w 4011346"/>
              <a:gd name="connsiteY85-32604" fmla="*/ 1506236 h 2020169"/>
              <a:gd name="connsiteX86-32605" fmla="*/ 1001168 w 4011346"/>
              <a:gd name="connsiteY86-32606" fmla="*/ 1506236 h 2020169"/>
              <a:gd name="connsiteX87-32607" fmla="*/ 1027866 w 4011346"/>
              <a:gd name="connsiteY87-32608" fmla="*/ 1482875 h 2020169"/>
              <a:gd name="connsiteX88-32609" fmla="*/ 1047890 w 4011346"/>
              <a:gd name="connsiteY88-32610" fmla="*/ 1492887 h 2020169"/>
              <a:gd name="connsiteX89-32611" fmla="*/ 1067913 w 4011346"/>
              <a:gd name="connsiteY89-32612" fmla="*/ 1502898 h 2020169"/>
              <a:gd name="connsiteX90-32613" fmla="*/ 1087936 w 4011346"/>
              <a:gd name="connsiteY90-32614" fmla="*/ 1529596 h 2020169"/>
              <a:gd name="connsiteX91-32615" fmla="*/ 1074587 w 4011346"/>
              <a:gd name="connsiteY91-32616" fmla="*/ 1542945 h 2020169"/>
              <a:gd name="connsiteX92-32617" fmla="*/ 1104622 w 4011346"/>
              <a:gd name="connsiteY92-32618" fmla="*/ 1542945 h 2020169"/>
              <a:gd name="connsiteX93-32619" fmla="*/ 1107960 w 4011346"/>
              <a:gd name="connsiteY93-32620" fmla="*/ 1559631 h 2020169"/>
              <a:gd name="connsiteX94-32621" fmla="*/ 1121309 w 4011346"/>
              <a:gd name="connsiteY94-32622" fmla="*/ 1542945 h 2020169"/>
              <a:gd name="connsiteX95-32623" fmla="*/ 1134657 w 4011346"/>
              <a:gd name="connsiteY95-32624" fmla="*/ 1556294 h 2020169"/>
              <a:gd name="connsiteX96-32625" fmla="*/ 1134657 w 4011346"/>
              <a:gd name="connsiteY96-32626" fmla="*/ 1576317 h 2020169"/>
              <a:gd name="connsiteX97-32627" fmla="*/ 1148006 w 4011346"/>
              <a:gd name="connsiteY97-32628" fmla="*/ 1572980 h 2020169"/>
              <a:gd name="connsiteX98-32629" fmla="*/ 1208076 w 4011346"/>
              <a:gd name="connsiteY98-32630" fmla="*/ 1526259 h 2020169"/>
              <a:gd name="connsiteX99-32631" fmla="*/ 1211414 w 4011346"/>
              <a:gd name="connsiteY99-32632" fmla="*/ 1546282 h 2020169"/>
              <a:gd name="connsiteX100-32633" fmla="*/ 1244786 w 4011346"/>
              <a:gd name="connsiteY100-32634" fmla="*/ 1566306 h 2020169"/>
              <a:gd name="connsiteX101-32635" fmla="*/ 1264809 w 4011346"/>
              <a:gd name="connsiteY101-32636" fmla="*/ 1596341 h 2020169"/>
              <a:gd name="connsiteX102-32637" fmla="*/ 1298181 w 4011346"/>
              <a:gd name="connsiteY102-32638" fmla="*/ 1703132 h 2020169"/>
              <a:gd name="connsiteX103-32639" fmla="*/ 1308193 w 4011346"/>
              <a:gd name="connsiteY103-32640" fmla="*/ 1659748 h 2020169"/>
              <a:gd name="connsiteX104-32641" fmla="*/ 1344903 w 4011346"/>
              <a:gd name="connsiteY104-32642" fmla="*/ 1679771 h 2020169"/>
              <a:gd name="connsiteX105-32643" fmla="*/ 1388287 w 4011346"/>
              <a:gd name="connsiteY105-32644" fmla="*/ 1679771 h 2020169"/>
              <a:gd name="connsiteX106-32645" fmla="*/ 1394961 w 4011346"/>
              <a:gd name="connsiteY106-32646" fmla="*/ 1703132 h 2020169"/>
              <a:gd name="connsiteX107-32647" fmla="*/ 1435008 w 4011346"/>
              <a:gd name="connsiteY107-32648" fmla="*/ 1726493 h 2020169"/>
              <a:gd name="connsiteX108-32649" fmla="*/ 1465043 w 4011346"/>
              <a:gd name="connsiteY108-32650" fmla="*/ 1726493 h 2020169"/>
              <a:gd name="connsiteX109-32651" fmla="*/ 1491741 w 4011346"/>
              <a:gd name="connsiteY109-32652" fmla="*/ 1739842 h 2020169"/>
              <a:gd name="connsiteX110-32653" fmla="*/ 1535125 w 4011346"/>
              <a:gd name="connsiteY110-32654" fmla="*/ 1696458 h 2020169"/>
              <a:gd name="connsiteX111-32655" fmla="*/ 1571834 w 4011346"/>
              <a:gd name="connsiteY111-32656" fmla="*/ 1676434 h 2020169"/>
              <a:gd name="connsiteX112-32657" fmla="*/ 1608544 w 4011346"/>
              <a:gd name="connsiteY112-32658" fmla="*/ 1679771 h 2020169"/>
              <a:gd name="connsiteX113-32659" fmla="*/ 1655265 w 4011346"/>
              <a:gd name="connsiteY113-32660" fmla="*/ 1693120 h 2020169"/>
              <a:gd name="connsiteX114-32661" fmla="*/ 1681963 w 4011346"/>
              <a:gd name="connsiteY114-32662" fmla="*/ 1709807 h 2020169"/>
              <a:gd name="connsiteX115-32663" fmla="*/ 1735358 w 4011346"/>
              <a:gd name="connsiteY115-32664" fmla="*/ 1703132 h 2020169"/>
              <a:gd name="connsiteX116-32665" fmla="*/ 1745370 w 4011346"/>
              <a:gd name="connsiteY116-32666" fmla="*/ 1683109 h 2020169"/>
              <a:gd name="connsiteX117-32667" fmla="*/ 1738695 w 4011346"/>
              <a:gd name="connsiteY117-32668" fmla="*/ 1663085 h 2020169"/>
              <a:gd name="connsiteX118-32669" fmla="*/ 1765393 w 4011346"/>
              <a:gd name="connsiteY118-32670" fmla="*/ 1636388 h 2020169"/>
              <a:gd name="connsiteX119-32671" fmla="*/ 1778742 w 4011346"/>
              <a:gd name="connsiteY119-32672" fmla="*/ 1633050 h 2020169"/>
              <a:gd name="connsiteX120-32673" fmla="*/ 1812114 w 4011346"/>
              <a:gd name="connsiteY120-32674" fmla="*/ 1649736 h 2020169"/>
              <a:gd name="connsiteX121-32675" fmla="*/ 1852161 w 4011346"/>
              <a:gd name="connsiteY121-32676" fmla="*/ 1663085 h 2020169"/>
              <a:gd name="connsiteX122-32677" fmla="*/ 1858836 w 4011346"/>
              <a:gd name="connsiteY122-32678" fmla="*/ 1689783 h 2020169"/>
              <a:gd name="connsiteX123-32679" fmla="*/ 1872184 w 4011346"/>
              <a:gd name="connsiteY123-32680" fmla="*/ 1696458 h 2020169"/>
              <a:gd name="connsiteX124-32681" fmla="*/ 1902219 w 4011346"/>
              <a:gd name="connsiteY124-32682" fmla="*/ 1699795 h 2020169"/>
              <a:gd name="connsiteX125-32683" fmla="*/ 1932254 w 4011346"/>
              <a:gd name="connsiteY125-32684" fmla="*/ 1683109 h 2020169"/>
              <a:gd name="connsiteX126-32685" fmla="*/ 1962290 w 4011346"/>
              <a:gd name="connsiteY126-32686" fmla="*/ 1696458 h 2020169"/>
              <a:gd name="connsiteX127-32687" fmla="*/ 1985650 w 4011346"/>
              <a:gd name="connsiteY127-32688" fmla="*/ 1709807 h 2020169"/>
              <a:gd name="connsiteX128-32689" fmla="*/ 1995662 w 4011346"/>
              <a:gd name="connsiteY128-32690" fmla="*/ 1719818 h 2020169"/>
              <a:gd name="connsiteX129-32691" fmla="*/ 2032371 w 4011346"/>
              <a:gd name="connsiteY129-32692" fmla="*/ 1739842 h 2020169"/>
              <a:gd name="connsiteX130-32693" fmla="*/ 2069081 w 4011346"/>
              <a:gd name="connsiteY130-32694" fmla="*/ 1736504 h 2020169"/>
              <a:gd name="connsiteX131-32695" fmla="*/ 2142500 w 4011346"/>
              <a:gd name="connsiteY131-32696" fmla="*/ 1693120 h 2020169"/>
              <a:gd name="connsiteX132-32697" fmla="*/ 2195895 w 4011346"/>
              <a:gd name="connsiteY132-32698" fmla="*/ 1706469 h 2020169"/>
              <a:gd name="connsiteX133-32699" fmla="*/ 2225930 w 4011346"/>
              <a:gd name="connsiteY133-32700" fmla="*/ 1716481 h 2020169"/>
              <a:gd name="connsiteX134-32701" fmla="*/ 2259303 w 4011346"/>
              <a:gd name="connsiteY134-32702" fmla="*/ 1703132 h 2020169"/>
              <a:gd name="connsiteX135-32703" fmla="*/ 2262640 w 4011346"/>
              <a:gd name="connsiteY135-32704" fmla="*/ 1676434 h 2020169"/>
              <a:gd name="connsiteX136-32705" fmla="*/ 2282663 w 4011346"/>
              <a:gd name="connsiteY136-32706" fmla="*/ 1646399 h 2020169"/>
              <a:gd name="connsiteX137-32707" fmla="*/ 2299349 w 4011346"/>
              <a:gd name="connsiteY137-32708" fmla="*/ 1593004 h 2020169"/>
              <a:gd name="connsiteX138-32709" fmla="*/ 2282663 w 4011346"/>
              <a:gd name="connsiteY138-32710" fmla="*/ 1596341 h 2020169"/>
              <a:gd name="connsiteX139-32711" fmla="*/ 2312698 w 4011346"/>
              <a:gd name="connsiteY139-32712" fmla="*/ 1569643 h 2020169"/>
              <a:gd name="connsiteX140-32713" fmla="*/ 2339396 w 4011346"/>
              <a:gd name="connsiteY140-32714" fmla="*/ 1566306 h 2020169"/>
              <a:gd name="connsiteX141-32715" fmla="*/ 2396129 w 4011346"/>
              <a:gd name="connsiteY141-32716" fmla="*/ 1576317 h 2020169"/>
              <a:gd name="connsiteX142-32717" fmla="*/ 2436176 w 4011346"/>
              <a:gd name="connsiteY142-32718" fmla="*/ 1603015 h 2020169"/>
              <a:gd name="connsiteX143-32719" fmla="*/ 2462873 w 4011346"/>
              <a:gd name="connsiteY143-32720" fmla="*/ 1633050 h 2020169"/>
              <a:gd name="connsiteX144-32721" fmla="*/ 2469548 w 4011346"/>
              <a:gd name="connsiteY144-32722" fmla="*/ 1669760 h 2020169"/>
              <a:gd name="connsiteX145-32723" fmla="*/ 2476222 w 4011346"/>
              <a:gd name="connsiteY145-32724" fmla="*/ 1709807 h 2020169"/>
              <a:gd name="connsiteX146-32725" fmla="*/ 2486234 w 4011346"/>
              <a:gd name="connsiteY146-32726" fmla="*/ 1729830 h 2020169"/>
              <a:gd name="connsiteX147-32727" fmla="*/ 2529618 w 4011346"/>
              <a:gd name="connsiteY147-32728" fmla="*/ 1743179 h 2020169"/>
              <a:gd name="connsiteX148-32729" fmla="*/ 2549641 w 4011346"/>
              <a:gd name="connsiteY148-32730" fmla="*/ 1763202 h 2020169"/>
              <a:gd name="connsiteX149-32731" fmla="*/ 2562990 w 4011346"/>
              <a:gd name="connsiteY149-32732" fmla="*/ 1796574 h 2020169"/>
              <a:gd name="connsiteX150-32733" fmla="*/ 2586351 w 4011346"/>
              <a:gd name="connsiteY150-32734" fmla="*/ 1789900 h 2020169"/>
              <a:gd name="connsiteX151-32735" fmla="*/ 2606374 w 4011346"/>
              <a:gd name="connsiteY151-32736" fmla="*/ 1779888 h 2020169"/>
              <a:gd name="connsiteX152-32737" fmla="*/ 2639746 w 4011346"/>
              <a:gd name="connsiteY152-32738" fmla="*/ 1763202 h 2020169"/>
              <a:gd name="connsiteX153-32739" fmla="*/ 2643084 w 4011346"/>
              <a:gd name="connsiteY153-32740" fmla="*/ 1779888 h 2020169"/>
              <a:gd name="connsiteX154-32741" fmla="*/ 2626398 w 4011346"/>
              <a:gd name="connsiteY154-32742" fmla="*/ 1809923 h 2020169"/>
              <a:gd name="connsiteX155-32743" fmla="*/ 2616386 w 4011346"/>
              <a:gd name="connsiteY155-32744" fmla="*/ 1846633 h 2020169"/>
              <a:gd name="connsiteX156-32745" fmla="*/ 2603037 w 4011346"/>
              <a:gd name="connsiteY156-32746" fmla="*/ 1900028 h 2020169"/>
              <a:gd name="connsiteX157-32747" fmla="*/ 2579676 w 4011346"/>
              <a:gd name="connsiteY157-32748" fmla="*/ 1873331 h 2020169"/>
              <a:gd name="connsiteX158-32749" fmla="*/ 2552979 w 4011346"/>
              <a:gd name="connsiteY158-32750" fmla="*/ 1896691 h 2020169"/>
              <a:gd name="connsiteX159-32751" fmla="*/ 2559653 w 4011346"/>
              <a:gd name="connsiteY159-32752" fmla="*/ 1923389 h 2020169"/>
              <a:gd name="connsiteX160-32753" fmla="*/ 2559653 w 4011346"/>
              <a:gd name="connsiteY160-32754" fmla="*/ 1960098 h 2020169"/>
              <a:gd name="connsiteX161-32755" fmla="*/ 2549641 w 4011346"/>
              <a:gd name="connsiteY161-32756" fmla="*/ 1980122 h 2020169"/>
              <a:gd name="connsiteX162-32757" fmla="*/ 2589688 w 4011346"/>
              <a:gd name="connsiteY162-32758" fmla="*/ 1960098 h 2020169"/>
              <a:gd name="connsiteX163-32759" fmla="*/ 2626398 w 4011346"/>
              <a:gd name="connsiteY163-32760" fmla="*/ 1970110 h 2020169"/>
              <a:gd name="connsiteX164-32761" fmla="*/ 2653095 w 4011346"/>
              <a:gd name="connsiteY164-32762" fmla="*/ 1946750 h 2020169"/>
              <a:gd name="connsiteX165-32763" fmla="*/ 2683130 w 4011346"/>
              <a:gd name="connsiteY165-32764" fmla="*/ 1893354 h 2020169"/>
              <a:gd name="connsiteX166-32765" fmla="*/ 2753212 w 4011346"/>
              <a:gd name="connsiteY166-32766" fmla="*/ 1806586 h 2020169"/>
              <a:gd name="connsiteX167-32767" fmla="*/ 2783247 w 4011346"/>
              <a:gd name="connsiteY167-32768" fmla="*/ 1736504 h 2020169"/>
              <a:gd name="connsiteX168-32769" fmla="*/ 2803271 w 4011346"/>
              <a:gd name="connsiteY168-32770" fmla="*/ 1633050 h 2020169"/>
              <a:gd name="connsiteX169-32771" fmla="*/ 2793259 w 4011346"/>
              <a:gd name="connsiteY169-32772" fmla="*/ 1582992 h 2020169"/>
              <a:gd name="connsiteX170-32773" fmla="*/ 2769898 w 4011346"/>
              <a:gd name="connsiteY170-32774" fmla="*/ 1549620 h 2020169"/>
              <a:gd name="connsiteX171-32775" fmla="*/ 2726514 w 4011346"/>
              <a:gd name="connsiteY171-32776" fmla="*/ 1549620 h 2020169"/>
              <a:gd name="connsiteX172-32777" fmla="*/ 2699817 w 4011346"/>
              <a:gd name="connsiteY172-32778" fmla="*/ 1549620 h 2020169"/>
              <a:gd name="connsiteX173-32779" fmla="*/ 2683130 w 4011346"/>
              <a:gd name="connsiteY173-32780" fmla="*/ 1529596 h 2020169"/>
              <a:gd name="connsiteX174-32781" fmla="*/ 2669781 w 4011346"/>
              <a:gd name="connsiteY174-32782" fmla="*/ 1509573 h 2020169"/>
              <a:gd name="connsiteX175-32783" fmla="*/ 2763224 w 4011346"/>
              <a:gd name="connsiteY175-32784" fmla="*/ 1392770 h 2020169"/>
              <a:gd name="connsiteX176-32785" fmla="*/ 2846654 w 4011346"/>
              <a:gd name="connsiteY176-32786" fmla="*/ 1326026 h 2020169"/>
              <a:gd name="connsiteX177-32787" fmla="*/ 2890038 w 4011346"/>
              <a:gd name="connsiteY177-32788" fmla="*/ 1302665 h 2020169"/>
              <a:gd name="connsiteX178-32789" fmla="*/ 2933422 w 4011346"/>
              <a:gd name="connsiteY178-32790" fmla="*/ 1322688 h 2020169"/>
              <a:gd name="connsiteX179-32791" fmla="*/ 2950109 w 4011346"/>
              <a:gd name="connsiteY179-32792" fmla="*/ 1306002 h 2020169"/>
              <a:gd name="connsiteX180-32793" fmla="*/ 2993492 w 4011346"/>
              <a:gd name="connsiteY180-32794" fmla="*/ 1322688 h 2020169"/>
              <a:gd name="connsiteX181-32795" fmla="*/ 3006841 w 4011346"/>
              <a:gd name="connsiteY181-32796" fmla="*/ 1289316 h 2020169"/>
              <a:gd name="connsiteX182-32797" fmla="*/ 3053563 w 4011346"/>
              <a:gd name="connsiteY182-32798" fmla="*/ 1299328 h 2020169"/>
              <a:gd name="connsiteX183-32799" fmla="*/ 3070249 w 4011346"/>
              <a:gd name="connsiteY183-32800" fmla="*/ 1316014 h 2020169"/>
              <a:gd name="connsiteX184-32801" fmla="*/ 3060237 w 4011346"/>
              <a:gd name="connsiteY184-32802" fmla="*/ 1336037 h 2020169"/>
              <a:gd name="connsiteX185-32803" fmla="*/ 3123644 w 4011346"/>
              <a:gd name="connsiteY185-32804" fmla="*/ 1319351 h 2020169"/>
              <a:gd name="connsiteX186-32805" fmla="*/ 3140330 w 4011346"/>
              <a:gd name="connsiteY186-32806" fmla="*/ 1306002 h 2020169"/>
              <a:gd name="connsiteX187-32807" fmla="*/ 3123644 w 4011346"/>
              <a:gd name="connsiteY187-32808" fmla="*/ 1292653 h 2020169"/>
              <a:gd name="connsiteX188-32809" fmla="*/ 3143668 w 4011346"/>
              <a:gd name="connsiteY188-32810" fmla="*/ 1252607 h 2020169"/>
              <a:gd name="connsiteX189-32811" fmla="*/ 3190389 w 4011346"/>
              <a:gd name="connsiteY189-32812" fmla="*/ 1182525 h 2020169"/>
              <a:gd name="connsiteX190-32813" fmla="*/ 3233773 w 4011346"/>
              <a:gd name="connsiteY190-32814" fmla="*/ 1179188 h 2020169"/>
              <a:gd name="connsiteX191-32815" fmla="*/ 3273819 w 4011346"/>
              <a:gd name="connsiteY191-32816" fmla="*/ 1189199 h 2020169"/>
              <a:gd name="connsiteX192-32817" fmla="*/ 3277157 w 4011346"/>
              <a:gd name="connsiteY192-32818" fmla="*/ 1245932 h 2020169"/>
              <a:gd name="connsiteX193-32819" fmla="*/ 3320541 w 4011346"/>
              <a:gd name="connsiteY193-32820" fmla="*/ 1202548 h 2020169"/>
              <a:gd name="connsiteX194-32821" fmla="*/ 3343901 w 4011346"/>
              <a:gd name="connsiteY194-32822" fmla="*/ 1185862 h 2020169"/>
              <a:gd name="connsiteX195-32823" fmla="*/ 3350576 w 4011346"/>
              <a:gd name="connsiteY195-32824" fmla="*/ 1152490 h 2020169"/>
              <a:gd name="connsiteX196-32825" fmla="*/ 3377273 w 4011346"/>
              <a:gd name="connsiteY196-32826" fmla="*/ 1135804 h 2020169"/>
              <a:gd name="connsiteX197-32827" fmla="*/ 3407309 w 4011346"/>
              <a:gd name="connsiteY197-32828" fmla="*/ 1145815 h 2020169"/>
              <a:gd name="connsiteX198-32829" fmla="*/ 3373936 w 4011346"/>
              <a:gd name="connsiteY198-32830" fmla="*/ 1175850 h 2020169"/>
              <a:gd name="connsiteX199-32831" fmla="*/ 3360587 w 4011346"/>
              <a:gd name="connsiteY199-32832" fmla="*/ 1225909 h 2020169"/>
              <a:gd name="connsiteX200-32833" fmla="*/ 3323878 w 4011346"/>
              <a:gd name="connsiteY200-32834" fmla="*/ 1265955 h 2020169"/>
              <a:gd name="connsiteX201-32835" fmla="*/ 3210412 w 4011346"/>
              <a:gd name="connsiteY201-32836" fmla="*/ 1362735 h 2020169"/>
              <a:gd name="connsiteX202-32837" fmla="*/ 3163691 w 4011346"/>
              <a:gd name="connsiteY202-32838" fmla="*/ 1432817 h 2020169"/>
              <a:gd name="connsiteX203-32839" fmla="*/ 3160354 w 4011346"/>
              <a:gd name="connsiteY203-32840" fmla="*/ 1506236 h 2020169"/>
              <a:gd name="connsiteX204-32841" fmla="*/ 3170365 w 4011346"/>
              <a:gd name="connsiteY204-32842" fmla="*/ 1596341 h 2020169"/>
              <a:gd name="connsiteX205-32843" fmla="*/ 3190389 w 4011346"/>
              <a:gd name="connsiteY205-32844" fmla="*/ 1659748 h 2020169"/>
              <a:gd name="connsiteX206-32845" fmla="*/ 3217087 w 4011346"/>
              <a:gd name="connsiteY206-32846" fmla="*/ 1649736 h 2020169"/>
              <a:gd name="connsiteX207-32847" fmla="*/ 3240447 w 4011346"/>
              <a:gd name="connsiteY207-32848" fmla="*/ 1582992 h 2020169"/>
              <a:gd name="connsiteX208-32849" fmla="*/ 3270482 w 4011346"/>
              <a:gd name="connsiteY208-32850" fmla="*/ 1579655 h 2020169"/>
              <a:gd name="connsiteX209-32851" fmla="*/ 3287168 w 4011346"/>
              <a:gd name="connsiteY209-32852" fmla="*/ 1519585 h 2020169"/>
              <a:gd name="connsiteX210-32853" fmla="*/ 3313866 w 4011346"/>
              <a:gd name="connsiteY210-32854" fmla="*/ 1509573 h 2020169"/>
              <a:gd name="connsiteX211-32855" fmla="*/ 3313866 w 4011346"/>
              <a:gd name="connsiteY211-32856" fmla="*/ 1479538 h 2020169"/>
              <a:gd name="connsiteX212-32857" fmla="*/ 3337227 w 4011346"/>
              <a:gd name="connsiteY212-32858" fmla="*/ 1442828 h 2020169"/>
              <a:gd name="connsiteX213-32859" fmla="*/ 3330552 w 4011346"/>
              <a:gd name="connsiteY213-32860" fmla="*/ 1399444 h 2020169"/>
              <a:gd name="connsiteX214-32861" fmla="*/ 3333890 w 4011346"/>
              <a:gd name="connsiteY214-32862" fmla="*/ 1369409 h 2020169"/>
              <a:gd name="connsiteX215-32863" fmla="*/ 3323878 w 4011346"/>
              <a:gd name="connsiteY215-32864" fmla="*/ 1359398 h 2020169"/>
              <a:gd name="connsiteX216-32865" fmla="*/ 3363925 w 4011346"/>
              <a:gd name="connsiteY216-32866" fmla="*/ 1272630 h 2020169"/>
              <a:gd name="connsiteX217-32867" fmla="*/ 3383948 w 4011346"/>
              <a:gd name="connsiteY217-32868" fmla="*/ 1282642 h 2020169"/>
              <a:gd name="connsiteX218-32869" fmla="*/ 3410646 w 4011346"/>
              <a:gd name="connsiteY218-32870" fmla="*/ 1255944 h 2020169"/>
              <a:gd name="connsiteX219-32871" fmla="*/ 3420657 w 4011346"/>
              <a:gd name="connsiteY219-32872" fmla="*/ 1282642 h 2020169"/>
              <a:gd name="connsiteX220-32873" fmla="*/ 3447355 w 4011346"/>
              <a:gd name="connsiteY220-32874" fmla="*/ 1265955 h 2020169"/>
              <a:gd name="connsiteX221-32875" fmla="*/ 3477390 w 4011346"/>
              <a:gd name="connsiteY221-32876" fmla="*/ 1255944 h 2020169"/>
              <a:gd name="connsiteX222-32877" fmla="*/ 3514100 w 4011346"/>
              <a:gd name="connsiteY222-32878" fmla="*/ 1282642 h 2020169"/>
              <a:gd name="connsiteX223-32879" fmla="*/ 3574170 w 4011346"/>
              <a:gd name="connsiteY223-32880" fmla="*/ 1215897 h 2020169"/>
              <a:gd name="connsiteX224-32881" fmla="*/ 3637577 w 4011346"/>
              <a:gd name="connsiteY224-32882" fmla="*/ 1169176 h 2020169"/>
              <a:gd name="connsiteX225-32883" fmla="*/ 3690973 w 4011346"/>
              <a:gd name="connsiteY225-32884" fmla="*/ 1132466 h 2020169"/>
              <a:gd name="connsiteX226-32885" fmla="*/ 3741031 w 4011346"/>
              <a:gd name="connsiteY226-32886" fmla="*/ 1159164 h 2020169"/>
              <a:gd name="connsiteX227-32887" fmla="*/ 3751043 w 4011346"/>
              <a:gd name="connsiteY227-32888" fmla="*/ 1132466 h 2020169"/>
              <a:gd name="connsiteX228-32889" fmla="*/ 3727682 w 4011346"/>
              <a:gd name="connsiteY228-32890" fmla="*/ 1065722 h 2020169"/>
              <a:gd name="connsiteX229-32891" fmla="*/ 3700984 w 4011346"/>
              <a:gd name="connsiteY229-32892" fmla="*/ 1049036 h 2020169"/>
              <a:gd name="connsiteX230-32893" fmla="*/ 3697647 w 4011346"/>
              <a:gd name="connsiteY230-32894" fmla="*/ 1019001 h 2020169"/>
              <a:gd name="connsiteX231-32895" fmla="*/ 3751043 w 4011346"/>
              <a:gd name="connsiteY231-32896" fmla="*/ 1025675 h 2020169"/>
              <a:gd name="connsiteX232-32897" fmla="*/ 3774403 w 4011346"/>
              <a:gd name="connsiteY232-32898" fmla="*/ 982291 h 2020169"/>
              <a:gd name="connsiteX233-32899" fmla="*/ 3767729 w 4011346"/>
              <a:gd name="connsiteY233-32900" fmla="*/ 955593 h 2020169"/>
              <a:gd name="connsiteX234-32901" fmla="*/ 3794427 w 4011346"/>
              <a:gd name="connsiteY234-32902" fmla="*/ 922221 h 2020169"/>
              <a:gd name="connsiteX235-32903" fmla="*/ 3804438 w 4011346"/>
              <a:gd name="connsiteY235-32904" fmla="*/ 965605 h 2020169"/>
              <a:gd name="connsiteX236-32905" fmla="*/ 3827799 w 4011346"/>
              <a:gd name="connsiteY236-32906" fmla="*/ 982291 h 2020169"/>
              <a:gd name="connsiteX237-32907" fmla="*/ 3874520 w 4011346"/>
              <a:gd name="connsiteY237-32908" fmla="*/ 1002315 h 2020169"/>
              <a:gd name="connsiteX238-32909" fmla="*/ 3894544 w 4011346"/>
              <a:gd name="connsiteY238-32910" fmla="*/ 1029012 h 2020169"/>
              <a:gd name="connsiteX239-32911" fmla="*/ 3941265 w 4011346"/>
              <a:gd name="connsiteY239-32912" fmla="*/ 1052373 h 2020169"/>
              <a:gd name="connsiteX240-32913" fmla="*/ 3947939 w 4011346"/>
              <a:gd name="connsiteY240-32914" fmla="*/ 1039024 h 2020169"/>
              <a:gd name="connsiteX241-32915" fmla="*/ 3957951 w 4011346"/>
              <a:gd name="connsiteY241-32916" fmla="*/ 975617 h 2020169"/>
              <a:gd name="connsiteX242-32917" fmla="*/ 4004672 w 4011346"/>
              <a:gd name="connsiteY242-32918" fmla="*/ 968942 h 2020169"/>
              <a:gd name="connsiteX243-32919" fmla="*/ 4011346 w 4011346"/>
              <a:gd name="connsiteY243-32920" fmla="*/ 935570 h 2020169"/>
              <a:gd name="connsiteX244-32921" fmla="*/ 3967963 w 4011346"/>
              <a:gd name="connsiteY244-32922" fmla="*/ 898861 h 2020169"/>
              <a:gd name="connsiteX245-32923" fmla="*/ 3921241 w 4011346"/>
              <a:gd name="connsiteY245-32924" fmla="*/ 882174 h 2020169"/>
              <a:gd name="connsiteX246-32925" fmla="*/ 3907892 w 4011346"/>
              <a:gd name="connsiteY246-32926" fmla="*/ 885512 h 2020169"/>
              <a:gd name="connsiteX247-32927" fmla="*/ 3907892 w 4011346"/>
              <a:gd name="connsiteY247-32928" fmla="*/ 918884 h 2020169"/>
              <a:gd name="connsiteX248-32929" fmla="*/ 3887869 w 4011346"/>
              <a:gd name="connsiteY248-32930" fmla="*/ 912209 h 2020169"/>
              <a:gd name="connsiteX249-32931" fmla="*/ 3874520 w 4011346"/>
              <a:gd name="connsiteY249-32932" fmla="*/ 858814 h 2020169"/>
              <a:gd name="connsiteX250-32933" fmla="*/ 3817787 w 4011346"/>
              <a:gd name="connsiteY250-32934" fmla="*/ 795407 h 2020169"/>
              <a:gd name="connsiteX251-32935" fmla="*/ 3717671 w 4011346"/>
              <a:gd name="connsiteY251-32936" fmla="*/ 718650 h 2020169"/>
              <a:gd name="connsiteX252-32937" fmla="*/ 3664275 w 4011346"/>
              <a:gd name="connsiteY252-32938" fmla="*/ 698627 h 2020169"/>
              <a:gd name="connsiteX253-32939" fmla="*/ 3584181 w 4011346"/>
              <a:gd name="connsiteY253-32940" fmla="*/ 691953 h 2020169"/>
              <a:gd name="connsiteX254-32941" fmla="*/ 3520774 w 4011346"/>
              <a:gd name="connsiteY254-32942" fmla="*/ 675266 h 2020169"/>
              <a:gd name="connsiteX255-32943" fmla="*/ 3530786 w 4011346"/>
              <a:gd name="connsiteY255-32944" fmla="*/ 715313 h 2020169"/>
              <a:gd name="connsiteX256-32945" fmla="*/ 3537460 w 4011346"/>
              <a:gd name="connsiteY256-32946" fmla="*/ 742011 h 2020169"/>
              <a:gd name="connsiteX257-32947" fmla="*/ 3507425 w 4011346"/>
              <a:gd name="connsiteY257-32948" fmla="*/ 765371 h 2020169"/>
              <a:gd name="connsiteX258-32949" fmla="*/ 3477390 w 4011346"/>
              <a:gd name="connsiteY258-32950" fmla="*/ 738674 h 2020169"/>
              <a:gd name="connsiteX259-32951" fmla="*/ 3477390 w 4011346"/>
              <a:gd name="connsiteY259-32952" fmla="*/ 718650 h 2020169"/>
              <a:gd name="connsiteX260-32953" fmla="*/ 3504088 w 4011346"/>
              <a:gd name="connsiteY260-32954" fmla="*/ 698627 h 2020169"/>
              <a:gd name="connsiteX261-32955" fmla="*/ 3467379 w 4011346"/>
              <a:gd name="connsiteY261-32956" fmla="*/ 685278 h 2020169"/>
              <a:gd name="connsiteX262-32957" fmla="*/ 3450692 w 4011346"/>
              <a:gd name="connsiteY262-32958" fmla="*/ 711976 h 2020169"/>
              <a:gd name="connsiteX263-32959" fmla="*/ 3440681 w 4011346"/>
              <a:gd name="connsiteY263-32960" fmla="*/ 725325 h 2020169"/>
              <a:gd name="connsiteX264-32961" fmla="*/ 3357250 w 4011346"/>
              <a:gd name="connsiteY264-32962" fmla="*/ 711976 h 2020169"/>
              <a:gd name="connsiteX265-32963" fmla="*/ 3297180 w 4011346"/>
              <a:gd name="connsiteY265-32964" fmla="*/ 718650 h 2020169"/>
              <a:gd name="connsiteX266-32965" fmla="*/ 3267145 w 4011346"/>
              <a:gd name="connsiteY266-32966" fmla="*/ 695290 h 2020169"/>
              <a:gd name="connsiteX267-32967" fmla="*/ 3267145 w 4011346"/>
              <a:gd name="connsiteY267-32968" fmla="*/ 658580 h 2020169"/>
              <a:gd name="connsiteX268-32969" fmla="*/ 3203738 w 4011346"/>
              <a:gd name="connsiteY268-32970" fmla="*/ 601847 h 2020169"/>
              <a:gd name="connsiteX269-32971" fmla="*/ 3076923 w 4011346"/>
              <a:gd name="connsiteY269-32972" fmla="*/ 608522 h 2020169"/>
              <a:gd name="connsiteX270-32973" fmla="*/ 3043551 w 4011346"/>
              <a:gd name="connsiteY270-32974" fmla="*/ 585161 h 2020169"/>
              <a:gd name="connsiteX271-32975" fmla="*/ 3000167 w 4011346"/>
              <a:gd name="connsiteY271-32976" fmla="*/ 538440 h 2020169"/>
              <a:gd name="connsiteX272-32977" fmla="*/ 3013516 w 4011346"/>
              <a:gd name="connsiteY272-32978" fmla="*/ 531766 h 2020169"/>
              <a:gd name="connsiteX273-32979" fmla="*/ 3000167 w 4011346"/>
              <a:gd name="connsiteY273-32980" fmla="*/ 511742 h 2020169"/>
              <a:gd name="connsiteX274-32981" fmla="*/ 2970132 w 4011346"/>
              <a:gd name="connsiteY274-32982" fmla="*/ 508405 h 2020169"/>
              <a:gd name="connsiteX275-32983" fmla="*/ 2920073 w 4011346"/>
              <a:gd name="connsiteY275-32984" fmla="*/ 555126 h 2020169"/>
              <a:gd name="connsiteX276-32985" fmla="*/ 2920073 w 4011346"/>
              <a:gd name="connsiteY276-32986" fmla="*/ 555126 h 2020169"/>
              <a:gd name="connsiteX277-32987" fmla="*/ 2916736 w 4011346"/>
              <a:gd name="connsiteY277-32988" fmla="*/ 505068 h 2020169"/>
              <a:gd name="connsiteX278-32989" fmla="*/ 2936760 w 4011346"/>
              <a:gd name="connsiteY278-32990" fmla="*/ 501731 h 2020169"/>
              <a:gd name="connsiteX279-32991" fmla="*/ 2866678 w 4011346"/>
              <a:gd name="connsiteY279-32992" fmla="*/ 471696 h 2020169"/>
              <a:gd name="connsiteX280-32993" fmla="*/ 2813282 w 4011346"/>
              <a:gd name="connsiteY280-32994" fmla="*/ 468358 h 2020169"/>
              <a:gd name="connsiteX281-32995" fmla="*/ 2793259 w 4011346"/>
              <a:gd name="connsiteY281-32996" fmla="*/ 491719 h 2020169"/>
              <a:gd name="connsiteX282-32997" fmla="*/ 2743200 w 4011346"/>
              <a:gd name="connsiteY282-32998" fmla="*/ 501731 h 2020169"/>
              <a:gd name="connsiteX283-32999" fmla="*/ 2786584 w 4011346"/>
              <a:gd name="connsiteY283-33000" fmla="*/ 511742 h 2020169"/>
              <a:gd name="connsiteX284-33001" fmla="*/ 2763224 w 4011346"/>
              <a:gd name="connsiteY284-33002" fmla="*/ 531766 h 2020169"/>
              <a:gd name="connsiteX285-33003" fmla="*/ 2769898 w 4011346"/>
              <a:gd name="connsiteY285-33004" fmla="*/ 581824 h 2020169"/>
              <a:gd name="connsiteX286-33005" fmla="*/ 2749875 w 4011346"/>
              <a:gd name="connsiteY286-33006" fmla="*/ 565138 h 2020169"/>
              <a:gd name="connsiteX287-33007" fmla="*/ 2733189 w 4011346"/>
              <a:gd name="connsiteY287-33008" fmla="*/ 578487 h 2020169"/>
              <a:gd name="connsiteX288-33009" fmla="*/ 2666444 w 4011346"/>
              <a:gd name="connsiteY288-33010" fmla="*/ 568475 h 2020169"/>
              <a:gd name="connsiteX289-33011" fmla="*/ 2636409 w 4011346"/>
              <a:gd name="connsiteY289-33012" fmla="*/ 578487 h 2020169"/>
              <a:gd name="connsiteX290-33013" fmla="*/ 2603037 w 4011346"/>
              <a:gd name="connsiteY290-33014" fmla="*/ 538440 h 2020169"/>
              <a:gd name="connsiteX291-33015" fmla="*/ 2569665 w 4011346"/>
              <a:gd name="connsiteY291-33016" fmla="*/ 621871 h 2020169"/>
              <a:gd name="connsiteX292-33017" fmla="*/ 2552979 w 4011346"/>
              <a:gd name="connsiteY292-33018" fmla="*/ 641894 h 2020169"/>
              <a:gd name="connsiteX293-33019" fmla="*/ 2469548 w 4011346"/>
              <a:gd name="connsiteY293-33020" fmla="*/ 505068 h 2020169"/>
              <a:gd name="connsiteX294-33021" fmla="*/ 2446187 w 4011346"/>
              <a:gd name="connsiteY294-33022" fmla="*/ 521754 h 2020169"/>
              <a:gd name="connsiteX295-33023" fmla="*/ 2442850 w 4011346"/>
              <a:gd name="connsiteY295-33024" fmla="*/ 488382 h 2020169"/>
              <a:gd name="connsiteX296-33025" fmla="*/ 2449525 w 4011346"/>
              <a:gd name="connsiteY296-33026" fmla="*/ 418300 h 2020169"/>
              <a:gd name="connsiteX297-33027" fmla="*/ 2386117 w 4011346"/>
              <a:gd name="connsiteY297-33028" fmla="*/ 391602 h 2020169"/>
              <a:gd name="connsiteX298-33029" fmla="*/ 2369431 w 4011346"/>
              <a:gd name="connsiteY298-33030" fmla="*/ 431649 h 2020169"/>
              <a:gd name="connsiteX299-33031" fmla="*/ 2379443 w 4011346"/>
              <a:gd name="connsiteY299-33032" fmla="*/ 455009 h 2020169"/>
              <a:gd name="connsiteX300-33033" fmla="*/ 2376106 w 4011346"/>
              <a:gd name="connsiteY300-33034" fmla="*/ 475033 h 2020169"/>
              <a:gd name="connsiteX301-33035" fmla="*/ 2352745 w 4011346"/>
              <a:gd name="connsiteY301-33036" fmla="*/ 451672 h 2020169"/>
              <a:gd name="connsiteX302-33037" fmla="*/ 2316036 w 4011346"/>
              <a:gd name="connsiteY302-33038" fmla="*/ 458347 h 2020169"/>
              <a:gd name="connsiteX303-33039" fmla="*/ 2272652 w 4011346"/>
              <a:gd name="connsiteY303-33040" fmla="*/ 444998 h 2020169"/>
              <a:gd name="connsiteX304-33041" fmla="*/ 2245954 w 4011346"/>
              <a:gd name="connsiteY304-33042" fmla="*/ 404951 h 2020169"/>
              <a:gd name="connsiteX305-33043" fmla="*/ 2209244 w 4011346"/>
              <a:gd name="connsiteY305-33044" fmla="*/ 401614 h 2020169"/>
              <a:gd name="connsiteX306-33045" fmla="*/ 2159186 w 4011346"/>
              <a:gd name="connsiteY306-33046" fmla="*/ 391602 h 2020169"/>
              <a:gd name="connsiteX307-33047" fmla="*/ 2132488 w 4011346"/>
              <a:gd name="connsiteY307-33048" fmla="*/ 408288 h 2020169"/>
              <a:gd name="connsiteX308-33049" fmla="*/ 2115802 w 4011346"/>
              <a:gd name="connsiteY308-33050" fmla="*/ 421637 h 2020169"/>
              <a:gd name="connsiteX309-33051" fmla="*/ 2115802 w 4011346"/>
              <a:gd name="connsiteY309-33052" fmla="*/ 391602 h 2020169"/>
              <a:gd name="connsiteX310-33053" fmla="*/ 2082430 w 4011346"/>
              <a:gd name="connsiteY310-33054" fmla="*/ 388265 h 2020169"/>
              <a:gd name="connsiteX311-33055" fmla="*/ 2045720 w 4011346"/>
              <a:gd name="connsiteY311-33056" fmla="*/ 361567 h 2020169"/>
              <a:gd name="connsiteX312-33057" fmla="*/ 2025697 w 4011346"/>
              <a:gd name="connsiteY312-33058" fmla="*/ 391602 h 2020169"/>
              <a:gd name="connsiteX313-33059" fmla="*/ 2055732 w 4011346"/>
              <a:gd name="connsiteY313-33060" fmla="*/ 388265 h 2020169"/>
              <a:gd name="connsiteX314-33061" fmla="*/ 2045720 w 4011346"/>
              <a:gd name="connsiteY314-33062" fmla="*/ 414963 h 2020169"/>
              <a:gd name="connsiteX315-33063" fmla="*/ 1988987 w 4011346"/>
              <a:gd name="connsiteY315-33064" fmla="*/ 434986 h 2020169"/>
              <a:gd name="connsiteX316-33065" fmla="*/ 1935592 w 4011346"/>
              <a:gd name="connsiteY316-33066" fmla="*/ 444998 h 2020169"/>
              <a:gd name="connsiteX317-33067" fmla="*/ 1995662 w 4011346"/>
              <a:gd name="connsiteY317-33068" fmla="*/ 388265 h 2020169"/>
              <a:gd name="connsiteX318-33069" fmla="*/ 2055732 w 4011346"/>
              <a:gd name="connsiteY318-33070" fmla="*/ 318183 h 2020169"/>
              <a:gd name="connsiteX319-33071" fmla="*/ 2055732 w 4011346"/>
              <a:gd name="connsiteY319-33072" fmla="*/ 318183 h 2020169"/>
              <a:gd name="connsiteX320-33073" fmla="*/ 2129860 w 4011346"/>
              <a:gd name="connsiteY320-33074" fmla="*/ 248603 h 2020169"/>
              <a:gd name="connsiteX321-33075" fmla="*/ 2127003 w 4011346"/>
              <a:gd name="connsiteY321-33076" fmla="*/ 174309 h 2020169"/>
              <a:gd name="connsiteX322-33077" fmla="*/ 2092713 w 4011346"/>
              <a:gd name="connsiteY322-33078" fmla="*/ 105729 h 2020169"/>
              <a:gd name="connsiteX323-33079" fmla="*/ 1952696 w 4011346"/>
              <a:gd name="connsiteY323-33080" fmla="*/ 137160 h 2020169"/>
              <a:gd name="connsiteX324-33081" fmla="*/ 1938408 w 4011346"/>
              <a:gd name="connsiteY324-33082" fmla="*/ 28576 h 2020169"/>
              <a:gd name="connsiteX325-33083" fmla="*/ 1909833 w 4011346"/>
              <a:gd name="connsiteY325-33084" fmla="*/ 0 h 2020169"/>
              <a:gd name="connsiteX326-33085" fmla="*/ 1877440 w 4011346"/>
              <a:gd name="connsiteY326-33086" fmla="*/ 3067 h 2020169"/>
              <a:gd name="connsiteX327-33087" fmla="*/ 1835474 w 4011346"/>
              <a:gd name="connsiteY327-33088" fmla="*/ 41195 h 2020169"/>
              <a:gd name="connsiteX328-33089" fmla="*/ 1818788 w 4011346"/>
              <a:gd name="connsiteY328-33090" fmla="*/ 81242 h 2020169"/>
              <a:gd name="connsiteX329-33091" fmla="*/ 1838813 w 4011346"/>
              <a:gd name="connsiteY329-33092" fmla="*/ 134636 h 2020169"/>
              <a:gd name="connsiteX330-33093" fmla="*/ 1782079 w 4011346"/>
              <a:gd name="connsiteY330-33094" fmla="*/ 121287 h 2020169"/>
              <a:gd name="connsiteX331-33095" fmla="*/ 1768731 w 4011346"/>
              <a:gd name="connsiteY331-33096" fmla="*/ 168009 h 2020169"/>
              <a:gd name="connsiteX332-33097" fmla="*/ 1705322 w 4011346"/>
              <a:gd name="connsiteY332-33098" fmla="*/ 191369 h 2020169"/>
              <a:gd name="connsiteX333-33099" fmla="*/ 1685300 w 4011346"/>
              <a:gd name="connsiteY333-33100" fmla="*/ 164671 h 2020169"/>
              <a:gd name="connsiteX334-33101" fmla="*/ 1615218 w 4011346"/>
              <a:gd name="connsiteY334-33102" fmla="*/ 168009 h 2020169"/>
              <a:gd name="connsiteX335-33103" fmla="*/ 1638579 w 4011346"/>
              <a:gd name="connsiteY335-33104" fmla="*/ 198044 h 2020169"/>
              <a:gd name="connsiteX336-33105" fmla="*/ 1528449 w 4011346"/>
              <a:gd name="connsiteY336-33106" fmla="*/ 224740 h 2020169"/>
              <a:gd name="connsiteX337-33107" fmla="*/ 1465043 w 4011346"/>
              <a:gd name="connsiteY337-33108" fmla="*/ 308171 h 2020169"/>
              <a:gd name="connsiteX338-33109" fmla="*/ 1448357 w 4011346"/>
              <a:gd name="connsiteY338-33110" fmla="*/ 334869 h 2020169"/>
              <a:gd name="connsiteX339-33111" fmla="*/ 1481729 w 4011346"/>
              <a:gd name="connsiteY339-33112" fmla="*/ 368242 h 2020169"/>
              <a:gd name="connsiteX340-33113" fmla="*/ 1481729 w 4011346"/>
              <a:gd name="connsiteY340-33114" fmla="*/ 398277 h 2020169"/>
              <a:gd name="connsiteX341-33115" fmla="*/ 1458368 w 4011346"/>
              <a:gd name="connsiteY341-33116" fmla="*/ 401614 h 2020169"/>
              <a:gd name="connsiteX342-33117" fmla="*/ 1458368 w 4011346"/>
              <a:gd name="connsiteY342-33118" fmla="*/ 381590 h 2020169"/>
              <a:gd name="connsiteX343-33119" fmla="*/ 1418322 w 4011346"/>
              <a:gd name="connsiteY343-33120" fmla="*/ 391602 h 2020169"/>
              <a:gd name="connsiteX344-33121" fmla="*/ 1368263 w 4011346"/>
              <a:gd name="connsiteY344-33122" fmla="*/ 398277 h 2020169"/>
              <a:gd name="connsiteX345-33123" fmla="*/ 1321542 w 4011346"/>
              <a:gd name="connsiteY345-33124" fmla="*/ 404951 h 2020169"/>
              <a:gd name="connsiteX346-33125" fmla="*/ 1318205 w 4011346"/>
              <a:gd name="connsiteY346-33126" fmla="*/ 491719 h 2020169"/>
              <a:gd name="connsiteX347-33127" fmla="*/ 1358252 w 4011346"/>
              <a:gd name="connsiteY347-33128" fmla="*/ 515080 h 2020169"/>
              <a:gd name="connsiteX348-33129" fmla="*/ 1374938 w 4011346"/>
              <a:gd name="connsiteY348-33130" fmla="*/ 545115 h 2020169"/>
              <a:gd name="connsiteX349-33131" fmla="*/ 1384949 w 4011346"/>
              <a:gd name="connsiteY349-33132" fmla="*/ 568475 h 2020169"/>
              <a:gd name="connsiteX350-33133" fmla="*/ 1394961 w 4011346"/>
              <a:gd name="connsiteY350-33134" fmla="*/ 618534 h 2020169"/>
              <a:gd name="connsiteX351-33135" fmla="*/ 1384949 w 4011346"/>
              <a:gd name="connsiteY351-33136" fmla="*/ 648569 h 2020169"/>
              <a:gd name="connsiteX352-33137" fmla="*/ 1358252 w 4011346"/>
              <a:gd name="connsiteY352-33138" fmla="*/ 615196 h 2020169"/>
              <a:gd name="connsiteX353-33139" fmla="*/ 1361589 w 4011346"/>
              <a:gd name="connsiteY353-33140" fmla="*/ 585161 h 2020169"/>
              <a:gd name="connsiteX354-33141" fmla="*/ 1351577 w 4011346"/>
              <a:gd name="connsiteY354-33142" fmla="*/ 545115 h 2020169"/>
              <a:gd name="connsiteX355-33143" fmla="*/ 1328217 w 4011346"/>
              <a:gd name="connsiteY355-33144" fmla="*/ 551789 h 2020169"/>
              <a:gd name="connsiteX356-33145" fmla="*/ 1281495 w 4011346"/>
              <a:gd name="connsiteY356-33146" fmla="*/ 515080 h 2020169"/>
              <a:gd name="connsiteX357-33147" fmla="*/ 1241449 w 4011346"/>
              <a:gd name="connsiteY357-33148" fmla="*/ 511742 h 2020169"/>
              <a:gd name="connsiteX358-33149" fmla="*/ 1241449 w 4011346"/>
              <a:gd name="connsiteY358-33150" fmla="*/ 558463 h 2020169"/>
              <a:gd name="connsiteX359-33151" fmla="*/ 1201402 w 4011346"/>
              <a:gd name="connsiteY359-33152" fmla="*/ 538440 h 2020169"/>
              <a:gd name="connsiteX360-33153" fmla="*/ 1228100 w 4011346"/>
              <a:gd name="connsiteY360-33154" fmla="*/ 588498 h 2020169"/>
              <a:gd name="connsiteX361-33155" fmla="*/ 1258135 w 4011346"/>
              <a:gd name="connsiteY361-33156" fmla="*/ 598510 h 2020169"/>
              <a:gd name="connsiteX362-33157" fmla="*/ 1258135 w 4011346"/>
              <a:gd name="connsiteY362-33158" fmla="*/ 618534 h 2020169"/>
              <a:gd name="connsiteX363-33159" fmla="*/ 1198065 w 4011346"/>
              <a:gd name="connsiteY363-33160" fmla="*/ 595173 h 2020169"/>
              <a:gd name="connsiteX364-33161" fmla="*/ 1181379 w 4011346"/>
              <a:gd name="connsiteY364-33162" fmla="*/ 595173 h 2020169"/>
              <a:gd name="connsiteX365-33163" fmla="*/ 1178041 w 4011346"/>
              <a:gd name="connsiteY365-33164" fmla="*/ 551789 h 2020169"/>
              <a:gd name="connsiteX366-33165" fmla="*/ 1171367 w 4011346"/>
              <a:gd name="connsiteY366-33166" fmla="*/ 465021 h 2020169"/>
              <a:gd name="connsiteX367-33167" fmla="*/ 1161355 w 4011346"/>
              <a:gd name="connsiteY367-33168" fmla="*/ 535103 h 2020169"/>
              <a:gd name="connsiteX368-33169" fmla="*/ 1137995 w 4011346"/>
              <a:gd name="connsiteY368-33170" fmla="*/ 565138 h 2020169"/>
              <a:gd name="connsiteX369-33171" fmla="*/ 1158018 w 4011346"/>
              <a:gd name="connsiteY369-33172" fmla="*/ 611859 h 2020169"/>
              <a:gd name="connsiteX370-33173" fmla="*/ 1158018 w 4011346"/>
              <a:gd name="connsiteY370-33174" fmla="*/ 645231 h 2020169"/>
              <a:gd name="connsiteX371-33175" fmla="*/ 1141332 w 4011346"/>
              <a:gd name="connsiteY371-33176" fmla="*/ 695290 h 2020169"/>
              <a:gd name="connsiteX372-33177" fmla="*/ 1154681 w 4011346"/>
              <a:gd name="connsiteY372-33178" fmla="*/ 728662 h 2020169"/>
              <a:gd name="connsiteX373-33179" fmla="*/ 1184716 w 4011346"/>
              <a:gd name="connsiteY373-33180" fmla="*/ 735336 h 2020169"/>
              <a:gd name="connsiteX374-33181" fmla="*/ 1221425 w 4011346"/>
              <a:gd name="connsiteY374-33182" fmla="*/ 742011 h 2020169"/>
              <a:gd name="connsiteX375-33183" fmla="*/ 1241449 w 4011346"/>
              <a:gd name="connsiteY375-33184" fmla="*/ 765371 h 2020169"/>
              <a:gd name="connsiteX376-33185" fmla="*/ 1258135 w 4011346"/>
              <a:gd name="connsiteY376-33186" fmla="*/ 808755 h 2020169"/>
              <a:gd name="connsiteX377-33187" fmla="*/ 1258135 w 4011346"/>
              <a:gd name="connsiteY377-33188" fmla="*/ 808755 h 2020169"/>
              <a:gd name="connsiteX378-33189" fmla="*/ 1254798 w 4011346"/>
              <a:gd name="connsiteY378-33190" fmla="*/ 842128 h 2020169"/>
              <a:gd name="connsiteX379-33191" fmla="*/ 1274821 w 4011346"/>
              <a:gd name="connsiteY379-33192" fmla="*/ 862151 h 2020169"/>
              <a:gd name="connsiteX380-33193" fmla="*/ 1244786 w 4011346"/>
              <a:gd name="connsiteY380-33194" fmla="*/ 868826 h 2020169"/>
              <a:gd name="connsiteX381-33195" fmla="*/ 1224763 w 4011346"/>
              <a:gd name="connsiteY381-33196" fmla="*/ 828779 h 2020169"/>
              <a:gd name="connsiteX382-33197" fmla="*/ 1224763 w 4011346"/>
              <a:gd name="connsiteY382-33198" fmla="*/ 788732 h 2020169"/>
              <a:gd name="connsiteX383-33199" fmla="*/ 1194727 w 4011346"/>
              <a:gd name="connsiteY383-33200" fmla="*/ 752023 h 2020169"/>
              <a:gd name="connsiteX384-33201" fmla="*/ 1164692 w 4011346"/>
              <a:gd name="connsiteY384-33202" fmla="*/ 795407 h 2020169"/>
              <a:gd name="connsiteX385-33203" fmla="*/ 1178041 w 4011346"/>
              <a:gd name="connsiteY385-33204" fmla="*/ 838790 h 2020169"/>
              <a:gd name="connsiteX386-33205" fmla="*/ 1137995 w 4011346"/>
              <a:gd name="connsiteY386-33206" fmla="*/ 895523 h 2020169"/>
              <a:gd name="connsiteX387-33207" fmla="*/ 1097948 w 4011346"/>
              <a:gd name="connsiteY387-33208" fmla="*/ 952256 h 2020169"/>
              <a:gd name="connsiteX388-33209" fmla="*/ 1007843 w 4011346"/>
              <a:gd name="connsiteY388-33210" fmla="*/ 915547 h 2020169"/>
              <a:gd name="connsiteX389-33211" fmla="*/ 1074587 w 4011346"/>
              <a:gd name="connsiteY389-33212" fmla="*/ 912209 h 2020169"/>
              <a:gd name="connsiteX390-33213" fmla="*/ 1107960 w 4011346"/>
              <a:gd name="connsiteY390-33214" fmla="*/ 848802 h 2020169"/>
              <a:gd name="connsiteX391-33215" fmla="*/ 1121309 w 4011346"/>
              <a:gd name="connsiteY391-33216" fmla="*/ 805418 h 2020169"/>
              <a:gd name="connsiteX392-33217" fmla="*/ 1127983 w 4011346"/>
              <a:gd name="connsiteY392-33218" fmla="*/ 772046 h 2020169"/>
              <a:gd name="connsiteX393-33219" fmla="*/ 1117971 w 4011346"/>
              <a:gd name="connsiteY393-33220" fmla="*/ 755360 h 2020169"/>
              <a:gd name="connsiteX394-33221" fmla="*/ 1114634 w 4011346"/>
              <a:gd name="connsiteY394-33222" fmla="*/ 705301 h 2020169"/>
              <a:gd name="connsiteX395-33223" fmla="*/ 1104622 w 4011346"/>
              <a:gd name="connsiteY395-33224" fmla="*/ 625208 h 2020169"/>
              <a:gd name="connsiteX396-33225" fmla="*/ 1101285 w 4011346"/>
              <a:gd name="connsiteY396-33226" fmla="*/ 565138 h 2020169"/>
              <a:gd name="connsiteX397-33227" fmla="*/ 1124646 w 4011346"/>
              <a:gd name="connsiteY397-33228" fmla="*/ 471696 h 2020169"/>
              <a:gd name="connsiteX398-33229" fmla="*/ 1031203 w 4011346"/>
              <a:gd name="connsiteY398-33230" fmla="*/ 461684 h 2020169"/>
              <a:gd name="connsiteX399-33231" fmla="*/ 1014517 w 4011346"/>
              <a:gd name="connsiteY399-33232" fmla="*/ 518417 h 2020169"/>
              <a:gd name="connsiteX400-33233" fmla="*/ 1024529 w 4011346"/>
              <a:gd name="connsiteY400-33234" fmla="*/ 565138 h 2020169"/>
              <a:gd name="connsiteX401-33235" fmla="*/ 981145 w 4011346"/>
              <a:gd name="connsiteY401-33236" fmla="*/ 618534 h 2020169"/>
              <a:gd name="connsiteX402-33237" fmla="*/ 991157 w 4011346"/>
              <a:gd name="connsiteY402-33238" fmla="*/ 655243 h 2020169"/>
              <a:gd name="connsiteX403-33239" fmla="*/ 981145 w 4011346"/>
              <a:gd name="connsiteY403-33240" fmla="*/ 701964 h 2020169"/>
              <a:gd name="connsiteX404-33241" fmla="*/ 1001168 w 4011346"/>
              <a:gd name="connsiteY404-33242" fmla="*/ 725325 h 2020169"/>
              <a:gd name="connsiteX405-33243" fmla="*/ 1017854 w 4011346"/>
              <a:gd name="connsiteY405-33244" fmla="*/ 772046 h 2020169"/>
              <a:gd name="connsiteX406-33245" fmla="*/ 1047890 w 4011346"/>
              <a:gd name="connsiteY406-33246" fmla="*/ 758697 h 2020169"/>
              <a:gd name="connsiteX407-33247" fmla="*/ 1014517 w 4011346"/>
              <a:gd name="connsiteY407-33248" fmla="*/ 812093 h 2020169"/>
              <a:gd name="connsiteX408-33249" fmla="*/ 957784 w 4011346"/>
              <a:gd name="connsiteY408-33250" fmla="*/ 758697 h 2020169"/>
              <a:gd name="connsiteX409-33251" fmla="*/ 884365 w 4011346"/>
              <a:gd name="connsiteY409-33252" fmla="*/ 721988 h 2020169"/>
              <a:gd name="connsiteX410-33253" fmla="*/ 824295 w 4011346"/>
              <a:gd name="connsiteY410-33254" fmla="*/ 698627 h 2020169"/>
              <a:gd name="connsiteX411-33255" fmla="*/ 810946 w 4011346"/>
              <a:gd name="connsiteY411-33256" fmla="*/ 735336 h 2020169"/>
              <a:gd name="connsiteX412-33257" fmla="*/ 827633 w 4011346"/>
              <a:gd name="connsiteY412-33258" fmla="*/ 772046 h 2020169"/>
              <a:gd name="connsiteX413-33259" fmla="*/ 814284 w 4011346"/>
              <a:gd name="connsiteY413-33260" fmla="*/ 795407 h 2020169"/>
              <a:gd name="connsiteX414-33261" fmla="*/ 800935 w 4011346"/>
              <a:gd name="connsiteY414-33262" fmla="*/ 812093 h 2020169"/>
              <a:gd name="connsiteX415-33263" fmla="*/ 770900 w 4011346"/>
              <a:gd name="connsiteY415-33264" fmla="*/ 755360 h 2020169"/>
              <a:gd name="connsiteX416-33265" fmla="*/ 744202 w 4011346"/>
              <a:gd name="connsiteY416-33266" fmla="*/ 792069 h 2020169"/>
              <a:gd name="connsiteX417-33267" fmla="*/ 707492 w 4011346"/>
              <a:gd name="connsiteY417-33268" fmla="*/ 785395 h 2020169"/>
              <a:gd name="connsiteX418-33269" fmla="*/ 654097 w 4011346"/>
              <a:gd name="connsiteY418-33270" fmla="*/ 822104 h 2020169"/>
              <a:gd name="connsiteX419-33271" fmla="*/ 644085 w 4011346"/>
              <a:gd name="connsiteY419-33272" fmla="*/ 798744 h 2020169"/>
              <a:gd name="connsiteX420-33273" fmla="*/ 654097 w 4011346"/>
              <a:gd name="connsiteY420-33274" fmla="*/ 762034 h 2020169"/>
              <a:gd name="connsiteX421-33275" fmla="*/ 614050 w 4011346"/>
              <a:gd name="connsiteY421-33276" fmla="*/ 798744 h 2020169"/>
              <a:gd name="connsiteX422-33277" fmla="*/ 594027 w 4011346"/>
              <a:gd name="connsiteY422-33278" fmla="*/ 798744 h 2020169"/>
              <a:gd name="connsiteX423-33279" fmla="*/ 533957 w 4011346"/>
              <a:gd name="connsiteY423-33280" fmla="*/ 832116 h 2020169"/>
              <a:gd name="connsiteX424-33281" fmla="*/ 510596 w 4011346"/>
              <a:gd name="connsiteY424-33282" fmla="*/ 855477 h 2020169"/>
              <a:gd name="connsiteX425-33283" fmla="*/ 500584 w 4011346"/>
              <a:gd name="connsiteY425-33284" fmla="*/ 902198 h 2020169"/>
              <a:gd name="connsiteX426-33285" fmla="*/ 450526 w 4011346"/>
              <a:gd name="connsiteY426-33286" fmla="*/ 888849 h 2020169"/>
              <a:gd name="connsiteX427-33287" fmla="*/ 433840 w 4011346"/>
              <a:gd name="connsiteY427-33288" fmla="*/ 852139 h 2020169"/>
              <a:gd name="connsiteX428-33289" fmla="*/ 467212 w 4011346"/>
              <a:gd name="connsiteY428-33290" fmla="*/ 822104 h 2020169"/>
              <a:gd name="connsiteX429-33291" fmla="*/ 453863 w 4011346"/>
              <a:gd name="connsiteY429-33292" fmla="*/ 798744 h 2020169"/>
              <a:gd name="connsiteX430-33293" fmla="*/ 390456 w 4011346"/>
              <a:gd name="connsiteY430-33294" fmla="*/ 768709 h 2020169"/>
              <a:gd name="connsiteX431-33295" fmla="*/ 417154 w 4011346"/>
              <a:gd name="connsiteY431-33296" fmla="*/ 818767 h 2020169"/>
              <a:gd name="connsiteX432-33297" fmla="*/ 407142 w 4011346"/>
              <a:gd name="connsiteY432-33298" fmla="*/ 862151 h 2020169"/>
              <a:gd name="connsiteX433-33299" fmla="*/ 413817 w 4011346"/>
              <a:gd name="connsiteY433-33300" fmla="*/ 898861 h 2020169"/>
              <a:gd name="connsiteX434-33301" fmla="*/ 427165 w 4011346"/>
              <a:gd name="connsiteY434-33302" fmla="*/ 922221 h 2020169"/>
              <a:gd name="connsiteX435-33303" fmla="*/ 413817 w 4011346"/>
              <a:gd name="connsiteY435-33304" fmla="*/ 952256 h 2020169"/>
              <a:gd name="connsiteX436-33305" fmla="*/ 390456 w 4011346"/>
              <a:gd name="connsiteY436-33306" fmla="*/ 928896 h 2020169"/>
              <a:gd name="connsiteX437-33307" fmla="*/ 360421 w 4011346"/>
              <a:gd name="connsiteY437-33308" fmla="*/ 925558 h 2020169"/>
              <a:gd name="connsiteX438-33309" fmla="*/ 333723 w 4011346"/>
              <a:gd name="connsiteY438-33310" fmla="*/ 965605 h 2020169"/>
              <a:gd name="connsiteX439-33311" fmla="*/ 307025 w 4011346"/>
              <a:gd name="connsiteY439-33312" fmla="*/ 985628 h 2020169"/>
              <a:gd name="connsiteX440-33313" fmla="*/ 320374 w 4011346"/>
              <a:gd name="connsiteY440-33314" fmla="*/ 1012326 h 2020169"/>
              <a:gd name="connsiteX441-33315" fmla="*/ 303688 w 4011346"/>
              <a:gd name="connsiteY441-33316" fmla="*/ 1035687 h 2020169"/>
              <a:gd name="connsiteX442-33317" fmla="*/ 233606 w 4011346"/>
              <a:gd name="connsiteY442-33318" fmla="*/ 998977 h 2020169"/>
              <a:gd name="connsiteX443-33319" fmla="*/ 243618 w 4011346"/>
              <a:gd name="connsiteY443-33320" fmla="*/ 1049036 h 2020169"/>
              <a:gd name="connsiteX444-33321" fmla="*/ 263641 w 4011346"/>
              <a:gd name="connsiteY444-33322" fmla="*/ 1069059 h 2020169"/>
              <a:gd name="connsiteX445-33323" fmla="*/ 250292 w 4011346"/>
              <a:gd name="connsiteY445-33324" fmla="*/ 1082408 h 2020169"/>
              <a:gd name="connsiteX446-33325" fmla="*/ 193560 w 4011346"/>
              <a:gd name="connsiteY446-33326" fmla="*/ 1045698 h 2020169"/>
              <a:gd name="connsiteX447-33327" fmla="*/ 170199 w 4011346"/>
              <a:gd name="connsiteY447-33328" fmla="*/ 1005652 h 2020169"/>
              <a:gd name="connsiteX448-33329" fmla="*/ 170199 w 4011346"/>
              <a:gd name="connsiteY448-33330" fmla="*/ 958931 h 2020169"/>
              <a:gd name="connsiteX449-33331" fmla="*/ 133490 w 4011346"/>
              <a:gd name="connsiteY449-33332" fmla="*/ 882174 h 2020169"/>
              <a:gd name="connsiteX450-33333" fmla="*/ 196897 w 4011346"/>
              <a:gd name="connsiteY450-33334" fmla="*/ 912209 h 2020169"/>
              <a:gd name="connsiteX451-33335" fmla="*/ 256967 w 4011346"/>
              <a:gd name="connsiteY451-33336" fmla="*/ 942244 h 2020169"/>
              <a:gd name="connsiteX452-33337" fmla="*/ 293676 w 4011346"/>
              <a:gd name="connsiteY452-33338" fmla="*/ 945582 h 2020169"/>
              <a:gd name="connsiteX453-33339" fmla="*/ 327049 w 4011346"/>
              <a:gd name="connsiteY453-33340" fmla="*/ 915547 h 2020169"/>
              <a:gd name="connsiteX454-33341" fmla="*/ 343735 w 4011346"/>
              <a:gd name="connsiteY454-33342" fmla="*/ 878837 h 2020169"/>
              <a:gd name="connsiteX455-33343" fmla="*/ 333723 w 4011346"/>
              <a:gd name="connsiteY455-33344" fmla="*/ 828779 h 2020169"/>
              <a:gd name="connsiteX456-33345" fmla="*/ 290339 w 4011346"/>
              <a:gd name="connsiteY456-33346" fmla="*/ 808755 h 2020169"/>
              <a:gd name="connsiteX457-33347" fmla="*/ 236944 w 4011346"/>
              <a:gd name="connsiteY457-33348" fmla="*/ 762034 h 2020169"/>
              <a:gd name="connsiteX458-33349" fmla="*/ 133490 w 4011346"/>
              <a:gd name="connsiteY458-33350" fmla="*/ 705301 h 2020169"/>
              <a:gd name="connsiteX0-33351" fmla="*/ 133490 w 4011346"/>
              <a:gd name="connsiteY0-33352" fmla="*/ 705301 h 2020169"/>
              <a:gd name="connsiteX1-33353" fmla="*/ 46722 w 4011346"/>
              <a:gd name="connsiteY1-33354" fmla="*/ 735336 h 2020169"/>
              <a:gd name="connsiteX2-33355" fmla="*/ 33373 w 4011346"/>
              <a:gd name="connsiteY2-33356" fmla="*/ 765371 h 2020169"/>
              <a:gd name="connsiteX3-33357" fmla="*/ 43384 w 4011346"/>
              <a:gd name="connsiteY3-33358" fmla="*/ 795407 h 2020169"/>
              <a:gd name="connsiteX4-33359" fmla="*/ 60071 w 4011346"/>
              <a:gd name="connsiteY4-33360" fmla="*/ 822104 h 2020169"/>
              <a:gd name="connsiteX5-33361" fmla="*/ 73419 w 4011346"/>
              <a:gd name="connsiteY5-33362" fmla="*/ 852139 h 2020169"/>
              <a:gd name="connsiteX6-33363" fmla="*/ 56733 w 4011346"/>
              <a:gd name="connsiteY6-33364" fmla="*/ 875500 h 2020169"/>
              <a:gd name="connsiteX7-33365" fmla="*/ 76757 w 4011346"/>
              <a:gd name="connsiteY7-33366" fmla="*/ 955593 h 2020169"/>
              <a:gd name="connsiteX8-33367" fmla="*/ 66745 w 4011346"/>
              <a:gd name="connsiteY8-33368" fmla="*/ 972280 h 2020169"/>
              <a:gd name="connsiteX9-33369" fmla="*/ 70082 w 4011346"/>
              <a:gd name="connsiteY9-33370" fmla="*/ 998977 h 2020169"/>
              <a:gd name="connsiteX10-33371" fmla="*/ 70082 w 4011346"/>
              <a:gd name="connsiteY10-33372" fmla="*/ 1039024 h 2020169"/>
              <a:gd name="connsiteX11-33373" fmla="*/ 80094 w 4011346"/>
              <a:gd name="connsiteY11-33374" fmla="*/ 1059047 h 2020169"/>
              <a:gd name="connsiteX12-33375" fmla="*/ 76757 w 4011346"/>
              <a:gd name="connsiteY12-33376" fmla="*/ 1082408 h 2020169"/>
              <a:gd name="connsiteX13-33377" fmla="*/ 106792 w 4011346"/>
              <a:gd name="connsiteY13-33378" fmla="*/ 1115780 h 2020169"/>
              <a:gd name="connsiteX14-33379" fmla="*/ 106792 w 4011346"/>
              <a:gd name="connsiteY14-33380" fmla="*/ 1145815 h 2020169"/>
              <a:gd name="connsiteX15-33381" fmla="*/ 13349 w 4011346"/>
              <a:gd name="connsiteY15-33382" fmla="*/ 1235920 h 2020169"/>
              <a:gd name="connsiteX16-33383" fmla="*/ 33373 w 4011346"/>
              <a:gd name="connsiteY16-33384" fmla="*/ 1269293 h 2020169"/>
              <a:gd name="connsiteX17-33385" fmla="*/ 33373 w 4011346"/>
              <a:gd name="connsiteY17-33386" fmla="*/ 1269293 h 2020169"/>
              <a:gd name="connsiteX18-33387" fmla="*/ 16687 w 4011346"/>
              <a:gd name="connsiteY18-33388" fmla="*/ 1299328 h 2020169"/>
              <a:gd name="connsiteX19-33389" fmla="*/ 3338 w 4011346"/>
              <a:gd name="connsiteY19-33390" fmla="*/ 1329363 h 2020169"/>
              <a:gd name="connsiteX20-33391" fmla="*/ 0 w 4011346"/>
              <a:gd name="connsiteY20-33392" fmla="*/ 1389433 h 2020169"/>
              <a:gd name="connsiteX21-33393" fmla="*/ 16687 w 4011346"/>
              <a:gd name="connsiteY21-33394" fmla="*/ 1432817 h 2020169"/>
              <a:gd name="connsiteX22-33395" fmla="*/ 20024 w 4011346"/>
              <a:gd name="connsiteY22-33396" fmla="*/ 1466189 h 2020169"/>
              <a:gd name="connsiteX23-33397" fmla="*/ 56733 w 4011346"/>
              <a:gd name="connsiteY23-33398" fmla="*/ 1476201 h 2020169"/>
              <a:gd name="connsiteX24-33399" fmla="*/ 116803 w 4011346"/>
              <a:gd name="connsiteY24-33400" fmla="*/ 1562969 h 2020169"/>
              <a:gd name="connsiteX25-33401" fmla="*/ 96780 w 4011346"/>
              <a:gd name="connsiteY25-33402" fmla="*/ 1586329 h 2020169"/>
              <a:gd name="connsiteX26-33403" fmla="*/ 93443 w 4011346"/>
              <a:gd name="connsiteY26-33404" fmla="*/ 1616364 h 2020169"/>
              <a:gd name="connsiteX27-33405" fmla="*/ 120141 w 4011346"/>
              <a:gd name="connsiteY27-33406" fmla="*/ 1619701 h 2020169"/>
              <a:gd name="connsiteX28-33407" fmla="*/ 160187 w 4011346"/>
              <a:gd name="connsiteY28-33408" fmla="*/ 1633050 h 2020169"/>
              <a:gd name="connsiteX29-33409" fmla="*/ 186885 w 4011346"/>
              <a:gd name="connsiteY29-33410" fmla="*/ 1646399 h 2020169"/>
              <a:gd name="connsiteX30-33411" fmla="*/ 213583 w 4011346"/>
              <a:gd name="connsiteY30-33412" fmla="*/ 1676434 h 2020169"/>
              <a:gd name="connsiteX31-33413" fmla="*/ 243618 w 4011346"/>
              <a:gd name="connsiteY31-33414" fmla="*/ 1679771 h 2020169"/>
              <a:gd name="connsiteX32-33415" fmla="*/ 287002 w 4011346"/>
              <a:gd name="connsiteY32-33416" fmla="*/ 1709807 h 2020169"/>
              <a:gd name="connsiteX33-33417" fmla="*/ 310363 w 4011346"/>
              <a:gd name="connsiteY33-33418" fmla="*/ 1719818 h 2020169"/>
              <a:gd name="connsiteX34-33419" fmla="*/ 310363 w 4011346"/>
              <a:gd name="connsiteY34-33420" fmla="*/ 1756528 h 2020169"/>
              <a:gd name="connsiteX35-33421" fmla="*/ 270316 w 4011346"/>
              <a:gd name="connsiteY35-33422" fmla="*/ 1796574 h 2020169"/>
              <a:gd name="connsiteX36-33423" fmla="*/ 280327 w 4011346"/>
              <a:gd name="connsiteY36-33424" fmla="*/ 1819935 h 2020169"/>
              <a:gd name="connsiteX37-33425" fmla="*/ 273653 w 4011346"/>
              <a:gd name="connsiteY37-33426" fmla="*/ 1839958 h 2020169"/>
              <a:gd name="connsiteX38-33427" fmla="*/ 266979 w 4011346"/>
              <a:gd name="connsiteY38-33428" fmla="*/ 1856644 h 2020169"/>
              <a:gd name="connsiteX39-33429" fmla="*/ 240281 w 4011346"/>
              <a:gd name="connsiteY39-33430" fmla="*/ 1896691 h 2020169"/>
              <a:gd name="connsiteX40-33431" fmla="*/ 307025 w 4011346"/>
              <a:gd name="connsiteY40-33432" fmla="*/ 1933401 h 2020169"/>
              <a:gd name="connsiteX41-33433" fmla="*/ 337060 w 4011346"/>
              <a:gd name="connsiteY41-33434" fmla="*/ 1940075 h 2020169"/>
              <a:gd name="connsiteX42-33435" fmla="*/ 360421 w 4011346"/>
              <a:gd name="connsiteY42-33436" fmla="*/ 1946750 h 2020169"/>
              <a:gd name="connsiteX43-33437" fmla="*/ 380444 w 4011346"/>
              <a:gd name="connsiteY43-33438" fmla="*/ 1953424 h 2020169"/>
              <a:gd name="connsiteX44-33439" fmla="*/ 407142 w 4011346"/>
              <a:gd name="connsiteY44-33440" fmla="*/ 1973447 h 2020169"/>
              <a:gd name="connsiteX45-33441" fmla="*/ 437177 w 4011346"/>
              <a:gd name="connsiteY45-33442" fmla="*/ 1970110 h 2020169"/>
              <a:gd name="connsiteX46-33443" fmla="*/ 507259 w 4011346"/>
              <a:gd name="connsiteY46-33444" fmla="*/ 2020169 h 2020169"/>
              <a:gd name="connsiteX47-33445" fmla="*/ 517271 w 4011346"/>
              <a:gd name="connsiteY47-33446" fmla="*/ 2006820 h 2020169"/>
              <a:gd name="connsiteX48-33447" fmla="*/ 507259 w 4011346"/>
              <a:gd name="connsiteY48-33448" fmla="*/ 1966773 h 2020169"/>
              <a:gd name="connsiteX49-33449" fmla="*/ 500584 w 4011346"/>
              <a:gd name="connsiteY49-33450" fmla="*/ 1933401 h 2020169"/>
              <a:gd name="connsiteX50-33451" fmla="*/ 483898 w 4011346"/>
              <a:gd name="connsiteY50-33452" fmla="*/ 1890017 h 2020169"/>
              <a:gd name="connsiteX51-33453" fmla="*/ 513933 w 4011346"/>
              <a:gd name="connsiteY51-33454" fmla="*/ 1869993 h 2020169"/>
              <a:gd name="connsiteX52-33455" fmla="*/ 547306 w 4011346"/>
              <a:gd name="connsiteY52-33456" fmla="*/ 1846633 h 2020169"/>
              <a:gd name="connsiteX53-33457" fmla="*/ 527282 w 4011346"/>
              <a:gd name="connsiteY53-33458" fmla="*/ 1829947 h 2020169"/>
              <a:gd name="connsiteX54-33459" fmla="*/ 517271 w 4011346"/>
              <a:gd name="connsiteY54-33460" fmla="*/ 1796574 h 2020169"/>
              <a:gd name="connsiteX55-33461" fmla="*/ 480561 w 4011346"/>
              <a:gd name="connsiteY55-33462" fmla="*/ 1779888 h 2020169"/>
              <a:gd name="connsiteX56-33463" fmla="*/ 470549 w 4011346"/>
              <a:gd name="connsiteY56-33464" fmla="*/ 1759865 h 2020169"/>
              <a:gd name="connsiteX57-33465" fmla="*/ 480561 w 4011346"/>
              <a:gd name="connsiteY57-33466" fmla="*/ 1729830 h 2020169"/>
              <a:gd name="connsiteX58-33467" fmla="*/ 490573 w 4011346"/>
              <a:gd name="connsiteY58-33468" fmla="*/ 1689783 h 2020169"/>
              <a:gd name="connsiteX59-33469" fmla="*/ 513933 w 4011346"/>
              <a:gd name="connsiteY59-33470" fmla="*/ 1709807 h 2020169"/>
              <a:gd name="connsiteX60-33471" fmla="*/ 520608 w 4011346"/>
              <a:gd name="connsiteY60-33472" fmla="*/ 1693120 h 2020169"/>
              <a:gd name="connsiteX61-33473" fmla="*/ 543968 w 4011346"/>
              <a:gd name="connsiteY61-33474" fmla="*/ 1656411 h 2020169"/>
              <a:gd name="connsiteX62-33475" fmla="*/ 574003 w 4011346"/>
              <a:gd name="connsiteY62-33476" fmla="*/ 1639725 h 2020169"/>
              <a:gd name="connsiteX63-33477" fmla="*/ 590690 w 4011346"/>
              <a:gd name="connsiteY63-33478" fmla="*/ 1653074 h 2020169"/>
              <a:gd name="connsiteX64-33479" fmla="*/ 610713 w 4011346"/>
              <a:gd name="connsiteY64-33480" fmla="*/ 1626376 h 2020169"/>
              <a:gd name="connsiteX65-33481" fmla="*/ 630736 w 4011346"/>
              <a:gd name="connsiteY65-33482" fmla="*/ 1653074 h 2020169"/>
              <a:gd name="connsiteX66-33483" fmla="*/ 657434 w 4011346"/>
              <a:gd name="connsiteY66-33484" fmla="*/ 1676434 h 2020169"/>
              <a:gd name="connsiteX67-33485" fmla="*/ 674120 w 4011346"/>
              <a:gd name="connsiteY67-33486" fmla="*/ 1683109 h 2020169"/>
              <a:gd name="connsiteX68-33487" fmla="*/ 697481 w 4011346"/>
              <a:gd name="connsiteY68-33488" fmla="*/ 1683109 h 2020169"/>
              <a:gd name="connsiteX69-33489" fmla="*/ 717504 w 4011346"/>
              <a:gd name="connsiteY69-33490" fmla="*/ 1669760 h 2020169"/>
              <a:gd name="connsiteX70-33491" fmla="*/ 744202 w 4011346"/>
              <a:gd name="connsiteY70-33492" fmla="*/ 1669760 h 2020169"/>
              <a:gd name="connsiteX71-33493" fmla="*/ 760888 w 4011346"/>
              <a:gd name="connsiteY71-33494" fmla="*/ 1666423 h 2020169"/>
              <a:gd name="connsiteX72-33495" fmla="*/ 790923 w 4011346"/>
              <a:gd name="connsiteY72-33496" fmla="*/ 1699795 h 2020169"/>
              <a:gd name="connsiteX73-33497" fmla="*/ 797598 w 4011346"/>
              <a:gd name="connsiteY73-33498" fmla="*/ 1673097 h 2020169"/>
              <a:gd name="connsiteX74-33499" fmla="*/ 817621 w 4011346"/>
              <a:gd name="connsiteY74-33500" fmla="*/ 1689783 h 2020169"/>
              <a:gd name="connsiteX75-33501" fmla="*/ 837644 w 4011346"/>
              <a:gd name="connsiteY75-33502" fmla="*/ 1666423 h 2020169"/>
              <a:gd name="connsiteX76-33503" fmla="*/ 827633 w 4011346"/>
              <a:gd name="connsiteY76-33504" fmla="*/ 1646399 h 2020169"/>
              <a:gd name="connsiteX77-33505" fmla="*/ 810946 w 4011346"/>
              <a:gd name="connsiteY77-33506" fmla="*/ 1633050 h 2020169"/>
              <a:gd name="connsiteX78-33507" fmla="*/ 810946 w 4011346"/>
              <a:gd name="connsiteY78-33508" fmla="*/ 1606353 h 2020169"/>
              <a:gd name="connsiteX79-33509" fmla="*/ 810946 w 4011346"/>
              <a:gd name="connsiteY79-33510" fmla="*/ 1593004 h 2020169"/>
              <a:gd name="connsiteX80-33511" fmla="*/ 830970 w 4011346"/>
              <a:gd name="connsiteY80-33512" fmla="*/ 1589666 h 2020169"/>
              <a:gd name="connsiteX81-33513" fmla="*/ 840981 w 4011346"/>
              <a:gd name="connsiteY81-33514" fmla="*/ 1586329 h 2020169"/>
              <a:gd name="connsiteX82-33515" fmla="*/ 820958 w 4011346"/>
              <a:gd name="connsiteY82-33516" fmla="*/ 1549620 h 2020169"/>
              <a:gd name="connsiteX83-33517" fmla="*/ 854330 w 4011346"/>
              <a:gd name="connsiteY83-33518" fmla="*/ 1542945 h 2020169"/>
              <a:gd name="connsiteX84-33519" fmla="*/ 891040 w 4011346"/>
              <a:gd name="connsiteY84-33520" fmla="*/ 1549620 h 2020169"/>
              <a:gd name="connsiteX85-33521" fmla="*/ 964459 w 4011346"/>
              <a:gd name="connsiteY85-33522" fmla="*/ 1506236 h 2020169"/>
              <a:gd name="connsiteX86-33523" fmla="*/ 1001168 w 4011346"/>
              <a:gd name="connsiteY86-33524" fmla="*/ 1506236 h 2020169"/>
              <a:gd name="connsiteX87-33525" fmla="*/ 1027866 w 4011346"/>
              <a:gd name="connsiteY87-33526" fmla="*/ 1482875 h 2020169"/>
              <a:gd name="connsiteX88-33527" fmla="*/ 1047890 w 4011346"/>
              <a:gd name="connsiteY88-33528" fmla="*/ 1492887 h 2020169"/>
              <a:gd name="connsiteX89-33529" fmla="*/ 1067913 w 4011346"/>
              <a:gd name="connsiteY89-33530" fmla="*/ 1502898 h 2020169"/>
              <a:gd name="connsiteX90-33531" fmla="*/ 1087936 w 4011346"/>
              <a:gd name="connsiteY90-33532" fmla="*/ 1529596 h 2020169"/>
              <a:gd name="connsiteX91-33533" fmla="*/ 1074587 w 4011346"/>
              <a:gd name="connsiteY91-33534" fmla="*/ 1542945 h 2020169"/>
              <a:gd name="connsiteX92-33535" fmla="*/ 1104622 w 4011346"/>
              <a:gd name="connsiteY92-33536" fmla="*/ 1542945 h 2020169"/>
              <a:gd name="connsiteX93-33537" fmla="*/ 1107960 w 4011346"/>
              <a:gd name="connsiteY93-33538" fmla="*/ 1559631 h 2020169"/>
              <a:gd name="connsiteX94-33539" fmla="*/ 1121309 w 4011346"/>
              <a:gd name="connsiteY94-33540" fmla="*/ 1542945 h 2020169"/>
              <a:gd name="connsiteX95-33541" fmla="*/ 1134657 w 4011346"/>
              <a:gd name="connsiteY95-33542" fmla="*/ 1556294 h 2020169"/>
              <a:gd name="connsiteX96-33543" fmla="*/ 1134657 w 4011346"/>
              <a:gd name="connsiteY96-33544" fmla="*/ 1576317 h 2020169"/>
              <a:gd name="connsiteX97-33545" fmla="*/ 1148006 w 4011346"/>
              <a:gd name="connsiteY97-33546" fmla="*/ 1572980 h 2020169"/>
              <a:gd name="connsiteX98-33547" fmla="*/ 1208076 w 4011346"/>
              <a:gd name="connsiteY98-33548" fmla="*/ 1526259 h 2020169"/>
              <a:gd name="connsiteX99-33549" fmla="*/ 1211414 w 4011346"/>
              <a:gd name="connsiteY99-33550" fmla="*/ 1546282 h 2020169"/>
              <a:gd name="connsiteX100-33551" fmla="*/ 1244786 w 4011346"/>
              <a:gd name="connsiteY100-33552" fmla="*/ 1566306 h 2020169"/>
              <a:gd name="connsiteX101-33553" fmla="*/ 1264809 w 4011346"/>
              <a:gd name="connsiteY101-33554" fmla="*/ 1596341 h 2020169"/>
              <a:gd name="connsiteX102-33555" fmla="*/ 1298181 w 4011346"/>
              <a:gd name="connsiteY102-33556" fmla="*/ 1703132 h 2020169"/>
              <a:gd name="connsiteX103-33557" fmla="*/ 1308193 w 4011346"/>
              <a:gd name="connsiteY103-33558" fmla="*/ 1659748 h 2020169"/>
              <a:gd name="connsiteX104-33559" fmla="*/ 1344903 w 4011346"/>
              <a:gd name="connsiteY104-33560" fmla="*/ 1679771 h 2020169"/>
              <a:gd name="connsiteX105-33561" fmla="*/ 1388287 w 4011346"/>
              <a:gd name="connsiteY105-33562" fmla="*/ 1679771 h 2020169"/>
              <a:gd name="connsiteX106-33563" fmla="*/ 1394961 w 4011346"/>
              <a:gd name="connsiteY106-33564" fmla="*/ 1703132 h 2020169"/>
              <a:gd name="connsiteX107-33565" fmla="*/ 1435008 w 4011346"/>
              <a:gd name="connsiteY107-33566" fmla="*/ 1726493 h 2020169"/>
              <a:gd name="connsiteX108-33567" fmla="*/ 1465043 w 4011346"/>
              <a:gd name="connsiteY108-33568" fmla="*/ 1726493 h 2020169"/>
              <a:gd name="connsiteX109-33569" fmla="*/ 1491741 w 4011346"/>
              <a:gd name="connsiteY109-33570" fmla="*/ 1739842 h 2020169"/>
              <a:gd name="connsiteX110-33571" fmla="*/ 1535125 w 4011346"/>
              <a:gd name="connsiteY110-33572" fmla="*/ 1696458 h 2020169"/>
              <a:gd name="connsiteX111-33573" fmla="*/ 1571834 w 4011346"/>
              <a:gd name="connsiteY111-33574" fmla="*/ 1676434 h 2020169"/>
              <a:gd name="connsiteX112-33575" fmla="*/ 1608544 w 4011346"/>
              <a:gd name="connsiteY112-33576" fmla="*/ 1679771 h 2020169"/>
              <a:gd name="connsiteX113-33577" fmla="*/ 1655265 w 4011346"/>
              <a:gd name="connsiteY113-33578" fmla="*/ 1693120 h 2020169"/>
              <a:gd name="connsiteX114-33579" fmla="*/ 1681963 w 4011346"/>
              <a:gd name="connsiteY114-33580" fmla="*/ 1709807 h 2020169"/>
              <a:gd name="connsiteX115-33581" fmla="*/ 1735358 w 4011346"/>
              <a:gd name="connsiteY115-33582" fmla="*/ 1703132 h 2020169"/>
              <a:gd name="connsiteX116-33583" fmla="*/ 1745370 w 4011346"/>
              <a:gd name="connsiteY116-33584" fmla="*/ 1683109 h 2020169"/>
              <a:gd name="connsiteX117-33585" fmla="*/ 1738695 w 4011346"/>
              <a:gd name="connsiteY117-33586" fmla="*/ 1663085 h 2020169"/>
              <a:gd name="connsiteX118-33587" fmla="*/ 1765393 w 4011346"/>
              <a:gd name="connsiteY118-33588" fmla="*/ 1636388 h 2020169"/>
              <a:gd name="connsiteX119-33589" fmla="*/ 1778742 w 4011346"/>
              <a:gd name="connsiteY119-33590" fmla="*/ 1633050 h 2020169"/>
              <a:gd name="connsiteX120-33591" fmla="*/ 1812114 w 4011346"/>
              <a:gd name="connsiteY120-33592" fmla="*/ 1649736 h 2020169"/>
              <a:gd name="connsiteX121-33593" fmla="*/ 1852161 w 4011346"/>
              <a:gd name="connsiteY121-33594" fmla="*/ 1663085 h 2020169"/>
              <a:gd name="connsiteX122-33595" fmla="*/ 1858836 w 4011346"/>
              <a:gd name="connsiteY122-33596" fmla="*/ 1689783 h 2020169"/>
              <a:gd name="connsiteX123-33597" fmla="*/ 1872184 w 4011346"/>
              <a:gd name="connsiteY123-33598" fmla="*/ 1696458 h 2020169"/>
              <a:gd name="connsiteX124-33599" fmla="*/ 1902219 w 4011346"/>
              <a:gd name="connsiteY124-33600" fmla="*/ 1699795 h 2020169"/>
              <a:gd name="connsiteX125-33601" fmla="*/ 1932254 w 4011346"/>
              <a:gd name="connsiteY125-33602" fmla="*/ 1683109 h 2020169"/>
              <a:gd name="connsiteX126-33603" fmla="*/ 1962290 w 4011346"/>
              <a:gd name="connsiteY126-33604" fmla="*/ 1696458 h 2020169"/>
              <a:gd name="connsiteX127-33605" fmla="*/ 1985650 w 4011346"/>
              <a:gd name="connsiteY127-33606" fmla="*/ 1709807 h 2020169"/>
              <a:gd name="connsiteX128-33607" fmla="*/ 1995662 w 4011346"/>
              <a:gd name="connsiteY128-33608" fmla="*/ 1719818 h 2020169"/>
              <a:gd name="connsiteX129-33609" fmla="*/ 2032371 w 4011346"/>
              <a:gd name="connsiteY129-33610" fmla="*/ 1739842 h 2020169"/>
              <a:gd name="connsiteX130-33611" fmla="*/ 2069081 w 4011346"/>
              <a:gd name="connsiteY130-33612" fmla="*/ 1736504 h 2020169"/>
              <a:gd name="connsiteX131-33613" fmla="*/ 2142500 w 4011346"/>
              <a:gd name="connsiteY131-33614" fmla="*/ 1693120 h 2020169"/>
              <a:gd name="connsiteX132-33615" fmla="*/ 2195895 w 4011346"/>
              <a:gd name="connsiteY132-33616" fmla="*/ 1706469 h 2020169"/>
              <a:gd name="connsiteX133-33617" fmla="*/ 2225930 w 4011346"/>
              <a:gd name="connsiteY133-33618" fmla="*/ 1716481 h 2020169"/>
              <a:gd name="connsiteX134-33619" fmla="*/ 2259303 w 4011346"/>
              <a:gd name="connsiteY134-33620" fmla="*/ 1703132 h 2020169"/>
              <a:gd name="connsiteX135-33621" fmla="*/ 2262640 w 4011346"/>
              <a:gd name="connsiteY135-33622" fmla="*/ 1676434 h 2020169"/>
              <a:gd name="connsiteX136-33623" fmla="*/ 2282663 w 4011346"/>
              <a:gd name="connsiteY136-33624" fmla="*/ 1646399 h 2020169"/>
              <a:gd name="connsiteX137-33625" fmla="*/ 2299349 w 4011346"/>
              <a:gd name="connsiteY137-33626" fmla="*/ 1593004 h 2020169"/>
              <a:gd name="connsiteX138-33627" fmla="*/ 2282663 w 4011346"/>
              <a:gd name="connsiteY138-33628" fmla="*/ 1596341 h 2020169"/>
              <a:gd name="connsiteX139-33629" fmla="*/ 2312698 w 4011346"/>
              <a:gd name="connsiteY139-33630" fmla="*/ 1569643 h 2020169"/>
              <a:gd name="connsiteX140-33631" fmla="*/ 2339396 w 4011346"/>
              <a:gd name="connsiteY140-33632" fmla="*/ 1566306 h 2020169"/>
              <a:gd name="connsiteX141-33633" fmla="*/ 2396129 w 4011346"/>
              <a:gd name="connsiteY141-33634" fmla="*/ 1576317 h 2020169"/>
              <a:gd name="connsiteX142-33635" fmla="*/ 2436176 w 4011346"/>
              <a:gd name="connsiteY142-33636" fmla="*/ 1603015 h 2020169"/>
              <a:gd name="connsiteX143-33637" fmla="*/ 2462873 w 4011346"/>
              <a:gd name="connsiteY143-33638" fmla="*/ 1633050 h 2020169"/>
              <a:gd name="connsiteX144-33639" fmla="*/ 2469548 w 4011346"/>
              <a:gd name="connsiteY144-33640" fmla="*/ 1669760 h 2020169"/>
              <a:gd name="connsiteX145-33641" fmla="*/ 2476222 w 4011346"/>
              <a:gd name="connsiteY145-33642" fmla="*/ 1709807 h 2020169"/>
              <a:gd name="connsiteX146-33643" fmla="*/ 2486234 w 4011346"/>
              <a:gd name="connsiteY146-33644" fmla="*/ 1729830 h 2020169"/>
              <a:gd name="connsiteX147-33645" fmla="*/ 2529618 w 4011346"/>
              <a:gd name="connsiteY147-33646" fmla="*/ 1743179 h 2020169"/>
              <a:gd name="connsiteX148-33647" fmla="*/ 2549641 w 4011346"/>
              <a:gd name="connsiteY148-33648" fmla="*/ 1763202 h 2020169"/>
              <a:gd name="connsiteX149-33649" fmla="*/ 2562990 w 4011346"/>
              <a:gd name="connsiteY149-33650" fmla="*/ 1796574 h 2020169"/>
              <a:gd name="connsiteX150-33651" fmla="*/ 2586351 w 4011346"/>
              <a:gd name="connsiteY150-33652" fmla="*/ 1789900 h 2020169"/>
              <a:gd name="connsiteX151-33653" fmla="*/ 2606374 w 4011346"/>
              <a:gd name="connsiteY151-33654" fmla="*/ 1779888 h 2020169"/>
              <a:gd name="connsiteX152-33655" fmla="*/ 2639746 w 4011346"/>
              <a:gd name="connsiteY152-33656" fmla="*/ 1763202 h 2020169"/>
              <a:gd name="connsiteX153-33657" fmla="*/ 2643084 w 4011346"/>
              <a:gd name="connsiteY153-33658" fmla="*/ 1779888 h 2020169"/>
              <a:gd name="connsiteX154-33659" fmla="*/ 2626398 w 4011346"/>
              <a:gd name="connsiteY154-33660" fmla="*/ 1809923 h 2020169"/>
              <a:gd name="connsiteX155-33661" fmla="*/ 2616386 w 4011346"/>
              <a:gd name="connsiteY155-33662" fmla="*/ 1846633 h 2020169"/>
              <a:gd name="connsiteX156-33663" fmla="*/ 2603037 w 4011346"/>
              <a:gd name="connsiteY156-33664" fmla="*/ 1900028 h 2020169"/>
              <a:gd name="connsiteX157-33665" fmla="*/ 2579676 w 4011346"/>
              <a:gd name="connsiteY157-33666" fmla="*/ 1873331 h 2020169"/>
              <a:gd name="connsiteX158-33667" fmla="*/ 2552979 w 4011346"/>
              <a:gd name="connsiteY158-33668" fmla="*/ 1896691 h 2020169"/>
              <a:gd name="connsiteX159-33669" fmla="*/ 2559653 w 4011346"/>
              <a:gd name="connsiteY159-33670" fmla="*/ 1923389 h 2020169"/>
              <a:gd name="connsiteX160-33671" fmla="*/ 2559653 w 4011346"/>
              <a:gd name="connsiteY160-33672" fmla="*/ 1960098 h 2020169"/>
              <a:gd name="connsiteX161-33673" fmla="*/ 2549641 w 4011346"/>
              <a:gd name="connsiteY161-33674" fmla="*/ 1980122 h 2020169"/>
              <a:gd name="connsiteX162-33675" fmla="*/ 2589688 w 4011346"/>
              <a:gd name="connsiteY162-33676" fmla="*/ 1960098 h 2020169"/>
              <a:gd name="connsiteX163-33677" fmla="*/ 2626398 w 4011346"/>
              <a:gd name="connsiteY163-33678" fmla="*/ 1970110 h 2020169"/>
              <a:gd name="connsiteX164-33679" fmla="*/ 2653095 w 4011346"/>
              <a:gd name="connsiteY164-33680" fmla="*/ 1946750 h 2020169"/>
              <a:gd name="connsiteX165-33681" fmla="*/ 2683130 w 4011346"/>
              <a:gd name="connsiteY165-33682" fmla="*/ 1893354 h 2020169"/>
              <a:gd name="connsiteX166-33683" fmla="*/ 2753212 w 4011346"/>
              <a:gd name="connsiteY166-33684" fmla="*/ 1806586 h 2020169"/>
              <a:gd name="connsiteX167-33685" fmla="*/ 2783247 w 4011346"/>
              <a:gd name="connsiteY167-33686" fmla="*/ 1736504 h 2020169"/>
              <a:gd name="connsiteX168-33687" fmla="*/ 2803271 w 4011346"/>
              <a:gd name="connsiteY168-33688" fmla="*/ 1633050 h 2020169"/>
              <a:gd name="connsiteX169-33689" fmla="*/ 2793259 w 4011346"/>
              <a:gd name="connsiteY169-33690" fmla="*/ 1582992 h 2020169"/>
              <a:gd name="connsiteX170-33691" fmla="*/ 2769898 w 4011346"/>
              <a:gd name="connsiteY170-33692" fmla="*/ 1549620 h 2020169"/>
              <a:gd name="connsiteX171-33693" fmla="*/ 2726514 w 4011346"/>
              <a:gd name="connsiteY171-33694" fmla="*/ 1549620 h 2020169"/>
              <a:gd name="connsiteX172-33695" fmla="*/ 2699817 w 4011346"/>
              <a:gd name="connsiteY172-33696" fmla="*/ 1549620 h 2020169"/>
              <a:gd name="connsiteX173-33697" fmla="*/ 2683130 w 4011346"/>
              <a:gd name="connsiteY173-33698" fmla="*/ 1529596 h 2020169"/>
              <a:gd name="connsiteX174-33699" fmla="*/ 2669781 w 4011346"/>
              <a:gd name="connsiteY174-33700" fmla="*/ 1509573 h 2020169"/>
              <a:gd name="connsiteX175-33701" fmla="*/ 2763224 w 4011346"/>
              <a:gd name="connsiteY175-33702" fmla="*/ 1392770 h 2020169"/>
              <a:gd name="connsiteX176-33703" fmla="*/ 2846654 w 4011346"/>
              <a:gd name="connsiteY176-33704" fmla="*/ 1326026 h 2020169"/>
              <a:gd name="connsiteX177-33705" fmla="*/ 2890038 w 4011346"/>
              <a:gd name="connsiteY177-33706" fmla="*/ 1302665 h 2020169"/>
              <a:gd name="connsiteX178-33707" fmla="*/ 2933422 w 4011346"/>
              <a:gd name="connsiteY178-33708" fmla="*/ 1322688 h 2020169"/>
              <a:gd name="connsiteX179-33709" fmla="*/ 2950109 w 4011346"/>
              <a:gd name="connsiteY179-33710" fmla="*/ 1306002 h 2020169"/>
              <a:gd name="connsiteX180-33711" fmla="*/ 2993492 w 4011346"/>
              <a:gd name="connsiteY180-33712" fmla="*/ 1322688 h 2020169"/>
              <a:gd name="connsiteX181-33713" fmla="*/ 3006841 w 4011346"/>
              <a:gd name="connsiteY181-33714" fmla="*/ 1289316 h 2020169"/>
              <a:gd name="connsiteX182-33715" fmla="*/ 3053563 w 4011346"/>
              <a:gd name="connsiteY182-33716" fmla="*/ 1299328 h 2020169"/>
              <a:gd name="connsiteX183-33717" fmla="*/ 3070249 w 4011346"/>
              <a:gd name="connsiteY183-33718" fmla="*/ 1316014 h 2020169"/>
              <a:gd name="connsiteX184-33719" fmla="*/ 3060237 w 4011346"/>
              <a:gd name="connsiteY184-33720" fmla="*/ 1336037 h 2020169"/>
              <a:gd name="connsiteX185-33721" fmla="*/ 3123644 w 4011346"/>
              <a:gd name="connsiteY185-33722" fmla="*/ 1319351 h 2020169"/>
              <a:gd name="connsiteX186-33723" fmla="*/ 3140330 w 4011346"/>
              <a:gd name="connsiteY186-33724" fmla="*/ 1306002 h 2020169"/>
              <a:gd name="connsiteX187-33725" fmla="*/ 3123644 w 4011346"/>
              <a:gd name="connsiteY187-33726" fmla="*/ 1292653 h 2020169"/>
              <a:gd name="connsiteX188-33727" fmla="*/ 3143668 w 4011346"/>
              <a:gd name="connsiteY188-33728" fmla="*/ 1252607 h 2020169"/>
              <a:gd name="connsiteX189-33729" fmla="*/ 3190389 w 4011346"/>
              <a:gd name="connsiteY189-33730" fmla="*/ 1182525 h 2020169"/>
              <a:gd name="connsiteX190-33731" fmla="*/ 3233773 w 4011346"/>
              <a:gd name="connsiteY190-33732" fmla="*/ 1179188 h 2020169"/>
              <a:gd name="connsiteX191-33733" fmla="*/ 3273819 w 4011346"/>
              <a:gd name="connsiteY191-33734" fmla="*/ 1189199 h 2020169"/>
              <a:gd name="connsiteX192-33735" fmla="*/ 3277157 w 4011346"/>
              <a:gd name="connsiteY192-33736" fmla="*/ 1245932 h 2020169"/>
              <a:gd name="connsiteX193-33737" fmla="*/ 3320541 w 4011346"/>
              <a:gd name="connsiteY193-33738" fmla="*/ 1202548 h 2020169"/>
              <a:gd name="connsiteX194-33739" fmla="*/ 3343901 w 4011346"/>
              <a:gd name="connsiteY194-33740" fmla="*/ 1185862 h 2020169"/>
              <a:gd name="connsiteX195-33741" fmla="*/ 3350576 w 4011346"/>
              <a:gd name="connsiteY195-33742" fmla="*/ 1152490 h 2020169"/>
              <a:gd name="connsiteX196-33743" fmla="*/ 3377273 w 4011346"/>
              <a:gd name="connsiteY196-33744" fmla="*/ 1135804 h 2020169"/>
              <a:gd name="connsiteX197-33745" fmla="*/ 3407309 w 4011346"/>
              <a:gd name="connsiteY197-33746" fmla="*/ 1145815 h 2020169"/>
              <a:gd name="connsiteX198-33747" fmla="*/ 3373936 w 4011346"/>
              <a:gd name="connsiteY198-33748" fmla="*/ 1175850 h 2020169"/>
              <a:gd name="connsiteX199-33749" fmla="*/ 3360587 w 4011346"/>
              <a:gd name="connsiteY199-33750" fmla="*/ 1225909 h 2020169"/>
              <a:gd name="connsiteX200-33751" fmla="*/ 3323878 w 4011346"/>
              <a:gd name="connsiteY200-33752" fmla="*/ 1265955 h 2020169"/>
              <a:gd name="connsiteX201-33753" fmla="*/ 3210412 w 4011346"/>
              <a:gd name="connsiteY201-33754" fmla="*/ 1362735 h 2020169"/>
              <a:gd name="connsiteX202-33755" fmla="*/ 3163691 w 4011346"/>
              <a:gd name="connsiteY202-33756" fmla="*/ 1432817 h 2020169"/>
              <a:gd name="connsiteX203-33757" fmla="*/ 3160354 w 4011346"/>
              <a:gd name="connsiteY203-33758" fmla="*/ 1506236 h 2020169"/>
              <a:gd name="connsiteX204-33759" fmla="*/ 3170365 w 4011346"/>
              <a:gd name="connsiteY204-33760" fmla="*/ 1596341 h 2020169"/>
              <a:gd name="connsiteX205-33761" fmla="*/ 3190389 w 4011346"/>
              <a:gd name="connsiteY205-33762" fmla="*/ 1659748 h 2020169"/>
              <a:gd name="connsiteX206-33763" fmla="*/ 3217087 w 4011346"/>
              <a:gd name="connsiteY206-33764" fmla="*/ 1649736 h 2020169"/>
              <a:gd name="connsiteX207-33765" fmla="*/ 3240447 w 4011346"/>
              <a:gd name="connsiteY207-33766" fmla="*/ 1582992 h 2020169"/>
              <a:gd name="connsiteX208-33767" fmla="*/ 3270482 w 4011346"/>
              <a:gd name="connsiteY208-33768" fmla="*/ 1579655 h 2020169"/>
              <a:gd name="connsiteX209-33769" fmla="*/ 3287168 w 4011346"/>
              <a:gd name="connsiteY209-33770" fmla="*/ 1519585 h 2020169"/>
              <a:gd name="connsiteX210-33771" fmla="*/ 3313866 w 4011346"/>
              <a:gd name="connsiteY210-33772" fmla="*/ 1509573 h 2020169"/>
              <a:gd name="connsiteX211-33773" fmla="*/ 3313866 w 4011346"/>
              <a:gd name="connsiteY211-33774" fmla="*/ 1479538 h 2020169"/>
              <a:gd name="connsiteX212-33775" fmla="*/ 3337227 w 4011346"/>
              <a:gd name="connsiteY212-33776" fmla="*/ 1442828 h 2020169"/>
              <a:gd name="connsiteX213-33777" fmla="*/ 3330552 w 4011346"/>
              <a:gd name="connsiteY213-33778" fmla="*/ 1399444 h 2020169"/>
              <a:gd name="connsiteX214-33779" fmla="*/ 3333890 w 4011346"/>
              <a:gd name="connsiteY214-33780" fmla="*/ 1369409 h 2020169"/>
              <a:gd name="connsiteX215-33781" fmla="*/ 3323878 w 4011346"/>
              <a:gd name="connsiteY215-33782" fmla="*/ 1359398 h 2020169"/>
              <a:gd name="connsiteX216-33783" fmla="*/ 3363925 w 4011346"/>
              <a:gd name="connsiteY216-33784" fmla="*/ 1272630 h 2020169"/>
              <a:gd name="connsiteX217-33785" fmla="*/ 3383948 w 4011346"/>
              <a:gd name="connsiteY217-33786" fmla="*/ 1282642 h 2020169"/>
              <a:gd name="connsiteX218-33787" fmla="*/ 3410646 w 4011346"/>
              <a:gd name="connsiteY218-33788" fmla="*/ 1255944 h 2020169"/>
              <a:gd name="connsiteX219-33789" fmla="*/ 3420657 w 4011346"/>
              <a:gd name="connsiteY219-33790" fmla="*/ 1282642 h 2020169"/>
              <a:gd name="connsiteX220-33791" fmla="*/ 3447355 w 4011346"/>
              <a:gd name="connsiteY220-33792" fmla="*/ 1265955 h 2020169"/>
              <a:gd name="connsiteX221-33793" fmla="*/ 3477390 w 4011346"/>
              <a:gd name="connsiteY221-33794" fmla="*/ 1255944 h 2020169"/>
              <a:gd name="connsiteX222-33795" fmla="*/ 3514100 w 4011346"/>
              <a:gd name="connsiteY222-33796" fmla="*/ 1282642 h 2020169"/>
              <a:gd name="connsiteX223-33797" fmla="*/ 3574170 w 4011346"/>
              <a:gd name="connsiteY223-33798" fmla="*/ 1215897 h 2020169"/>
              <a:gd name="connsiteX224-33799" fmla="*/ 3637577 w 4011346"/>
              <a:gd name="connsiteY224-33800" fmla="*/ 1169176 h 2020169"/>
              <a:gd name="connsiteX225-33801" fmla="*/ 3690973 w 4011346"/>
              <a:gd name="connsiteY225-33802" fmla="*/ 1132466 h 2020169"/>
              <a:gd name="connsiteX226-33803" fmla="*/ 3741031 w 4011346"/>
              <a:gd name="connsiteY226-33804" fmla="*/ 1159164 h 2020169"/>
              <a:gd name="connsiteX227-33805" fmla="*/ 3751043 w 4011346"/>
              <a:gd name="connsiteY227-33806" fmla="*/ 1132466 h 2020169"/>
              <a:gd name="connsiteX228-33807" fmla="*/ 3727682 w 4011346"/>
              <a:gd name="connsiteY228-33808" fmla="*/ 1065722 h 2020169"/>
              <a:gd name="connsiteX229-33809" fmla="*/ 3700984 w 4011346"/>
              <a:gd name="connsiteY229-33810" fmla="*/ 1049036 h 2020169"/>
              <a:gd name="connsiteX230-33811" fmla="*/ 3697647 w 4011346"/>
              <a:gd name="connsiteY230-33812" fmla="*/ 1019001 h 2020169"/>
              <a:gd name="connsiteX231-33813" fmla="*/ 3751043 w 4011346"/>
              <a:gd name="connsiteY231-33814" fmla="*/ 1025675 h 2020169"/>
              <a:gd name="connsiteX232-33815" fmla="*/ 3774403 w 4011346"/>
              <a:gd name="connsiteY232-33816" fmla="*/ 982291 h 2020169"/>
              <a:gd name="connsiteX233-33817" fmla="*/ 3767729 w 4011346"/>
              <a:gd name="connsiteY233-33818" fmla="*/ 955593 h 2020169"/>
              <a:gd name="connsiteX234-33819" fmla="*/ 3794427 w 4011346"/>
              <a:gd name="connsiteY234-33820" fmla="*/ 922221 h 2020169"/>
              <a:gd name="connsiteX235-33821" fmla="*/ 3804438 w 4011346"/>
              <a:gd name="connsiteY235-33822" fmla="*/ 965605 h 2020169"/>
              <a:gd name="connsiteX236-33823" fmla="*/ 3827799 w 4011346"/>
              <a:gd name="connsiteY236-33824" fmla="*/ 982291 h 2020169"/>
              <a:gd name="connsiteX237-33825" fmla="*/ 3874520 w 4011346"/>
              <a:gd name="connsiteY237-33826" fmla="*/ 1002315 h 2020169"/>
              <a:gd name="connsiteX238-33827" fmla="*/ 3894544 w 4011346"/>
              <a:gd name="connsiteY238-33828" fmla="*/ 1029012 h 2020169"/>
              <a:gd name="connsiteX239-33829" fmla="*/ 3941265 w 4011346"/>
              <a:gd name="connsiteY239-33830" fmla="*/ 1052373 h 2020169"/>
              <a:gd name="connsiteX240-33831" fmla="*/ 3947939 w 4011346"/>
              <a:gd name="connsiteY240-33832" fmla="*/ 1039024 h 2020169"/>
              <a:gd name="connsiteX241-33833" fmla="*/ 3957951 w 4011346"/>
              <a:gd name="connsiteY241-33834" fmla="*/ 975617 h 2020169"/>
              <a:gd name="connsiteX242-33835" fmla="*/ 4004672 w 4011346"/>
              <a:gd name="connsiteY242-33836" fmla="*/ 968942 h 2020169"/>
              <a:gd name="connsiteX243-33837" fmla="*/ 4011346 w 4011346"/>
              <a:gd name="connsiteY243-33838" fmla="*/ 935570 h 2020169"/>
              <a:gd name="connsiteX244-33839" fmla="*/ 3967963 w 4011346"/>
              <a:gd name="connsiteY244-33840" fmla="*/ 898861 h 2020169"/>
              <a:gd name="connsiteX245-33841" fmla="*/ 3921241 w 4011346"/>
              <a:gd name="connsiteY245-33842" fmla="*/ 882174 h 2020169"/>
              <a:gd name="connsiteX246-33843" fmla="*/ 3907892 w 4011346"/>
              <a:gd name="connsiteY246-33844" fmla="*/ 885512 h 2020169"/>
              <a:gd name="connsiteX247-33845" fmla="*/ 3907892 w 4011346"/>
              <a:gd name="connsiteY247-33846" fmla="*/ 918884 h 2020169"/>
              <a:gd name="connsiteX248-33847" fmla="*/ 3887869 w 4011346"/>
              <a:gd name="connsiteY248-33848" fmla="*/ 912209 h 2020169"/>
              <a:gd name="connsiteX249-33849" fmla="*/ 3874520 w 4011346"/>
              <a:gd name="connsiteY249-33850" fmla="*/ 858814 h 2020169"/>
              <a:gd name="connsiteX250-33851" fmla="*/ 3817787 w 4011346"/>
              <a:gd name="connsiteY250-33852" fmla="*/ 795407 h 2020169"/>
              <a:gd name="connsiteX251-33853" fmla="*/ 3717671 w 4011346"/>
              <a:gd name="connsiteY251-33854" fmla="*/ 718650 h 2020169"/>
              <a:gd name="connsiteX252-33855" fmla="*/ 3664275 w 4011346"/>
              <a:gd name="connsiteY252-33856" fmla="*/ 698627 h 2020169"/>
              <a:gd name="connsiteX253-33857" fmla="*/ 3584181 w 4011346"/>
              <a:gd name="connsiteY253-33858" fmla="*/ 691953 h 2020169"/>
              <a:gd name="connsiteX254-33859" fmla="*/ 3520774 w 4011346"/>
              <a:gd name="connsiteY254-33860" fmla="*/ 675266 h 2020169"/>
              <a:gd name="connsiteX255-33861" fmla="*/ 3530786 w 4011346"/>
              <a:gd name="connsiteY255-33862" fmla="*/ 715313 h 2020169"/>
              <a:gd name="connsiteX256-33863" fmla="*/ 3537460 w 4011346"/>
              <a:gd name="connsiteY256-33864" fmla="*/ 742011 h 2020169"/>
              <a:gd name="connsiteX257-33865" fmla="*/ 3507425 w 4011346"/>
              <a:gd name="connsiteY257-33866" fmla="*/ 765371 h 2020169"/>
              <a:gd name="connsiteX258-33867" fmla="*/ 3477390 w 4011346"/>
              <a:gd name="connsiteY258-33868" fmla="*/ 738674 h 2020169"/>
              <a:gd name="connsiteX259-33869" fmla="*/ 3477390 w 4011346"/>
              <a:gd name="connsiteY259-33870" fmla="*/ 718650 h 2020169"/>
              <a:gd name="connsiteX260-33871" fmla="*/ 3504088 w 4011346"/>
              <a:gd name="connsiteY260-33872" fmla="*/ 698627 h 2020169"/>
              <a:gd name="connsiteX261-33873" fmla="*/ 3467379 w 4011346"/>
              <a:gd name="connsiteY261-33874" fmla="*/ 685278 h 2020169"/>
              <a:gd name="connsiteX262-33875" fmla="*/ 3450692 w 4011346"/>
              <a:gd name="connsiteY262-33876" fmla="*/ 711976 h 2020169"/>
              <a:gd name="connsiteX263-33877" fmla="*/ 3440681 w 4011346"/>
              <a:gd name="connsiteY263-33878" fmla="*/ 725325 h 2020169"/>
              <a:gd name="connsiteX264-33879" fmla="*/ 3357250 w 4011346"/>
              <a:gd name="connsiteY264-33880" fmla="*/ 711976 h 2020169"/>
              <a:gd name="connsiteX265-33881" fmla="*/ 3297180 w 4011346"/>
              <a:gd name="connsiteY265-33882" fmla="*/ 718650 h 2020169"/>
              <a:gd name="connsiteX266-33883" fmla="*/ 3267145 w 4011346"/>
              <a:gd name="connsiteY266-33884" fmla="*/ 695290 h 2020169"/>
              <a:gd name="connsiteX267-33885" fmla="*/ 3267145 w 4011346"/>
              <a:gd name="connsiteY267-33886" fmla="*/ 658580 h 2020169"/>
              <a:gd name="connsiteX268-33887" fmla="*/ 3203738 w 4011346"/>
              <a:gd name="connsiteY268-33888" fmla="*/ 601847 h 2020169"/>
              <a:gd name="connsiteX269-33889" fmla="*/ 3076923 w 4011346"/>
              <a:gd name="connsiteY269-33890" fmla="*/ 608522 h 2020169"/>
              <a:gd name="connsiteX270-33891" fmla="*/ 3043551 w 4011346"/>
              <a:gd name="connsiteY270-33892" fmla="*/ 585161 h 2020169"/>
              <a:gd name="connsiteX271-33893" fmla="*/ 3000167 w 4011346"/>
              <a:gd name="connsiteY271-33894" fmla="*/ 538440 h 2020169"/>
              <a:gd name="connsiteX272-33895" fmla="*/ 3013516 w 4011346"/>
              <a:gd name="connsiteY272-33896" fmla="*/ 531766 h 2020169"/>
              <a:gd name="connsiteX273-33897" fmla="*/ 3000167 w 4011346"/>
              <a:gd name="connsiteY273-33898" fmla="*/ 511742 h 2020169"/>
              <a:gd name="connsiteX274-33899" fmla="*/ 2970132 w 4011346"/>
              <a:gd name="connsiteY274-33900" fmla="*/ 508405 h 2020169"/>
              <a:gd name="connsiteX275-33901" fmla="*/ 2920073 w 4011346"/>
              <a:gd name="connsiteY275-33902" fmla="*/ 555126 h 2020169"/>
              <a:gd name="connsiteX276-33903" fmla="*/ 2920073 w 4011346"/>
              <a:gd name="connsiteY276-33904" fmla="*/ 555126 h 2020169"/>
              <a:gd name="connsiteX277-33905" fmla="*/ 2916736 w 4011346"/>
              <a:gd name="connsiteY277-33906" fmla="*/ 505068 h 2020169"/>
              <a:gd name="connsiteX278-33907" fmla="*/ 2936760 w 4011346"/>
              <a:gd name="connsiteY278-33908" fmla="*/ 501731 h 2020169"/>
              <a:gd name="connsiteX279-33909" fmla="*/ 2866678 w 4011346"/>
              <a:gd name="connsiteY279-33910" fmla="*/ 471696 h 2020169"/>
              <a:gd name="connsiteX280-33911" fmla="*/ 2813282 w 4011346"/>
              <a:gd name="connsiteY280-33912" fmla="*/ 468358 h 2020169"/>
              <a:gd name="connsiteX281-33913" fmla="*/ 2793259 w 4011346"/>
              <a:gd name="connsiteY281-33914" fmla="*/ 491719 h 2020169"/>
              <a:gd name="connsiteX282-33915" fmla="*/ 2743200 w 4011346"/>
              <a:gd name="connsiteY282-33916" fmla="*/ 501731 h 2020169"/>
              <a:gd name="connsiteX283-33917" fmla="*/ 2786584 w 4011346"/>
              <a:gd name="connsiteY283-33918" fmla="*/ 511742 h 2020169"/>
              <a:gd name="connsiteX284-33919" fmla="*/ 2763224 w 4011346"/>
              <a:gd name="connsiteY284-33920" fmla="*/ 531766 h 2020169"/>
              <a:gd name="connsiteX285-33921" fmla="*/ 2769898 w 4011346"/>
              <a:gd name="connsiteY285-33922" fmla="*/ 581824 h 2020169"/>
              <a:gd name="connsiteX286-33923" fmla="*/ 2749875 w 4011346"/>
              <a:gd name="connsiteY286-33924" fmla="*/ 565138 h 2020169"/>
              <a:gd name="connsiteX287-33925" fmla="*/ 2733189 w 4011346"/>
              <a:gd name="connsiteY287-33926" fmla="*/ 578487 h 2020169"/>
              <a:gd name="connsiteX288-33927" fmla="*/ 2666444 w 4011346"/>
              <a:gd name="connsiteY288-33928" fmla="*/ 568475 h 2020169"/>
              <a:gd name="connsiteX289-33929" fmla="*/ 2636409 w 4011346"/>
              <a:gd name="connsiteY289-33930" fmla="*/ 578487 h 2020169"/>
              <a:gd name="connsiteX290-33931" fmla="*/ 2603037 w 4011346"/>
              <a:gd name="connsiteY290-33932" fmla="*/ 538440 h 2020169"/>
              <a:gd name="connsiteX291-33933" fmla="*/ 2569665 w 4011346"/>
              <a:gd name="connsiteY291-33934" fmla="*/ 621871 h 2020169"/>
              <a:gd name="connsiteX292-33935" fmla="*/ 2552979 w 4011346"/>
              <a:gd name="connsiteY292-33936" fmla="*/ 641894 h 2020169"/>
              <a:gd name="connsiteX293-33937" fmla="*/ 2469548 w 4011346"/>
              <a:gd name="connsiteY293-33938" fmla="*/ 505068 h 2020169"/>
              <a:gd name="connsiteX294-33939" fmla="*/ 2446187 w 4011346"/>
              <a:gd name="connsiteY294-33940" fmla="*/ 521754 h 2020169"/>
              <a:gd name="connsiteX295-33941" fmla="*/ 2442850 w 4011346"/>
              <a:gd name="connsiteY295-33942" fmla="*/ 488382 h 2020169"/>
              <a:gd name="connsiteX296-33943" fmla="*/ 2449525 w 4011346"/>
              <a:gd name="connsiteY296-33944" fmla="*/ 418300 h 2020169"/>
              <a:gd name="connsiteX297-33945" fmla="*/ 2386117 w 4011346"/>
              <a:gd name="connsiteY297-33946" fmla="*/ 391602 h 2020169"/>
              <a:gd name="connsiteX298-33947" fmla="*/ 2369431 w 4011346"/>
              <a:gd name="connsiteY298-33948" fmla="*/ 431649 h 2020169"/>
              <a:gd name="connsiteX299-33949" fmla="*/ 2379443 w 4011346"/>
              <a:gd name="connsiteY299-33950" fmla="*/ 455009 h 2020169"/>
              <a:gd name="connsiteX300-33951" fmla="*/ 2376106 w 4011346"/>
              <a:gd name="connsiteY300-33952" fmla="*/ 475033 h 2020169"/>
              <a:gd name="connsiteX301-33953" fmla="*/ 2352745 w 4011346"/>
              <a:gd name="connsiteY301-33954" fmla="*/ 451672 h 2020169"/>
              <a:gd name="connsiteX302-33955" fmla="*/ 2316036 w 4011346"/>
              <a:gd name="connsiteY302-33956" fmla="*/ 458347 h 2020169"/>
              <a:gd name="connsiteX303-33957" fmla="*/ 2272652 w 4011346"/>
              <a:gd name="connsiteY303-33958" fmla="*/ 444998 h 2020169"/>
              <a:gd name="connsiteX304-33959" fmla="*/ 2245954 w 4011346"/>
              <a:gd name="connsiteY304-33960" fmla="*/ 404951 h 2020169"/>
              <a:gd name="connsiteX305-33961" fmla="*/ 2209244 w 4011346"/>
              <a:gd name="connsiteY305-33962" fmla="*/ 401614 h 2020169"/>
              <a:gd name="connsiteX306-33963" fmla="*/ 2159186 w 4011346"/>
              <a:gd name="connsiteY306-33964" fmla="*/ 391602 h 2020169"/>
              <a:gd name="connsiteX307-33965" fmla="*/ 2132488 w 4011346"/>
              <a:gd name="connsiteY307-33966" fmla="*/ 408288 h 2020169"/>
              <a:gd name="connsiteX308-33967" fmla="*/ 2115802 w 4011346"/>
              <a:gd name="connsiteY308-33968" fmla="*/ 421637 h 2020169"/>
              <a:gd name="connsiteX309-33969" fmla="*/ 2115802 w 4011346"/>
              <a:gd name="connsiteY309-33970" fmla="*/ 391602 h 2020169"/>
              <a:gd name="connsiteX310-33971" fmla="*/ 2082430 w 4011346"/>
              <a:gd name="connsiteY310-33972" fmla="*/ 388265 h 2020169"/>
              <a:gd name="connsiteX311-33973" fmla="*/ 2045720 w 4011346"/>
              <a:gd name="connsiteY311-33974" fmla="*/ 361567 h 2020169"/>
              <a:gd name="connsiteX312-33975" fmla="*/ 2025697 w 4011346"/>
              <a:gd name="connsiteY312-33976" fmla="*/ 391602 h 2020169"/>
              <a:gd name="connsiteX313-33977" fmla="*/ 2055732 w 4011346"/>
              <a:gd name="connsiteY313-33978" fmla="*/ 388265 h 2020169"/>
              <a:gd name="connsiteX314-33979" fmla="*/ 2045720 w 4011346"/>
              <a:gd name="connsiteY314-33980" fmla="*/ 414963 h 2020169"/>
              <a:gd name="connsiteX315-33981" fmla="*/ 1988987 w 4011346"/>
              <a:gd name="connsiteY315-33982" fmla="*/ 434986 h 2020169"/>
              <a:gd name="connsiteX316-33983" fmla="*/ 1935592 w 4011346"/>
              <a:gd name="connsiteY316-33984" fmla="*/ 444998 h 2020169"/>
              <a:gd name="connsiteX317-33985" fmla="*/ 1995662 w 4011346"/>
              <a:gd name="connsiteY317-33986" fmla="*/ 388265 h 2020169"/>
              <a:gd name="connsiteX318-33987" fmla="*/ 2055732 w 4011346"/>
              <a:gd name="connsiteY318-33988" fmla="*/ 318183 h 2020169"/>
              <a:gd name="connsiteX319-33989" fmla="*/ 2055732 w 4011346"/>
              <a:gd name="connsiteY319-33990" fmla="*/ 318183 h 2020169"/>
              <a:gd name="connsiteX320-33991" fmla="*/ 2129860 w 4011346"/>
              <a:gd name="connsiteY320-33992" fmla="*/ 248603 h 2020169"/>
              <a:gd name="connsiteX321-33993" fmla="*/ 2127003 w 4011346"/>
              <a:gd name="connsiteY321-33994" fmla="*/ 174309 h 2020169"/>
              <a:gd name="connsiteX322-33995" fmla="*/ 2092713 w 4011346"/>
              <a:gd name="connsiteY322-33996" fmla="*/ 105729 h 2020169"/>
              <a:gd name="connsiteX323-33997" fmla="*/ 1952696 w 4011346"/>
              <a:gd name="connsiteY323-33998" fmla="*/ 137160 h 2020169"/>
              <a:gd name="connsiteX324-33999" fmla="*/ 1938408 w 4011346"/>
              <a:gd name="connsiteY324-34000" fmla="*/ 28576 h 2020169"/>
              <a:gd name="connsiteX325-34001" fmla="*/ 1938408 w 4011346"/>
              <a:gd name="connsiteY325-34002" fmla="*/ 54294 h 2020169"/>
              <a:gd name="connsiteX326-34003" fmla="*/ 1909833 w 4011346"/>
              <a:gd name="connsiteY326-34004" fmla="*/ 0 h 2020169"/>
              <a:gd name="connsiteX327-34005" fmla="*/ 1877440 w 4011346"/>
              <a:gd name="connsiteY327-34006" fmla="*/ 3067 h 2020169"/>
              <a:gd name="connsiteX328-34007" fmla="*/ 1835474 w 4011346"/>
              <a:gd name="connsiteY328-34008" fmla="*/ 41195 h 2020169"/>
              <a:gd name="connsiteX329-34009" fmla="*/ 1818788 w 4011346"/>
              <a:gd name="connsiteY329-34010" fmla="*/ 81242 h 2020169"/>
              <a:gd name="connsiteX330-34011" fmla="*/ 1838813 w 4011346"/>
              <a:gd name="connsiteY330-34012" fmla="*/ 134636 h 2020169"/>
              <a:gd name="connsiteX331-34013" fmla="*/ 1782079 w 4011346"/>
              <a:gd name="connsiteY331-34014" fmla="*/ 121287 h 2020169"/>
              <a:gd name="connsiteX332-34015" fmla="*/ 1768731 w 4011346"/>
              <a:gd name="connsiteY332-34016" fmla="*/ 168009 h 2020169"/>
              <a:gd name="connsiteX333-34017" fmla="*/ 1705322 w 4011346"/>
              <a:gd name="connsiteY333-34018" fmla="*/ 191369 h 2020169"/>
              <a:gd name="connsiteX334-34019" fmla="*/ 1685300 w 4011346"/>
              <a:gd name="connsiteY334-34020" fmla="*/ 164671 h 2020169"/>
              <a:gd name="connsiteX335-34021" fmla="*/ 1615218 w 4011346"/>
              <a:gd name="connsiteY335-34022" fmla="*/ 168009 h 2020169"/>
              <a:gd name="connsiteX336-34023" fmla="*/ 1638579 w 4011346"/>
              <a:gd name="connsiteY336-34024" fmla="*/ 198044 h 2020169"/>
              <a:gd name="connsiteX337-34025" fmla="*/ 1528449 w 4011346"/>
              <a:gd name="connsiteY337-34026" fmla="*/ 224740 h 2020169"/>
              <a:gd name="connsiteX338-34027" fmla="*/ 1465043 w 4011346"/>
              <a:gd name="connsiteY338-34028" fmla="*/ 308171 h 2020169"/>
              <a:gd name="connsiteX339-34029" fmla="*/ 1448357 w 4011346"/>
              <a:gd name="connsiteY339-34030" fmla="*/ 334869 h 2020169"/>
              <a:gd name="connsiteX340-34031" fmla="*/ 1481729 w 4011346"/>
              <a:gd name="connsiteY340-34032" fmla="*/ 368242 h 2020169"/>
              <a:gd name="connsiteX341-34033" fmla="*/ 1481729 w 4011346"/>
              <a:gd name="connsiteY341-34034" fmla="*/ 398277 h 2020169"/>
              <a:gd name="connsiteX342-34035" fmla="*/ 1458368 w 4011346"/>
              <a:gd name="connsiteY342-34036" fmla="*/ 401614 h 2020169"/>
              <a:gd name="connsiteX343-34037" fmla="*/ 1458368 w 4011346"/>
              <a:gd name="connsiteY343-34038" fmla="*/ 381590 h 2020169"/>
              <a:gd name="connsiteX344-34039" fmla="*/ 1418322 w 4011346"/>
              <a:gd name="connsiteY344-34040" fmla="*/ 391602 h 2020169"/>
              <a:gd name="connsiteX345-34041" fmla="*/ 1368263 w 4011346"/>
              <a:gd name="connsiteY345-34042" fmla="*/ 398277 h 2020169"/>
              <a:gd name="connsiteX346-34043" fmla="*/ 1321542 w 4011346"/>
              <a:gd name="connsiteY346-34044" fmla="*/ 404951 h 2020169"/>
              <a:gd name="connsiteX347-34045" fmla="*/ 1318205 w 4011346"/>
              <a:gd name="connsiteY347-34046" fmla="*/ 491719 h 2020169"/>
              <a:gd name="connsiteX348-34047" fmla="*/ 1358252 w 4011346"/>
              <a:gd name="connsiteY348-34048" fmla="*/ 515080 h 2020169"/>
              <a:gd name="connsiteX349-34049" fmla="*/ 1374938 w 4011346"/>
              <a:gd name="connsiteY349-34050" fmla="*/ 545115 h 2020169"/>
              <a:gd name="connsiteX350-34051" fmla="*/ 1384949 w 4011346"/>
              <a:gd name="connsiteY350-34052" fmla="*/ 568475 h 2020169"/>
              <a:gd name="connsiteX351-34053" fmla="*/ 1394961 w 4011346"/>
              <a:gd name="connsiteY351-34054" fmla="*/ 618534 h 2020169"/>
              <a:gd name="connsiteX352-34055" fmla="*/ 1384949 w 4011346"/>
              <a:gd name="connsiteY352-34056" fmla="*/ 648569 h 2020169"/>
              <a:gd name="connsiteX353-34057" fmla="*/ 1358252 w 4011346"/>
              <a:gd name="connsiteY353-34058" fmla="*/ 615196 h 2020169"/>
              <a:gd name="connsiteX354-34059" fmla="*/ 1361589 w 4011346"/>
              <a:gd name="connsiteY354-34060" fmla="*/ 585161 h 2020169"/>
              <a:gd name="connsiteX355-34061" fmla="*/ 1351577 w 4011346"/>
              <a:gd name="connsiteY355-34062" fmla="*/ 545115 h 2020169"/>
              <a:gd name="connsiteX356-34063" fmla="*/ 1328217 w 4011346"/>
              <a:gd name="connsiteY356-34064" fmla="*/ 551789 h 2020169"/>
              <a:gd name="connsiteX357-34065" fmla="*/ 1281495 w 4011346"/>
              <a:gd name="connsiteY357-34066" fmla="*/ 515080 h 2020169"/>
              <a:gd name="connsiteX358-34067" fmla="*/ 1241449 w 4011346"/>
              <a:gd name="connsiteY358-34068" fmla="*/ 511742 h 2020169"/>
              <a:gd name="connsiteX359-34069" fmla="*/ 1241449 w 4011346"/>
              <a:gd name="connsiteY359-34070" fmla="*/ 558463 h 2020169"/>
              <a:gd name="connsiteX360-34071" fmla="*/ 1201402 w 4011346"/>
              <a:gd name="connsiteY360-34072" fmla="*/ 538440 h 2020169"/>
              <a:gd name="connsiteX361-34073" fmla="*/ 1228100 w 4011346"/>
              <a:gd name="connsiteY361-34074" fmla="*/ 588498 h 2020169"/>
              <a:gd name="connsiteX362-34075" fmla="*/ 1258135 w 4011346"/>
              <a:gd name="connsiteY362-34076" fmla="*/ 598510 h 2020169"/>
              <a:gd name="connsiteX363-34077" fmla="*/ 1258135 w 4011346"/>
              <a:gd name="connsiteY363-34078" fmla="*/ 618534 h 2020169"/>
              <a:gd name="connsiteX364-34079" fmla="*/ 1198065 w 4011346"/>
              <a:gd name="connsiteY364-34080" fmla="*/ 595173 h 2020169"/>
              <a:gd name="connsiteX365-34081" fmla="*/ 1181379 w 4011346"/>
              <a:gd name="connsiteY365-34082" fmla="*/ 595173 h 2020169"/>
              <a:gd name="connsiteX366-34083" fmla="*/ 1178041 w 4011346"/>
              <a:gd name="connsiteY366-34084" fmla="*/ 551789 h 2020169"/>
              <a:gd name="connsiteX367-34085" fmla="*/ 1171367 w 4011346"/>
              <a:gd name="connsiteY367-34086" fmla="*/ 465021 h 2020169"/>
              <a:gd name="connsiteX368-34087" fmla="*/ 1161355 w 4011346"/>
              <a:gd name="connsiteY368-34088" fmla="*/ 535103 h 2020169"/>
              <a:gd name="connsiteX369-34089" fmla="*/ 1137995 w 4011346"/>
              <a:gd name="connsiteY369-34090" fmla="*/ 565138 h 2020169"/>
              <a:gd name="connsiteX370-34091" fmla="*/ 1158018 w 4011346"/>
              <a:gd name="connsiteY370-34092" fmla="*/ 611859 h 2020169"/>
              <a:gd name="connsiteX371-34093" fmla="*/ 1158018 w 4011346"/>
              <a:gd name="connsiteY371-34094" fmla="*/ 645231 h 2020169"/>
              <a:gd name="connsiteX372-34095" fmla="*/ 1141332 w 4011346"/>
              <a:gd name="connsiteY372-34096" fmla="*/ 695290 h 2020169"/>
              <a:gd name="connsiteX373-34097" fmla="*/ 1154681 w 4011346"/>
              <a:gd name="connsiteY373-34098" fmla="*/ 728662 h 2020169"/>
              <a:gd name="connsiteX374-34099" fmla="*/ 1184716 w 4011346"/>
              <a:gd name="connsiteY374-34100" fmla="*/ 735336 h 2020169"/>
              <a:gd name="connsiteX375-34101" fmla="*/ 1221425 w 4011346"/>
              <a:gd name="connsiteY375-34102" fmla="*/ 742011 h 2020169"/>
              <a:gd name="connsiteX376-34103" fmla="*/ 1241449 w 4011346"/>
              <a:gd name="connsiteY376-34104" fmla="*/ 765371 h 2020169"/>
              <a:gd name="connsiteX377-34105" fmla="*/ 1258135 w 4011346"/>
              <a:gd name="connsiteY377-34106" fmla="*/ 808755 h 2020169"/>
              <a:gd name="connsiteX378-34107" fmla="*/ 1258135 w 4011346"/>
              <a:gd name="connsiteY378-34108" fmla="*/ 808755 h 2020169"/>
              <a:gd name="connsiteX379-34109" fmla="*/ 1254798 w 4011346"/>
              <a:gd name="connsiteY379-34110" fmla="*/ 842128 h 2020169"/>
              <a:gd name="connsiteX380-34111" fmla="*/ 1274821 w 4011346"/>
              <a:gd name="connsiteY380-34112" fmla="*/ 862151 h 2020169"/>
              <a:gd name="connsiteX381-34113" fmla="*/ 1244786 w 4011346"/>
              <a:gd name="connsiteY381-34114" fmla="*/ 868826 h 2020169"/>
              <a:gd name="connsiteX382-34115" fmla="*/ 1224763 w 4011346"/>
              <a:gd name="connsiteY382-34116" fmla="*/ 828779 h 2020169"/>
              <a:gd name="connsiteX383-34117" fmla="*/ 1224763 w 4011346"/>
              <a:gd name="connsiteY383-34118" fmla="*/ 788732 h 2020169"/>
              <a:gd name="connsiteX384-34119" fmla="*/ 1194727 w 4011346"/>
              <a:gd name="connsiteY384-34120" fmla="*/ 752023 h 2020169"/>
              <a:gd name="connsiteX385-34121" fmla="*/ 1164692 w 4011346"/>
              <a:gd name="connsiteY385-34122" fmla="*/ 795407 h 2020169"/>
              <a:gd name="connsiteX386-34123" fmla="*/ 1178041 w 4011346"/>
              <a:gd name="connsiteY386-34124" fmla="*/ 838790 h 2020169"/>
              <a:gd name="connsiteX387-34125" fmla="*/ 1137995 w 4011346"/>
              <a:gd name="connsiteY387-34126" fmla="*/ 895523 h 2020169"/>
              <a:gd name="connsiteX388-34127" fmla="*/ 1097948 w 4011346"/>
              <a:gd name="connsiteY388-34128" fmla="*/ 952256 h 2020169"/>
              <a:gd name="connsiteX389-34129" fmla="*/ 1007843 w 4011346"/>
              <a:gd name="connsiteY389-34130" fmla="*/ 915547 h 2020169"/>
              <a:gd name="connsiteX390-34131" fmla="*/ 1074587 w 4011346"/>
              <a:gd name="connsiteY390-34132" fmla="*/ 912209 h 2020169"/>
              <a:gd name="connsiteX391-34133" fmla="*/ 1107960 w 4011346"/>
              <a:gd name="connsiteY391-34134" fmla="*/ 848802 h 2020169"/>
              <a:gd name="connsiteX392-34135" fmla="*/ 1121309 w 4011346"/>
              <a:gd name="connsiteY392-34136" fmla="*/ 805418 h 2020169"/>
              <a:gd name="connsiteX393-34137" fmla="*/ 1127983 w 4011346"/>
              <a:gd name="connsiteY393-34138" fmla="*/ 772046 h 2020169"/>
              <a:gd name="connsiteX394-34139" fmla="*/ 1117971 w 4011346"/>
              <a:gd name="connsiteY394-34140" fmla="*/ 755360 h 2020169"/>
              <a:gd name="connsiteX395-34141" fmla="*/ 1114634 w 4011346"/>
              <a:gd name="connsiteY395-34142" fmla="*/ 705301 h 2020169"/>
              <a:gd name="connsiteX396-34143" fmla="*/ 1104622 w 4011346"/>
              <a:gd name="connsiteY396-34144" fmla="*/ 625208 h 2020169"/>
              <a:gd name="connsiteX397-34145" fmla="*/ 1101285 w 4011346"/>
              <a:gd name="connsiteY397-34146" fmla="*/ 565138 h 2020169"/>
              <a:gd name="connsiteX398-34147" fmla="*/ 1124646 w 4011346"/>
              <a:gd name="connsiteY398-34148" fmla="*/ 471696 h 2020169"/>
              <a:gd name="connsiteX399-34149" fmla="*/ 1031203 w 4011346"/>
              <a:gd name="connsiteY399-34150" fmla="*/ 461684 h 2020169"/>
              <a:gd name="connsiteX400-34151" fmla="*/ 1014517 w 4011346"/>
              <a:gd name="connsiteY400-34152" fmla="*/ 518417 h 2020169"/>
              <a:gd name="connsiteX401-34153" fmla="*/ 1024529 w 4011346"/>
              <a:gd name="connsiteY401-34154" fmla="*/ 565138 h 2020169"/>
              <a:gd name="connsiteX402-34155" fmla="*/ 981145 w 4011346"/>
              <a:gd name="connsiteY402-34156" fmla="*/ 618534 h 2020169"/>
              <a:gd name="connsiteX403-34157" fmla="*/ 991157 w 4011346"/>
              <a:gd name="connsiteY403-34158" fmla="*/ 655243 h 2020169"/>
              <a:gd name="connsiteX404-34159" fmla="*/ 981145 w 4011346"/>
              <a:gd name="connsiteY404-34160" fmla="*/ 701964 h 2020169"/>
              <a:gd name="connsiteX405-34161" fmla="*/ 1001168 w 4011346"/>
              <a:gd name="connsiteY405-34162" fmla="*/ 725325 h 2020169"/>
              <a:gd name="connsiteX406-34163" fmla="*/ 1017854 w 4011346"/>
              <a:gd name="connsiteY406-34164" fmla="*/ 772046 h 2020169"/>
              <a:gd name="connsiteX407-34165" fmla="*/ 1047890 w 4011346"/>
              <a:gd name="connsiteY407-34166" fmla="*/ 758697 h 2020169"/>
              <a:gd name="connsiteX408-34167" fmla="*/ 1014517 w 4011346"/>
              <a:gd name="connsiteY408-34168" fmla="*/ 812093 h 2020169"/>
              <a:gd name="connsiteX409-34169" fmla="*/ 957784 w 4011346"/>
              <a:gd name="connsiteY409-34170" fmla="*/ 758697 h 2020169"/>
              <a:gd name="connsiteX410-34171" fmla="*/ 884365 w 4011346"/>
              <a:gd name="connsiteY410-34172" fmla="*/ 721988 h 2020169"/>
              <a:gd name="connsiteX411-34173" fmla="*/ 824295 w 4011346"/>
              <a:gd name="connsiteY411-34174" fmla="*/ 698627 h 2020169"/>
              <a:gd name="connsiteX412-34175" fmla="*/ 810946 w 4011346"/>
              <a:gd name="connsiteY412-34176" fmla="*/ 735336 h 2020169"/>
              <a:gd name="connsiteX413-34177" fmla="*/ 827633 w 4011346"/>
              <a:gd name="connsiteY413-34178" fmla="*/ 772046 h 2020169"/>
              <a:gd name="connsiteX414-34179" fmla="*/ 814284 w 4011346"/>
              <a:gd name="connsiteY414-34180" fmla="*/ 795407 h 2020169"/>
              <a:gd name="connsiteX415-34181" fmla="*/ 800935 w 4011346"/>
              <a:gd name="connsiteY415-34182" fmla="*/ 812093 h 2020169"/>
              <a:gd name="connsiteX416-34183" fmla="*/ 770900 w 4011346"/>
              <a:gd name="connsiteY416-34184" fmla="*/ 755360 h 2020169"/>
              <a:gd name="connsiteX417-34185" fmla="*/ 744202 w 4011346"/>
              <a:gd name="connsiteY417-34186" fmla="*/ 792069 h 2020169"/>
              <a:gd name="connsiteX418-34187" fmla="*/ 707492 w 4011346"/>
              <a:gd name="connsiteY418-34188" fmla="*/ 785395 h 2020169"/>
              <a:gd name="connsiteX419-34189" fmla="*/ 654097 w 4011346"/>
              <a:gd name="connsiteY419-34190" fmla="*/ 822104 h 2020169"/>
              <a:gd name="connsiteX420-34191" fmla="*/ 644085 w 4011346"/>
              <a:gd name="connsiteY420-34192" fmla="*/ 798744 h 2020169"/>
              <a:gd name="connsiteX421-34193" fmla="*/ 654097 w 4011346"/>
              <a:gd name="connsiteY421-34194" fmla="*/ 762034 h 2020169"/>
              <a:gd name="connsiteX422-34195" fmla="*/ 614050 w 4011346"/>
              <a:gd name="connsiteY422-34196" fmla="*/ 798744 h 2020169"/>
              <a:gd name="connsiteX423-34197" fmla="*/ 594027 w 4011346"/>
              <a:gd name="connsiteY423-34198" fmla="*/ 798744 h 2020169"/>
              <a:gd name="connsiteX424-34199" fmla="*/ 533957 w 4011346"/>
              <a:gd name="connsiteY424-34200" fmla="*/ 832116 h 2020169"/>
              <a:gd name="connsiteX425-34201" fmla="*/ 510596 w 4011346"/>
              <a:gd name="connsiteY425-34202" fmla="*/ 855477 h 2020169"/>
              <a:gd name="connsiteX426-34203" fmla="*/ 500584 w 4011346"/>
              <a:gd name="connsiteY426-34204" fmla="*/ 902198 h 2020169"/>
              <a:gd name="connsiteX427-34205" fmla="*/ 450526 w 4011346"/>
              <a:gd name="connsiteY427-34206" fmla="*/ 888849 h 2020169"/>
              <a:gd name="connsiteX428-34207" fmla="*/ 433840 w 4011346"/>
              <a:gd name="connsiteY428-34208" fmla="*/ 852139 h 2020169"/>
              <a:gd name="connsiteX429-34209" fmla="*/ 467212 w 4011346"/>
              <a:gd name="connsiteY429-34210" fmla="*/ 822104 h 2020169"/>
              <a:gd name="connsiteX430-34211" fmla="*/ 453863 w 4011346"/>
              <a:gd name="connsiteY430-34212" fmla="*/ 798744 h 2020169"/>
              <a:gd name="connsiteX431-34213" fmla="*/ 390456 w 4011346"/>
              <a:gd name="connsiteY431-34214" fmla="*/ 768709 h 2020169"/>
              <a:gd name="connsiteX432-34215" fmla="*/ 417154 w 4011346"/>
              <a:gd name="connsiteY432-34216" fmla="*/ 818767 h 2020169"/>
              <a:gd name="connsiteX433-34217" fmla="*/ 407142 w 4011346"/>
              <a:gd name="connsiteY433-34218" fmla="*/ 862151 h 2020169"/>
              <a:gd name="connsiteX434-34219" fmla="*/ 413817 w 4011346"/>
              <a:gd name="connsiteY434-34220" fmla="*/ 898861 h 2020169"/>
              <a:gd name="connsiteX435-34221" fmla="*/ 427165 w 4011346"/>
              <a:gd name="connsiteY435-34222" fmla="*/ 922221 h 2020169"/>
              <a:gd name="connsiteX436-34223" fmla="*/ 413817 w 4011346"/>
              <a:gd name="connsiteY436-34224" fmla="*/ 952256 h 2020169"/>
              <a:gd name="connsiteX437-34225" fmla="*/ 390456 w 4011346"/>
              <a:gd name="connsiteY437-34226" fmla="*/ 928896 h 2020169"/>
              <a:gd name="connsiteX438-34227" fmla="*/ 360421 w 4011346"/>
              <a:gd name="connsiteY438-34228" fmla="*/ 925558 h 2020169"/>
              <a:gd name="connsiteX439-34229" fmla="*/ 333723 w 4011346"/>
              <a:gd name="connsiteY439-34230" fmla="*/ 965605 h 2020169"/>
              <a:gd name="connsiteX440-34231" fmla="*/ 307025 w 4011346"/>
              <a:gd name="connsiteY440-34232" fmla="*/ 985628 h 2020169"/>
              <a:gd name="connsiteX441-34233" fmla="*/ 320374 w 4011346"/>
              <a:gd name="connsiteY441-34234" fmla="*/ 1012326 h 2020169"/>
              <a:gd name="connsiteX442-34235" fmla="*/ 303688 w 4011346"/>
              <a:gd name="connsiteY442-34236" fmla="*/ 1035687 h 2020169"/>
              <a:gd name="connsiteX443-34237" fmla="*/ 233606 w 4011346"/>
              <a:gd name="connsiteY443-34238" fmla="*/ 998977 h 2020169"/>
              <a:gd name="connsiteX444-34239" fmla="*/ 243618 w 4011346"/>
              <a:gd name="connsiteY444-34240" fmla="*/ 1049036 h 2020169"/>
              <a:gd name="connsiteX445-34241" fmla="*/ 263641 w 4011346"/>
              <a:gd name="connsiteY445-34242" fmla="*/ 1069059 h 2020169"/>
              <a:gd name="connsiteX446-34243" fmla="*/ 250292 w 4011346"/>
              <a:gd name="connsiteY446-34244" fmla="*/ 1082408 h 2020169"/>
              <a:gd name="connsiteX447-34245" fmla="*/ 193560 w 4011346"/>
              <a:gd name="connsiteY447-34246" fmla="*/ 1045698 h 2020169"/>
              <a:gd name="connsiteX448-34247" fmla="*/ 170199 w 4011346"/>
              <a:gd name="connsiteY448-34248" fmla="*/ 1005652 h 2020169"/>
              <a:gd name="connsiteX449-34249" fmla="*/ 170199 w 4011346"/>
              <a:gd name="connsiteY449-34250" fmla="*/ 958931 h 2020169"/>
              <a:gd name="connsiteX450-34251" fmla="*/ 133490 w 4011346"/>
              <a:gd name="connsiteY450-34252" fmla="*/ 882174 h 2020169"/>
              <a:gd name="connsiteX451-34253" fmla="*/ 196897 w 4011346"/>
              <a:gd name="connsiteY451-34254" fmla="*/ 912209 h 2020169"/>
              <a:gd name="connsiteX452-34255" fmla="*/ 256967 w 4011346"/>
              <a:gd name="connsiteY452-34256" fmla="*/ 942244 h 2020169"/>
              <a:gd name="connsiteX453-34257" fmla="*/ 293676 w 4011346"/>
              <a:gd name="connsiteY453-34258" fmla="*/ 945582 h 2020169"/>
              <a:gd name="connsiteX454-34259" fmla="*/ 327049 w 4011346"/>
              <a:gd name="connsiteY454-34260" fmla="*/ 915547 h 2020169"/>
              <a:gd name="connsiteX455-34261" fmla="*/ 343735 w 4011346"/>
              <a:gd name="connsiteY455-34262" fmla="*/ 878837 h 2020169"/>
              <a:gd name="connsiteX456-34263" fmla="*/ 333723 w 4011346"/>
              <a:gd name="connsiteY456-34264" fmla="*/ 828779 h 2020169"/>
              <a:gd name="connsiteX457-34265" fmla="*/ 290339 w 4011346"/>
              <a:gd name="connsiteY457-34266" fmla="*/ 808755 h 2020169"/>
              <a:gd name="connsiteX458-34267" fmla="*/ 236944 w 4011346"/>
              <a:gd name="connsiteY458-34268" fmla="*/ 762034 h 2020169"/>
              <a:gd name="connsiteX459" fmla="*/ 133490 w 4011346"/>
              <a:gd name="connsiteY459" fmla="*/ 705301 h 2020169"/>
              <a:gd name="connsiteX0-34269" fmla="*/ 133490 w 4011346"/>
              <a:gd name="connsiteY0-34270" fmla="*/ 705301 h 2020169"/>
              <a:gd name="connsiteX1-34271" fmla="*/ 46722 w 4011346"/>
              <a:gd name="connsiteY1-34272" fmla="*/ 735336 h 2020169"/>
              <a:gd name="connsiteX2-34273" fmla="*/ 33373 w 4011346"/>
              <a:gd name="connsiteY2-34274" fmla="*/ 765371 h 2020169"/>
              <a:gd name="connsiteX3-34275" fmla="*/ 43384 w 4011346"/>
              <a:gd name="connsiteY3-34276" fmla="*/ 795407 h 2020169"/>
              <a:gd name="connsiteX4-34277" fmla="*/ 60071 w 4011346"/>
              <a:gd name="connsiteY4-34278" fmla="*/ 822104 h 2020169"/>
              <a:gd name="connsiteX5-34279" fmla="*/ 73419 w 4011346"/>
              <a:gd name="connsiteY5-34280" fmla="*/ 852139 h 2020169"/>
              <a:gd name="connsiteX6-34281" fmla="*/ 56733 w 4011346"/>
              <a:gd name="connsiteY6-34282" fmla="*/ 875500 h 2020169"/>
              <a:gd name="connsiteX7-34283" fmla="*/ 76757 w 4011346"/>
              <a:gd name="connsiteY7-34284" fmla="*/ 955593 h 2020169"/>
              <a:gd name="connsiteX8-34285" fmla="*/ 66745 w 4011346"/>
              <a:gd name="connsiteY8-34286" fmla="*/ 972280 h 2020169"/>
              <a:gd name="connsiteX9-34287" fmla="*/ 70082 w 4011346"/>
              <a:gd name="connsiteY9-34288" fmla="*/ 998977 h 2020169"/>
              <a:gd name="connsiteX10-34289" fmla="*/ 70082 w 4011346"/>
              <a:gd name="connsiteY10-34290" fmla="*/ 1039024 h 2020169"/>
              <a:gd name="connsiteX11-34291" fmla="*/ 80094 w 4011346"/>
              <a:gd name="connsiteY11-34292" fmla="*/ 1059047 h 2020169"/>
              <a:gd name="connsiteX12-34293" fmla="*/ 76757 w 4011346"/>
              <a:gd name="connsiteY12-34294" fmla="*/ 1082408 h 2020169"/>
              <a:gd name="connsiteX13-34295" fmla="*/ 106792 w 4011346"/>
              <a:gd name="connsiteY13-34296" fmla="*/ 1115780 h 2020169"/>
              <a:gd name="connsiteX14-34297" fmla="*/ 106792 w 4011346"/>
              <a:gd name="connsiteY14-34298" fmla="*/ 1145815 h 2020169"/>
              <a:gd name="connsiteX15-34299" fmla="*/ 13349 w 4011346"/>
              <a:gd name="connsiteY15-34300" fmla="*/ 1235920 h 2020169"/>
              <a:gd name="connsiteX16-34301" fmla="*/ 33373 w 4011346"/>
              <a:gd name="connsiteY16-34302" fmla="*/ 1269293 h 2020169"/>
              <a:gd name="connsiteX17-34303" fmla="*/ 33373 w 4011346"/>
              <a:gd name="connsiteY17-34304" fmla="*/ 1269293 h 2020169"/>
              <a:gd name="connsiteX18-34305" fmla="*/ 16687 w 4011346"/>
              <a:gd name="connsiteY18-34306" fmla="*/ 1299328 h 2020169"/>
              <a:gd name="connsiteX19-34307" fmla="*/ 3338 w 4011346"/>
              <a:gd name="connsiteY19-34308" fmla="*/ 1329363 h 2020169"/>
              <a:gd name="connsiteX20-34309" fmla="*/ 0 w 4011346"/>
              <a:gd name="connsiteY20-34310" fmla="*/ 1389433 h 2020169"/>
              <a:gd name="connsiteX21-34311" fmla="*/ 16687 w 4011346"/>
              <a:gd name="connsiteY21-34312" fmla="*/ 1432817 h 2020169"/>
              <a:gd name="connsiteX22-34313" fmla="*/ 20024 w 4011346"/>
              <a:gd name="connsiteY22-34314" fmla="*/ 1466189 h 2020169"/>
              <a:gd name="connsiteX23-34315" fmla="*/ 56733 w 4011346"/>
              <a:gd name="connsiteY23-34316" fmla="*/ 1476201 h 2020169"/>
              <a:gd name="connsiteX24-34317" fmla="*/ 116803 w 4011346"/>
              <a:gd name="connsiteY24-34318" fmla="*/ 1562969 h 2020169"/>
              <a:gd name="connsiteX25-34319" fmla="*/ 96780 w 4011346"/>
              <a:gd name="connsiteY25-34320" fmla="*/ 1586329 h 2020169"/>
              <a:gd name="connsiteX26-34321" fmla="*/ 93443 w 4011346"/>
              <a:gd name="connsiteY26-34322" fmla="*/ 1616364 h 2020169"/>
              <a:gd name="connsiteX27-34323" fmla="*/ 120141 w 4011346"/>
              <a:gd name="connsiteY27-34324" fmla="*/ 1619701 h 2020169"/>
              <a:gd name="connsiteX28-34325" fmla="*/ 160187 w 4011346"/>
              <a:gd name="connsiteY28-34326" fmla="*/ 1633050 h 2020169"/>
              <a:gd name="connsiteX29-34327" fmla="*/ 186885 w 4011346"/>
              <a:gd name="connsiteY29-34328" fmla="*/ 1646399 h 2020169"/>
              <a:gd name="connsiteX30-34329" fmla="*/ 213583 w 4011346"/>
              <a:gd name="connsiteY30-34330" fmla="*/ 1676434 h 2020169"/>
              <a:gd name="connsiteX31-34331" fmla="*/ 243618 w 4011346"/>
              <a:gd name="connsiteY31-34332" fmla="*/ 1679771 h 2020169"/>
              <a:gd name="connsiteX32-34333" fmla="*/ 287002 w 4011346"/>
              <a:gd name="connsiteY32-34334" fmla="*/ 1709807 h 2020169"/>
              <a:gd name="connsiteX33-34335" fmla="*/ 310363 w 4011346"/>
              <a:gd name="connsiteY33-34336" fmla="*/ 1719818 h 2020169"/>
              <a:gd name="connsiteX34-34337" fmla="*/ 310363 w 4011346"/>
              <a:gd name="connsiteY34-34338" fmla="*/ 1756528 h 2020169"/>
              <a:gd name="connsiteX35-34339" fmla="*/ 270316 w 4011346"/>
              <a:gd name="connsiteY35-34340" fmla="*/ 1796574 h 2020169"/>
              <a:gd name="connsiteX36-34341" fmla="*/ 280327 w 4011346"/>
              <a:gd name="connsiteY36-34342" fmla="*/ 1819935 h 2020169"/>
              <a:gd name="connsiteX37-34343" fmla="*/ 273653 w 4011346"/>
              <a:gd name="connsiteY37-34344" fmla="*/ 1839958 h 2020169"/>
              <a:gd name="connsiteX38-34345" fmla="*/ 266979 w 4011346"/>
              <a:gd name="connsiteY38-34346" fmla="*/ 1856644 h 2020169"/>
              <a:gd name="connsiteX39-34347" fmla="*/ 240281 w 4011346"/>
              <a:gd name="connsiteY39-34348" fmla="*/ 1896691 h 2020169"/>
              <a:gd name="connsiteX40-34349" fmla="*/ 307025 w 4011346"/>
              <a:gd name="connsiteY40-34350" fmla="*/ 1933401 h 2020169"/>
              <a:gd name="connsiteX41-34351" fmla="*/ 337060 w 4011346"/>
              <a:gd name="connsiteY41-34352" fmla="*/ 1940075 h 2020169"/>
              <a:gd name="connsiteX42-34353" fmla="*/ 360421 w 4011346"/>
              <a:gd name="connsiteY42-34354" fmla="*/ 1946750 h 2020169"/>
              <a:gd name="connsiteX43-34355" fmla="*/ 380444 w 4011346"/>
              <a:gd name="connsiteY43-34356" fmla="*/ 1953424 h 2020169"/>
              <a:gd name="connsiteX44-34357" fmla="*/ 407142 w 4011346"/>
              <a:gd name="connsiteY44-34358" fmla="*/ 1973447 h 2020169"/>
              <a:gd name="connsiteX45-34359" fmla="*/ 437177 w 4011346"/>
              <a:gd name="connsiteY45-34360" fmla="*/ 1970110 h 2020169"/>
              <a:gd name="connsiteX46-34361" fmla="*/ 507259 w 4011346"/>
              <a:gd name="connsiteY46-34362" fmla="*/ 2020169 h 2020169"/>
              <a:gd name="connsiteX47-34363" fmla="*/ 517271 w 4011346"/>
              <a:gd name="connsiteY47-34364" fmla="*/ 2006820 h 2020169"/>
              <a:gd name="connsiteX48-34365" fmla="*/ 507259 w 4011346"/>
              <a:gd name="connsiteY48-34366" fmla="*/ 1966773 h 2020169"/>
              <a:gd name="connsiteX49-34367" fmla="*/ 500584 w 4011346"/>
              <a:gd name="connsiteY49-34368" fmla="*/ 1933401 h 2020169"/>
              <a:gd name="connsiteX50-34369" fmla="*/ 483898 w 4011346"/>
              <a:gd name="connsiteY50-34370" fmla="*/ 1890017 h 2020169"/>
              <a:gd name="connsiteX51-34371" fmla="*/ 513933 w 4011346"/>
              <a:gd name="connsiteY51-34372" fmla="*/ 1869993 h 2020169"/>
              <a:gd name="connsiteX52-34373" fmla="*/ 547306 w 4011346"/>
              <a:gd name="connsiteY52-34374" fmla="*/ 1846633 h 2020169"/>
              <a:gd name="connsiteX53-34375" fmla="*/ 527282 w 4011346"/>
              <a:gd name="connsiteY53-34376" fmla="*/ 1829947 h 2020169"/>
              <a:gd name="connsiteX54-34377" fmla="*/ 517271 w 4011346"/>
              <a:gd name="connsiteY54-34378" fmla="*/ 1796574 h 2020169"/>
              <a:gd name="connsiteX55-34379" fmla="*/ 480561 w 4011346"/>
              <a:gd name="connsiteY55-34380" fmla="*/ 1779888 h 2020169"/>
              <a:gd name="connsiteX56-34381" fmla="*/ 470549 w 4011346"/>
              <a:gd name="connsiteY56-34382" fmla="*/ 1759865 h 2020169"/>
              <a:gd name="connsiteX57-34383" fmla="*/ 480561 w 4011346"/>
              <a:gd name="connsiteY57-34384" fmla="*/ 1729830 h 2020169"/>
              <a:gd name="connsiteX58-34385" fmla="*/ 490573 w 4011346"/>
              <a:gd name="connsiteY58-34386" fmla="*/ 1689783 h 2020169"/>
              <a:gd name="connsiteX59-34387" fmla="*/ 513933 w 4011346"/>
              <a:gd name="connsiteY59-34388" fmla="*/ 1709807 h 2020169"/>
              <a:gd name="connsiteX60-34389" fmla="*/ 520608 w 4011346"/>
              <a:gd name="connsiteY60-34390" fmla="*/ 1693120 h 2020169"/>
              <a:gd name="connsiteX61-34391" fmla="*/ 543968 w 4011346"/>
              <a:gd name="connsiteY61-34392" fmla="*/ 1656411 h 2020169"/>
              <a:gd name="connsiteX62-34393" fmla="*/ 574003 w 4011346"/>
              <a:gd name="connsiteY62-34394" fmla="*/ 1639725 h 2020169"/>
              <a:gd name="connsiteX63-34395" fmla="*/ 590690 w 4011346"/>
              <a:gd name="connsiteY63-34396" fmla="*/ 1653074 h 2020169"/>
              <a:gd name="connsiteX64-34397" fmla="*/ 610713 w 4011346"/>
              <a:gd name="connsiteY64-34398" fmla="*/ 1626376 h 2020169"/>
              <a:gd name="connsiteX65-34399" fmla="*/ 630736 w 4011346"/>
              <a:gd name="connsiteY65-34400" fmla="*/ 1653074 h 2020169"/>
              <a:gd name="connsiteX66-34401" fmla="*/ 657434 w 4011346"/>
              <a:gd name="connsiteY66-34402" fmla="*/ 1676434 h 2020169"/>
              <a:gd name="connsiteX67-34403" fmla="*/ 674120 w 4011346"/>
              <a:gd name="connsiteY67-34404" fmla="*/ 1683109 h 2020169"/>
              <a:gd name="connsiteX68-34405" fmla="*/ 697481 w 4011346"/>
              <a:gd name="connsiteY68-34406" fmla="*/ 1683109 h 2020169"/>
              <a:gd name="connsiteX69-34407" fmla="*/ 717504 w 4011346"/>
              <a:gd name="connsiteY69-34408" fmla="*/ 1669760 h 2020169"/>
              <a:gd name="connsiteX70-34409" fmla="*/ 744202 w 4011346"/>
              <a:gd name="connsiteY70-34410" fmla="*/ 1669760 h 2020169"/>
              <a:gd name="connsiteX71-34411" fmla="*/ 760888 w 4011346"/>
              <a:gd name="connsiteY71-34412" fmla="*/ 1666423 h 2020169"/>
              <a:gd name="connsiteX72-34413" fmla="*/ 790923 w 4011346"/>
              <a:gd name="connsiteY72-34414" fmla="*/ 1699795 h 2020169"/>
              <a:gd name="connsiteX73-34415" fmla="*/ 797598 w 4011346"/>
              <a:gd name="connsiteY73-34416" fmla="*/ 1673097 h 2020169"/>
              <a:gd name="connsiteX74-34417" fmla="*/ 817621 w 4011346"/>
              <a:gd name="connsiteY74-34418" fmla="*/ 1689783 h 2020169"/>
              <a:gd name="connsiteX75-34419" fmla="*/ 837644 w 4011346"/>
              <a:gd name="connsiteY75-34420" fmla="*/ 1666423 h 2020169"/>
              <a:gd name="connsiteX76-34421" fmla="*/ 827633 w 4011346"/>
              <a:gd name="connsiteY76-34422" fmla="*/ 1646399 h 2020169"/>
              <a:gd name="connsiteX77-34423" fmla="*/ 810946 w 4011346"/>
              <a:gd name="connsiteY77-34424" fmla="*/ 1633050 h 2020169"/>
              <a:gd name="connsiteX78-34425" fmla="*/ 810946 w 4011346"/>
              <a:gd name="connsiteY78-34426" fmla="*/ 1606353 h 2020169"/>
              <a:gd name="connsiteX79-34427" fmla="*/ 810946 w 4011346"/>
              <a:gd name="connsiteY79-34428" fmla="*/ 1593004 h 2020169"/>
              <a:gd name="connsiteX80-34429" fmla="*/ 830970 w 4011346"/>
              <a:gd name="connsiteY80-34430" fmla="*/ 1589666 h 2020169"/>
              <a:gd name="connsiteX81-34431" fmla="*/ 840981 w 4011346"/>
              <a:gd name="connsiteY81-34432" fmla="*/ 1586329 h 2020169"/>
              <a:gd name="connsiteX82-34433" fmla="*/ 820958 w 4011346"/>
              <a:gd name="connsiteY82-34434" fmla="*/ 1549620 h 2020169"/>
              <a:gd name="connsiteX83-34435" fmla="*/ 854330 w 4011346"/>
              <a:gd name="connsiteY83-34436" fmla="*/ 1542945 h 2020169"/>
              <a:gd name="connsiteX84-34437" fmla="*/ 891040 w 4011346"/>
              <a:gd name="connsiteY84-34438" fmla="*/ 1549620 h 2020169"/>
              <a:gd name="connsiteX85-34439" fmla="*/ 964459 w 4011346"/>
              <a:gd name="connsiteY85-34440" fmla="*/ 1506236 h 2020169"/>
              <a:gd name="connsiteX86-34441" fmla="*/ 1001168 w 4011346"/>
              <a:gd name="connsiteY86-34442" fmla="*/ 1506236 h 2020169"/>
              <a:gd name="connsiteX87-34443" fmla="*/ 1027866 w 4011346"/>
              <a:gd name="connsiteY87-34444" fmla="*/ 1482875 h 2020169"/>
              <a:gd name="connsiteX88-34445" fmla="*/ 1047890 w 4011346"/>
              <a:gd name="connsiteY88-34446" fmla="*/ 1492887 h 2020169"/>
              <a:gd name="connsiteX89-34447" fmla="*/ 1067913 w 4011346"/>
              <a:gd name="connsiteY89-34448" fmla="*/ 1502898 h 2020169"/>
              <a:gd name="connsiteX90-34449" fmla="*/ 1087936 w 4011346"/>
              <a:gd name="connsiteY90-34450" fmla="*/ 1529596 h 2020169"/>
              <a:gd name="connsiteX91-34451" fmla="*/ 1074587 w 4011346"/>
              <a:gd name="connsiteY91-34452" fmla="*/ 1542945 h 2020169"/>
              <a:gd name="connsiteX92-34453" fmla="*/ 1104622 w 4011346"/>
              <a:gd name="connsiteY92-34454" fmla="*/ 1542945 h 2020169"/>
              <a:gd name="connsiteX93-34455" fmla="*/ 1107960 w 4011346"/>
              <a:gd name="connsiteY93-34456" fmla="*/ 1559631 h 2020169"/>
              <a:gd name="connsiteX94-34457" fmla="*/ 1121309 w 4011346"/>
              <a:gd name="connsiteY94-34458" fmla="*/ 1542945 h 2020169"/>
              <a:gd name="connsiteX95-34459" fmla="*/ 1134657 w 4011346"/>
              <a:gd name="connsiteY95-34460" fmla="*/ 1556294 h 2020169"/>
              <a:gd name="connsiteX96-34461" fmla="*/ 1134657 w 4011346"/>
              <a:gd name="connsiteY96-34462" fmla="*/ 1576317 h 2020169"/>
              <a:gd name="connsiteX97-34463" fmla="*/ 1148006 w 4011346"/>
              <a:gd name="connsiteY97-34464" fmla="*/ 1572980 h 2020169"/>
              <a:gd name="connsiteX98-34465" fmla="*/ 1208076 w 4011346"/>
              <a:gd name="connsiteY98-34466" fmla="*/ 1526259 h 2020169"/>
              <a:gd name="connsiteX99-34467" fmla="*/ 1211414 w 4011346"/>
              <a:gd name="connsiteY99-34468" fmla="*/ 1546282 h 2020169"/>
              <a:gd name="connsiteX100-34469" fmla="*/ 1244786 w 4011346"/>
              <a:gd name="connsiteY100-34470" fmla="*/ 1566306 h 2020169"/>
              <a:gd name="connsiteX101-34471" fmla="*/ 1264809 w 4011346"/>
              <a:gd name="connsiteY101-34472" fmla="*/ 1596341 h 2020169"/>
              <a:gd name="connsiteX102-34473" fmla="*/ 1298181 w 4011346"/>
              <a:gd name="connsiteY102-34474" fmla="*/ 1703132 h 2020169"/>
              <a:gd name="connsiteX103-34475" fmla="*/ 1308193 w 4011346"/>
              <a:gd name="connsiteY103-34476" fmla="*/ 1659748 h 2020169"/>
              <a:gd name="connsiteX104-34477" fmla="*/ 1344903 w 4011346"/>
              <a:gd name="connsiteY104-34478" fmla="*/ 1679771 h 2020169"/>
              <a:gd name="connsiteX105-34479" fmla="*/ 1388287 w 4011346"/>
              <a:gd name="connsiteY105-34480" fmla="*/ 1679771 h 2020169"/>
              <a:gd name="connsiteX106-34481" fmla="*/ 1394961 w 4011346"/>
              <a:gd name="connsiteY106-34482" fmla="*/ 1703132 h 2020169"/>
              <a:gd name="connsiteX107-34483" fmla="*/ 1435008 w 4011346"/>
              <a:gd name="connsiteY107-34484" fmla="*/ 1726493 h 2020169"/>
              <a:gd name="connsiteX108-34485" fmla="*/ 1465043 w 4011346"/>
              <a:gd name="connsiteY108-34486" fmla="*/ 1726493 h 2020169"/>
              <a:gd name="connsiteX109-34487" fmla="*/ 1491741 w 4011346"/>
              <a:gd name="connsiteY109-34488" fmla="*/ 1739842 h 2020169"/>
              <a:gd name="connsiteX110-34489" fmla="*/ 1535125 w 4011346"/>
              <a:gd name="connsiteY110-34490" fmla="*/ 1696458 h 2020169"/>
              <a:gd name="connsiteX111-34491" fmla="*/ 1571834 w 4011346"/>
              <a:gd name="connsiteY111-34492" fmla="*/ 1676434 h 2020169"/>
              <a:gd name="connsiteX112-34493" fmla="*/ 1608544 w 4011346"/>
              <a:gd name="connsiteY112-34494" fmla="*/ 1679771 h 2020169"/>
              <a:gd name="connsiteX113-34495" fmla="*/ 1655265 w 4011346"/>
              <a:gd name="connsiteY113-34496" fmla="*/ 1693120 h 2020169"/>
              <a:gd name="connsiteX114-34497" fmla="*/ 1681963 w 4011346"/>
              <a:gd name="connsiteY114-34498" fmla="*/ 1709807 h 2020169"/>
              <a:gd name="connsiteX115-34499" fmla="*/ 1735358 w 4011346"/>
              <a:gd name="connsiteY115-34500" fmla="*/ 1703132 h 2020169"/>
              <a:gd name="connsiteX116-34501" fmla="*/ 1745370 w 4011346"/>
              <a:gd name="connsiteY116-34502" fmla="*/ 1683109 h 2020169"/>
              <a:gd name="connsiteX117-34503" fmla="*/ 1738695 w 4011346"/>
              <a:gd name="connsiteY117-34504" fmla="*/ 1663085 h 2020169"/>
              <a:gd name="connsiteX118-34505" fmla="*/ 1765393 w 4011346"/>
              <a:gd name="connsiteY118-34506" fmla="*/ 1636388 h 2020169"/>
              <a:gd name="connsiteX119-34507" fmla="*/ 1778742 w 4011346"/>
              <a:gd name="connsiteY119-34508" fmla="*/ 1633050 h 2020169"/>
              <a:gd name="connsiteX120-34509" fmla="*/ 1812114 w 4011346"/>
              <a:gd name="connsiteY120-34510" fmla="*/ 1649736 h 2020169"/>
              <a:gd name="connsiteX121-34511" fmla="*/ 1852161 w 4011346"/>
              <a:gd name="connsiteY121-34512" fmla="*/ 1663085 h 2020169"/>
              <a:gd name="connsiteX122-34513" fmla="*/ 1858836 w 4011346"/>
              <a:gd name="connsiteY122-34514" fmla="*/ 1689783 h 2020169"/>
              <a:gd name="connsiteX123-34515" fmla="*/ 1872184 w 4011346"/>
              <a:gd name="connsiteY123-34516" fmla="*/ 1696458 h 2020169"/>
              <a:gd name="connsiteX124-34517" fmla="*/ 1902219 w 4011346"/>
              <a:gd name="connsiteY124-34518" fmla="*/ 1699795 h 2020169"/>
              <a:gd name="connsiteX125-34519" fmla="*/ 1932254 w 4011346"/>
              <a:gd name="connsiteY125-34520" fmla="*/ 1683109 h 2020169"/>
              <a:gd name="connsiteX126-34521" fmla="*/ 1962290 w 4011346"/>
              <a:gd name="connsiteY126-34522" fmla="*/ 1696458 h 2020169"/>
              <a:gd name="connsiteX127-34523" fmla="*/ 1985650 w 4011346"/>
              <a:gd name="connsiteY127-34524" fmla="*/ 1709807 h 2020169"/>
              <a:gd name="connsiteX128-34525" fmla="*/ 1995662 w 4011346"/>
              <a:gd name="connsiteY128-34526" fmla="*/ 1719818 h 2020169"/>
              <a:gd name="connsiteX129-34527" fmla="*/ 2032371 w 4011346"/>
              <a:gd name="connsiteY129-34528" fmla="*/ 1739842 h 2020169"/>
              <a:gd name="connsiteX130-34529" fmla="*/ 2069081 w 4011346"/>
              <a:gd name="connsiteY130-34530" fmla="*/ 1736504 h 2020169"/>
              <a:gd name="connsiteX131-34531" fmla="*/ 2142500 w 4011346"/>
              <a:gd name="connsiteY131-34532" fmla="*/ 1693120 h 2020169"/>
              <a:gd name="connsiteX132-34533" fmla="*/ 2195895 w 4011346"/>
              <a:gd name="connsiteY132-34534" fmla="*/ 1706469 h 2020169"/>
              <a:gd name="connsiteX133-34535" fmla="*/ 2225930 w 4011346"/>
              <a:gd name="connsiteY133-34536" fmla="*/ 1716481 h 2020169"/>
              <a:gd name="connsiteX134-34537" fmla="*/ 2259303 w 4011346"/>
              <a:gd name="connsiteY134-34538" fmla="*/ 1703132 h 2020169"/>
              <a:gd name="connsiteX135-34539" fmla="*/ 2262640 w 4011346"/>
              <a:gd name="connsiteY135-34540" fmla="*/ 1676434 h 2020169"/>
              <a:gd name="connsiteX136-34541" fmla="*/ 2282663 w 4011346"/>
              <a:gd name="connsiteY136-34542" fmla="*/ 1646399 h 2020169"/>
              <a:gd name="connsiteX137-34543" fmla="*/ 2299349 w 4011346"/>
              <a:gd name="connsiteY137-34544" fmla="*/ 1593004 h 2020169"/>
              <a:gd name="connsiteX138-34545" fmla="*/ 2282663 w 4011346"/>
              <a:gd name="connsiteY138-34546" fmla="*/ 1596341 h 2020169"/>
              <a:gd name="connsiteX139-34547" fmla="*/ 2312698 w 4011346"/>
              <a:gd name="connsiteY139-34548" fmla="*/ 1569643 h 2020169"/>
              <a:gd name="connsiteX140-34549" fmla="*/ 2339396 w 4011346"/>
              <a:gd name="connsiteY140-34550" fmla="*/ 1566306 h 2020169"/>
              <a:gd name="connsiteX141-34551" fmla="*/ 2396129 w 4011346"/>
              <a:gd name="connsiteY141-34552" fmla="*/ 1576317 h 2020169"/>
              <a:gd name="connsiteX142-34553" fmla="*/ 2436176 w 4011346"/>
              <a:gd name="connsiteY142-34554" fmla="*/ 1603015 h 2020169"/>
              <a:gd name="connsiteX143-34555" fmla="*/ 2462873 w 4011346"/>
              <a:gd name="connsiteY143-34556" fmla="*/ 1633050 h 2020169"/>
              <a:gd name="connsiteX144-34557" fmla="*/ 2469548 w 4011346"/>
              <a:gd name="connsiteY144-34558" fmla="*/ 1669760 h 2020169"/>
              <a:gd name="connsiteX145-34559" fmla="*/ 2476222 w 4011346"/>
              <a:gd name="connsiteY145-34560" fmla="*/ 1709807 h 2020169"/>
              <a:gd name="connsiteX146-34561" fmla="*/ 2486234 w 4011346"/>
              <a:gd name="connsiteY146-34562" fmla="*/ 1729830 h 2020169"/>
              <a:gd name="connsiteX147-34563" fmla="*/ 2529618 w 4011346"/>
              <a:gd name="connsiteY147-34564" fmla="*/ 1743179 h 2020169"/>
              <a:gd name="connsiteX148-34565" fmla="*/ 2549641 w 4011346"/>
              <a:gd name="connsiteY148-34566" fmla="*/ 1763202 h 2020169"/>
              <a:gd name="connsiteX149-34567" fmla="*/ 2562990 w 4011346"/>
              <a:gd name="connsiteY149-34568" fmla="*/ 1796574 h 2020169"/>
              <a:gd name="connsiteX150-34569" fmla="*/ 2586351 w 4011346"/>
              <a:gd name="connsiteY150-34570" fmla="*/ 1789900 h 2020169"/>
              <a:gd name="connsiteX151-34571" fmla="*/ 2606374 w 4011346"/>
              <a:gd name="connsiteY151-34572" fmla="*/ 1779888 h 2020169"/>
              <a:gd name="connsiteX152-34573" fmla="*/ 2639746 w 4011346"/>
              <a:gd name="connsiteY152-34574" fmla="*/ 1763202 h 2020169"/>
              <a:gd name="connsiteX153-34575" fmla="*/ 2643084 w 4011346"/>
              <a:gd name="connsiteY153-34576" fmla="*/ 1779888 h 2020169"/>
              <a:gd name="connsiteX154-34577" fmla="*/ 2626398 w 4011346"/>
              <a:gd name="connsiteY154-34578" fmla="*/ 1809923 h 2020169"/>
              <a:gd name="connsiteX155-34579" fmla="*/ 2616386 w 4011346"/>
              <a:gd name="connsiteY155-34580" fmla="*/ 1846633 h 2020169"/>
              <a:gd name="connsiteX156-34581" fmla="*/ 2603037 w 4011346"/>
              <a:gd name="connsiteY156-34582" fmla="*/ 1900028 h 2020169"/>
              <a:gd name="connsiteX157-34583" fmla="*/ 2579676 w 4011346"/>
              <a:gd name="connsiteY157-34584" fmla="*/ 1873331 h 2020169"/>
              <a:gd name="connsiteX158-34585" fmla="*/ 2552979 w 4011346"/>
              <a:gd name="connsiteY158-34586" fmla="*/ 1896691 h 2020169"/>
              <a:gd name="connsiteX159-34587" fmla="*/ 2559653 w 4011346"/>
              <a:gd name="connsiteY159-34588" fmla="*/ 1923389 h 2020169"/>
              <a:gd name="connsiteX160-34589" fmla="*/ 2559653 w 4011346"/>
              <a:gd name="connsiteY160-34590" fmla="*/ 1960098 h 2020169"/>
              <a:gd name="connsiteX161-34591" fmla="*/ 2549641 w 4011346"/>
              <a:gd name="connsiteY161-34592" fmla="*/ 1980122 h 2020169"/>
              <a:gd name="connsiteX162-34593" fmla="*/ 2589688 w 4011346"/>
              <a:gd name="connsiteY162-34594" fmla="*/ 1960098 h 2020169"/>
              <a:gd name="connsiteX163-34595" fmla="*/ 2626398 w 4011346"/>
              <a:gd name="connsiteY163-34596" fmla="*/ 1970110 h 2020169"/>
              <a:gd name="connsiteX164-34597" fmla="*/ 2653095 w 4011346"/>
              <a:gd name="connsiteY164-34598" fmla="*/ 1946750 h 2020169"/>
              <a:gd name="connsiteX165-34599" fmla="*/ 2683130 w 4011346"/>
              <a:gd name="connsiteY165-34600" fmla="*/ 1893354 h 2020169"/>
              <a:gd name="connsiteX166-34601" fmla="*/ 2753212 w 4011346"/>
              <a:gd name="connsiteY166-34602" fmla="*/ 1806586 h 2020169"/>
              <a:gd name="connsiteX167-34603" fmla="*/ 2783247 w 4011346"/>
              <a:gd name="connsiteY167-34604" fmla="*/ 1736504 h 2020169"/>
              <a:gd name="connsiteX168-34605" fmla="*/ 2803271 w 4011346"/>
              <a:gd name="connsiteY168-34606" fmla="*/ 1633050 h 2020169"/>
              <a:gd name="connsiteX169-34607" fmla="*/ 2793259 w 4011346"/>
              <a:gd name="connsiteY169-34608" fmla="*/ 1582992 h 2020169"/>
              <a:gd name="connsiteX170-34609" fmla="*/ 2769898 w 4011346"/>
              <a:gd name="connsiteY170-34610" fmla="*/ 1549620 h 2020169"/>
              <a:gd name="connsiteX171-34611" fmla="*/ 2726514 w 4011346"/>
              <a:gd name="connsiteY171-34612" fmla="*/ 1549620 h 2020169"/>
              <a:gd name="connsiteX172-34613" fmla="*/ 2699817 w 4011346"/>
              <a:gd name="connsiteY172-34614" fmla="*/ 1549620 h 2020169"/>
              <a:gd name="connsiteX173-34615" fmla="*/ 2683130 w 4011346"/>
              <a:gd name="connsiteY173-34616" fmla="*/ 1529596 h 2020169"/>
              <a:gd name="connsiteX174-34617" fmla="*/ 2669781 w 4011346"/>
              <a:gd name="connsiteY174-34618" fmla="*/ 1509573 h 2020169"/>
              <a:gd name="connsiteX175-34619" fmla="*/ 2763224 w 4011346"/>
              <a:gd name="connsiteY175-34620" fmla="*/ 1392770 h 2020169"/>
              <a:gd name="connsiteX176-34621" fmla="*/ 2846654 w 4011346"/>
              <a:gd name="connsiteY176-34622" fmla="*/ 1326026 h 2020169"/>
              <a:gd name="connsiteX177-34623" fmla="*/ 2890038 w 4011346"/>
              <a:gd name="connsiteY177-34624" fmla="*/ 1302665 h 2020169"/>
              <a:gd name="connsiteX178-34625" fmla="*/ 2933422 w 4011346"/>
              <a:gd name="connsiteY178-34626" fmla="*/ 1322688 h 2020169"/>
              <a:gd name="connsiteX179-34627" fmla="*/ 2950109 w 4011346"/>
              <a:gd name="connsiteY179-34628" fmla="*/ 1306002 h 2020169"/>
              <a:gd name="connsiteX180-34629" fmla="*/ 2993492 w 4011346"/>
              <a:gd name="connsiteY180-34630" fmla="*/ 1322688 h 2020169"/>
              <a:gd name="connsiteX181-34631" fmla="*/ 3006841 w 4011346"/>
              <a:gd name="connsiteY181-34632" fmla="*/ 1289316 h 2020169"/>
              <a:gd name="connsiteX182-34633" fmla="*/ 3053563 w 4011346"/>
              <a:gd name="connsiteY182-34634" fmla="*/ 1299328 h 2020169"/>
              <a:gd name="connsiteX183-34635" fmla="*/ 3070249 w 4011346"/>
              <a:gd name="connsiteY183-34636" fmla="*/ 1316014 h 2020169"/>
              <a:gd name="connsiteX184-34637" fmla="*/ 3060237 w 4011346"/>
              <a:gd name="connsiteY184-34638" fmla="*/ 1336037 h 2020169"/>
              <a:gd name="connsiteX185-34639" fmla="*/ 3123644 w 4011346"/>
              <a:gd name="connsiteY185-34640" fmla="*/ 1319351 h 2020169"/>
              <a:gd name="connsiteX186-34641" fmla="*/ 3140330 w 4011346"/>
              <a:gd name="connsiteY186-34642" fmla="*/ 1306002 h 2020169"/>
              <a:gd name="connsiteX187-34643" fmla="*/ 3123644 w 4011346"/>
              <a:gd name="connsiteY187-34644" fmla="*/ 1292653 h 2020169"/>
              <a:gd name="connsiteX188-34645" fmla="*/ 3143668 w 4011346"/>
              <a:gd name="connsiteY188-34646" fmla="*/ 1252607 h 2020169"/>
              <a:gd name="connsiteX189-34647" fmla="*/ 3190389 w 4011346"/>
              <a:gd name="connsiteY189-34648" fmla="*/ 1182525 h 2020169"/>
              <a:gd name="connsiteX190-34649" fmla="*/ 3233773 w 4011346"/>
              <a:gd name="connsiteY190-34650" fmla="*/ 1179188 h 2020169"/>
              <a:gd name="connsiteX191-34651" fmla="*/ 3273819 w 4011346"/>
              <a:gd name="connsiteY191-34652" fmla="*/ 1189199 h 2020169"/>
              <a:gd name="connsiteX192-34653" fmla="*/ 3277157 w 4011346"/>
              <a:gd name="connsiteY192-34654" fmla="*/ 1245932 h 2020169"/>
              <a:gd name="connsiteX193-34655" fmla="*/ 3320541 w 4011346"/>
              <a:gd name="connsiteY193-34656" fmla="*/ 1202548 h 2020169"/>
              <a:gd name="connsiteX194-34657" fmla="*/ 3343901 w 4011346"/>
              <a:gd name="connsiteY194-34658" fmla="*/ 1185862 h 2020169"/>
              <a:gd name="connsiteX195-34659" fmla="*/ 3350576 w 4011346"/>
              <a:gd name="connsiteY195-34660" fmla="*/ 1152490 h 2020169"/>
              <a:gd name="connsiteX196-34661" fmla="*/ 3377273 w 4011346"/>
              <a:gd name="connsiteY196-34662" fmla="*/ 1135804 h 2020169"/>
              <a:gd name="connsiteX197-34663" fmla="*/ 3407309 w 4011346"/>
              <a:gd name="connsiteY197-34664" fmla="*/ 1145815 h 2020169"/>
              <a:gd name="connsiteX198-34665" fmla="*/ 3373936 w 4011346"/>
              <a:gd name="connsiteY198-34666" fmla="*/ 1175850 h 2020169"/>
              <a:gd name="connsiteX199-34667" fmla="*/ 3360587 w 4011346"/>
              <a:gd name="connsiteY199-34668" fmla="*/ 1225909 h 2020169"/>
              <a:gd name="connsiteX200-34669" fmla="*/ 3323878 w 4011346"/>
              <a:gd name="connsiteY200-34670" fmla="*/ 1265955 h 2020169"/>
              <a:gd name="connsiteX201-34671" fmla="*/ 3210412 w 4011346"/>
              <a:gd name="connsiteY201-34672" fmla="*/ 1362735 h 2020169"/>
              <a:gd name="connsiteX202-34673" fmla="*/ 3163691 w 4011346"/>
              <a:gd name="connsiteY202-34674" fmla="*/ 1432817 h 2020169"/>
              <a:gd name="connsiteX203-34675" fmla="*/ 3160354 w 4011346"/>
              <a:gd name="connsiteY203-34676" fmla="*/ 1506236 h 2020169"/>
              <a:gd name="connsiteX204-34677" fmla="*/ 3170365 w 4011346"/>
              <a:gd name="connsiteY204-34678" fmla="*/ 1596341 h 2020169"/>
              <a:gd name="connsiteX205-34679" fmla="*/ 3190389 w 4011346"/>
              <a:gd name="connsiteY205-34680" fmla="*/ 1659748 h 2020169"/>
              <a:gd name="connsiteX206-34681" fmla="*/ 3217087 w 4011346"/>
              <a:gd name="connsiteY206-34682" fmla="*/ 1649736 h 2020169"/>
              <a:gd name="connsiteX207-34683" fmla="*/ 3240447 w 4011346"/>
              <a:gd name="connsiteY207-34684" fmla="*/ 1582992 h 2020169"/>
              <a:gd name="connsiteX208-34685" fmla="*/ 3270482 w 4011346"/>
              <a:gd name="connsiteY208-34686" fmla="*/ 1579655 h 2020169"/>
              <a:gd name="connsiteX209-34687" fmla="*/ 3287168 w 4011346"/>
              <a:gd name="connsiteY209-34688" fmla="*/ 1519585 h 2020169"/>
              <a:gd name="connsiteX210-34689" fmla="*/ 3313866 w 4011346"/>
              <a:gd name="connsiteY210-34690" fmla="*/ 1509573 h 2020169"/>
              <a:gd name="connsiteX211-34691" fmla="*/ 3313866 w 4011346"/>
              <a:gd name="connsiteY211-34692" fmla="*/ 1479538 h 2020169"/>
              <a:gd name="connsiteX212-34693" fmla="*/ 3337227 w 4011346"/>
              <a:gd name="connsiteY212-34694" fmla="*/ 1442828 h 2020169"/>
              <a:gd name="connsiteX213-34695" fmla="*/ 3330552 w 4011346"/>
              <a:gd name="connsiteY213-34696" fmla="*/ 1399444 h 2020169"/>
              <a:gd name="connsiteX214-34697" fmla="*/ 3333890 w 4011346"/>
              <a:gd name="connsiteY214-34698" fmla="*/ 1369409 h 2020169"/>
              <a:gd name="connsiteX215-34699" fmla="*/ 3323878 w 4011346"/>
              <a:gd name="connsiteY215-34700" fmla="*/ 1359398 h 2020169"/>
              <a:gd name="connsiteX216-34701" fmla="*/ 3363925 w 4011346"/>
              <a:gd name="connsiteY216-34702" fmla="*/ 1272630 h 2020169"/>
              <a:gd name="connsiteX217-34703" fmla="*/ 3383948 w 4011346"/>
              <a:gd name="connsiteY217-34704" fmla="*/ 1282642 h 2020169"/>
              <a:gd name="connsiteX218-34705" fmla="*/ 3410646 w 4011346"/>
              <a:gd name="connsiteY218-34706" fmla="*/ 1255944 h 2020169"/>
              <a:gd name="connsiteX219-34707" fmla="*/ 3420657 w 4011346"/>
              <a:gd name="connsiteY219-34708" fmla="*/ 1282642 h 2020169"/>
              <a:gd name="connsiteX220-34709" fmla="*/ 3447355 w 4011346"/>
              <a:gd name="connsiteY220-34710" fmla="*/ 1265955 h 2020169"/>
              <a:gd name="connsiteX221-34711" fmla="*/ 3477390 w 4011346"/>
              <a:gd name="connsiteY221-34712" fmla="*/ 1255944 h 2020169"/>
              <a:gd name="connsiteX222-34713" fmla="*/ 3514100 w 4011346"/>
              <a:gd name="connsiteY222-34714" fmla="*/ 1282642 h 2020169"/>
              <a:gd name="connsiteX223-34715" fmla="*/ 3574170 w 4011346"/>
              <a:gd name="connsiteY223-34716" fmla="*/ 1215897 h 2020169"/>
              <a:gd name="connsiteX224-34717" fmla="*/ 3637577 w 4011346"/>
              <a:gd name="connsiteY224-34718" fmla="*/ 1169176 h 2020169"/>
              <a:gd name="connsiteX225-34719" fmla="*/ 3690973 w 4011346"/>
              <a:gd name="connsiteY225-34720" fmla="*/ 1132466 h 2020169"/>
              <a:gd name="connsiteX226-34721" fmla="*/ 3741031 w 4011346"/>
              <a:gd name="connsiteY226-34722" fmla="*/ 1159164 h 2020169"/>
              <a:gd name="connsiteX227-34723" fmla="*/ 3751043 w 4011346"/>
              <a:gd name="connsiteY227-34724" fmla="*/ 1132466 h 2020169"/>
              <a:gd name="connsiteX228-34725" fmla="*/ 3727682 w 4011346"/>
              <a:gd name="connsiteY228-34726" fmla="*/ 1065722 h 2020169"/>
              <a:gd name="connsiteX229-34727" fmla="*/ 3700984 w 4011346"/>
              <a:gd name="connsiteY229-34728" fmla="*/ 1049036 h 2020169"/>
              <a:gd name="connsiteX230-34729" fmla="*/ 3697647 w 4011346"/>
              <a:gd name="connsiteY230-34730" fmla="*/ 1019001 h 2020169"/>
              <a:gd name="connsiteX231-34731" fmla="*/ 3751043 w 4011346"/>
              <a:gd name="connsiteY231-34732" fmla="*/ 1025675 h 2020169"/>
              <a:gd name="connsiteX232-34733" fmla="*/ 3774403 w 4011346"/>
              <a:gd name="connsiteY232-34734" fmla="*/ 982291 h 2020169"/>
              <a:gd name="connsiteX233-34735" fmla="*/ 3767729 w 4011346"/>
              <a:gd name="connsiteY233-34736" fmla="*/ 955593 h 2020169"/>
              <a:gd name="connsiteX234-34737" fmla="*/ 3794427 w 4011346"/>
              <a:gd name="connsiteY234-34738" fmla="*/ 922221 h 2020169"/>
              <a:gd name="connsiteX235-34739" fmla="*/ 3804438 w 4011346"/>
              <a:gd name="connsiteY235-34740" fmla="*/ 965605 h 2020169"/>
              <a:gd name="connsiteX236-34741" fmla="*/ 3827799 w 4011346"/>
              <a:gd name="connsiteY236-34742" fmla="*/ 982291 h 2020169"/>
              <a:gd name="connsiteX237-34743" fmla="*/ 3874520 w 4011346"/>
              <a:gd name="connsiteY237-34744" fmla="*/ 1002315 h 2020169"/>
              <a:gd name="connsiteX238-34745" fmla="*/ 3894544 w 4011346"/>
              <a:gd name="connsiteY238-34746" fmla="*/ 1029012 h 2020169"/>
              <a:gd name="connsiteX239-34747" fmla="*/ 3941265 w 4011346"/>
              <a:gd name="connsiteY239-34748" fmla="*/ 1052373 h 2020169"/>
              <a:gd name="connsiteX240-34749" fmla="*/ 3947939 w 4011346"/>
              <a:gd name="connsiteY240-34750" fmla="*/ 1039024 h 2020169"/>
              <a:gd name="connsiteX241-34751" fmla="*/ 3957951 w 4011346"/>
              <a:gd name="connsiteY241-34752" fmla="*/ 975617 h 2020169"/>
              <a:gd name="connsiteX242-34753" fmla="*/ 4004672 w 4011346"/>
              <a:gd name="connsiteY242-34754" fmla="*/ 968942 h 2020169"/>
              <a:gd name="connsiteX243-34755" fmla="*/ 4011346 w 4011346"/>
              <a:gd name="connsiteY243-34756" fmla="*/ 935570 h 2020169"/>
              <a:gd name="connsiteX244-34757" fmla="*/ 3967963 w 4011346"/>
              <a:gd name="connsiteY244-34758" fmla="*/ 898861 h 2020169"/>
              <a:gd name="connsiteX245-34759" fmla="*/ 3921241 w 4011346"/>
              <a:gd name="connsiteY245-34760" fmla="*/ 882174 h 2020169"/>
              <a:gd name="connsiteX246-34761" fmla="*/ 3907892 w 4011346"/>
              <a:gd name="connsiteY246-34762" fmla="*/ 885512 h 2020169"/>
              <a:gd name="connsiteX247-34763" fmla="*/ 3907892 w 4011346"/>
              <a:gd name="connsiteY247-34764" fmla="*/ 918884 h 2020169"/>
              <a:gd name="connsiteX248-34765" fmla="*/ 3887869 w 4011346"/>
              <a:gd name="connsiteY248-34766" fmla="*/ 912209 h 2020169"/>
              <a:gd name="connsiteX249-34767" fmla="*/ 3874520 w 4011346"/>
              <a:gd name="connsiteY249-34768" fmla="*/ 858814 h 2020169"/>
              <a:gd name="connsiteX250-34769" fmla="*/ 3817787 w 4011346"/>
              <a:gd name="connsiteY250-34770" fmla="*/ 795407 h 2020169"/>
              <a:gd name="connsiteX251-34771" fmla="*/ 3717671 w 4011346"/>
              <a:gd name="connsiteY251-34772" fmla="*/ 718650 h 2020169"/>
              <a:gd name="connsiteX252-34773" fmla="*/ 3664275 w 4011346"/>
              <a:gd name="connsiteY252-34774" fmla="*/ 698627 h 2020169"/>
              <a:gd name="connsiteX253-34775" fmla="*/ 3584181 w 4011346"/>
              <a:gd name="connsiteY253-34776" fmla="*/ 691953 h 2020169"/>
              <a:gd name="connsiteX254-34777" fmla="*/ 3520774 w 4011346"/>
              <a:gd name="connsiteY254-34778" fmla="*/ 675266 h 2020169"/>
              <a:gd name="connsiteX255-34779" fmla="*/ 3530786 w 4011346"/>
              <a:gd name="connsiteY255-34780" fmla="*/ 715313 h 2020169"/>
              <a:gd name="connsiteX256-34781" fmla="*/ 3537460 w 4011346"/>
              <a:gd name="connsiteY256-34782" fmla="*/ 742011 h 2020169"/>
              <a:gd name="connsiteX257-34783" fmla="*/ 3507425 w 4011346"/>
              <a:gd name="connsiteY257-34784" fmla="*/ 765371 h 2020169"/>
              <a:gd name="connsiteX258-34785" fmla="*/ 3477390 w 4011346"/>
              <a:gd name="connsiteY258-34786" fmla="*/ 738674 h 2020169"/>
              <a:gd name="connsiteX259-34787" fmla="*/ 3477390 w 4011346"/>
              <a:gd name="connsiteY259-34788" fmla="*/ 718650 h 2020169"/>
              <a:gd name="connsiteX260-34789" fmla="*/ 3504088 w 4011346"/>
              <a:gd name="connsiteY260-34790" fmla="*/ 698627 h 2020169"/>
              <a:gd name="connsiteX261-34791" fmla="*/ 3467379 w 4011346"/>
              <a:gd name="connsiteY261-34792" fmla="*/ 685278 h 2020169"/>
              <a:gd name="connsiteX262-34793" fmla="*/ 3450692 w 4011346"/>
              <a:gd name="connsiteY262-34794" fmla="*/ 711976 h 2020169"/>
              <a:gd name="connsiteX263-34795" fmla="*/ 3440681 w 4011346"/>
              <a:gd name="connsiteY263-34796" fmla="*/ 725325 h 2020169"/>
              <a:gd name="connsiteX264-34797" fmla="*/ 3357250 w 4011346"/>
              <a:gd name="connsiteY264-34798" fmla="*/ 711976 h 2020169"/>
              <a:gd name="connsiteX265-34799" fmla="*/ 3297180 w 4011346"/>
              <a:gd name="connsiteY265-34800" fmla="*/ 718650 h 2020169"/>
              <a:gd name="connsiteX266-34801" fmla="*/ 3267145 w 4011346"/>
              <a:gd name="connsiteY266-34802" fmla="*/ 695290 h 2020169"/>
              <a:gd name="connsiteX267-34803" fmla="*/ 3267145 w 4011346"/>
              <a:gd name="connsiteY267-34804" fmla="*/ 658580 h 2020169"/>
              <a:gd name="connsiteX268-34805" fmla="*/ 3203738 w 4011346"/>
              <a:gd name="connsiteY268-34806" fmla="*/ 601847 h 2020169"/>
              <a:gd name="connsiteX269-34807" fmla="*/ 3076923 w 4011346"/>
              <a:gd name="connsiteY269-34808" fmla="*/ 608522 h 2020169"/>
              <a:gd name="connsiteX270-34809" fmla="*/ 3043551 w 4011346"/>
              <a:gd name="connsiteY270-34810" fmla="*/ 585161 h 2020169"/>
              <a:gd name="connsiteX271-34811" fmla="*/ 3000167 w 4011346"/>
              <a:gd name="connsiteY271-34812" fmla="*/ 538440 h 2020169"/>
              <a:gd name="connsiteX272-34813" fmla="*/ 3013516 w 4011346"/>
              <a:gd name="connsiteY272-34814" fmla="*/ 531766 h 2020169"/>
              <a:gd name="connsiteX273-34815" fmla="*/ 3000167 w 4011346"/>
              <a:gd name="connsiteY273-34816" fmla="*/ 511742 h 2020169"/>
              <a:gd name="connsiteX274-34817" fmla="*/ 2970132 w 4011346"/>
              <a:gd name="connsiteY274-34818" fmla="*/ 508405 h 2020169"/>
              <a:gd name="connsiteX275-34819" fmla="*/ 2920073 w 4011346"/>
              <a:gd name="connsiteY275-34820" fmla="*/ 555126 h 2020169"/>
              <a:gd name="connsiteX276-34821" fmla="*/ 2920073 w 4011346"/>
              <a:gd name="connsiteY276-34822" fmla="*/ 555126 h 2020169"/>
              <a:gd name="connsiteX277-34823" fmla="*/ 2916736 w 4011346"/>
              <a:gd name="connsiteY277-34824" fmla="*/ 505068 h 2020169"/>
              <a:gd name="connsiteX278-34825" fmla="*/ 2936760 w 4011346"/>
              <a:gd name="connsiteY278-34826" fmla="*/ 501731 h 2020169"/>
              <a:gd name="connsiteX279-34827" fmla="*/ 2866678 w 4011346"/>
              <a:gd name="connsiteY279-34828" fmla="*/ 471696 h 2020169"/>
              <a:gd name="connsiteX280-34829" fmla="*/ 2813282 w 4011346"/>
              <a:gd name="connsiteY280-34830" fmla="*/ 468358 h 2020169"/>
              <a:gd name="connsiteX281-34831" fmla="*/ 2793259 w 4011346"/>
              <a:gd name="connsiteY281-34832" fmla="*/ 491719 h 2020169"/>
              <a:gd name="connsiteX282-34833" fmla="*/ 2743200 w 4011346"/>
              <a:gd name="connsiteY282-34834" fmla="*/ 501731 h 2020169"/>
              <a:gd name="connsiteX283-34835" fmla="*/ 2786584 w 4011346"/>
              <a:gd name="connsiteY283-34836" fmla="*/ 511742 h 2020169"/>
              <a:gd name="connsiteX284-34837" fmla="*/ 2763224 w 4011346"/>
              <a:gd name="connsiteY284-34838" fmla="*/ 531766 h 2020169"/>
              <a:gd name="connsiteX285-34839" fmla="*/ 2769898 w 4011346"/>
              <a:gd name="connsiteY285-34840" fmla="*/ 581824 h 2020169"/>
              <a:gd name="connsiteX286-34841" fmla="*/ 2749875 w 4011346"/>
              <a:gd name="connsiteY286-34842" fmla="*/ 565138 h 2020169"/>
              <a:gd name="connsiteX287-34843" fmla="*/ 2733189 w 4011346"/>
              <a:gd name="connsiteY287-34844" fmla="*/ 578487 h 2020169"/>
              <a:gd name="connsiteX288-34845" fmla="*/ 2666444 w 4011346"/>
              <a:gd name="connsiteY288-34846" fmla="*/ 568475 h 2020169"/>
              <a:gd name="connsiteX289-34847" fmla="*/ 2636409 w 4011346"/>
              <a:gd name="connsiteY289-34848" fmla="*/ 578487 h 2020169"/>
              <a:gd name="connsiteX290-34849" fmla="*/ 2603037 w 4011346"/>
              <a:gd name="connsiteY290-34850" fmla="*/ 538440 h 2020169"/>
              <a:gd name="connsiteX291-34851" fmla="*/ 2569665 w 4011346"/>
              <a:gd name="connsiteY291-34852" fmla="*/ 621871 h 2020169"/>
              <a:gd name="connsiteX292-34853" fmla="*/ 2552979 w 4011346"/>
              <a:gd name="connsiteY292-34854" fmla="*/ 641894 h 2020169"/>
              <a:gd name="connsiteX293-34855" fmla="*/ 2469548 w 4011346"/>
              <a:gd name="connsiteY293-34856" fmla="*/ 505068 h 2020169"/>
              <a:gd name="connsiteX294-34857" fmla="*/ 2446187 w 4011346"/>
              <a:gd name="connsiteY294-34858" fmla="*/ 521754 h 2020169"/>
              <a:gd name="connsiteX295-34859" fmla="*/ 2442850 w 4011346"/>
              <a:gd name="connsiteY295-34860" fmla="*/ 488382 h 2020169"/>
              <a:gd name="connsiteX296-34861" fmla="*/ 2449525 w 4011346"/>
              <a:gd name="connsiteY296-34862" fmla="*/ 418300 h 2020169"/>
              <a:gd name="connsiteX297-34863" fmla="*/ 2386117 w 4011346"/>
              <a:gd name="connsiteY297-34864" fmla="*/ 391602 h 2020169"/>
              <a:gd name="connsiteX298-34865" fmla="*/ 2369431 w 4011346"/>
              <a:gd name="connsiteY298-34866" fmla="*/ 431649 h 2020169"/>
              <a:gd name="connsiteX299-34867" fmla="*/ 2379443 w 4011346"/>
              <a:gd name="connsiteY299-34868" fmla="*/ 455009 h 2020169"/>
              <a:gd name="connsiteX300-34869" fmla="*/ 2376106 w 4011346"/>
              <a:gd name="connsiteY300-34870" fmla="*/ 475033 h 2020169"/>
              <a:gd name="connsiteX301-34871" fmla="*/ 2352745 w 4011346"/>
              <a:gd name="connsiteY301-34872" fmla="*/ 451672 h 2020169"/>
              <a:gd name="connsiteX302-34873" fmla="*/ 2316036 w 4011346"/>
              <a:gd name="connsiteY302-34874" fmla="*/ 458347 h 2020169"/>
              <a:gd name="connsiteX303-34875" fmla="*/ 2272652 w 4011346"/>
              <a:gd name="connsiteY303-34876" fmla="*/ 444998 h 2020169"/>
              <a:gd name="connsiteX304-34877" fmla="*/ 2245954 w 4011346"/>
              <a:gd name="connsiteY304-34878" fmla="*/ 404951 h 2020169"/>
              <a:gd name="connsiteX305-34879" fmla="*/ 2209244 w 4011346"/>
              <a:gd name="connsiteY305-34880" fmla="*/ 401614 h 2020169"/>
              <a:gd name="connsiteX306-34881" fmla="*/ 2159186 w 4011346"/>
              <a:gd name="connsiteY306-34882" fmla="*/ 391602 h 2020169"/>
              <a:gd name="connsiteX307-34883" fmla="*/ 2132488 w 4011346"/>
              <a:gd name="connsiteY307-34884" fmla="*/ 408288 h 2020169"/>
              <a:gd name="connsiteX308-34885" fmla="*/ 2115802 w 4011346"/>
              <a:gd name="connsiteY308-34886" fmla="*/ 421637 h 2020169"/>
              <a:gd name="connsiteX309-34887" fmla="*/ 2115802 w 4011346"/>
              <a:gd name="connsiteY309-34888" fmla="*/ 391602 h 2020169"/>
              <a:gd name="connsiteX310-34889" fmla="*/ 2082430 w 4011346"/>
              <a:gd name="connsiteY310-34890" fmla="*/ 388265 h 2020169"/>
              <a:gd name="connsiteX311-34891" fmla="*/ 2045720 w 4011346"/>
              <a:gd name="connsiteY311-34892" fmla="*/ 361567 h 2020169"/>
              <a:gd name="connsiteX312-34893" fmla="*/ 2025697 w 4011346"/>
              <a:gd name="connsiteY312-34894" fmla="*/ 391602 h 2020169"/>
              <a:gd name="connsiteX313-34895" fmla="*/ 2055732 w 4011346"/>
              <a:gd name="connsiteY313-34896" fmla="*/ 388265 h 2020169"/>
              <a:gd name="connsiteX314-34897" fmla="*/ 2045720 w 4011346"/>
              <a:gd name="connsiteY314-34898" fmla="*/ 414963 h 2020169"/>
              <a:gd name="connsiteX315-34899" fmla="*/ 1988987 w 4011346"/>
              <a:gd name="connsiteY315-34900" fmla="*/ 434986 h 2020169"/>
              <a:gd name="connsiteX316-34901" fmla="*/ 1935592 w 4011346"/>
              <a:gd name="connsiteY316-34902" fmla="*/ 444998 h 2020169"/>
              <a:gd name="connsiteX317-34903" fmla="*/ 1995662 w 4011346"/>
              <a:gd name="connsiteY317-34904" fmla="*/ 388265 h 2020169"/>
              <a:gd name="connsiteX318-34905" fmla="*/ 2055732 w 4011346"/>
              <a:gd name="connsiteY318-34906" fmla="*/ 318183 h 2020169"/>
              <a:gd name="connsiteX319-34907" fmla="*/ 2055732 w 4011346"/>
              <a:gd name="connsiteY319-34908" fmla="*/ 318183 h 2020169"/>
              <a:gd name="connsiteX320-34909" fmla="*/ 2129860 w 4011346"/>
              <a:gd name="connsiteY320-34910" fmla="*/ 248603 h 2020169"/>
              <a:gd name="connsiteX321-34911" fmla="*/ 2127003 w 4011346"/>
              <a:gd name="connsiteY321-34912" fmla="*/ 174309 h 2020169"/>
              <a:gd name="connsiteX322-34913" fmla="*/ 2092713 w 4011346"/>
              <a:gd name="connsiteY322-34914" fmla="*/ 105729 h 2020169"/>
              <a:gd name="connsiteX323-34915" fmla="*/ 1952696 w 4011346"/>
              <a:gd name="connsiteY323-34916" fmla="*/ 137160 h 2020169"/>
              <a:gd name="connsiteX324-34917" fmla="*/ 1938408 w 4011346"/>
              <a:gd name="connsiteY324-34918" fmla="*/ 28576 h 2020169"/>
              <a:gd name="connsiteX325-34919" fmla="*/ 1906976 w 4011346"/>
              <a:gd name="connsiteY325-34920" fmla="*/ 97157 h 2020169"/>
              <a:gd name="connsiteX326-34921" fmla="*/ 1909833 w 4011346"/>
              <a:gd name="connsiteY326-34922" fmla="*/ 0 h 2020169"/>
              <a:gd name="connsiteX327-34923" fmla="*/ 1877440 w 4011346"/>
              <a:gd name="connsiteY327-34924" fmla="*/ 3067 h 2020169"/>
              <a:gd name="connsiteX328-34925" fmla="*/ 1835474 w 4011346"/>
              <a:gd name="connsiteY328-34926" fmla="*/ 41195 h 2020169"/>
              <a:gd name="connsiteX329-34927" fmla="*/ 1818788 w 4011346"/>
              <a:gd name="connsiteY329-34928" fmla="*/ 81242 h 2020169"/>
              <a:gd name="connsiteX330-34929" fmla="*/ 1838813 w 4011346"/>
              <a:gd name="connsiteY330-34930" fmla="*/ 134636 h 2020169"/>
              <a:gd name="connsiteX331-34931" fmla="*/ 1782079 w 4011346"/>
              <a:gd name="connsiteY331-34932" fmla="*/ 121287 h 2020169"/>
              <a:gd name="connsiteX332-34933" fmla="*/ 1768731 w 4011346"/>
              <a:gd name="connsiteY332-34934" fmla="*/ 168009 h 2020169"/>
              <a:gd name="connsiteX333-34935" fmla="*/ 1705322 w 4011346"/>
              <a:gd name="connsiteY333-34936" fmla="*/ 191369 h 2020169"/>
              <a:gd name="connsiteX334-34937" fmla="*/ 1685300 w 4011346"/>
              <a:gd name="connsiteY334-34938" fmla="*/ 164671 h 2020169"/>
              <a:gd name="connsiteX335-34939" fmla="*/ 1615218 w 4011346"/>
              <a:gd name="connsiteY335-34940" fmla="*/ 168009 h 2020169"/>
              <a:gd name="connsiteX336-34941" fmla="*/ 1638579 w 4011346"/>
              <a:gd name="connsiteY336-34942" fmla="*/ 198044 h 2020169"/>
              <a:gd name="connsiteX337-34943" fmla="*/ 1528449 w 4011346"/>
              <a:gd name="connsiteY337-34944" fmla="*/ 224740 h 2020169"/>
              <a:gd name="connsiteX338-34945" fmla="*/ 1465043 w 4011346"/>
              <a:gd name="connsiteY338-34946" fmla="*/ 308171 h 2020169"/>
              <a:gd name="connsiteX339-34947" fmla="*/ 1448357 w 4011346"/>
              <a:gd name="connsiteY339-34948" fmla="*/ 334869 h 2020169"/>
              <a:gd name="connsiteX340-34949" fmla="*/ 1481729 w 4011346"/>
              <a:gd name="connsiteY340-34950" fmla="*/ 368242 h 2020169"/>
              <a:gd name="connsiteX341-34951" fmla="*/ 1481729 w 4011346"/>
              <a:gd name="connsiteY341-34952" fmla="*/ 398277 h 2020169"/>
              <a:gd name="connsiteX342-34953" fmla="*/ 1458368 w 4011346"/>
              <a:gd name="connsiteY342-34954" fmla="*/ 401614 h 2020169"/>
              <a:gd name="connsiteX343-34955" fmla="*/ 1458368 w 4011346"/>
              <a:gd name="connsiteY343-34956" fmla="*/ 381590 h 2020169"/>
              <a:gd name="connsiteX344-34957" fmla="*/ 1418322 w 4011346"/>
              <a:gd name="connsiteY344-34958" fmla="*/ 391602 h 2020169"/>
              <a:gd name="connsiteX345-34959" fmla="*/ 1368263 w 4011346"/>
              <a:gd name="connsiteY345-34960" fmla="*/ 398277 h 2020169"/>
              <a:gd name="connsiteX346-34961" fmla="*/ 1321542 w 4011346"/>
              <a:gd name="connsiteY346-34962" fmla="*/ 404951 h 2020169"/>
              <a:gd name="connsiteX347-34963" fmla="*/ 1318205 w 4011346"/>
              <a:gd name="connsiteY347-34964" fmla="*/ 491719 h 2020169"/>
              <a:gd name="connsiteX348-34965" fmla="*/ 1358252 w 4011346"/>
              <a:gd name="connsiteY348-34966" fmla="*/ 515080 h 2020169"/>
              <a:gd name="connsiteX349-34967" fmla="*/ 1374938 w 4011346"/>
              <a:gd name="connsiteY349-34968" fmla="*/ 545115 h 2020169"/>
              <a:gd name="connsiteX350-34969" fmla="*/ 1384949 w 4011346"/>
              <a:gd name="connsiteY350-34970" fmla="*/ 568475 h 2020169"/>
              <a:gd name="connsiteX351-34971" fmla="*/ 1394961 w 4011346"/>
              <a:gd name="connsiteY351-34972" fmla="*/ 618534 h 2020169"/>
              <a:gd name="connsiteX352-34973" fmla="*/ 1384949 w 4011346"/>
              <a:gd name="connsiteY352-34974" fmla="*/ 648569 h 2020169"/>
              <a:gd name="connsiteX353-34975" fmla="*/ 1358252 w 4011346"/>
              <a:gd name="connsiteY353-34976" fmla="*/ 615196 h 2020169"/>
              <a:gd name="connsiteX354-34977" fmla="*/ 1361589 w 4011346"/>
              <a:gd name="connsiteY354-34978" fmla="*/ 585161 h 2020169"/>
              <a:gd name="connsiteX355-34979" fmla="*/ 1351577 w 4011346"/>
              <a:gd name="connsiteY355-34980" fmla="*/ 545115 h 2020169"/>
              <a:gd name="connsiteX356-34981" fmla="*/ 1328217 w 4011346"/>
              <a:gd name="connsiteY356-34982" fmla="*/ 551789 h 2020169"/>
              <a:gd name="connsiteX357-34983" fmla="*/ 1281495 w 4011346"/>
              <a:gd name="connsiteY357-34984" fmla="*/ 515080 h 2020169"/>
              <a:gd name="connsiteX358-34985" fmla="*/ 1241449 w 4011346"/>
              <a:gd name="connsiteY358-34986" fmla="*/ 511742 h 2020169"/>
              <a:gd name="connsiteX359-34987" fmla="*/ 1241449 w 4011346"/>
              <a:gd name="connsiteY359-34988" fmla="*/ 558463 h 2020169"/>
              <a:gd name="connsiteX360-34989" fmla="*/ 1201402 w 4011346"/>
              <a:gd name="connsiteY360-34990" fmla="*/ 538440 h 2020169"/>
              <a:gd name="connsiteX361-34991" fmla="*/ 1228100 w 4011346"/>
              <a:gd name="connsiteY361-34992" fmla="*/ 588498 h 2020169"/>
              <a:gd name="connsiteX362-34993" fmla="*/ 1258135 w 4011346"/>
              <a:gd name="connsiteY362-34994" fmla="*/ 598510 h 2020169"/>
              <a:gd name="connsiteX363-34995" fmla="*/ 1258135 w 4011346"/>
              <a:gd name="connsiteY363-34996" fmla="*/ 618534 h 2020169"/>
              <a:gd name="connsiteX364-34997" fmla="*/ 1198065 w 4011346"/>
              <a:gd name="connsiteY364-34998" fmla="*/ 595173 h 2020169"/>
              <a:gd name="connsiteX365-34999" fmla="*/ 1181379 w 4011346"/>
              <a:gd name="connsiteY365-35000" fmla="*/ 595173 h 2020169"/>
              <a:gd name="connsiteX366-35001" fmla="*/ 1178041 w 4011346"/>
              <a:gd name="connsiteY366-35002" fmla="*/ 551789 h 2020169"/>
              <a:gd name="connsiteX367-35003" fmla="*/ 1171367 w 4011346"/>
              <a:gd name="connsiteY367-35004" fmla="*/ 465021 h 2020169"/>
              <a:gd name="connsiteX368-35005" fmla="*/ 1161355 w 4011346"/>
              <a:gd name="connsiteY368-35006" fmla="*/ 535103 h 2020169"/>
              <a:gd name="connsiteX369-35007" fmla="*/ 1137995 w 4011346"/>
              <a:gd name="connsiteY369-35008" fmla="*/ 565138 h 2020169"/>
              <a:gd name="connsiteX370-35009" fmla="*/ 1158018 w 4011346"/>
              <a:gd name="connsiteY370-35010" fmla="*/ 611859 h 2020169"/>
              <a:gd name="connsiteX371-35011" fmla="*/ 1158018 w 4011346"/>
              <a:gd name="connsiteY371-35012" fmla="*/ 645231 h 2020169"/>
              <a:gd name="connsiteX372-35013" fmla="*/ 1141332 w 4011346"/>
              <a:gd name="connsiteY372-35014" fmla="*/ 695290 h 2020169"/>
              <a:gd name="connsiteX373-35015" fmla="*/ 1154681 w 4011346"/>
              <a:gd name="connsiteY373-35016" fmla="*/ 728662 h 2020169"/>
              <a:gd name="connsiteX374-35017" fmla="*/ 1184716 w 4011346"/>
              <a:gd name="connsiteY374-35018" fmla="*/ 735336 h 2020169"/>
              <a:gd name="connsiteX375-35019" fmla="*/ 1221425 w 4011346"/>
              <a:gd name="connsiteY375-35020" fmla="*/ 742011 h 2020169"/>
              <a:gd name="connsiteX376-35021" fmla="*/ 1241449 w 4011346"/>
              <a:gd name="connsiteY376-35022" fmla="*/ 765371 h 2020169"/>
              <a:gd name="connsiteX377-35023" fmla="*/ 1258135 w 4011346"/>
              <a:gd name="connsiteY377-35024" fmla="*/ 808755 h 2020169"/>
              <a:gd name="connsiteX378-35025" fmla="*/ 1258135 w 4011346"/>
              <a:gd name="connsiteY378-35026" fmla="*/ 808755 h 2020169"/>
              <a:gd name="connsiteX379-35027" fmla="*/ 1254798 w 4011346"/>
              <a:gd name="connsiteY379-35028" fmla="*/ 842128 h 2020169"/>
              <a:gd name="connsiteX380-35029" fmla="*/ 1274821 w 4011346"/>
              <a:gd name="connsiteY380-35030" fmla="*/ 862151 h 2020169"/>
              <a:gd name="connsiteX381-35031" fmla="*/ 1244786 w 4011346"/>
              <a:gd name="connsiteY381-35032" fmla="*/ 868826 h 2020169"/>
              <a:gd name="connsiteX382-35033" fmla="*/ 1224763 w 4011346"/>
              <a:gd name="connsiteY382-35034" fmla="*/ 828779 h 2020169"/>
              <a:gd name="connsiteX383-35035" fmla="*/ 1224763 w 4011346"/>
              <a:gd name="connsiteY383-35036" fmla="*/ 788732 h 2020169"/>
              <a:gd name="connsiteX384-35037" fmla="*/ 1194727 w 4011346"/>
              <a:gd name="connsiteY384-35038" fmla="*/ 752023 h 2020169"/>
              <a:gd name="connsiteX385-35039" fmla="*/ 1164692 w 4011346"/>
              <a:gd name="connsiteY385-35040" fmla="*/ 795407 h 2020169"/>
              <a:gd name="connsiteX386-35041" fmla="*/ 1178041 w 4011346"/>
              <a:gd name="connsiteY386-35042" fmla="*/ 838790 h 2020169"/>
              <a:gd name="connsiteX387-35043" fmla="*/ 1137995 w 4011346"/>
              <a:gd name="connsiteY387-35044" fmla="*/ 895523 h 2020169"/>
              <a:gd name="connsiteX388-35045" fmla="*/ 1097948 w 4011346"/>
              <a:gd name="connsiteY388-35046" fmla="*/ 952256 h 2020169"/>
              <a:gd name="connsiteX389-35047" fmla="*/ 1007843 w 4011346"/>
              <a:gd name="connsiteY389-35048" fmla="*/ 915547 h 2020169"/>
              <a:gd name="connsiteX390-35049" fmla="*/ 1074587 w 4011346"/>
              <a:gd name="connsiteY390-35050" fmla="*/ 912209 h 2020169"/>
              <a:gd name="connsiteX391-35051" fmla="*/ 1107960 w 4011346"/>
              <a:gd name="connsiteY391-35052" fmla="*/ 848802 h 2020169"/>
              <a:gd name="connsiteX392-35053" fmla="*/ 1121309 w 4011346"/>
              <a:gd name="connsiteY392-35054" fmla="*/ 805418 h 2020169"/>
              <a:gd name="connsiteX393-35055" fmla="*/ 1127983 w 4011346"/>
              <a:gd name="connsiteY393-35056" fmla="*/ 772046 h 2020169"/>
              <a:gd name="connsiteX394-35057" fmla="*/ 1117971 w 4011346"/>
              <a:gd name="connsiteY394-35058" fmla="*/ 755360 h 2020169"/>
              <a:gd name="connsiteX395-35059" fmla="*/ 1114634 w 4011346"/>
              <a:gd name="connsiteY395-35060" fmla="*/ 705301 h 2020169"/>
              <a:gd name="connsiteX396-35061" fmla="*/ 1104622 w 4011346"/>
              <a:gd name="connsiteY396-35062" fmla="*/ 625208 h 2020169"/>
              <a:gd name="connsiteX397-35063" fmla="*/ 1101285 w 4011346"/>
              <a:gd name="connsiteY397-35064" fmla="*/ 565138 h 2020169"/>
              <a:gd name="connsiteX398-35065" fmla="*/ 1124646 w 4011346"/>
              <a:gd name="connsiteY398-35066" fmla="*/ 471696 h 2020169"/>
              <a:gd name="connsiteX399-35067" fmla="*/ 1031203 w 4011346"/>
              <a:gd name="connsiteY399-35068" fmla="*/ 461684 h 2020169"/>
              <a:gd name="connsiteX400-35069" fmla="*/ 1014517 w 4011346"/>
              <a:gd name="connsiteY400-35070" fmla="*/ 518417 h 2020169"/>
              <a:gd name="connsiteX401-35071" fmla="*/ 1024529 w 4011346"/>
              <a:gd name="connsiteY401-35072" fmla="*/ 565138 h 2020169"/>
              <a:gd name="connsiteX402-35073" fmla="*/ 981145 w 4011346"/>
              <a:gd name="connsiteY402-35074" fmla="*/ 618534 h 2020169"/>
              <a:gd name="connsiteX403-35075" fmla="*/ 991157 w 4011346"/>
              <a:gd name="connsiteY403-35076" fmla="*/ 655243 h 2020169"/>
              <a:gd name="connsiteX404-35077" fmla="*/ 981145 w 4011346"/>
              <a:gd name="connsiteY404-35078" fmla="*/ 701964 h 2020169"/>
              <a:gd name="connsiteX405-35079" fmla="*/ 1001168 w 4011346"/>
              <a:gd name="connsiteY405-35080" fmla="*/ 725325 h 2020169"/>
              <a:gd name="connsiteX406-35081" fmla="*/ 1017854 w 4011346"/>
              <a:gd name="connsiteY406-35082" fmla="*/ 772046 h 2020169"/>
              <a:gd name="connsiteX407-35083" fmla="*/ 1047890 w 4011346"/>
              <a:gd name="connsiteY407-35084" fmla="*/ 758697 h 2020169"/>
              <a:gd name="connsiteX408-35085" fmla="*/ 1014517 w 4011346"/>
              <a:gd name="connsiteY408-35086" fmla="*/ 812093 h 2020169"/>
              <a:gd name="connsiteX409-35087" fmla="*/ 957784 w 4011346"/>
              <a:gd name="connsiteY409-35088" fmla="*/ 758697 h 2020169"/>
              <a:gd name="connsiteX410-35089" fmla="*/ 884365 w 4011346"/>
              <a:gd name="connsiteY410-35090" fmla="*/ 721988 h 2020169"/>
              <a:gd name="connsiteX411-35091" fmla="*/ 824295 w 4011346"/>
              <a:gd name="connsiteY411-35092" fmla="*/ 698627 h 2020169"/>
              <a:gd name="connsiteX412-35093" fmla="*/ 810946 w 4011346"/>
              <a:gd name="connsiteY412-35094" fmla="*/ 735336 h 2020169"/>
              <a:gd name="connsiteX413-35095" fmla="*/ 827633 w 4011346"/>
              <a:gd name="connsiteY413-35096" fmla="*/ 772046 h 2020169"/>
              <a:gd name="connsiteX414-35097" fmla="*/ 814284 w 4011346"/>
              <a:gd name="connsiteY414-35098" fmla="*/ 795407 h 2020169"/>
              <a:gd name="connsiteX415-35099" fmla="*/ 800935 w 4011346"/>
              <a:gd name="connsiteY415-35100" fmla="*/ 812093 h 2020169"/>
              <a:gd name="connsiteX416-35101" fmla="*/ 770900 w 4011346"/>
              <a:gd name="connsiteY416-35102" fmla="*/ 755360 h 2020169"/>
              <a:gd name="connsiteX417-35103" fmla="*/ 744202 w 4011346"/>
              <a:gd name="connsiteY417-35104" fmla="*/ 792069 h 2020169"/>
              <a:gd name="connsiteX418-35105" fmla="*/ 707492 w 4011346"/>
              <a:gd name="connsiteY418-35106" fmla="*/ 785395 h 2020169"/>
              <a:gd name="connsiteX419-35107" fmla="*/ 654097 w 4011346"/>
              <a:gd name="connsiteY419-35108" fmla="*/ 822104 h 2020169"/>
              <a:gd name="connsiteX420-35109" fmla="*/ 644085 w 4011346"/>
              <a:gd name="connsiteY420-35110" fmla="*/ 798744 h 2020169"/>
              <a:gd name="connsiteX421-35111" fmla="*/ 654097 w 4011346"/>
              <a:gd name="connsiteY421-35112" fmla="*/ 762034 h 2020169"/>
              <a:gd name="connsiteX422-35113" fmla="*/ 614050 w 4011346"/>
              <a:gd name="connsiteY422-35114" fmla="*/ 798744 h 2020169"/>
              <a:gd name="connsiteX423-35115" fmla="*/ 594027 w 4011346"/>
              <a:gd name="connsiteY423-35116" fmla="*/ 798744 h 2020169"/>
              <a:gd name="connsiteX424-35117" fmla="*/ 533957 w 4011346"/>
              <a:gd name="connsiteY424-35118" fmla="*/ 832116 h 2020169"/>
              <a:gd name="connsiteX425-35119" fmla="*/ 510596 w 4011346"/>
              <a:gd name="connsiteY425-35120" fmla="*/ 855477 h 2020169"/>
              <a:gd name="connsiteX426-35121" fmla="*/ 500584 w 4011346"/>
              <a:gd name="connsiteY426-35122" fmla="*/ 902198 h 2020169"/>
              <a:gd name="connsiteX427-35123" fmla="*/ 450526 w 4011346"/>
              <a:gd name="connsiteY427-35124" fmla="*/ 888849 h 2020169"/>
              <a:gd name="connsiteX428-35125" fmla="*/ 433840 w 4011346"/>
              <a:gd name="connsiteY428-35126" fmla="*/ 852139 h 2020169"/>
              <a:gd name="connsiteX429-35127" fmla="*/ 467212 w 4011346"/>
              <a:gd name="connsiteY429-35128" fmla="*/ 822104 h 2020169"/>
              <a:gd name="connsiteX430-35129" fmla="*/ 453863 w 4011346"/>
              <a:gd name="connsiteY430-35130" fmla="*/ 798744 h 2020169"/>
              <a:gd name="connsiteX431-35131" fmla="*/ 390456 w 4011346"/>
              <a:gd name="connsiteY431-35132" fmla="*/ 768709 h 2020169"/>
              <a:gd name="connsiteX432-35133" fmla="*/ 417154 w 4011346"/>
              <a:gd name="connsiteY432-35134" fmla="*/ 818767 h 2020169"/>
              <a:gd name="connsiteX433-35135" fmla="*/ 407142 w 4011346"/>
              <a:gd name="connsiteY433-35136" fmla="*/ 862151 h 2020169"/>
              <a:gd name="connsiteX434-35137" fmla="*/ 413817 w 4011346"/>
              <a:gd name="connsiteY434-35138" fmla="*/ 898861 h 2020169"/>
              <a:gd name="connsiteX435-35139" fmla="*/ 427165 w 4011346"/>
              <a:gd name="connsiteY435-35140" fmla="*/ 922221 h 2020169"/>
              <a:gd name="connsiteX436-35141" fmla="*/ 413817 w 4011346"/>
              <a:gd name="connsiteY436-35142" fmla="*/ 952256 h 2020169"/>
              <a:gd name="connsiteX437-35143" fmla="*/ 390456 w 4011346"/>
              <a:gd name="connsiteY437-35144" fmla="*/ 928896 h 2020169"/>
              <a:gd name="connsiteX438-35145" fmla="*/ 360421 w 4011346"/>
              <a:gd name="connsiteY438-35146" fmla="*/ 925558 h 2020169"/>
              <a:gd name="connsiteX439-35147" fmla="*/ 333723 w 4011346"/>
              <a:gd name="connsiteY439-35148" fmla="*/ 965605 h 2020169"/>
              <a:gd name="connsiteX440-35149" fmla="*/ 307025 w 4011346"/>
              <a:gd name="connsiteY440-35150" fmla="*/ 985628 h 2020169"/>
              <a:gd name="connsiteX441-35151" fmla="*/ 320374 w 4011346"/>
              <a:gd name="connsiteY441-35152" fmla="*/ 1012326 h 2020169"/>
              <a:gd name="connsiteX442-35153" fmla="*/ 303688 w 4011346"/>
              <a:gd name="connsiteY442-35154" fmla="*/ 1035687 h 2020169"/>
              <a:gd name="connsiteX443-35155" fmla="*/ 233606 w 4011346"/>
              <a:gd name="connsiteY443-35156" fmla="*/ 998977 h 2020169"/>
              <a:gd name="connsiteX444-35157" fmla="*/ 243618 w 4011346"/>
              <a:gd name="connsiteY444-35158" fmla="*/ 1049036 h 2020169"/>
              <a:gd name="connsiteX445-35159" fmla="*/ 263641 w 4011346"/>
              <a:gd name="connsiteY445-35160" fmla="*/ 1069059 h 2020169"/>
              <a:gd name="connsiteX446-35161" fmla="*/ 250292 w 4011346"/>
              <a:gd name="connsiteY446-35162" fmla="*/ 1082408 h 2020169"/>
              <a:gd name="connsiteX447-35163" fmla="*/ 193560 w 4011346"/>
              <a:gd name="connsiteY447-35164" fmla="*/ 1045698 h 2020169"/>
              <a:gd name="connsiteX448-35165" fmla="*/ 170199 w 4011346"/>
              <a:gd name="connsiteY448-35166" fmla="*/ 1005652 h 2020169"/>
              <a:gd name="connsiteX449-35167" fmla="*/ 170199 w 4011346"/>
              <a:gd name="connsiteY449-35168" fmla="*/ 958931 h 2020169"/>
              <a:gd name="connsiteX450-35169" fmla="*/ 133490 w 4011346"/>
              <a:gd name="connsiteY450-35170" fmla="*/ 882174 h 2020169"/>
              <a:gd name="connsiteX451-35171" fmla="*/ 196897 w 4011346"/>
              <a:gd name="connsiteY451-35172" fmla="*/ 912209 h 2020169"/>
              <a:gd name="connsiteX452-35173" fmla="*/ 256967 w 4011346"/>
              <a:gd name="connsiteY452-35174" fmla="*/ 942244 h 2020169"/>
              <a:gd name="connsiteX453-35175" fmla="*/ 293676 w 4011346"/>
              <a:gd name="connsiteY453-35176" fmla="*/ 945582 h 2020169"/>
              <a:gd name="connsiteX454-35177" fmla="*/ 327049 w 4011346"/>
              <a:gd name="connsiteY454-35178" fmla="*/ 915547 h 2020169"/>
              <a:gd name="connsiteX455-35179" fmla="*/ 343735 w 4011346"/>
              <a:gd name="connsiteY455-35180" fmla="*/ 878837 h 2020169"/>
              <a:gd name="connsiteX456-35181" fmla="*/ 333723 w 4011346"/>
              <a:gd name="connsiteY456-35182" fmla="*/ 828779 h 2020169"/>
              <a:gd name="connsiteX457-35183" fmla="*/ 290339 w 4011346"/>
              <a:gd name="connsiteY457-35184" fmla="*/ 808755 h 2020169"/>
              <a:gd name="connsiteX458-35185" fmla="*/ 236944 w 4011346"/>
              <a:gd name="connsiteY458-35186" fmla="*/ 762034 h 2020169"/>
              <a:gd name="connsiteX459-35187" fmla="*/ 133490 w 4011346"/>
              <a:gd name="connsiteY459-35188" fmla="*/ 705301 h 2020169"/>
              <a:gd name="connsiteX0-35189" fmla="*/ 133490 w 4011346"/>
              <a:gd name="connsiteY0-35190" fmla="*/ 705301 h 2020169"/>
              <a:gd name="connsiteX1-35191" fmla="*/ 46722 w 4011346"/>
              <a:gd name="connsiteY1-35192" fmla="*/ 735336 h 2020169"/>
              <a:gd name="connsiteX2-35193" fmla="*/ 33373 w 4011346"/>
              <a:gd name="connsiteY2-35194" fmla="*/ 765371 h 2020169"/>
              <a:gd name="connsiteX3-35195" fmla="*/ 43384 w 4011346"/>
              <a:gd name="connsiteY3-35196" fmla="*/ 795407 h 2020169"/>
              <a:gd name="connsiteX4-35197" fmla="*/ 60071 w 4011346"/>
              <a:gd name="connsiteY4-35198" fmla="*/ 822104 h 2020169"/>
              <a:gd name="connsiteX5-35199" fmla="*/ 73419 w 4011346"/>
              <a:gd name="connsiteY5-35200" fmla="*/ 852139 h 2020169"/>
              <a:gd name="connsiteX6-35201" fmla="*/ 56733 w 4011346"/>
              <a:gd name="connsiteY6-35202" fmla="*/ 875500 h 2020169"/>
              <a:gd name="connsiteX7-35203" fmla="*/ 76757 w 4011346"/>
              <a:gd name="connsiteY7-35204" fmla="*/ 955593 h 2020169"/>
              <a:gd name="connsiteX8-35205" fmla="*/ 66745 w 4011346"/>
              <a:gd name="connsiteY8-35206" fmla="*/ 972280 h 2020169"/>
              <a:gd name="connsiteX9-35207" fmla="*/ 70082 w 4011346"/>
              <a:gd name="connsiteY9-35208" fmla="*/ 998977 h 2020169"/>
              <a:gd name="connsiteX10-35209" fmla="*/ 70082 w 4011346"/>
              <a:gd name="connsiteY10-35210" fmla="*/ 1039024 h 2020169"/>
              <a:gd name="connsiteX11-35211" fmla="*/ 80094 w 4011346"/>
              <a:gd name="connsiteY11-35212" fmla="*/ 1059047 h 2020169"/>
              <a:gd name="connsiteX12-35213" fmla="*/ 76757 w 4011346"/>
              <a:gd name="connsiteY12-35214" fmla="*/ 1082408 h 2020169"/>
              <a:gd name="connsiteX13-35215" fmla="*/ 106792 w 4011346"/>
              <a:gd name="connsiteY13-35216" fmla="*/ 1115780 h 2020169"/>
              <a:gd name="connsiteX14-35217" fmla="*/ 106792 w 4011346"/>
              <a:gd name="connsiteY14-35218" fmla="*/ 1145815 h 2020169"/>
              <a:gd name="connsiteX15-35219" fmla="*/ 13349 w 4011346"/>
              <a:gd name="connsiteY15-35220" fmla="*/ 1235920 h 2020169"/>
              <a:gd name="connsiteX16-35221" fmla="*/ 33373 w 4011346"/>
              <a:gd name="connsiteY16-35222" fmla="*/ 1269293 h 2020169"/>
              <a:gd name="connsiteX17-35223" fmla="*/ 33373 w 4011346"/>
              <a:gd name="connsiteY17-35224" fmla="*/ 1269293 h 2020169"/>
              <a:gd name="connsiteX18-35225" fmla="*/ 16687 w 4011346"/>
              <a:gd name="connsiteY18-35226" fmla="*/ 1299328 h 2020169"/>
              <a:gd name="connsiteX19-35227" fmla="*/ 3338 w 4011346"/>
              <a:gd name="connsiteY19-35228" fmla="*/ 1329363 h 2020169"/>
              <a:gd name="connsiteX20-35229" fmla="*/ 0 w 4011346"/>
              <a:gd name="connsiteY20-35230" fmla="*/ 1389433 h 2020169"/>
              <a:gd name="connsiteX21-35231" fmla="*/ 16687 w 4011346"/>
              <a:gd name="connsiteY21-35232" fmla="*/ 1432817 h 2020169"/>
              <a:gd name="connsiteX22-35233" fmla="*/ 20024 w 4011346"/>
              <a:gd name="connsiteY22-35234" fmla="*/ 1466189 h 2020169"/>
              <a:gd name="connsiteX23-35235" fmla="*/ 56733 w 4011346"/>
              <a:gd name="connsiteY23-35236" fmla="*/ 1476201 h 2020169"/>
              <a:gd name="connsiteX24-35237" fmla="*/ 116803 w 4011346"/>
              <a:gd name="connsiteY24-35238" fmla="*/ 1562969 h 2020169"/>
              <a:gd name="connsiteX25-35239" fmla="*/ 96780 w 4011346"/>
              <a:gd name="connsiteY25-35240" fmla="*/ 1586329 h 2020169"/>
              <a:gd name="connsiteX26-35241" fmla="*/ 93443 w 4011346"/>
              <a:gd name="connsiteY26-35242" fmla="*/ 1616364 h 2020169"/>
              <a:gd name="connsiteX27-35243" fmla="*/ 120141 w 4011346"/>
              <a:gd name="connsiteY27-35244" fmla="*/ 1619701 h 2020169"/>
              <a:gd name="connsiteX28-35245" fmla="*/ 160187 w 4011346"/>
              <a:gd name="connsiteY28-35246" fmla="*/ 1633050 h 2020169"/>
              <a:gd name="connsiteX29-35247" fmla="*/ 186885 w 4011346"/>
              <a:gd name="connsiteY29-35248" fmla="*/ 1646399 h 2020169"/>
              <a:gd name="connsiteX30-35249" fmla="*/ 213583 w 4011346"/>
              <a:gd name="connsiteY30-35250" fmla="*/ 1676434 h 2020169"/>
              <a:gd name="connsiteX31-35251" fmla="*/ 243618 w 4011346"/>
              <a:gd name="connsiteY31-35252" fmla="*/ 1679771 h 2020169"/>
              <a:gd name="connsiteX32-35253" fmla="*/ 287002 w 4011346"/>
              <a:gd name="connsiteY32-35254" fmla="*/ 1709807 h 2020169"/>
              <a:gd name="connsiteX33-35255" fmla="*/ 310363 w 4011346"/>
              <a:gd name="connsiteY33-35256" fmla="*/ 1719818 h 2020169"/>
              <a:gd name="connsiteX34-35257" fmla="*/ 310363 w 4011346"/>
              <a:gd name="connsiteY34-35258" fmla="*/ 1756528 h 2020169"/>
              <a:gd name="connsiteX35-35259" fmla="*/ 270316 w 4011346"/>
              <a:gd name="connsiteY35-35260" fmla="*/ 1796574 h 2020169"/>
              <a:gd name="connsiteX36-35261" fmla="*/ 280327 w 4011346"/>
              <a:gd name="connsiteY36-35262" fmla="*/ 1819935 h 2020169"/>
              <a:gd name="connsiteX37-35263" fmla="*/ 273653 w 4011346"/>
              <a:gd name="connsiteY37-35264" fmla="*/ 1839958 h 2020169"/>
              <a:gd name="connsiteX38-35265" fmla="*/ 266979 w 4011346"/>
              <a:gd name="connsiteY38-35266" fmla="*/ 1856644 h 2020169"/>
              <a:gd name="connsiteX39-35267" fmla="*/ 240281 w 4011346"/>
              <a:gd name="connsiteY39-35268" fmla="*/ 1896691 h 2020169"/>
              <a:gd name="connsiteX40-35269" fmla="*/ 307025 w 4011346"/>
              <a:gd name="connsiteY40-35270" fmla="*/ 1933401 h 2020169"/>
              <a:gd name="connsiteX41-35271" fmla="*/ 337060 w 4011346"/>
              <a:gd name="connsiteY41-35272" fmla="*/ 1940075 h 2020169"/>
              <a:gd name="connsiteX42-35273" fmla="*/ 360421 w 4011346"/>
              <a:gd name="connsiteY42-35274" fmla="*/ 1946750 h 2020169"/>
              <a:gd name="connsiteX43-35275" fmla="*/ 380444 w 4011346"/>
              <a:gd name="connsiteY43-35276" fmla="*/ 1953424 h 2020169"/>
              <a:gd name="connsiteX44-35277" fmla="*/ 407142 w 4011346"/>
              <a:gd name="connsiteY44-35278" fmla="*/ 1973447 h 2020169"/>
              <a:gd name="connsiteX45-35279" fmla="*/ 437177 w 4011346"/>
              <a:gd name="connsiteY45-35280" fmla="*/ 1970110 h 2020169"/>
              <a:gd name="connsiteX46-35281" fmla="*/ 507259 w 4011346"/>
              <a:gd name="connsiteY46-35282" fmla="*/ 2020169 h 2020169"/>
              <a:gd name="connsiteX47-35283" fmla="*/ 517271 w 4011346"/>
              <a:gd name="connsiteY47-35284" fmla="*/ 2006820 h 2020169"/>
              <a:gd name="connsiteX48-35285" fmla="*/ 507259 w 4011346"/>
              <a:gd name="connsiteY48-35286" fmla="*/ 1966773 h 2020169"/>
              <a:gd name="connsiteX49-35287" fmla="*/ 500584 w 4011346"/>
              <a:gd name="connsiteY49-35288" fmla="*/ 1933401 h 2020169"/>
              <a:gd name="connsiteX50-35289" fmla="*/ 483898 w 4011346"/>
              <a:gd name="connsiteY50-35290" fmla="*/ 1890017 h 2020169"/>
              <a:gd name="connsiteX51-35291" fmla="*/ 513933 w 4011346"/>
              <a:gd name="connsiteY51-35292" fmla="*/ 1869993 h 2020169"/>
              <a:gd name="connsiteX52-35293" fmla="*/ 547306 w 4011346"/>
              <a:gd name="connsiteY52-35294" fmla="*/ 1846633 h 2020169"/>
              <a:gd name="connsiteX53-35295" fmla="*/ 527282 w 4011346"/>
              <a:gd name="connsiteY53-35296" fmla="*/ 1829947 h 2020169"/>
              <a:gd name="connsiteX54-35297" fmla="*/ 517271 w 4011346"/>
              <a:gd name="connsiteY54-35298" fmla="*/ 1796574 h 2020169"/>
              <a:gd name="connsiteX55-35299" fmla="*/ 480561 w 4011346"/>
              <a:gd name="connsiteY55-35300" fmla="*/ 1779888 h 2020169"/>
              <a:gd name="connsiteX56-35301" fmla="*/ 470549 w 4011346"/>
              <a:gd name="connsiteY56-35302" fmla="*/ 1759865 h 2020169"/>
              <a:gd name="connsiteX57-35303" fmla="*/ 480561 w 4011346"/>
              <a:gd name="connsiteY57-35304" fmla="*/ 1729830 h 2020169"/>
              <a:gd name="connsiteX58-35305" fmla="*/ 490573 w 4011346"/>
              <a:gd name="connsiteY58-35306" fmla="*/ 1689783 h 2020169"/>
              <a:gd name="connsiteX59-35307" fmla="*/ 513933 w 4011346"/>
              <a:gd name="connsiteY59-35308" fmla="*/ 1709807 h 2020169"/>
              <a:gd name="connsiteX60-35309" fmla="*/ 520608 w 4011346"/>
              <a:gd name="connsiteY60-35310" fmla="*/ 1693120 h 2020169"/>
              <a:gd name="connsiteX61-35311" fmla="*/ 543968 w 4011346"/>
              <a:gd name="connsiteY61-35312" fmla="*/ 1656411 h 2020169"/>
              <a:gd name="connsiteX62-35313" fmla="*/ 574003 w 4011346"/>
              <a:gd name="connsiteY62-35314" fmla="*/ 1639725 h 2020169"/>
              <a:gd name="connsiteX63-35315" fmla="*/ 590690 w 4011346"/>
              <a:gd name="connsiteY63-35316" fmla="*/ 1653074 h 2020169"/>
              <a:gd name="connsiteX64-35317" fmla="*/ 610713 w 4011346"/>
              <a:gd name="connsiteY64-35318" fmla="*/ 1626376 h 2020169"/>
              <a:gd name="connsiteX65-35319" fmla="*/ 630736 w 4011346"/>
              <a:gd name="connsiteY65-35320" fmla="*/ 1653074 h 2020169"/>
              <a:gd name="connsiteX66-35321" fmla="*/ 657434 w 4011346"/>
              <a:gd name="connsiteY66-35322" fmla="*/ 1676434 h 2020169"/>
              <a:gd name="connsiteX67-35323" fmla="*/ 674120 w 4011346"/>
              <a:gd name="connsiteY67-35324" fmla="*/ 1683109 h 2020169"/>
              <a:gd name="connsiteX68-35325" fmla="*/ 697481 w 4011346"/>
              <a:gd name="connsiteY68-35326" fmla="*/ 1683109 h 2020169"/>
              <a:gd name="connsiteX69-35327" fmla="*/ 717504 w 4011346"/>
              <a:gd name="connsiteY69-35328" fmla="*/ 1669760 h 2020169"/>
              <a:gd name="connsiteX70-35329" fmla="*/ 744202 w 4011346"/>
              <a:gd name="connsiteY70-35330" fmla="*/ 1669760 h 2020169"/>
              <a:gd name="connsiteX71-35331" fmla="*/ 760888 w 4011346"/>
              <a:gd name="connsiteY71-35332" fmla="*/ 1666423 h 2020169"/>
              <a:gd name="connsiteX72-35333" fmla="*/ 790923 w 4011346"/>
              <a:gd name="connsiteY72-35334" fmla="*/ 1699795 h 2020169"/>
              <a:gd name="connsiteX73-35335" fmla="*/ 797598 w 4011346"/>
              <a:gd name="connsiteY73-35336" fmla="*/ 1673097 h 2020169"/>
              <a:gd name="connsiteX74-35337" fmla="*/ 817621 w 4011346"/>
              <a:gd name="connsiteY74-35338" fmla="*/ 1689783 h 2020169"/>
              <a:gd name="connsiteX75-35339" fmla="*/ 837644 w 4011346"/>
              <a:gd name="connsiteY75-35340" fmla="*/ 1666423 h 2020169"/>
              <a:gd name="connsiteX76-35341" fmla="*/ 827633 w 4011346"/>
              <a:gd name="connsiteY76-35342" fmla="*/ 1646399 h 2020169"/>
              <a:gd name="connsiteX77-35343" fmla="*/ 810946 w 4011346"/>
              <a:gd name="connsiteY77-35344" fmla="*/ 1633050 h 2020169"/>
              <a:gd name="connsiteX78-35345" fmla="*/ 810946 w 4011346"/>
              <a:gd name="connsiteY78-35346" fmla="*/ 1606353 h 2020169"/>
              <a:gd name="connsiteX79-35347" fmla="*/ 810946 w 4011346"/>
              <a:gd name="connsiteY79-35348" fmla="*/ 1593004 h 2020169"/>
              <a:gd name="connsiteX80-35349" fmla="*/ 830970 w 4011346"/>
              <a:gd name="connsiteY80-35350" fmla="*/ 1589666 h 2020169"/>
              <a:gd name="connsiteX81-35351" fmla="*/ 840981 w 4011346"/>
              <a:gd name="connsiteY81-35352" fmla="*/ 1586329 h 2020169"/>
              <a:gd name="connsiteX82-35353" fmla="*/ 820958 w 4011346"/>
              <a:gd name="connsiteY82-35354" fmla="*/ 1549620 h 2020169"/>
              <a:gd name="connsiteX83-35355" fmla="*/ 854330 w 4011346"/>
              <a:gd name="connsiteY83-35356" fmla="*/ 1542945 h 2020169"/>
              <a:gd name="connsiteX84-35357" fmla="*/ 891040 w 4011346"/>
              <a:gd name="connsiteY84-35358" fmla="*/ 1549620 h 2020169"/>
              <a:gd name="connsiteX85-35359" fmla="*/ 964459 w 4011346"/>
              <a:gd name="connsiteY85-35360" fmla="*/ 1506236 h 2020169"/>
              <a:gd name="connsiteX86-35361" fmla="*/ 1001168 w 4011346"/>
              <a:gd name="connsiteY86-35362" fmla="*/ 1506236 h 2020169"/>
              <a:gd name="connsiteX87-35363" fmla="*/ 1027866 w 4011346"/>
              <a:gd name="connsiteY87-35364" fmla="*/ 1482875 h 2020169"/>
              <a:gd name="connsiteX88-35365" fmla="*/ 1047890 w 4011346"/>
              <a:gd name="connsiteY88-35366" fmla="*/ 1492887 h 2020169"/>
              <a:gd name="connsiteX89-35367" fmla="*/ 1067913 w 4011346"/>
              <a:gd name="connsiteY89-35368" fmla="*/ 1502898 h 2020169"/>
              <a:gd name="connsiteX90-35369" fmla="*/ 1087936 w 4011346"/>
              <a:gd name="connsiteY90-35370" fmla="*/ 1529596 h 2020169"/>
              <a:gd name="connsiteX91-35371" fmla="*/ 1074587 w 4011346"/>
              <a:gd name="connsiteY91-35372" fmla="*/ 1542945 h 2020169"/>
              <a:gd name="connsiteX92-35373" fmla="*/ 1104622 w 4011346"/>
              <a:gd name="connsiteY92-35374" fmla="*/ 1542945 h 2020169"/>
              <a:gd name="connsiteX93-35375" fmla="*/ 1107960 w 4011346"/>
              <a:gd name="connsiteY93-35376" fmla="*/ 1559631 h 2020169"/>
              <a:gd name="connsiteX94-35377" fmla="*/ 1121309 w 4011346"/>
              <a:gd name="connsiteY94-35378" fmla="*/ 1542945 h 2020169"/>
              <a:gd name="connsiteX95-35379" fmla="*/ 1134657 w 4011346"/>
              <a:gd name="connsiteY95-35380" fmla="*/ 1556294 h 2020169"/>
              <a:gd name="connsiteX96-35381" fmla="*/ 1134657 w 4011346"/>
              <a:gd name="connsiteY96-35382" fmla="*/ 1576317 h 2020169"/>
              <a:gd name="connsiteX97-35383" fmla="*/ 1148006 w 4011346"/>
              <a:gd name="connsiteY97-35384" fmla="*/ 1572980 h 2020169"/>
              <a:gd name="connsiteX98-35385" fmla="*/ 1208076 w 4011346"/>
              <a:gd name="connsiteY98-35386" fmla="*/ 1526259 h 2020169"/>
              <a:gd name="connsiteX99-35387" fmla="*/ 1211414 w 4011346"/>
              <a:gd name="connsiteY99-35388" fmla="*/ 1546282 h 2020169"/>
              <a:gd name="connsiteX100-35389" fmla="*/ 1244786 w 4011346"/>
              <a:gd name="connsiteY100-35390" fmla="*/ 1566306 h 2020169"/>
              <a:gd name="connsiteX101-35391" fmla="*/ 1264809 w 4011346"/>
              <a:gd name="connsiteY101-35392" fmla="*/ 1596341 h 2020169"/>
              <a:gd name="connsiteX102-35393" fmla="*/ 1298181 w 4011346"/>
              <a:gd name="connsiteY102-35394" fmla="*/ 1703132 h 2020169"/>
              <a:gd name="connsiteX103-35395" fmla="*/ 1308193 w 4011346"/>
              <a:gd name="connsiteY103-35396" fmla="*/ 1659748 h 2020169"/>
              <a:gd name="connsiteX104-35397" fmla="*/ 1344903 w 4011346"/>
              <a:gd name="connsiteY104-35398" fmla="*/ 1679771 h 2020169"/>
              <a:gd name="connsiteX105-35399" fmla="*/ 1388287 w 4011346"/>
              <a:gd name="connsiteY105-35400" fmla="*/ 1679771 h 2020169"/>
              <a:gd name="connsiteX106-35401" fmla="*/ 1394961 w 4011346"/>
              <a:gd name="connsiteY106-35402" fmla="*/ 1703132 h 2020169"/>
              <a:gd name="connsiteX107-35403" fmla="*/ 1435008 w 4011346"/>
              <a:gd name="connsiteY107-35404" fmla="*/ 1726493 h 2020169"/>
              <a:gd name="connsiteX108-35405" fmla="*/ 1465043 w 4011346"/>
              <a:gd name="connsiteY108-35406" fmla="*/ 1726493 h 2020169"/>
              <a:gd name="connsiteX109-35407" fmla="*/ 1491741 w 4011346"/>
              <a:gd name="connsiteY109-35408" fmla="*/ 1739842 h 2020169"/>
              <a:gd name="connsiteX110-35409" fmla="*/ 1535125 w 4011346"/>
              <a:gd name="connsiteY110-35410" fmla="*/ 1696458 h 2020169"/>
              <a:gd name="connsiteX111-35411" fmla="*/ 1571834 w 4011346"/>
              <a:gd name="connsiteY111-35412" fmla="*/ 1676434 h 2020169"/>
              <a:gd name="connsiteX112-35413" fmla="*/ 1608544 w 4011346"/>
              <a:gd name="connsiteY112-35414" fmla="*/ 1679771 h 2020169"/>
              <a:gd name="connsiteX113-35415" fmla="*/ 1655265 w 4011346"/>
              <a:gd name="connsiteY113-35416" fmla="*/ 1693120 h 2020169"/>
              <a:gd name="connsiteX114-35417" fmla="*/ 1681963 w 4011346"/>
              <a:gd name="connsiteY114-35418" fmla="*/ 1709807 h 2020169"/>
              <a:gd name="connsiteX115-35419" fmla="*/ 1735358 w 4011346"/>
              <a:gd name="connsiteY115-35420" fmla="*/ 1703132 h 2020169"/>
              <a:gd name="connsiteX116-35421" fmla="*/ 1745370 w 4011346"/>
              <a:gd name="connsiteY116-35422" fmla="*/ 1683109 h 2020169"/>
              <a:gd name="connsiteX117-35423" fmla="*/ 1738695 w 4011346"/>
              <a:gd name="connsiteY117-35424" fmla="*/ 1663085 h 2020169"/>
              <a:gd name="connsiteX118-35425" fmla="*/ 1765393 w 4011346"/>
              <a:gd name="connsiteY118-35426" fmla="*/ 1636388 h 2020169"/>
              <a:gd name="connsiteX119-35427" fmla="*/ 1778742 w 4011346"/>
              <a:gd name="connsiteY119-35428" fmla="*/ 1633050 h 2020169"/>
              <a:gd name="connsiteX120-35429" fmla="*/ 1812114 w 4011346"/>
              <a:gd name="connsiteY120-35430" fmla="*/ 1649736 h 2020169"/>
              <a:gd name="connsiteX121-35431" fmla="*/ 1852161 w 4011346"/>
              <a:gd name="connsiteY121-35432" fmla="*/ 1663085 h 2020169"/>
              <a:gd name="connsiteX122-35433" fmla="*/ 1858836 w 4011346"/>
              <a:gd name="connsiteY122-35434" fmla="*/ 1689783 h 2020169"/>
              <a:gd name="connsiteX123-35435" fmla="*/ 1872184 w 4011346"/>
              <a:gd name="connsiteY123-35436" fmla="*/ 1696458 h 2020169"/>
              <a:gd name="connsiteX124-35437" fmla="*/ 1902219 w 4011346"/>
              <a:gd name="connsiteY124-35438" fmla="*/ 1699795 h 2020169"/>
              <a:gd name="connsiteX125-35439" fmla="*/ 1932254 w 4011346"/>
              <a:gd name="connsiteY125-35440" fmla="*/ 1683109 h 2020169"/>
              <a:gd name="connsiteX126-35441" fmla="*/ 1962290 w 4011346"/>
              <a:gd name="connsiteY126-35442" fmla="*/ 1696458 h 2020169"/>
              <a:gd name="connsiteX127-35443" fmla="*/ 1985650 w 4011346"/>
              <a:gd name="connsiteY127-35444" fmla="*/ 1709807 h 2020169"/>
              <a:gd name="connsiteX128-35445" fmla="*/ 1995662 w 4011346"/>
              <a:gd name="connsiteY128-35446" fmla="*/ 1719818 h 2020169"/>
              <a:gd name="connsiteX129-35447" fmla="*/ 2032371 w 4011346"/>
              <a:gd name="connsiteY129-35448" fmla="*/ 1739842 h 2020169"/>
              <a:gd name="connsiteX130-35449" fmla="*/ 2069081 w 4011346"/>
              <a:gd name="connsiteY130-35450" fmla="*/ 1736504 h 2020169"/>
              <a:gd name="connsiteX131-35451" fmla="*/ 2142500 w 4011346"/>
              <a:gd name="connsiteY131-35452" fmla="*/ 1693120 h 2020169"/>
              <a:gd name="connsiteX132-35453" fmla="*/ 2195895 w 4011346"/>
              <a:gd name="connsiteY132-35454" fmla="*/ 1706469 h 2020169"/>
              <a:gd name="connsiteX133-35455" fmla="*/ 2225930 w 4011346"/>
              <a:gd name="connsiteY133-35456" fmla="*/ 1716481 h 2020169"/>
              <a:gd name="connsiteX134-35457" fmla="*/ 2259303 w 4011346"/>
              <a:gd name="connsiteY134-35458" fmla="*/ 1703132 h 2020169"/>
              <a:gd name="connsiteX135-35459" fmla="*/ 2262640 w 4011346"/>
              <a:gd name="connsiteY135-35460" fmla="*/ 1676434 h 2020169"/>
              <a:gd name="connsiteX136-35461" fmla="*/ 2282663 w 4011346"/>
              <a:gd name="connsiteY136-35462" fmla="*/ 1646399 h 2020169"/>
              <a:gd name="connsiteX137-35463" fmla="*/ 2299349 w 4011346"/>
              <a:gd name="connsiteY137-35464" fmla="*/ 1593004 h 2020169"/>
              <a:gd name="connsiteX138-35465" fmla="*/ 2282663 w 4011346"/>
              <a:gd name="connsiteY138-35466" fmla="*/ 1596341 h 2020169"/>
              <a:gd name="connsiteX139-35467" fmla="*/ 2312698 w 4011346"/>
              <a:gd name="connsiteY139-35468" fmla="*/ 1569643 h 2020169"/>
              <a:gd name="connsiteX140-35469" fmla="*/ 2339396 w 4011346"/>
              <a:gd name="connsiteY140-35470" fmla="*/ 1566306 h 2020169"/>
              <a:gd name="connsiteX141-35471" fmla="*/ 2396129 w 4011346"/>
              <a:gd name="connsiteY141-35472" fmla="*/ 1576317 h 2020169"/>
              <a:gd name="connsiteX142-35473" fmla="*/ 2436176 w 4011346"/>
              <a:gd name="connsiteY142-35474" fmla="*/ 1603015 h 2020169"/>
              <a:gd name="connsiteX143-35475" fmla="*/ 2462873 w 4011346"/>
              <a:gd name="connsiteY143-35476" fmla="*/ 1633050 h 2020169"/>
              <a:gd name="connsiteX144-35477" fmla="*/ 2469548 w 4011346"/>
              <a:gd name="connsiteY144-35478" fmla="*/ 1669760 h 2020169"/>
              <a:gd name="connsiteX145-35479" fmla="*/ 2476222 w 4011346"/>
              <a:gd name="connsiteY145-35480" fmla="*/ 1709807 h 2020169"/>
              <a:gd name="connsiteX146-35481" fmla="*/ 2486234 w 4011346"/>
              <a:gd name="connsiteY146-35482" fmla="*/ 1729830 h 2020169"/>
              <a:gd name="connsiteX147-35483" fmla="*/ 2529618 w 4011346"/>
              <a:gd name="connsiteY147-35484" fmla="*/ 1743179 h 2020169"/>
              <a:gd name="connsiteX148-35485" fmla="*/ 2549641 w 4011346"/>
              <a:gd name="connsiteY148-35486" fmla="*/ 1763202 h 2020169"/>
              <a:gd name="connsiteX149-35487" fmla="*/ 2562990 w 4011346"/>
              <a:gd name="connsiteY149-35488" fmla="*/ 1796574 h 2020169"/>
              <a:gd name="connsiteX150-35489" fmla="*/ 2586351 w 4011346"/>
              <a:gd name="connsiteY150-35490" fmla="*/ 1789900 h 2020169"/>
              <a:gd name="connsiteX151-35491" fmla="*/ 2606374 w 4011346"/>
              <a:gd name="connsiteY151-35492" fmla="*/ 1779888 h 2020169"/>
              <a:gd name="connsiteX152-35493" fmla="*/ 2639746 w 4011346"/>
              <a:gd name="connsiteY152-35494" fmla="*/ 1763202 h 2020169"/>
              <a:gd name="connsiteX153-35495" fmla="*/ 2643084 w 4011346"/>
              <a:gd name="connsiteY153-35496" fmla="*/ 1779888 h 2020169"/>
              <a:gd name="connsiteX154-35497" fmla="*/ 2626398 w 4011346"/>
              <a:gd name="connsiteY154-35498" fmla="*/ 1809923 h 2020169"/>
              <a:gd name="connsiteX155-35499" fmla="*/ 2616386 w 4011346"/>
              <a:gd name="connsiteY155-35500" fmla="*/ 1846633 h 2020169"/>
              <a:gd name="connsiteX156-35501" fmla="*/ 2603037 w 4011346"/>
              <a:gd name="connsiteY156-35502" fmla="*/ 1900028 h 2020169"/>
              <a:gd name="connsiteX157-35503" fmla="*/ 2579676 w 4011346"/>
              <a:gd name="connsiteY157-35504" fmla="*/ 1873331 h 2020169"/>
              <a:gd name="connsiteX158-35505" fmla="*/ 2552979 w 4011346"/>
              <a:gd name="connsiteY158-35506" fmla="*/ 1896691 h 2020169"/>
              <a:gd name="connsiteX159-35507" fmla="*/ 2559653 w 4011346"/>
              <a:gd name="connsiteY159-35508" fmla="*/ 1923389 h 2020169"/>
              <a:gd name="connsiteX160-35509" fmla="*/ 2559653 w 4011346"/>
              <a:gd name="connsiteY160-35510" fmla="*/ 1960098 h 2020169"/>
              <a:gd name="connsiteX161-35511" fmla="*/ 2549641 w 4011346"/>
              <a:gd name="connsiteY161-35512" fmla="*/ 1980122 h 2020169"/>
              <a:gd name="connsiteX162-35513" fmla="*/ 2589688 w 4011346"/>
              <a:gd name="connsiteY162-35514" fmla="*/ 1960098 h 2020169"/>
              <a:gd name="connsiteX163-35515" fmla="*/ 2626398 w 4011346"/>
              <a:gd name="connsiteY163-35516" fmla="*/ 1970110 h 2020169"/>
              <a:gd name="connsiteX164-35517" fmla="*/ 2653095 w 4011346"/>
              <a:gd name="connsiteY164-35518" fmla="*/ 1946750 h 2020169"/>
              <a:gd name="connsiteX165-35519" fmla="*/ 2683130 w 4011346"/>
              <a:gd name="connsiteY165-35520" fmla="*/ 1893354 h 2020169"/>
              <a:gd name="connsiteX166-35521" fmla="*/ 2753212 w 4011346"/>
              <a:gd name="connsiteY166-35522" fmla="*/ 1806586 h 2020169"/>
              <a:gd name="connsiteX167-35523" fmla="*/ 2783247 w 4011346"/>
              <a:gd name="connsiteY167-35524" fmla="*/ 1736504 h 2020169"/>
              <a:gd name="connsiteX168-35525" fmla="*/ 2803271 w 4011346"/>
              <a:gd name="connsiteY168-35526" fmla="*/ 1633050 h 2020169"/>
              <a:gd name="connsiteX169-35527" fmla="*/ 2793259 w 4011346"/>
              <a:gd name="connsiteY169-35528" fmla="*/ 1582992 h 2020169"/>
              <a:gd name="connsiteX170-35529" fmla="*/ 2769898 w 4011346"/>
              <a:gd name="connsiteY170-35530" fmla="*/ 1549620 h 2020169"/>
              <a:gd name="connsiteX171-35531" fmla="*/ 2726514 w 4011346"/>
              <a:gd name="connsiteY171-35532" fmla="*/ 1549620 h 2020169"/>
              <a:gd name="connsiteX172-35533" fmla="*/ 2699817 w 4011346"/>
              <a:gd name="connsiteY172-35534" fmla="*/ 1549620 h 2020169"/>
              <a:gd name="connsiteX173-35535" fmla="*/ 2683130 w 4011346"/>
              <a:gd name="connsiteY173-35536" fmla="*/ 1529596 h 2020169"/>
              <a:gd name="connsiteX174-35537" fmla="*/ 2669781 w 4011346"/>
              <a:gd name="connsiteY174-35538" fmla="*/ 1509573 h 2020169"/>
              <a:gd name="connsiteX175-35539" fmla="*/ 2763224 w 4011346"/>
              <a:gd name="connsiteY175-35540" fmla="*/ 1392770 h 2020169"/>
              <a:gd name="connsiteX176-35541" fmla="*/ 2846654 w 4011346"/>
              <a:gd name="connsiteY176-35542" fmla="*/ 1326026 h 2020169"/>
              <a:gd name="connsiteX177-35543" fmla="*/ 2890038 w 4011346"/>
              <a:gd name="connsiteY177-35544" fmla="*/ 1302665 h 2020169"/>
              <a:gd name="connsiteX178-35545" fmla="*/ 2933422 w 4011346"/>
              <a:gd name="connsiteY178-35546" fmla="*/ 1322688 h 2020169"/>
              <a:gd name="connsiteX179-35547" fmla="*/ 2950109 w 4011346"/>
              <a:gd name="connsiteY179-35548" fmla="*/ 1306002 h 2020169"/>
              <a:gd name="connsiteX180-35549" fmla="*/ 2993492 w 4011346"/>
              <a:gd name="connsiteY180-35550" fmla="*/ 1322688 h 2020169"/>
              <a:gd name="connsiteX181-35551" fmla="*/ 3006841 w 4011346"/>
              <a:gd name="connsiteY181-35552" fmla="*/ 1289316 h 2020169"/>
              <a:gd name="connsiteX182-35553" fmla="*/ 3053563 w 4011346"/>
              <a:gd name="connsiteY182-35554" fmla="*/ 1299328 h 2020169"/>
              <a:gd name="connsiteX183-35555" fmla="*/ 3070249 w 4011346"/>
              <a:gd name="connsiteY183-35556" fmla="*/ 1316014 h 2020169"/>
              <a:gd name="connsiteX184-35557" fmla="*/ 3060237 w 4011346"/>
              <a:gd name="connsiteY184-35558" fmla="*/ 1336037 h 2020169"/>
              <a:gd name="connsiteX185-35559" fmla="*/ 3123644 w 4011346"/>
              <a:gd name="connsiteY185-35560" fmla="*/ 1319351 h 2020169"/>
              <a:gd name="connsiteX186-35561" fmla="*/ 3140330 w 4011346"/>
              <a:gd name="connsiteY186-35562" fmla="*/ 1306002 h 2020169"/>
              <a:gd name="connsiteX187-35563" fmla="*/ 3123644 w 4011346"/>
              <a:gd name="connsiteY187-35564" fmla="*/ 1292653 h 2020169"/>
              <a:gd name="connsiteX188-35565" fmla="*/ 3143668 w 4011346"/>
              <a:gd name="connsiteY188-35566" fmla="*/ 1252607 h 2020169"/>
              <a:gd name="connsiteX189-35567" fmla="*/ 3190389 w 4011346"/>
              <a:gd name="connsiteY189-35568" fmla="*/ 1182525 h 2020169"/>
              <a:gd name="connsiteX190-35569" fmla="*/ 3233773 w 4011346"/>
              <a:gd name="connsiteY190-35570" fmla="*/ 1179188 h 2020169"/>
              <a:gd name="connsiteX191-35571" fmla="*/ 3273819 w 4011346"/>
              <a:gd name="connsiteY191-35572" fmla="*/ 1189199 h 2020169"/>
              <a:gd name="connsiteX192-35573" fmla="*/ 3277157 w 4011346"/>
              <a:gd name="connsiteY192-35574" fmla="*/ 1245932 h 2020169"/>
              <a:gd name="connsiteX193-35575" fmla="*/ 3320541 w 4011346"/>
              <a:gd name="connsiteY193-35576" fmla="*/ 1202548 h 2020169"/>
              <a:gd name="connsiteX194-35577" fmla="*/ 3343901 w 4011346"/>
              <a:gd name="connsiteY194-35578" fmla="*/ 1185862 h 2020169"/>
              <a:gd name="connsiteX195-35579" fmla="*/ 3350576 w 4011346"/>
              <a:gd name="connsiteY195-35580" fmla="*/ 1152490 h 2020169"/>
              <a:gd name="connsiteX196-35581" fmla="*/ 3377273 w 4011346"/>
              <a:gd name="connsiteY196-35582" fmla="*/ 1135804 h 2020169"/>
              <a:gd name="connsiteX197-35583" fmla="*/ 3407309 w 4011346"/>
              <a:gd name="connsiteY197-35584" fmla="*/ 1145815 h 2020169"/>
              <a:gd name="connsiteX198-35585" fmla="*/ 3373936 w 4011346"/>
              <a:gd name="connsiteY198-35586" fmla="*/ 1175850 h 2020169"/>
              <a:gd name="connsiteX199-35587" fmla="*/ 3360587 w 4011346"/>
              <a:gd name="connsiteY199-35588" fmla="*/ 1225909 h 2020169"/>
              <a:gd name="connsiteX200-35589" fmla="*/ 3323878 w 4011346"/>
              <a:gd name="connsiteY200-35590" fmla="*/ 1265955 h 2020169"/>
              <a:gd name="connsiteX201-35591" fmla="*/ 3210412 w 4011346"/>
              <a:gd name="connsiteY201-35592" fmla="*/ 1362735 h 2020169"/>
              <a:gd name="connsiteX202-35593" fmla="*/ 3163691 w 4011346"/>
              <a:gd name="connsiteY202-35594" fmla="*/ 1432817 h 2020169"/>
              <a:gd name="connsiteX203-35595" fmla="*/ 3160354 w 4011346"/>
              <a:gd name="connsiteY203-35596" fmla="*/ 1506236 h 2020169"/>
              <a:gd name="connsiteX204-35597" fmla="*/ 3170365 w 4011346"/>
              <a:gd name="connsiteY204-35598" fmla="*/ 1596341 h 2020169"/>
              <a:gd name="connsiteX205-35599" fmla="*/ 3190389 w 4011346"/>
              <a:gd name="connsiteY205-35600" fmla="*/ 1659748 h 2020169"/>
              <a:gd name="connsiteX206-35601" fmla="*/ 3217087 w 4011346"/>
              <a:gd name="connsiteY206-35602" fmla="*/ 1649736 h 2020169"/>
              <a:gd name="connsiteX207-35603" fmla="*/ 3240447 w 4011346"/>
              <a:gd name="connsiteY207-35604" fmla="*/ 1582992 h 2020169"/>
              <a:gd name="connsiteX208-35605" fmla="*/ 3270482 w 4011346"/>
              <a:gd name="connsiteY208-35606" fmla="*/ 1579655 h 2020169"/>
              <a:gd name="connsiteX209-35607" fmla="*/ 3287168 w 4011346"/>
              <a:gd name="connsiteY209-35608" fmla="*/ 1519585 h 2020169"/>
              <a:gd name="connsiteX210-35609" fmla="*/ 3313866 w 4011346"/>
              <a:gd name="connsiteY210-35610" fmla="*/ 1509573 h 2020169"/>
              <a:gd name="connsiteX211-35611" fmla="*/ 3313866 w 4011346"/>
              <a:gd name="connsiteY211-35612" fmla="*/ 1479538 h 2020169"/>
              <a:gd name="connsiteX212-35613" fmla="*/ 3337227 w 4011346"/>
              <a:gd name="connsiteY212-35614" fmla="*/ 1442828 h 2020169"/>
              <a:gd name="connsiteX213-35615" fmla="*/ 3330552 w 4011346"/>
              <a:gd name="connsiteY213-35616" fmla="*/ 1399444 h 2020169"/>
              <a:gd name="connsiteX214-35617" fmla="*/ 3333890 w 4011346"/>
              <a:gd name="connsiteY214-35618" fmla="*/ 1369409 h 2020169"/>
              <a:gd name="connsiteX215-35619" fmla="*/ 3323878 w 4011346"/>
              <a:gd name="connsiteY215-35620" fmla="*/ 1359398 h 2020169"/>
              <a:gd name="connsiteX216-35621" fmla="*/ 3363925 w 4011346"/>
              <a:gd name="connsiteY216-35622" fmla="*/ 1272630 h 2020169"/>
              <a:gd name="connsiteX217-35623" fmla="*/ 3383948 w 4011346"/>
              <a:gd name="connsiteY217-35624" fmla="*/ 1282642 h 2020169"/>
              <a:gd name="connsiteX218-35625" fmla="*/ 3410646 w 4011346"/>
              <a:gd name="connsiteY218-35626" fmla="*/ 1255944 h 2020169"/>
              <a:gd name="connsiteX219-35627" fmla="*/ 3420657 w 4011346"/>
              <a:gd name="connsiteY219-35628" fmla="*/ 1282642 h 2020169"/>
              <a:gd name="connsiteX220-35629" fmla="*/ 3447355 w 4011346"/>
              <a:gd name="connsiteY220-35630" fmla="*/ 1265955 h 2020169"/>
              <a:gd name="connsiteX221-35631" fmla="*/ 3477390 w 4011346"/>
              <a:gd name="connsiteY221-35632" fmla="*/ 1255944 h 2020169"/>
              <a:gd name="connsiteX222-35633" fmla="*/ 3514100 w 4011346"/>
              <a:gd name="connsiteY222-35634" fmla="*/ 1282642 h 2020169"/>
              <a:gd name="connsiteX223-35635" fmla="*/ 3574170 w 4011346"/>
              <a:gd name="connsiteY223-35636" fmla="*/ 1215897 h 2020169"/>
              <a:gd name="connsiteX224-35637" fmla="*/ 3637577 w 4011346"/>
              <a:gd name="connsiteY224-35638" fmla="*/ 1169176 h 2020169"/>
              <a:gd name="connsiteX225-35639" fmla="*/ 3690973 w 4011346"/>
              <a:gd name="connsiteY225-35640" fmla="*/ 1132466 h 2020169"/>
              <a:gd name="connsiteX226-35641" fmla="*/ 3741031 w 4011346"/>
              <a:gd name="connsiteY226-35642" fmla="*/ 1159164 h 2020169"/>
              <a:gd name="connsiteX227-35643" fmla="*/ 3751043 w 4011346"/>
              <a:gd name="connsiteY227-35644" fmla="*/ 1132466 h 2020169"/>
              <a:gd name="connsiteX228-35645" fmla="*/ 3727682 w 4011346"/>
              <a:gd name="connsiteY228-35646" fmla="*/ 1065722 h 2020169"/>
              <a:gd name="connsiteX229-35647" fmla="*/ 3700984 w 4011346"/>
              <a:gd name="connsiteY229-35648" fmla="*/ 1049036 h 2020169"/>
              <a:gd name="connsiteX230-35649" fmla="*/ 3697647 w 4011346"/>
              <a:gd name="connsiteY230-35650" fmla="*/ 1019001 h 2020169"/>
              <a:gd name="connsiteX231-35651" fmla="*/ 3751043 w 4011346"/>
              <a:gd name="connsiteY231-35652" fmla="*/ 1025675 h 2020169"/>
              <a:gd name="connsiteX232-35653" fmla="*/ 3774403 w 4011346"/>
              <a:gd name="connsiteY232-35654" fmla="*/ 982291 h 2020169"/>
              <a:gd name="connsiteX233-35655" fmla="*/ 3767729 w 4011346"/>
              <a:gd name="connsiteY233-35656" fmla="*/ 955593 h 2020169"/>
              <a:gd name="connsiteX234-35657" fmla="*/ 3794427 w 4011346"/>
              <a:gd name="connsiteY234-35658" fmla="*/ 922221 h 2020169"/>
              <a:gd name="connsiteX235-35659" fmla="*/ 3804438 w 4011346"/>
              <a:gd name="connsiteY235-35660" fmla="*/ 965605 h 2020169"/>
              <a:gd name="connsiteX236-35661" fmla="*/ 3827799 w 4011346"/>
              <a:gd name="connsiteY236-35662" fmla="*/ 982291 h 2020169"/>
              <a:gd name="connsiteX237-35663" fmla="*/ 3874520 w 4011346"/>
              <a:gd name="connsiteY237-35664" fmla="*/ 1002315 h 2020169"/>
              <a:gd name="connsiteX238-35665" fmla="*/ 3894544 w 4011346"/>
              <a:gd name="connsiteY238-35666" fmla="*/ 1029012 h 2020169"/>
              <a:gd name="connsiteX239-35667" fmla="*/ 3941265 w 4011346"/>
              <a:gd name="connsiteY239-35668" fmla="*/ 1052373 h 2020169"/>
              <a:gd name="connsiteX240-35669" fmla="*/ 3947939 w 4011346"/>
              <a:gd name="connsiteY240-35670" fmla="*/ 1039024 h 2020169"/>
              <a:gd name="connsiteX241-35671" fmla="*/ 3957951 w 4011346"/>
              <a:gd name="connsiteY241-35672" fmla="*/ 975617 h 2020169"/>
              <a:gd name="connsiteX242-35673" fmla="*/ 4004672 w 4011346"/>
              <a:gd name="connsiteY242-35674" fmla="*/ 968942 h 2020169"/>
              <a:gd name="connsiteX243-35675" fmla="*/ 4011346 w 4011346"/>
              <a:gd name="connsiteY243-35676" fmla="*/ 935570 h 2020169"/>
              <a:gd name="connsiteX244-35677" fmla="*/ 3967963 w 4011346"/>
              <a:gd name="connsiteY244-35678" fmla="*/ 898861 h 2020169"/>
              <a:gd name="connsiteX245-35679" fmla="*/ 3921241 w 4011346"/>
              <a:gd name="connsiteY245-35680" fmla="*/ 882174 h 2020169"/>
              <a:gd name="connsiteX246-35681" fmla="*/ 3907892 w 4011346"/>
              <a:gd name="connsiteY246-35682" fmla="*/ 885512 h 2020169"/>
              <a:gd name="connsiteX247-35683" fmla="*/ 3907892 w 4011346"/>
              <a:gd name="connsiteY247-35684" fmla="*/ 918884 h 2020169"/>
              <a:gd name="connsiteX248-35685" fmla="*/ 3887869 w 4011346"/>
              <a:gd name="connsiteY248-35686" fmla="*/ 912209 h 2020169"/>
              <a:gd name="connsiteX249-35687" fmla="*/ 3874520 w 4011346"/>
              <a:gd name="connsiteY249-35688" fmla="*/ 858814 h 2020169"/>
              <a:gd name="connsiteX250-35689" fmla="*/ 3817787 w 4011346"/>
              <a:gd name="connsiteY250-35690" fmla="*/ 795407 h 2020169"/>
              <a:gd name="connsiteX251-35691" fmla="*/ 3717671 w 4011346"/>
              <a:gd name="connsiteY251-35692" fmla="*/ 718650 h 2020169"/>
              <a:gd name="connsiteX252-35693" fmla="*/ 3664275 w 4011346"/>
              <a:gd name="connsiteY252-35694" fmla="*/ 698627 h 2020169"/>
              <a:gd name="connsiteX253-35695" fmla="*/ 3584181 w 4011346"/>
              <a:gd name="connsiteY253-35696" fmla="*/ 691953 h 2020169"/>
              <a:gd name="connsiteX254-35697" fmla="*/ 3520774 w 4011346"/>
              <a:gd name="connsiteY254-35698" fmla="*/ 675266 h 2020169"/>
              <a:gd name="connsiteX255-35699" fmla="*/ 3530786 w 4011346"/>
              <a:gd name="connsiteY255-35700" fmla="*/ 715313 h 2020169"/>
              <a:gd name="connsiteX256-35701" fmla="*/ 3537460 w 4011346"/>
              <a:gd name="connsiteY256-35702" fmla="*/ 742011 h 2020169"/>
              <a:gd name="connsiteX257-35703" fmla="*/ 3507425 w 4011346"/>
              <a:gd name="connsiteY257-35704" fmla="*/ 765371 h 2020169"/>
              <a:gd name="connsiteX258-35705" fmla="*/ 3477390 w 4011346"/>
              <a:gd name="connsiteY258-35706" fmla="*/ 738674 h 2020169"/>
              <a:gd name="connsiteX259-35707" fmla="*/ 3477390 w 4011346"/>
              <a:gd name="connsiteY259-35708" fmla="*/ 718650 h 2020169"/>
              <a:gd name="connsiteX260-35709" fmla="*/ 3504088 w 4011346"/>
              <a:gd name="connsiteY260-35710" fmla="*/ 698627 h 2020169"/>
              <a:gd name="connsiteX261-35711" fmla="*/ 3467379 w 4011346"/>
              <a:gd name="connsiteY261-35712" fmla="*/ 685278 h 2020169"/>
              <a:gd name="connsiteX262-35713" fmla="*/ 3450692 w 4011346"/>
              <a:gd name="connsiteY262-35714" fmla="*/ 711976 h 2020169"/>
              <a:gd name="connsiteX263-35715" fmla="*/ 3440681 w 4011346"/>
              <a:gd name="connsiteY263-35716" fmla="*/ 725325 h 2020169"/>
              <a:gd name="connsiteX264-35717" fmla="*/ 3357250 w 4011346"/>
              <a:gd name="connsiteY264-35718" fmla="*/ 711976 h 2020169"/>
              <a:gd name="connsiteX265-35719" fmla="*/ 3297180 w 4011346"/>
              <a:gd name="connsiteY265-35720" fmla="*/ 718650 h 2020169"/>
              <a:gd name="connsiteX266-35721" fmla="*/ 3267145 w 4011346"/>
              <a:gd name="connsiteY266-35722" fmla="*/ 695290 h 2020169"/>
              <a:gd name="connsiteX267-35723" fmla="*/ 3267145 w 4011346"/>
              <a:gd name="connsiteY267-35724" fmla="*/ 658580 h 2020169"/>
              <a:gd name="connsiteX268-35725" fmla="*/ 3203738 w 4011346"/>
              <a:gd name="connsiteY268-35726" fmla="*/ 601847 h 2020169"/>
              <a:gd name="connsiteX269-35727" fmla="*/ 3076923 w 4011346"/>
              <a:gd name="connsiteY269-35728" fmla="*/ 608522 h 2020169"/>
              <a:gd name="connsiteX270-35729" fmla="*/ 3043551 w 4011346"/>
              <a:gd name="connsiteY270-35730" fmla="*/ 585161 h 2020169"/>
              <a:gd name="connsiteX271-35731" fmla="*/ 3000167 w 4011346"/>
              <a:gd name="connsiteY271-35732" fmla="*/ 538440 h 2020169"/>
              <a:gd name="connsiteX272-35733" fmla="*/ 3013516 w 4011346"/>
              <a:gd name="connsiteY272-35734" fmla="*/ 531766 h 2020169"/>
              <a:gd name="connsiteX273-35735" fmla="*/ 3000167 w 4011346"/>
              <a:gd name="connsiteY273-35736" fmla="*/ 511742 h 2020169"/>
              <a:gd name="connsiteX274-35737" fmla="*/ 2970132 w 4011346"/>
              <a:gd name="connsiteY274-35738" fmla="*/ 508405 h 2020169"/>
              <a:gd name="connsiteX275-35739" fmla="*/ 2920073 w 4011346"/>
              <a:gd name="connsiteY275-35740" fmla="*/ 555126 h 2020169"/>
              <a:gd name="connsiteX276-35741" fmla="*/ 2920073 w 4011346"/>
              <a:gd name="connsiteY276-35742" fmla="*/ 555126 h 2020169"/>
              <a:gd name="connsiteX277-35743" fmla="*/ 2916736 w 4011346"/>
              <a:gd name="connsiteY277-35744" fmla="*/ 505068 h 2020169"/>
              <a:gd name="connsiteX278-35745" fmla="*/ 2936760 w 4011346"/>
              <a:gd name="connsiteY278-35746" fmla="*/ 501731 h 2020169"/>
              <a:gd name="connsiteX279-35747" fmla="*/ 2866678 w 4011346"/>
              <a:gd name="connsiteY279-35748" fmla="*/ 471696 h 2020169"/>
              <a:gd name="connsiteX280-35749" fmla="*/ 2813282 w 4011346"/>
              <a:gd name="connsiteY280-35750" fmla="*/ 468358 h 2020169"/>
              <a:gd name="connsiteX281-35751" fmla="*/ 2793259 w 4011346"/>
              <a:gd name="connsiteY281-35752" fmla="*/ 491719 h 2020169"/>
              <a:gd name="connsiteX282-35753" fmla="*/ 2743200 w 4011346"/>
              <a:gd name="connsiteY282-35754" fmla="*/ 501731 h 2020169"/>
              <a:gd name="connsiteX283-35755" fmla="*/ 2786584 w 4011346"/>
              <a:gd name="connsiteY283-35756" fmla="*/ 511742 h 2020169"/>
              <a:gd name="connsiteX284-35757" fmla="*/ 2763224 w 4011346"/>
              <a:gd name="connsiteY284-35758" fmla="*/ 531766 h 2020169"/>
              <a:gd name="connsiteX285-35759" fmla="*/ 2769898 w 4011346"/>
              <a:gd name="connsiteY285-35760" fmla="*/ 581824 h 2020169"/>
              <a:gd name="connsiteX286-35761" fmla="*/ 2749875 w 4011346"/>
              <a:gd name="connsiteY286-35762" fmla="*/ 565138 h 2020169"/>
              <a:gd name="connsiteX287-35763" fmla="*/ 2733189 w 4011346"/>
              <a:gd name="connsiteY287-35764" fmla="*/ 578487 h 2020169"/>
              <a:gd name="connsiteX288-35765" fmla="*/ 2666444 w 4011346"/>
              <a:gd name="connsiteY288-35766" fmla="*/ 568475 h 2020169"/>
              <a:gd name="connsiteX289-35767" fmla="*/ 2636409 w 4011346"/>
              <a:gd name="connsiteY289-35768" fmla="*/ 578487 h 2020169"/>
              <a:gd name="connsiteX290-35769" fmla="*/ 2603037 w 4011346"/>
              <a:gd name="connsiteY290-35770" fmla="*/ 538440 h 2020169"/>
              <a:gd name="connsiteX291-35771" fmla="*/ 2569665 w 4011346"/>
              <a:gd name="connsiteY291-35772" fmla="*/ 621871 h 2020169"/>
              <a:gd name="connsiteX292-35773" fmla="*/ 2552979 w 4011346"/>
              <a:gd name="connsiteY292-35774" fmla="*/ 641894 h 2020169"/>
              <a:gd name="connsiteX293-35775" fmla="*/ 2469548 w 4011346"/>
              <a:gd name="connsiteY293-35776" fmla="*/ 505068 h 2020169"/>
              <a:gd name="connsiteX294-35777" fmla="*/ 2446187 w 4011346"/>
              <a:gd name="connsiteY294-35778" fmla="*/ 521754 h 2020169"/>
              <a:gd name="connsiteX295-35779" fmla="*/ 2442850 w 4011346"/>
              <a:gd name="connsiteY295-35780" fmla="*/ 488382 h 2020169"/>
              <a:gd name="connsiteX296-35781" fmla="*/ 2449525 w 4011346"/>
              <a:gd name="connsiteY296-35782" fmla="*/ 418300 h 2020169"/>
              <a:gd name="connsiteX297-35783" fmla="*/ 2386117 w 4011346"/>
              <a:gd name="connsiteY297-35784" fmla="*/ 391602 h 2020169"/>
              <a:gd name="connsiteX298-35785" fmla="*/ 2369431 w 4011346"/>
              <a:gd name="connsiteY298-35786" fmla="*/ 431649 h 2020169"/>
              <a:gd name="connsiteX299-35787" fmla="*/ 2379443 w 4011346"/>
              <a:gd name="connsiteY299-35788" fmla="*/ 455009 h 2020169"/>
              <a:gd name="connsiteX300-35789" fmla="*/ 2376106 w 4011346"/>
              <a:gd name="connsiteY300-35790" fmla="*/ 475033 h 2020169"/>
              <a:gd name="connsiteX301-35791" fmla="*/ 2352745 w 4011346"/>
              <a:gd name="connsiteY301-35792" fmla="*/ 451672 h 2020169"/>
              <a:gd name="connsiteX302-35793" fmla="*/ 2316036 w 4011346"/>
              <a:gd name="connsiteY302-35794" fmla="*/ 458347 h 2020169"/>
              <a:gd name="connsiteX303-35795" fmla="*/ 2272652 w 4011346"/>
              <a:gd name="connsiteY303-35796" fmla="*/ 444998 h 2020169"/>
              <a:gd name="connsiteX304-35797" fmla="*/ 2245954 w 4011346"/>
              <a:gd name="connsiteY304-35798" fmla="*/ 404951 h 2020169"/>
              <a:gd name="connsiteX305-35799" fmla="*/ 2209244 w 4011346"/>
              <a:gd name="connsiteY305-35800" fmla="*/ 401614 h 2020169"/>
              <a:gd name="connsiteX306-35801" fmla="*/ 2159186 w 4011346"/>
              <a:gd name="connsiteY306-35802" fmla="*/ 391602 h 2020169"/>
              <a:gd name="connsiteX307-35803" fmla="*/ 2132488 w 4011346"/>
              <a:gd name="connsiteY307-35804" fmla="*/ 408288 h 2020169"/>
              <a:gd name="connsiteX308-35805" fmla="*/ 2115802 w 4011346"/>
              <a:gd name="connsiteY308-35806" fmla="*/ 421637 h 2020169"/>
              <a:gd name="connsiteX309-35807" fmla="*/ 2115802 w 4011346"/>
              <a:gd name="connsiteY309-35808" fmla="*/ 391602 h 2020169"/>
              <a:gd name="connsiteX310-35809" fmla="*/ 2082430 w 4011346"/>
              <a:gd name="connsiteY310-35810" fmla="*/ 388265 h 2020169"/>
              <a:gd name="connsiteX311-35811" fmla="*/ 2045720 w 4011346"/>
              <a:gd name="connsiteY311-35812" fmla="*/ 361567 h 2020169"/>
              <a:gd name="connsiteX312-35813" fmla="*/ 2025697 w 4011346"/>
              <a:gd name="connsiteY312-35814" fmla="*/ 391602 h 2020169"/>
              <a:gd name="connsiteX313-35815" fmla="*/ 2055732 w 4011346"/>
              <a:gd name="connsiteY313-35816" fmla="*/ 388265 h 2020169"/>
              <a:gd name="connsiteX314-35817" fmla="*/ 2045720 w 4011346"/>
              <a:gd name="connsiteY314-35818" fmla="*/ 414963 h 2020169"/>
              <a:gd name="connsiteX315-35819" fmla="*/ 1988987 w 4011346"/>
              <a:gd name="connsiteY315-35820" fmla="*/ 434986 h 2020169"/>
              <a:gd name="connsiteX316-35821" fmla="*/ 1935592 w 4011346"/>
              <a:gd name="connsiteY316-35822" fmla="*/ 444998 h 2020169"/>
              <a:gd name="connsiteX317-35823" fmla="*/ 1995662 w 4011346"/>
              <a:gd name="connsiteY317-35824" fmla="*/ 388265 h 2020169"/>
              <a:gd name="connsiteX318-35825" fmla="*/ 2055732 w 4011346"/>
              <a:gd name="connsiteY318-35826" fmla="*/ 318183 h 2020169"/>
              <a:gd name="connsiteX319-35827" fmla="*/ 2055732 w 4011346"/>
              <a:gd name="connsiteY319-35828" fmla="*/ 318183 h 2020169"/>
              <a:gd name="connsiteX320-35829" fmla="*/ 2129860 w 4011346"/>
              <a:gd name="connsiteY320-35830" fmla="*/ 248603 h 2020169"/>
              <a:gd name="connsiteX321-35831" fmla="*/ 2127003 w 4011346"/>
              <a:gd name="connsiteY321-35832" fmla="*/ 174309 h 2020169"/>
              <a:gd name="connsiteX322-35833" fmla="*/ 2092713 w 4011346"/>
              <a:gd name="connsiteY322-35834" fmla="*/ 105729 h 2020169"/>
              <a:gd name="connsiteX323-35835" fmla="*/ 1952696 w 4011346"/>
              <a:gd name="connsiteY323-35836" fmla="*/ 137160 h 2020169"/>
              <a:gd name="connsiteX324-35837" fmla="*/ 1958411 w 4011346"/>
              <a:gd name="connsiteY324-35838" fmla="*/ 71438 h 2020169"/>
              <a:gd name="connsiteX325-35839" fmla="*/ 1906976 w 4011346"/>
              <a:gd name="connsiteY325-35840" fmla="*/ 97157 h 2020169"/>
              <a:gd name="connsiteX326-35841" fmla="*/ 1909833 w 4011346"/>
              <a:gd name="connsiteY326-35842" fmla="*/ 0 h 2020169"/>
              <a:gd name="connsiteX327-35843" fmla="*/ 1877440 w 4011346"/>
              <a:gd name="connsiteY327-35844" fmla="*/ 3067 h 2020169"/>
              <a:gd name="connsiteX328-35845" fmla="*/ 1835474 w 4011346"/>
              <a:gd name="connsiteY328-35846" fmla="*/ 41195 h 2020169"/>
              <a:gd name="connsiteX329-35847" fmla="*/ 1818788 w 4011346"/>
              <a:gd name="connsiteY329-35848" fmla="*/ 81242 h 2020169"/>
              <a:gd name="connsiteX330-35849" fmla="*/ 1838813 w 4011346"/>
              <a:gd name="connsiteY330-35850" fmla="*/ 134636 h 2020169"/>
              <a:gd name="connsiteX331-35851" fmla="*/ 1782079 w 4011346"/>
              <a:gd name="connsiteY331-35852" fmla="*/ 121287 h 2020169"/>
              <a:gd name="connsiteX332-35853" fmla="*/ 1768731 w 4011346"/>
              <a:gd name="connsiteY332-35854" fmla="*/ 168009 h 2020169"/>
              <a:gd name="connsiteX333-35855" fmla="*/ 1705322 w 4011346"/>
              <a:gd name="connsiteY333-35856" fmla="*/ 191369 h 2020169"/>
              <a:gd name="connsiteX334-35857" fmla="*/ 1685300 w 4011346"/>
              <a:gd name="connsiteY334-35858" fmla="*/ 164671 h 2020169"/>
              <a:gd name="connsiteX335-35859" fmla="*/ 1615218 w 4011346"/>
              <a:gd name="connsiteY335-35860" fmla="*/ 168009 h 2020169"/>
              <a:gd name="connsiteX336-35861" fmla="*/ 1638579 w 4011346"/>
              <a:gd name="connsiteY336-35862" fmla="*/ 198044 h 2020169"/>
              <a:gd name="connsiteX337-35863" fmla="*/ 1528449 w 4011346"/>
              <a:gd name="connsiteY337-35864" fmla="*/ 224740 h 2020169"/>
              <a:gd name="connsiteX338-35865" fmla="*/ 1465043 w 4011346"/>
              <a:gd name="connsiteY338-35866" fmla="*/ 308171 h 2020169"/>
              <a:gd name="connsiteX339-35867" fmla="*/ 1448357 w 4011346"/>
              <a:gd name="connsiteY339-35868" fmla="*/ 334869 h 2020169"/>
              <a:gd name="connsiteX340-35869" fmla="*/ 1481729 w 4011346"/>
              <a:gd name="connsiteY340-35870" fmla="*/ 368242 h 2020169"/>
              <a:gd name="connsiteX341-35871" fmla="*/ 1481729 w 4011346"/>
              <a:gd name="connsiteY341-35872" fmla="*/ 398277 h 2020169"/>
              <a:gd name="connsiteX342-35873" fmla="*/ 1458368 w 4011346"/>
              <a:gd name="connsiteY342-35874" fmla="*/ 401614 h 2020169"/>
              <a:gd name="connsiteX343-35875" fmla="*/ 1458368 w 4011346"/>
              <a:gd name="connsiteY343-35876" fmla="*/ 381590 h 2020169"/>
              <a:gd name="connsiteX344-35877" fmla="*/ 1418322 w 4011346"/>
              <a:gd name="connsiteY344-35878" fmla="*/ 391602 h 2020169"/>
              <a:gd name="connsiteX345-35879" fmla="*/ 1368263 w 4011346"/>
              <a:gd name="connsiteY345-35880" fmla="*/ 398277 h 2020169"/>
              <a:gd name="connsiteX346-35881" fmla="*/ 1321542 w 4011346"/>
              <a:gd name="connsiteY346-35882" fmla="*/ 404951 h 2020169"/>
              <a:gd name="connsiteX347-35883" fmla="*/ 1318205 w 4011346"/>
              <a:gd name="connsiteY347-35884" fmla="*/ 491719 h 2020169"/>
              <a:gd name="connsiteX348-35885" fmla="*/ 1358252 w 4011346"/>
              <a:gd name="connsiteY348-35886" fmla="*/ 515080 h 2020169"/>
              <a:gd name="connsiteX349-35887" fmla="*/ 1374938 w 4011346"/>
              <a:gd name="connsiteY349-35888" fmla="*/ 545115 h 2020169"/>
              <a:gd name="connsiteX350-35889" fmla="*/ 1384949 w 4011346"/>
              <a:gd name="connsiteY350-35890" fmla="*/ 568475 h 2020169"/>
              <a:gd name="connsiteX351-35891" fmla="*/ 1394961 w 4011346"/>
              <a:gd name="connsiteY351-35892" fmla="*/ 618534 h 2020169"/>
              <a:gd name="connsiteX352-35893" fmla="*/ 1384949 w 4011346"/>
              <a:gd name="connsiteY352-35894" fmla="*/ 648569 h 2020169"/>
              <a:gd name="connsiteX353-35895" fmla="*/ 1358252 w 4011346"/>
              <a:gd name="connsiteY353-35896" fmla="*/ 615196 h 2020169"/>
              <a:gd name="connsiteX354-35897" fmla="*/ 1361589 w 4011346"/>
              <a:gd name="connsiteY354-35898" fmla="*/ 585161 h 2020169"/>
              <a:gd name="connsiteX355-35899" fmla="*/ 1351577 w 4011346"/>
              <a:gd name="connsiteY355-35900" fmla="*/ 545115 h 2020169"/>
              <a:gd name="connsiteX356-35901" fmla="*/ 1328217 w 4011346"/>
              <a:gd name="connsiteY356-35902" fmla="*/ 551789 h 2020169"/>
              <a:gd name="connsiteX357-35903" fmla="*/ 1281495 w 4011346"/>
              <a:gd name="connsiteY357-35904" fmla="*/ 515080 h 2020169"/>
              <a:gd name="connsiteX358-35905" fmla="*/ 1241449 w 4011346"/>
              <a:gd name="connsiteY358-35906" fmla="*/ 511742 h 2020169"/>
              <a:gd name="connsiteX359-35907" fmla="*/ 1241449 w 4011346"/>
              <a:gd name="connsiteY359-35908" fmla="*/ 558463 h 2020169"/>
              <a:gd name="connsiteX360-35909" fmla="*/ 1201402 w 4011346"/>
              <a:gd name="connsiteY360-35910" fmla="*/ 538440 h 2020169"/>
              <a:gd name="connsiteX361-35911" fmla="*/ 1228100 w 4011346"/>
              <a:gd name="connsiteY361-35912" fmla="*/ 588498 h 2020169"/>
              <a:gd name="connsiteX362-35913" fmla="*/ 1258135 w 4011346"/>
              <a:gd name="connsiteY362-35914" fmla="*/ 598510 h 2020169"/>
              <a:gd name="connsiteX363-35915" fmla="*/ 1258135 w 4011346"/>
              <a:gd name="connsiteY363-35916" fmla="*/ 618534 h 2020169"/>
              <a:gd name="connsiteX364-35917" fmla="*/ 1198065 w 4011346"/>
              <a:gd name="connsiteY364-35918" fmla="*/ 595173 h 2020169"/>
              <a:gd name="connsiteX365-35919" fmla="*/ 1181379 w 4011346"/>
              <a:gd name="connsiteY365-35920" fmla="*/ 595173 h 2020169"/>
              <a:gd name="connsiteX366-35921" fmla="*/ 1178041 w 4011346"/>
              <a:gd name="connsiteY366-35922" fmla="*/ 551789 h 2020169"/>
              <a:gd name="connsiteX367-35923" fmla="*/ 1171367 w 4011346"/>
              <a:gd name="connsiteY367-35924" fmla="*/ 465021 h 2020169"/>
              <a:gd name="connsiteX368-35925" fmla="*/ 1161355 w 4011346"/>
              <a:gd name="connsiteY368-35926" fmla="*/ 535103 h 2020169"/>
              <a:gd name="connsiteX369-35927" fmla="*/ 1137995 w 4011346"/>
              <a:gd name="connsiteY369-35928" fmla="*/ 565138 h 2020169"/>
              <a:gd name="connsiteX370-35929" fmla="*/ 1158018 w 4011346"/>
              <a:gd name="connsiteY370-35930" fmla="*/ 611859 h 2020169"/>
              <a:gd name="connsiteX371-35931" fmla="*/ 1158018 w 4011346"/>
              <a:gd name="connsiteY371-35932" fmla="*/ 645231 h 2020169"/>
              <a:gd name="connsiteX372-35933" fmla="*/ 1141332 w 4011346"/>
              <a:gd name="connsiteY372-35934" fmla="*/ 695290 h 2020169"/>
              <a:gd name="connsiteX373-35935" fmla="*/ 1154681 w 4011346"/>
              <a:gd name="connsiteY373-35936" fmla="*/ 728662 h 2020169"/>
              <a:gd name="connsiteX374-35937" fmla="*/ 1184716 w 4011346"/>
              <a:gd name="connsiteY374-35938" fmla="*/ 735336 h 2020169"/>
              <a:gd name="connsiteX375-35939" fmla="*/ 1221425 w 4011346"/>
              <a:gd name="connsiteY375-35940" fmla="*/ 742011 h 2020169"/>
              <a:gd name="connsiteX376-35941" fmla="*/ 1241449 w 4011346"/>
              <a:gd name="connsiteY376-35942" fmla="*/ 765371 h 2020169"/>
              <a:gd name="connsiteX377-35943" fmla="*/ 1258135 w 4011346"/>
              <a:gd name="connsiteY377-35944" fmla="*/ 808755 h 2020169"/>
              <a:gd name="connsiteX378-35945" fmla="*/ 1258135 w 4011346"/>
              <a:gd name="connsiteY378-35946" fmla="*/ 808755 h 2020169"/>
              <a:gd name="connsiteX379-35947" fmla="*/ 1254798 w 4011346"/>
              <a:gd name="connsiteY379-35948" fmla="*/ 842128 h 2020169"/>
              <a:gd name="connsiteX380-35949" fmla="*/ 1274821 w 4011346"/>
              <a:gd name="connsiteY380-35950" fmla="*/ 862151 h 2020169"/>
              <a:gd name="connsiteX381-35951" fmla="*/ 1244786 w 4011346"/>
              <a:gd name="connsiteY381-35952" fmla="*/ 868826 h 2020169"/>
              <a:gd name="connsiteX382-35953" fmla="*/ 1224763 w 4011346"/>
              <a:gd name="connsiteY382-35954" fmla="*/ 828779 h 2020169"/>
              <a:gd name="connsiteX383-35955" fmla="*/ 1224763 w 4011346"/>
              <a:gd name="connsiteY383-35956" fmla="*/ 788732 h 2020169"/>
              <a:gd name="connsiteX384-35957" fmla="*/ 1194727 w 4011346"/>
              <a:gd name="connsiteY384-35958" fmla="*/ 752023 h 2020169"/>
              <a:gd name="connsiteX385-35959" fmla="*/ 1164692 w 4011346"/>
              <a:gd name="connsiteY385-35960" fmla="*/ 795407 h 2020169"/>
              <a:gd name="connsiteX386-35961" fmla="*/ 1178041 w 4011346"/>
              <a:gd name="connsiteY386-35962" fmla="*/ 838790 h 2020169"/>
              <a:gd name="connsiteX387-35963" fmla="*/ 1137995 w 4011346"/>
              <a:gd name="connsiteY387-35964" fmla="*/ 895523 h 2020169"/>
              <a:gd name="connsiteX388-35965" fmla="*/ 1097948 w 4011346"/>
              <a:gd name="connsiteY388-35966" fmla="*/ 952256 h 2020169"/>
              <a:gd name="connsiteX389-35967" fmla="*/ 1007843 w 4011346"/>
              <a:gd name="connsiteY389-35968" fmla="*/ 915547 h 2020169"/>
              <a:gd name="connsiteX390-35969" fmla="*/ 1074587 w 4011346"/>
              <a:gd name="connsiteY390-35970" fmla="*/ 912209 h 2020169"/>
              <a:gd name="connsiteX391-35971" fmla="*/ 1107960 w 4011346"/>
              <a:gd name="connsiteY391-35972" fmla="*/ 848802 h 2020169"/>
              <a:gd name="connsiteX392-35973" fmla="*/ 1121309 w 4011346"/>
              <a:gd name="connsiteY392-35974" fmla="*/ 805418 h 2020169"/>
              <a:gd name="connsiteX393-35975" fmla="*/ 1127983 w 4011346"/>
              <a:gd name="connsiteY393-35976" fmla="*/ 772046 h 2020169"/>
              <a:gd name="connsiteX394-35977" fmla="*/ 1117971 w 4011346"/>
              <a:gd name="connsiteY394-35978" fmla="*/ 755360 h 2020169"/>
              <a:gd name="connsiteX395-35979" fmla="*/ 1114634 w 4011346"/>
              <a:gd name="connsiteY395-35980" fmla="*/ 705301 h 2020169"/>
              <a:gd name="connsiteX396-35981" fmla="*/ 1104622 w 4011346"/>
              <a:gd name="connsiteY396-35982" fmla="*/ 625208 h 2020169"/>
              <a:gd name="connsiteX397-35983" fmla="*/ 1101285 w 4011346"/>
              <a:gd name="connsiteY397-35984" fmla="*/ 565138 h 2020169"/>
              <a:gd name="connsiteX398-35985" fmla="*/ 1124646 w 4011346"/>
              <a:gd name="connsiteY398-35986" fmla="*/ 471696 h 2020169"/>
              <a:gd name="connsiteX399-35987" fmla="*/ 1031203 w 4011346"/>
              <a:gd name="connsiteY399-35988" fmla="*/ 461684 h 2020169"/>
              <a:gd name="connsiteX400-35989" fmla="*/ 1014517 w 4011346"/>
              <a:gd name="connsiteY400-35990" fmla="*/ 518417 h 2020169"/>
              <a:gd name="connsiteX401-35991" fmla="*/ 1024529 w 4011346"/>
              <a:gd name="connsiteY401-35992" fmla="*/ 565138 h 2020169"/>
              <a:gd name="connsiteX402-35993" fmla="*/ 981145 w 4011346"/>
              <a:gd name="connsiteY402-35994" fmla="*/ 618534 h 2020169"/>
              <a:gd name="connsiteX403-35995" fmla="*/ 991157 w 4011346"/>
              <a:gd name="connsiteY403-35996" fmla="*/ 655243 h 2020169"/>
              <a:gd name="connsiteX404-35997" fmla="*/ 981145 w 4011346"/>
              <a:gd name="connsiteY404-35998" fmla="*/ 701964 h 2020169"/>
              <a:gd name="connsiteX405-35999" fmla="*/ 1001168 w 4011346"/>
              <a:gd name="connsiteY405-36000" fmla="*/ 725325 h 2020169"/>
              <a:gd name="connsiteX406-36001" fmla="*/ 1017854 w 4011346"/>
              <a:gd name="connsiteY406-36002" fmla="*/ 772046 h 2020169"/>
              <a:gd name="connsiteX407-36003" fmla="*/ 1047890 w 4011346"/>
              <a:gd name="connsiteY407-36004" fmla="*/ 758697 h 2020169"/>
              <a:gd name="connsiteX408-36005" fmla="*/ 1014517 w 4011346"/>
              <a:gd name="connsiteY408-36006" fmla="*/ 812093 h 2020169"/>
              <a:gd name="connsiteX409-36007" fmla="*/ 957784 w 4011346"/>
              <a:gd name="connsiteY409-36008" fmla="*/ 758697 h 2020169"/>
              <a:gd name="connsiteX410-36009" fmla="*/ 884365 w 4011346"/>
              <a:gd name="connsiteY410-36010" fmla="*/ 721988 h 2020169"/>
              <a:gd name="connsiteX411-36011" fmla="*/ 824295 w 4011346"/>
              <a:gd name="connsiteY411-36012" fmla="*/ 698627 h 2020169"/>
              <a:gd name="connsiteX412-36013" fmla="*/ 810946 w 4011346"/>
              <a:gd name="connsiteY412-36014" fmla="*/ 735336 h 2020169"/>
              <a:gd name="connsiteX413-36015" fmla="*/ 827633 w 4011346"/>
              <a:gd name="connsiteY413-36016" fmla="*/ 772046 h 2020169"/>
              <a:gd name="connsiteX414-36017" fmla="*/ 814284 w 4011346"/>
              <a:gd name="connsiteY414-36018" fmla="*/ 795407 h 2020169"/>
              <a:gd name="connsiteX415-36019" fmla="*/ 800935 w 4011346"/>
              <a:gd name="connsiteY415-36020" fmla="*/ 812093 h 2020169"/>
              <a:gd name="connsiteX416-36021" fmla="*/ 770900 w 4011346"/>
              <a:gd name="connsiteY416-36022" fmla="*/ 755360 h 2020169"/>
              <a:gd name="connsiteX417-36023" fmla="*/ 744202 w 4011346"/>
              <a:gd name="connsiteY417-36024" fmla="*/ 792069 h 2020169"/>
              <a:gd name="connsiteX418-36025" fmla="*/ 707492 w 4011346"/>
              <a:gd name="connsiteY418-36026" fmla="*/ 785395 h 2020169"/>
              <a:gd name="connsiteX419-36027" fmla="*/ 654097 w 4011346"/>
              <a:gd name="connsiteY419-36028" fmla="*/ 822104 h 2020169"/>
              <a:gd name="connsiteX420-36029" fmla="*/ 644085 w 4011346"/>
              <a:gd name="connsiteY420-36030" fmla="*/ 798744 h 2020169"/>
              <a:gd name="connsiteX421-36031" fmla="*/ 654097 w 4011346"/>
              <a:gd name="connsiteY421-36032" fmla="*/ 762034 h 2020169"/>
              <a:gd name="connsiteX422-36033" fmla="*/ 614050 w 4011346"/>
              <a:gd name="connsiteY422-36034" fmla="*/ 798744 h 2020169"/>
              <a:gd name="connsiteX423-36035" fmla="*/ 594027 w 4011346"/>
              <a:gd name="connsiteY423-36036" fmla="*/ 798744 h 2020169"/>
              <a:gd name="connsiteX424-36037" fmla="*/ 533957 w 4011346"/>
              <a:gd name="connsiteY424-36038" fmla="*/ 832116 h 2020169"/>
              <a:gd name="connsiteX425-36039" fmla="*/ 510596 w 4011346"/>
              <a:gd name="connsiteY425-36040" fmla="*/ 855477 h 2020169"/>
              <a:gd name="connsiteX426-36041" fmla="*/ 500584 w 4011346"/>
              <a:gd name="connsiteY426-36042" fmla="*/ 902198 h 2020169"/>
              <a:gd name="connsiteX427-36043" fmla="*/ 450526 w 4011346"/>
              <a:gd name="connsiteY427-36044" fmla="*/ 888849 h 2020169"/>
              <a:gd name="connsiteX428-36045" fmla="*/ 433840 w 4011346"/>
              <a:gd name="connsiteY428-36046" fmla="*/ 852139 h 2020169"/>
              <a:gd name="connsiteX429-36047" fmla="*/ 467212 w 4011346"/>
              <a:gd name="connsiteY429-36048" fmla="*/ 822104 h 2020169"/>
              <a:gd name="connsiteX430-36049" fmla="*/ 453863 w 4011346"/>
              <a:gd name="connsiteY430-36050" fmla="*/ 798744 h 2020169"/>
              <a:gd name="connsiteX431-36051" fmla="*/ 390456 w 4011346"/>
              <a:gd name="connsiteY431-36052" fmla="*/ 768709 h 2020169"/>
              <a:gd name="connsiteX432-36053" fmla="*/ 417154 w 4011346"/>
              <a:gd name="connsiteY432-36054" fmla="*/ 818767 h 2020169"/>
              <a:gd name="connsiteX433-36055" fmla="*/ 407142 w 4011346"/>
              <a:gd name="connsiteY433-36056" fmla="*/ 862151 h 2020169"/>
              <a:gd name="connsiteX434-36057" fmla="*/ 413817 w 4011346"/>
              <a:gd name="connsiteY434-36058" fmla="*/ 898861 h 2020169"/>
              <a:gd name="connsiteX435-36059" fmla="*/ 427165 w 4011346"/>
              <a:gd name="connsiteY435-36060" fmla="*/ 922221 h 2020169"/>
              <a:gd name="connsiteX436-36061" fmla="*/ 413817 w 4011346"/>
              <a:gd name="connsiteY436-36062" fmla="*/ 952256 h 2020169"/>
              <a:gd name="connsiteX437-36063" fmla="*/ 390456 w 4011346"/>
              <a:gd name="connsiteY437-36064" fmla="*/ 928896 h 2020169"/>
              <a:gd name="connsiteX438-36065" fmla="*/ 360421 w 4011346"/>
              <a:gd name="connsiteY438-36066" fmla="*/ 925558 h 2020169"/>
              <a:gd name="connsiteX439-36067" fmla="*/ 333723 w 4011346"/>
              <a:gd name="connsiteY439-36068" fmla="*/ 965605 h 2020169"/>
              <a:gd name="connsiteX440-36069" fmla="*/ 307025 w 4011346"/>
              <a:gd name="connsiteY440-36070" fmla="*/ 985628 h 2020169"/>
              <a:gd name="connsiteX441-36071" fmla="*/ 320374 w 4011346"/>
              <a:gd name="connsiteY441-36072" fmla="*/ 1012326 h 2020169"/>
              <a:gd name="connsiteX442-36073" fmla="*/ 303688 w 4011346"/>
              <a:gd name="connsiteY442-36074" fmla="*/ 1035687 h 2020169"/>
              <a:gd name="connsiteX443-36075" fmla="*/ 233606 w 4011346"/>
              <a:gd name="connsiteY443-36076" fmla="*/ 998977 h 2020169"/>
              <a:gd name="connsiteX444-36077" fmla="*/ 243618 w 4011346"/>
              <a:gd name="connsiteY444-36078" fmla="*/ 1049036 h 2020169"/>
              <a:gd name="connsiteX445-36079" fmla="*/ 263641 w 4011346"/>
              <a:gd name="connsiteY445-36080" fmla="*/ 1069059 h 2020169"/>
              <a:gd name="connsiteX446-36081" fmla="*/ 250292 w 4011346"/>
              <a:gd name="connsiteY446-36082" fmla="*/ 1082408 h 2020169"/>
              <a:gd name="connsiteX447-36083" fmla="*/ 193560 w 4011346"/>
              <a:gd name="connsiteY447-36084" fmla="*/ 1045698 h 2020169"/>
              <a:gd name="connsiteX448-36085" fmla="*/ 170199 w 4011346"/>
              <a:gd name="connsiteY448-36086" fmla="*/ 1005652 h 2020169"/>
              <a:gd name="connsiteX449-36087" fmla="*/ 170199 w 4011346"/>
              <a:gd name="connsiteY449-36088" fmla="*/ 958931 h 2020169"/>
              <a:gd name="connsiteX450-36089" fmla="*/ 133490 w 4011346"/>
              <a:gd name="connsiteY450-36090" fmla="*/ 882174 h 2020169"/>
              <a:gd name="connsiteX451-36091" fmla="*/ 196897 w 4011346"/>
              <a:gd name="connsiteY451-36092" fmla="*/ 912209 h 2020169"/>
              <a:gd name="connsiteX452-36093" fmla="*/ 256967 w 4011346"/>
              <a:gd name="connsiteY452-36094" fmla="*/ 942244 h 2020169"/>
              <a:gd name="connsiteX453-36095" fmla="*/ 293676 w 4011346"/>
              <a:gd name="connsiteY453-36096" fmla="*/ 945582 h 2020169"/>
              <a:gd name="connsiteX454-36097" fmla="*/ 327049 w 4011346"/>
              <a:gd name="connsiteY454-36098" fmla="*/ 915547 h 2020169"/>
              <a:gd name="connsiteX455-36099" fmla="*/ 343735 w 4011346"/>
              <a:gd name="connsiteY455-36100" fmla="*/ 878837 h 2020169"/>
              <a:gd name="connsiteX456-36101" fmla="*/ 333723 w 4011346"/>
              <a:gd name="connsiteY456-36102" fmla="*/ 828779 h 2020169"/>
              <a:gd name="connsiteX457-36103" fmla="*/ 290339 w 4011346"/>
              <a:gd name="connsiteY457-36104" fmla="*/ 808755 h 2020169"/>
              <a:gd name="connsiteX458-36105" fmla="*/ 236944 w 4011346"/>
              <a:gd name="connsiteY458-36106" fmla="*/ 762034 h 2020169"/>
              <a:gd name="connsiteX459-36107" fmla="*/ 133490 w 4011346"/>
              <a:gd name="connsiteY459-36108" fmla="*/ 705301 h 2020169"/>
              <a:gd name="connsiteX0-36109" fmla="*/ 133490 w 4011346"/>
              <a:gd name="connsiteY0-36110" fmla="*/ 705301 h 2020169"/>
              <a:gd name="connsiteX1-36111" fmla="*/ 46722 w 4011346"/>
              <a:gd name="connsiteY1-36112" fmla="*/ 735336 h 2020169"/>
              <a:gd name="connsiteX2-36113" fmla="*/ 33373 w 4011346"/>
              <a:gd name="connsiteY2-36114" fmla="*/ 765371 h 2020169"/>
              <a:gd name="connsiteX3-36115" fmla="*/ 43384 w 4011346"/>
              <a:gd name="connsiteY3-36116" fmla="*/ 795407 h 2020169"/>
              <a:gd name="connsiteX4-36117" fmla="*/ 60071 w 4011346"/>
              <a:gd name="connsiteY4-36118" fmla="*/ 822104 h 2020169"/>
              <a:gd name="connsiteX5-36119" fmla="*/ 73419 w 4011346"/>
              <a:gd name="connsiteY5-36120" fmla="*/ 852139 h 2020169"/>
              <a:gd name="connsiteX6-36121" fmla="*/ 56733 w 4011346"/>
              <a:gd name="connsiteY6-36122" fmla="*/ 875500 h 2020169"/>
              <a:gd name="connsiteX7-36123" fmla="*/ 76757 w 4011346"/>
              <a:gd name="connsiteY7-36124" fmla="*/ 955593 h 2020169"/>
              <a:gd name="connsiteX8-36125" fmla="*/ 66745 w 4011346"/>
              <a:gd name="connsiteY8-36126" fmla="*/ 972280 h 2020169"/>
              <a:gd name="connsiteX9-36127" fmla="*/ 70082 w 4011346"/>
              <a:gd name="connsiteY9-36128" fmla="*/ 998977 h 2020169"/>
              <a:gd name="connsiteX10-36129" fmla="*/ 70082 w 4011346"/>
              <a:gd name="connsiteY10-36130" fmla="*/ 1039024 h 2020169"/>
              <a:gd name="connsiteX11-36131" fmla="*/ 80094 w 4011346"/>
              <a:gd name="connsiteY11-36132" fmla="*/ 1059047 h 2020169"/>
              <a:gd name="connsiteX12-36133" fmla="*/ 76757 w 4011346"/>
              <a:gd name="connsiteY12-36134" fmla="*/ 1082408 h 2020169"/>
              <a:gd name="connsiteX13-36135" fmla="*/ 106792 w 4011346"/>
              <a:gd name="connsiteY13-36136" fmla="*/ 1115780 h 2020169"/>
              <a:gd name="connsiteX14-36137" fmla="*/ 106792 w 4011346"/>
              <a:gd name="connsiteY14-36138" fmla="*/ 1145815 h 2020169"/>
              <a:gd name="connsiteX15-36139" fmla="*/ 13349 w 4011346"/>
              <a:gd name="connsiteY15-36140" fmla="*/ 1235920 h 2020169"/>
              <a:gd name="connsiteX16-36141" fmla="*/ 33373 w 4011346"/>
              <a:gd name="connsiteY16-36142" fmla="*/ 1269293 h 2020169"/>
              <a:gd name="connsiteX17-36143" fmla="*/ 33373 w 4011346"/>
              <a:gd name="connsiteY17-36144" fmla="*/ 1269293 h 2020169"/>
              <a:gd name="connsiteX18-36145" fmla="*/ 16687 w 4011346"/>
              <a:gd name="connsiteY18-36146" fmla="*/ 1299328 h 2020169"/>
              <a:gd name="connsiteX19-36147" fmla="*/ 3338 w 4011346"/>
              <a:gd name="connsiteY19-36148" fmla="*/ 1329363 h 2020169"/>
              <a:gd name="connsiteX20-36149" fmla="*/ 0 w 4011346"/>
              <a:gd name="connsiteY20-36150" fmla="*/ 1389433 h 2020169"/>
              <a:gd name="connsiteX21-36151" fmla="*/ 16687 w 4011346"/>
              <a:gd name="connsiteY21-36152" fmla="*/ 1432817 h 2020169"/>
              <a:gd name="connsiteX22-36153" fmla="*/ 20024 w 4011346"/>
              <a:gd name="connsiteY22-36154" fmla="*/ 1466189 h 2020169"/>
              <a:gd name="connsiteX23-36155" fmla="*/ 56733 w 4011346"/>
              <a:gd name="connsiteY23-36156" fmla="*/ 1476201 h 2020169"/>
              <a:gd name="connsiteX24-36157" fmla="*/ 116803 w 4011346"/>
              <a:gd name="connsiteY24-36158" fmla="*/ 1562969 h 2020169"/>
              <a:gd name="connsiteX25-36159" fmla="*/ 96780 w 4011346"/>
              <a:gd name="connsiteY25-36160" fmla="*/ 1586329 h 2020169"/>
              <a:gd name="connsiteX26-36161" fmla="*/ 93443 w 4011346"/>
              <a:gd name="connsiteY26-36162" fmla="*/ 1616364 h 2020169"/>
              <a:gd name="connsiteX27-36163" fmla="*/ 120141 w 4011346"/>
              <a:gd name="connsiteY27-36164" fmla="*/ 1619701 h 2020169"/>
              <a:gd name="connsiteX28-36165" fmla="*/ 160187 w 4011346"/>
              <a:gd name="connsiteY28-36166" fmla="*/ 1633050 h 2020169"/>
              <a:gd name="connsiteX29-36167" fmla="*/ 186885 w 4011346"/>
              <a:gd name="connsiteY29-36168" fmla="*/ 1646399 h 2020169"/>
              <a:gd name="connsiteX30-36169" fmla="*/ 213583 w 4011346"/>
              <a:gd name="connsiteY30-36170" fmla="*/ 1676434 h 2020169"/>
              <a:gd name="connsiteX31-36171" fmla="*/ 243618 w 4011346"/>
              <a:gd name="connsiteY31-36172" fmla="*/ 1679771 h 2020169"/>
              <a:gd name="connsiteX32-36173" fmla="*/ 287002 w 4011346"/>
              <a:gd name="connsiteY32-36174" fmla="*/ 1709807 h 2020169"/>
              <a:gd name="connsiteX33-36175" fmla="*/ 310363 w 4011346"/>
              <a:gd name="connsiteY33-36176" fmla="*/ 1719818 h 2020169"/>
              <a:gd name="connsiteX34-36177" fmla="*/ 310363 w 4011346"/>
              <a:gd name="connsiteY34-36178" fmla="*/ 1756528 h 2020169"/>
              <a:gd name="connsiteX35-36179" fmla="*/ 270316 w 4011346"/>
              <a:gd name="connsiteY35-36180" fmla="*/ 1796574 h 2020169"/>
              <a:gd name="connsiteX36-36181" fmla="*/ 280327 w 4011346"/>
              <a:gd name="connsiteY36-36182" fmla="*/ 1819935 h 2020169"/>
              <a:gd name="connsiteX37-36183" fmla="*/ 273653 w 4011346"/>
              <a:gd name="connsiteY37-36184" fmla="*/ 1839958 h 2020169"/>
              <a:gd name="connsiteX38-36185" fmla="*/ 266979 w 4011346"/>
              <a:gd name="connsiteY38-36186" fmla="*/ 1856644 h 2020169"/>
              <a:gd name="connsiteX39-36187" fmla="*/ 240281 w 4011346"/>
              <a:gd name="connsiteY39-36188" fmla="*/ 1896691 h 2020169"/>
              <a:gd name="connsiteX40-36189" fmla="*/ 307025 w 4011346"/>
              <a:gd name="connsiteY40-36190" fmla="*/ 1933401 h 2020169"/>
              <a:gd name="connsiteX41-36191" fmla="*/ 337060 w 4011346"/>
              <a:gd name="connsiteY41-36192" fmla="*/ 1940075 h 2020169"/>
              <a:gd name="connsiteX42-36193" fmla="*/ 360421 w 4011346"/>
              <a:gd name="connsiteY42-36194" fmla="*/ 1946750 h 2020169"/>
              <a:gd name="connsiteX43-36195" fmla="*/ 380444 w 4011346"/>
              <a:gd name="connsiteY43-36196" fmla="*/ 1953424 h 2020169"/>
              <a:gd name="connsiteX44-36197" fmla="*/ 407142 w 4011346"/>
              <a:gd name="connsiteY44-36198" fmla="*/ 1973447 h 2020169"/>
              <a:gd name="connsiteX45-36199" fmla="*/ 437177 w 4011346"/>
              <a:gd name="connsiteY45-36200" fmla="*/ 1970110 h 2020169"/>
              <a:gd name="connsiteX46-36201" fmla="*/ 507259 w 4011346"/>
              <a:gd name="connsiteY46-36202" fmla="*/ 2020169 h 2020169"/>
              <a:gd name="connsiteX47-36203" fmla="*/ 517271 w 4011346"/>
              <a:gd name="connsiteY47-36204" fmla="*/ 2006820 h 2020169"/>
              <a:gd name="connsiteX48-36205" fmla="*/ 507259 w 4011346"/>
              <a:gd name="connsiteY48-36206" fmla="*/ 1966773 h 2020169"/>
              <a:gd name="connsiteX49-36207" fmla="*/ 500584 w 4011346"/>
              <a:gd name="connsiteY49-36208" fmla="*/ 1933401 h 2020169"/>
              <a:gd name="connsiteX50-36209" fmla="*/ 483898 w 4011346"/>
              <a:gd name="connsiteY50-36210" fmla="*/ 1890017 h 2020169"/>
              <a:gd name="connsiteX51-36211" fmla="*/ 513933 w 4011346"/>
              <a:gd name="connsiteY51-36212" fmla="*/ 1869993 h 2020169"/>
              <a:gd name="connsiteX52-36213" fmla="*/ 547306 w 4011346"/>
              <a:gd name="connsiteY52-36214" fmla="*/ 1846633 h 2020169"/>
              <a:gd name="connsiteX53-36215" fmla="*/ 527282 w 4011346"/>
              <a:gd name="connsiteY53-36216" fmla="*/ 1829947 h 2020169"/>
              <a:gd name="connsiteX54-36217" fmla="*/ 517271 w 4011346"/>
              <a:gd name="connsiteY54-36218" fmla="*/ 1796574 h 2020169"/>
              <a:gd name="connsiteX55-36219" fmla="*/ 480561 w 4011346"/>
              <a:gd name="connsiteY55-36220" fmla="*/ 1779888 h 2020169"/>
              <a:gd name="connsiteX56-36221" fmla="*/ 470549 w 4011346"/>
              <a:gd name="connsiteY56-36222" fmla="*/ 1759865 h 2020169"/>
              <a:gd name="connsiteX57-36223" fmla="*/ 480561 w 4011346"/>
              <a:gd name="connsiteY57-36224" fmla="*/ 1729830 h 2020169"/>
              <a:gd name="connsiteX58-36225" fmla="*/ 490573 w 4011346"/>
              <a:gd name="connsiteY58-36226" fmla="*/ 1689783 h 2020169"/>
              <a:gd name="connsiteX59-36227" fmla="*/ 513933 w 4011346"/>
              <a:gd name="connsiteY59-36228" fmla="*/ 1709807 h 2020169"/>
              <a:gd name="connsiteX60-36229" fmla="*/ 520608 w 4011346"/>
              <a:gd name="connsiteY60-36230" fmla="*/ 1693120 h 2020169"/>
              <a:gd name="connsiteX61-36231" fmla="*/ 543968 w 4011346"/>
              <a:gd name="connsiteY61-36232" fmla="*/ 1656411 h 2020169"/>
              <a:gd name="connsiteX62-36233" fmla="*/ 574003 w 4011346"/>
              <a:gd name="connsiteY62-36234" fmla="*/ 1639725 h 2020169"/>
              <a:gd name="connsiteX63-36235" fmla="*/ 590690 w 4011346"/>
              <a:gd name="connsiteY63-36236" fmla="*/ 1653074 h 2020169"/>
              <a:gd name="connsiteX64-36237" fmla="*/ 610713 w 4011346"/>
              <a:gd name="connsiteY64-36238" fmla="*/ 1626376 h 2020169"/>
              <a:gd name="connsiteX65-36239" fmla="*/ 630736 w 4011346"/>
              <a:gd name="connsiteY65-36240" fmla="*/ 1653074 h 2020169"/>
              <a:gd name="connsiteX66-36241" fmla="*/ 657434 w 4011346"/>
              <a:gd name="connsiteY66-36242" fmla="*/ 1676434 h 2020169"/>
              <a:gd name="connsiteX67-36243" fmla="*/ 674120 w 4011346"/>
              <a:gd name="connsiteY67-36244" fmla="*/ 1683109 h 2020169"/>
              <a:gd name="connsiteX68-36245" fmla="*/ 697481 w 4011346"/>
              <a:gd name="connsiteY68-36246" fmla="*/ 1683109 h 2020169"/>
              <a:gd name="connsiteX69-36247" fmla="*/ 717504 w 4011346"/>
              <a:gd name="connsiteY69-36248" fmla="*/ 1669760 h 2020169"/>
              <a:gd name="connsiteX70-36249" fmla="*/ 744202 w 4011346"/>
              <a:gd name="connsiteY70-36250" fmla="*/ 1669760 h 2020169"/>
              <a:gd name="connsiteX71-36251" fmla="*/ 760888 w 4011346"/>
              <a:gd name="connsiteY71-36252" fmla="*/ 1666423 h 2020169"/>
              <a:gd name="connsiteX72-36253" fmla="*/ 790923 w 4011346"/>
              <a:gd name="connsiteY72-36254" fmla="*/ 1699795 h 2020169"/>
              <a:gd name="connsiteX73-36255" fmla="*/ 797598 w 4011346"/>
              <a:gd name="connsiteY73-36256" fmla="*/ 1673097 h 2020169"/>
              <a:gd name="connsiteX74-36257" fmla="*/ 817621 w 4011346"/>
              <a:gd name="connsiteY74-36258" fmla="*/ 1689783 h 2020169"/>
              <a:gd name="connsiteX75-36259" fmla="*/ 837644 w 4011346"/>
              <a:gd name="connsiteY75-36260" fmla="*/ 1666423 h 2020169"/>
              <a:gd name="connsiteX76-36261" fmla="*/ 827633 w 4011346"/>
              <a:gd name="connsiteY76-36262" fmla="*/ 1646399 h 2020169"/>
              <a:gd name="connsiteX77-36263" fmla="*/ 810946 w 4011346"/>
              <a:gd name="connsiteY77-36264" fmla="*/ 1633050 h 2020169"/>
              <a:gd name="connsiteX78-36265" fmla="*/ 810946 w 4011346"/>
              <a:gd name="connsiteY78-36266" fmla="*/ 1606353 h 2020169"/>
              <a:gd name="connsiteX79-36267" fmla="*/ 810946 w 4011346"/>
              <a:gd name="connsiteY79-36268" fmla="*/ 1593004 h 2020169"/>
              <a:gd name="connsiteX80-36269" fmla="*/ 830970 w 4011346"/>
              <a:gd name="connsiteY80-36270" fmla="*/ 1589666 h 2020169"/>
              <a:gd name="connsiteX81-36271" fmla="*/ 840981 w 4011346"/>
              <a:gd name="connsiteY81-36272" fmla="*/ 1586329 h 2020169"/>
              <a:gd name="connsiteX82-36273" fmla="*/ 820958 w 4011346"/>
              <a:gd name="connsiteY82-36274" fmla="*/ 1549620 h 2020169"/>
              <a:gd name="connsiteX83-36275" fmla="*/ 854330 w 4011346"/>
              <a:gd name="connsiteY83-36276" fmla="*/ 1542945 h 2020169"/>
              <a:gd name="connsiteX84-36277" fmla="*/ 891040 w 4011346"/>
              <a:gd name="connsiteY84-36278" fmla="*/ 1549620 h 2020169"/>
              <a:gd name="connsiteX85-36279" fmla="*/ 964459 w 4011346"/>
              <a:gd name="connsiteY85-36280" fmla="*/ 1506236 h 2020169"/>
              <a:gd name="connsiteX86-36281" fmla="*/ 1001168 w 4011346"/>
              <a:gd name="connsiteY86-36282" fmla="*/ 1506236 h 2020169"/>
              <a:gd name="connsiteX87-36283" fmla="*/ 1027866 w 4011346"/>
              <a:gd name="connsiteY87-36284" fmla="*/ 1482875 h 2020169"/>
              <a:gd name="connsiteX88-36285" fmla="*/ 1047890 w 4011346"/>
              <a:gd name="connsiteY88-36286" fmla="*/ 1492887 h 2020169"/>
              <a:gd name="connsiteX89-36287" fmla="*/ 1067913 w 4011346"/>
              <a:gd name="connsiteY89-36288" fmla="*/ 1502898 h 2020169"/>
              <a:gd name="connsiteX90-36289" fmla="*/ 1087936 w 4011346"/>
              <a:gd name="connsiteY90-36290" fmla="*/ 1529596 h 2020169"/>
              <a:gd name="connsiteX91-36291" fmla="*/ 1074587 w 4011346"/>
              <a:gd name="connsiteY91-36292" fmla="*/ 1542945 h 2020169"/>
              <a:gd name="connsiteX92-36293" fmla="*/ 1104622 w 4011346"/>
              <a:gd name="connsiteY92-36294" fmla="*/ 1542945 h 2020169"/>
              <a:gd name="connsiteX93-36295" fmla="*/ 1107960 w 4011346"/>
              <a:gd name="connsiteY93-36296" fmla="*/ 1559631 h 2020169"/>
              <a:gd name="connsiteX94-36297" fmla="*/ 1121309 w 4011346"/>
              <a:gd name="connsiteY94-36298" fmla="*/ 1542945 h 2020169"/>
              <a:gd name="connsiteX95-36299" fmla="*/ 1134657 w 4011346"/>
              <a:gd name="connsiteY95-36300" fmla="*/ 1556294 h 2020169"/>
              <a:gd name="connsiteX96-36301" fmla="*/ 1134657 w 4011346"/>
              <a:gd name="connsiteY96-36302" fmla="*/ 1576317 h 2020169"/>
              <a:gd name="connsiteX97-36303" fmla="*/ 1148006 w 4011346"/>
              <a:gd name="connsiteY97-36304" fmla="*/ 1572980 h 2020169"/>
              <a:gd name="connsiteX98-36305" fmla="*/ 1208076 w 4011346"/>
              <a:gd name="connsiteY98-36306" fmla="*/ 1526259 h 2020169"/>
              <a:gd name="connsiteX99-36307" fmla="*/ 1211414 w 4011346"/>
              <a:gd name="connsiteY99-36308" fmla="*/ 1546282 h 2020169"/>
              <a:gd name="connsiteX100-36309" fmla="*/ 1244786 w 4011346"/>
              <a:gd name="connsiteY100-36310" fmla="*/ 1566306 h 2020169"/>
              <a:gd name="connsiteX101-36311" fmla="*/ 1264809 w 4011346"/>
              <a:gd name="connsiteY101-36312" fmla="*/ 1596341 h 2020169"/>
              <a:gd name="connsiteX102-36313" fmla="*/ 1298181 w 4011346"/>
              <a:gd name="connsiteY102-36314" fmla="*/ 1703132 h 2020169"/>
              <a:gd name="connsiteX103-36315" fmla="*/ 1308193 w 4011346"/>
              <a:gd name="connsiteY103-36316" fmla="*/ 1659748 h 2020169"/>
              <a:gd name="connsiteX104-36317" fmla="*/ 1344903 w 4011346"/>
              <a:gd name="connsiteY104-36318" fmla="*/ 1679771 h 2020169"/>
              <a:gd name="connsiteX105-36319" fmla="*/ 1388287 w 4011346"/>
              <a:gd name="connsiteY105-36320" fmla="*/ 1679771 h 2020169"/>
              <a:gd name="connsiteX106-36321" fmla="*/ 1394961 w 4011346"/>
              <a:gd name="connsiteY106-36322" fmla="*/ 1703132 h 2020169"/>
              <a:gd name="connsiteX107-36323" fmla="*/ 1435008 w 4011346"/>
              <a:gd name="connsiteY107-36324" fmla="*/ 1726493 h 2020169"/>
              <a:gd name="connsiteX108-36325" fmla="*/ 1465043 w 4011346"/>
              <a:gd name="connsiteY108-36326" fmla="*/ 1726493 h 2020169"/>
              <a:gd name="connsiteX109-36327" fmla="*/ 1491741 w 4011346"/>
              <a:gd name="connsiteY109-36328" fmla="*/ 1739842 h 2020169"/>
              <a:gd name="connsiteX110-36329" fmla="*/ 1535125 w 4011346"/>
              <a:gd name="connsiteY110-36330" fmla="*/ 1696458 h 2020169"/>
              <a:gd name="connsiteX111-36331" fmla="*/ 1571834 w 4011346"/>
              <a:gd name="connsiteY111-36332" fmla="*/ 1676434 h 2020169"/>
              <a:gd name="connsiteX112-36333" fmla="*/ 1608544 w 4011346"/>
              <a:gd name="connsiteY112-36334" fmla="*/ 1679771 h 2020169"/>
              <a:gd name="connsiteX113-36335" fmla="*/ 1655265 w 4011346"/>
              <a:gd name="connsiteY113-36336" fmla="*/ 1693120 h 2020169"/>
              <a:gd name="connsiteX114-36337" fmla="*/ 1681963 w 4011346"/>
              <a:gd name="connsiteY114-36338" fmla="*/ 1709807 h 2020169"/>
              <a:gd name="connsiteX115-36339" fmla="*/ 1735358 w 4011346"/>
              <a:gd name="connsiteY115-36340" fmla="*/ 1703132 h 2020169"/>
              <a:gd name="connsiteX116-36341" fmla="*/ 1745370 w 4011346"/>
              <a:gd name="connsiteY116-36342" fmla="*/ 1683109 h 2020169"/>
              <a:gd name="connsiteX117-36343" fmla="*/ 1738695 w 4011346"/>
              <a:gd name="connsiteY117-36344" fmla="*/ 1663085 h 2020169"/>
              <a:gd name="connsiteX118-36345" fmla="*/ 1765393 w 4011346"/>
              <a:gd name="connsiteY118-36346" fmla="*/ 1636388 h 2020169"/>
              <a:gd name="connsiteX119-36347" fmla="*/ 1778742 w 4011346"/>
              <a:gd name="connsiteY119-36348" fmla="*/ 1633050 h 2020169"/>
              <a:gd name="connsiteX120-36349" fmla="*/ 1812114 w 4011346"/>
              <a:gd name="connsiteY120-36350" fmla="*/ 1649736 h 2020169"/>
              <a:gd name="connsiteX121-36351" fmla="*/ 1852161 w 4011346"/>
              <a:gd name="connsiteY121-36352" fmla="*/ 1663085 h 2020169"/>
              <a:gd name="connsiteX122-36353" fmla="*/ 1858836 w 4011346"/>
              <a:gd name="connsiteY122-36354" fmla="*/ 1689783 h 2020169"/>
              <a:gd name="connsiteX123-36355" fmla="*/ 1872184 w 4011346"/>
              <a:gd name="connsiteY123-36356" fmla="*/ 1696458 h 2020169"/>
              <a:gd name="connsiteX124-36357" fmla="*/ 1902219 w 4011346"/>
              <a:gd name="connsiteY124-36358" fmla="*/ 1699795 h 2020169"/>
              <a:gd name="connsiteX125-36359" fmla="*/ 1932254 w 4011346"/>
              <a:gd name="connsiteY125-36360" fmla="*/ 1683109 h 2020169"/>
              <a:gd name="connsiteX126-36361" fmla="*/ 1962290 w 4011346"/>
              <a:gd name="connsiteY126-36362" fmla="*/ 1696458 h 2020169"/>
              <a:gd name="connsiteX127-36363" fmla="*/ 1985650 w 4011346"/>
              <a:gd name="connsiteY127-36364" fmla="*/ 1709807 h 2020169"/>
              <a:gd name="connsiteX128-36365" fmla="*/ 1995662 w 4011346"/>
              <a:gd name="connsiteY128-36366" fmla="*/ 1719818 h 2020169"/>
              <a:gd name="connsiteX129-36367" fmla="*/ 2032371 w 4011346"/>
              <a:gd name="connsiteY129-36368" fmla="*/ 1739842 h 2020169"/>
              <a:gd name="connsiteX130-36369" fmla="*/ 2069081 w 4011346"/>
              <a:gd name="connsiteY130-36370" fmla="*/ 1736504 h 2020169"/>
              <a:gd name="connsiteX131-36371" fmla="*/ 2142500 w 4011346"/>
              <a:gd name="connsiteY131-36372" fmla="*/ 1693120 h 2020169"/>
              <a:gd name="connsiteX132-36373" fmla="*/ 2195895 w 4011346"/>
              <a:gd name="connsiteY132-36374" fmla="*/ 1706469 h 2020169"/>
              <a:gd name="connsiteX133-36375" fmla="*/ 2225930 w 4011346"/>
              <a:gd name="connsiteY133-36376" fmla="*/ 1716481 h 2020169"/>
              <a:gd name="connsiteX134-36377" fmla="*/ 2259303 w 4011346"/>
              <a:gd name="connsiteY134-36378" fmla="*/ 1703132 h 2020169"/>
              <a:gd name="connsiteX135-36379" fmla="*/ 2262640 w 4011346"/>
              <a:gd name="connsiteY135-36380" fmla="*/ 1676434 h 2020169"/>
              <a:gd name="connsiteX136-36381" fmla="*/ 2282663 w 4011346"/>
              <a:gd name="connsiteY136-36382" fmla="*/ 1646399 h 2020169"/>
              <a:gd name="connsiteX137-36383" fmla="*/ 2299349 w 4011346"/>
              <a:gd name="connsiteY137-36384" fmla="*/ 1593004 h 2020169"/>
              <a:gd name="connsiteX138-36385" fmla="*/ 2282663 w 4011346"/>
              <a:gd name="connsiteY138-36386" fmla="*/ 1596341 h 2020169"/>
              <a:gd name="connsiteX139-36387" fmla="*/ 2312698 w 4011346"/>
              <a:gd name="connsiteY139-36388" fmla="*/ 1569643 h 2020169"/>
              <a:gd name="connsiteX140-36389" fmla="*/ 2339396 w 4011346"/>
              <a:gd name="connsiteY140-36390" fmla="*/ 1566306 h 2020169"/>
              <a:gd name="connsiteX141-36391" fmla="*/ 2396129 w 4011346"/>
              <a:gd name="connsiteY141-36392" fmla="*/ 1576317 h 2020169"/>
              <a:gd name="connsiteX142-36393" fmla="*/ 2436176 w 4011346"/>
              <a:gd name="connsiteY142-36394" fmla="*/ 1603015 h 2020169"/>
              <a:gd name="connsiteX143-36395" fmla="*/ 2462873 w 4011346"/>
              <a:gd name="connsiteY143-36396" fmla="*/ 1633050 h 2020169"/>
              <a:gd name="connsiteX144-36397" fmla="*/ 2469548 w 4011346"/>
              <a:gd name="connsiteY144-36398" fmla="*/ 1669760 h 2020169"/>
              <a:gd name="connsiteX145-36399" fmla="*/ 2476222 w 4011346"/>
              <a:gd name="connsiteY145-36400" fmla="*/ 1709807 h 2020169"/>
              <a:gd name="connsiteX146-36401" fmla="*/ 2486234 w 4011346"/>
              <a:gd name="connsiteY146-36402" fmla="*/ 1729830 h 2020169"/>
              <a:gd name="connsiteX147-36403" fmla="*/ 2529618 w 4011346"/>
              <a:gd name="connsiteY147-36404" fmla="*/ 1743179 h 2020169"/>
              <a:gd name="connsiteX148-36405" fmla="*/ 2549641 w 4011346"/>
              <a:gd name="connsiteY148-36406" fmla="*/ 1763202 h 2020169"/>
              <a:gd name="connsiteX149-36407" fmla="*/ 2562990 w 4011346"/>
              <a:gd name="connsiteY149-36408" fmla="*/ 1796574 h 2020169"/>
              <a:gd name="connsiteX150-36409" fmla="*/ 2586351 w 4011346"/>
              <a:gd name="connsiteY150-36410" fmla="*/ 1789900 h 2020169"/>
              <a:gd name="connsiteX151-36411" fmla="*/ 2606374 w 4011346"/>
              <a:gd name="connsiteY151-36412" fmla="*/ 1779888 h 2020169"/>
              <a:gd name="connsiteX152-36413" fmla="*/ 2639746 w 4011346"/>
              <a:gd name="connsiteY152-36414" fmla="*/ 1763202 h 2020169"/>
              <a:gd name="connsiteX153-36415" fmla="*/ 2643084 w 4011346"/>
              <a:gd name="connsiteY153-36416" fmla="*/ 1779888 h 2020169"/>
              <a:gd name="connsiteX154-36417" fmla="*/ 2626398 w 4011346"/>
              <a:gd name="connsiteY154-36418" fmla="*/ 1809923 h 2020169"/>
              <a:gd name="connsiteX155-36419" fmla="*/ 2616386 w 4011346"/>
              <a:gd name="connsiteY155-36420" fmla="*/ 1846633 h 2020169"/>
              <a:gd name="connsiteX156-36421" fmla="*/ 2603037 w 4011346"/>
              <a:gd name="connsiteY156-36422" fmla="*/ 1900028 h 2020169"/>
              <a:gd name="connsiteX157-36423" fmla="*/ 2579676 w 4011346"/>
              <a:gd name="connsiteY157-36424" fmla="*/ 1873331 h 2020169"/>
              <a:gd name="connsiteX158-36425" fmla="*/ 2552979 w 4011346"/>
              <a:gd name="connsiteY158-36426" fmla="*/ 1896691 h 2020169"/>
              <a:gd name="connsiteX159-36427" fmla="*/ 2559653 w 4011346"/>
              <a:gd name="connsiteY159-36428" fmla="*/ 1923389 h 2020169"/>
              <a:gd name="connsiteX160-36429" fmla="*/ 2559653 w 4011346"/>
              <a:gd name="connsiteY160-36430" fmla="*/ 1960098 h 2020169"/>
              <a:gd name="connsiteX161-36431" fmla="*/ 2549641 w 4011346"/>
              <a:gd name="connsiteY161-36432" fmla="*/ 1980122 h 2020169"/>
              <a:gd name="connsiteX162-36433" fmla="*/ 2589688 w 4011346"/>
              <a:gd name="connsiteY162-36434" fmla="*/ 1960098 h 2020169"/>
              <a:gd name="connsiteX163-36435" fmla="*/ 2626398 w 4011346"/>
              <a:gd name="connsiteY163-36436" fmla="*/ 1970110 h 2020169"/>
              <a:gd name="connsiteX164-36437" fmla="*/ 2653095 w 4011346"/>
              <a:gd name="connsiteY164-36438" fmla="*/ 1946750 h 2020169"/>
              <a:gd name="connsiteX165-36439" fmla="*/ 2683130 w 4011346"/>
              <a:gd name="connsiteY165-36440" fmla="*/ 1893354 h 2020169"/>
              <a:gd name="connsiteX166-36441" fmla="*/ 2753212 w 4011346"/>
              <a:gd name="connsiteY166-36442" fmla="*/ 1806586 h 2020169"/>
              <a:gd name="connsiteX167-36443" fmla="*/ 2783247 w 4011346"/>
              <a:gd name="connsiteY167-36444" fmla="*/ 1736504 h 2020169"/>
              <a:gd name="connsiteX168-36445" fmla="*/ 2803271 w 4011346"/>
              <a:gd name="connsiteY168-36446" fmla="*/ 1633050 h 2020169"/>
              <a:gd name="connsiteX169-36447" fmla="*/ 2793259 w 4011346"/>
              <a:gd name="connsiteY169-36448" fmla="*/ 1582992 h 2020169"/>
              <a:gd name="connsiteX170-36449" fmla="*/ 2769898 w 4011346"/>
              <a:gd name="connsiteY170-36450" fmla="*/ 1549620 h 2020169"/>
              <a:gd name="connsiteX171-36451" fmla="*/ 2726514 w 4011346"/>
              <a:gd name="connsiteY171-36452" fmla="*/ 1549620 h 2020169"/>
              <a:gd name="connsiteX172-36453" fmla="*/ 2699817 w 4011346"/>
              <a:gd name="connsiteY172-36454" fmla="*/ 1549620 h 2020169"/>
              <a:gd name="connsiteX173-36455" fmla="*/ 2683130 w 4011346"/>
              <a:gd name="connsiteY173-36456" fmla="*/ 1529596 h 2020169"/>
              <a:gd name="connsiteX174-36457" fmla="*/ 2669781 w 4011346"/>
              <a:gd name="connsiteY174-36458" fmla="*/ 1509573 h 2020169"/>
              <a:gd name="connsiteX175-36459" fmla="*/ 2763224 w 4011346"/>
              <a:gd name="connsiteY175-36460" fmla="*/ 1392770 h 2020169"/>
              <a:gd name="connsiteX176-36461" fmla="*/ 2846654 w 4011346"/>
              <a:gd name="connsiteY176-36462" fmla="*/ 1326026 h 2020169"/>
              <a:gd name="connsiteX177-36463" fmla="*/ 2890038 w 4011346"/>
              <a:gd name="connsiteY177-36464" fmla="*/ 1302665 h 2020169"/>
              <a:gd name="connsiteX178-36465" fmla="*/ 2933422 w 4011346"/>
              <a:gd name="connsiteY178-36466" fmla="*/ 1322688 h 2020169"/>
              <a:gd name="connsiteX179-36467" fmla="*/ 2950109 w 4011346"/>
              <a:gd name="connsiteY179-36468" fmla="*/ 1306002 h 2020169"/>
              <a:gd name="connsiteX180-36469" fmla="*/ 2993492 w 4011346"/>
              <a:gd name="connsiteY180-36470" fmla="*/ 1322688 h 2020169"/>
              <a:gd name="connsiteX181-36471" fmla="*/ 3006841 w 4011346"/>
              <a:gd name="connsiteY181-36472" fmla="*/ 1289316 h 2020169"/>
              <a:gd name="connsiteX182-36473" fmla="*/ 3053563 w 4011346"/>
              <a:gd name="connsiteY182-36474" fmla="*/ 1299328 h 2020169"/>
              <a:gd name="connsiteX183-36475" fmla="*/ 3070249 w 4011346"/>
              <a:gd name="connsiteY183-36476" fmla="*/ 1316014 h 2020169"/>
              <a:gd name="connsiteX184-36477" fmla="*/ 3060237 w 4011346"/>
              <a:gd name="connsiteY184-36478" fmla="*/ 1336037 h 2020169"/>
              <a:gd name="connsiteX185-36479" fmla="*/ 3123644 w 4011346"/>
              <a:gd name="connsiteY185-36480" fmla="*/ 1319351 h 2020169"/>
              <a:gd name="connsiteX186-36481" fmla="*/ 3140330 w 4011346"/>
              <a:gd name="connsiteY186-36482" fmla="*/ 1306002 h 2020169"/>
              <a:gd name="connsiteX187-36483" fmla="*/ 3123644 w 4011346"/>
              <a:gd name="connsiteY187-36484" fmla="*/ 1292653 h 2020169"/>
              <a:gd name="connsiteX188-36485" fmla="*/ 3143668 w 4011346"/>
              <a:gd name="connsiteY188-36486" fmla="*/ 1252607 h 2020169"/>
              <a:gd name="connsiteX189-36487" fmla="*/ 3190389 w 4011346"/>
              <a:gd name="connsiteY189-36488" fmla="*/ 1182525 h 2020169"/>
              <a:gd name="connsiteX190-36489" fmla="*/ 3233773 w 4011346"/>
              <a:gd name="connsiteY190-36490" fmla="*/ 1179188 h 2020169"/>
              <a:gd name="connsiteX191-36491" fmla="*/ 3273819 w 4011346"/>
              <a:gd name="connsiteY191-36492" fmla="*/ 1189199 h 2020169"/>
              <a:gd name="connsiteX192-36493" fmla="*/ 3277157 w 4011346"/>
              <a:gd name="connsiteY192-36494" fmla="*/ 1245932 h 2020169"/>
              <a:gd name="connsiteX193-36495" fmla="*/ 3320541 w 4011346"/>
              <a:gd name="connsiteY193-36496" fmla="*/ 1202548 h 2020169"/>
              <a:gd name="connsiteX194-36497" fmla="*/ 3343901 w 4011346"/>
              <a:gd name="connsiteY194-36498" fmla="*/ 1185862 h 2020169"/>
              <a:gd name="connsiteX195-36499" fmla="*/ 3350576 w 4011346"/>
              <a:gd name="connsiteY195-36500" fmla="*/ 1152490 h 2020169"/>
              <a:gd name="connsiteX196-36501" fmla="*/ 3377273 w 4011346"/>
              <a:gd name="connsiteY196-36502" fmla="*/ 1135804 h 2020169"/>
              <a:gd name="connsiteX197-36503" fmla="*/ 3407309 w 4011346"/>
              <a:gd name="connsiteY197-36504" fmla="*/ 1145815 h 2020169"/>
              <a:gd name="connsiteX198-36505" fmla="*/ 3373936 w 4011346"/>
              <a:gd name="connsiteY198-36506" fmla="*/ 1175850 h 2020169"/>
              <a:gd name="connsiteX199-36507" fmla="*/ 3360587 w 4011346"/>
              <a:gd name="connsiteY199-36508" fmla="*/ 1225909 h 2020169"/>
              <a:gd name="connsiteX200-36509" fmla="*/ 3323878 w 4011346"/>
              <a:gd name="connsiteY200-36510" fmla="*/ 1265955 h 2020169"/>
              <a:gd name="connsiteX201-36511" fmla="*/ 3210412 w 4011346"/>
              <a:gd name="connsiteY201-36512" fmla="*/ 1362735 h 2020169"/>
              <a:gd name="connsiteX202-36513" fmla="*/ 3163691 w 4011346"/>
              <a:gd name="connsiteY202-36514" fmla="*/ 1432817 h 2020169"/>
              <a:gd name="connsiteX203-36515" fmla="*/ 3160354 w 4011346"/>
              <a:gd name="connsiteY203-36516" fmla="*/ 1506236 h 2020169"/>
              <a:gd name="connsiteX204-36517" fmla="*/ 3170365 w 4011346"/>
              <a:gd name="connsiteY204-36518" fmla="*/ 1596341 h 2020169"/>
              <a:gd name="connsiteX205-36519" fmla="*/ 3190389 w 4011346"/>
              <a:gd name="connsiteY205-36520" fmla="*/ 1659748 h 2020169"/>
              <a:gd name="connsiteX206-36521" fmla="*/ 3217087 w 4011346"/>
              <a:gd name="connsiteY206-36522" fmla="*/ 1649736 h 2020169"/>
              <a:gd name="connsiteX207-36523" fmla="*/ 3240447 w 4011346"/>
              <a:gd name="connsiteY207-36524" fmla="*/ 1582992 h 2020169"/>
              <a:gd name="connsiteX208-36525" fmla="*/ 3270482 w 4011346"/>
              <a:gd name="connsiteY208-36526" fmla="*/ 1579655 h 2020169"/>
              <a:gd name="connsiteX209-36527" fmla="*/ 3287168 w 4011346"/>
              <a:gd name="connsiteY209-36528" fmla="*/ 1519585 h 2020169"/>
              <a:gd name="connsiteX210-36529" fmla="*/ 3313866 w 4011346"/>
              <a:gd name="connsiteY210-36530" fmla="*/ 1509573 h 2020169"/>
              <a:gd name="connsiteX211-36531" fmla="*/ 3313866 w 4011346"/>
              <a:gd name="connsiteY211-36532" fmla="*/ 1479538 h 2020169"/>
              <a:gd name="connsiteX212-36533" fmla="*/ 3337227 w 4011346"/>
              <a:gd name="connsiteY212-36534" fmla="*/ 1442828 h 2020169"/>
              <a:gd name="connsiteX213-36535" fmla="*/ 3330552 w 4011346"/>
              <a:gd name="connsiteY213-36536" fmla="*/ 1399444 h 2020169"/>
              <a:gd name="connsiteX214-36537" fmla="*/ 3333890 w 4011346"/>
              <a:gd name="connsiteY214-36538" fmla="*/ 1369409 h 2020169"/>
              <a:gd name="connsiteX215-36539" fmla="*/ 3323878 w 4011346"/>
              <a:gd name="connsiteY215-36540" fmla="*/ 1359398 h 2020169"/>
              <a:gd name="connsiteX216-36541" fmla="*/ 3363925 w 4011346"/>
              <a:gd name="connsiteY216-36542" fmla="*/ 1272630 h 2020169"/>
              <a:gd name="connsiteX217-36543" fmla="*/ 3383948 w 4011346"/>
              <a:gd name="connsiteY217-36544" fmla="*/ 1282642 h 2020169"/>
              <a:gd name="connsiteX218-36545" fmla="*/ 3410646 w 4011346"/>
              <a:gd name="connsiteY218-36546" fmla="*/ 1255944 h 2020169"/>
              <a:gd name="connsiteX219-36547" fmla="*/ 3420657 w 4011346"/>
              <a:gd name="connsiteY219-36548" fmla="*/ 1282642 h 2020169"/>
              <a:gd name="connsiteX220-36549" fmla="*/ 3447355 w 4011346"/>
              <a:gd name="connsiteY220-36550" fmla="*/ 1265955 h 2020169"/>
              <a:gd name="connsiteX221-36551" fmla="*/ 3477390 w 4011346"/>
              <a:gd name="connsiteY221-36552" fmla="*/ 1255944 h 2020169"/>
              <a:gd name="connsiteX222-36553" fmla="*/ 3514100 w 4011346"/>
              <a:gd name="connsiteY222-36554" fmla="*/ 1282642 h 2020169"/>
              <a:gd name="connsiteX223-36555" fmla="*/ 3574170 w 4011346"/>
              <a:gd name="connsiteY223-36556" fmla="*/ 1215897 h 2020169"/>
              <a:gd name="connsiteX224-36557" fmla="*/ 3637577 w 4011346"/>
              <a:gd name="connsiteY224-36558" fmla="*/ 1169176 h 2020169"/>
              <a:gd name="connsiteX225-36559" fmla="*/ 3690973 w 4011346"/>
              <a:gd name="connsiteY225-36560" fmla="*/ 1132466 h 2020169"/>
              <a:gd name="connsiteX226-36561" fmla="*/ 3741031 w 4011346"/>
              <a:gd name="connsiteY226-36562" fmla="*/ 1159164 h 2020169"/>
              <a:gd name="connsiteX227-36563" fmla="*/ 3751043 w 4011346"/>
              <a:gd name="connsiteY227-36564" fmla="*/ 1132466 h 2020169"/>
              <a:gd name="connsiteX228-36565" fmla="*/ 3727682 w 4011346"/>
              <a:gd name="connsiteY228-36566" fmla="*/ 1065722 h 2020169"/>
              <a:gd name="connsiteX229-36567" fmla="*/ 3700984 w 4011346"/>
              <a:gd name="connsiteY229-36568" fmla="*/ 1049036 h 2020169"/>
              <a:gd name="connsiteX230-36569" fmla="*/ 3697647 w 4011346"/>
              <a:gd name="connsiteY230-36570" fmla="*/ 1019001 h 2020169"/>
              <a:gd name="connsiteX231-36571" fmla="*/ 3751043 w 4011346"/>
              <a:gd name="connsiteY231-36572" fmla="*/ 1025675 h 2020169"/>
              <a:gd name="connsiteX232-36573" fmla="*/ 3774403 w 4011346"/>
              <a:gd name="connsiteY232-36574" fmla="*/ 982291 h 2020169"/>
              <a:gd name="connsiteX233-36575" fmla="*/ 3767729 w 4011346"/>
              <a:gd name="connsiteY233-36576" fmla="*/ 955593 h 2020169"/>
              <a:gd name="connsiteX234-36577" fmla="*/ 3794427 w 4011346"/>
              <a:gd name="connsiteY234-36578" fmla="*/ 922221 h 2020169"/>
              <a:gd name="connsiteX235-36579" fmla="*/ 3804438 w 4011346"/>
              <a:gd name="connsiteY235-36580" fmla="*/ 965605 h 2020169"/>
              <a:gd name="connsiteX236-36581" fmla="*/ 3827799 w 4011346"/>
              <a:gd name="connsiteY236-36582" fmla="*/ 982291 h 2020169"/>
              <a:gd name="connsiteX237-36583" fmla="*/ 3874520 w 4011346"/>
              <a:gd name="connsiteY237-36584" fmla="*/ 1002315 h 2020169"/>
              <a:gd name="connsiteX238-36585" fmla="*/ 3894544 w 4011346"/>
              <a:gd name="connsiteY238-36586" fmla="*/ 1029012 h 2020169"/>
              <a:gd name="connsiteX239-36587" fmla="*/ 3941265 w 4011346"/>
              <a:gd name="connsiteY239-36588" fmla="*/ 1052373 h 2020169"/>
              <a:gd name="connsiteX240-36589" fmla="*/ 3947939 w 4011346"/>
              <a:gd name="connsiteY240-36590" fmla="*/ 1039024 h 2020169"/>
              <a:gd name="connsiteX241-36591" fmla="*/ 3957951 w 4011346"/>
              <a:gd name="connsiteY241-36592" fmla="*/ 975617 h 2020169"/>
              <a:gd name="connsiteX242-36593" fmla="*/ 4004672 w 4011346"/>
              <a:gd name="connsiteY242-36594" fmla="*/ 968942 h 2020169"/>
              <a:gd name="connsiteX243-36595" fmla="*/ 4011346 w 4011346"/>
              <a:gd name="connsiteY243-36596" fmla="*/ 935570 h 2020169"/>
              <a:gd name="connsiteX244-36597" fmla="*/ 3967963 w 4011346"/>
              <a:gd name="connsiteY244-36598" fmla="*/ 898861 h 2020169"/>
              <a:gd name="connsiteX245-36599" fmla="*/ 3921241 w 4011346"/>
              <a:gd name="connsiteY245-36600" fmla="*/ 882174 h 2020169"/>
              <a:gd name="connsiteX246-36601" fmla="*/ 3907892 w 4011346"/>
              <a:gd name="connsiteY246-36602" fmla="*/ 885512 h 2020169"/>
              <a:gd name="connsiteX247-36603" fmla="*/ 3907892 w 4011346"/>
              <a:gd name="connsiteY247-36604" fmla="*/ 918884 h 2020169"/>
              <a:gd name="connsiteX248-36605" fmla="*/ 3887869 w 4011346"/>
              <a:gd name="connsiteY248-36606" fmla="*/ 912209 h 2020169"/>
              <a:gd name="connsiteX249-36607" fmla="*/ 3874520 w 4011346"/>
              <a:gd name="connsiteY249-36608" fmla="*/ 858814 h 2020169"/>
              <a:gd name="connsiteX250-36609" fmla="*/ 3817787 w 4011346"/>
              <a:gd name="connsiteY250-36610" fmla="*/ 795407 h 2020169"/>
              <a:gd name="connsiteX251-36611" fmla="*/ 3717671 w 4011346"/>
              <a:gd name="connsiteY251-36612" fmla="*/ 718650 h 2020169"/>
              <a:gd name="connsiteX252-36613" fmla="*/ 3664275 w 4011346"/>
              <a:gd name="connsiteY252-36614" fmla="*/ 698627 h 2020169"/>
              <a:gd name="connsiteX253-36615" fmla="*/ 3584181 w 4011346"/>
              <a:gd name="connsiteY253-36616" fmla="*/ 691953 h 2020169"/>
              <a:gd name="connsiteX254-36617" fmla="*/ 3520774 w 4011346"/>
              <a:gd name="connsiteY254-36618" fmla="*/ 675266 h 2020169"/>
              <a:gd name="connsiteX255-36619" fmla="*/ 3530786 w 4011346"/>
              <a:gd name="connsiteY255-36620" fmla="*/ 715313 h 2020169"/>
              <a:gd name="connsiteX256-36621" fmla="*/ 3537460 w 4011346"/>
              <a:gd name="connsiteY256-36622" fmla="*/ 742011 h 2020169"/>
              <a:gd name="connsiteX257-36623" fmla="*/ 3507425 w 4011346"/>
              <a:gd name="connsiteY257-36624" fmla="*/ 765371 h 2020169"/>
              <a:gd name="connsiteX258-36625" fmla="*/ 3477390 w 4011346"/>
              <a:gd name="connsiteY258-36626" fmla="*/ 738674 h 2020169"/>
              <a:gd name="connsiteX259-36627" fmla="*/ 3477390 w 4011346"/>
              <a:gd name="connsiteY259-36628" fmla="*/ 718650 h 2020169"/>
              <a:gd name="connsiteX260-36629" fmla="*/ 3504088 w 4011346"/>
              <a:gd name="connsiteY260-36630" fmla="*/ 698627 h 2020169"/>
              <a:gd name="connsiteX261-36631" fmla="*/ 3467379 w 4011346"/>
              <a:gd name="connsiteY261-36632" fmla="*/ 685278 h 2020169"/>
              <a:gd name="connsiteX262-36633" fmla="*/ 3450692 w 4011346"/>
              <a:gd name="connsiteY262-36634" fmla="*/ 711976 h 2020169"/>
              <a:gd name="connsiteX263-36635" fmla="*/ 3440681 w 4011346"/>
              <a:gd name="connsiteY263-36636" fmla="*/ 725325 h 2020169"/>
              <a:gd name="connsiteX264-36637" fmla="*/ 3357250 w 4011346"/>
              <a:gd name="connsiteY264-36638" fmla="*/ 711976 h 2020169"/>
              <a:gd name="connsiteX265-36639" fmla="*/ 3297180 w 4011346"/>
              <a:gd name="connsiteY265-36640" fmla="*/ 718650 h 2020169"/>
              <a:gd name="connsiteX266-36641" fmla="*/ 3267145 w 4011346"/>
              <a:gd name="connsiteY266-36642" fmla="*/ 695290 h 2020169"/>
              <a:gd name="connsiteX267-36643" fmla="*/ 3267145 w 4011346"/>
              <a:gd name="connsiteY267-36644" fmla="*/ 658580 h 2020169"/>
              <a:gd name="connsiteX268-36645" fmla="*/ 3203738 w 4011346"/>
              <a:gd name="connsiteY268-36646" fmla="*/ 601847 h 2020169"/>
              <a:gd name="connsiteX269-36647" fmla="*/ 3076923 w 4011346"/>
              <a:gd name="connsiteY269-36648" fmla="*/ 608522 h 2020169"/>
              <a:gd name="connsiteX270-36649" fmla="*/ 3043551 w 4011346"/>
              <a:gd name="connsiteY270-36650" fmla="*/ 585161 h 2020169"/>
              <a:gd name="connsiteX271-36651" fmla="*/ 3000167 w 4011346"/>
              <a:gd name="connsiteY271-36652" fmla="*/ 538440 h 2020169"/>
              <a:gd name="connsiteX272-36653" fmla="*/ 3013516 w 4011346"/>
              <a:gd name="connsiteY272-36654" fmla="*/ 531766 h 2020169"/>
              <a:gd name="connsiteX273-36655" fmla="*/ 3000167 w 4011346"/>
              <a:gd name="connsiteY273-36656" fmla="*/ 511742 h 2020169"/>
              <a:gd name="connsiteX274-36657" fmla="*/ 2970132 w 4011346"/>
              <a:gd name="connsiteY274-36658" fmla="*/ 508405 h 2020169"/>
              <a:gd name="connsiteX275-36659" fmla="*/ 2920073 w 4011346"/>
              <a:gd name="connsiteY275-36660" fmla="*/ 555126 h 2020169"/>
              <a:gd name="connsiteX276-36661" fmla="*/ 2920073 w 4011346"/>
              <a:gd name="connsiteY276-36662" fmla="*/ 555126 h 2020169"/>
              <a:gd name="connsiteX277-36663" fmla="*/ 2916736 w 4011346"/>
              <a:gd name="connsiteY277-36664" fmla="*/ 505068 h 2020169"/>
              <a:gd name="connsiteX278-36665" fmla="*/ 2936760 w 4011346"/>
              <a:gd name="connsiteY278-36666" fmla="*/ 501731 h 2020169"/>
              <a:gd name="connsiteX279-36667" fmla="*/ 2866678 w 4011346"/>
              <a:gd name="connsiteY279-36668" fmla="*/ 471696 h 2020169"/>
              <a:gd name="connsiteX280-36669" fmla="*/ 2813282 w 4011346"/>
              <a:gd name="connsiteY280-36670" fmla="*/ 468358 h 2020169"/>
              <a:gd name="connsiteX281-36671" fmla="*/ 2793259 w 4011346"/>
              <a:gd name="connsiteY281-36672" fmla="*/ 491719 h 2020169"/>
              <a:gd name="connsiteX282-36673" fmla="*/ 2743200 w 4011346"/>
              <a:gd name="connsiteY282-36674" fmla="*/ 501731 h 2020169"/>
              <a:gd name="connsiteX283-36675" fmla="*/ 2786584 w 4011346"/>
              <a:gd name="connsiteY283-36676" fmla="*/ 511742 h 2020169"/>
              <a:gd name="connsiteX284-36677" fmla="*/ 2763224 w 4011346"/>
              <a:gd name="connsiteY284-36678" fmla="*/ 531766 h 2020169"/>
              <a:gd name="connsiteX285-36679" fmla="*/ 2769898 w 4011346"/>
              <a:gd name="connsiteY285-36680" fmla="*/ 581824 h 2020169"/>
              <a:gd name="connsiteX286-36681" fmla="*/ 2749875 w 4011346"/>
              <a:gd name="connsiteY286-36682" fmla="*/ 565138 h 2020169"/>
              <a:gd name="connsiteX287-36683" fmla="*/ 2733189 w 4011346"/>
              <a:gd name="connsiteY287-36684" fmla="*/ 578487 h 2020169"/>
              <a:gd name="connsiteX288-36685" fmla="*/ 2666444 w 4011346"/>
              <a:gd name="connsiteY288-36686" fmla="*/ 568475 h 2020169"/>
              <a:gd name="connsiteX289-36687" fmla="*/ 2636409 w 4011346"/>
              <a:gd name="connsiteY289-36688" fmla="*/ 578487 h 2020169"/>
              <a:gd name="connsiteX290-36689" fmla="*/ 2603037 w 4011346"/>
              <a:gd name="connsiteY290-36690" fmla="*/ 538440 h 2020169"/>
              <a:gd name="connsiteX291-36691" fmla="*/ 2569665 w 4011346"/>
              <a:gd name="connsiteY291-36692" fmla="*/ 621871 h 2020169"/>
              <a:gd name="connsiteX292-36693" fmla="*/ 2552979 w 4011346"/>
              <a:gd name="connsiteY292-36694" fmla="*/ 641894 h 2020169"/>
              <a:gd name="connsiteX293-36695" fmla="*/ 2469548 w 4011346"/>
              <a:gd name="connsiteY293-36696" fmla="*/ 505068 h 2020169"/>
              <a:gd name="connsiteX294-36697" fmla="*/ 2446187 w 4011346"/>
              <a:gd name="connsiteY294-36698" fmla="*/ 521754 h 2020169"/>
              <a:gd name="connsiteX295-36699" fmla="*/ 2442850 w 4011346"/>
              <a:gd name="connsiteY295-36700" fmla="*/ 488382 h 2020169"/>
              <a:gd name="connsiteX296-36701" fmla="*/ 2449525 w 4011346"/>
              <a:gd name="connsiteY296-36702" fmla="*/ 418300 h 2020169"/>
              <a:gd name="connsiteX297-36703" fmla="*/ 2386117 w 4011346"/>
              <a:gd name="connsiteY297-36704" fmla="*/ 391602 h 2020169"/>
              <a:gd name="connsiteX298-36705" fmla="*/ 2369431 w 4011346"/>
              <a:gd name="connsiteY298-36706" fmla="*/ 431649 h 2020169"/>
              <a:gd name="connsiteX299-36707" fmla="*/ 2379443 w 4011346"/>
              <a:gd name="connsiteY299-36708" fmla="*/ 455009 h 2020169"/>
              <a:gd name="connsiteX300-36709" fmla="*/ 2376106 w 4011346"/>
              <a:gd name="connsiteY300-36710" fmla="*/ 475033 h 2020169"/>
              <a:gd name="connsiteX301-36711" fmla="*/ 2352745 w 4011346"/>
              <a:gd name="connsiteY301-36712" fmla="*/ 451672 h 2020169"/>
              <a:gd name="connsiteX302-36713" fmla="*/ 2316036 w 4011346"/>
              <a:gd name="connsiteY302-36714" fmla="*/ 458347 h 2020169"/>
              <a:gd name="connsiteX303-36715" fmla="*/ 2272652 w 4011346"/>
              <a:gd name="connsiteY303-36716" fmla="*/ 444998 h 2020169"/>
              <a:gd name="connsiteX304-36717" fmla="*/ 2245954 w 4011346"/>
              <a:gd name="connsiteY304-36718" fmla="*/ 404951 h 2020169"/>
              <a:gd name="connsiteX305-36719" fmla="*/ 2209244 w 4011346"/>
              <a:gd name="connsiteY305-36720" fmla="*/ 401614 h 2020169"/>
              <a:gd name="connsiteX306-36721" fmla="*/ 2159186 w 4011346"/>
              <a:gd name="connsiteY306-36722" fmla="*/ 391602 h 2020169"/>
              <a:gd name="connsiteX307-36723" fmla="*/ 2132488 w 4011346"/>
              <a:gd name="connsiteY307-36724" fmla="*/ 408288 h 2020169"/>
              <a:gd name="connsiteX308-36725" fmla="*/ 2115802 w 4011346"/>
              <a:gd name="connsiteY308-36726" fmla="*/ 421637 h 2020169"/>
              <a:gd name="connsiteX309-36727" fmla="*/ 2115802 w 4011346"/>
              <a:gd name="connsiteY309-36728" fmla="*/ 391602 h 2020169"/>
              <a:gd name="connsiteX310-36729" fmla="*/ 2082430 w 4011346"/>
              <a:gd name="connsiteY310-36730" fmla="*/ 388265 h 2020169"/>
              <a:gd name="connsiteX311-36731" fmla="*/ 2045720 w 4011346"/>
              <a:gd name="connsiteY311-36732" fmla="*/ 361567 h 2020169"/>
              <a:gd name="connsiteX312-36733" fmla="*/ 2025697 w 4011346"/>
              <a:gd name="connsiteY312-36734" fmla="*/ 391602 h 2020169"/>
              <a:gd name="connsiteX313-36735" fmla="*/ 2055732 w 4011346"/>
              <a:gd name="connsiteY313-36736" fmla="*/ 388265 h 2020169"/>
              <a:gd name="connsiteX314-36737" fmla="*/ 2045720 w 4011346"/>
              <a:gd name="connsiteY314-36738" fmla="*/ 414963 h 2020169"/>
              <a:gd name="connsiteX315-36739" fmla="*/ 1988987 w 4011346"/>
              <a:gd name="connsiteY315-36740" fmla="*/ 434986 h 2020169"/>
              <a:gd name="connsiteX316-36741" fmla="*/ 1935592 w 4011346"/>
              <a:gd name="connsiteY316-36742" fmla="*/ 444998 h 2020169"/>
              <a:gd name="connsiteX317-36743" fmla="*/ 1995662 w 4011346"/>
              <a:gd name="connsiteY317-36744" fmla="*/ 388265 h 2020169"/>
              <a:gd name="connsiteX318-36745" fmla="*/ 2055732 w 4011346"/>
              <a:gd name="connsiteY318-36746" fmla="*/ 318183 h 2020169"/>
              <a:gd name="connsiteX319-36747" fmla="*/ 2055732 w 4011346"/>
              <a:gd name="connsiteY319-36748" fmla="*/ 318183 h 2020169"/>
              <a:gd name="connsiteX320-36749" fmla="*/ 2129860 w 4011346"/>
              <a:gd name="connsiteY320-36750" fmla="*/ 248603 h 2020169"/>
              <a:gd name="connsiteX321-36751" fmla="*/ 2127003 w 4011346"/>
              <a:gd name="connsiteY321-36752" fmla="*/ 174309 h 2020169"/>
              <a:gd name="connsiteX322-36753" fmla="*/ 2092713 w 4011346"/>
              <a:gd name="connsiteY322-36754" fmla="*/ 105729 h 2020169"/>
              <a:gd name="connsiteX323-36755" fmla="*/ 1952696 w 4011346"/>
              <a:gd name="connsiteY323-36756" fmla="*/ 137160 h 2020169"/>
              <a:gd name="connsiteX324-36757" fmla="*/ 1958411 w 4011346"/>
              <a:gd name="connsiteY324-36758" fmla="*/ 71438 h 2020169"/>
              <a:gd name="connsiteX325-36759" fmla="*/ 1926978 w 4011346"/>
              <a:gd name="connsiteY325-36760" fmla="*/ 31434 h 2020169"/>
              <a:gd name="connsiteX326-36761" fmla="*/ 1909833 w 4011346"/>
              <a:gd name="connsiteY326-36762" fmla="*/ 0 h 2020169"/>
              <a:gd name="connsiteX327-36763" fmla="*/ 1877440 w 4011346"/>
              <a:gd name="connsiteY327-36764" fmla="*/ 3067 h 2020169"/>
              <a:gd name="connsiteX328-36765" fmla="*/ 1835474 w 4011346"/>
              <a:gd name="connsiteY328-36766" fmla="*/ 41195 h 2020169"/>
              <a:gd name="connsiteX329-36767" fmla="*/ 1818788 w 4011346"/>
              <a:gd name="connsiteY329-36768" fmla="*/ 81242 h 2020169"/>
              <a:gd name="connsiteX330-36769" fmla="*/ 1838813 w 4011346"/>
              <a:gd name="connsiteY330-36770" fmla="*/ 134636 h 2020169"/>
              <a:gd name="connsiteX331-36771" fmla="*/ 1782079 w 4011346"/>
              <a:gd name="connsiteY331-36772" fmla="*/ 121287 h 2020169"/>
              <a:gd name="connsiteX332-36773" fmla="*/ 1768731 w 4011346"/>
              <a:gd name="connsiteY332-36774" fmla="*/ 168009 h 2020169"/>
              <a:gd name="connsiteX333-36775" fmla="*/ 1705322 w 4011346"/>
              <a:gd name="connsiteY333-36776" fmla="*/ 191369 h 2020169"/>
              <a:gd name="connsiteX334-36777" fmla="*/ 1685300 w 4011346"/>
              <a:gd name="connsiteY334-36778" fmla="*/ 164671 h 2020169"/>
              <a:gd name="connsiteX335-36779" fmla="*/ 1615218 w 4011346"/>
              <a:gd name="connsiteY335-36780" fmla="*/ 168009 h 2020169"/>
              <a:gd name="connsiteX336-36781" fmla="*/ 1638579 w 4011346"/>
              <a:gd name="connsiteY336-36782" fmla="*/ 198044 h 2020169"/>
              <a:gd name="connsiteX337-36783" fmla="*/ 1528449 w 4011346"/>
              <a:gd name="connsiteY337-36784" fmla="*/ 224740 h 2020169"/>
              <a:gd name="connsiteX338-36785" fmla="*/ 1465043 w 4011346"/>
              <a:gd name="connsiteY338-36786" fmla="*/ 308171 h 2020169"/>
              <a:gd name="connsiteX339-36787" fmla="*/ 1448357 w 4011346"/>
              <a:gd name="connsiteY339-36788" fmla="*/ 334869 h 2020169"/>
              <a:gd name="connsiteX340-36789" fmla="*/ 1481729 w 4011346"/>
              <a:gd name="connsiteY340-36790" fmla="*/ 368242 h 2020169"/>
              <a:gd name="connsiteX341-36791" fmla="*/ 1481729 w 4011346"/>
              <a:gd name="connsiteY341-36792" fmla="*/ 398277 h 2020169"/>
              <a:gd name="connsiteX342-36793" fmla="*/ 1458368 w 4011346"/>
              <a:gd name="connsiteY342-36794" fmla="*/ 401614 h 2020169"/>
              <a:gd name="connsiteX343-36795" fmla="*/ 1458368 w 4011346"/>
              <a:gd name="connsiteY343-36796" fmla="*/ 381590 h 2020169"/>
              <a:gd name="connsiteX344-36797" fmla="*/ 1418322 w 4011346"/>
              <a:gd name="connsiteY344-36798" fmla="*/ 391602 h 2020169"/>
              <a:gd name="connsiteX345-36799" fmla="*/ 1368263 w 4011346"/>
              <a:gd name="connsiteY345-36800" fmla="*/ 398277 h 2020169"/>
              <a:gd name="connsiteX346-36801" fmla="*/ 1321542 w 4011346"/>
              <a:gd name="connsiteY346-36802" fmla="*/ 404951 h 2020169"/>
              <a:gd name="connsiteX347-36803" fmla="*/ 1318205 w 4011346"/>
              <a:gd name="connsiteY347-36804" fmla="*/ 491719 h 2020169"/>
              <a:gd name="connsiteX348-36805" fmla="*/ 1358252 w 4011346"/>
              <a:gd name="connsiteY348-36806" fmla="*/ 515080 h 2020169"/>
              <a:gd name="connsiteX349-36807" fmla="*/ 1374938 w 4011346"/>
              <a:gd name="connsiteY349-36808" fmla="*/ 545115 h 2020169"/>
              <a:gd name="connsiteX350-36809" fmla="*/ 1384949 w 4011346"/>
              <a:gd name="connsiteY350-36810" fmla="*/ 568475 h 2020169"/>
              <a:gd name="connsiteX351-36811" fmla="*/ 1394961 w 4011346"/>
              <a:gd name="connsiteY351-36812" fmla="*/ 618534 h 2020169"/>
              <a:gd name="connsiteX352-36813" fmla="*/ 1384949 w 4011346"/>
              <a:gd name="connsiteY352-36814" fmla="*/ 648569 h 2020169"/>
              <a:gd name="connsiteX353-36815" fmla="*/ 1358252 w 4011346"/>
              <a:gd name="connsiteY353-36816" fmla="*/ 615196 h 2020169"/>
              <a:gd name="connsiteX354-36817" fmla="*/ 1361589 w 4011346"/>
              <a:gd name="connsiteY354-36818" fmla="*/ 585161 h 2020169"/>
              <a:gd name="connsiteX355-36819" fmla="*/ 1351577 w 4011346"/>
              <a:gd name="connsiteY355-36820" fmla="*/ 545115 h 2020169"/>
              <a:gd name="connsiteX356-36821" fmla="*/ 1328217 w 4011346"/>
              <a:gd name="connsiteY356-36822" fmla="*/ 551789 h 2020169"/>
              <a:gd name="connsiteX357-36823" fmla="*/ 1281495 w 4011346"/>
              <a:gd name="connsiteY357-36824" fmla="*/ 515080 h 2020169"/>
              <a:gd name="connsiteX358-36825" fmla="*/ 1241449 w 4011346"/>
              <a:gd name="connsiteY358-36826" fmla="*/ 511742 h 2020169"/>
              <a:gd name="connsiteX359-36827" fmla="*/ 1241449 w 4011346"/>
              <a:gd name="connsiteY359-36828" fmla="*/ 558463 h 2020169"/>
              <a:gd name="connsiteX360-36829" fmla="*/ 1201402 w 4011346"/>
              <a:gd name="connsiteY360-36830" fmla="*/ 538440 h 2020169"/>
              <a:gd name="connsiteX361-36831" fmla="*/ 1228100 w 4011346"/>
              <a:gd name="connsiteY361-36832" fmla="*/ 588498 h 2020169"/>
              <a:gd name="connsiteX362-36833" fmla="*/ 1258135 w 4011346"/>
              <a:gd name="connsiteY362-36834" fmla="*/ 598510 h 2020169"/>
              <a:gd name="connsiteX363-36835" fmla="*/ 1258135 w 4011346"/>
              <a:gd name="connsiteY363-36836" fmla="*/ 618534 h 2020169"/>
              <a:gd name="connsiteX364-36837" fmla="*/ 1198065 w 4011346"/>
              <a:gd name="connsiteY364-36838" fmla="*/ 595173 h 2020169"/>
              <a:gd name="connsiteX365-36839" fmla="*/ 1181379 w 4011346"/>
              <a:gd name="connsiteY365-36840" fmla="*/ 595173 h 2020169"/>
              <a:gd name="connsiteX366-36841" fmla="*/ 1178041 w 4011346"/>
              <a:gd name="connsiteY366-36842" fmla="*/ 551789 h 2020169"/>
              <a:gd name="connsiteX367-36843" fmla="*/ 1171367 w 4011346"/>
              <a:gd name="connsiteY367-36844" fmla="*/ 465021 h 2020169"/>
              <a:gd name="connsiteX368-36845" fmla="*/ 1161355 w 4011346"/>
              <a:gd name="connsiteY368-36846" fmla="*/ 535103 h 2020169"/>
              <a:gd name="connsiteX369-36847" fmla="*/ 1137995 w 4011346"/>
              <a:gd name="connsiteY369-36848" fmla="*/ 565138 h 2020169"/>
              <a:gd name="connsiteX370-36849" fmla="*/ 1158018 w 4011346"/>
              <a:gd name="connsiteY370-36850" fmla="*/ 611859 h 2020169"/>
              <a:gd name="connsiteX371-36851" fmla="*/ 1158018 w 4011346"/>
              <a:gd name="connsiteY371-36852" fmla="*/ 645231 h 2020169"/>
              <a:gd name="connsiteX372-36853" fmla="*/ 1141332 w 4011346"/>
              <a:gd name="connsiteY372-36854" fmla="*/ 695290 h 2020169"/>
              <a:gd name="connsiteX373-36855" fmla="*/ 1154681 w 4011346"/>
              <a:gd name="connsiteY373-36856" fmla="*/ 728662 h 2020169"/>
              <a:gd name="connsiteX374-36857" fmla="*/ 1184716 w 4011346"/>
              <a:gd name="connsiteY374-36858" fmla="*/ 735336 h 2020169"/>
              <a:gd name="connsiteX375-36859" fmla="*/ 1221425 w 4011346"/>
              <a:gd name="connsiteY375-36860" fmla="*/ 742011 h 2020169"/>
              <a:gd name="connsiteX376-36861" fmla="*/ 1241449 w 4011346"/>
              <a:gd name="connsiteY376-36862" fmla="*/ 765371 h 2020169"/>
              <a:gd name="connsiteX377-36863" fmla="*/ 1258135 w 4011346"/>
              <a:gd name="connsiteY377-36864" fmla="*/ 808755 h 2020169"/>
              <a:gd name="connsiteX378-36865" fmla="*/ 1258135 w 4011346"/>
              <a:gd name="connsiteY378-36866" fmla="*/ 808755 h 2020169"/>
              <a:gd name="connsiteX379-36867" fmla="*/ 1254798 w 4011346"/>
              <a:gd name="connsiteY379-36868" fmla="*/ 842128 h 2020169"/>
              <a:gd name="connsiteX380-36869" fmla="*/ 1274821 w 4011346"/>
              <a:gd name="connsiteY380-36870" fmla="*/ 862151 h 2020169"/>
              <a:gd name="connsiteX381-36871" fmla="*/ 1244786 w 4011346"/>
              <a:gd name="connsiteY381-36872" fmla="*/ 868826 h 2020169"/>
              <a:gd name="connsiteX382-36873" fmla="*/ 1224763 w 4011346"/>
              <a:gd name="connsiteY382-36874" fmla="*/ 828779 h 2020169"/>
              <a:gd name="connsiteX383-36875" fmla="*/ 1224763 w 4011346"/>
              <a:gd name="connsiteY383-36876" fmla="*/ 788732 h 2020169"/>
              <a:gd name="connsiteX384-36877" fmla="*/ 1194727 w 4011346"/>
              <a:gd name="connsiteY384-36878" fmla="*/ 752023 h 2020169"/>
              <a:gd name="connsiteX385-36879" fmla="*/ 1164692 w 4011346"/>
              <a:gd name="connsiteY385-36880" fmla="*/ 795407 h 2020169"/>
              <a:gd name="connsiteX386-36881" fmla="*/ 1178041 w 4011346"/>
              <a:gd name="connsiteY386-36882" fmla="*/ 838790 h 2020169"/>
              <a:gd name="connsiteX387-36883" fmla="*/ 1137995 w 4011346"/>
              <a:gd name="connsiteY387-36884" fmla="*/ 895523 h 2020169"/>
              <a:gd name="connsiteX388-36885" fmla="*/ 1097948 w 4011346"/>
              <a:gd name="connsiteY388-36886" fmla="*/ 952256 h 2020169"/>
              <a:gd name="connsiteX389-36887" fmla="*/ 1007843 w 4011346"/>
              <a:gd name="connsiteY389-36888" fmla="*/ 915547 h 2020169"/>
              <a:gd name="connsiteX390-36889" fmla="*/ 1074587 w 4011346"/>
              <a:gd name="connsiteY390-36890" fmla="*/ 912209 h 2020169"/>
              <a:gd name="connsiteX391-36891" fmla="*/ 1107960 w 4011346"/>
              <a:gd name="connsiteY391-36892" fmla="*/ 848802 h 2020169"/>
              <a:gd name="connsiteX392-36893" fmla="*/ 1121309 w 4011346"/>
              <a:gd name="connsiteY392-36894" fmla="*/ 805418 h 2020169"/>
              <a:gd name="connsiteX393-36895" fmla="*/ 1127983 w 4011346"/>
              <a:gd name="connsiteY393-36896" fmla="*/ 772046 h 2020169"/>
              <a:gd name="connsiteX394-36897" fmla="*/ 1117971 w 4011346"/>
              <a:gd name="connsiteY394-36898" fmla="*/ 755360 h 2020169"/>
              <a:gd name="connsiteX395-36899" fmla="*/ 1114634 w 4011346"/>
              <a:gd name="connsiteY395-36900" fmla="*/ 705301 h 2020169"/>
              <a:gd name="connsiteX396-36901" fmla="*/ 1104622 w 4011346"/>
              <a:gd name="connsiteY396-36902" fmla="*/ 625208 h 2020169"/>
              <a:gd name="connsiteX397-36903" fmla="*/ 1101285 w 4011346"/>
              <a:gd name="connsiteY397-36904" fmla="*/ 565138 h 2020169"/>
              <a:gd name="connsiteX398-36905" fmla="*/ 1124646 w 4011346"/>
              <a:gd name="connsiteY398-36906" fmla="*/ 471696 h 2020169"/>
              <a:gd name="connsiteX399-36907" fmla="*/ 1031203 w 4011346"/>
              <a:gd name="connsiteY399-36908" fmla="*/ 461684 h 2020169"/>
              <a:gd name="connsiteX400-36909" fmla="*/ 1014517 w 4011346"/>
              <a:gd name="connsiteY400-36910" fmla="*/ 518417 h 2020169"/>
              <a:gd name="connsiteX401-36911" fmla="*/ 1024529 w 4011346"/>
              <a:gd name="connsiteY401-36912" fmla="*/ 565138 h 2020169"/>
              <a:gd name="connsiteX402-36913" fmla="*/ 981145 w 4011346"/>
              <a:gd name="connsiteY402-36914" fmla="*/ 618534 h 2020169"/>
              <a:gd name="connsiteX403-36915" fmla="*/ 991157 w 4011346"/>
              <a:gd name="connsiteY403-36916" fmla="*/ 655243 h 2020169"/>
              <a:gd name="connsiteX404-36917" fmla="*/ 981145 w 4011346"/>
              <a:gd name="connsiteY404-36918" fmla="*/ 701964 h 2020169"/>
              <a:gd name="connsiteX405-36919" fmla="*/ 1001168 w 4011346"/>
              <a:gd name="connsiteY405-36920" fmla="*/ 725325 h 2020169"/>
              <a:gd name="connsiteX406-36921" fmla="*/ 1017854 w 4011346"/>
              <a:gd name="connsiteY406-36922" fmla="*/ 772046 h 2020169"/>
              <a:gd name="connsiteX407-36923" fmla="*/ 1047890 w 4011346"/>
              <a:gd name="connsiteY407-36924" fmla="*/ 758697 h 2020169"/>
              <a:gd name="connsiteX408-36925" fmla="*/ 1014517 w 4011346"/>
              <a:gd name="connsiteY408-36926" fmla="*/ 812093 h 2020169"/>
              <a:gd name="connsiteX409-36927" fmla="*/ 957784 w 4011346"/>
              <a:gd name="connsiteY409-36928" fmla="*/ 758697 h 2020169"/>
              <a:gd name="connsiteX410-36929" fmla="*/ 884365 w 4011346"/>
              <a:gd name="connsiteY410-36930" fmla="*/ 721988 h 2020169"/>
              <a:gd name="connsiteX411-36931" fmla="*/ 824295 w 4011346"/>
              <a:gd name="connsiteY411-36932" fmla="*/ 698627 h 2020169"/>
              <a:gd name="connsiteX412-36933" fmla="*/ 810946 w 4011346"/>
              <a:gd name="connsiteY412-36934" fmla="*/ 735336 h 2020169"/>
              <a:gd name="connsiteX413-36935" fmla="*/ 827633 w 4011346"/>
              <a:gd name="connsiteY413-36936" fmla="*/ 772046 h 2020169"/>
              <a:gd name="connsiteX414-36937" fmla="*/ 814284 w 4011346"/>
              <a:gd name="connsiteY414-36938" fmla="*/ 795407 h 2020169"/>
              <a:gd name="connsiteX415-36939" fmla="*/ 800935 w 4011346"/>
              <a:gd name="connsiteY415-36940" fmla="*/ 812093 h 2020169"/>
              <a:gd name="connsiteX416-36941" fmla="*/ 770900 w 4011346"/>
              <a:gd name="connsiteY416-36942" fmla="*/ 755360 h 2020169"/>
              <a:gd name="connsiteX417-36943" fmla="*/ 744202 w 4011346"/>
              <a:gd name="connsiteY417-36944" fmla="*/ 792069 h 2020169"/>
              <a:gd name="connsiteX418-36945" fmla="*/ 707492 w 4011346"/>
              <a:gd name="connsiteY418-36946" fmla="*/ 785395 h 2020169"/>
              <a:gd name="connsiteX419-36947" fmla="*/ 654097 w 4011346"/>
              <a:gd name="connsiteY419-36948" fmla="*/ 822104 h 2020169"/>
              <a:gd name="connsiteX420-36949" fmla="*/ 644085 w 4011346"/>
              <a:gd name="connsiteY420-36950" fmla="*/ 798744 h 2020169"/>
              <a:gd name="connsiteX421-36951" fmla="*/ 654097 w 4011346"/>
              <a:gd name="connsiteY421-36952" fmla="*/ 762034 h 2020169"/>
              <a:gd name="connsiteX422-36953" fmla="*/ 614050 w 4011346"/>
              <a:gd name="connsiteY422-36954" fmla="*/ 798744 h 2020169"/>
              <a:gd name="connsiteX423-36955" fmla="*/ 594027 w 4011346"/>
              <a:gd name="connsiteY423-36956" fmla="*/ 798744 h 2020169"/>
              <a:gd name="connsiteX424-36957" fmla="*/ 533957 w 4011346"/>
              <a:gd name="connsiteY424-36958" fmla="*/ 832116 h 2020169"/>
              <a:gd name="connsiteX425-36959" fmla="*/ 510596 w 4011346"/>
              <a:gd name="connsiteY425-36960" fmla="*/ 855477 h 2020169"/>
              <a:gd name="connsiteX426-36961" fmla="*/ 500584 w 4011346"/>
              <a:gd name="connsiteY426-36962" fmla="*/ 902198 h 2020169"/>
              <a:gd name="connsiteX427-36963" fmla="*/ 450526 w 4011346"/>
              <a:gd name="connsiteY427-36964" fmla="*/ 888849 h 2020169"/>
              <a:gd name="connsiteX428-36965" fmla="*/ 433840 w 4011346"/>
              <a:gd name="connsiteY428-36966" fmla="*/ 852139 h 2020169"/>
              <a:gd name="connsiteX429-36967" fmla="*/ 467212 w 4011346"/>
              <a:gd name="connsiteY429-36968" fmla="*/ 822104 h 2020169"/>
              <a:gd name="connsiteX430-36969" fmla="*/ 453863 w 4011346"/>
              <a:gd name="connsiteY430-36970" fmla="*/ 798744 h 2020169"/>
              <a:gd name="connsiteX431-36971" fmla="*/ 390456 w 4011346"/>
              <a:gd name="connsiteY431-36972" fmla="*/ 768709 h 2020169"/>
              <a:gd name="connsiteX432-36973" fmla="*/ 417154 w 4011346"/>
              <a:gd name="connsiteY432-36974" fmla="*/ 818767 h 2020169"/>
              <a:gd name="connsiteX433-36975" fmla="*/ 407142 w 4011346"/>
              <a:gd name="connsiteY433-36976" fmla="*/ 862151 h 2020169"/>
              <a:gd name="connsiteX434-36977" fmla="*/ 413817 w 4011346"/>
              <a:gd name="connsiteY434-36978" fmla="*/ 898861 h 2020169"/>
              <a:gd name="connsiteX435-36979" fmla="*/ 427165 w 4011346"/>
              <a:gd name="connsiteY435-36980" fmla="*/ 922221 h 2020169"/>
              <a:gd name="connsiteX436-36981" fmla="*/ 413817 w 4011346"/>
              <a:gd name="connsiteY436-36982" fmla="*/ 952256 h 2020169"/>
              <a:gd name="connsiteX437-36983" fmla="*/ 390456 w 4011346"/>
              <a:gd name="connsiteY437-36984" fmla="*/ 928896 h 2020169"/>
              <a:gd name="connsiteX438-36985" fmla="*/ 360421 w 4011346"/>
              <a:gd name="connsiteY438-36986" fmla="*/ 925558 h 2020169"/>
              <a:gd name="connsiteX439-36987" fmla="*/ 333723 w 4011346"/>
              <a:gd name="connsiteY439-36988" fmla="*/ 965605 h 2020169"/>
              <a:gd name="connsiteX440-36989" fmla="*/ 307025 w 4011346"/>
              <a:gd name="connsiteY440-36990" fmla="*/ 985628 h 2020169"/>
              <a:gd name="connsiteX441-36991" fmla="*/ 320374 w 4011346"/>
              <a:gd name="connsiteY441-36992" fmla="*/ 1012326 h 2020169"/>
              <a:gd name="connsiteX442-36993" fmla="*/ 303688 w 4011346"/>
              <a:gd name="connsiteY442-36994" fmla="*/ 1035687 h 2020169"/>
              <a:gd name="connsiteX443-36995" fmla="*/ 233606 w 4011346"/>
              <a:gd name="connsiteY443-36996" fmla="*/ 998977 h 2020169"/>
              <a:gd name="connsiteX444-36997" fmla="*/ 243618 w 4011346"/>
              <a:gd name="connsiteY444-36998" fmla="*/ 1049036 h 2020169"/>
              <a:gd name="connsiteX445-36999" fmla="*/ 263641 w 4011346"/>
              <a:gd name="connsiteY445-37000" fmla="*/ 1069059 h 2020169"/>
              <a:gd name="connsiteX446-37001" fmla="*/ 250292 w 4011346"/>
              <a:gd name="connsiteY446-37002" fmla="*/ 1082408 h 2020169"/>
              <a:gd name="connsiteX447-37003" fmla="*/ 193560 w 4011346"/>
              <a:gd name="connsiteY447-37004" fmla="*/ 1045698 h 2020169"/>
              <a:gd name="connsiteX448-37005" fmla="*/ 170199 w 4011346"/>
              <a:gd name="connsiteY448-37006" fmla="*/ 1005652 h 2020169"/>
              <a:gd name="connsiteX449-37007" fmla="*/ 170199 w 4011346"/>
              <a:gd name="connsiteY449-37008" fmla="*/ 958931 h 2020169"/>
              <a:gd name="connsiteX450-37009" fmla="*/ 133490 w 4011346"/>
              <a:gd name="connsiteY450-37010" fmla="*/ 882174 h 2020169"/>
              <a:gd name="connsiteX451-37011" fmla="*/ 196897 w 4011346"/>
              <a:gd name="connsiteY451-37012" fmla="*/ 912209 h 2020169"/>
              <a:gd name="connsiteX452-37013" fmla="*/ 256967 w 4011346"/>
              <a:gd name="connsiteY452-37014" fmla="*/ 942244 h 2020169"/>
              <a:gd name="connsiteX453-37015" fmla="*/ 293676 w 4011346"/>
              <a:gd name="connsiteY453-37016" fmla="*/ 945582 h 2020169"/>
              <a:gd name="connsiteX454-37017" fmla="*/ 327049 w 4011346"/>
              <a:gd name="connsiteY454-37018" fmla="*/ 915547 h 2020169"/>
              <a:gd name="connsiteX455-37019" fmla="*/ 343735 w 4011346"/>
              <a:gd name="connsiteY455-37020" fmla="*/ 878837 h 2020169"/>
              <a:gd name="connsiteX456-37021" fmla="*/ 333723 w 4011346"/>
              <a:gd name="connsiteY456-37022" fmla="*/ 828779 h 2020169"/>
              <a:gd name="connsiteX457-37023" fmla="*/ 290339 w 4011346"/>
              <a:gd name="connsiteY457-37024" fmla="*/ 808755 h 2020169"/>
              <a:gd name="connsiteX458-37025" fmla="*/ 236944 w 4011346"/>
              <a:gd name="connsiteY458-37026" fmla="*/ 762034 h 2020169"/>
              <a:gd name="connsiteX459-37027" fmla="*/ 133490 w 4011346"/>
              <a:gd name="connsiteY459-37028" fmla="*/ 705301 h 2020169"/>
              <a:gd name="connsiteX0-37029" fmla="*/ 133490 w 4011346"/>
              <a:gd name="connsiteY0-37030" fmla="*/ 705301 h 2020169"/>
              <a:gd name="connsiteX1-37031" fmla="*/ 46722 w 4011346"/>
              <a:gd name="connsiteY1-37032" fmla="*/ 735336 h 2020169"/>
              <a:gd name="connsiteX2-37033" fmla="*/ 33373 w 4011346"/>
              <a:gd name="connsiteY2-37034" fmla="*/ 765371 h 2020169"/>
              <a:gd name="connsiteX3-37035" fmla="*/ 43384 w 4011346"/>
              <a:gd name="connsiteY3-37036" fmla="*/ 795407 h 2020169"/>
              <a:gd name="connsiteX4-37037" fmla="*/ 60071 w 4011346"/>
              <a:gd name="connsiteY4-37038" fmla="*/ 822104 h 2020169"/>
              <a:gd name="connsiteX5-37039" fmla="*/ 73419 w 4011346"/>
              <a:gd name="connsiteY5-37040" fmla="*/ 852139 h 2020169"/>
              <a:gd name="connsiteX6-37041" fmla="*/ 56733 w 4011346"/>
              <a:gd name="connsiteY6-37042" fmla="*/ 875500 h 2020169"/>
              <a:gd name="connsiteX7-37043" fmla="*/ 76757 w 4011346"/>
              <a:gd name="connsiteY7-37044" fmla="*/ 955593 h 2020169"/>
              <a:gd name="connsiteX8-37045" fmla="*/ 66745 w 4011346"/>
              <a:gd name="connsiteY8-37046" fmla="*/ 972280 h 2020169"/>
              <a:gd name="connsiteX9-37047" fmla="*/ 70082 w 4011346"/>
              <a:gd name="connsiteY9-37048" fmla="*/ 998977 h 2020169"/>
              <a:gd name="connsiteX10-37049" fmla="*/ 70082 w 4011346"/>
              <a:gd name="connsiteY10-37050" fmla="*/ 1039024 h 2020169"/>
              <a:gd name="connsiteX11-37051" fmla="*/ 80094 w 4011346"/>
              <a:gd name="connsiteY11-37052" fmla="*/ 1059047 h 2020169"/>
              <a:gd name="connsiteX12-37053" fmla="*/ 76757 w 4011346"/>
              <a:gd name="connsiteY12-37054" fmla="*/ 1082408 h 2020169"/>
              <a:gd name="connsiteX13-37055" fmla="*/ 106792 w 4011346"/>
              <a:gd name="connsiteY13-37056" fmla="*/ 1115780 h 2020169"/>
              <a:gd name="connsiteX14-37057" fmla="*/ 106792 w 4011346"/>
              <a:gd name="connsiteY14-37058" fmla="*/ 1145815 h 2020169"/>
              <a:gd name="connsiteX15-37059" fmla="*/ 13349 w 4011346"/>
              <a:gd name="connsiteY15-37060" fmla="*/ 1235920 h 2020169"/>
              <a:gd name="connsiteX16-37061" fmla="*/ 33373 w 4011346"/>
              <a:gd name="connsiteY16-37062" fmla="*/ 1269293 h 2020169"/>
              <a:gd name="connsiteX17-37063" fmla="*/ 33373 w 4011346"/>
              <a:gd name="connsiteY17-37064" fmla="*/ 1269293 h 2020169"/>
              <a:gd name="connsiteX18-37065" fmla="*/ 16687 w 4011346"/>
              <a:gd name="connsiteY18-37066" fmla="*/ 1299328 h 2020169"/>
              <a:gd name="connsiteX19-37067" fmla="*/ 3338 w 4011346"/>
              <a:gd name="connsiteY19-37068" fmla="*/ 1329363 h 2020169"/>
              <a:gd name="connsiteX20-37069" fmla="*/ 0 w 4011346"/>
              <a:gd name="connsiteY20-37070" fmla="*/ 1389433 h 2020169"/>
              <a:gd name="connsiteX21-37071" fmla="*/ 16687 w 4011346"/>
              <a:gd name="connsiteY21-37072" fmla="*/ 1432817 h 2020169"/>
              <a:gd name="connsiteX22-37073" fmla="*/ 20024 w 4011346"/>
              <a:gd name="connsiteY22-37074" fmla="*/ 1466189 h 2020169"/>
              <a:gd name="connsiteX23-37075" fmla="*/ 56733 w 4011346"/>
              <a:gd name="connsiteY23-37076" fmla="*/ 1476201 h 2020169"/>
              <a:gd name="connsiteX24-37077" fmla="*/ 116803 w 4011346"/>
              <a:gd name="connsiteY24-37078" fmla="*/ 1562969 h 2020169"/>
              <a:gd name="connsiteX25-37079" fmla="*/ 96780 w 4011346"/>
              <a:gd name="connsiteY25-37080" fmla="*/ 1586329 h 2020169"/>
              <a:gd name="connsiteX26-37081" fmla="*/ 93443 w 4011346"/>
              <a:gd name="connsiteY26-37082" fmla="*/ 1616364 h 2020169"/>
              <a:gd name="connsiteX27-37083" fmla="*/ 120141 w 4011346"/>
              <a:gd name="connsiteY27-37084" fmla="*/ 1619701 h 2020169"/>
              <a:gd name="connsiteX28-37085" fmla="*/ 160187 w 4011346"/>
              <a:gd name="connsiteY28-37086" fmla="*/ 1633050 h 2020169"/>
              <a:gd name="connsiteX29-37087" fmla="*/ 186885 w 4011346"/>
              <a:gd name="connsiteY29-37088" fmla="*/ 1646399 h 2020169"/>
              <a:gd name="connsiteX30-37089" fmla="*/ 213583 w 4011346"/>
              <a:gd name="connsiteY30-37090" fmla="*/ 1676434 h 2020169"/>
              <a:gd name="connsiteX31-37091" fmla="*/ 243618 w 4011346"/>
              <a:gd name="connsiteY31-37092" fmla="*/ 1679771 h 2020169"/>
              <a:gd name="connsiteX32-37093" fmla="*/ 287002 w 4011346"/>
              <a:gd name="connsiteY32-37094" fmla="*/ 1709807 h 2020169"/>
              <a:gd name="connsiteX33-37095" fmla="*/ 310363 w 4011346"/>
              <a:gd name="connsiteY33-37096" fmla="*/ 1719818 h 2020169"/>
              <a:gd name="connsiteX34-37097" fmla="*/ 310363 w 4011346"/>
              <a:gd name="connsiteY34-37098" fmla="*/ 1756528 h 2020169"/>
              <a:gd name="connsiteX35-37099" fmla="*/ 270316 w 4011346"/>
              <a:gd name="connsiteY35-37100" fmla="*/ 1796574 h 2020169"/>
              <a:gd name="connsiteX36-37101" fmla="*/ 280327 w 4011346"/>
              <a:gd name="connsiteY36-37102" fmla="*/ 1819935 h 2020169"/>
              <a:gd name="connsiteX37-37103" fmla="*/ 273653 w 4011346"/>
              <a:gd name="connsiteY37-37104" fmla="*/ 1839958 h 2020169"/>
              <a:gd name="connsiteX38-37105" fmla="*/ 266979 w 4011346"/>
              <a:gd name="connsiteY38-37106" fmla="*/ 1856644 h 2020169"/>
              <a:gd name="connsiteX39-37107" fmla="*/ 240281 w 4011346"/>
              <a:gd name="connsiteY39-37108" fmla="*/ 1896691 h 2020169"/>
              <a:gd name="connsiteX40-37109" fmla="*/ 307025 w 4011346"/>
              <a:gd name="connsiteY40-37110" fmla="*/ 1933401 h 2020169"/>
              <a:gd name="connsiteX41-37111" fmla="*/ 337060 w 4011346"/>
              <a:gd name="connsiteY41-37112" fmla="*/ 1940075 h 2020169"/>
              <a:gd name="connsiteX42-37113" fmla="*/ 360421 w 4011346"/>
              <a:gd name="connsiteY42-37114" fmla="*/ 1946750 h 2020169"/>
              <a:gd name="connsiteX43-37115" fmla="*/ 380444 w 4011346"/>
              <a:gd name="connsiteY43-37116" fmla="*/ 1953424 h 2020169"/>
              <a:gd name="connsiteX44-37117" fmla="*/ 407142 w 4011346"/>
              <a:gd name="connsiteY44-37118" fmla="*/ 1973447 h 2020169"/>
              <a:gd name="connsiteX45-37119" fmla="*/ 437177 w 4011346"/>
              <a:gd name="connsiteY45-37120" fmla="*/ 1970110 h 2020169"/>
              <a:gd name="connsiteX46-37121" fmla="*/ 507259 w 4011346"/>
              <a:gd name="connsiteY46-37122" fmla="*/ 2020169 h 2020169"/>
              <a:gd name="connsiteX47-37123" fmla="*/ 517271 w 4011346"/>
              <a:gd name="connsiteY47-37124" fmla="*/ 2006820 h 2020169"/>
              <a:gd name="connsiteX48-37125" fmla="*/ 507259 w 4011346"/>
              <a:gd name="connsiteY48-37126" fmla="*/ 1966773 h 2020169"/>
              <a:gd name="connsiteX49-37127" fmla="*/ 500584 w 4011346"/>
              <a:gd name="connsiteY49-37128" fmla="*/ 1933401 h 2020169"/>
              <a:gd name="connsiteX50-37129" fmla="*/ 483898 w 4011346"/>
              <a:gd name="connsiteY50-37130" fmla="*/ 1890017 h 2020169"/>
              <a:gd name="connsiteX51-37131" fmla="*/ 513933 w 4011346"/>
              <a:gd name="connsiteY51-37132" fmla="*/ 1869993 h 2020169"/>
              <a:gd name="connsiteX52-37133" fmla="*/ 547306 w 4011346"/>
              <a:gd name="connsiteY52-37134" fmla="*/ 1846633 h 2020169"/>
              <a:gd name="connsiteX53-37135" fmla="*/ 527282 w 4011346"/>
              <a:gd name="connsiteY53-37136" fmla="*/ 1829947 h 2020169"/>
              <a:gd name="connsiteX54-37137" fmla="*/ 517271 w 4011346"/>
              <a:gd name="connsiteY54-37138" fmla="*/ 1796574 h 2020169"/>
              <a:gd name="connsiteX55-37139" fmla="*/ 480561 w 4011346"/>
              <a:gd name="connsiteY55-37140" fmla="*/ 1779888 h 2020169"/>
              <a:gd name="connsiteX56-37141" fmla="*/ 470549 w 4011346"/>
              <a:gd name="connsiteY56-37142" fmla="*/ 1759865 h 2020169"/>
              <a:gd name="connsiteX57-37143" fmla="*/ 480561 w 4011346"/>
              <a:gd name="connsiteY57-37144" fmla="*/ 1729830 h 2020169"/>
              <a:gd name="connsiteX58-37145" fmla="*/ 490573 w 4011346"/>
              <a:gd name="connsiteY58-37146" fmla="*/ 1689783 h 2020169"/>
              <a:gd name="connsiteX59-37147" fmla="*/ 513933 w 4011346"/>
              <a:gd name="connsiteY59-37148" fmla="*/ 1709807 h 2020169"/>
              <a:gd name="connsiteX60-37149" fmla="*/ 520608 w 4011346"/>
              <a:gd name="connsiteY60-37150" fmla="*/ 1693120 h 2020169"/>
              <a:gd name="connsiteX61-37151" fmla="*/ 543968 w 4011346"/>
              <a:gd name="connsiteY61-37152" fmla="*/ 1656411 h 2020169"/>
              <a:gd name="connsiteX62-37153" fmla="*/ 574003 w 4011346"/>
              <a:gd name="connsiteY62-37154" fmla="*/ 1639725 h 2020169"/>
              <a:gd name="connsiteX63-37155" fmla="*/ 590690 w 4011346"/>
              <a:gd name="connsiteY63-37156" fmla="*/ 1653074 h 2020169"/>
              <a:gd name="connsiteX64-37157" fmla="*/ 610713 w 4011346"/>
              <a:gd name="connsiteY64-37158" fmla="*/ 1626376 h 2020169"/>
              <a:gd name="connsiteX65-37159" fmla="*/ 630736 w 4011346"/>
              <a:gd name="connsiteY65-37160" fmla="*/ 1653074 h 2020169"/>
              <a:gd name="connsiteX66-37161" fmla="*/ 657434 w 4011346"/>
              <a:gd name="connsiteY66-37162" fmla="*/ 1676434 h 2020169"/>
              <a:gd name="connsiteX67-37163" fmla="*/ 674120 w 4011346"/>
              <a:gd name="connsiteY67-37164" fmla="*/ 1683109 h 2020169"/>
              <a:gd name="connsiteX68-37165" fmla="*/ 697481 w 4011346"/>
              <a:gd name="connsiteY68-37166" fmla="*/ 1683109 h 2020169"/>
              <a:gd name="connsiteX69-37167" fmla="*/ 717504 w 4011346"/>
              <a:gd name="connsiteY69-37168" fmla="*/ 1669760 h 2020169"/>
              <a:gd name="connsiteX70-37169" fmla="*/ 744202 w 4011346"/>
              <a:gd name="connsiteY70-37170" fmla="*/ 1669760 h 2020169"/>
              <a:gd name="connsiteX71-37171" fmla="*/ 760888 w 4011346"/>
              <a:gd name="connsiteY71-37172" fmla="*/ 1666423 h 2020169"/>
              <a:gd name="connsiteX72-37173" fmla="*/ 790923 w 4011346"/>
              <a:gd name="connsiteY72-37174" fmla="*/ 1699795 h 2020169"/>
              <a:gd name="connsiteX73-37175" fmla="*/ 797598 w 4011346"/>
              <a:gd name="connsiteY73-37176" fmla="*/ 1673097 h 2020169"/>
              <a:gd name="connsiteX74-37177" fmla="*/ 817621 w 4011346"/>
              <a:gd name="connsiteY74-37178" fmla="*/ 1689783 h 2020169"/>
              <a:gd name="connsiteX75-37179" fmla="*/ 837644 w 4011346"/>
              <a:gd name="connsiteY75-37180" fmla="*/ 1666423 h 2020169"/>
              <a:gd name="connsiteX76-37181" fmla="*/ 827633 w 4011346"/>
              <a:gd name="connsiteY76-37182" fmla="*/ 1646399 h 2020169"/>
              <a:gd name="connsiteX77-37183" fmla="*/ 810946 w 4011346"/>
              <a:gd name="connsiteY77-37184" fmla="*/ 1633050 h 2020169"/>
              <a:gd name="connsiteX78-37185" fmla="*/ 810946 w 4011346"/>
              <a:gd name="connsiteY78-37186" fmla="*/ 1606353 h 2020169"/>
              <a:gd name="connsiteX79-37187" fmla="*/ 810946 w 4011346"/>
              <a:gd name="connsiteY79-37188" fmla="*/ 1593004 h 2020169"/>
              <a:gd name="connsiteX80-37189" fmla="*/ 830970 w 4011346"/>
              <a:gd name="connsiteY80-37190" fmla="*/ 1589666 h 2020169"/>
              <a:gd name="connsiteX81-37191" fmla="*/ 840981 w 4011346"/>
              <a:gd name="connsiteY81-37192" fmla="*/ 1586329 h 2020169"/>
              <a:gd name="connsiteX82-37193" fmla="*/ 820958 w 4011346"/>
              <a:gd name="connsiteY82-37194" fmla="*/ 1549620 h 2020169"/>
              <a:gd name="connsiteX83-37195" fmla="*/ 854330 w 4011346"/>
              <a:gd name="connsiteY83-37196" fmla="*/ 1542945 h 2020169"/>
              <a:gd name="connsiteX84-37197" fmla="*/ 891040 w 4011346"/>
              <a:gd name="connsiteY84-37198" fmla="*/ 1549620 h 2020169"/>
              <a:gd name="connsiteX85-37199" fmla="*/ 964459 w 4011346"/>
              <a:gd name="connsiteY85-37200" fmla="*/ 1506236 h 2020169"/>
              <a:gd name="connsiteX86-37201" fmla="*/ 1001168 w 4011346"/>
              <a:gd name="connsiteY86-37202" fmla="*/ 1506236 h 2020169"/>
              <a:gd name="connsiteX87-37203" fmla="*/ 1027866 w 4011346"/>
              <a:gd name="connsiteY87-37204" fmla="*/ 1482875 h 2020169"/>
              <a:gd name="connsiteX88-37205" fmla="*/ 1047890 w 4011346"/>
              <a:gd name="connsiteY88-37206" fmla="*/ 1492887 h 2020169"/>
              <a:gd name="connsiteX89-37207" fmla="*/ 1067913 w 4011346"/>
              <a:gd name="connsiteY89-37208" fmla="*/ 1502898 h 2020169"/>
              <a:gd name="connsiteX90-37209" fmla="*/ 1087936 w 4011346"/>
              <a:gd name="connsiteY90-37210" fmla="*/ 1529596 h 2020169"/>
              <a:gd name="connsiteX91-37211" fmla="*/ 1074587 w 4011346"/>
              <a:gd name="connsiteY91-37212" fmla="*/ 1542945 h 2020169"/>
              <a:gd name="connsiteX92-37213" fmla="*/ 1104622 w 4011346"/>
              <a:gd name="connsiteY92-37214" fmla="*/ 1542945 h 2020169"/>
              <a:gd name="connsiteX93-37215" fmla="*/ 1107960 w 4011346"/>
              <a:gd name="connsiteY93-37216" fmla="*/ 1559631 h 2020169"/>
              <a:gd name="connsiteX94-37217" fmla="*/ 1121309 w 4011346"/>
              <a:gd name="connsiteY94-37218" fmla="*/ 1542945 h 2020169"/>
              <a:gd name="connsiteX95-37219" fmla="*/ 1134657 w 4011346"/>
              <a:gd name="connsiteY95-37220" fmla="*/ 1556294 h 2020169"/>
              <a:gd name="connsiteX96-37221" fmla="*/ 1134657 w 4011346"/>
              <a:gd name="connsiteY96-37222" fmla="*/ 1576317 h 2020169"/>
              <a:gd name="connsiteX97-37223" fmla="*/ 1148006 w 4011346"/>
              <a:gd name="connsiteY97-37224" fmla="*/ 1572980 h 2020169"/>
              <a:gd name="connsiteX98-37225" fmla="*/ 1208076 w 4011346"/>
              <a:gd name="connsiteY98-37226" fmla="*/ 1526259 h 2020169"/>
              <a:gd name="connsiteX99-37227" fmla="*/ 1211414 w 4011346"/>
              <a:gd name="connsiteY99-37228" fmla="*/ 1546282 h 2020169"/>
              <a:gd name="connsiteX100-37229" fmla="*/ 1244786 w 4011346"/>
              <a:gd name="connsiteY100-37230" fmla="*/ 1566306 h 2020169"/>
              <a:gd name="connsiteX101-37231" fmla="*/ 1264809 w 4011346"/>
              <a:gd name="connsiteY101-37232" fmla="*/ 1596341 h 2020169"/>
              <a:gd name="connsiteX102-37233" fmla="*/ 1298181 w 4011346"/>
              <a:gd name="connsiteY102-37234" fmla="*/ 1703132 h 2020169"/>
              <a:gd name="connsiteX103-37235" fmla="*/ 1308193 w 4011346"/>
              <a:gd name="connsiteY103-37236" fmla="*/ 1659748 h 2020169"/>
              <a:gd name="connsiteX104-37237" fmla="*/ 1344903 w 4011346"/>
              <a:gd name="connsiteY104-37238" fmla="*/ 1679771 h 2020169"/>
              <a:gd name="connsiteX105-37239" fmla="*/ 1388287 w 4011346"/>
              <a:gd name="connsiteY105-37240" fmla="*/ 1679771 h 2020169"/>
              <a:gd name="connsiteX106-37241" fmla="*/ 1394961 w 4011346"/>
              <a:gd name="connsiteY106-37242" fmla="*/ 1703132 h 2020169"/>
              <a:gd name="connsiteX107-37243" fmla="*/ 1435008 w 4011346"/>
              <a:gd name="connsiteY107-37244" fmla="*/ 1726493 h 2020169"/>
              <a:gd name="connsiteX108-37245" fmla="*/ 1465043 w 4011346"/>
              <a:gd name="connsiteY108-37246" fmla="*/ 1726493 h 2020169"/>
              <a:gd name="connsiteX109-37247" fmla="*/ 1491741 w 4011346"/>
              <a:gd name="connsiteY109-37248" fmla="*/ 1739842 h 2020169"/>
              <a:gd name="connsiteX110-37249" fmla="*/ 1535125 w 4011346"/>
              <a:gd name="connsiteY110-37250" fmla="*/ 1696458 h 2020169"/>
              <a:gd name="connsiteX111-37251" fmla="*/ 1571834 w 4011346"/>
              <a:gd name="connsiteY111-37252" fmla="*/ 1676434 h 2020169"/>
              <a:gd name="connsiteX112-37253" fmla="*/ 1608544 w 4011346"/>
              <a:gd name="connsiteY112-37254" fmla="*/ 1679771 h 2020169"/>
              <a:gd name="connsiteX113-37255" fmla="*/ 1655265 w 4011346"/>
              <a:gd name="connsiteY113-37256" fmla="*/ 1693120 h 2020169"/>
              <a:gd name="connsiteX114-37257" fmla="*/ 1681963 w 4011346"/>
              <a:gd name="connsiteY114-37258" fmla="*/ 1709807 h 2020169"/>
              <a:gd name="connsiteX115-37259" fmla="*/ 1735358 w 4011346"/>
              <a:gd name="connsiteY115-37260" fmla="*/ 1703132 h 2020169"/>
              <a:gd name="connsiteX116-37261" fmla="*/ 1745370 w 4011346"/>
              <a:gd name="connsiteY116-37262" fmla="*/ 1683109 h 2020169"/>
              <a:gd name="connsiteX117-37263" fmla="*/ 1738695 w 4011346"/>
              <a:gd name="connsiteY117-37264" fmla="*/ 1663085 h 2020169"/>
              <a:gd name="connsiteX118-37265" fmla="*/ 1765393 w 4011346"/>
              <a:gd name="connsiteY118-37266" fmla="*/ 1636388 h 2020169"/>
              <a:gd name="connsiteX119-37267" fmla="*/ 1778742 w 4011346"/>
              <a:gd name="connsiteY119-37268" fmla="*/ 1633050 h 2020169"/>
              <a:gd name="connsiteX120-37269" fmla="*/ 1812114 w 4011346"/>
              <a:gd name="connsiteY120-37270" fmla="*/ 1649736 h 2020169"/>
              <a:gd name="connsiteX121-37271" fmla="*/ 1852161 w 4011346"/>
              <a:gd name="connsiteY121-37272" fmla="*/ 1663085 h 2020169"/>
              <a:gd name="connsiteX122-37273" fmla="*/ 1858836 w 4011346"/>
              <a:gd name="connsiteY122-37274" fmla="*/ 1689783 h 2020169"/>
              <a:gd name="connsiteX123-37275" fmla="*/ 1872184 w 4011346"/>
              <a:gd name="connsiteY123-37276" fmla="*/ 1696458 h 2020169"/>
              <a:gd name="connsiteX124-37277" fmla="*/ 1902219 w 4011346"/>
              <a:gd name="connsiteY124-37278" fmla="*/ 1699795 h 2020169"/>
              <a:gd name="connsiteX125-37279" fmla="*/ 1932254 w 4011346"/>
              <a:gd name="connsiteY125-37280" fmla="*/ 1683109 h 2020169"/>
              <a:gd name="connsiteX126-37281" fmla="*/ 1962290 w 4011346"/>
              <a:gd name="connsiteY126-37282" fmla="*/ 1696458 h 2020169"/>
              <a:gd name="connsiteX127-37283" fmla="*/ 1985650 w 4011346"/>
              <a:gd name="connsiteY127-37284" fmla="*/ 1709807 h 2020169"/>
              <a:gd name="connsiteX128-37285" fmla="*/ 1995662 w 4011346"/>
              <a:gd name="connsiteY128-37286" fmla="*/ 1719818 h 2020169"/>
              <a:gd name="connsiteX129-37287" fmla="*/ 2032371 w 4011346"/>
              <a:gd name="connsiteY129-37288" fmla="*/ 1739842 h 2020169"/>
              <a:gd name="connsiteX130-37289" fmla="*/ 2069081 w 4011346"/>
              <a:gd name="connsiteY130-37290" fmla="*/ 1736504 h 2020169"/>
              <a:gd name="connsiteX131-37291" fmla="*/ 2142500 w 4011346"/>
              <a:gd name="connsiteY131-37292" fmla="*/ 1693120 h 2020169"/>
              <a:gd name="connsiteX132-37293" fmla="*/ 2195895 w 4011346"/>
              <a:gd name="connsiteY132-37294" fmla="*/ 1706469 h 2020169"/>
              <a:gd name="connsiteX133-37295" fmla="*/ 2225930 w 4011346"/>
              <a:gd name="connsiteY133-37296" fmla="*/ 1716481 h 2020169"/>
              <a:gd name="connsiteX134-37297" fmla="*/ 2259303 w 4011346"/>
              <a:gd name="connsiteY134-37298" fmla="*/ 1703132 h 2020169"/>
              <a:gd name="connsiteX135-37299" fmla="*/ 2262640 w 4011346"/>
              <a:gd name="connsiteY135-37300" fmla="*/ 1676434 h 2020169"/>
              <a:gd name="connsiteX136-37301" fmla="*/ 2282663 w 4011346"/>
              <a:gd name="connsiteY136-37302" fmla="*/ 1646399 h 2020169"/>
              <a:gd name="connsiteX137-37303" fmla="*/ 2299349 w 4011346"/>
              <a:gd name="connsiteY137-37304" fmla="*/ 1593004 h 2020169"/>
              <a:gd name="connsiteX138-37305" fmla="*/ 2282663 w 4011346"/>
              <a:gd name="connsiteY138-37306" fmla="*/ 1596341 h 2020169"/>
              <a:gd name="connsiteX139-37307" fmla="*/ 2312698 w 4011346"/>
              <a:gd name="connsiteY139-37308" fmla="*/ 1569643 h 2020169"/>
              <a:gd name="connsiteX140-37309" fmla="*/ 2339396 w 4011346"/>
              <a:gd name="connsiteY140-37310" fmla="*/ 1566306 h 2020169"/>
              <a:gd name="connsiteX141-37311" fmla="*/ 2396129 w 4011346"/>
              <a:gd name="connsiteY141-37312" fmla="*/ 1576317 h 2020169"/>
              <a:gd name="connsiteX142-37313" fmla="*/ 2436176 w 4011346"/>
              <a:gd name="connsiteY142-37314" fmla="*/ 1603015 h 2020169"/>
              <a:gd name="connsiteX143-37315" fmla="*/ 2462873 w 4011346"/>
              <a:gd name="connsiteY143-37316" fmla="*/ 1633050 h 2020169"/>
              <a:gd name="connsiteX144-37317" fmla="*/ 2469548 w 4011346"/>
              <a:gd name="connsiteY144-37318" fmla="*/ 1669760 h 2020169"/>
              <a:gd name="connsiteX145-37319" fmla="*/ 2476222 w 4011346"/>
              <a:gd name="connsiteY145-37320" fmla="*/ 1709807 h 2020169"/>
              <a:gd name="connsiteX146-37321" fmla="*/ 2486234 w 4011346"/>
              <a:gd name="connsiteY146-37322" fmla="*/ 1729830 h 2020169"/>
              <a:gd name="connsiteX147-37323" fmla="*/ 2529618 w 4011346"/>
              <a:gd name="connsiteY147-37324" fmla="*/ 1743179 h 2020169"/>
              <a:gd name="connsiteX148-37325" fmla="*/ 2549641 w 4011346"/>
              <a:gd name="connsiteY148-37326" fmla="*/ 1763202 h 2020169"/>
              <a:gd name="connsiteX149-37327" fmla="*/ 2562990 w 4011346"/>
              <a:gd name="connsiteY149-37328" fmla="*/ 1796574 h 2020169"/>
              <a:gd name="connsiteX150-37329" fmla="*/ 2586351 w 4011346"/>
              <a:gd name="connsiteY150-37330" fmla="*/ 1789900 h 2020169"/>
              <a:gd name="connsiteX151-37331" fmla="*/ 2606374 w 4011346"/>
              <a:gd name="connsiteY151-37332" fmla="*/ 1779888 h 2020169"/>
              <a:gd name="connsiteX152-37333" fmla="*/ 2639746 w 4011346"/>
              <a:gd name="connsiteY152-37334" fmla="*/ 1763202 h 2020169"/>
              <a:gd name="connsiteX153-37335" fmla="*/ 2643084 w 4011346"/>
              <a:gd name="connsiteY153-37336" fmla="*/ 1779888 h 2020169"/>
              <a:gd name="connsiteX154-37337" fmla="*/ 2626398 w 4011346"/>
              <a:gd name="connsiteY154-37338" fmla="*/ 1809923 h 2020169"/>
              <a:gd name="connsiteX155-37339" fmla="*/ 2616386 w 4011346"/>
              <a:gd name="connsiteY155-37340" fmla="*/ 1846633 h 2020169"/>
              <a:gd name="connsiteX156-37341" fmla="*/ 2603037 w 4011346"/>
              <a:gd name="connsiteY156-37342" fmla="*/ 1900028 h 2020169"/>
              <a:gd name="connsiteX157-37343" fmla="*/ 2579676 w 4011346"/>
              <a:gd name="connsiteY157-37344" fmla="*/ 1873331 h 2020169"/>
              <a:gd name="connsiteX158-37345" fmla="*/ 2552979 w 4011346"/>
              <a:gd name="connsiteY158-37346" fmla="*/ 1896691 h 2020169"/>
              <a:gd name="connsiteX159-37347" fmla="*/ 2559653 w 4011346"/>
              <a:gd name="connsiteY159-37348" fmla="*/ 1923389 h 2020169"/>
              <a:gd name="connsiteX160-37349" fmla="*/ 2559653 w 4011346"/>
              <a:gd name="connsiteY160-37350" fmla="*/ 1960098 h 2020169"/>
              <a:gd name="connsiteX161-37351" fmla="*/ 2549641 w 4011346"/>
              <a:gd name="connsiteY161-37352" fmla="*/ 1980122 h 2020169"/>
              <a:gd name="connsiteX162-37353" fmla="*/ 2589688 w 4011346"/>
              <a:gd name="connsiteY162-37354" fmla="*/ 1960098 h 2020169"/>
              <a:gd name="connsiteX163-37355" fmla="*/ 2626398 w 4011346"/>
              <a:gd name="connsiteY163-37356" fmla="*/ 1970110 h 2020169"/>
              <a:gd name="connsiteX164-37357" fmla="*/ 2653095 w 4011346"/>
              <a:gd name="connsiteY164-37358" fmla="*/ 1946750 h 2020169"/>
              <a:gd name="connsiteX165-37359" fmla="*/ 2683130 w 4011346"/>
              <a:gd name="connsiteY165-37360" fmla="*/ 1893354 h 2020169"/>
              <a:gd name="connsiteX166-37361" fmla="*/ 2753212 w 4011346"/>
              <a:gd name="connsiteY166-37362" fmla="*/ 1806586 h 2020169"/>
              <a:gd name="connsiteX167-37363" fmla="*/ 2783247 w 4011346"/>
              <a:gd name="connsiteY167-37364" fmla="*/ 1736504 h 2020169"/>
              <a:gd name="connsiteX168-37365" fmla="*/ 2803271 w 4011346"/>
              <a:gd name="connsiteY168-37366" fmla="*/ 1633050 h 2020169"/>
              <a:gd name="connsiteX169-37367" fmla="*/ 2793259 w 4011346"/>
              <a:gd name="connsiteY169-37368" fmla="*/ 1582992 h 2020169"/>
              <a:gd name="connsiteX170-37369" fmla="*/ 2769898 w 4011346"/>
              <a:gd name="connsiteY170-37370" fmla="*/ 1549620 h 2020169"/>
              <a:gd name="connsiteX171-37371" fmla="*/ 2726514 w 4011346"/>
              <a:gd name="connsiteY171-37372" fmla="*/ 1549620 h 2020169"/>
              <a:gd name="connsiteX172-37373" fmla="*/ 2699817 w 4011346"/>
              <a:gd name="connsiteY172-37374" fmla="*/ 1549620 h 2020169"/>
              <a:gd name="connsiteX173-37375" fmla="*/ 2683130 w 4011346"/>
              <a:gd name="connsiteY173-37376" fmla="*/ 1529596 h 2020169"/>
              <a:gd name="connsiteX174-37377" fmla="*/ 2669781 w 4011346"/>
              <a:gd name="connsiteY174-37378" fmla="*/ 1509573 h 2020169"/>
              <a:gd name="connsiteX175-37379" fmla="*/ 2763224 w 4011346"/>
              <a:gd name="connsiteY175-37380" fmla="*/ 1392770 h 2020169"/>
              <a:gd name="connsiteX176-37381" fmla="*/ 2846654 w 4011346"/>
              <a:gd name="connsiteY176-37382" fmla="*/ 1326026 h 2020169"/>
              <a:gd name="connsiteX177-37383" fmla="*/ 2890038 w 4011346"/>
              <a:gd name="connsiteY177-37384" fmla="*/ 1302665 h 2020169"/>
              <a:gd name="connsiteX178-37385" fmla="*/ 2933422 w 4011346"/>
              <a:gd name="connsiteY178-37386" fmla="*/ 1322688 h 2020169"/>
              <a:gd name="connsiteX179-37387" fmla="*/ 2950109 w 4011346"/>
              <a:gd name="connsiteY179-37388" fmla="*/ 1306002 h 2020169"/>
              <a:gd name="connsiteX180-37389" fmla="*/ 2993492 w 4011346"/>
              <a:gd name="connsiteY180-37390" fmla="*/ 1322688 h 2020169"/>
              <a:gd name="connsiteX181-37391" fmla="*/ 3006841 w 4011346"/>
              <a:gd name="connsiteY181-37392" fmla="*/ 1289316 h 2020169"/>
              <a:gd name="connsiteX182-37393" fmla="*/ 3053563 w 4011346"/>
              <a:gd name="connsiteY182-37394" fmla="*/ 1299328 h 2020169"/>
              <a:gd name="connsiteX183-37395" fmla="*/ 3070249 w 4011346"/>
              <a:gd name="connsiteY183-37396" fmla="*/ 1316014 h 2020169"/>
              <a:gd name="connsiteX184-37397" fmla="*/ 3060237 w 4011346"/>
              <a:gd name="connsiteY184-37398" fmla="*/ 1336037 h 2020169"/>
              <a:gd name="connsiteX185-37399" fmla="*/ 3123644 w 4011346"/>
              <a:gd name="connsiteY185-37400" fmla="*/ 1319351 h 2020169"/>
              <a:gd name="connsiteX186-37401" fmla="*/ 3140330 w 4011346"/>
              <a:gd name="connsiteY186-37402" fmla="*/ 1306002 h 2020169"/>
              <a:gd name="connsiteX187-37403" fmla="*/ 3123644 w 4011346"/>
              <a:gd name="connsiteY187-37404" fmla="*/ 1292653 h 2020169"/>
              <a:gd name="connsiteX188-37405" fmla="*/ 3143668 w 4011346"/>
              <a:gd name="connsiteY188-37406" fmla="*/ 1252607 h 2020169"/>
              <a:gd name="connsiteX189-37407" fmla="*/ 3190389 w 4011346"/>
              <a:gd name="connsiteY189-37408" fmla="*/ 1182525 h 2020169"/>
              <a:gd name="connsiteX190-37409" fmla="*/ 3233773 w 4011346"/>
              <a:gd name="connsiteY190-37410" fmla="*/ 1179188 h 2020169"/>
              <a:gd name="connsiteX191-37411" fmla="*/ 3273819 w 4011346"/>
              <a:gd name="connsiteY191-37412" fmla="*/ 1189199 h 2020169"/>
              <a:gd name="connsiteX192-37413" fmla="*/ 3277157 w 4011346"/>
              <a:gd name="connsiteY192-37414" fmla="*/ 1245932 h 2020169"/>
              <a:gd name="connsiteX193-37415" fmla="*/ 3320541 w 4011346"/>
              <a:gd name="connsiteY193-37416" fmla="*/ 1202548 h 2020169"/>
              <a:gd name="connsiteX194-37417" fmla="*/ 3343901 w 4011346"/>
              <a:gd name="connsiteY194-37418" fmla="*/ 1185862 h 2020169"/>
              <a:gd name="connsiteX195-37419" fmla="*/ 3350576 w 4011346"/>
              <a:gd name="connsiteY195-37420" fmla="*/ 1152490 h 2020169"/>
              <a:gd name="connsiteX196-37421" fmla="*/ 3377273 w 4011346"/>
              <a:gd name="connsiteY196-37422" fmla="*/ 1135804 h 2020169"/>
              <a:gd name="connsiteX197-37423" fmla="*/ 3407309 w 4011346"/>
              <a:gd name="connsiteY197-37424" fmla="*/ 1145815 h 2020169"/>
              <a:gd name="connsiteX198-37425" fmla="*/ 3373936 w 4011346"/>
              <a:gd name="connsiteY198-37426" fmla="*/ 1175850 h 2020169"/>
              <a:gd name="connsiteX199-37427" fmla="*/ 3360587 w 4011346"/>
              <a:gd name="connsiteY199-37428" fmla="*/ 1225909 h 2020169"/>
              <a:gd name="connsiteX200-37429" fmla="*/ 3323878 w 4011346"/>
              <a:gd name="connsiteY200-37430" fmla="*/ 1265955 h 2020169"/>
              <a:gd name="connsiteX201-37431" fmla="*/ 3210412 w 4011346"/>
              <a:gd name="connsiteY201-37432" fmla="*/ 1362735 h 2020169"/>
              <a:gd name="connsiteX202-37433" fmla="*/ 3163691 w 4011346"/>
              <a:gd name="connsiteY202-37434" fmla="*/ 1432817 h 2020169"/>
              <a:gd name="connsiteX203-37435" fmla="*/ 3160354 w 4011346"/>
              <a:gd name="connsiteY203-37436" fmla="*/ 1506236 h 2020169"/>
              <a:gd name="connsiteX204-37437" fmla="*/ 3170365 w 4011346"/>
              <a:gd name="connsiteY204-37438" fmla="*/ 1596341 h 2020169"/>
              <a:gd name="connsiteX205-37439" fmla="*/ 3190389 w 4011346"/>
              <a:gd name="connsiteY205-37440" fmla="*/ 1659748 h 2020169"/>
              <a:gd name="connsiteX206-37441" fmla="*/ 3217087 w 4011346"/>
              <a:gd name="connsiteY206-37442" fmla="*/ 1649736 h 2020169"/>
              <a:gd name="connsiteX207-37443" fmla="*/ 3240447 w 4011346"/>
              <a:gd name="connsiteY207-37444" fmla="*/ 1582992 h 2020169"/>
              <a:gd name="connsiteX208-37445" fmla="*/ 3270482 w 4011346"/>
              <a:gd name="connsiteY208-37446" fmla="*/ 1579655 h 2020169"/>
              <a:gd name="connsiteX209-37447" fmla="*/ 3287168 w 4011346"/>
              <a:gd name="connsiteY209-37448" fmla="*/ 1519585 h 2020169"/>
              <a:gd name="connsiteX210-37449" fmla="*/ 3313866 w 4011346"/>
              <a:gd name="connsiteY210-37450" fmla="*/ 1509573 h 2020169"/>
              <a:gd name="connsiteX211-37451" fmla="*/ 3313866 w 4011346"/>
              <a:gd name="connsiteY211-37452" fmla="*/ 1479538 h 2020169"/>
              <a:gd name="connsiteX212-37453" fmla="*/ 3337227 w 4011346"/>
              <a:gd name="connsiteY212-37454" fmla="*/ 1442828 h 2020169"/>
              <a:gd name="connsiteX213-37455" fmla="*/ 3330552 w 4011346"/>
              <a:gd name="connsiteY213-37456" fmla="*/ 1399444 h 2020169"/>
              <a:gd name="connsiteX214-37457" fmla="*/ 3333890 w 4011346"/>
              <a:gd name="connsiteY214-37458" fmla="*/ 1369409 h 2020169"/>
              <a:gd name="connsiteX215-37459" fmla="*/ 3323878 w 4011346"/>
              <a:gd name="connsiteY215-37460" fmla="*/ 1359398 h 2020169"/>
              <a:gd name="connsiteX216-37461" fmla="*/ 3363925 w 4011346"/>
              <a:gd name="connsiteY216-37462" fmla="*/ 1272630 h 2020169"/>
              <a:gd name="connsiteX217-37463" fmla="*/ 3383948 w 4011346"/>
              <a:gd name="connsiteY217-37464" fmla="*/ 1282642 h 2020169"/>
              <a:gd name="connsiteX218-37465" fmla="*/ 3410646 w 4011346"/>
              <a:gd name="connsiteY218-37466" fmla="*/ 1255944 h 2020169"/>
              <a:gd name="connsiteX219-37467" fmla="*/ 3420657 w 4011346"/>
              <a:gd name="connsiteY219-37468" fmla="*/ 1282642 h 2020169"/>
              <a:gd name="connsiteX220-37469" fmla="*/ 3447355 w 4011346"/>
              <a:gd name="connsiteY220-37470" fmla="*/ 1265955 h 2020169"/>
              <a:gd name="connsiteX221-37471" fmla="*/ 3477390 w 4011346"/>
              <a:gd name="connsiteY221-37472" fmla="*/ 1255944 h 2020169"/>
              <a:gd name="connsiteX222-37473" fmla="*/ 3514100 w 4011346"/>
              <a:gd name="connsiteY222-37474" fmla="*/ 1282642 h 2020169"/>
              <a:gd name="connsiteX223-37475" fmla="*/ 3574170 w 4011346"/>
              <a:gd name="connsiteY223-37476" fmla="*/ 1215897 h 2020169"/>
              <a:gd name="connsiteX224-37477" fmla="*/ 3637577 w 4011346"/>
              <a:gd name="connsiteY224-37478" fmla="*/ 1169176 h 2020169"/>
              <a:gd name="connsiteX225-37479" fmla="*/ 3690973 w 4011346"/>
              <a:gd name="connsiteY225-37480" fmla="*/ 1132466 h 2020169"/>
              <a:gd name="connsiteX226-37481" fmla="*/ 3741031 w 4011346"/>
              <a:gd name="connsiteY226-37482" fmla="*/ 1159164 h 2020169"/>
              <a:gd name="connsiteX227-37483" fmla="*/ 3751043 w 4011346"/>
              <a:gd name="connsiteY227-37484" fmla="*/ 1132466 h 2020169"/>
              <a:gd name="connsiteX228-37485" fmla="*/ 3727682 w 4011346"/>
              <a:gd name="connsiteY228-37486" fmla="*/ 1065722 h 2020169"/>
              <a:gd name="connsiteX229-37487" fmla="*/ 3700984 w 4011346"/>
              <a:gd name="connsiteY229-37488" fmla="*/ 1049036 h 2020169"/>
              <a:gd name="connsiteX230-37489" fmla="*/ 3697647 w 4011346"/>
              <a:gd name="connsiteY230-37490" fmla="*/ 1019001 h 2020169"/>
              <a:gd name="connsiteX231-37491" fmla="*/ 3751043 w 4011346"/>
              <a:gd name="connsiteY231-37492" fmla="*/ 1025675 h 2020169"/>
              <a:gd name="connsiteX232-37493" fmla="*/ 3774403 w 4011346"/>
              <a:gd name="connsiteY232-37494" fmla="*/ 982291 h 2020169"/>
              <a:gd name="connsiteX233-37495" fmla="*/ 3767729 w 4011346"/>
              <a:gd name="connsiteY233-37496" fmla="*/ 955593 h 2020169"/>
              <a:gd name="connsiteX234-37497" fmla="*/ 3794427 w 4011346"/>
              <a:gd name="connsiteY234-37498" fmla="*/ 922221 h 2020169"/>
              <a:gd name="connsiteX235-37499" fmla="*/ 3804438 w 4011346"/>
              <a:gd name="connsiteY235-37500" fmla="*/ 965605 h 2020169"/>
              <a:gd name="connsiteX236-37501" fmla="*/ 3827799 w 4011346"/>
              <a:gd name="connsiteY236-37502" fmla="*/ 982291 h 2020169"/>
              <a:gd name="connsiteX237-37503" fmla="*/ 3874520 w 4011346"/>
              <a:gd name="connsiteY237-37504" fmla="*/ 1002315 h 2020169"/>
              <a:gd name="connsiteX238-37505" fmla="*/ 3894544 w 4011346"/>
              <a:gd name="connsiteY238-37506" fmla="*/ 1029012 h 2020169"/>
              <a:gd name="connsiteX239-37507" fmla="*/ 3941265 w 4011346"/>
              <a:gd name="connsiteY239-37508" fmla="*/ 1052373 h 2020169"/>
              <a:gd name="connsiteX240-37509" fmla="*/ 3947939 w 4011346"/>
              <a:gd name="connsiteY240-37510" fmla="*/ 1039024 h 2020169"/>
              <a:gd name="connsiteX241-37511" fmla="*/ 3957951 w 4011346"/>
              <a:gd name="connsiteY241-37512" fmla="*/ 975617 h 2020169"/>
              <a:gd name="connsiteX242-37513" fmla="*/ 4004672 w 4011346"/>
              <a:gd name="connsiteY242-37514" fmla="*/ 968942 h 2020169"/>
              <a:gd name="connsiteX243-37515" fmla="*/ 4011346 w 4011346"/>
              <a:gd name="connsiteY243-37516" fmla="*/ 935570 h 2020169"/>
              <a:gd name="connsiteX244-37517" fmla="*/ 3967963 w 4011346"/>
              <a:gd name="connsiteY244-37518" fmla="*/ 898861 h 2020169"/>
              <a:gd name="connsiteX245-37519" fmla="*/ 3921241 w 4011346"/>
              <a:gd name="connsiteY245-37520" fmla="*/ 882174 h 2020169"/>
              <a:gd name="connsiteX246-37521" fmla="*/ 3907892 w 4011346"/>
              <a:gd name="connsiteY246-37522" fmla="*/ 885512 h 2020169"/>
              <a:gd name="connsiteX247-37523" fmla="*/ 3907892 w 4011346"/>
              <a:gd name="connsiteY247-37524" fmla="*/ 918884 h 2020169"/>
              <a:gd name="connsiteX248-37525" fmla="*/ 3887869 w 4011346"/>
              <a:gd name="connsiteY248-37526" fmla="*/ 912209 h 2020169"/>
              <a:gd name="connsiteX249-37527" fmla="*/ 3874520 w 4011346"/>
              <a:gd name="connsiteY249-37528" fmla="*/ 858814 h 2020169"/>
              <a:gd name="connsiteX250-37529" fmla="*/ 3817787 w 4011346"/>
              <a:gd name="connsiteY250-37530" fmla="*/ 795407 h 2020169"/>
              <a:gd name="connsiteX251-37531" fmla="*/ 3717671 w 4011346"/>
              <a:gd name="connsiteY251-37532" fmla="*/ 718650 h 2020169"/>
              <a:gd name="connsiteX252-37533" fmla="*/ 3664275 w 4011346"/>
              <a:gd name="connsiteY252-37534" fmla="*/ 698627 h 2020169"/>
              <a:gd name="connsiteX253-37535" fmla="*/ 3584181 w 4011346"/>
              <a:gd name="connsiteY253-37536" fmla="*/ 691953 h 2020169"/>
              <a:gd name="connsiteX254-37537" fmla="*/ 3520774 w 4011346"/>
              <a:gd name="connsiteY254-37538" fmla="*/ 675266 h 2020169"/>
              <a:gd name="connsiteX255-37539" fmla="*/ 3530786 w 4011346"/>
              <a:gd name="connsiteY255-37540" fmla="*/ 715313 h 2020169"/>
              <a:gd name="connsiteX256-37541" fmla="*/ 3537460 w 4011346"/>
              <a:gd name="connsiteY256-37542" fmla="*/ 742011 h 2020169"/>
              <a:gd name="connsiteX257-37543" fmla="*/ 3507425 w 4011346"/>
              <a:gd name="connsiteY257-37544" fmla="*/ 765371 h 2020169"/>
              <a:gd name="connsiteX258-37545" fmla="*/ 3477390 w 4011346"/>
              <a:gd name="connsiteY258-37546" fmla="*/ 738674 h 2020169"/>
              <a:gd name="connsiteX259-37547" fmla="*/ 3477390 w 4011346"/>
              <a:gd name="connsiteY259-37548" fmla="*/ 718650 h 2020169"/>
              <a:gd name="connsiteX260-37549" fmla="*/ 3504088 w 4011346"/>
              <a:gd name="connsiteY260-37550" fmla="*/ 698627 h 2020169"/>
              <a:gd name="connsiteX261-37551" fmla="*/ 3467379 w 4011346"/>
              <a:gd name="connsiteY261-37552" fmla="*/ 685278 h 2020169"/>
              <a:gd name="connsiteX262-37553" fmla="*/ 3450692 w 4011346"/>
              <a:gd name="connsiteY262-37554" fmla="*/ 711976 h 2020169"/>
              <a:gd name="connsiteX263-37555" fmla="*/ 3440681 w 4011346"/>
              <a:gd name="connsiteY263-37556" fmla="*/ 725325 h 2020169"/>
              <a:gd name="connsiteX264-37557" fmla="*/ 3357250 w 4011346"/>
              <a:gd name="connsiteY264-37558" fmla="*/ 711976 h 2020169"/>
              <a:gd name="connsiteX265-37559" fmla="*/ 3297180 w 4011346"/>
              <a:gd name="connsiteY265-37560" fmla="*/ 718650 h 2020169"/>
              <a:gd name="connsiteX266-37561" fmla="*/ 3267145 w 4011346"/>
              <a:gd name="connsiteY266-37562" fmla="*/ 695290 h 2020169"/>
              <a:gd name="connsiteX267-37563" fmla="*/ 3267145 w 4011346"/>
              <a:gd name="connsiteY267-37564" fmla="*/ 658580 h 2020169"/>
              <a:gd name="connsiteX268-37565" fmla="*/ 3203738 w 4011346"/>
              <a:gd name="connsiteY268-37566" fmla="*/ 601847 h 2020169"/>
              <a:gd name="connsiteX269-37567" fmla="*/ 3076923 w 4011346"/>
              <a:gd name="connsiteY269-37568" fmla="*/ 608522 h 2020169"/>
              <a:gd name="connsiteX270-37569" fmla="*/ 3043551 w 4011346"/>
              <a:gd name="connsiteY270-37570" fmla="*/ 585161 h 2020169"/>
              <a:gd name="connsiteX271-37571" fmla="*/ 3000167 w 4011346"/>
              <a:gd name="connsiteY271-37572" fmla="*/ 538440 h 2020169"/>
              <a:gd name="connsiteX272-37573" fmla="*/ 3013516 w 4011346"/>
              <a:gd name="connsiteY272-37574" fmla="*/ 531766 h 2020169"/>
              <a:gd name="connsiteX273-37575" fmla="*/ 3000167 w 4011346"/>
              <a:gd name="connsiteY273-37576" fmla="*/ 511742 h 2020169"/>
              <a:gd name="connsiteX274-37577" fmla="*/ 2970132 w 4011346"/>
              <a:gd name="connsiteY274-37578" fmla="*/ 508405 h 2020169"/>
              <a:gd name="connsiteX275-37579" fmla="*/ 2920073 w 4011346"/>
              <a:gd name="connsiteY275-37580" fmla="*/ 555126 h 2020169"/>
              <a:gd name="connsiteX276-37581" fmla="*/ 2920073 w 4011346"/>
              <a:gd name="connsiteY276-37582" fmla="*/ 555126 h 2020169"/>
              <a:gd name="connsiteX277-37583" fmla="*/ 2916736 w 4011346"/>
              <a:gd name="connsiteY277-37584" fmla="*/ 505068 h 2020169"/>
              <a:gd name="connsiteX278-37585" fmla="*/ 2936760 w 4011346"/>
              <a:gd name="connsiteY278-37586" fmla="*/ 501731 h 2020169"/>
              <a:gd name="connsiteX279-37587" fmla="*/ 2866678 w 4011346"/>
              <a:gd name="connsiteY279-37588" fmla="*/ 471696 h 2020169"/>
              <a:gd name="connsiteX280-37589" fmla="*/ 2813282 w 4011346"/>
              <a:gd name="connsiteY280-37590" fmla="*/ 468358 h 2020169"/>
              <a:gd name="connsiteX281-37591" fmla="*/ 2793259 w 4011346"/>
              <a:gd name="connsiteY281-37592" fmla="*/ 491719 h 2020169"/>
              <a:gd name="connsiteX282-37593" fmla="*/ 2743200 w 4011346"/>
              <a:gd name="connsiteY282-37594" fmla="*/ 501731 h 2020169"/>
              <a:gd name="connsiteX283-37595" fmla="*/ 2786584 w 4011346"/>
              <a:gd name="connsiteY283-37596" fmla="*/ 511742 h 2020169"/>
              <a:gd name="connsiteX284-37597" fmla="*/ 2763224 w 4011346"/>
              <a:gd name="connsiteY284-37598" fmla="*/ 531766 h 2020169"/>
              <a:gd name="connsiteX285-37599" fmla="*/ 2769898 w 4011346"/>
              <a:gd name="connsiteY285-37600" fmla="*/ 581824 h 2020169"/>
              <a:gd name="connsiteX286-37601" fmla="*/ 2749875 w 4011346"/>
              <a:gd name="connsiteY286-37602" fmla="*/ 565138 h 2020169"/>
              <a:gd name="connsiteX287-37603" fmla="*/ 2733189 w 4011346"/>
              <a:gd name="connsiteY287-37604" fmla="*/ 578487 h 2020169"/>
              <a:gd name="connsiteX288-37605" fmla="*/ 2666444 w 4011346"/>
              <a:gd name="connsiteY288-37606" fmla="*/ 568475 h 2020169"/>
              <a:gd name="connsiteX289-37607" fmla="*/ 2636409 w 4011346"/>
              <a:gd name="connsiteY289-37608" fmla="*/ 578487 h 2020169"/>
              <a:gd name="connsiteX290-37609" fmla="*/ 2603037 w 4011346"/>
              <a:gd name="connsiteY290-37610" fmla="*/ 538440 h 2020169"/>
              <a:gd name="connsiteX291-37611" fmla="*/ 2569665 w 4011346"/>
              <a:gd name="connsiteY291-37612" fmla="*/ 621871 h 2020169"/>
              <a:gd name="connsiteX292-37613" fmla="*/ 2552979 w 4011346"/>
              <a:gd name="connsiteY292-37614" fmla="*/ 641894 h 2020169"/>
              <a:gd name="connsiteX293-37615" fmla="*/ 2469548 w 4011346"/>
              <a:gd name="connsiteY293-37616" fmla="*/ 505068 h 2020169"/>
              <a:gd name="connsiteX294-37617" fmla="*/ 2446187 w 4011346"/>
              <a:gd name="connsiteY294-37618" fmla="*/ 521754 h 2020169"/>
              <a:gd name="connsiteX295-37619" fmla="*/ 2442850 w 4011346"/>
              <a:gd name="connsiteY295-37620" fmla="*/ 488382 h 2020169"/>
              <a:gd name="connsiteX296-37621" fmla="*/ 2449525 w 4011346"/>
              <a:gd name="connsiteY296-37622" fmla="*/ 418300 h 2020169"/>
              <a:gd name="connsiteX297-37623" fmla="*/ 2386117 w 4011346"/>
              <a:gd name="connsiteY297-37624" fmla="*/ 391602 h 2020169"/>
              <a:gd name="connsiteX298-37625" fmla="*/ 2369431 w 4011346"/>
              <a:gd name="connsiteY298-37626" fmla="*/ 431649 h 2020169"/>
              <a:gd name="connsiteX299-37627" fmla="*/ 2379443 w 4011346"/>
              <a:gd name="connsiteY299-37628" fmla="*/ 455009 h 2020169"/>
              <a:gd name="connsiteX300-37629" fmla="*/ 2376106 w 4011346"/>
              <a:gd name="connsiteY300-37630" fmla="*/ 475033 h 2020169"/>
              <a:gd name="connsiteX301-37631" fmla="*/ 2352745 w 4011346"/>
              <a:gd name="connsiteY301-37632" fmla="*/ 451672 h 2020169"/>
              <a:gd name="connsiteX302-37633" fmla="*/ 2316036 w 4011346"/>
              <a:gd name="connsiteY302-37634" fmla="*/ 458347 h 2020169"/>
              <a:gd name="connsiteX303-37635" fmla="*/ 2272652 w 4011346"/>
              <a:gd name="connsiteY303-37636" fmla="*/ 444998 h 2020169"/>
              <a:gd name="connsiteX304-37637" fmla="*/ 2245954 w 4011346"/>
              <a:gd name="connsiteY304-37638" fmla="*/ 404951 h 2020169"/>
              <a:gd name="connsiteX305-37639" fmla="*/ 2209244 w 4011346"/>
              <a:gd name="connsiteY305-37640" fmla="*/ 401614 h 2020169"/>
              <a:gd name="connsiteX306-37641" fmla="*/ 2159186 w 4011346"/>
              <a:gd name="connsiteY306-37642" fmla="*/ 391602 h 2020169"/>
              <a:gd name="connsiteX307-37643" fmla="*/ 2132488 w 4011346"/>
              <a:gd name="connsiteY307-37644" fmla="*/ 408288 h 2020169"/>
              <a:gd name="connsiteX308-37645" fmla="*/ 2115802 w 4011346"/>
              <a:gd name="connsiteY308-37646" fmla="*/ 421637 h 2020169"/>
              <a:gd name="connsiteX309-37647" fmla="*/ 2115802 w 4011346"/>
              <a:gd name="connsiteY309-37648" fmla="*/ 391602 h 2020169"/>
              <a:gd name="connsiteX310-37649" fmla="*/ 2082430 w 4011346"/>
              <a:gd name="connsiteY310-37650" fmla="*/ 388265 h 2020169"/>
              <a:gd name="connsiteX311-37651" fmla="*/ 2045720 w 4011346"/>
              <a:gd name="connsiteY311-37652" fmla="*/ 361567 h 2020169"/>
              <a:gd name="connsiteX312-37653" fmla="*/ 2025697 w 4011346"/>
              <a:gd name="connsiteY312-37654" fmla="*/ 391602 h 2020169"/>
              <a:gd name="connsiteX313-37655" fmla="*/ 2055732 w 4011346"/>
              <a:gd name="connsiteY313-37656" fmla="*/ 388265 h 2020169"/>
              <a:gd name="connsiteX314-37657" fmla="*/ 2045720 w 4011346"/>
              <a:gd name="connsiteY314-37658" fmla="*/ 414963 h 2020169"/>
              <a:gd name="connsiteX315-37659" fmla="*/ 1988987 w 4011346"/>
              <a:gd name="connsiteY315-37660" fmla="*/ 434986 h 2020169"/>
              <a:gd name="connsiteX316-37661" fmla="*/ 1935592 w 4011346"/>
              <a:gd name="connsiteY316-37662" fmla="*/ 444998 h 2020169"/>
              <a:gd name="connsiteX317-37663" fmla="*/ 1995662 w 4011346"/>
              <a:gd name="connsiteY317-37664" fmla="*/ 388265 h 2020169"/>
              <a:gd name="connsiteX318-37665" fmla="*/ 2055732 w 4011346"/>
              <a:gd name="connsiteY318-37666" fmla="*/ 318183 h 2020169"/>
              <a:gd name="connsiteX319-37667" fmla="*/ 2055732 w 4011346"/>
              <a:gd name="connsiteY319-37668" fmla="*/ 318183 h 2020169"/>
              <a:gd name="connsiteX320-37669" fmla="*/ 2129860 w 4011346"/>
              <a:gd name="connsiteY320-37670" fmla="*/ 248603 h 2020169"/>
              <a:gd name="connsiteX321-37671" fmla="*/ 2127003 w 4011346"/>
              <a:gd name="connsiteY321-37672" fmla="*/ 174309 h 2020169"/>
              <a:gd name="connsiteX322-37673" fmla="*/ 2092713 w 4011346"/>
              <a:gd name="connsiteY322-37674" fmla="*/ 105729 h 2020169"/>
              <a:gd name="connsiteX323-37675" fmla="*/ 1952696 w 4011346"/>
              <a:gd name="connsiteY323-37676" fmla="*/ 137160 h 2020169"/>
              <a:gd name="connsiteX324-37677" fmla="*/ 1895546 w 4011346"/>
              <a:gd name="connsiteY324-37678" fmla="*/ 60008 h 2020169"/>
              <a:gd name="connsiteX325-37679" fmla="*/ 1926978 w 4011346"/>
              <a:gd name="connsiteY325-37680" fmla="*/ 31434 h 2020169"/>
              <a:gd name="connsiteX326-37681" fmla="*/ 1909833 w 4011346"/>
              <a:gd name="connsiteY326-37682" fmla="*/ 0 h 2020169"/>
              <a:gd name="connsiteX327-37683" fmla="*/ 1877440 w 4011346"/>
              <a:gd name="connsiteY327-37684" fmla="*/ 3067 h 2020169"/>
              <a:gd name="connsiteX328-37685" fmla="*/ 1835474 w 4011346"/>
              <a:gd name="connsiteY328-37686" fmla="*/ 41195 h 2020169"/>
              <a:gd name="connsiteX329-37687" fmla="*/ 1818788 w 4011346"/>
              <a:gd name="connsiteY329-37688" fmla="*/ 81242 h 2020169"/>
              <a:gd name="connsiteX330-37689" fmla="*/ 1838813 w 4011346"/>
              <a:gd name="connsiteY330-37690" fmla="*/ 134636 h 2020169"/>
              <a:gd name="connsiteX331-37691" fmla="*/ 1782079 w 4011346"/>
              <a:gd name="connsiteY331-37692" fmla="*/ 121287 h 2020169"/>
              <a:gd name="connsiteX332-37693" fmla="*/ 1768731 w 4011346"/>
              <a:gd name="connsiteY332-37694" fmla="*/ 168009 h 2020169"/>
              <a:gd name="connsiteX333-37695" fmla="*/ 1705322 w 4011346"/>
              <a:gd name="connsiteY333-37696" fmla="*/ 191369 h 2020169"/>
              <a:gd name="connsiteX334-37697" fmla="*/ 1685300 w 4011346"/>
              <a:gd name="connsiteY334-37698" fmla="*/ 164671 h 2020169"/>
              <a:gd name="connsiteX335-37699" fmla="*/ 1615218 w 4011346"/>
              <a:gd name="connsiteY335-37700" fmla="*/ 168009 h 2020169"/>
              <a:gd name="connsiteX336-37701" fmla="*/ 1638579 w 4011346"/>
              <a:gd name="connsiteY336-37702" fmla="*/ 198044 h 2020169"/>
              <a:gd name="connsiteX337-37703" fmla="*/ 1528449 w 4011346"/>
              <a:gd name="connsiteY337-37704" fmla="*/ 224740 h 2020169"/>
              <a:gd name="connsiteX338-37705" fmla="*/ 1465043 w 4011346"/>
              <a:gd name="connsiteY338-37706" fmla="*/ 308171 h 2020169"/>
              <a:gd name="connsiteX339-37707" fmla="*/ 1448357 w 4011346"/>
              <a:gd name="connsiteY339-37708" fmla="*/ 334869 h 2020169"/>
              <a:gd name="connsiteX340-37709" fmla="*/ 1481729 w 4011346"/>
              <a:gd name="connsiteY340-37710" fmla="*/ 368242 h 2020169"/>
              <a:gd name="connsiteX341-37711" fmla="*/ 1481729 w 4011346"/>
              <a:gd name="connsiteY341-37712" fmla="*/ 398277 h 2020169"/>
              <a:gd name="connsiteX342-37713" fmla="*/ 1458368 w 4011346"/>
              <a:gd name="connsiteY342-37714" fmla="*/ 401614 h 2020169"/>
              <a:gd name="connsiteX343-37715" fmla="*/ 1458368 w 4011346"/>
              <a:gd name="connsiteY343-37716" fmla="*/ 381590 h 2020169"/>
              <a:gd name="connsiteX344-37717" fmla="*/ 1418322 w 4011346"/>
              <a:gd name="connsiteY344-37718" fmla="*/ 391602 h 2020169"/>
              <a:gd name="connsiteX345-37719" fmla="*/ 1368263 w 4011346"/>
              <a:gd name="connsiteY345-37720" fmla="*/ 398277 h 2020169"/>
              <a:gd name="connsiteX346-37721" fmla="*/ 1321542 w 4011346"/>
              <a:gd name="connsiteY346-37722" fmla="*/ 404951 h 2020169"/>
              <a:gd name="connsiteX347-37723" fmla="*/ 1318205 w 4011346"/>
              <a:gd name="connsiteY347-37724" fmla="*/ 491719 h 2020169"/>
              <a:gd name="connsiteX348-37725" fmla="*/ 1358252 w 4011346"/>
              <a:gd name="connsiteY348-37726" fmla="*/ 515080 h 2020169"/>
              <a:gd name="connsiteX349-37727" fmla="*/ 1374938 w 4011346"/>
              <a:gd name="connsiteY349-37728" fmla="*/ 545115 h 2020169"/>
              <a:gd name="connsiteX350-37729" fmla="*/ 1384949 w 4011346"/>
              <a:gd name="connsiteY350-37730" fmla="*/ 568475 h 2020169"/>
              <a:gd name="connsiteX351-37731" fmla="*/ 1394961 w 4011346"/>
              <a:gd name="connsiteY351-37732" fmla="*/ 618534 h 2020169"/>
              <a:gd name="connsiteX352-37733" fmla="*/ 1384949 w 4011346"/>
              <a:gd name="connsiteY352-37734" fmla="*/ 648569 h 2020169"/>
              <a:gd name="connsiteX353-37735" fmla="*/ 1358252 w 4011346"/>
              <a:gd name="connsiteY353-37736" fmla="*/ 615196 h 2020169"/>
              <a:gd name="connsiteX354-37737" fmla="*/ 1361589 w 4011346"/>
              <a:gd name="connsiteY354-37738" fmla="*/ 585161 h 2020169"/>
              <a:gd name="connsiteX355-37739" fmla="*/ 1351577 w 4011346"/>
              <a:gd name="connsiteY355-37740" fmla="*/ 545115 h 2020169"/>
              <a:gd name="connsiteX356-37741" fmla="*/ 1328217 w 4011346"/>
              <a:gd name="connsiteY356-37742" fmla="*/ 551789 h 2020169"/>
              <a:gd name="connsiteX357-37743" fmla="*/ 1281495 w 4011346"/>
              <a:gd name="connsiteY357-37744" fmla="*/ 515080 h 2020169"/>
              <a:gd name="connsiteX358-37745" fmla="*/ 1241449 w 4011346"/>
              <a:gd name="connsiteY358-37746" fmla="*/ 511742 h 2020169"/>
              <a:gd name="connsiteX359-37747" fmla="*/ 1241449 w 4011346"/>
              <a:gd name="connsiteY359-37748" fmla="*/ 558463 h 2020169"/>
              <a:gd name="connsiteX360-37749" fmla="*/ 1201402 w 4011346"/>
              <a:gd name="connsiteY360-37750" fmla="*/ 538440 h 2020169"/>
              <a:gd name="connsiteX361-37751" fmla="*/ 1228100 w 4011346"/>
              <a:gd name="connsiteY361-37752" fmla="*/ 588498 h 2020169"/>
              <a:gd name="connsiteX362-37753" fmla="*/ 1258135 w 4011346"/>
              <a:gd name="connsiteY362-37754" fmla="*/ 598510 h 2020169"/>
              <a:gd name="connsiteX363-37755" fmla="*/ 1258135 w 4011346"/>
              <a:gd name="connsiteY363-37756" fmla="*/ 618534 h 2020169"/>
              <a:gd name="connsiteX364-37757" fmla="*/ 1198065 w 4011346"/>
              <a:gd name="connsiteY364-37758" fmla="*/ 595173 h 2020169"/>
              <a:gd name="connsiteX365-37759" fmla="*/ 1181379 w 4011346"/>
              <a:gd name="connsiteY365-37760" fmla="*/ 595173 h 2020169"/>
              <a:gd name="connsiteX366-37761" fmla="*/ 1178041 w 4011346"/>
              <a:gd name="connsiteY366-37762" fmla="*/ 551789 h 2020169"/>
              <a:gd name="connsiteX367-37763" fmla="*/ 1171367 w 4011346"/>
              <a:gd name="connsiteY367-37764" fmla="*/ 465021 h 2020169"/>
              <a:gd name="connsiteX368-37765" fmla="*/ 1161355 w 4011346"/>
              <a:gd name="connsiteY368-37766" fmla="*/ 535103 h 2020169"/>
              <a:gd name="connsiteX369-37767" fmla="*/ 1137995 w 4011346"/>
              <a:gd name="connsiteY369-37768" fmla="*/ 565138 h 2020169"/>
              <a:gd name="connsiteX370-37769" fmla="*/ 1158018 w 4011346"/>
              <a:gd name="connsiteY370-37770" fmla="*/ 611859 h 2020169"/>
              <a:gd name="connsiteX371-37771" fmla="*/ 1158018 w 4011346"/>
              <a:gd name="connsiteY371-37772" fmla="*/ 645231 h 2020169"/>
              <a:gd name="connsiteX372-37773" fmla="*/ 1141332 w 4011346"/>
              <a:gd name="connsiteY372-37774" fmla="*/ 695290 h 2020169"/>
              <a:gd name="connsiteX373-37775" fmla="*/ 1154681 w 4011346"/>
              <a:gd name="connsiteY373-37776" fmla="*/ 728662 h 2020169"/>
              <a:gd name="connsiteX374-37777" fmla="*/ 1184716 w 4011346"/>
              <a:gd name="connsiteY374-37778" fmla="*/ 735336 h 2020169"/>
              <a:gd name="connsiteX375-37779" fmla="*/ 1221425 w 4011346"/>
              <a:gd name="connsiteY375-37780" fmla="*/ 742011 h 2020169"/>
              <a:gd name="connsiteX376-37781" fmla="*/ 1241449 w 4011346"/>
              <a:gd name="connsiteY376-37782" fmla="*/ 765371 h 2020169"/>
              <a:gd name="connsiteX377-37783" fmla="*/ 1258135 w 4011346"/>
              <a:gd name="connsiteY377-37784" fmla="*/ 808755 h 2020169"/>
              <a:gd name="connsiteX378-37785" fmla="*/ 1258135 w 4011346"/>
              <a:gd name="connsiteY378-37786" fmla="*/ 808755 h 2020169"/>
              <a:gd name="connsiteX379-37787" fmla="*/ 1254798 w 4011346"/>
              <a:gd name="connsiteY379-37788" fmla="*/ 842128 h 2020169"/>
              <a:gd name="connsiteX380-37789" fmla="*/ 1274821 w 4011346"/>
              <a:gd name="connsiteY380-37790" fmla="*/ 862151 h 2020169"/>
              <a:gd name="connsiteX381-37791" fmla="*/ 1244786 w 4011346"/>
              <a:gd name="connsiteY381-37792" fmla="*/ 868826 h 2020169"/>
              <a:gd name="connsiteX382-37793" fmla="*/ 1224763 w 4011346"/>
              <a:gd name="connsiteY382-37794" fmla="*/ 828779 h 2020169"/>
              <a:gd name="connsiteX383-37795" fmla="*/ 1224763 w 4011346"/>
              <a:gd name="connsiteY383-37796" fmla="*/ 788732 h 2020169"/>
              <a:gd name="connsiteX384-37797" fmla="*/ 1194727 w 4011346"/>
              <a:gd name="connsiteY384-37798" fmla="*/ 752023 h 2020169"/>
              <a:gd name="connsiteX385-37799" fmla="*/ 1164692 w 4011346"/>
              <a:gd name="connsiteY385-37800" fmla="*/ 795407 h 2020169"/>
              <a:gd name="connsiteX386-37801" fmla="*/ 1178041 w 4011346"/>
              <a:gd name="connsiteY386-37802" fmla="*/ 838790 h 2020169"/>
              <a:gd name="connsiteX387-37803" fmla="*/ 1137995 w 4011346"/>
              <a:gd name="connsiteY387-37804" fmla="*/ 895523 h 2020169"/>
              <a:gd name="connsiteX388-37805" fmla="*/ 1097948 w 4011346"/>
              <a:gd name="connsiteY388-37806" fmla="*/ 952256 h 2020169"/>
              <a:gd name="connsiteX389-37807" fmla="*/ 1007843 w 4011346"/>
              <a:gd name="connsiteY389-37808" fmla="*/ 915547 h 2020169"/>
              <a:gd name="connsiteX390-37809" fmla="*/ 1074587 w 4011346"/>
              <a:gd name="connsiteY390-37810" fmla="*/ 912209 h 2020169"/>
              <a:gd name="connsiteX391-37811" fmla="*/ 1107960 w 4011346"/>
              <a:gd name="connsiteY391-37812" fmla="*/ 848802 h 2020169"/>
              <a:gd name="connsiteX392-37813" fmla="*/ 1121309 w 4011346"/>
              <a:gd name="connsiteY392-37814" fmla="*/ 805418 h 2020169"/>
              <a:gd name="connsiteX393-37815" fmla="*/ 1127983 w 4011346"/>
              <a:gd name="connsiteY393-37816" fmla="*/ 772046 h 2020169"/>
              <a:gd name="connsiteX394-37817" fmla="*/ 1117971 w 4011346"/>
              <a:gd name="connsiteY394-37818" fmla="*/ 755360 h 2020169"/>
              <a:gd name="connsiteX395-37819" fmla="*/ 1114634 w 4011346"/>
              <a:gd name="connsiteY395-37820" fmla="*/ 705301 h 2020169"/>
              <a:gd name="connsiteX396-37821" fmla="*/ 1104622 w 4011346"/>
              <a:gd name="connsiteY396-37822" fmla="*/ 625208 h 2020169"/>
              <a:gd name="connsiteX397-37823" fmla="*/ 1101285 w 4011346"/>
              <a:gd name="connsiteY397-37824" fmla="*/ 565138 h 2020169"/>
              <a:gd name="connsiteX398-37825" fmla="*/ 1124646 w 4011346"/>
              <a:gd name="connsiteY398-37826" fmla="*/ 471696 h 2020169"/>
              <a:gd name="connsiteX399-37827" fmla="*/ 1031203 w 4011346"/>
              <a:gd name="connsiteY399-37828" fmla="*/ 461684 h 2020169"/>
              <a:gd name="connsiteX400-37829" fmla="*/ 1014517 w 4011346"/>
              <a:gd name="connsiteY400-37830" fmla="*/ 518417 h 2020169"/>
              <a:gd name="connsiteX401-37831" fmla="*/ 1024529 w 4011346"/>
              <a:gd name="connsiteY401-37832" fmla="*/ 565138 h 2020169"/>
              <a:gd name="connsiteX402-37833" fmla="*/ 981145 w 4011346"/>
              <a:gd name="connsiteY402-37834" fmla="*/ 618534 h 2020169"/>
              <a:gd name="connsiteX403-37835" fmla="*/ 991157 w 4011346"/>
              <a:gd name="connsiteY403-37836" fmla="*/ 655243 h 2020169"/>
              <a:gd name="connsiteX404-37837" fmla="*/ 981145 w 4011346"/>
              <a:gd name="connsiteY404-37838" fmla="*/ 701964 h 2020169"/>
              <a:gd name="connsiteX405-37839" fmla="*/ 1001168 w 4011346"/>
              <a:gd name="connsiteY405-37840" fmla="*/ 725325 h 2020169"/>
              <a:gd name="connsiteX406-37841" fmla="*/ 1017854 w 4011346"/>
              <a:gd name="connsiteY406-37842" fmla="*/ 772046 h 2020169"/>
              <a:gd name="connsiteX407-37843" fmla="*/ 1047890 w 4011346"/>
              <a:gd name="connsiteY407-37844" fmla="*/ 758697 h 2020169"/>
              <a:gd name="connsiteX408-37845" fmla="*/ 1014517 w 4011346"/>
              <a:gd name="connsiteY408-37846" fmla="*/ 812093 h 2020169"/>
              <a:gd name="connsiteX409-37847" fmla="*/ 957784 w 4011346"/>
              <a:gd name="connsiteY409-37848" fmla="*/ 758697 h 2020169"/>
              <a:gd name="connsiteX410-37849" fmla="*/ 884365 w 4011346"/>
              <a:gd name="connsiteY410-37850" fmla="*/ 721988 h 2020169"/>
              <a:gd name="connsiteX411-37851" fmla="*/ 824295 w 4011346"/>
              <a:gd name="connsiteY411-37852" fmla="*/ 698627 h 2020169"/>
              <a:gd name="connsiteX412-37853" fmla="*/ 810946 w 4011346"/>
              <a:gd name="connsiteY412-37854" fmla="*/ 735336 h 2020169"/>
              <a:gd name="connsiteX413-37855" fmla="*/ 827633 w 4011346"/>
              <a:gd name="connsiteY413-37856" fmla="*/ 772046 h 2020169"/>
              <a:gd name="connsiteX414-37857" fmla="*/ 814284 w 4011346"/>
              <a:gd name="connsiteY414-37858" fmla="*/ 795407 h 2020169"/>
              <a:gd name="connsiteX415-37859" fmla="*/ 800935 w 4011346"/>
              <a:gd name="connsiteY415-37860" fmla="*/ 812093 h 2020169"/>
              <a:gd name="connsiteX416-37861" fmla="*/ 770900 w 4011346"/>
              <a:gd name="connsiteY416-37862" fmla="*/ 755360 h 2020169"/>
              <a:gd name="connsiteX417-37863" fmla="*/ 744202 w 4011346"/>
              <a:gd name="connsiteY417-37864" fmla="*/ 792069 h 2020169"/>
              <a:gd name="connsiteX418-37865" fmla="*/ 707492 w 4011346"/>
              <a:gd name="connsiteY418-37866" fmla="*/ 785395 h 2020169"/>
              <a:gd name="connsiteX419-37867" fmla="*/ 654097 w 4011346"/>
              <a:gd name="connsiteY419-37868" fmla="*/ 822104 h 2020169"/>
              <a:gd name="connsiteX420-37869" fmla="*/ 644085 w 4011346"/>
              <a:gd name="connsiteY420-37870" fmla="*/ 798744 h 2020169"/>
              <a:gd name="connsiteX421-37871" fmla="*/ 654097 w 4011346"/>
              <a:gd name="connsiteY421-37872" fmla="*/ 762034 h 2020169"/>
              <a:gd name="connsiteX422-37873" fmla="*/ 614050 w 4011346"/>
              <a:gd name="connsiteY422-37874" fmla="*/ 798744 h 2020169"/>
              <a:gd name="connsiteX423-37875" fmla="*/ 594027 w 4011346"/>
              <a:gd name="connsiteY423-37876" fmla="*/ 798744 h 2020169"/>
              <a:gd name="connsiteX424-37877" fmla="*/ 533957 w 4011346"/>
              <a:gd name="connsiteY424-37878" fmla="*/ 832116 h 2020169"/>
              <a:gd name="connsiteX425-37879" fmla="*/ 510596 w 4011346"/>
              <a:gd name="connsiteY425-37880" fmla="*/ 855477 h 2020169"/>
              <a:gd name="connsiteX426-37881" fmla="*/ 500584 w 4011346"/>
              <a:gd name="connsiteY426-37882" fmla="*/ 902198 h 2020169"/>
              <a:gd name="connsiteX427-37883" fmla="*/ 450526 w 4011346"/>
              <a:gd name="connsiteY427-37884" fmla="*/ 888849 h 2020169"/>
              <a:gd name="connsiteX428-37885" fmla="*/ 433840 w 4011346"/>
              <a:gd name="connsiteY428-37886" fmla="*/ 852139 h 2020169"/>
              <a:gd name="connsiteX429-37887" fmla="*/ 467212 w 4011346"/>
              <a:gd name="connsiteY429-37888" fmla="*/ 822104 h 2020169"/>
              <a:gd name="connsiteX430-37889" fmla="*/ 453863 w 4011346"/>
              <a:gd name="connsiteY430-37890" fmla="*/ 798744 h 2020169"/>
              <a:gd name="connsiteX431-37891" fmla="*/ 390456 w 4011346"/>
              <a:gd name="connsiteY431-37892" fmla="*/ 768709 h 2020169"/>
              <a:gd name="connsiteX432-37893" fmla="*/ 417154 w 4011346"/>
              <a:gd name="connsiteY432-37894" fmla="*/ 818767 h 2020169"/>
              <a:gd name="connsiteX433-37895" fmla="*/ 407142 w 4011346"/>
              <a:gd name="connsiteY433-37896" fmla="*/ 862151 h 2020169"/>
              <a:gd name="connsiteX434-37897" fmla="*/ 413817 w 4011346"/>
              <a:gd name="connsiteY434-37898" fmla="*/ 898861 h 2020169"/>
              <a:gd name="connsiteX435-37899" fmla="*/ 427165 w 4011346"/>
              <a:gd name="connsiteY435-37900" fmla="*/ 922221 h 2020169"/>
              <a:gd name="connsiteX436-37901" fmla="*/ 413817 w 4011346"/>
              <a:gd name="connsiteY436-37902" fmla="*/ 952256 h 2020169"/>
              <a:gd name="connsiteX437-37903" fmla="*/ 390456 w 4011346"/>
              <a:gd name="connsiteY437-37904" fmla="*/ 928896 h 2020169"/>
              <a:gd name="connsiteX438-37905" fmla="*/ 360421 w 4011346"/>
              <a:gd name="connsiteY438-37906" fmla="*/ 925558 h 2020169"/>
              <a:gd name="connsiteX439-37907" fmla="*/ 333723 w 4011346"/>
              <a:gd name="connsiteY439-37908" fmla="*/ 965605 h 2020169"/>
              <a:gd name="connsiteX440-37909" fmla="*/ 307025 w 4011346"/>
              <a:gd name="connsiteY440-37910" fmla="*/ 985628 h 2020169"/>
              <a:gd name="connsiteX441-37911" fmla="*/ 320374 w 4011346"/>
              <a:gd name="connsiteY441-37912" fmla="*/ 1012326 h 2020169"/>
              <a:gd name="connsiteX442-37913" fmla="*/ 303688 w 4011346"/>
              <a:gd name="connsiteY442-37914" fmla="*/ 1035687 h 2020169"/>
              <a:gd name="connsiteX443-37915" fmla="*/ 233606 w 4011346"/>
              <a:gd name="connsiteY443-37916" fmla="*/ 998977 h 2020169"/>
              <a:gd name="connsiteX444-37917" fmla="*/ 243618 w 4011346"/>
              <a:gd name="connsiteY444-37918" fmla="*/ 1049036 h 2020169"/>
              <a:gd name="connsiteX445-37919" fmla="*/ 263641 w 4011346"/>
              <a:gd name="connsiteY445-37920" fmla="*/ 1069059 h 2020169"/>
              <a:gd name="connsiteX446-37921" fmla="*/ 250292 w 4011346"/>
              <a:gd name="connsiteY446-37922" fmla="*/ 1082408 h 2020169"/>
              <a:gd name="connsiteX447-37923" fmla="*/ 193560 w 4011346"/>
              <a:gd name="connsiteY447-37924" fmla="*/ 1045698 h 2020169"/>
              <a:gd name="connsiteX448-37925" fmla="*/ 170199 w 4011346"/>
              <a:gd name="connsiteY448-37926" fmla="*/ 1005652 h 2020169"/>
              <a:gd name="connsiteX449-37927" fmla="*/ 170199 w 4011346"/>
              <a:gd name="connsiteY449-37928" fmla="*/ 958931 h 2020169"/>
              <a:gd name="connsiteX450-37929" fmla="*/ 133490 w 4011346"/>
              <a:gd name="connsiteY450-37930" fmla="*/ 882174 h 2020169"/>
              <a:gd name="connsiteX451-37931" fmla="*/ 196897 w 4011346"/>
              <a:gd name="connsiteY451-37932" fmla="*/ 912209 h 2020169"/>
              <a:gd name="connsiteX452-37933" fmla="*/ 256967 w 4011346"/>
              <a:gd name="connsiteY452-37934" fmla="*/ 942244 h 2020169"/>
              <a:gd name="connsiteX453-37935" fmla="*/ 293676 w 4011346"/>
              <a:gd name="connsiteY453-37936" fmla="*/ 945582 h 2020169"/>
              <a:gd name="connsiteX454-37937" fmla="*/ 327049 w 4011346"/>
              <a:gd name="connsiteY454-37938" fmla="*/ 915547 h 2020169"/>
              <a:gd name="connsiteX455-37939" fmla="*/ 343735 w 4011346"/>
              <a:gd name="connsiteY455-37940" fmla="*/ 878837 h 2020169"/>
              <a:gd name="connsiteX456-37941" fmla="*/ 333723 w 4011346"/>
              <a:gd name="connsiteY456-37942" fmla="*/ 828779 h 2020169"/>
              <a:gd name="connsiteX457-37943" fmla="*/ 290339 w 4011346"/>
              <a:gd name="connsiteY457-37944" fmla="*/ 808755 h 2020169"/>
              <a:gd name="connsiteX458-37945" fmla="*/ 236944 w 4011346"/>
              <a:gd name="connsiteY458-37946" fmla="*/ 762034 h 2020169"/>
              <a:gd name="connsiteX459-37947" fmla="*/ 133490 w 4011346"/>
              <a:gd name="connsiteY459-37948" fmla="*/ 705301 h 2020169"/>
              <a:gd name="connsiteX0-37949" fmla="*/ 133490 w 4011346"/>
              <a:gd name="connsiteY0-37950" fmla="*/ 705301 h 2020169"/>
              <a:gd name="connsiteX1-37951" fmla="*/ 46722 w 4011346"/>
              <a:gd name="connsiteY1-37952" fmla="*/ 735336 h 2020169"/>
              <a:gd name="connsiteX2-37953" fmla="*/ 33373 w 4011346"/>
              <a:gd name="connsiteY2-37954" fmla="*/ 765371 h 2020169"/>
              <a:gd name="connsiteX3-37955" fmla="*/ 43384 w 4011346"/>
              <a:gd name="connsiteY3-37956" fmla="*/ 795407 h 2020169"/>
              <a:gd name="connsiteX4-37957" fmla="*/ 60071 w 4011346"/>
              <a:gd name="connsiteY4-37958" fmla="*/ 822104 h 2020169"/>
              <a:gd name="connsiteX5-37959" fmla="*/ 73419 w 4011346"/>
              <a:gd name="connsiteY5-37960" fmla="*/ 852139 h 2020169"/>
              <a:gd name="connsiteX6-37961" fmla="*/ 56733 w 4011346"/>
              <a:gd name="connsiteY6-37962" fmla="*/ 875500 h 2020169"/>
              <a:gd name="connsiteX7-37963" fmla="*/ 76757 w 4011346"/>
              <a:gd name="connsiteY7-37964" fmla="*/ 955593 h 2020169"/>
              <a:gd name="connsiteX8-37965" fmla="*/ 66745 w 4011346"/>
              <a:gd name="connsiteY8-37966" fmla="*/ 972280 h 2020169"/>
              <a:gd name="connsiteX9-37967" fmla="*/ 70082 w 4011346"/>
              <a:gd name="connsiteY9-37968" fmla="*/ 998977 h 2020169"/>
              <a:gd name="connsiteX10-37969" fmla="*/ 70082 w 4011346"/>
              <a:gd name="connsiteY10-37970" fmla="*/ 1039024 h 2020169"/>
              <a:gd name="connsiteX11-37971" fmla="*/ 80094 w 4011346"/>
              <a:gd name="connsiteY11-37972" fmla="*/ 1059047 h 2020169"/>
              <a:gd name="connsiteX12-37973" fmla="*/ 76757 w 4011346"/>
              <a:gd name="connsiteY12-37974" fmla="*/ 1082408 h 2020169"/>
              <a:gd name="connsiteX13-37975" fmla="*/ 106792 w 4011346"/>
              <a:gd name="connsiteY13-37976" fmla="*/ 1115780 h 2020169"/>
              <a:gd name="connsiteX14-37977" fmla="*/ 106792 w 4011346"/>
              <a:gd name="connsiteY14-37978" fmla="*/ 1145815 h 2020169"/>
              <a:gd name="connsiteX15-37979" fmla="*/ 13349 w 4011346"/>
              <a:gd name="connsiteY15-37980" fmla="*/ 1235920 h 2020169"/>
              <a:gd name="connsiteX16-37981" fmla="*/ 33373 w 4011346"/>
              <a:gd name="connsiteY16-37982" fmla="*/ 1269293 h 2020169"/>
              <a:gd name="connsiteX17-37983" fmla="*/ 33373 w 4011346"/>
              <a:gd name="connsiteY17-37984" fmla="*/ 1269293 h 2020169"/>
              <a:gd name="connsiteX18-37985" fmla="*/ 16687 w 4011346"/>
              <a:gd name="connsiteY18-37986" fmla="*/ 1299328 h 2020169"/>
              <a:gd name="connsiteX19-37987" fmla="*/ 3338 w 4011346"/>
              <a:gd name="connsiteY19-37988" fmla="*/ 1329363 h 2020169"/>
              <a:gd name="connsiteX20-37989" fmla="*/ 0 w 4011346"/>
              <a:gd name="connsiteY20-37990" fmla="*/ 1389433 h 2020169"/>
              <a:gd name="connsiteX21-37991" fmla="*/ 16687 w 4011346"/>
              <a:gd name="connsiteY21-37992" fmla="*/ 1432817 h 2020169"/>
              <a:gd name="connsiteX22-37993" fmla="*/ 20024 w 4011346"/>
              <a:gd name="connsiteY22-37994" fmla="*/ 1466189 h 2020169"/>
              <a:gd name="connsiteX23-37995" fmla="*/ 56733 w 4011346"/>
              <a:gd name="connsiteY23-37996" fmla="*/ 1476201 h 2020169"/>
              <a:gd name="connsiteX24-37997" fmla="*/ 116803 w 4011346"/>
              <a:gd name="connsiteY24-37998" fmla="*/ 1562969 h 2020169"/>
              <a:gd name="connsiteX25-37999" fmla="*/ 96780 w 4011346"/>
              <a:gd name="connsiteY25-38000" fmla="*/ 1586329 h 2020169"/>
              <a:gd name="connsiteX26-38001" fmla="*/ 93443 w 4011346"/>
              <a:gd name="connsiteY26-38002" fmla="*/ 1616364 h 2020169"/>
              <a:gd name="connsiteX27-38003" fmla="*/ 120141 w 4011346"/>
              <a:gd name="connsiteY27-38004" fmla="*/ 1619701 h 2020169"/>
              <a:gd name="connsiteX28-38005" fmla="*/ 160187 w 4011346"/>
              <a:gd name="connsiteY28-38006" fmla="*/ 1633050 h 2020169"/>
              <a:gd name="connsiteX29-38007" fmla="*/ 186885 w 4011346"/>
              <a:gd name="connsiteY29-38008" fmla="*/ 1646399 h 2020169"/>
              <a:gd name="connsiteX30-38009" fmla="*/ 213583 w 4011346"/>
              <a:gd name="connsiteY30-38010" fmla="*/ 1676434 h 2020169"/>
              <a:gd name="connsiteX31-38011" fmla="*/ 243618 w 4011346"/>
              <a:gd name="connsiteY31-38012" fmla="*/ 1679771 h 2020169"/>
              <a:gd name="connsiteX32-38013" fmla="*/ 287002 w 4011346"/>
              <a:gd name="connsiteY32-38014" fmla="*/ 1709807 h 2020169"/>
              <a:gd name="connsiteX33-38015" fmla="*/ 310363 w 4011346"/>
              <a:gd name="connsiteY33-38016" fmla="*/ 1719818 h 2020169"/>
              <a:gd name="connsiteX34-38017" fmla="*/ 310363 w 4011346"/>
              <a:gd name="connsiteY34-38018" fmla="*/ 1756528 h 2020169"/>
              <a:gd name="connsiteX35-38019" fmla="*/ 270316 w 4011346"/>
              <a:gd name="connsiteY35-38020" fmla="*/ 1796574 h 2020169"/>
              <a:gd name="connsiteX36-38021" fmla="*/ 280327 w 4011346"/>
              <a:gd name="connsiteY36-38022" fmla="*/ 1819935 h 2020169"/>
              <a:gd name="connsiteX37-38023" fmla="*/ 273653 w 4011346"/>
              <a:gd name="connsiteY37-38024" fmla="*/ 1839958 h 2020169"/>
              <a:gd name="connsiteX38-38025" fmla="*/ 266979 w 4011346"/>
              <a:gd name="connsiteY38-38026" fmla="*/ 1856644 h 2020169"/>
              <a:gd name="connsiteX39-38027" fmla="*/ 240281 w 4011346"/>
              <a:gd name="connsiteY39-38028" fmla="*/ 1896691 h 2020169"/>
              <a:gd name="connsiteX40-38029" fmla="*/ 307025 w 4011346"/>
              <a:gd name="connsiteY40-38030" fmla="*/ 1933401 h 2020169"/>
              <a:gd name="connsiteX41-38031" fmla="*/ 337060 w 4011346"/>
              <a:gd name="connsiteY41-38032" fmla="*/ 1940075 h 2020169"/>
              <a:gd name="connsiteX42-38033" fmla="*/ 360421 w 4011346"/>
              <a:gd name="connsiteY42-38034" fmla="*/ 1946750 h 2020169"/>
              <a:gd name="connsiteX43-38035" fmla="*/ 380444 w 4011346"/>
              <a:gd name="connsiteY43-38036" fmla="*/ 1953424 h 2020169"/>
              <a:gd name="connsiteX44-38037" fmla="*/ 407142 w 4011346"/>
              <a:gd name="connsiteY44-38038" fmla="*/ 1973447 h 2020169"/>
              <a:gd name="connsiteX45-38039" fmla="*/ 437177 w 4011346"/>
              <a:gd name="connsiteY45-38040" fmla="*/ 1970110 h 2020169"/>
              <a:gd name="connsiteX46-38041" fmla="*/ 507259 w 4011346"/>
              <a:gd name="connsiteY46-38042" fmla="*/ 2020169 h 2020169"/>
              <a:gd name="connsiteX47-38043" fmla="*/ 517271 w 4011346"/>
              <a:gd name="connsiteY47-38044" fmla="*/ 2006820 h 2020169"/>
              <a:gd name="connsiteX48-38045" fmla="*/ 507259 w 4011346"/>
              <a:gd name="connsiteY48-38046" fmla="*/ 1966773 h 2020169"/>
              <a:gd name="connsiteX49-38047" fmla="*/ 500584 w 4011346"/>
              <a:gd name="connsiteY49-38048" fmla="*/ 1933401 h 2020169"/>
              <a:gd name="connsiteX50-38049" fmla="*/ 483898 w 4011346"/>
              <a:gd name="connsiteY50-38050" fmla="*/ 1890017 h 2020169"/>
              <a:gd name="connsiteX51-38051" fmla="*/ 513933 w 4011346"/>
              <a:gd name="connsiteY51-38052" fmla="*/ 1869993 h 2020169"/>
              <a:gd name="connsiteX52-38053" fmla="*/ 547306 w 4011346"/>
              <a:gd name="connsiteY52-38054" fmla="*/ 1846633 h 2020169"/>
              <a:gd name="connsiteX53-38055" fmla="*/ 527282 w 4011346"/>
              <a:gd name="connsiteY53-38056" fmla="*/ 1829947 h 2020169"/>
              <a:gd name="connsiteX54-38057" fmla="*/ 517271 w 4011346"/>
              <a:gd name="connsiteY54-38058" fmla="*/ 1796574 h 2020169"/>
              <a:gd name="connsiteX55-38059" fmla="*/ 480561 w 4011346"/>
              <a:gd name="connsiteY55-38060" fmla="*/ 1779888 h 2020169"/>
              <a:gd name="connsiteX56-38061" fmla="*/ 470549 w 4011346"/>
              <a:gd name="connsiteY56-38062" fmla="*/ 1759865 h 2020169"/>
              <a:gd name="connsiteX57-38063" fmla="*/ 480561 w 4011346"/>
              <a:gd name="connsiteY57-38064" fmla="*/ 1729830 h 2020169"/>
              <a:gd name="connsiteX58-38065" fmla="*/ 490573 w 4011346"/>
              <a:gd name="connsiteY58-38066" fmla="*/ 1689783 h 2020169"/>
              <a:gd name="connsiteX59-38067" fmla="*/ 513933 w 4011346"/>
              <a:gd name="connsiteY59-38068" fmla="*/ 1709807 h 2020169"/>
              <a:gd name="connsiteX60-38069" fmla="*/ 520608 w 4011346"/>
              <a:gd name="connsiteY60-38070" fmla="*/ 1693120 h 2020169"/>
              <a:gd name="connsiteX61-38071" fmla="*/ 543968 w 4011346"/>
              <a:gd name="connsiteY61-38072" fmla="*/ 1656411 h 2020169"/>
              <a:gd name="connsiteX62-38073" fmla="*/ 574003 w 4011346"/>
              <a:gd name="connsiteY62-38074" fmla="*/ 1639725 h 2020169"/>
              <a:gd name="connsiteX63-38075" fmla="*/ 590690 w 4011346"/>
              <a:gd name="connsiteY63-38076" fmla="*/ 1653074 h 2020169"/>
              <a:gd name="connsiteX64-38077" fmla="*/ 610713 w 4011346"/>
              <a:gd name="connsiteY64-38078" fmla="*/ 1626376 h 2020169"/>
              <a:gd name="connsiteX65-38079" fmla="*/ 630736 w 4011346"/>
              <a:gd name="connsiteY65-38080" fmla="*/ 1653074 h 2020169"/>
              <a:gd name="connsiteX66-38081" fmla="*/ 657434 w 4011346"/>
              <a:gd name="connsiteY66-38082" fmla="*/ 1676434 h 2020169"/>
              <a:gd name="connsiteX67-38083" fmla="*/ 674120 w 4011346"/>
              <a:gd name="connsiteY67-38084" fmla="*/ 1683109 h 2020169"/>
              <a:gd name="connsiteX68-38085" fmla="*/ 697481 w 4011346"/>
              <a:gd name="connsiteY68-38086" fmla="*/ 1683109 h 2020169"/>
              <a:gd name="connsiteX69-38087" fmla="*/ 717504 w 4011346"/>
              <a:gd name="connsiteY69-38088" fmla="*/ 1669760 h 2020169"/>
              <a:gd name="connsiteX70-38089" fmla="*/ 744202 w 4011346"/>
              <a:gd name="connsiteY70-38090" fmla="*/ 1669760 h 2020169"/>
              <a:gd name="connsiteX71-38091" fmla="*/ 760888 w 4011346"/>
              <a:gd name="connsiteY71-38092" fmla="*/ 1666423 h 2020169"/>
              <a:gd name="connsiteX72-38093" fmla="*/ 790923 w 4011346"/>
              <a:gd name="connsiteY72-38094" fmla="*/ 1699795 h 2020169"/>
              <a:gd name="connsiteX73-38095" fmla="*/ 797598 w 4011346"/>
              <a:gd name="connsiteY73-38096" fmla="*/ 1673097 h 2020169"/>
              <a:gd name="connsiteX74-38097" fmla="*/ 817621 w 4011346"/>
              <a:gd name="connsiteY74-38098" fmla="*/ 1689783 h 2020169"/>
              <a:gd name="connsiteX75-38099" fmla="*/ 837644 w 4011346"/>
              <a:gd name="connsiteY75-38100" fmla="*/ 1666423 h 2020169"/>
              <a:gd name="connsiteX76-38101" fmla="*/ 827633 w 4011346"/>
              <a:gd name="connsiteY76-38102" fmla="*/ 1646399 h 2020169"/>
              <a:gd name="connsiteX77-38103" fmla="*/ 810946 w 4011346"/>
              <a:gd name="connsiteY77-38104" fmla="*/ 1633050 h 2020169"/>
              <a:gd name="connsiteX78-38105" fmla="*/ 810946 w 4011346"/>
              <a:gd name="connsiteY78-38106" fmla="*/ 1606353 h 2020169"/>
              <a:gd name="connsiteX79-38107" fmla="*/ 810946 w 4011346"/>
              <a:gd name="connsiteY79-38108" fmla="*/ 1593004 h 2020169"/>
              <a:gd name="connsiteX80-38109" fmla="*/ 830970 w 4011346"/>
              <a:gd name="connsiteY80-38110" fmla="*/ 1589666 h 2020169"/>
              <a:gd name="connsiteX81-38111" fmla="*/ 840981 w 4011346"/>
              <a:gd name="connsiteY81-38112" fmla="*/ 1586329 h 2020169"/>
              <a:gd name="connsiteX82-38113" fmla="*/ 820958 w 4011346"/>
              <a:gd name="connsiteY82-38114" fmla="*/ 1549620 h 2020169"/>
              <a:gd name="connsiteX83-38115" fmla="*/ 854330 w 4011346"/>
              <a:gd name="connsiteY83-38116" fmla="*/ 1542945 h 2020169"/>
              <a:gd name="connsiteX84-38117" fmla="*/ 891040 w 4011346"/>
              <a:gd name="connsiteY84-38118" fmla="*/ 1549620 h 2020169"/>
              <a:gd name="connsiteX85-38119" fmla="*/ 964459 w 4011346"/>
              <a:gd name="connsiteY85-38120" fmla="*/ 1506236 h 2020169"/>
              <a:gd name="connsiteX86-38121" fmla="*/ 1001168 w 4011346"/>
              <a:gd name="connsiteY86-38122" fmla="*/ 1506236 h 2020169"/>
              <a:gd name="connsiteX87-38123" fmla="*/ 1027866 w 4011346"/>
              <a:gd name="connsiteY87-38124" fmla="*/ 1482875 h 2020169"/>
              <a:gd name="connsiteX88-38125" fmla="*/ 1047890 w 4011346"/>
              <a:gd name="connsiteY88-38126" fmla="*/ 1492887 h 2020169"/>
              <a:gd name="connsiteX89-38127" fmla="*/ 1067913 w 4011346"/>
              <a:gd name="connsiteY89-38128" fmla="*/ 1502898 h 2020169"/>
              <a:gd name="connsiteX90-38129" fmla="*/ 1087936 w 4011346"/>
              <a:gd name="connsiteY90-38130" fmla="*/ 1529596 h 2020169"/>
              <a:gd name="connsiteX91-38131" fmla="*/ 1074587 w 4011346"/>
              <a:gd name="connsiteY91-38132" fmla="*/ 1542945 h 2020169"/>
              <a:gd name="connsiteX92-38133" fmla="*/ 1104622 w 4011346"/>
              <a:gd name="connsiteY92-38134" fmla="*/ 1542945 h 2020169"/>
              <a:gd name="connsiteX93-38135" fmla="*/ 1107960 w 4011346"/>
              <a:gd name="connsiteY93-38136" fmla="*/ 1559631 h 2020169"/>
              <a:gd name="connsiteX94-38137" fmla="*/ 1121309 w 4011346"/>
              <a:gd name="connsiteY94-38138" fmla="*/ 1542945 h 2020169"/>
              <a:gd name="connsiteX95-38139" fmla="*/ 1134657 w 4011346"/>
              <a:gd name="connsiteY95-38140" fmla="*/ 1556294 h 2020169"/>
              <a:gd name="connsiteX96-38141" fmla="*/ 1134657 w 4011346"/>
              <a:gd name="connsiteY96-38142" fmla="*/ 1576317 h 2020169"/>
              <a:gd name="connsiteX97-38143" fmla="*/ 1148006 w 4011346"/>
              <a:gd name="connsiteY97-38144" fmla="*/ 1572980 h 2020169"/>
              <a:gd name="connsiteX98-38145" fmla="*/ 1208076 w 4011346"/>
              <a:gd name="connsiteY98-38146" fmla="*/ 1526259 h 2020169"/>
              <a:gd name="connsiteX99-38147" fmla="*/ 1211414 w 4011346"/>
              <a:gd name="connsiteY99-38148" fmla="*/ 1546282 h 2020169"/>
              <a:gd name="connsiteX100-38149" fmla="*/ 1244786 w 4011346"/>
              <a:gd name="connsiteY100-38150" fmla="*/ 1566306 h 2020169"/>
              <a:gd name="connsiteX101-38151" fmla="*/ 1264809 w 4011346"/>
              <a:gd name="connsiteY101-38152" fmla="*/ 1596341 h 2020169"/>
              <a:gd name="connsiteX102-38153" fmla="*/ 1298181 w 4011346"/>
              <a:gd name="connsiteY102-38154" fmla="*/ 1703132 h 2020169"/>
              <a:gd name="connsiteX103-38155" fmla="*/ 1308193 w 4011346"/>
              <a:gd name="connsiteY103-38156" fmla="*/ 1659748 h 2020169"/>
              <a:gd name="connsiteX104-38157" fmla="*/ 1344903 w 4011346"/>
              <a:gd name="connsiteY104-38158" fmla="*/ 1679771 h 2020169"/>
              <a:gd name="connsiteX105-38159" fmla="*/ 1388287 w 4011346"/>
              <a:gd name="connsiteY105-38160" fmla="*/ 1679771 h 2020169"/>
              <a:gd name="connsiteX106-38161" fmla="*/ 1394961 w 4011346"/>
              <a:gd name="connsiteY106-38162" fmla="*/ 1703132 h 2020169"/>
              <a:gd name="connsiteX107-38163" fmla="*/ 1435008 w 4011346"/>
              <a:gd name="connsiteY107-38164" fmla="*/ 1726493 h 2020169"/>
              <a:gd name="connsiteX108-38165" fmla="*/ 1465043 w 4011346"/>
              <a:gd name="connsiteY108-38166" fmla="*/ 1726493 h 2020169"/>
              <a:gd name="connsiteX109-38167" fmla="*/ 1491741 w 4011346"/>
              <a:gd name="connsiteY109-38168" fmla="*/ 1739842 h 2020169"/>
              <a:gd name="connsiteX110-38169" fmla="*/ 1535125 w 4011346"/>
              <a:gd name="connsiteY110-38170" fmla="*/ 1696458 h 2020169"/>
              <a:gd name="connsiteX111-38171" fmla="*/ 1571834 w 4011346"/>
              <a:gd name="connsiteY111-38172" fmla="*/ 1676434 h 2020169"/>
              <a:gd name="connsiteX112-38173" fmla="*/ 1608544 w 4011346"/>
              <a:gd name="connsiteY112-38174" fmla="*/ 1679771 h 2020169"/>
              <a:gd name="connsiteX113-38175" fmla="*/ 1655265 w 4011346"/>
              <a:gd name="connsiteY113-38176" fmla="*/ 1693120 h 2020169"/>
              <a:gd name="connsiteX114-38177" fmla="*/ 1681963 w 4011346"/>
              <a:gd name="connsiteY114-38178" fmla="*/ 1709807 h 2020169"/>
              <a:gd name="connsiteX115-38179" fmla="*/ 1735358 w 4011346"/>
              <a:gd name="connsiteY115-38180" fmla="*/ 1703132 h 2020169"/>
              <a:gd name="connsiteX116-38181" fmla="*/ 1745370 w 4011346"/>
              <a:gd name="connsiteY116-38182" fmla="*/ 1683109 h 2020169"/>
              <a:gd name="connsiteX117-38183" fmla="*/ 1738695 w 4011346"/>
              <a:gd name="connsiteY117-38184" fmla="*/ 1663085 h 2020169"/>
              <a:gd name="connsiteX118-38185" fmla="*/ 1765393 w 4011346"/>
              <a:gd name="connsiteY118-38186" fmla="*/ 1636388 h 2020169"/>
              <a:gd name="connsiteX119-38187" fmla="*/ 1778742 w 4011346"/>
              <a:gd name="connsiteY119-38188" fmla="*/ 1633050 h 2020169"/>
              <a:gd name="connsiteX120-38189" fmla="*/ 1812114 w 4011346"/>
              <a:gd name="connsiteY120-38190" fmla="*/ 1649736 h 2020169"/>
              <a:gd name="connsiteX121-38191" fmla="*/ 1852161 w 4011346"/>
              <a:gd name="connsiteY121-38192" fmla="*/ 1663085 h 2020169"/>
              <a:gd name="connsiteX122-38193" fmla="*/ 1858836 w 4011346"/>
              <a:gd name="connsiteY122-38194" fmla="*/ 1689783 h 2020169"/>
              <a:gd name="connsiteX123-38195" fmla="*/ 1872184 w 4011346"/>
              <a:gd name="connsiteY123-38196" fmla="*/ 1696458 h 2020169"/>
              <a:gd name="connsiteX124-38197" fmla="*/ 1902219 w 4011346"/>
              <a:gd name="connsiteY124-38198" fmla="*/ 1699795 h 2020169"/>
              <a:gd name="connsiteX125-38199" fmla="*/ 1932254 w 4011346"/>
              <a:gd name="connsiteY125-38200" fmla="*/ 1683109 h 2020169"/>
              <a:gd name="connsiteX126-38201" fmla="*/ 1962290 w 4011346"/>
              <a:gd name="connsiteY126-38202" fmla="*/ 1696458 h 2020169"/>
              <a:gd name="connsiteX127-38203" fmla="*/ 1985650 w 4011346"/>
              <a:gd name="connsiteY127-38204" fmla="*/ 1709807 h 2020169"/>
              <a:gd name="connsiteX128-38205" fmla="*/ 1995662 w 4011346"/>
              <a:gd name="connsiteY128-38206" fmla="*/ 1719818 h 2020169"/>
              <a:gd name="connsiteX129-38207" fmla="*/ 2032371 w 4011346"/>
              <a:gd name="connsiteY129-38208" fmla="*/ 1739842 h 2020169"/>
              <a:gd name="connsiteX130-38209" fmla="*/ 2069081 w 4011346"/>
              <a:gd name="connsiteY130-38210" fmla="*/ 1736504 h 2020169"/>
              <a:gd name="connsiteX131-38211" fmla="*/ 2142500 w 4011346"/>
              <a:gd name="connsiteY131-38212" fmla="*/ 1693120 h 2020169"/>
              <a:gd name="connsiteX132-38213" fmla="*/ 2195895 w 4011346"/>
              <a:gd name="connsiteY132-38214" fmla="*/ 1706469 h 2020169"/>
              <a:gd name="connsiteX133-38215" fmla="*/ 2225930 w 4011346"/>
              <a:gd name="connsiteY133-38216" fmla="*/ 1716481 h 2020169"/>
              <a:gd name="connsiteX134-38217" fmla="*/ 2259303 w 4011346"/>
              <a:gd name="connsiteY134-38218" fmla="*/ 1703132 h 2020169"/>
              <a:gd name="connsiteX135-38219" fmla="*/ 2262640 w 4011346"/>
              <a:gd name="connsiteY135-38220" fmla="*/ 1676434 h 2020169"/>
              <a:gd name="connsiteX136-38221" fmla="*/ 2282663 w 4011346"/>
              <a:gd name="connsiteY136-38222" fmla="*/ 1646399 h 2020169"/>
              <a:gd name="connsiteX137-38223" fmla="*/ 2299349 w 4011346"/>
              <a:gd name="connsiteY137-38224" fmla="*/ 1593004 h 2020169"/>
              <a:gd name="connsiteX138-38225" fmla="*/ 2282663 w 4011346"/>
              <a:gd name="connsiteY138-38226" fmla="*/ 1596341 h 2020169"/>
              <a:gd name="connsiteX139-38227" fmla="*/ 2312698 w 4011346"/>
              <a:gd name="connsiteY139-38228" fmla="*/ 1569643 h 2020169"/>
              <a:gd name="connsiteX140-38229" fmla="*/ 2339396 w 4011346"/>
              <a:gd name="connsiteY140-38230" fmla="*/ 1566306 h 2020169"/>
              <a:gd name="connsiteX141-38231" fmla="*/ 2396129 w 4011346"/>
              <a:gd name="connsiteY141-38232" fmla="*/ 1576317 h 2020169"/>
              <a:gd name="connsiteX142-38233" fmla="*/ 2436176 w 4011346"/>
              <a:gd name="connsiteY142-38234" fmla="*/ 1603015 h 2020169"/>
              <a:gd name="connsiteX143-38235" fmla="*/ 2462873 w 4011346"/>
              <a:gd name="connsiteY143-38236" fmla="*/ 1633050 h 2020169"/>
              <a:gd name="connsiteX144-38237" fmla="*/ 2469548 w 4011346"/>
              <a:gd name="connsiteY144-38238" fmla="*/ 1669760 h 2020169"/>
              <a:gd name="connsiteX145-38239" fmla="*/ 2476222 w 4011346"/>
              <a:gd name="connsiteY145-38240" fmla="*/ 1709807 h 2020169"/>
              <a:gd name="connsiteX146-38241" fmla="*/ 2486234 w 4011346"/>
              <a:gd name="connsiteY146-38242" fmla="*/ 1729830 h 2020169"/>
              <a:gd name="connsiteX147-38243" fmla="*/ 2529618 w 4011346"/>
              <a:gd name="connsiteY147-38244" fmla="*/ 1743179 h 2020169"/>
              <a:gd name="connsiteX148-38245" fmla="*/ 2549641 w 4011346"/>
              <a:gd name="connsiteY148-38246" fmla="*/ 1763202 h 2020169"/>
              <a:gd name="connsiteX149-38247" fmla="*/ 2562990 w 4011346"/>
              <a:gd name="connsiteY149-38248" fmla="*/ 1796574 h 2020169"/>
              <a:gd name="connsiteX150-38249" fmla="*/ 2586351 w 4011346"/>
              <a:gd name="connsiteY150-38250" fmla="*/ 1789900 h 2020169"/>
              <a:gd name="connsiteX151-38251" fmla="*/ 2606374 w 4011346"/>
              <a:gd name="connsiteY151-38252" fmla="*/ 1779888 h 2020169"/>
              <a:gd name="connsiteX152-38253" fmla="*/ 2639746 w 4011346"/>
              <a:gd name="connsiteY152-38254" fmla="*/ 1763202 h 2020169"/>
              <a:gd name="connsiteX153-38255" fmla="*/ 2643084 w 4011346"/>
              <a:gd name="connsiteY153-38256" fmla="*/ 1779888 h 2020169"/>
              <a:gd name="connsiteX154-38257" fmla="*/ 2626398 w 4011346"/>
              <a:gd name="connsiteY154-38258" fmla="*/ 1809923 h 2020169"/>
              <a:gd name="connsiteX155-38259" fmla="*/ 2616386 w 4011346"/>
              <a:gd name="connsiteY155-38260" fmla="*/ 1846633 h 2020169"/>
              <a:gd name="connsiteX156-38261" fmla="*/ 2603037 w 4011346"/>
              <a:gd name="connsiteY156-38262" fmla="*/ 1900028 h 2020169"/>
              <a:gd name="connsiteX157-38263" fmla="*/ 2579676 w 4011346"/>
              <a:gd name="connsiteY157-38264" fmla="*/ 1873331 h 2020169"/>
              <a:gd name="connsiteX158-38265" fmla="*/ 2552979 w 4011346"/>
              <a:gd name="connsiteY158-38266" fmla="*/ 1896691 h 2020169"/>
              <a:gd name="connsiteX159-38267" fmla="*/ 2559653 w 4011346"/>
              <a:gd name="connsiteY159-38268" fmla="*/ 1923389 h 2020169"/>
              <a:gd name="connsiteX160-38269" fmla="*/ 2559653 w 4011346"/>
              <a:gd name="connsiteY160-38270" fmla="*/ 1960098 h 2020169"/>
              <a:gd name="connsiteX161-38271" fmla="*/ 2549641 w 4011346"/>
              <a:gd name="connsiteY161-38272" fmla="*/ 1980122 h 2020169"/>
              <a:gd name="connsiteX162-38273" fmla="*/ 2589688 w 4011346"/>
              <a:gd name="connsiteY162-38274" fmla="*/ 1960098 h 2020169"/>
              <a:gd name="connsiteX163-38275" fmla="*/ 2626398 w 4011346"/>
              <a:gd name="connsiteY163-38276" fmla="*/ 1970110 h 2020169"/>
              <a:gd name="connsiteX164-38277" fmla="*/ 2653095 w 4011346"/>
              <a:gd name="connsiteY164-38278" fmla="*/ 1946750 h 2020169"/>
              <a:gd name="connsiteX165-38279" fmla="*/ 2683130 w 4011346"/>
              <a:gd name="connsiteY165-38280" fmla="*/ 1893354 h 2020169"/>
              <a:gd name="connsiteX166-38281" fmla="*/ 2753212 w 4011346"/>
              <a:gd name="connsiteY166-38282" fmla="*/ 1806586 h 2020169"/>
              <a:gd name="connsiteX167-38283" fmla="*/ 2783247 w 4011346"/>
              <a:gd name="connsiteY167-38284" fmla="*/ 1736504 h 2020169"/>
              <a:gd name="connsiteX168-38285" fmla="*/ 2803271 w 4011346"/>
              <a:gd name="connsiteY168-38286" fmla="*/ 1633050 h 2020169"/>
              <a:gd name="connsiteX169-38287" fmla="*/ 2793259 w 4011346"/>
              <a:gd name="connsiteY169-38288" fmla="*/ 1582992 h 2020169"/>
              <a:gd name="connsiteX170-38289" fmla="*/ 2769898 w 4011346"/>
              <a:gd name="connsiteY170-38290" fmla="*/ 1549620 h 2020169"/>
              <a:gd name="connsiteX171-38291" fmla="*/ 2726514 w 4011346"/>
              <a:gd name="connsiteY171-38292" fmla="*/ 1549620 h 2020169"/>
              <a:gd name="connsiteX172-38293" fmla="*/ 2699817 w 4011346"/>
              <a:gd name="connsiteY172-38294" fmla="*/ 1549620 h 2020169"/>
              <a:gd name="connsiteX173-38295" fmla="*/ 2683130 w 4011346"/>
              <a:gd name="connsiteY173-38296" fmla="*/ 1529596 h 2020169"/>
              <a:gd name="connsiteX174-38297" fmla="*/ 2669781 w 4011346"/>
              <a:gd name="connsiteY174-38298" fmla="*/ 1509573 h 2020169"/>
              <a:gd name="connsiteX175-38299" fmla="*/ 2763224 w 4011346"/>
              <a:gd name="connsiteY175-38300" fmla="*/ 1392770 h 2020169"/>
              <a:gd name="connsiteX176-38301" fmla="*/ 2846654 w 4011346"/>
              <a:gd name="connsiteY176-38302" fmla="*/ 1326026 h 2020169"/>
              <a:gd name="connsiteX177-38303" fmla="*/ 2890038 w 4011346"/>
              <a:gd name="connsiteY177-38304" fmla="*/ 1302665 h 2020169"/>
              <a:gd name="connsiteX178-38305" fmla="*/ 2933422 w 4011346"/>
              <a:gd name="connsiteY178-38306" fmla="*/ 1322688 h 2020169"/>
              <a:gd name="connsiteX179-38307" fmla="*/ 2950109 w 4011346"/>
              <a:gd name="connsiteY179-38308" fmla="*/ 1306002 h 2020169"/>
              <a:gd name="connsiteX180-38309" fmla="*/ 2993492 w 4011346"/>
              <a:gd name="connsiteY180-38310" fmla="*/ 1322688 h 2020169"/>
              <a:gd name="connsiteX181-38311" fmla="*/ 3006841 w 4011346"/>
              <a:gd name="connsiteY181-38312" fmla="*/ 1289316 h 2020169"/>
              <a:gd name="connsiteX182-38313" fmla="*/ 3053563 w 4011346"/>
              <a:gd name="connsiteY182-38314" fmla="*/ 1299328 h 2020169"/>
              <a:gd name="connsiteX183-38315" fmla="*/ 3070249 w 4011346"/>
              <a:gd name="connsiteY183-38316" fmla="*/ 1316014 h 2020169"/>
              <a:gd name="connsiteX184-38317" fmla="*/ 3060237 w 4011346"/>
              <a:gd name="connsiteY184-38318" fmla="*/ 1336037 h 2020169"/>
              <a:gd name="connsiteX185-38319" fmla="*/ 3123644 w 4011346"/>
              <a:gd name="connsiteY185-38320" fmla="*/ 1319351 h 2020169"/>
              <a:gd name="connsiteX186-38321" fmla="*/ 3140330 w 4011346"/>
              <a:gd name="connsiteY186-38322" fmla="*/ 1306002 h 2020169"/>
              <a:gd name="connsiteX187-38323" fmla="*/ 3123644 w 4011346"/>
              <a:gd name="connsiteY187-38324" fmla="*/ 1292653 h 2020169"/>
              <a:gd name="connsiteX188-38325" fmla="*/ 3143668 w 4011346"/>
              <a:gd name="connsiteY188-38326" fmla="*/ 1252607 h 2020169"/>
              <a:gd name="connsiteX189-38327" fmla="*/ 3190389 w 4011346"/>
              <a:gd name="connsiteY189-38328" fmla="*/ 1182525 h 2020169"/>
              <a:gd name="connsiteX190-38329" fmla="*/ 3233773 w 4011346"/>
              <a:gd name="connsiteY190-38330" fmla="*/ 1179188 h 2020169"/>
              <a:gd name="connsiteX191-38331" fmla="*/ 3273819 w 4011346"/>
              <a:gd name="connsiteY191-38332" fmla="*/ 1189199 h 2020169"/>
              <a:gd name="connsiteX192-38333" fmla="*/ 3277157 w 4011346"/>
              <a:gd name="connsiteY192-38334" fmla="*/ 1245932 h 2020169"/>
              <a:gd name="connsiteX193-38335" fmla="*/ 3320541 w 4011346"/>
              <a:gd name="connsiteY193-38336" fmla="*/ 1202548 h 2020169"/>
              <a:gd name="connsiteX194-38337" fmla="*/ 3343901 w 4011346"/>
              <a:gd name="connsiteY194-38338" fmla="*/ 1185862 h 2020169"/>
              <a:gd name="connsiteX195-38339" fmla="*/ 3350576 w 4011346"/>
              <a:gd name="connsiteY195-38340" fmla="*/ 1152490 h 2020169"/>
              <a:gd name="connsiteX196-38341" fmla="*/ 3377273 w 4011346"/>
              <a:gd name="connsiteY196-38342" fmla="*/ 1135804 h 2020169"/>
              <a:gd name="connsiteX197-38343" fmla="*/ 3407309 w 4011346"/>
              <a:gd name="connsiteY197-38344" fmla="*/ 1145815 h 2020169"/>
              <a:gd name="connsiteX198-38345" fmla="*/ 3373936 w 4011346"/>
              <a:gd name="connsiteY198-38346" fmla="*/ 1175850 h 2020169"/>
              <a:gd name="connsiteX199-38347" fmla="*/ 3360587 w 4011346"/>
              <a:gd name="connsiteY199-38348" fmla="*/ 1225909 h 2020169"/>
              <a:gd name="connsiteX200-38349" fmla="*/ 3323878 w 4011346"/>
              <a:gd name="connsiteY200-38350" fmla="*/ 1265955 h 2020169"/>
              <a:gd name="connsiteX201-38351" fmla="*/ 3210412 w 4011346"/>
              <a:gd name="connsiteY201-38352" fmla="*/ 1362735 h 2020169"/>
              <a:gd name="connsiteX202-38353" fmla="*/ 3163691 w 4011346"/>
              <a:gd name="connsiteY202-38354" fmla="*/ 1432817 h 2020169"/>
              <a:gd name="connsiteX203-38355" fmla="*/ 3160354 w 4011346"/>
              <a:gd name="connsiteY203-38356" fmla="*/ 1506236 h 2020169"/>
              <a:gd name="connsiteX204-38357" fmla="*/ 3170365 w 4011346"/>
              <a:gd name="connsiteY204-38358" fmla="*/ 1596341 h 2020169"/>
              <a:gd name="connsiteX205-38359" fmla="*/ 3190389 w 4011346"/>
              <a:gd name="connsiteY205-38360" fmla="*/ 1659748 h 2020169"/>
              <a:gd name="connsiteX206-38361" fmla="*/ 3217087 w 4011346"/>
              <a:gd name="connsiteY206-38362" fmla="*/ 1649736 h 2020169"/>
              <a:gd name="connsiteX207-38363" fmla="*/ 3240447 w 4011346"/>
              <a:gd name="connsiteY207-38364" fmla="*/ 1582992 h 2020169"/>
              <a:gd name="connsiteX208-38365" fmla="*/ 3270482 w 4011346"/>
              <a:gd name="connsiteY208-38366" fmla="*/ 1579655 h 2020169"/>
              <a:gd name="connsiteX209-38367" fmla="*/ 3287168 w 4011346"/>
              <a:gd name="connsiteY209-38368" fmla="*/ 1519585 h 2020169"/>
              <a:gd name="connsiteX210-38369" fmla="*/ 3313866 w 4011346"/>
              <a:gd name="connsiteY210-38370" fmla="*/ 1509573 h 2020169"/>
              <a:gd name="connsiteX211-38371" fmla="*/ 3313866 w 4011346"/>
              <a:gd name="connsiteY211-38372" fmla="*/ 1479538 h 2020169"/>
              <a:gd name="connsiteX212-38373" fmla="*/ 3337227 w 4011346"/>
              <a:gd name="connsiteY212-38374" fmla="*/ 1442828 h 2020169"/>
              <a:gd name="connsiteX213-38375" fmla="*/ 3330552 w 4011346"/>
              <a:gd name="connsiteY213-38376" fmla="*/ 1399444 h 2020169"/>
              <a:gd name="connsiteX214-38377" fmla="*/ 3333890 w 4011346"/>
              <a:gd name="connsiteY214-38378" fmla="*/ 1369409 h 2020169"/>
              <a:gd name="connsiteX215-38379" fmla="*/ 3323878 w 4011346"/>
              <a:gd name="connsiteY215-38380" fmla="*/ 1359398 h 2020169"/>
              <a:gd name="connsiteX216-38381" fmla="*/ 3363925 w 4011346"/>
              <a:gd name="connsiteY216-38382" fmla="*/ 1272630 h 2020169"/>
              <a:gd name="connsiteX217-38383" fmla="*/ 3383948 w 4011346"/>
              <a:gd name="connsiteY217-38384" fmla="*/ 1282642 h 2020169"/>
              <a:gd name="connsiteX218-38385" fmla="*/ 3410646 w 4011346"/>
              <a:gd name="connsiteY218-38386" fmla="*/ 1255944 h 2020169"/>
              <a:gd name="connsiteX219-38387" fmla="*/ 3420657 w 4011346"/>
              <a:gd name="connsiteY219-38388" fmla="*/ 1282642 h 2020169"/>
              <a:gd name="connsiteX220-38389" fmla="*/ 3447355 w 4011346"/>
              <a:gd name="connsiteY220-38390" fmla="*/ 1265955 h 2020169"/>
              <a:gd name="connsiteX221-38391" fmla="*/ 3477390 w 4011346"/>
              <a:gd name="connsiteY221-38392" fmla="*/ 1255944 h 2020169"/>
              <a:gd name="connsiteX222-38393" fmla="*/ 3514100 w 4011346"/>
              <a:gd name="connsiteY222-38394" fmla="*/ 1282642 h 2020169"/>
              <a:gd name="connsiteX223-38395" fmla="*/ 3574170 w 4011346"/>
              <a:gd name="connsiteY223-38396" fmla="*/ 1215897 h 2020169"/>
              <a:gd name="connsiteX224-38397" fmla="*/ 3637577 w 4011346"/>
              <a:gd name="connsiteY224-38398" fmla="*/ 1169176 h 2020169"/>
              <a:gd name="connsiteX225-38399" fmla="*/ 3690973 w 4011346"/>
              <a:gd name="connsiteY225-38400" fmla="*/ 1132466 h 2020169"/>
              <a:gd name="connsiteX226-38401" fmla="*/ 3741031 w 4011346"/>
              <a:gd name="connsiteY226-38402" fmla="*/ 1159164 h 2020169"/>
              <a:gd name="connsiteX227-38403" fmla="*/ 3751043 w 4011346"/>
              <a:gd name="connsiteY227-38404" fmla="*/ 1132466 h 2020169"/>
              <a:gd name="connsiteX228-38405" fmla="*/ 3727682 w 4011346"/>
              <a:gd name="connsiteY228-38406" fmla="*/ 1065722 h 2020169"/>
              <a:gd name="connsiteX229-38407" fmla="*/ 3700984 w 4011346"/>
              <a:gd name="connsiteY229-38408" fmla="*/ 1049036 h 2020169"/>
              <a:gd name="connsiteX230-38409" fmla="*/ 3697647 w 4011346"/>
              <a:gd name="connsiteY230-38410" fmla="*/ 1019001 h 2020169"/>
              <a:gd name="connsiteX231-38411" fmla="*/ 3751043 w 4011346"/>
              <a:gd name="connsiteY231-38412" fmla="*/ 1025675 h 2020169"/>
              <a:gd name="connsiteX232-38413" fmla="*/ 3774403 w 4011346"/>
              <a:gd name="connsiteY232-38414" fmla="*/ 982291 h 2020169"/>
              <a:gd name="connsiteX233-38415" fmla="*/ 3767729 w 4011346"/>
              <a:gd name="connsiteY233-38416" fmla="*/ 955593 h 2020169"/>
              <a:gd name="connsiteX234-38417" fmla="*/ 3794427 w 4011346"/>
              <a:gd name="connsiteY234-38418" fmla="*/ 922221 h 2020169"/>
              <a:gd name="connsiteX235-38419" fmla="*/ 3804438 w 4011346"/>
              <a:gd name="connsiteY235-38420" fmla="*/ 965605 h 2020169"/>
              <a:gd name="connsiteX236-38421" fmla="*/ 3827799 w 4011346"/>
              <a:gd name="connsiteY236-38422" fmla="*/ 982291 h 2020169"/>
              <a:gd name="connsiteX237-38423" fmla="*/ 3874520 w 4011346"/>
              <a:gd name="connsiteY237-38424" fmla="*/ 1002315 h 2020169"/>
              <a:gd name="connsiteX238-38425" fmla="*/ 3894544 w 4011346"/>
              <a:gd name="connsiteY238-38426" fmla="*/ 1029012 h 2020169"/>
              <a:gd name="connsiteX239-38427" fmla="*/ 3941265 w 4011346"/>
              <a:gd name="connsiteY239-38428" fmla="*/ 1052373 h 2020169"/>
              <a:gd name="connsiteX240-38429" fmla="*/ 3947939 w 4011346"/>
              <a:gd name="connsiteY240-38430" fmla="*/ 1039024 h 2020169"/>
              <a:gd name="connsiteX241-38431" fmla="*/ 3957951 w 4011346"/>
              <a:gd name="connsiteY241-38432" fmla="*/ 975617 h 2020169"/>
              <a:gd name="connsiteX242-38433" fmla="*/ 4004672 w 4011346"/>
              <a:gd name="connsiteY242-38434" fmla="*/ 968942 h 2020169"/>
              <a:gd name="connsiteX243-38435" fmla="*/ 4011346 w 4011346"/>
              <a:gd name="connsiteY243-38436" fmla="*/ 935570 h 2020169"/>
              <a:gd name="connsiteX244-38437" fmla="*/ 3967963 w 4011346"/>
              <a:gd name="connsiteY244-38438" fmla="*/ 898861 h 2020169"/>
              <a:gd name="connsiteX245-38439" fmla="*/ 3921241 w 4011346"/>
              <a:gd name="connsiteY245-38440" fmla="*/ 882174 h 2020169"/>
              <a:gd name="connsiteX246-38441" fmla="*/ 3907892 w 4011346"/>
              <a:gd name="connsiteY246-38442" fmla="*/ 885512 h 2020169"/>
              <a:gd name="connsiteX247-38443" fmla="*/ 3907892 w 4011346"/>
              <a:gd name="connsiteY247-38444" fmla="*/ 918884 h 2020169"/>
              <a:gd name="connsiteX248-38445" fmla="*/ 3887869 w 4011346"/>
              <a:gd name="connsiteY248-38446" fmla="*/ 912209 h 2020169"/>
              <a:gd name="connsiteX249-38447" fmla="*/ 3874520 w 4011346"/>
              <a:gd name="connsiteY249-38448" fmla="*/ 858814 h 2020169"/>
              <a:gd name="connsiteX250-38449" fmla="*/ 3817787 w 4011346"/>
              <a:gd name="connsiteY250-38450" fmla="*/ 795407 h 2020169"/>
              <a:gd name="connsiteX251-38451" fmla="*/ 3717671 w 4011346"/>
              <a:gd name="connsiteY251-38452" fmla="*/ 718650 h 2020169"/>
              <a:gd name="connsiteX252-38453" fmla="*/ 3664275 w 4011346"/>
              <a:gd name="connsiteY252-38454" fmla="*/ 698627 h 2020169"/>
              <a:gd name="connsiteX253-38455" fmla="*/ 3584181 w 4011346"/>
              <a:gd name="connsiteY253-38456" fmla="*/ 691953 h 2020169"/>
              <a:gd name="connsiteX254-38457" fmla="*/ 3520774 w 4011346"/>
              <a:gd name="connsiteY254-38458" fmla="*/ 675266 h 2020169"/>
              <a:gd name="connsiteX255-38459" fmla="*/ 3530786 w 4011346"/>
              <a:gd name="connsiteY255-38460" fmla="*/ 715313 h 2020169"/>
              <a:gd name="connsiteX256-38461" fmla="*/ 3537460 w 4011346"/>
              <a:gd name="connsiteY256-38462" fmla="*/ 742011 h 2020169"/>
              <a:gd name="connsiteX257-38463" fmla="*/ 3507425 w 4011346"/>
              <a:gd name="connsiteY257-38464" fmla="*/ 765371 h 2020169"/>
              <a:gd name="connsiteX258-38465" fmla="*/ 3477390 w 4011346"/>
              <a:gd name="connsiteY258-38466" fmla="*/ 738674 h 2020169"/>
              <a:gd name="connsiteX259-38467" fmla="*/ 3477390 w 4011346"/>
              <a:gd name="connsiteY259-38468" fmla="*/ 718650 h 2020169"/>
              <a:gd name="connsiteX260-38469" fmla="*/ 3504088 w 4011346"/>
              <a:gd name="connsiteY260-38470" fmla="*/ 698627 h 2020169"/>
              <a:gd name="connsiteX261-38471" fmla="*/ 3467379 w 4011346"/>
              <a:gd name="connsiteY261-38472" fmla="*/ 685278 h 2020169"/>
              <a:gd name="connsiteX262-38473" fmla="*/ 3450692 w 4011346"/>
              <a:gd name="connsiteY262-38474" fmla="*/ 711976 h 2020169"/>
              <a:gd name="connsiteX263-38475" fmla="*/ 3440681 w 4011346"/>
              <a:gd name="connsiteY263-38476" fmla="*/ 725325 h 2020169"/>
              <a:gd name="connsiteX264-38477" fmla="*/ 3357250 w 4011346"/>
              <a:gd name="connsiteY264-38478" fmla="*/ 711976 h 2020169"/>
              <a:gd name="connsiteX265-38479" fmla="*/ 3297180 w 4011346"/>
              <a:gd name="connsiteY265-38480" fmla="*/ 718650 h 2020169"/>
              <a:gd name="connsiteX266-38481" fmla="*/ 3267145 w 4011346"/>
              <a:gd name="connsiteY266-38482" fmla="*/ 695290 h 2020169"/>
              <a:gd name="connsiteX267-38483" fmla="*/ 3267145 w 4011346"/>
              <a:gd name="connsiteY267-38484" fmla="*/ 658580 h 2020169"/>
              <a:gd name="connsiteX268-38485" fmla="*/ 3203738 w 4011346"/>
              <a:gd name="connsiteY268-38486" fmla="*/ 601847 h 2020169"/>
              <a:gd name="connsiteX269-38487" fmla="*/ 3076923 w 4011346"/>
              <a:gd name="connsiteY269-38488" fmla="*/ 608522 h 2020169"/>
              <a:gd name="connsiteX270-38489" fmla="*/ 3043551 w 4011346"/>
              <a:gd name="connsiteY270-38490" fmla="*/ 585161 h 2020169"/>
              <a:gd name="connsiteX271-38491" fmla="*/ 3000167 w 4011346"/>
              <a:gd name="connsiteY271-38492" fmla="*/ 538440 h 2020169"/>
              <a:gd name="connsiteX272-38493" fmla="*/ 3013516 w 4011346"/>
              <a:gd name="connsiteY272-38494" fmla="*/ 531766 h 2020169"/>
              <a:gd name="connsiteX273-38495" fmla="*/ 3000167 w 4011346"/>
              <a:gd name="connsiteY273-38496" fmla="*/ 511742 h 2020169"/>
              <a:gd name="connsiteX274-38497" fmla="*/ 2970132 w 4011346"/>
              <a:gd name="connsiteY274-38498" fmla="*/ 508405 h 2020169"/>
              <a:gd name="connsiteX275-38499" fmla="*/ 2920073 w 4011346"/>
              <a:gd name="connsiteY275-38500" fmla="*/ 555126 h 2020169"/>
              <a:gd name="connsiteX276-38501" fmla="*/ 2920073 w 4011346"/>
              <a:gd name="connsiteY276-38502" fmla="*/ 555126 h 2020169"/>
              <a:gd name="connsiteX277-38503" fmla="*/ 2916736 w 4011346"/>
              <a:gd name="connsiteY277-38504" fmla="*/ 505068 h 2020169"/>
              <a:gd name="connsiteX278-38505" fmla="*/ 2936760 w 4011346"/>
              <a:gd name="connsiteY278-38506" fmla="*/ 501731 h 2020169"/>
              <a:gd name="connsiteX279-38507" fmla="*/ 2866678 w 4011346"/>
              <a:gd name="connsiteY279-38508" fmla="*/ 471696 h 2020169"/>
              <a:gd name="connsiteX280-38509" fmla="*/ 2813282 w 4011346"/>
              <a:gd name="connsiteY280-38510" fmla="*/ 468358 h 2020169"/>
              <a:gd name="connsiteX281-38511" fmla="*/ 2793259 w 4011346"/>
              <a:gd name="connsiteY281-38512" fmla="*/ 491719 h 2020169"/>
              <a:gd name="connsiteX282-38513" fmla="*/ 2743200 w 4011346"/>
              <a:gd name="connsiteY282-38514" fmla="*/ 501731 h 2020169"/>
              <a:gd name="connsiteX283-38515" fmla="*/ 2786584 w 4011346"/>
              <a:gd name="connsiteY283-38516" fmla="*/ 511742 h 2020169"/>
              <a:gd name="connsiteX284-38517" fmla="*/ 2763224 w 4011346"/>
              <a:gd name="connsiteY284-38518" fmla="*/ 531766 h 2020169"/>
              <a:gd name="connsiteX285-38519" fmla="*/ 2769898 w 4011346"/>
              <a:gd name="connsiteY285-38520" fmla="*/ 581824 h 2020169"/>
              <a:gd name="connsiteX286-38521" fmla="*/ 2749875 w 4011346"/>
              <a:gd name="connsiteY286-38522" fmla="*/ 565138 h 2020169"/>
              <a:gd name="connsiteX287-38523" fmla="*/ 2733189 w 4011346"/>
              <a:gd name="connsiteY287-38524" fmla="*/ 578487 h 2020169"/>
              <a:gd name="connsiteX288-38525" fmla="*/ 2666444 w 4011346"/>
              <a:gd name="connsiteY288-38526" fmla="*/ 568475 h 2020169"/>
              <a:gd name="connsiteX289-38527" fmla="*/ 2636409 w 4011346"/>
              <a:gd name="connsiteY289-38528" fmla="*/ 578487 h 2020169"/>
              <a:gd name="connsiteX290-38529" fmla="*/ 2603037 w 4011346"/>
              <a:gd name="connsiteY290-38530" fmla="*/ 538440 h 2020169"/>
              <a:gd name="connsiteX291-38531" fmla="*/ 2569665 w 4011346"/>
              <a:gd name="connsiteY291-38532" fmla="*/ 621871 h 2020169"/>
              <a:gd name="connsiteX292-38533" fmla="*/ 2552979 w 4011346"/>
              <a:gd name="connsiteY292-38534" fmla="*/ 641894 h 2020169"/>
              <a:gd name="connsiteX293-38535" fmla="*/ 2469548 w 4011346"/>
              <a:gd name="connsiteY293-38536" fmla="*/ 505068 h 2020169"/>
              <a:gd name="connsiteX294-38537" fmla="*/ 2446187 w 4011346"/>
              <a:gd name="connsiteY294-38538" fmla="*/ 521754 h 2020169"/>
              <a:gd name="connsiteX295-38539" fmla="*/ 2442850 w 4011346"/>
              <a:gd name="connsiteY295-38540" fmla="*/ 488382 h 2020169"/>
              <a:gd name="connsiteX296-38541" fmla="*/ 2449525 w 4011346"/>
              <a:gd name="connsiteY296-38542" fmla="*/ 418300 h 2020169"/>
              <a:gd name="connsiteX297-38543" fmla="*/ 2386117 w 4011346"/>
              <a:gd name="connsiteY297-38544" fmla="*/ 391602 h 2020169"/>
              <a:gd name="connsiteX298-38545" fmla="*/ 2369431 w 4011346"/>
              <a:gd name="connsiteY298-38546" fmla="*/ 431649 h 2020169"/>
              <a:gd name="connsiteX299-38547" fmla="*/ 2379443 w 4011346"/>
              <a:gd name="connsiteY299-38548" fmla="*/ 455009 h 2020169"/>
              <a:gd name="connsiteX300-38549" fmla="*/ 2376106 w 4011346"/>
              <a:gd name="connsiteY300-38550" fmla="*/ 475033 h 2020169"/>
              <a:gd name="connsiteX301-38551" fmla="*/ 2352745 w 4011346"/>
              <a:gd name="connsiteY301-38552" fmla="*/ 451672 h 2020169"/>
              <a:gd name="connsiteX302-38553" fmla="*/ 2316036 w 4011346"/>
              <a:gd name="connsiteY302-38554" fmla="*/ 458347 h 2020169"/>
              <a:gd name="connsiteX303-38555" fmla="*/ 2272652 w 4011346"/>
              <a:gd name="connsiteY303-38556" fmla="*/ 444998 h 2020169"/>
              <a:gd name="connsiteX304-38557" fmla="*/ 2245954 w 4011346"/>
              <a:gd name="connsiteY304-38558" fmla="*/ 404951 h 2020169"/>
              <a:gd name="connsiteX305-38559" fmla="*/ 2209244 w 4011346"/>
              <a:gd name="connsiteY305-38560" fmla="*/ 401614 h 2020169"/>
              <a:gd name="connsiteX306-38561" fmla="*/ 2159186 w 4011346"/>
              <a:gd name="connsiteY306-38562" fmla="*/ 391602 h 2020169"/>
              <a:gd name="connsiteX307-38563" fmla="*/ 2132488 w 4011346"/>
              <a:gd name="connsiteY307-38564" fmla="*/ 408288 h 2020169"/>
              <a:gd name="connsiteX308-38565" fmla="*/ 2115802 w 4011346"/>
              <a:gd name="connsiteY308-38566" fmla="*/ 421637 h 2020169"/>
              <a:gd name="connsiteX309-38567" fmla="*/ 2115802 w 4011346"/>
              <a:gd name="connsiteY309-38568" fmla="*/ 391602 h 2020169"/>
              <a:gd name="connsiteX310-38569" fmla="*/ 2082430 w 4011346"/>
              <a:gd name="connsiteY310-38570" fmla="*/ 388265 h 2020169"/>
              <a:gd name="connsiteX311-38571" fmla="*/ 2045720 w 4011346"/>
              <a:gd name="connsiteY311-38572" fmla="*/ 361567 h 2020169"/>
              <a:gd name="connsiteX312-38573" fmla="*/ 2025697 w 4011346"/>
              <a:gd name="connsiteY312-38574" fmla="*/ 391602 h 2020169"/>
              <a:gd name="connsiteX313-38575" fmla="*/ 2055732 w 4011346"/>
              <a:gd name="connsiteY313-38576" fmla="*/ 388265 h 2020169"/>
              <a:gd name="connsiteX314-38577" fmla="*/ 2045720 w 4011346"/>
              <a:gd name="connsiteY314-38578" fmla="*/ 414963 h 2020169"/>
              <a:gd name="connsiteX315-38579" fmla="*/ 1988987 w 4011346"/>
              <a:gd name="connsiteY315-38580" fmla="*/ 434986 h 2020169"/>
              <a:gd name="connsiteX316-38581" fmla="*/ 1935592 w 4011346"/>
              <a:gd name="connsiteY316-38582" fmla="*/ 444998 h 2020169"/>
              <a:gd name="connsiteX317-38583" fmla="*/ 1995662 w 4011346"/>
              <a:gd name="connsiteY317-38584" fmla="*/ 388265 h 2020169"/>
              <a:gd name="connsiteX318-38585" fmla="*/ 2055732 w 4011346"/>
              <a:gd name="connsiteY318-38586" fmla="*/ 318183 h 2020169"/>
              <a:gd name="connsiteX319-38587" fmla="*/ 2055732 w 4011346"/>
              <a:gd name="connsiteY319-38588" fmla="*/ 318183 h 2020169"/>
              <a:gd name="connsiteX320-38589" fmla="*/ 2129860 w 4011346"/>
              <a:gd name="connsiteY320-38590" fmla="*/ 248603 h 2020169"/>
              <a:gd name="connsiteX321-38591" fmla="*/ 2127003 w 4011346"/>
              <a:gd name="connsiteY321-38592" fmla="*/ 174309 h 2020169"/>
              <a:gd name="connsiteX322-38593" fmla="*/ 2092713 w 4011346"/>
              <a:gd name="connsiteY322-38594" fmla="*/ 105729 h 2020169"/>
              <a:gd name="connsiteX323-38595" fmla="*/ 1952696 w 4011346"/>
              <a:gd name="connsiteY323-38596" fmla="*/ 137160 h 2020169"/>
              <a:gd name="connsiteX324-38597" fmla="*/ 1924120 w 4011346"/>
              <a:gd name="connsiteY324-38598" fmla="*/ 105729 h 2020169"/>
              <a:gd name="connsiteX325-38599" fmla="*/ 1895546 w 4011346"/>
              <a:gd name="connsiteY325-38600" fmla="*/ 60008 h 2020169"/>
              <a:gd name="connsiteX326-38601" fmla="*/ 1926978 w 4011346"/>
              <a:gd name="connsiteY326-38602" fmla="*/ 31434 h 2020169"/>
              <a:gd name="connsiteX327-38603" fmla="*/ 1909833 w 4011346"/>
              <a:gd name="connsiteY327-38604" fmla="*/ 0 h 2020169"/>
              <a:gd name="connsiteX328-38605" fmla="*/ 1877440 w 4011346"/>
              <a:gd name="connsiteY328-38606" fmla="*/ 3067 h 2020169"/>
              <a:gd name="connsiteX329-38607" fmla="*/ 1835474 w 4011346"/>
              <a:gd name="connsiteY329-38608" fmla="*/ 41195 h 2020169"/>
              <a:gd name="connsiteX330-38609" fmla="*/ 1818788 w 4011346"/>
              <a:gd name="connsiteY330-38610" fmla="*/ 81242 h 2020169"/>
              <a:gd name="connsiteX331-38611" fmla="*/ 1838813 w 4011346"/>
              <a:gd name="connsiteY331-38612" fmla="*/ 134636 h 2020169"/>
              <a:gd name="connsiteX332-38613" fmla="*/ 1782079 w 4011346"/>
              <a:gd name="connsiteY332-38614" fmla="*/ 121287 h 2020169"/>
              <a:gd name="connsiteX333-38615" fmla="*/ 1768731 w 4011346"/>
              <a:gd name="connsiteY333-38616" fmla="*/ 168009 h 2020169"/>
              <a:gd name="connsiteX334-38617" fmla="*/ 1705322 w 4011346"/>
              <a:gd name="connsiteY334-38618" fmla="*/ 191369 h 2020169"/>
              <a:gd name="connsiteX335-38619" fmla="*/ 1685300 w 4011346"/>
              <a:gd name="connsiteY335-38620" fmla="*/ 164671 h 2020169"/>
              <a:gd name="connsiteX336-38621" fmla="*/ 1615218 w 4011346"/>
              <a:gd name="connsiteY336-38622" fmla="*/ 168009 h 2020169"/>
              <a:gd name="connsiteX337-38623" fmla="*/ 1638579 w 4011346"/>
              <a:gd name="connsiteY337-38624" fmla="*/ 198044 h 2020169"/>
              <a:gd name="connsiteX338-38625" fmla="*/ 1528449 w 4011346"/>
              <a:gd name="connsiteY338-38626" fmla="*/ 224740 h 2020169"/>
              <a:gd name="connsiteX339-38627" fmla="*/ 1465043 w 4011346"/>
              <a:gd name="connsiteY339-38628" fmla="*/ 308171 h 2020169"/>
              <a:gd name="connsiteX340-38629" fmla="*/ 1448357 w 4011346"/>
              <a:gd name="connsiteY340-38630" fmla="*/ 334869 h 2020169"/>
              <a:gd name="connsiteX341-38631" fmla="*/ 1481729 w 4011346"/>
              <a:gd name="connsiteY341-38632" fmla="*/ 368242 h 2020169"/>
              <a:gd name="connsiteX342-38633" fmla="*/ 1481729 w 4011346"/>
              <a:gd name="connsiteY342-38634" fmla="*/ 398277 h 2020169"/>
              <a:gd name="connsiteX343-38635" fmla="*/ 1458368 w 4011346"/>
              <a:gd name="connsiteY343-38636" fmla="*/ 401614 h 2020169"/>
              <a:gd name="connsiteX344-38637" fmla="*/ 1458368 w 4011346"/>
              <a:gd name="connsiteY344-38638" fmla="*/ 381590 h 2020169"/>
              <a:gd name="connsiteX345-38639" fmla="*/ 1418322 w 4011346"/>
              <a:gd name="connsiteY345-38640" fmla="*/ 391602 h 2020169"/>
              <a:gd name="connsiteX346-38641" fmla="*/ 1368263 w 4011346"/>
              <a:gd name="connsiteY346-38642" fmla="*/ 398277 h 2020169"/>
              <a:gd name="connsiteX347-38643" fmla="*/ 1321542 w 4011346"/>
              <a:gd name="connsiteY347-38644" fmla="*/ 404951 h 2020169"/>
              <a:gd name="connsiteX348-38645" fmla="*/ 1318205 w 4011346"/>
              <a:gd name="connsiteY348-38646" fmla="*/ 491719 h 2020169"/>
              <a:gd name="connsiteX349-38647" fmla="*/ 1358252 w 4011346"/>
              <a:gd name="connsiteY349-38648" fmla="*/ 515080 h 2020169"/>
              <a:gd name="connsiteX350-38649" fmla="*/ 1374938 w 4011346"/>
              <a:gd name="connsiteY350-38650" fmla="*/ 545115 h 2020169"/>
              <a:gd name="connsiteX351-38651" fmla="*/ 1384949 w 4011346"/>
              <a:gd name="connsiteY351-38652" fmla="*/ 568475 h 2020169"/>
              <a:gd name="connsiteX352-38653" fmla="*/ 1394961 w 4011346"/>
              <a:gd name="connsiteY352-38654" fmla="*/ 618534 h 2020169"/>
              <a:gd name="connsiteX353-38655" fmla="*/ 1384949 w 4011346"/>
              <a:gd name="connsiteY353-38656" fmla="*/ 648569 h 2020169"/>
              <a:gd name="connsiteX354-38657" fmla="*/ 1358252 w 4011346"/>
              <a:gd name="connsiteY354-38658" fmla="*/ 615196 h 2020169"/>
              <a:gd name="connsiteX355-38659" fmla="*/ 1361589 w 4011346"/>
              <a:gd name="connsiteY355-38660" fmla="*/ 585161 h 2020169"/>
              <a:gd name="connsiteX356-38661" fmla="*/ 1351577 w 4011346"/>
              <a:gd name="connsiteY356-38662" fmla="*/ 545115 h 2020169"/>
              <a:gd name="connsiteX357-38663" fmla="*/ 1328217 w 4011346"/>
              <a:gd name="connsiteY357-38664" fmla="*/ 551789 h 2020169"/>
              <a:gd name="connsiteX358-38665" fmla="*/ 1281495 w 4011346"/>
              <a:gd name="connsiteY358-38666" fmla="*/ 515080 h 2020169"/>
              <a:gd name="connsiteX359-38667" fmla="*/ 1241449 w 4011346"/>
              <a:gd name="connsiteY359-38668" fmla="*/ 511742 h 2020169"/>
              <a:gd name="connsiteX360-38669" fmla="*/ 1241449 w 4011346"/>
              <a:gd name="connsiteY360-38670" fmla="*/ 558463 h 2020169"/>
              <a:gd name="connsiteX361-38671" fmla="*/ 1201402 w 4011346"/>
              <a:gd name="connsiteY361-38672" fmla="*/ 538440 h 2020169"/>
              <a:gd name="connsiteX362-38673" fmla="*/ 1228100 w 4011346"/>
              <a:gd name="connsiteY362-38674" fmla="*/ 588498 h 2020169"/>
              <a:gd name="connsiteX363-38675" fmla="*/ 1258135 w 4011346"/>
              <a:gd name="connsiteY363-38676" fmla="*/ 598510 h 2020169"/>
              <a:gd name="connsiteX364-38677" fmla="*/ 1258135 w 4011346"/>
              <a:gd name="connsiteY364-38678" fmla="*/ 618534 h 2020169"/>
              <a:gd name="connsiteX365-38679" fmla="*/ 1198065 w 4011346"/>
              <a:gd name="connsiteY365-38680" fmla="*/ 595173 h 2020169"/>
              <a:gd name="connsiteX366-38681" fmla="*/ 1181379 w 4011346"/>
              <a:gd name="connsiteY366-38682" fmla="*/ 595173 h 2020169"/>
              <a:gd name="connsiteX367-38683" fmla="*/ 1178041 w 4011346"/>
              <a:gd name="connsiteY367-38684" fmla="*/ 551789 h 2020169"/>
              <a:gd name="connsiteX368-38685" fmla="*/ 1171367 w 4011346"/>
              <a:gd name="connsiteY368-38686" fmla="*/ 465021 h 2020169"/>
              <a:gd name="connsiteX369-38687" fmla="*/ 1161355 w 4011346"/>
              <a:gd name="connsiteY369-38688" fmla="*/ 535103 h 2020169"/>
              <a:gd name="connsiteX370-38689" fmla="*/ 1137995 w 4011346"/>
              <a:gd name="connsiteY370-38690" fmla="*/ 565138 h 2020169"/>
              <a:gd name="connsiteX371-38691" fmla="*/ 1158018 w 4011346"/>
              <a:gd name="connsiteY371-38692" fmla="*/ 611859 h 2020169"/>
              <a:gd name="connsiteX372-38693" fmla="*/ 1158018 w 4011346"/>
              <a:gd name="connsiteY372-38694" fmla="*/ 645231 h 2020169"/>
              <a:gd name="connsiteX373-38695" fmla="*/ 1141332 w 4011346"/>
              <a:gd name="connsiteY373-38696" fmla="*/ 695290 h 2020169"/>
              <a:gd name="connsiteX374-38697" fmla="*/ 1154681 w 4011346"/>
              <a:gd name="connsiteY374-38698" fmla="*/ 728662 h 2020169"/>
              <a:gd name="connsiteX375-38699" fmla="*/ 1184716 w 4011346"/>
              <a:gd name="connsiteY375-38700" fmla="*/ 735336 h 2020169"/>
              <a:gd name="connsiteX376-38701" fmla="*/ 1221425 w 4011346"/>
              <a:gd name="connsiteY376-38702" fmla="*/ 742011 h 2020169"/>
              <a:gd name="connsiteX377-38703" fmla="*/ 1241449 w 4011346"/>
              <a:gd name="connsiteY377-38704" fmla="*/ 765371 h 2020169"/>
              <a:gd name="connsiteX378-38705" fmla="*/ 1258135 w 4011346"/>
              <a:gd name="connsiteY378-38706" fmla="*/ 808755 h 2020169"/>
              <a:gd name="connsiteX379-38707" fmla="*/ 1258135 w 4011346"/>
              <a:gd name="connsiteY379-38708" fmla="*/ 808755 h 2020169"/>
              <a:gd name="connsiteX380-38709" fmla="*/ 1254798 w 4011346"/>
              <a:gd name="connsiteY380-38710" fmla="*/ 842128 h 2020169"/>
              <a:gd name="connsiteX381-38711" fmla="*/ 1274821 w 4011346"/>
              <a:gd name="connsiteY381-38712" fmla="*/ 862151 h 2020169"/>
              <a:gd name="connsiteX382-38713" fmla="*/ 1244786 w 4011346"/>
              <a:gd name="connsiteY382-38714" fmla="*/ 868826 h 2020169"/>
              <a:gd name="connsiteX383-38715" fmla="*/ 1224763 w 4011346"/>
              <a:gd name="connsiteY383-38716" fmla="*/ 828779 h 2020169"/>
              <a:gd name="connsiteX384-38717" fmla="*/ 1224763 w 4011346"/>
              <a:gd name="connsiteY384-38718" fmla="*/ 788732 h 2020169"/>
              <a:gd name="connsiteX385-38719" fmla="*/ 1194727 w 4011346"/>
              <a:gd name="connsiteY385-38720" fmla="*/ 752023 h 2020169"/>
              <a:gd name="connsiteX386-38721" fmla="*/ 1164692 w 4011346"/>
              <a:gd name="connsiteY386-38722" fmla="*/ 795407 h 2020169"/>
              <a:gd name="connsiteX387-38723" fmla="*/ 1178041 w 4011346"/>
              <a:gd name="connsiteY387-38724" fmla="*/ 838790 h 2020169"/>
              <a:gd name="connsiteX388-38725" fmla="*/ 1137995 w 4011346"/>
              <a:gd name="connsiteY388-38726" fmla="*/ 895523 h 2020169"/>
              <a:gd name="connsiteX389-38727" fmla="*/ 1097948 w 4011346"/>
              <a:gd name="connsiteY389-38728" fmla="*/ 952256 h 2020169"/>
              <a:gd name="connsiteX390-38729" fmla="*/ 1007843 w 4011346"/>
              <a:gd name="connsiteY390-38730" fmla="*/ 915547 h 2020169"/>
              <a:gd name="connsiteX391-38731" fmla="*/ 1074587 w 4011346"/>
              <a:gd name="connsiteY391-38732" fmla="*/ 912209 h 2020169"/>
              <a:gd name="connsiteX392-38733" fmla="*/ 1107960 w 4011346"/>
              <a:gd name="connsiteY392-38734" fmla="*/ 848802 h 2020169"/>
              <a:gd name="connsiteX393-38735" fmla="*/ 1121309 w 4011346"/>
              <a:gd name="connsiteY393-38736" fmla="*/ 805418 h 2020169"/>
              <a:gd name="connsiteX394-38737" fmla="*/ 1127983 w 4011346"/>
              <a:gd name="connsiteY394-38738" fmla="*/ 772046 h 2020169"/>
              <a:gd name="connsiteX395-38739" fmla="*/ 1117971 w 4011346"/>
              <a:gd name="connsiteY395-38740" fmla="*/ 755360 h 2020169"/>
              <a:gd name="connsiteX396-38741" fmla="*/ 1114634 w 4011346"/>
              <a:gd name="connsiteY396-38742" fmla="*/ 705301 h 2020169"/>
              <a:gd name="connsiteX397-38743" fmla="*/ 1104622 w 4011346"/>
              <a:gd name="connsiteY397-38744" fmla="*/ 625208 h 2020169"/>
              <a:gd name="connsiteX398-38745" fmla="*/ 1101285 w 4011346"/>
              <a:gd name="connsiteY398-38746" fmla="*/ 565138 h 2020169"/>
              <a:gd name="connsiteX399-38747" fmla="*/ 1124646 w 4011346"/>
              <a:gd name="connsiteY399-38748" fmla="*/ 471696 h 2020169"/>
              <a:gd name="connsiteX400-38749" fmla="*/ 1031203 w 4011346"/>
              <a:gd name="connsiteY400-38750" fmla="*/ 461684 h 2020169"/>
              <a:gd name="connsiteX401-38751" fmla="*/ 1014517 w 4011346"/>
              <a:gd name="connsiteY401-38752" fmla="*/ 518417 h 2020169"/>
              <a:gd name="connsiteX402-38753" fmla="*/ 1024529 w 4011346"/>
              <a:gd name="connsiteY402-38754" fmla="*/ 565138 h 2020169"/>
              <a:gd name="connsiteX403-38755" fmla="*/ 981145 w 4011346"/>
              <a:gd name="connsiteY403-38756" fmla="*/ 618534 h 2020169"/>
              <a:gd name="connsiteX404-38757" fmla="*/ 991157 w 4011346"/>
              <a:gd name="connsiteY404-38758" fmla="*/ 655243 h 2020169"/>
              <a:gd name="connsiteX405-38759" fmla="*/ 981145 w 4011346"/>
              <a:gd name="connsiteY405-38760" fmla="*/ 701964 h 2020169"/>
              <a:gd name="connsiteX406-38761" fmla="*/ 1001168 w 4011346"/>
              <a:gd name="connsiteY406-38762" fmla="*/ 725325 h 2020169"/>
              <a:gd name="connsiteX407-38763" fmla="*/ 1017854 w 4011346"/>
              <a:gd name="connsiteY407-38764" fmla="*/ 772046 h 2020169"/>
              <a:gd name="connsiteX408-38765" fmla="*/ 1047890 w 4011346"/>
              <a:gd name="connsiteY408-38766" fmla="*/ 758697 h 2020169"/>
              <a:gd name="connsiteX409-38767" fmla="*/ 1014517 w 4011346"/>
              <a:gd name="connsiteY409-38768" fmla="*/ 812093 h 2020169"/>
              <a:gd name="connsiteX410-38769" fmla="*/ 957784 w 4011346"/>
              <a:gd name="connsiteY410-38770" fmla="*/ 758697 h 2020169"/>
              <a:gd name="connsiteX411-38771" fmla="*/ 884365 w 4011346"/>
              <a:gd name="connsiteY411-38772" fmla="*/ 721988 h 2020169"/>
              <a:gd name="connsiteX412-38773" fmla="*/ 824295 w 4011346"/>
              <a:gd name="connsiteY412-38774" fmla="*/ 698627 h 2020169"/>
              <a:gd name="connsiteX413-38775" fmla="*/ 810946 w 4011346"/>
              <a:gd name="connsiteY413-38776" fmla="*/ 735336 h 2020169"/>
              <a:gd name="connsiteX414-38777" fmla="*/ 827633 w 4011346"/>
              <a:gd name="connsiteY414-38778" fmla="*/ 772046 h 2020169"/>
              <a:gd name="connsiteX415-38779" fmla="*/ 814284 w 4011346"/>
              <a:gd name="connsiteY415-38780" fmla="*/ 795407 h 2020169"/>
              <a:gd name="connsiteX416-38781" fmla="*/ 800935 w 4011346"/>
              <a:gd name="connsiteY416-38782" fmla="*/ 812093 h 2020169"/>
              <a:gd name="connsiteX417-38783" fmla="*/ 770900 w 4011346"/>
              <a:gd name="connsiteY417-38784" fmla="*/ 755360 h 2020169"/>
              <a:gd name="connsiteX418-38785" fmla="*/ 744202 w 4011346"/>
              <a:gd name="connsiteY418-38786" fmla="*/ 792069 h 2020169"/>
              <a:gd name="connsiteX419-38787" fmla="*/ 707492 w 4011346"/>
              <a:gd name="connsiteY419-38788" fmla="*/ 785395 h 2020169"/>
              <a:gd name="connsiteX420-38789" fmla="*/ 654097 w 4011346"/>
              <a:gd name="connsiteY420-38790" fmla="*/ 822104 h 2020169"/>
              <a:gd name="connsiteX421-38791" fmla="*/ 644085 w 4011346"/>
              <a:gd name="connsiteY421-38792" fmla="*/ 798744 h 2020169"/>
              <a:gd name="connsiteX422-38793" fmla="*/ 654097 w 4011346"/>
              <a:gd name="connsiteY422-38794" fmla="*/ 762034 h 2020169"/>
              <a:gd name="connsiteX423-38795" fmla="*/ 614050 w 4011346"/>
              <a:gd name="connsiteY423-38796" fmla="*/ 798744 h 2020169"/>
              <a:gd name="connsiteX424-38797" fmla="*/ 594027 w 4011346"/>
              <a:gd name="connsiteY424-38798" fmla="*/ 798744 h 2020169"/>
              <a:gd name="connsiteX425-38799" fmla="*/ 533957 w 4011346"/>
              <a:gd name="connsiteY425-38800" fmla="*/ 832116 h 2020169"/>
              <a:gd name="connsiteX426-38801" fmla="*/ 510596 w 4011346"/>
              <a:gd name="connsiteY426-38802" fmla="*/ 855477 h 2020169"/>
              <a:gd name="connsiteX427-38803" fmla="*/ 500584 w 4011346"/>
              <a:gd name="connsiteY427-38804" fmla="*/ 902198 h 2020169"/>
              <a:gd name="connsiteX428-38805" fmla="*/ 450526 w 4011346"/>
              <a:gd name="connsiteY428-38806" fmla="*/ 888849 h 2020169"/>
              <a:gd name="connsiteX429-38807" fmla="*/ 433840 w 4011346"/>
              <a:gd name="connsiteY429-38808" fmla="*/ 852139 h 2020169"/>
              <a:gd name="connsiteX430-38809" fmla="*/ 467212 w 4011346"/>
              <a:gd name="connsiteY430-38810" fmla="*/ 822104 h 2020169"/>
              <a:gd name="connsiteX431-38811" fmla="*/ 453863 w 4011346"/>
              <a:gd name="connsiteY431-38812" fmla="*/ 798744 h 2020169"/>
              <a:gd name="connsiteX432-38813" fmla="*/ 390456 w 4011346"/>
              <a:gd name="connsiteY432-38814" fmla="*/ 768709 h 2020169"/>
              <a:gd name="connsiteX433-38815" fmla="*/ 417154 w 4011346"/>
              <a:gd name="connsiteY433-38816" fmla="*/ 818767 h 2020169"/>
              <a:gd name="connsiteX434-38817" fmla="*/ 407142 w 4011346"/>
              <a:gd name="connsiteY434-38818" fmla="*/ 862151 h 2020169"/>
              <a:gd name="connsiteX435-38819" fmla="*/ 413817 w 4011346"/>
              <a:gd name="connsiteY435-38820" fmla="*/ 898861 h 2020169"/>
              <a:gd name="connsiteX436-38821" fmla="*/ 427165 w 4011346"/>
              <a:gd name="connsiteY436-38822" fmla="*/ 922221 h 2020169"/>
              <a:gd name="connsiteX437-38823" fmla="*/ 413817 w 4011346"/>
              <a:gd name="connsiteY437-38824" fmla="*/ 952256 h 2020169"/>
              <a:gd name="connsiteX438-38825" fmla="*/ 390456 w 4011346"/>
              <a:gd name="connsiteY438-38826" fmla="*/ 928896 h 2020169"/>
              <a:gd name="connsiteX439-38827" fmla="*/ 360421 w 4011346"/>
              <a:gd name="connsiteY439-38828" fmla="*/ 925558 h 2020169"/>
              <a:gd name="connsiteX440-38829" fmla="*/ 333723 w 4011346"/>
              <a:gd name="connsiteY440-38830" fmla="*/ 965605 h 2020169"/>
              <a:gd name="connsiteX441-38831" fmla="*/ 307025 w 4011346"/>
              <a:gd name="connsiteY441-38832" fmla="*/ 985628 h 2020169"/>
              <a:gd name="connsiteX442-38833" fmla="*/ 320374 w 4011346"/>
              <a:gd name="connsiteY442-38834" fmla="*/ 1012326 h 2020169"/>
              <a:gd name="connsiteX443-38835" fmla="*/ 303688 w 4011346"/>
              <a:gd name="connsiteY443-38836" fmla="*/ 1035687 h 2020169"/>
              <a:gd name="connsiteX444-38837" fmla="*/ 233606 w 4011346"/>
              <a:gd name="connsiteY444-38838" fmla="*/ 998977 h 2020169"/>
              <a:gd name="connsiteX445-38839" fmla="*/ 243618 w 4011346"/>
              <a:gd name="connsiteY445-38840" fmla="*/ 1049036 h 2020169"/>
              <a:gd name="connsiteX446-38841" fmla="*/ 263641 w 4011346"/>
              <a:gd name="connsiteY446-38842" fmla="*/ 1069059 h 2020169"/>
              <a:gd name="connsiteX447-38843" fmla="*/ 250292 w 4011346"/>
              <a:gd name="connsiteY447-38844" fmla="*/ 1082408 h 2020169"/>
              <a:gd name="connsiteX448-38845" fmla="*/ 193560 w 4011346"/>
              <a:gd name="connsiteY448-38846" fmla="*/ 1045698 h 2020169"/>
              <a:gd name="connsiteX449-38847" fmla="*/ 170199 w 4011346"/>
              <a:gd name="connsiteY449-38848" fmla="*/ 1005652 h 2020169"/>
              <a:gd name="connsiteX450-38849" fmla="*/ 170199 w 4011346"/>
              <a:gd name="connsiteY450-38850" fmla="*/ 958931 h 2020169"/>
              <a:gd name="connsiteX451-38851" fmla="*/ 133490 w 4011346"/>
              <a:gd name="connsiteY451-38852" fmla="*/ 882174 h 2020169"/>
              <a:gd name="connsiteX452-38853" fmla="*/ 196897 w 4011346"/>
              <a:gd name="connsiteY452-38854" fmla="*/ 912209 h 2020169"/>
              <a:gd name="connsiteX453-38855" fmla="*/ 256967 w 4011346"/>
              <a:gd name="connsiteY453-38856" fmla="*/ 942244 h 2020169"/>
              <a:gd name="connsiteX454-38857" fmla="*/ 293676 w 4011346"/>
              <a:gd name="connsiteY454-38858" fmla="*/ 945582 h 2020169"/>
              <a:gd name="connsiteX455-38859" fmla="*/ 327049 w 4011346"/>
              <a:gd name="connsiteY455-38860" fmla="*/ 915547 h 2020169"/>
              <a:gd name="connsiteX456-38861" fmla="*/ 343735 w 4011346"/>
              <a:gd name="connsiteY456-38862" fmla="*/ 878837 h 2020169"/>
              <a:gd name="connsiteX457-38863" fmla="*/ 333723 w 4011346"/>
              <a:gd name="connsiteY457-38864" fmla="*/ 828779 h 2020169"/>
              <a:gd name="connsiteX458-38865" fmla="*/ 290339 w 4011346"/>
              <a:gd name="connsiteY458-38866" fmla="*/ 808755 h 2020169"/>
              <a:gd name="connsiteX459-38867" fmla="*/ 236944 w 4011346"/>
              <a:gd name="connsiteY459-38868" fmla="*/ 762034 h 2020169"/>
              <a:gd name="connsiteX460" fmla="*/ 133490 w 4011346"/>
              <a:gd name="connsiteY460" fmla="*/ 705301 h 2020169"/>
              <a:gd name="connsiteX0-38869" fmla="*/ 133490 w 4011346"/>
              <a:gd name="connsiteY0-38870" fmla="*/ 705301 h 2020169"/>
              <a:gd name="connsiteX1-38871" fmla="*/ 46722 w 4011346"/>
              <a:gd name="connsiteY1-38872" fmla="*/ 735336 h 2020169"/>
              <a:gd name="connsiteX2-38873" fmla="*/ 33373 w 4011346"/>
              <a:gd name="connsiteY2-38874" fmla="*/ 765371 h 2020169"/>
              <a:gd name="connsiteX3-38875" fmla="*/ 43384 w 4011346"/>
              <a:gd name="connsiteY3-38876" fmla="*/ 795407 h 2020169"/>
              <a:gd name="connsiteX4-38877" fmla="*/ 60071 w 4011346"/>
              <a:gd name="connsiteY4-38878" fmla="*/ 822104 h 2020169"/>
              <a:gd name="connsiteX5-38879" fmla="*/ 73419 w 4011346"/>
              <a:gd name="connsiteY5-38880" fmla="*/ 852139 h 2020169"/>
              <a:gd name="connsiteX6-38881" fmla="*/ 56733 w 4011346"/>
              <a:gd name="connsiteY6-38882" fmla="*/ 875500 h 2020169"/>
              <a:gd name="connsiteX7-38883" fmla="*/ 76757 w 4011346"/>
              <a:gd name="connsiteY7-38884" fmla="*/ 955593 h 2020169"/>
              <a:gd name="connsiteX8-38885" fmla="*/ 66745 w 4011346"/>
              <a:gd name="connsiteY8-38886" fmla="*/ 972280 h 2020169"/>
              <a:gd name="connsiteX9-38887" fmla="*/ 70082 w 4011346"/>
              <a:gd name="connsiteY9-38888" fmla="*/ 998977 h 2020169"/>
              <a:gd name="connsiteX10-38889" fmla="*/ 70082 w 4011346"/>
              <a:gd name="connsiteY10-38890" fmla="*/ 1039024 h 2020169"/>
              <a:gd name="connsiteX11-38891" fmla="*/ 80094 w 4011346"/>
              <a:gd name="connsiteY11-38892" fmla="*/ 1059047 h 2020169"/>
              <a:gd name="connsiteX12-38893" fmla="*/ 76757 w 4011346"/>
              <a:gd name="connsiteY12-38894" fmla="*/ 1082408 h 2020169"/>
              <a:gd name="connsiteX13-38895" fmla="*/ 106792 w 4011346"/>
              <a:gd name="connsiteY13-38896" fmla="*/ 1115780 h 2020169"/>
              <a:gd name="connsiteX14-38897" fmla="*/ 106792 w 4011346"/>
              <a:gd name="connsiteY14-38898" fmla="*/ 1145815 h 2020169"/>
              <a:gd name="connsiteX15-38899" fmla="*/ 13349 w 4011346"/>
              <a:gd name="connsiteY15-38900" fmla="*/ 1235920 h 2020169"/>
              <a:gd name="connsiteX16-38901" fmla="*/ 33373 w 4011346"/>
              <a:gd name="connsiteY16-38902" fmla="*/ 1269293 h 2020169"/>
              <a:gd name="connsiteX17-38903" fmla="*/ 33373 w 4011346"/>
              <a:gd name="connsiteY17-38904" fmla="*/ 1269293 h 2020169"/>
              <a:gd name="connsiteX18-38905" fmla="*/ 16687 w 4011346"/>
              <a:gd name="connsiteY18-38906" fmla="*/ 1299328 h 2020169"/>
              <a:gd name="connsiteX19-38907" fmla="*/ 3338 w 4011346"/>
              <a:gd name="connsiteY19-38908" fmla="*/ 1329363 h 2020169"/>
              <a:gd name="connsiteX20-38909" fmla="*/ 0 w 4011346"/>
              <a:gd name="connsiteY20-38910" fmla="*/ 1389433 h 2020169"/>
              <a:gd name="connsiteX21-38911" fmla="*/ 16687 w 4011346"/>
              <a:gd name="connsiteY21-38912" fmla="*/ 1432817 h 2020169"/>
              <a:gd name="connsiteX22-38913" fmla="*/ 20024 w 4011346"/>
              <a:gd name="connsiteY22-38914" fmla="*/ 1466189 h 2020169"/>
              <a:gd name="connsiteX23-38915" fmla="*/ 56733 w 4011346"/>
              <a:gd name="connsiteY23-38916" fmla="*/ 1476201 h 2020169"/>
              <a:gd name="connsiteX24-38917" fmla="*/ 116803 w 4011346"/>
              <a:gd name="connsiteY24-38918" fmla="*/ 1562969 h 2020169"/>
              <a:gd name="connsiteX25-38919" fmla="*/ 96780 w 4011346"/>
              <a:gd name="connsiteY25-38920" fmla="*/ 1586329 h 2020169"/>
              <a:gd name="connsiteX26-38921" fmla="*/ 93443 w 4011346"/>
              <a:gd name="connsiteY26-38922" fmla="*/ 1616364 h 2020169"/>
              <a:gd name="connsiteX27-38923" fmla="*/ 120141 w 4011346"/>
              <a:gd name="connsiteY27-38924" fmla="*/ 1619701 h 2020169"/>
              <a:gd name="connsiteX28-38925" fmla="*/ 160187 w 4011346"/>
              <a:gd name="connsiteY28-38926" fmla="*/ 1633050 h 2020169"/>
              <a:gd name="connsiteX29-38927" fmla="*/ 186885 w 4011346"/>
              <a:gd name="connsiteY29-38928" fmla="*/ 1646399 h 2020169"/>
              <a:gd name="connsiteX30-38929" fmla="*/ 213583 w 4011346"/>
              <a:gd name="connsiteY30-38930" fmla="*/ 1676434 h 2020169"/>
              <a:gd name="connsiteX31-38931" fmla="*/ 243618 w 4011346"/>
              <a:gd name="connsiteY31-38932" fmla="*/ 1679771 h 2020169"/>
              <a:gd name="connsiteX32-38933" fmla="*/ 287002 w 4011346"/>
              <a:gd name="connsiteY32-38934" fmla="*/ 1709807 h 2020169"/>
              <a:gd name="connsiteX33-38935" fmla="*/ 310363 w 4011346"/>
              <a:gd name="connsiteY33-38936" fmla="*/ 1719818 h 2020169"/>
              <a:gd name="connsiteX34-38937" fmla="*/ 310363 w 4011346"/>
              <a:gd name="connsiteY34-38938" fmla="*/ 1756528 h 2020169"/>
              <a:gd name="connsiteX35-38939" fmla="*/ 270316 w 4011346"/>
              <a:gd name="connsiteY35-38940" fmla="*/ 1796574 h 2020169"/>
              <a:gd name="connsiteX36-38941" fmla="*/ 280327 w 4011346"/>
              <a:gd name="connsiteY36-38942" fmla="*/ 1819935 h 2020169"/>
              <a:gd name="connsiteX37-38943" fmla="*/ 273653 w 4011346"/>
              <a:gd name="connsiteY37-38944" fmla="*/ 1839958 h 2020169"/>
              <a:gd name="connsiteX38-38945" fmla="*/ 266979 w 4011346"/>
              <a:gd name="connsiteY38-38946" fmla="*/ 1856644 h 2020169"/>
              <a:gd name="connsiteX39-38947" fmla="*/ 240281 w 4011346"/>
              <a:gd name="connsiteY39-38948" fmla="*/ 1896691 h 2020169"/>
              <a:gd name="connsiteX40-38949" fmla="*/ 307025 w 4011346"/>
              <a:gd name="connsiteY40-38950" fmla="*/ 1933401 h 2020169"/>
              <a:gd name="connsiteX41-38951" fmla="*/ 337060 w 4011346"/>
              <a:gd name="connsiteY41-38952" fmla="*/ 1940075 h 2020169"/>
              <a:gd name="connsiteX42-38953" fmla="*/ 360421 w 4011346"/>
              <a:gd name="connsiteY42-38954" fmla="*/ 1946750 h 2020169"/>
              <a:gd name="connsiteX43-38955" fmla="*/ 380444 w 4011346"/>
              <a:gd name="connsiteY43-38956" fmla="*/ 1953424 h 2020169"/>
              <a:gd name="connsiteX44-38957" fmla="*/ 407142 w 4011346"/>
              <a:gd name="connsiteY44-38958" fmla="*/ 1973447 h 2020169"/>
              <a:gd name="connsiteX45-38959" fmla="*/ 437177 w 4011346"/>
              <a:gd name="connsiteY45-38960" fmla="*/ 1970110 h 2020169"/>
              <a:gd name="connsiteX46-38961" fmla="*/ 507259 w 4011346"/>
              <a:gd name="connsiteY46-38962" fmla="*/ 2020169 h 2020169"/>
              <a:gd name="connsiteX47-38963" fmla="*/ 517271 w 4011346"/>
              <a:gd name="connsiteY47-38964" fmla="*/ 2006820 h 2020169"/>
              <a:gd name="connsiteX48-38965" fmla="*/ 507259 w 4011346"/>
              <a:gd name="connsiteY48-38966" fmla="*/ 1966773 h 2020169"/>
              <a:gd name="connsiteX49-38967" fmla="*/ 500584 w 4011346"/>
              <a:gd name="connsiteY49-38968" fmla="*/ 1933401 h 2020169"/>
              <a:gd name="connsiteX50-38969" fmla="*/ 483898 w 4011346"/>
              <a:gd name="connsiteY50-38970" fmla="*/ 1890017 h 2020169"/>
              <a:gd name="connsiteX51-38971" fmla="*/ 513933 w 4011346"/>
              <a:gd name="connsiteY51-38972" fmla="*/ 1869993 h 2020169"/>
              <a:gd name="connsiteX52-38973" fmla="*/ 547306 w 4011346"/>
              <a:gd name="connsiteY52-38974" fmla="*/ 1846633 h 2020169"/>
              <a:gd name="connsiteX53-38975" fmla="*/ 527282 w 4011346"/>
              <a:gd name="connsiteY53-38976" fmla="*/ 1829947 h 2020169"/>
              <a:gd name="connsiteX54-38977" fmla="*/ 517271 w 4011346"/>
              <a:gd name="connsiteY54-38978" fmla="*/ 1796574 h 2020169"/>
              <a:gd name="connsiteX55-38979" fmla="*/ 480561 w 4011346"/>
              <a:gd name="connsiteY55-38980" fmla="*/ 1779888 h 2020169"/>
              <a:gd name="connsiteX56-38981" fmla="*/ 470549 w 4011346"/>
              <a:gd name="connsiteY56-38982" fmla="*/ 1759865 h 2020169"/>
              <a:gd name="connsiteX57-38983" fmla="*/ 480561 w 4011346"/>
              <a:gd name="connsiteY57-38984" fmla="*/ 1729830 h 2020169"/>
              <a:gd name="connsiteX58-38985" fmla="*/ 490573 w 4011346"/>
              <a:gd name="connsiteY58-38986" fmla="*/ 1689783 h 2020169"/>
              <a:gd name="connsiteX59-38987" fmla="*/ 513933 w 4011346"/>
              <a:gd name="connsiteY59-38988" fmla="*/ 1709807 h 2020169"/>
              <a:gd name="connsiteX60-38989" fmla="*/ 520608 w 4011346"/>
              <a:gd name="connsiteY60-38990" fmla="*/ 1693120 h 2020169"/>
              <a:gd name="connsiteX61-38991" fmla="*/ 543968 w 4011346"/>
              <a:gd name="connsiteY61-38992" fmla="*/ 1656411 h 2020169"/>
              <a:gd name="connsiteX62-38993" fmla="*/ 574003 w 4011346"/>
              <a:gd name="connsiteY62-38994" fmla="*/ 1639725 h 2020169"/>
              <a:gd name="connsiteX63-38995" fmla="*/ 590690 w 4011346"/>
              <a:gd name="connsiteY63-38996" fmla="*/ 1653074 h 2020169"/>
              <a:gd name="connsiteX64-38997" fmla="*/ 610713 w 4011346"/>
              <a:gd name="connsiteY64-38998" fmla="*/ 1626376 h 2020169"/>
              <a:gd name="connsiteX65-38999" fmla="*/ 630736 w 4011346"/>
              <a:gd name="connsiteY65-39000" fmla="*/ 1653074 h 2020169"/>
              <a:gd name="connsiteX66-39001" fmla="*/ 657434 w 4011346"/>
              <a:gd name="connsiteY66-39002" fmla="*/ 1676434 h 2020169"/>
              <a:gd name="connsiteX67-39003" fmla="*/ 674120 w 4011346"/>
              <a:gd name="connsiteY67-39004" fmla="*/ 1683109 h 2020169"/>
              <a:gd name="connsiteX68-39005" fmla="*/ 697481 w 4011346"/>
              <a:gd name="connsiteY68-39006" fmla="*/ 1683109 h 2020169"/>
              <a:gd name="connsiteX69-39007" fmla="*/ 717504 w 4011346"/>
              <a:gd name="connsiteY69-39008" fmla="*/ 1669760 h 2020169"/>
              <a:gd name="connsiteX70-39009" fmla="*/ 744202 w 4011346"/>
              <a:gd name="connsiteY70-39010" fmla="*/ 1669760 h 2020169"/>
              <a:gd name="connsiteX71-39011" fmla="*/ 760888 w 4011346"/>
              <a:gd name="connsiteY71-39012" fmla="*/ 1666423 h 2020169"/>
              <a:gd name="connsiteX72-39013" fmla="*/ 790923 w 4011346"/>
              <a:gd name="connsiteY72-39014" fmla="*/ 1699795 h 2020169"/>
              <a:gd name="connsiteX73-39015" fmla="*/ 797598 w 4011346"/>
              <a:gd name="connsiteY73-39016" fmla="*/ 1673097 h 2020169"/>
              <a:gd name="connsiteX74-39017" fmla="*/ 817621 w 4011346"/>
              <a:gd name="connsiteY74-39018" fmla="*/ 1689783 h 2020169"/>
              <a:gd name="connsiteX75-39019" fmla="*/ 837644 w 4011346"/>
              <a:gd name="connsiteY75-39020" fmla="*/ 1666423 h 2020169"/>
              <a:gd name="connsiteX76-39021" fmla="*/ 827633 w 4011346"/>
              <a:gd name="connsiteY76-39022" fmla="*/ 1646399 h 2020169"/>
              <a:gd name="connsiteX77-39023" fmla="*/ 810946 w 4011346"/>
              <a:gd name="connsiteY77-39024" fmla="*/ 1633050 h 2020169"/>
              <a:gd name="connsiteX78-39025" fmla="*/ 810946 w 4011346"/>
              <a:gd name="connsiteY78-39026" fmla="*/ 1606353 h 2020169"/>
              <a:gd name="connsiteX79-39027" fmla="*/ 810946 w 4011346"/>
              <a:gd name="connsiteY79-39028" fmla="*/ 1593004 h 2020169"/>
              <a:gd name="connsiteX80-39029" fmla="*/ 830970 w 4011346"/>
              <a:gd name="connsiteY80-39030" fmla="*/ 1589666 h 2020169"/>
              <a:gd name="connsiteX81-39031" fmla="*/ 840981 w 4011346"/>
              <a:gd name="connsiteY81-39032" fmla="*/ 1586329 h 2020169"/>
              <a:gd name="connsiteX82-39033" fmla="*/ 820958 w 4011346"/>
              <a:gd name="connsiteY82-39034" fmla="*/ 1549620 h 2020169"/>
              <a:gd name="connsiteX83-39035" fmla="*/ 854330 w 4011346"/>
              <a:gd name="connsiteY83-39036" fmla="*/ 1542945 h 2020169"/>
              <a:gd name="connsiteX84-39037" fmla="*/ 891040 w 4011346"/>
              <a:gd name="connsiteY84-39038" fmla="*/ 1549620 h 2020169"/>
              <a:gd name="connsiteX85-39039" fmla="*/ 964459 w 4011346"/>
              <a:gd name="connsiteY85-39040" fmla="*/ 1506236 h 2020169"/>
              <a:gd name="connsiteX86-39041" fmla="*/ 1001168 w 4011346"/>
              <a:gd name="connsiteY86-39042" fmla="*/ 1506236 h 2020169"/>
              <a:gd name="connsiteX87-39043" fmla="*/ 1027866 w 4011346"/>
              <a:gd name="connsiteY87-39044" fmla="*/ 1482875 h 2020169"/>
              <a:gd name="connsiteX88-39045" fmla="*/ 1047890 w 4011346"/>
              <a:gd name="connsiteY88-39046" fmla="*/ 1492887 h 2020169"/>
              <a:gd name="connsiteX89-39047" fmla="*/ 1067913 w 4011346"/>
              <a:gd name="connsiteY89-39048" fmla="*/ 1502898 h 2020169"/>
              <a:gd name="connsiteX90-39049" fmla="*/ 1087936 w 4011346"/>
              <a:gd name="connsiteY90-39050" fmla="*/ 1529596 h 2020169"/>
              <a:gd name="connsiteX91-39051" fmla="*/ 1074587 w 4011346"/>
              <a:gd name="connsiteY91-39052" fmla="*/ 1542945 h 2020169"/>
              <a:gd name="connsiteX92-39053" fmla="*/ 1104622 w 4011346"/>
              <a:gd name="connsiteY92-39054" fmla="*/ 1542945 h 2020169"/>
              <a:gd name="connsiteX93-39055" fmla="*/ 1107960 w 4011346"/>
              <a:gd name="connsiteY93-39056" fmla="*/ 1559631 h 2020169"/>
              <a:gd name="connsiteX94-39057" fmla="*/ 1121309 w 4011346"/>
              <a:gd name="connsiteY94-39058" fmla="*/ 1542945 h 2020169"/>
              <a:gd name="connsiteX95-39059" fmla="*/ 1134657 w 4011346"/>
              <a:gd name="connsiteY95-39060" fmla="*/ 1556294 h 2020169"/>
              <a:gd name="connsiteX96-39061" fmla="*/ 1134657 w 4011346"/>
              <a:gd name="connsiteY96-39062" fmla="*/ 1576317 h 2020169"/>
              <a:gd name="connsiteX97-39063" fmla="*/ 1148006 w 4011346"/>
              <a:gd name="connsiteY97-39064" fmla="*/ 1572980 h 2020169"/>
              <a:gd name="connsiteX98-39065" fmla="*/ 1208076 w 4011346"/>
              <a:gd name="connsiteY98-39066" fmla="*/ 1526259 h 2020169"/>
              <a:gd name="connsiteX99-39067" fmla="*/ 1211414 w 4011346"/>
              <a:gd name="connsiteY99-39068" fmla="*/ 1546282 h 2020169"/>
              <a:gd name="connsiteX100-39069" fmla="*/ 1244786 w 4011346"/>
              <a:gd name="connsiteY100-39070" fmla="*/ 1566306 h 2020169"/>
              <a:gd name="connsiteX101-39071" fmla="*/ 1264809 w 4011346"/>
              <a:gd name="connsiteY101-39072" fmla="*/ 1596341 h 2020169"/>
              <a:gd name="connsiteX102-39073" fmla="*/ 1298181 w 4011346"/>
              <a:gd name="connsiteY102-39074" fmla="*/ 1703132 h 2020169"/>
              <a:gd name="connsiteX103-39075" fmla="*/ 1308193 w 4011346"/>
              <a:gd name="connsiteY103-39076" fmla="*/ 1659748 h 2020169"/>
              <a:gd name="connsiteX104-39077" fmla="*/ 1344903 w 4011346"/>
              <a:gd name="connsiteY104-39078" fmla="*/ 1679771 h 2020169"/>
              <a:gd name="connsiteX105-39079" fmla="*/ 1388287 w 4011346"/>
              <a:gd name="connsiteY105-39080" fmla="*/ 1679771 h 2020169"/>
              <a:gd name="connsiteX106-39081" fmla="*/ 1394961 w 4011346"/>
              <a:gd name="connsiteY106-39082" fmla="*/ 1703132 h 2020169"/>
              <a:gd name="connsiteX107-39083" fmla="*/ 1435008 w 4011346"/>
              <a:gd name="connsiteY107-39084" fmla="*/ 1726493 h 2020169"/>
              <a:gd name="connsiteX108-39085" fmla="*/ 1465043 w 4011346"/>
              <a:gd name="connsiteY108-39086" fmla="*/ 1726493 h 2020169"/>
              <a:gd name="connsiteX109-39087" fmla="*/ 1491741 w 4011346"/>
              <a:gd name="connsiteY109-39088" fmla="*/ 1739842 h 2020169"/>
              <a:gd name="connsiteX110-39089" fmla="*/ 1535125 w 4011346"/>
              <a:gd name="connsiteY110-39090" fmla="*/ 1696458 h 2020169"/>
              <a:gd name="connsiteX111-39091" fmla="*/ 1571834 w 4011346"/>
              <a:gd name="connsiteY111-39092" fmla="*/ 1676434 h 2020169"/>
              <a:gd name="connsiteX112-39093" fmla="*/ 1608544 w 4011346"/>
              <a:gd name="connsiteY112-39094" fmla="*/ 1679771 h 2020169"/>
              <a:gd name="connsiteX113-39095" fmla="*/ 1655265 w 4011346"/>
              <a:gd name="connsiteY113-39096" fmla="*/ 1693120 h 2020169"/>
              <a:gd name="connsiteX114-39097" fmla="*/ 1681963 w 4011346"/>
              <a:gd name="connsiteY114-39098" fmla="*/ 1709807 h 2020169"/>
              <a:gd name="connsiteX115-39099" fmla="*/ 1735358 w 4011346"/>
              <a:gd name="connsiteY115-39100" fmla="*/ 1703132 h 2020169"/>
              <a:gd name="connsiteX116-39101" fmla="*/ 1745370 w 4011346"/>
              <a:gd name="connsiteY116-39102" fmla="*/ 1683109 h 2020169"/>
              <a:gd name="connsiteX117-39103" fmla="*/ 1738695 w 4011346"/>
              <a:gd name="connsiteY117-39104" fmla="*/ 1663085 h 2020169"/>
              <a:gd name="connsiteX118-39105" fmla="*/ 1765393 w 4011346"/>
              <a:gd name="connsiteY118-39106" fmla="*/ 1636388 h 2020169"/>
              <a:gd name="connsiteX119-39107" fmla="*/ 1778742 w 4011346"/>
              <a:gd name="connsiteY119-39108" fmla="*/ 1633050 h 2020169"/>
              <a:gd name="connsiteX120-39109" fmla="*/ 1812114 w 4011346"/>
              <a:gd name="connsiteY120-39110" fmla="*/ 1649736 h 2020169"/>
              <a:gd name="connsiteX121-39111" fmla="*/ 1852161 w 4011346"/>
              <a:gd name="connsiteY121-39112" fmla="*/ 1663085 h 2020169"/>
              <a:gd name="connsiteX122-39113" fmla="*/ 1858836 w 4011346"/>
              <a:gd name="connsiteY122-39114" fmla="*/ 1689783 h 2020169"/>
              <a:gd name="connsiteX123-39115" fmla="*/ 1872184 w 4011346"/>
              <a:gd name="connsiteY123-39116" fmla="*/ 1696458 h 2020169"/>
              <a:gd name="connsiteX124-39117" fmla="*/ 1902219 w 4011346"/>
              <a:gd name="connsiteY124-39118" fmla="*/ 1699795 h 2020169"/>
              <a:gd name="connsiteX125-39119" fmla="*/ 1932254 w 4011346"/>
              <a:gd name="connsiteY125-39120" fmla="*/ 1683109 h 2020169"/>
              <a:gd name="connsiteX126-39121" fmla="*/ 1962290 w 4011346"/>
              <a:gd name="connsiteY126-39122" fmla="*/ 1696458 h 2020169"/>
              <a:gd name="connsiteX127-39123" fmla="*/ 1985650 w 4011346"/>
              <a:gd name="connsiteY127-39124" fmla="*/ 1709807 h 2020169"/>
              <a:gd name="connsiteX128-39125" fmla="*/ 1995662 w 4011346"/>
              <a:gd name="connsiteY128-39126" fmla="*/ 1719818 h 2020169"/>
              <a:gd name="connsiteX129-39127" fmla="*/ 2032371 w 4011346"/>
              <a:gd name="connsiteY129-39128" fmla="*/ 1739842 h 2020169"/>
              <a:gd name="connsiteX130-39129" fmla="*/ 2069081 w 4011346"/>
              <a:gd name="connsiteY130-39130" fmla="*/ 1736504 h 2020169"/>
              <a:gd name="connsiteX131-39131" fmla="*/ 2142500 w 4011346"/>
              <a:gd name="connsiteY131-39132" fmla="*/ 1693120 h 2020169"/>
              <a:gd name="connsiteX132-39133" fmla="*/ 2195895 w 4011346"/>
              <a:gd name="connsiteY132-39134" fmla="*/ 1706469 h 2020169"/>
              <a:gd name="connsiteX133-39135" fmla="*/ 2225930 w 4011346"/>
              <a:gd name="connsiteY133-39136" fmla="*/ 1716481 h 2020169"/>
              <a:gd name="connsiteX134-39137" fmla="*/ 2259303 w 4011346"/>
              <a:gd name="connsiteY134-39138" fmla="*/ 1703132 h 2020169"/>
              <a:gd name="connsiteX135-39139" fmla="*/ 2262640 w 4011346"/>
              <a:gd name="connsiteY135-39140" fmla="*/ 1676434 h 2020169"/>
              <a:gd name="connsiteX136-39141" fmla="*/ 2282663 w 4011346"/>
              <a:gd name="connsiteY136-39142" fmla="*/ 1646399 h 2020169"/>
              <a:gd name="connsiteX137-39143" fmla="*/ 2299349 w 4011346"/>
              <a:gd name="connsiteY137-39144" fmla="*/ 1593004 h 2020169"/>
              <a:gd name="connsiteX138-39145" fmla="*/ 2282663 w 4011346"/>
              <a:gd name="connsiteY138-39146" fmla="*/ 1596341 h 2020169"/>
              <a:gd name="connsiteX139-39147" fmla="*/ 2312698 w 4011346"/>
              <a:gd name="connsiteY139-39148" fmla="*/ 1569643 h 2020169"/>
              <a:gd name="connsiteX140-39149" fmla="*/ 2339396 w 4011346"/>
              <a:gd name="connsiteY140-39150" fmla="*/ 1566306 h 2020169"/>
              <a:gd name="connsiteX141-39151" fmla="*/ 2396129 w 4011346"/>
              <a:gd name="connsiteY141-39152" fmla="*/ 1576317 h 2020169"/>
              <a:gd name="connsiteX142-39153" fmla="*/ 2436176 w 4011346"/>
              <a:gd name="connsiteY142-39154" fmla="*/ 1603015 h 2020169"/>
              <a:gd name="connsiteX143-39155" fmla="*/ 2462873 w 4011346"/>
              <a:gd name="connsiteY143-39156" fmla="*/ 1633050 h 2020169"/>
              <a:gd name="connsiteX144-39157" fmla="*/ 2469548 w 4011346"/>
              <a:gd name="connsiteY144-39158" fmla="*/ 1669760 h 2020169"/>
              <a:gd name="connsiteX145-39159" fmla="*/ 2476222 w 4011346"/>
              <a:gd name="connsiteY145-39160" fmla="*/ 1709807 h 2020169"/>
              <a:gd name="connsiteX146-39161" fmla="*/ 2486234 w 4011346"/>
              <a:gd name="connsiteY146-39162" fmla="*/ 1729830 h 2020169"/>
              <a:gd name="connsiteX147-39163" fmla="*/ 2529618 w 4011346"/>
              <a:gd name="connsiteY147-39164" fmla="*/ 1743179 h 2020169"/>
              <a:gd name="connsiteX148-39165" fmla="*/ 2549641 w 4011346"/>
              <a:gd name="connsiteY148-39166" fmla="*/ 1763202 h 2020169"/>
              <a:gd name="connsiteX149-39167" fmla="*/ 2562990 w 4011346"/>
              <a:gd name="connsiteY149-39168" fmla="*/ 1796574 h 2020169"/>
              <a:gd name="connsiteX150-39169" fmla="*/ 2586351 w 4011346"/>
              <a:gd name="connsiteY150-39170" fmla="*/ 1789900 h 2020169"/>
              <a:gd name="connsiteX151-39171" fmla="*/ 2606374 w 4011346"/>
              <a:gd name="connsiteY151-39172" fmla="*/ 1779888 h 2020169"/>
              <a:gd name="connsiteX152-39173" fmla="*/ 2639746 w 4011346"/>
              <a:gd name="connsiteY152-39174" fmla="*/ 1763202 h 2020169"/>
              <a:gd name="connsiteX153-39175" fmla="*/ 2643084 w 4011346"/>
              <a:gd name="connsiteY153-39176" fmla="*/ 1779888 h 2020169"/>
              <a:gd name="connsiteX154-39177" fmla="*/ 2626398 w 4011346"/>
              <a:gd name="connsiteY154-39178" fmla="*/ 1809923 h 2020169"/>
              <a:gd name="connsiteX155-39179" fmla="*/ 2616386 w 4011346"/>
              <a:gd name="connsiteY155-39180" fmla="*/ 1846633 h 2020169"/>
              <a:gd name="connsiteX156-39181" fmla="*/ 2603037 w 4011346"/>
              <a:gd name="connsiteY156-39182" fmla="*/ 1900028 h 2020169"/>
              <a:gd name="connsiteX157-39183" fmla="*/ 2579676 w 4011346"/>
              <a:gd name="connsiteY157-39184" fmla="*/ 1873331 h 2020169"/>
              <a:gd name="connsiteX158-39185" fmla="*/ 2552979 w 4011346"/>
              <a:gd name="connsiteY158-39186" fmla="*/ 1896691 h 2020169"/>
              <a:gd name="connsiteX159-39187" fmla="*/ 2559653 w 4011346"/>
              <a:gd name="connsiteY159-39188" fmla="*/ 1923389 h 2020169"/>
              <a:gd name="connsiteX160-39189" fmla="*/ 2559653 w 4011346"/>
              <a:gd name="connsiteY160-39190" fmla="*/ 1960098 h 2020169"/>
              <a:gd name="connsiteX161-39191" fmla="*/ 2549641 w 4011346"/>
              <a:gd name="connsiteY161-39192" fmla="*/ 1980122 h 2020169"/>
              <a:gd name="connsiteX162-39193" fmla="*/ 2589688 w 4011346"/>
              <a:gd name="connsiteY162-39194" fmla="*/ 1960098 h 2020169"/>
              <a:gd name="connsiteX163-39195" fmla="*/ 2626398 w 4011346"/>
              <a:gd name="connsiteY163-39196" fmla="*/ 1970110 h 2020169"/>
              <a:gd name="connsiteX164-39197" fmla="*/ 2653095 w 4011346"/>
              <a:gd name="connsiteY164-39198" fmla="*/ 1946750 h 2020169"/>
              <a:gd name="connsiteX165-39199" fmla="*/ 2683130 w 4011346"/>
              <a:gd name="connsiteY165-39200" fmla="*/ 1893354 h 2020169"/>
              <a:gd name="connsiteX166-39201" fmla="*/ 2753212 w 4011346"/>
              <a:gd name="connsiteY166-39202" fmla="*/ 1806586 h 2020169"/>
              <a:gd name="connsiteX167-39203" fmla="*/ 2783247 w 4011346"/>
              <a:gd name="connsiteY167-39204" fmla="*/ 1736504 h 2020169"/>
              <a:gd name="connsiteX168-39205" fmla="*/ 2803271 w 4011346"/>
              <a:gd name="connsiteY168-39206" fmla="*/ 1633050 h 2020169"/>
              <a:gd name="connsiteX169-39207" fmla="*/ 2793259 w 4011346"/>
              <a:gd name="connsiteY169-39208" fmla="*/ 1582992 h 2020169"/>
              <a:gd name="connsiteX170-39209" fmla="*/ 2769898 w 4011346"/>
              <a:gd name="connsiteY170-39210" fmla="*/ 1549620 h 2020169"/>
              <a:gd name="connsiteX171-39211" fmla="*/ 2726514 w 4011346"/>
              <a:gd name="connsiteY171-39212" fmla="*/ 1549620 h 2020169"/>
              <a:gd name="connsiteX172-39213" fmla="*/ 2699817 w 4011346"/>
              <a:gd name="connsiteY172-39214" fmla="*/ 1549620 h 2020169"/>
              <a:gd name="connsiteX173-39215" fmla="*/ 2683130 w 4011346"/>
              <a:gd name="connsiteY173-39216" fmla="*/ 1529596 h 2020169"/>
              <a:gd name="connsiteX174-39217" fmla="*/ 2669781 w 4011346"/>
              <a:gd name="connsiteY174-39218" fmla="*/ 1509573 h 2020169"/>
              <a:gd name="connsiteX175-39219" fmla="*/ 2763224 w 4011346"/>
              <a:gd name="connsiteY175-39220" fmla="*/ 1392770 h 2020169"/>
              <a:gd name="connsiteX176-39221" fmla="*/ 2846654 w 4011346"/>
              <a:gd name="connsiteY176-39222" fmla="*/ 1326026 h 2020169"/>
              <a:gd name="connsiteX177-39223" fmla="*/ 2890038 w 4011346"/>
              <a:gd name="connsiteY177-39224" fmla="*/ 1302665 h 2020169"/>
              <a:gd name="connsiteX178-39225" fmla="*/ 2933422 w 4011346"/>
              <a:gd name="connsiteY178-39226" fmla="*/ 1322688 h 2020169"/>
              <a:gd name="connsiteX179-39227" fmla="*/ 2950109 w 4011346"/>
              <a:gd name="connsiteY179-39228" fmla="*/ 1306002 h 2020169"/>
              <a:gd name="connsiteX180-39229" fmla="*/ 2993492 w 4011346"/>
              <a:gd name="connsiteY180-39230" fmla="*/ 1322688 h 2020169"/>
              <a:gd name="connsiteX181-39231" fmla="*/ 3006841 w 4011346"/>
              <a:gd name="connsiteY181-39232" fmla="*/ 1289316 h 2020169"/>
              <a:gd name="connsiteX182-39233" fmla="*/ 3053563 w 4011346"/>
              <a:gd name="connsiteY182-39234" fmla="*/ 1299328 h 2020169"/>
              <a:gd name="connsiteX183-39235" fmla="*/ 3070249 w 4011346"/>
              <a:gd name="connsiteY183-39236" fmla="*/ 1316014 h 2020169"/>
              <a:gd name="connsiteX184-39237" fmla="*/ 3060237 w 4011346"/>
              <a:gd name="connsiteY184-39238" fmla="*/ 1336037 h 2020169"/>
              <a:gd name="connsiteX185-39239" fmla="*/ 3123644 w 4011346"/>
              <a:gd name="connsiteY185-39240" fmla="*/ 1319351 h 2020169"/>
              <a:gd name="connsiteX186-39241" fmla="*/ 3140330 w 4011346"/>
              <a:gd name="connsiteY186-39242" fmla="*/ 1306002 h 2020169"/>
              <a:gd name="connsiteX187-39243" fmla="*/ 3123644 w 4011346"/>
              <a:gd name="connsiteY187-39244" fmla="*/ 1292653 h 2020169"/>
              <a:gd name="connsiteX188-39245" fmla="*/ 3143668 w 4011346"/>
              <a:gd name="connsiteY188-39246" fmla="*/ 1252607 h 2020169"/>
              <a:gd name="connsiteX189-39247" fmla="*/ 3190389 w 4011346"/>
              <a:gd name="connsiteY189-39248" fmla="*/ 1182525 h 2020169"/>
              <a:gd name="connsiteX190-39249" fmla="*/ 3233773 w 4011346"/>
              <a:gd name="connsiteY190-39250" fmla="*/ 1179188 h 2020169"/>
              <a:gd name="connsiteX191-39251" fmla="*/ 3273819 w 4011346"/>
              <a:gd name="connsiteY191-39252" fmla="*/ 1189199 h 2020169"/>
              <a:gd name="connsiteX192-39253" fmla="*/ 3277157 w 4011346"/>
              <a:gd name="connsiteY192-39254" fmla="*/ 1245932 h 2020169"/>
              <a:gd name="connsiteX193-39255" fmla="*/ 3320541 w 4011346"/>
              <a:gd name="connsiteY193-39256" fmla="*/ 1202548 h 2020169"/>
              <a:gd name="connsiteX194-39257" fmla="*/ 3343901 w 4011346"/>
              <a:gd name="connsiteY194-39258" fmla="*/ 1185862 h 2020169"/>
              <a:gd name="connsiteX195-39259" fmla="*/ 3350576 w 4011346"/>
              <a:gd name="connsiteY195-39260" fmla="*/ 1152490 h 2020169"/>
              <a:gd name="connsiteX196-39261" fmla="*/ 3377273 w 4011346"/>
              <a:gd name="connsiteY196-39262" fmla="*/ 1135804 h 2020169"/>
              <a:gd name="connsiteX197-39263" fmla="*/ 3407309 w 4011346"/>
              <a:gd name="connsiteY197-39264" fmla="*/ 1145815 h 2020169"/>
              <a:gd name="connsiteX198-39265" fmla="*/ 3373936 w 4011346"/>
              <a:gd name="connsiteY198-39266" fmla="*/ 1175850 h 2020169"/>
              <a:gd name="connsiteX199-39267" fmla="*/ 3360587 w 4011346"/>
              <a:gd name="connsiteY199-39268" fmla="*/ 1225909 h 2020169"/>
              <a:gd name="connsiteX200-39269" fmla="*/ 3323878 w 4011346"/>
              <a:gd name="connsiteY200-39270" fmla="*/ 1265955 h 2020169"/>
              <a:gd name="connsiteX201-39271" fmla="*/ 3210412 w 4011346"/>
              <a:gd name="connsiteY201-39272" fmla="*/ 1362735 h 2020169"/>
              <a:gd name="connsiteX202-39273" fmla="*/ 3163691 w 4011346"/>
              <a:gd name="connsiteY202-39274" fmla="*/ 1432817 h 2020169"/>
              <a:gd name="connsiteX203-39275" fmla="*/ 3160354 w 4011346"/>
              <a:gd name="connsiteY203-39276" fmla="*/ 1506236 h 2020169"/>
              <a:gd name="connsiteX204-39277" fmla="*/ 3170365 w 4011346"/>
              <a:gd name="connsiteY204-39278" fmla="*/ 1596341 h 2020169"/>
              <a:gd name="connsiteX205-39279" fmla="*/ 3190389 w 4011346"/>
              <a:gd name="connsiteY205-39280" fmla="*/ 1659748 h 2020169"/>
              <a:gd name="connsiteX206-39281" fmla="*/ 3217087 w 4011346"/>
              <a:gd name="connsiteY206-39282" fmla="*/ 1649736 h 2020169"/>
              <a:gd name="connsiteX207-39283" fmla="*/ 3240447 w 4011346"/>
              <a:gd name="connsiteY207-39284" fmla="*/ 1582992 h 2020169"/>
              <a:gd name="connsiteX208-39285" fmla="*/ 3270482 w 4011346"/>
              <a:gd name="connsiteY208-39286" fmla="*/ 1579655 h 2020169"/>
              <a:gd name="connsiteX209-39287" fmla="*/ 3287168 w 4011346"/>
              <a:gd name="connsiteY209-39288" fmla="*/ 1519585 h 2020169"/>
              <a:gd name="connsiteX210-39289" fmla="*/ 3313866 w 4011346"/>
              <a:gd name="connsiteY210-39290" fmla="*/ 1509573 h 2020169"/>
              <a:gd name="connsiteX211-39291" fmla="*/ 3313866 w 4011346"/>
              <a:gd name="connsiteY211-39292" fmla="*/ 1479538 h 2020169"/>
              <a:gd name="connsiteX212-39293" fmla="*/ 3337227 w 4011346"/>
              <a:gd name="connsiteY212-39294" fmla="*/ 1442828 h 2020169"/>
              <a:gd name="connsiteX213-39295" fmla="*/ 3330552 w 4011346"/>
              <a:gd name="connsiteY213-39296" fmla="*/ 1399444 h 2020169"/>
              <a:gd name="connsiteX214-39297" fmla="*/ 3333890 w 4011346"/>
              <a:gd name="connsiteY214-39298" fmla="*/ 1369409 h 2020169"/>
              <a:gd name="connsiteX215-39299" fmla="*/ 3323878 w 4011346"/>
              <a:gd name="connsiteY215-39300" fmla="*/ 1359398 h 2020169"/>
              <a:gd name="connsiteX216-39301" fmla="*/ 3363925 w 4011346"/>
              <a:gd name="connsiteY216-39302" fmla="*/ 1272630 h 2020169"/>
              <a:gd name="connsiteX217-39303" fmla="*/ 3383948 w 4011346"/>
              <a:gd name="connsiteY217-39304" fmla="*/ 1282642 h 2020169"/>
              <a:gd name="connsiteX218-39305" fmla="*/ 3410646 w 4011346"/>
              <a:gd name="connsiteY218-39306" fmla="*/ 1255944 h 2020169"/>
              <a:gd name="connsiteX219-39307" fmla="*/ 3420657 w 4011346"/>
              <a:gd name="connsiteY219-39308" fmla="*/ 1282642 h 2020169"/>
              <a:gd name="connsiteX220-39309" fmla="*/ 3447355 w 4011346"/>
              <a:gd name="connsiteY220-39310" fmla="*/ 1265955 h 2020169"/>
              <a:gd name="connsiteX221-39311" fmla="*/ 3477390 w 4011346"/>
              <a:gd name="connsiteY221-39312" fmla="*/ 1255944 h 2020169"/>
              <a:gd name="connsiteX222-39313" fmla="*/ 3514100 w 4011346"/>
              <a:gd name="connsiteY222-39314" fmla="*/ 1282642 h 2020169"/>
              <a:gd name="connsiteX223-39315" fmla="*/ 3574170 w 4011346"/>
              <a:gd name="connsiteY223-39316" fmla="*/ 1215897 h 2020169"/>
              <a:gd name="connsiteX224-39317" fmla="*/ 3637577 w 4011346"/>
              <a:gd name="connsiteY224-39318" fmla="*/ 1169176 h 2020169"/>
              <a:gd name="connsiteX225-39319" fmla="*/ 3690973 w 4011346"/>
              <a:gd name="connsiteY225-39320" fmla="*/ 1132466 h 2020169"/>
              <a:gd name="connsiteX226-39321" fmla="*/ 3741031 w 4011346"/>
              <a:gd name="connsiteY226-39322" fmla="*/ 1159164 h 2020169"/>
              <a:gd name="connsiteX227-39323" fmla="*/ 3751043 w 4011346"/>
              <a:gd name="connsiteY227-39324" fmla="*/ 1132466 h 2020169"/>
              <a:gd name="connsiteX228-39325" fmla="*/ 3727682 w 4011346"/>
              <a:gd name="connsiteY228-39326" fmla="*/ 1065722 h 2020169"/>
              <a:gd name="connsiteX229-39327" fmla="*/ 3700984 w 4011346"/>
              <a:gd name="connsiteY229-39328" fmla="*/ 1049036 h 2020169"/>
              <a:gd name="connsiteX230-39329" fmla="*/ 3697647 w 4011346"/>
              <a:gd name="connsiteY230-39330" fmla="*/ 1019001 h 2020169"/>
              <a:gd name="connsiteX231-39331" fmla="*/ 3751043 w 4011346"/>
              <a:gd name="connsiteY231-39332" fmla="*/ 1025675 h 2020169"/>
              <a:gd name="connsiteX232-39333" fmla="*/ 3774403 w 4011346"/>
              <a:gd name="connsiteY232-39334" fmla="*/ 982291 h 2020169"/>
              <a:gd name="connsiteX233-39335" fmla="*/ 3767729 w 4011346"/>
              <a:gd name="connsiteY233-39336" fmla="*/ 955593 h 2020169"/>
              <a:gd name="connsiteX234-39337" fmla="*/ 3794427 w 4011346"/>
              <a:gd name="connsiteY234-39338" fmla="*/ 922221 h 2020169"/>
              <a:gd name="connsiteX235-39339" fmla="*/ 3804438 w 4011346"/>
              <a:gd name="connsiteY235-39340" fmla="*/ 965605 h 2020169"/>
              <a:gd name="connsiteX236-39341" fmla="*/ 3827799 w 4011346"/>
              <a:gd name="connsiteY236-39342" fmla="*/ 982291 h 2020169"/>
              <a:gd name="connsiteX237-39343" fmla="*/ 3874520 w 4011346"/>
              <a:gd name="connsiteY237-39344" fmla="*/ 1002315 h 2020169"/>
              <a:gd name="connsiteX238-39345" fmla="*/ 3894544 w 4011346"/>
              <a:gd name="connsiteY238-39346" fmla="*/ 1029012 h 2020169"/>
              <a:gd name="connsiteX239-39347" fmla="*/ 3941265 w 4011346"/>
              <a:gd name="connsiteY239-39348" fmla="*/ 1052373 h 2020169"/>
              <a:gd name="connsiteX240-39349" fmla="*/ 3947939 w 4011346"/>
              <a:gd name="connsiteY240-39350" fmla="*/ 1039024 h 2020169"/>
              <a:gd name="connsiteX241-39351" fmla="*/ 3957951 w 4011346"/>
              <a:gd name="connsiteY241-39352" fmla="*/ 975617 h 2020169"/>
              <a:gd name="connsiteX242-39353" fmla="*/ 4004672 w 4011346"/>
              <a:gd name="connsiteY242-39354" fmla="*/ 968942 h 2020169"/>
              <a:gd name="connsiteX243-39355" fmla="*/ 4011346 w 4011346"/>
              <a:gd name="connsiteY243-39356" fmla="*/ 935570 h 2020169"/>
              <a:gd name="connsiteX244-39357" fmla="*/ 3967963 w 4011346"/>
              <a:gd name="connsiteY244-39358" fmla="*/ 898861 h 2020169"/>
              <a:gd name="connsiteX245-39359" fmla="*/ 3921241 w 4011346"/>
              <a:gd name="connsiteY245-39360" fmla="*/ 882174 h 2020169"/>
              <a:gd name="connsiteX246-39361" fmla="*/ 3907892 w 4011346"/>
              <a:gd name="connsiteY246-39362" fmla="*/ 885512 h 2020169"/>
              <a:gd name="connsiteX247-39363" fmla="*/ 3907892 w 4011346"/>
              <a:gd name="connsiteY247-39364" fmla="*/ 918884 h 2020169"/>
              <a:gd name="connsiteX248-39365" fmla="*/ 3887869 w 4011346"/>
              <a:gd name="connsiteY248-39366" fmla="*/ 912209 h 2020169"/>
              <a:gd name="connsiteX249-39367" fmla="*/ 3874520 w 4011346"/>
              <a:gd name="connsiteY249-39368" fmla="*/ 858814 h 2020169"/>
              <a:gd name="connsiteX250-39369" fmla="*/ 3817787 w 4011346"/>
              <a:gd name="connsiteY250-39370" fmla="*/ 795407 h 2020169"/>
              <a:gd name="connsiteX251-39371" fmla="*/ 3717671 w 4011346"/>
              <a:gd name="connsiteY251-39372" fmla="*/ 718650 h 2020169"/>
              <a:gd name="connsiteX252-39373" fmla="*/ 3664275 w 4011346"/>
              <a:gd name="connsiteY252-39374" fmla="*/ 698627 h 2020169"/>
              <a:gd name="connsiteX253-39375" fmla="*/ 3584181 w 4011346"/>
              <a:gd name="connsiteY253-39376" fmla="*/ 691953 h 2020169"/>
              <a:gd name="connsiteX254-39377" fmla="*/ 3520774 w 4011346"/>
              <a:gd name="connsiteY254-39378" fmla="*/ 675266 h 2020169"/>
              <a:gd name="connsiteX255-39379" fmla="*/ 3530786 w 4011346"/>
              <a:gd name="connsiteY255-39380" fmla="*/ 715313 h 2020169"/>
              <a:gd name="connsiteX256-39381" fmla="*/ 3537460 w 4011346"/>
              <a:gd name="connsiteY256-39382" fmla="*/ 742011 h 2020169"/>
              <a:gd name="connsiteX257-39383" fmla="*/ 3507425 w 4011346"/>
              <a:gd name="connsiteY257-39384" fmla="*/ 765371 h 2020169"/>
              <a:gd name="connsiteX258-39385" fmla="*/ 3477390 w 4011346"/>
              <a:gd name="connsiteY258-39386" fmla="*/ 738674 h 2020169"/>
              <a:gd name="connsiteX259-39387" fmla="*/ 3477390 w 4011346"/>
              <a:gd name="connsiteY259-39388" fmla="*/ 718650 h 2020169"/>
              <a:gd name="connsiteX260-39389" fmla="*/ 3504088 w 4011346"/>
              <a:gd name="connsiteY260-39390" fmla="*/ 698627 h 2020169"/>
              <a:gd name="connsiteX261-39391" fmla="*/ 3467379 w 4011346"/>
              <a:gd name="connsiteY261-39392" fmla="*/ 685278 h 2020169"/>
              <a:gd name="connsiteX262-39393" fmla="*/ 3450692 w 4011346"/>
              <a:gd name="connsiteY262-39394" fmla="*/ 711976 h 2020169"/>
              <a:gd name="connsiteX263-39395" fmla="*/ 3440681 w 4011346"/>
              <a:gd name="connsiteY263-39396" fmla="*/ 725325 h 2020169"/>
              <a:gd name="connsiteX264-39397" fmla="*/ 3357250 w 4011346"/>
              <a:gd name="connsiteY264-39398" fmla="*/ 711976 h 2020169"/>
              <a:gd name="connsiteX265-39399" fmla="*/ 3297180 w 4011346"/>
              <a:gd name="connsiteY265-39400" fmla="*/ 718650 h 2020169"/>
              <a:gd name="connsiteX266-39401" fmla="*/ 3267145 w 4011346"/>
              <a:gd name="connsiteY266-39402" fmla="*/ 695290 h 2020169"/>
              <a:gd name="connsiteX267-39403" fmla="*/ 3267145 w 4011346"/>
              <a:gd name="connsiteY267-39404" fmla="*/ 658580 h 2020169"/>
              <a:gd name="connsiteX268-39405" fmla="*/ 3203738 w 4011346"/>
              <a:gd name="connsiteY268-39406" fmla="*/ 601847 h 2020169"/>
              <a:gd name="connsiteX269-39407" fmla="*/ 3076923 w 4011346"/>
              <a:gd name="connsiteY269-39408" fmla="*/ 608522 h 2020169"/>
              <a:gd name="connsiteX270-39409" fmla="*/ 3043551 w 4011346"/>
              <a:gd name="connsiteY270-39410" fmla="*/ 585161 h 2020169"/>
              <a:gd name="connsiteX271-39411" fmla="*/ 3000167 w 4011346"/>
              <a:gd name="connsiteY271-39412" fmla="*/ 538440 h 2020169"/>
              <a:gd name="connsiteX272-39413" fmla="*/ 3013516 w 4011346"/>
              <a:gd name="connsiteY272-39414" fmla="*/ 531766 h 2020169"/>
              <a:gd name="connsiteX273-39415" fmla="*/ 3000167 w 4011346"/>
              <a:gd name="connsiteY273-39416" fmla="*/ 511742 h 2020169"/>
              <a:gd name="connsiteX274-39417" fmla="*/ 2970132 w 4011346"/>
              <a:gd name="connsiteY274-39418" fmla="*/ 508405 h 2020169"/>
              <a:gd name="connsiteX275-39419" fmla="*/ 2920073 w 4011346"/>
              <a:gd name="connsiteY275-39420" fmla="*/ 555126 h 2020169"/>
              <a:gd name="connsiteX276-39421" fmla="*/ 2920073 w 4011346"/>
              <a:gd name="connsiteY276-39422" fmla="*/ 555126 h 2020169"/>
              <a:gd name="connsiteX277-39423" fmla="*/ 2916736 w 4011346"/>
              <a:gd name="connsiteY277-39424" fmla="*/ 505068 h 2020169"/>
              <a:gd name="connsiteX278-39425" fmla="*/ 2936760 w 4011346"/>
              <a:gd name="connsiteY278-39426" fmla="*/ 501731 h 2020169"/>
              <a:gd name="connsiteX279-39427" fmla="*/ 2866678 w 4011346"/>
              <a:gd name="connsiteY279-39428" fmla="*/ 471696 h 2020169"/>
              <a:gd name="connsiteX280-39429" fmla="*/ 2813282 w 4011346"/>
              <a:gd name="connsiteY280-39430" fmla="*/ 468358 h 2020169"/>
              <a:gd name="connsiteX281-39431" fmla="*/ 2793259 w 4011346"/>
              <a:gd name="connsiteY281-39432" fmla="*/ 491719 h 2020169"/>
              <a:gd name="connsiteX282-39433" fmla="*/ 2743200 w 4011346"/>
              <a:gd name="connsiteY282-39434" fmla="*/ 501731 h 2020169"/>
              <a:gd name="connsiteX283-39435" fmla="*/ 2786584 w 4011346"/>
              <a:gd name="connsiteY283-39436" fmla="*/ 511742 h 2020169"/>
              <a:gd name="connsiteX284-39437" fmla="*/ 2763224 w 4011346"/>
              <a:gd name="connsiteY284-39438" fmla="*/ 531766 h 2020169"/>
              <a:gd name="connsiteX285-39439" fmla="*/ 2769898 w 4011346"/>
              <a:gd name="connsiteY285-39440" fmla="*/ 581824 h 2020169"/>
              <a:gd name="connsiteX286-39441" fmla="*/ 2749875 w 4011346"/>
              <a:gd name="connsiteY286-39442" fmla="*/ 565138 h 2020169"/>
              <a:gd name="connsiteX287-39443" fmla="*/ 2733189 w 4011346"/>
              <a:gd name="connsiteY287-39444" fmla="*/ 578487 h 2020169"/>
              <a:gd name="connsiteX288-39445" fmla="*/ 2666444 w 4011346"/>
              <a:gd name="connsiteY288-39446" fmla="*/ 568475 h 2020169"/>
              <a:gd name="connsiteX289-39447" fmla="*/ 2636409 w 4011346"/>
              <a:gd name="connsiteY289-39448" fmla="*/ 578487 h 2020169"/>
              <a:gd name="connsiteX290-39449" fmla="*/ 2603037 w 4011346"/>
              <a:gd name="connsiteY290-39450" fmla="*/ 538440 h 2020169"/>
              <a:gd name="connsiteX291-39451" fmla="*/ 2569665 w 4011346"/>
              <a:gd name="connsiteY291-39452" fmla="*/ 621871 h 2020169"/>
              <a:gd name="connsiteX292-39453" fmla="*/ 2552979 w 4011346"/>
              <a:gd name="connsiteY292-39454" fmla="*/ 641894 h 2020169"/>
              <a:gd name="connsiteX293-39455" fmla="*/ 2469548 w 4011346"/>
              <a:gd name="connsiteY293-39456" fmla="*/ 505068 h 2020169"/>
              <a:gd name="connsiteX294-39457" fmla="*/ 2446187 w 4011346"/>
              <a:gd name="connsiteY294-39458" fmla="*/ 521754 h 2020169"/>
              <a:gd name="connsiteX295-39459" fmla="*/ 2442850 w 4011346"/>
              <a:gd name="connsiteY295-39460" fmla="*/ 488382 h 2020169"/>
              <a:gd name="connsiteX296-39461" fmla="*/ 2449525 w 4011346"/>
              <a:gd name="connsiteY296-39462" fmla="*/ 418300 h 2020169"/>
              <a:gd name="connsiteX297-39463" fmla="*/ 2386117 w 4011346"/>
              <a:gd name="connsiteY297-39464" fmla="*/ 391602 h 2020169"/>
              <a:gd name="connsiteX298-39465" fmla="*/ 2369431 w 4011346"/>
              <a:gd name="connsiteY298-39466" fmla="*/ 431649 h 2020169"/>
              <a:gd name="connsiteX299-39467" fmla="*/ 2379443 w 4011346"/>
              <a:gd name="connsiteY299-39468" fmla="*/ 455009 h 2020169"/>
              <a:gd name="connsiteX300-39469" fmla="*/ 2376106 w 4011346"/>
              <a:gd name="connsiteY300-39470" fmla="*/ 475033 h 2020169"/>
              <a:gd name="connsiteX301-39471" fmla="*/ 2352745 w 4011346"/>
              <a:gd name="connsiteY301-39472" fmla="*/ 451672 h 2020169"/>
              <a:gd name="connsiteX302-39473" fmla="*/ 2316036 w 4011346"/>
              <a:gd name="connsiteY302-39474" fmla="*/ 458347 h 2020169"/>
              <a:gd name="connsiteX303-39475" fmla="*/ 2272652 w 4011346"/>
              <a:gd name="connsiteY303-39476" fmla="*/ 444998 h 2020169"/>
              <a:gd name="connsiteX304-39477" fmla="*/ 2245954 w 4011346"/>
              <a:gd name="connsiteY304-39478" fmla="*/ 404951 h 2020169"/>
              <a:gd name="connsiteX305-39479" fmla="*/ 2209244 w 4011346"/>
              <a:gd name="connsiteY305-39480" fmla="*/ 401614 h 2020169"/>
              <a:gd name="connsiteX306-39481" fmla="*/ 2159186 w 4011346"/>
              <a:gd name="connsiteY306-39482" fmla="*/ 391602 h 2020169"/>
              <a:gd name="connsiteX307-39483" fmla="*/ 2132488 w 4011346"/>
              <a:gd name="connsiteY307-39484" fmla="*/ 408288 h 2020169"/>
              <a:gd name="connsiteX308-39485" fmla="*/ 2115802 w 4011346"/>
              <a:gd name="connsiteY308-39486" fmla="*/ 421637 h 2020169"/>
              <a:gd name="connsiteX309-39487" fmla="*/ 2115802 w 4011346"/>
              <a:gd name="connsiteY309-39488" fmla="*/ 391602 h 2020169"/>
              <a:gd name="connsiteX310-39489" fmla="*/ 2082430 w 4011346"/>
              <a:gd name="connsiteY310-39490" fmla="*/ 388265 h 2020169"/>
              <a:gd name="connsiteX311-39491" fmla="*/ 2045720 w 4011346"/>
              <a:gd name="connsiteY311-39492" fmla="*/ 361567 h 2020169"/>
              <a:gd name="connsiteX312-39493" fmla="*/ 2025697 w 4011346"/>
              <a:gd name="connsiteY312-39494" fmla="*/ 391602 h 2020169"/>
              <a:gd name="connsiteX313-39495" fmla="*/ 2055732 w 4011346"/>
              <a:gd name="connsiteY313-39496" fmla="*/ 388265 h 2020169"/>
              <a:gd name="connsiteX314-39497" fmla="*/ 2045720 w 4011346"/>
              <a:gd name="connsiteY314-39498" fmla="*/ 414963 h 2020169"/>
              <a:gd name="connsiteX315-39499" fmla="*/ 1988987 w 4011346"/>
              <a:gd name="connsiteY315-39500" fmla="*/ 434986 h 2020169"/>
              <a:gd name="connsiteX316-39501" fmla="*/ 1935592 w 4011346"/>
              <a:gd name="connsiteY316-39502" fmla="*/ 444998 h 2020169"/>
              <a:gd name="connsiteX317-39503" fmla="*/ 1995662 w 4011346"/>
              <a:gd name="connsiteY317-39504" fmla="*/ 388265 h 2020169"/>
              <a:gd name="connsiteX318-39505" fmla="*/ 2055732 w 4011346"/>
              <a:gd name="connsiteY318-39506" fmla="*/ 318183 h 2020169"/>
              <a:gd name="connsiteX319-39507" fmla="*/ 2055732 w 4011346"/>
              <a:gd name="connsiteY319-39508" fmla="*/ 318183 h 2020169"/>
              <a:gd name="connsiteX320-39509" fmla="*/ 2129860 w 4011346"/>
              <a:gd name="connsiteY320-39510" fmla="*/ 248603 h 2020169"/>
              <a:gd name="connsiteX321-39511" fmla="*/ 2127003 w 4011346"/>
              <a:gd name="connsiteY321-39512" fmla="*/ 174309 h 2020169"/>
              <a:gd name="connsiteX322-39513" fmla="*/ 2092713 w 4011346"/>
              <a:gd name="connsiteY322-39514" fmla="*/ 105729 h 2020169"/>
              <a:gd name="connsiteX323-39515" fmla="*/ 1952696 w 4011346"/>
              <a:gd name="connsiteY323-39516" fmla="*/ 137160 h 2020169"/>
              <a:gd name="connsiteX324-39517" fmla="*/ 1941265 w 4011346"/>
              <a:gd name="connsiteY324-39518" fmla="*/ 77154 h 2020169"/>
              <a:gd name="connsiteX325-39519" fmla="*/ 1895546 w 4011346"/>
              <a:gd name="connsiteY325-39520" fmla="*/ 60008 h 2020169"/>
              <a:gd name="connsiteX326-39521" fmla="*/ 1926978 w 4011346"/>
              <a:gd name="connsiteY326-39522" fmla="*/ 31434 h 2020169"/>
              <a:gd name="connsiteX327-39523" fmla="*/ 1909833 w 4011346"/>
              <a:gd name="connsiteY327-39524" fmla="*/ 0 h 2020169"/>
              <a:gd name="connsiteX328-39525" fmla="*/ 1877440 w 4011346"/>
              <a:gd name="connsiteY328-39526" fmla="*/ 3067 h 2020169"/>
              <a:gd name="connsiteX329-39527" fmla="*/ 1835474 w 4011346"/>
              <a:gd name="connsiteY329-39528" fmla="*/ 41195 h 2020169"/>
              <a:gd name="connsiteX330-39529" fmla="*/ 1818788 w 4011346"/>
              <a:gd name="connsiteY330-39530" fmla="*/ 81242 h 2020169"/>
              <a:gd name="connsiteX331-39531" fmla="*/ 1838813 w 4011346"/>
              <a:gd name="connsiteY331-39532" fmla="*/ 134636 h 2020169"/>
              <a:gd name="connsiteX332-39533" fmla="*/ 1782079 w 4011346"/>
              <a:gd name="connsiteY332-39534" fmla="*/ 121287 h 2020169"/>
              <a:gd name="connsiteX333-39535" fmla="*/ 1768731 w 4011346"/>
              <a:gd name="connsiteY333-39536" fmla="*/ 168009 h 2020169"/>
              <a:gd name="connsiteX334-39537" fmla="*/ 1705322 w 4011346"/>
              <a:gd name="connsiteY334-39538" fmla="*/ 191369 h 2020169"/>
              <a:gd name="connsiteX335-39539" fmla="*/ 1685300 w 4011346"/>
              <a:gd name="connsiteY335-39540" fmla="*/ 164671 h 2020169"/>
              <a:gd name="connsiteX336-39541" fmla="*/ 1615218 w 4011346"/>
              <a:gd name="connsiteY336-39542" fmla="*/ 168009 h 2020169"/>
              <a:gd name="connsiteX337-39543" fmla="*/ 1638579 w 4011346"/>
              <a:gd name="connsiteY337-39544" fmla="*/ 198044 h 2020169"/>
              <a:gd name="connsiteX338-39545" fmla="*/ 1528449 w 4011346"/>
              <a:gd name="connsiteY338-39546" fmla="*/ 224740 h 2020169"/>
              <a:gd name="connsiteX339-39547" fmla="*/ 1465043 w 4011346"/>
              <a:gd name="connsiteY339-39548" fmla="*/ 308171 h 2020169"/>
              <a:gd name="connsiteX340-39549" fmla="*/ 1448357 w 4011346"/>
              <a:gd name="connsiteY340-39550" fmla="*/ 334869 h 2020169"/>
              <a:gd name="connsiteX341-39551" fmla="*/ 1481729 w 4011346"/>
              <a:gd name="connsiteY341-39552" fmla="*/ 368242 h 2020169"/>
              <a:gd name="connsiteX342-39553" fmla="*/ 1481729 w 4011346"/>
              <a:gd name="connsiteY342-39554" fmla="*/ 398277 h 2020169"/>
              <a:gd name="connsiteX343-39555" fmla="*/ 1458368 w 4011346"/>
              <a:gd name="connsiteY343-39556" fmla="*/ 401614 h 2020169"/>
              <a:gd name="connsiteX344-39557" fmla="*/ 1458368 w 4011346"/>
              <a:gd name="connsiteY344-39558" fmla="*/ 381590 h 2020169"/>
              <a:gd name="connsiteX345-39559" fmla="*/ 1418322 w 4011346"/>
              <a:gd name="connsiteY345-39560" fmla="*/ 391602 h 2020169"/>
              <a:gd name="connsiteX346-39561" fmla="*/ 1368263 w 4011346"/>
              <a:gd name="connsiteY346-39562" fmla="*/ 398277 h 2020169"/>
              <a:gd name="connsiteX347-39563" fmla="*/ 1321542 w 4011346"/>
              <a:gd name="connsiteY347-39564" fmla="*/ 404951 h 2020169"/>
              <a:gd name="connsiteX348-39565" fmla="*/ 1318205 w 4011346"/>
              <a:gd name="connsiteY348-39566" fmla="*/ 491719 h 2020169"/>
              <a:gd name="connsiteX349-39567" fmla="*/ 1358252 w 4011346"/>
              <a:gd name="connsiteY349-39568" fmla="*/ 515080 h 2020169"/>
              <a:gd name="connsiteX350-39569" fmla="*/ 1374938 w 4011346"/>
              <a:gd name="connsiteY350-39570" fmla="*/ 545115 h 2020169"/>
              <a:gd name="connsiteX351-39571" fmla="*/ 1384949 w 4011346"/>
              <a:gd name="connsiteY351-39572" fmla="*/ 568475 h 2020169"/>
              <a:gd name="connsiteX352-39573" fmla="*/ 1394961 w 4011346"/>
              <a:gd name="connsiteY352-39574" fmla="*/ 618534 h 2020169"/>
              <a:gd name="connsiteX353-39575" fmla="*/ 1384949 w 4011346"/>
              <a:gd name="connsiteY353-39576" fmla="*/ 648569 h 2020169"/>
              <a:gd name="connsiteX354-39577" fmla="*/ 1358252 w 4011346"/>
              <a:gd name="connsiteY354-39578" fmla="*/ 615196 h 2020169"/>
              <a:gd name="connsiteX355-39579" fmla="*/ 1361589 w 4011346"/>
              <a:gd name="connsiteY355-39580" fmla="*/ 585161 h 2020169"/>
              <a:gd name="connsiteX356-39581" fmla="*/ 1351577 w 4011346"/>
              <a:gd name="connsiteY356-39582" fmla="*/ 545115 h 2020169"/>
              <a:gd name="connsiteX357-39583" fmla="*/ 1328217 w 4011346"/>
              <a:gd name="connsiteY357-39584" fmla="*/ 551789 h 2020169"/>
              <a:gd name="connsiteX358-39585" fmla="*/ 1281495 w 4011346"/>
              <a:gd name="connsiteY358-39586" fmla="*/ 515080 h 2020169"/>
              <a:gd name="connsiteX359-39587" fmla="*/ 1241449 w 4011346"/>
              <a:gd name="connsiteY359-39588" fmla="*/ 511742 h 2020169"/>
              <a:gd name="connsiteX360-39589" fmla="*/ 1241449 w 4011346"/>
              <a:gd name="connsiteY360-39590" fmla="*/ 558463 h 2020169"/>
              <a:gd name="connsiteX361-39591" fmla="*/ 1201402 w 4011346"/>
              <a:gd name="connsiteY361-39592" fmla="*/ 538440 h 2020169"/>
              <a:gd name="connsiteX362-39593" fmla="*/ 1228100 w 4011346"/>
              <a:gd name="connsiteY362-39594" fmla="*/ 588498 h 2020169"/>
              <a:gd name="connsiteX363-39595" fmla="*/ 1258135 w 4011346"/>
              <a:gd name="connsiteY363-39596" fmla="*/ 598510 h 2020169"/>
              <a:gd name="connsiteX364-39597" fmla="*/ 1258135 w 4011346"/>
              <a:gd name="connsiteY364-39598" fmla="*/ 618534 h 2020169"/>
              <a:gd name="connsiteX365-39599" fmla="*/ 1198065 w 4011346"/>
              <a:gd name="connsiteY365-39600" fmla="*/ 595173 h 2020169"/>
              <a:gd name="connsiteX366-39601" fmla="*/ 1181379 w 4011346"/>
              <a:gd name="connsiteY366-39602" fmla="*/ 595173 h 2020169"/>
              <a:gd name="connsiteX367-39603" fmla="*/ 1178041 w 4011346"/>
              <a:gd name="connsiteY367-39604" fmla="*/ 551789 h 2020169"/>
              <a:gd name="connsiteX368-39605" fmla="*/ 1171367 w 4011346"/>
              <a:gd name="connsiteY368-39606" fmla="*/ 465021 h 2020169"/>
              <a:gd name="connsiteX369-39607" fmla="*/ 1161355 w 4011346"/>
              <a:gd name="connsiteY369-39608" fmla="*/ 535103 h 2020169"/>
              <a:gd name="connsiteX370-39609" fmla="*/ 1137995 w 4011346"/>
              <a:gd name="connsiteY370-39610" fmla="*/ 565138 h 2020169"/>
              <a:gd name="connsiteX371-39611" fmla="*/ 1158018 w 4011346"/>
              <a:gd name="connsiteY371-39612" fmla="*/ 611859 h 2020169"/>
              <a:gd name="connsiteX372-39613" fmla="*/ 1158018 w 4011346"/>
              <a:gd name="connsiteY372-39614" fmla="*/ 645231 h 2020169"/>
              <a:gd name="connsiteX373-39615" fmla="*/ 1141332 w 4011346"/>
              <a:gd name="connsiteY373-39616" fmla="*/ 695290 h 2020169"/>
              <a:gd name="connsiteX374-39617" fmla="*/ 1154681 w 4011346"/>
              <a:gd name="connsiteY374-39618" fmla="*/ 728662 h 2020169"/>
              <a:gd name="connsiteX375-39619" fmla="*/ 1184716 w 4011346"/>
              <a:gd name="connsiteY375-39620" fmla="*/ 735336 h 2020169"/>
              <a:gd name="connsiteX376-39621" fmla="*/ 1221425 w 4011346"/>
              <a:gd name="connsiteY376-39622" fmla="*/ 742011 h 2020169"/>
              <a:gd name="connsiteX377-39623" fmla="*/ 1241449 w 4011346"/>
              <a:gd name="connsiteY377-39624" fmla="*/ 765371 h 2020169"/>
              <a:gd name="connsiteX378-39625" fmla="*/ 1258135 w 4011346"/>
              <a:gd name="connsiteY378-39626" fmla="*/ 808755 h 2020169"/>
              <a:gd name="connsiteX379-39627" fmla="*/ 1258135 w 4011346"/>
              <a:gd name="connsiteY379-39628" fmla="*/ 808755 h 2020169"/>
              <a:gd name="connsiteX380-39629" fmla="*/ 1254798 w 4011346"/>
              <a:gd name="connsiteY380-39630" fmla="*/ 842128 h 2020169"/>
              <a:gd name="connsiteX381-39631" fmla="*/ 1274821 w 4011346"/>
              <a:gd name="connsiteY381-39632" fmla="*/ 862151 h 2020169"/>
              <a:gd name="connsiteX382-39633" fmla="*/ 1244786 w 4011346"/>
              <a:gd name="connsiteY382-39634" fmla="*/ 868826 h 2020169"/>
              <a:gd name="connsiteX383-39635" fmla="*/ 1224763 w 4011346"/>
              <a:gd name="connsiteY383-39636" fmla="*/ 828779 h 2020169"/>
              <a:gd name="connsiteX384-39637" fmla="*/ 1224763 w 4011346"/>
              <a:gd name="connsiteY384-39638" fmla="*/ 788732 h 2020169"/>
              <a:gd name="connsiteX385-39639" fmla="*/ 1194727 w 4011346"/>
              <a:gd name="connsiteY385-39640" fmla="*/ 752023 h 2020169"/>
              <a:gd name="connsiteX386-39641" fmla="*/ 1164692 w 4011346"/>
              <a:gd name="connsiteY386-39642" fmla="*/ 795407 h 2020169"/>
              <a:gd name="connsiteX387-39643" fmla="*/ 1178041 w 4011346"/>
              <a:gd name="connsiteY387-39644" fmla="*/ 838790 h 2020169"/>
              <a:gd name="connsiteX388-39645" fmla="*/ 1137995 w 4011346"/>
              <a:gd name="connsiteY388-39646" fmla="*/ 895523 h 2020169"/>
              <a:gd name="connsiteX389-39647" fmla="*/ 1097948 w 4011346"/>
              <a:gd name="connsiteY389-39648" fmla="*/ 952256 h 2020169"/>
              <a:gd name="connsiteX390-39649" fmla="*/ 1007843 w 4011346"/>
              <a:gd name="connsiteY390-39650" fmla="*/ 915547 h 2020169"/>
              <a:gd name="connsiteX391-39651" fmla="*/ 1074587 w 4011346"/>
              <a:gd name="connsiteY391-39652" fmla="*/ 912209 h 2020169"/>
              <a:gd name="connsiteX392-39653" fmla="*/ 1107960 w 4011346"/>
              <a:gd name="connsiteY392-39654" fmla="*/ 848802 h 2020169"/>
              <a:gd name="connsiteX393-39655" fmla="*/ 1121309 w 4011346"/>
              <a:gd name="connsiteY393-39656" fmla="*/ 805418 h 2020169"/>
              <a:gd name="connsiteX394-39657" fmla="*/ 1127983 w 4011346"/>
              <a:gd name="connsiteY394-39658" fmla="*/ 772046 h 2020169"/>
              <a:gd name="connsiteX395-39659" fmla="*/ 1117971 w 4011346"/>
              <a:gd name="connsiteY395-39660" fmla="*/ 755360 h 2020169"/>
              <a:gd name="connsiteX396-39661" fmla="*/ 1114634 w 4011346"/>
              <a:gd name="connsiteY396-39662" fmla="*/ 705301 h 2020169"/>
              <a:gd name="connsiteX397-39663" fmla="*/ 1104622 w 4011346"/>
              <a:gd name="connsiteY397-39664" fmla="*/ 625208 h 2020169"/>
              <a:gd name="connsiteX398-39665" fmla="*/ 1101285 w 4011346"/>
              <a:gd name="connsiteY398-39666" fmla="*/ 565138 h 2020169"/>
              <a:gd name="connsiteX399-39667" fmla="*/ 1124646 w 4011346"/>
              <a:gd name="connsiteY399-39668" fmla="*/ 471696 h 2020169"/>
              <a:gd name="connsiteX400-39669" fmla="*/ 1031203 w 4011346"/>
              <a:gd name="connsiteY400-39670" fmla="*/ 461684 h 2020169"/>
              <a:gd name="connsiteX401-39671" fmla="*/ 1014517 w 4011346"/>
              <a:gd name="connsiteY401-39672" fmla="*/ 518417 h 2020169"/>
              <a:gd name="connsiteX402-39673" fmla="*/ 1024529 w 4011346"/>
              <a:gd name="connsiteY402-39674" fmla="*/ 565138 h 2020169"/>
              <a:gd name="connsiteX403-39675" fmla="*/ 981145 w 4011346"/>
              <a:gd name="connsiteY403-39676" fmla="*/ 618534 h 2020169"/>
              <a:gd name="connsiteX404-39677" fmla="*/ 991157 w 4011346"/>
              <a:gd name="connsiteY404-39678" fmla="*/ 655243 h 2020169"/>
              <a:gd name="connsiteX405-39679" fmla="*/ 981145 w 4011346"/>
              <a:gd name="connsiteY405-39680" fmla="*/ 701964 h 2020169"/>
              <a:gd name="connsiteX406-39681" fmla="*/ 1001168 w 4011346"/>
              <a:gd name="connsiteY406-39682" fmla="*/ 725325 h 2020169"/>
              <a:gd name="connsiteX407-39683" fmla="*/ 1017854 w 4011346"/>
              <a:gd name="connsiteY407-39684" fmla="*/ 772046 h 2020169"/>
              <a:gd name="connsiteX408-39685" fmla="*/ 1047890 w 4011346"/>
              <a:gd name="connsiteY408-39686" fmla="*/ 758697 h 2020169"/>
              <a:gd name="connsiteX409-39687" fmla="*/ 1014517 w 4011346"/>
              <a:gd name="connsiteY409-39688" fmla="*/ 812093 h 2020169"/>
              <a:gd name="connsiteX410-39689" fmla="*/ 957784 w 4011346"/>
              <a:gd name="connsiteY410-39690" fmla="*/ 758697 h 2020169"/>
              <a:gd name="connsiteX411-39691" fmla="*/ 884365 w 4011346"/>
              <a:gd name="connsiteY411-39692" fmla="*/ 721988 h 2020169"/>
              <a:gd name="connsiteX412-39693" fmla="*/ 824295 w 4011346"/>
              <a:gd name="connsiteY412-39694" fmla="*/ 698627 h 2020169"/>
              <a:gd name="connsiteX413-39695" fmla="*/ 810946 w 4011346"/>
              <a:gd name="connsiteY413-39696" fmla="*/ 735336 h 2020169"/>
              <a:gd name="connsiteX414-39697" fmla="*/ 827633 w 4011346"/>
              <a:gd name="connsiteY414-39698" fmla="*/ 772046 h 2020169"/>
              <a:gd name="connsiteX415-39699" fmla="*/ 814284 w 4011346"/>
              <a:gd name="connsiteY415-39700" fmla="*/ 795407 h 2020169"/>
              <a:gd name="connsiteX416-39701" fmla="*/ 800935 w 4011346"/>
              <a:gd name="connsiteY416-39702" fmla="*/ 812093 h 2020169"/>
              <a:gd name="connsiteX417-39703" fmla="*/ 770900 w 4011346"/>
              <a:gd name="connsiteY417-39704" fmla="*/ 755360 h 2020169"/>
              <a:gd name="connsiteX418-39705" fmla="*/ 744202 w 4011346"/>
              <a:gd name="connsiteY418-39706" fmla="*/ 792069 h 2020169"/>
              <a:gd name="connsiteX419-39707" fmla="*/ 707492 w 4011346"/>
              <a:gd name="connsiteY419-39708" fmla="*/ 785395 h 2020169"/>
              <a:gd name="connsiteX420-39709" fmla="*/ 654097 w 4011346"/>
              <a:gd name="connsiteY420-39710" fmla="*/ 822104 h 2020169"/>
              <a:gd name="connsiteX421-39711" fmla="*/ 644085 w 4011346"/>
              <a:gd name="connsiteY421-39712" fmla="*/ 798744 h 2020169"/>
              <a:gd name="connsiteX422-39713" fmla="*/ 654097 w 4011346"/>
              <a:gd name="connsiteY422-39714" fmla="*/ 762034 h 2020169"/>
              <a:gd name="connsiteX423-39715" fmla="*/ 614050 w 4011346"/>
              <a:gd name="connsiteY423-39716" fmla="*/ 798744 h 2020169"/>
              <a:gd name="connsiteX424-39717" fmla="*/ 594027 w 4011346"/>
              <a:gd name="connsiteY424-39718" fmla="*/ 798744 h 2020169"/>
              <a:gd name="connsiteX425-39719" fmla="*/ 533957 w 4011346"/>
              <a:gd name="connsiteY425-39720" fmla="*/ 832116 h 2020169"/>
              <a:gd name="connsiteX426-39721" fmla="*/ 510596 w 4011346"/>
              <a:gd name="connsiteY426-39722" fmla="*/ 855477 h 2020169"/>
              <a:gd name="connsiteX427-39723" fmla="*/ 500584 w 4011346"/>
              <a:gd name="connsiteY427-39724" fmla="*/ 902198 h 2020169"/>
              <a:gd name="connsiteX428-39725" fmla="*/ 450526 w 4011346"/>
              <a:gd name="connsiteY428-39726" fmla="*/ 888849 h 2020169"/>
              <a:gd name="connsiteX429-39727" fmla="*/ 433840 w 4011346"/>
              <a:gd name="connsiteY429-39728" fmla="*/ 852139 h 2020169"/>
              <a:gd name="connsiteX430-39729" fmla="*/ 467212 w 4011346"/>
              <a:gd name="connsiteY430-39730" fmla="*/ 822104 h 2020169"/>
              <a:gd name="connsiteX431-39731" fmla="*/ 453863 w 4011346"/>
              <a:gd name="connsiteY431-39732" fmla="*/ 798744 h 2020169"/>
              <a:gd name="connsiteX432-39733" fmla="*/ 390456 w 4011346"/>
              <a:gd name="connsiteY432-39734" fmla="*/ 768709 h 2020169"/>
              <a:gd name="connsiteX433-39735" fmla="*/ 417154 w 4011346"/>
              <a:gd name="connsiteY433-39736" fmla="*/ 818767 h 2020169"/>
              <a:gd name="connsiteX434-39737" fmla="*/ 407142 w 4011346"/>
              <a:gd name="connsiteY434-39738" fmla="*/ 862151 h 2020169"/>
              <a:gd name="connsiteX435-39739" fmla="*/ 413817 w 4011346"/>
              <a:gd name="connsiteY435-39740" fmla="*/ 898861 h 2020169"/>
              <a:gd name="connsiteX436-39741" fmla="*/ 427165 w 4011346"/>
              <a:gd name="connsiteY436-39742" fmla="*/ 922221 h 2020169"/>
              <a:gd name="connsiteX437-39743" fmla="*/ 413817 w 4011346"/>
              <a:gd name="connsiteY437-39744" fmla="*/ 952256 h 2020169"/>
              <a:gd name="connsiteX438-39745" fmla="*/ 390456 w 4011346"/>
              <a:gd name="connsiteY438-39746" fmla="*/ 928896 h 2020169"/>
              <a:gd name="connsiteX439-39747" fmla="*/ 360421 w 4011346"/>
              <a:gd name="connsiteY439-39748" fmla="*/ 925558 h 2020169"/>
              <a:gd name="connsiteX440-39749" fmla="*/ 333723 w 4011346"/>
              <a:gd name="connsiteY440-39750" fmla="*/ 965605 h 2020169"/>
              <a:gd name="connsiteX441-39751" fmla="*/ 307025 w 4011346"/>
              <a:gd name="connsiteY441-39752" fmla="*/ 985628 h 2020169"/>
              <a:gd name="connsiteX442-39753" fmla="*/ 320374 w 4011346"/>
              <a:gd name="connsiteY442-39754" fmla="*/ 1012326 h 2020169"/>
              <a:gd name="connsiteX443-39755" fmla="*/ 303688 w 4011346"/>
              <a:gd name="connsiteY443-39756" fmla="*/ 1035687 h 2020169"/>
              <a:gd name="connsiteX444-39757" fmla="*/ 233606 w 4011346"/>
              <a:gd name="connsiteY444-39758" fmla="*/ 998977 h 2020169"/>
              <a:gd name="connsiteX445-39759" fmla="*/ 243618 w 4011346"/>
              <a:gd name="connsiteY445-39760" fmla="*/ 1049036 h 2020169"/>
              <a:gd name="connsiteX446-39761" fmla="*/ 263641 w 4011346"/>
              <a:gd name="connsiteY446-39762" fmla="*/ 1069059 h 2020169"/>
              <a:gd name="connsiteX447-39763" fmla="*/ 250292 w 4011346"/>
              <a:gd name="connsiteY447-39764" fmla="*/ 1082408 h 2020169"/>
              <a:gd name="connsiteX448-39765" fmla="*/ 193560 w 4011346"/>
              <a:gd name="connsiteY448-39766" fmla="*/ 1045698 h 2020169"/>
              <a:gd name="connsiteX449-39767" fmla="*/ 170199 w 4011346"/>
              <a:gd name="connsiteY449-39768" fmla="*/ 1005652 h 2020169"/>
              <a:gd name="connsiteX450-39769" fmla="*/ 170199 w 4011346"/>
              <a:gd name="connsiteY450-39770" fmla="*/ 958931 h 2020169"/>
              <a:gd name="connsiteX451-39771" fmla="*/ 133490 w 4011346"/>
              <a:gd name="connsiteY451-39772" fmla="*/ 882174 h 2020169"/>
              <a:gd name="connsiteX452-39773" fmla="*/ 196897 w 4011346"/>
              <a:gd name="connsiteY452-39774" fmla="*/ 912209 h 2020169"/>
              <a:gd name="connsiteX453-39775" fmla="*/ 256967 w 4011346"/>
              <a:gd name="connsiteY453-39776" fmla="*/ 942244 h 2020169"/>
              <a:gd name="connsiteX454-39777" fmla="*/ 293676 w 4011346"/>
              <a:gd name="connsiteY454-39778" fmla="*/ 945582 h 2020169"/>
              <a:gd name="connsiteX455-39779" fmla="*/ 327049 w 4011346"/>
              <a:gd name="connsiteY455-39780" fmla="*/ 915547 h 2020169"/>
              <a:gd name="connsiteX456-39781" fmla="*/ 343735 w 4011346"/>
              <a:gd name="connsiteY456-39782" fmla="*/ 878837 h 2020169"/>
              <a:gd name="connsiteX457-39783" fmla="*/ 333723 w 4011346"/>
              <a:gd name="connsiteY457-39784" fmla="*/ 828779 h 2020169"/>
              <a:gd name="connsiteX458-39785" fmla="*/ 290339 w 4011346"/>
              <a:gd name="connsiteY458-39786" fmla="*/ 808755 h 2020169"/>
              <a:gd name="connsiteX459-39787" fmla="*/ 236944 w 4011346"/>
              <a:gd name="connsiteY459-39788" fmla="*/ 762034 h 2020169"/>
              <a:gd name="connsiteX460-39789" fmla="*/ 133490 w 4011346"/>
              <a:gd name="connsiteY460-39790" fmla="*/ 705301 h 2020169"/>
              <a:gd name="connsiteX0-39791" fmla="*/ 133490 w 4011346"/>
              <a:gd name="connsiteY0-39792" fmla="*/ 705301 h 2020169"/>
              <a:gd name="connsiteX1-39793" fmla="*/ 46722 w 4011346"/>
              <a:gd name="connsiteY1-39794" fmla="*/ 735336 h 2020169"/>
              <a:gd name="connsiteX2-39795" fmla="*/ 33373 w 4011346"/>
              <a:gd name="connsiteY2-39796" fmla="*/ 765371 h 2020169"/>
              <a:gd name="connsiteX3-39797" fmla="*/ 43384 w 4011346"/>
              <a:gd name="connsiteY3-39798" fmla="*/ 795407 h 2020169"/>
              <a:gd name="connsiteX4-39799" fmla="*/ 60071 w 4011346"/>
              <a:gd name="connsiteY4-39800" fmla="*/ 822104 h 2020169"/>
              <a:gd name="connsiteX5-39801" fmla="*/ 73419 w 4011346"/>
              <a:gd name="connsiteY5-39802" fmla="*/ 852139 h 2020169"/>
              <a:gd name="connsiteX6-39803" fmla="*/ 56733 w 4011346"/>
              <a:gd name="connsiteY6-39804" fmla="*/ 875500 h 2020169"/>
              <a:gd name="connsiteX7-39805" fmla="*/ 76757 w 4011346"/>
              <a:gd name="connsiteY7-39806" fmla="*/ 955593 h 2020169"/>
              <a:gd name="connsiteX8-39807" fmla="*/ 66745 w 4011346"/>
              <a:gd name="connsiteY8-39808" fmla="*/ 972280 h 2020169"/>
              <a:gd name="connsiteX9-39809" fmla="*/ 70082 w 4011346"/>
              <a:gd name="connsiteY9-39810" fmla="*/ 998977 h 2020169"/>
              <a:gd name="connsiteX10-39811" fmla="*/ 70082 w 4011346"/>
              <a:gd name="connsiteY10-39812" fmla="*/ 1039024 h 2020169"/>
              <a:gd name="connsiteX11-39813" fmla="*/ 80094 w 4011346"/>
              <a:gd name="connsiteY11-39814" fmla="*/ 1059047 h 2020169"/>
              <a:gd name="connsiteX12-39815" fmla="*/ 76757 w 4011346"/>
              <a:gd name="connsiteY12-39816" fmla="*/ 1082408 h 2020169"/>
              <a:gd name="connsiteX13-39817" fmla="*/ 106792 w 4011346"/>
              <a:gd name="connsiteY13-39818" fmla="*/ 1115780 h 2020169"/>
              <a:gd name="connsiteX14-39819" fmla="*/ 106792 w 4011346"/>
              <a:gd name="connsiteY14-39820" fmla="*/ 1145815 h 2020169"/>
              <a:gd name="connsiteX15-39821" fmla="*/ 13349 w 4011346"/>
              <a:gd name="connsiteY15-39822" fmla="*/ 1235920 h 2020169"/>
              <a:gd name="connsiteX16-39823" fmla="*/ 33373 w 4011346"/>
              <a:gd name="connsiteY16-39824" fmla="*/ 1269293 h 2020169"/>
              <a:gd name="connsiteX17-39825" fmla="*/ 33373 w 4011346"/>
              <a:gd name="connsiteY17-39826" fmla="*/ 1269293 h 2020169"/>
              <a:gd name="connsiteX18-39827" fmla="*/ 16687 w 4011346"/>
              <a:gd name="connsiteY18-39828" fmla="*/ 1299328 h 2020169"/>
              <a:gd name="connsiteX19-39829" fmla="*/ 3338 w 4011346"/>
              <a:gd name="connsiteY19-39830" fmla="*/ 1329363 h 2020169"/>
              <a:gd name="connsiteX20-39831" fmla="*/ 0 w 4011346"/>
              <a:gd name="connsiteY20-39832" fmla="*/ 1389433 h 2020169"/>
              <a:gd name="connsiteX21-39833" fmla="*/ 16687 w 4011346"/>
              <a:gd name="connsiteY21-39834" fmla="*/ 1432817 h 2020169"/>
              <a:gd name="connsiteX22-39835" fmla="*/ 20024 w 4011346"/>
              <a:gd name="connsiteY22-39836" fmla="*/ 1466189 h 2020169"/>
              <a:gd name="connsiteX23-39837" fmla="*/ 56733 w 4011346"/>
              <a:gd name="connsiteY23-39838" fmla="*/ 1476201 h 2020169"/>
              <a:gd name="connsiteX24-39839" fmla="*/ 116803 w 4011346"/>
              <a:gd name="connsiteY24-39840" fmla="*/ 1562969 h 2020169"/>
              <a:gd name="connsiteX25-39841" fmla="*/ 96780 w 4011346"/>
              <a:gd name="connsiteY25-39842" fmla="*/ 1586329 h 2020169"/>
              <a:gd name="connsiteX26-39843" fmla="*/ 93443 w 4011346"/>
              <a:gd name="connsiteY26-39844" fmla="*/ 1616364 h 2020169"/>
              <a:gd name="connsiteX27-39845" fmla="*/ 120141 w 4011346"/>
              <a:gd name="connsiteY27-39846" fmla="*/ 1619701 h 2020169"/>
              <a:gd name="connsiteX28-39847" fmla="*/ 160187 w 4011346"/>
              <a:gd name="connsiteY28-39848" fmla="*/ 1633050 h 2020169"/>
              <a:gd name="connsiteX29-39849" fmla="*/ 186885 w 4011346"/>
              <a:gd name="connsiteY29-39850" fmla="*/ 1646399 h 2020169"/>
              <a:gd name="connsiteX30-39851" fmla="*/ 213583 w 4011346"/>
              <a:gd name="connsiteY30-39852" fmla="*/ 1676434 h 2020169"/>
              <a:gd name="connsiteX31-39853" fmla="*/ 243618 w 4011346"/>
              <a:gd name="connsiteY31-39854" fmla="*/ 1679771 h 2020169"/>
              <a:gd name="connsiteX32-39855" fmla="*/ 287002 w 4011346"/>
              <a:gd name="connsiteY32-39856" fmla="*/ 1709807 h 2020169"/>
              <a:gd name="connsiteX33-39857" fmla="*/ 310363 w 4011346"/>
              <a:gd name="connsiteY33-39858" fmla="*/ 1719818 h 2020169"/>
              <a:gd name="connsiteX34-39859" fmla="*/ 310363 w 4011346"/>
              <a:gd name="connsiteY34-39860" fmla="*/ 1756528 h 2020169"/>
              <a:gd name="connsiteX35-39861" fmla="*/ 270316 w 4011346"/>
              <a:gd name="connsiteY35-39862" fmla="*/ 1796574 h 2020169"/>
              <a:gd name="connsiteX36-39863" fmla="*/ 280327 w 4011346"/>
              <a:gd name="connsiteY36-39864" fmla="*/ 1819935 h 2020169"/>
              <a:gd name="connsiteX37-39865" fmla="*/ 273653 w 4011346"/>
              <a:gd name="connsiteY37-39866" fmla="*/ 1839958 h 2020169"/>
              <a:gd name="connsiteX38-39867" fmla="*/ 266979 w 4011346"/>
              <a:gd name="connsiteY38-39868" fmla="*/ 1856644 h 2020169"/>
              <a:gd name="connsiteX39-39869" fmla="*/ 240281 w 4011346"/>
              <a:gd name="connsiteY39-39870" fmla="*/ 1896691 h 2020169"/>
              <a:gd name="connsiteX40-39871" fmla="*/ 307025 w 4011346"/>
              <a:gd name="connsiteY40-39872" fmla="*/ 1933401 h 2020169"/>
              <a:gd name="connsiteX41-39873" fmla="*/ 337060 w 4011346"/>
              <a:gd name="connsiteY41-39874" fmla="*/ 1940075 h 2020169"/>
              <a:gd name="connsiteX42-39875" fmla="*/ 360421 w 4011346"/>
              <a:gd name="connsiteY42-39876" fmla="*/ 1946750 h 2020169"/>
              <a:gd name="connsiteX43-39877" fmla="*/ 380444 w 4011346"/>
              <a:gd name="connsiteY43-39878" fmla="*/ 1953424 h 2020169"/>
              <a:gd name="connsiteX44-39879" fmla="*/ 407142 w 4011346"/>
              <a:gd name="connsiteY44-39880" fmla="*/ 1973447 h 2020169"/>
              <a:gd name="connsiteX45-39881" fmla="*/ 437177 w 4011346"/>
              <a:gd name="connsiteY45-39882" fmla="*/ 1970110 h 2020169"/>
              <a:gd name="connsiteX46-39883" fmla="*/ 507259 w 4011346"/>
              <a:gd name="connsiteY46-39884" fmla="*/ 2020169 h 2020169"/>
              <a:gd name="connsiteX47-39885" fmla="*/ 517271 w 4011346"/>
              <a:gd name="connsiteY47-39886" fmla="*/ 2006820 h 2020169"/>
              <a:gd name="connsiteX48-39887" fmla="*/ 507259 w 4011346"/>
              <a:gd name="connsiteY48-39888" fmla="*/ 1966773 h 2020169"/>
              <a:gd name="connsiteX49-39889" fmla="*/ 500584 w 4011346"/>
              <a:gd name="connsiteY49-39890" fmla="*/ 1933401 h 2020169"/>
              <a:gd name="connsiteX50-39891" fmla="*/ 483898 w 4011346"/>
              <a:gd name="connsiteY50-39892" fmla="*/ 1890017 h 2020169"/>
              <a:gd name="connsiteX51-39893" fmla="*/ 513933 w 4011346"/>
              <a:gd name="connsiteY51-39894" fmla="*/ 1869993 h 2020169"/>
              <a:gd name="connsiteX52-39895" fmla="*/ 547306 w 4011346"/>
              <a:gd name="connsiteY52-39896" fmla="*/ 1846633 h 2020169"/>
              <a:gd name="connsiteX53-39897" fmla="*/ 527282 w 4011346"/>
              <a:gd name="connsiteY53-39898" fmla="*/ 1829947 h 2020169"/>
              <a:gd name="connsiteX54-39899" fmla="*/ 517271 w 4011346"/>
              <a:gd name="connsiteY54-39900" fmla="*/ 1796574 h 2020169"/>
              <a:gd name="connsiteX55-39901" fmla="*/ 480561 w 4011346"/>
              <a:gd name="connsiteY55-39902" fmla="*/ 1779888 h 2020169"/>
              <a:gd name="connsiteX56-39903" fmla="*/ 470549 w 4011346"/>
              <a:gd name="connsiteY56-39904" fmla="*/ 1759865 h 2020169"/>
              <a:gd name="connsiteX57-39905" fmla="*/ 480561 w 4011346"/>
              <a:gd name="connsiteY57-39906" fmla="*/ 1729830 h 2020169"/>
              <a:gd name="connsiteX58-39907" fmla="*/ 490573 w 4011346"/>
              <a:gd name="connsiteY58-39908" fmla="*/ 1689783 h 2020169"/>
              <a:gd name="connsiteX59-39909" fmla="*/ 513933 w 4011346"/>
              <a:gd name="connsiteY59-39910" fmla="*/ 1709807 h 2020169"/>
              <a:gd name="connsiteX60-39911" fmla="*/ 520608 w 4011346"/>
              <a:gd name="connsiteY60-39912" fmla="*/ 1693120 h 2020169"/>
              <a:gd name="connsiteX61-39913" fmla="*/ 543968 w 4011346"/>
              <a:gd name="connsiteY61-39914" fmla="*/ 1656411 h 2020169"/>
              <a:gd name="connsiteX62-39915" fmla="*/ 574003 w 4011346"/>
              <a:gd name="connsiteY62-39916" fmla="*/ 1639725 h 2020169"/>
              <a:gd name="connsiteX63-39917" fmla="*/ 590690 w 4011346"/>
              <a:gd name="connsiteY63-39918" fmla="*/ 1653074 h 2020169"/>
              <a:gd name="connsiteX64-39919" fmla="*/ 610713 w 4011346"/>
              <a:gd name="connsiteY64-39920" fmla="*/ 1626376 h 2020169"/>
              <a:gd name="connsiteX65-39921" fmla="*/ 630736 w 4011346"/>
              <a:gd name="connsiteY65-39922" fmla="*/ 1653074 h 2020169"/>
              <a:gd name="connsiteX66-39923" fmla="*/ 657434 w 4011346"/>
              <a:gd name="connsiteY66-39924" fmla="*/ 1676434 h 2020169"/>
              <a:gd name="connsiteX67-39925" fmla="*/ 674120 w 4011346"/>
              <a:gd name="connsiteY67-39926" fmla="*/ 1683109 h 2020169"/>
              <a:gd name="connsiteX68-39927" fmla="*/ 697481 w 4011346"/>
              <a:gd name="connsiteY68-39928" fmla="*/ 1683109 h 2020169"/>
              <a:gd name="connsiteX69-39929" fmla="*/ 717504 w 4011346"/>
              <a:gd name="connsiteY69-39930" fmla="*/ 1669760 h 2020169"/>
              <a:gd name="connsiteX70-39931" fmla="*/ 744202 w 4011346"/>
              <a:gd name="connsiteY70-39932" fmla="*/ 1669760 h 2020169"/>
              <a:gd name="connsiteX71-39933" fmla="*/ 760888 w 4011346"/>
              <a:gd name="connsiteY71-39934" fmla="*/ 1666423 h 2020169"/>
              <a:gd name="connsiteX72-39935" fmla="*/ 790923 w 4011346"/>
              <a:gd name="connsiteY72-39936" fmla="*/ 1699795 h 2020169"/>
              <a:gd name="connsiteX73-39937" fmla="*/ 797598 w 4011346"/>
              <a:gd name="connsiteY73-39938" fmla="*/ 1673097 h 2020169"/>
              <a:gd name="connsiteX74-39939" fmla="*/ 817621 w 4011346"/>
              <a:gd name="connsiteY74-39940" fmla="*/ 1689783 h 2020169"/>
              <a:gd name="connsiteX75-39941" fmla="*/ 837644 w 4011346"/>
              <a:gd name="connsiteY75-39942" fmla="*/ 1666423 h 2020169"/>
              <a:gd name="connsiteX76-39943" fmla="*/ 827633 w 4011346"/>
              <a:gd name="connsiteY76-39944" fmla="*/ 1646399 h 2020169"/>
              <a:gd name="connsiteX77-39945" fmla="*/ 810946 w 4011346"/>
              <a:gd name="connsiteY77-39946" fmla="*/ 1633050 h 2020169"/>
              <a:gd name="connsiteX78-39947" fmla="*/ 810946 w 4011346"/>
              <a:gd name="connsiteY78-39948" fmla="*/ 1606353 h 2020169"/>
              <a:gd name="connsiteX79-39949" fmla="*/ 810946 w 4011346"/>
              <a:gd name="connsiteY79-39950" fmla="*/ 1593004 h 2020169"/>
              <a:gd name="connsiteX80-39951" fmla="*/ 830970 w 4011346"/>
              <a:gd name="connsiteY80-39952" fmla="*/ 1589666 h 2020169"/>
              <a:gd name="connsiteX81-39953" fmla="*/ 840981 w 4011346"/>
              <a:gd name="connsiteY81-39954" fmla="*/ 1586329 h 2020169"/>
              <a:gd name="connsiteX82-39955" fmla="*/ 820958 w 4011346"/>
              <a:gd name="connsiteY82-39956" fmla="*/ 1549620 h 2020169"/>
              <a:gd name="connsiteX83-39957" fmla="*/ 854330 w 4011346"/>
              <a:gd name="connsiteY83-39958" fmla="*/ 1542945 h 2020169"/>
              <a:gd name="connsiteX84-39959" fmla="*/ 891040 w 4011346"/>
              <a:gd name="connsiteY84-39960" fmla="*/ 1549620 h 2020169"/>
              <a:gd name="connsiteX85-39961" fmla="*/ 964459 w 4011346"/>
              <a:gd name="connsiteY85-39962" fmla="*/ 1506236 h 2020169"/>
              <a:gd name="connsiteX86-39963" fmla="*/ 1001168 w 4011346"/>
              <a:gd name="connsiteY86-39964" fmla="*/ 1506236 h 2020169"/>
              <a:gd name="connsiteX87-39965" fmla="*/ 1027866 w 4011346"/>
              <a:gd name="connsiteY87-39966" fmla="*/ 1482875 h 2020169"/>
              <a:gd name="connsiteX88-39967" fmla="*/ 1047890 w 4011346"/>
              <a:gd name="connsiteY88-39968" fmla="*/ 1492887 h 2020169"/>
              <a:gd name="connsiteX89-39969" fmla="*/ 1067913 w 4011346"/>
              <a:gd name="connsiteY89-39970" fmla="*/ 1502898 h 2020169"/>
              <a:gd name="connsiteX90-39971" fmla="*/ 1087936 w 4011346"/>
              <a:gd name="connsiteY90-39972" fmla="*/ 1529596 h 2020169"/>
              <a:gd name="connsiteX91-39973" fmla="*/ 1074587 w 4011346"/>
              <a:gd name="connsiteY91-39974" fmla="*/ 1542945 h 2020169"/>
              <a:gd name="connsiteX92-39975" fmla="*/ 1104622 w 4011346"/>
              <a:gd name="connsiteY92-39976" fmla="*/ 1542945 h 2020169"/>
              <a:gd name="connsiteX93-39977" fmla="*/ 1107960 w 4011346"/>
              <a:gd name="connsiteY93-39978" fmla="*/ 1559631 h 2020169"/>
              <a:gd name="connsiteX94-39979" fmla="*/ 1121309 w 4011346"/>
              <a:gd name="connsiteY94-39980" fmla="*/ 1542945 h 2020169"/>
              <a:gd name="connsiteX95-39981" fmla="*/ 1134657 w 4011346"/>
              <a:gd name="connsiteY95-39982" fmla="*/ 1556294 h 2020169"/>
              <a:gd name="connsiteX96-39983" fmla="*/ 1134657 w 4011346"/>
              <a:gd name="connsiteY96-39984" fmla="*/ 1576317 h 2020169"/>
              <a:gd name="connsiteX97-39985" fmla="*/ 1148006 w 4011346"/>
              <a:gd name="connsiteY97-39986" fmla="*/ 1572980 h 2020169"/>
              <a:gd name="connsiteX98-39987" fmla="*/ 1208076 w 4011346"/>
              <a:gd name="connsiteY98-39988" fmla="*/ 1526259 h 2020169"/>
              <a:gd name="connsiteX99-39989" fmla="*/ 1211414 w 4011346"/>
              <a:gd name="connsiteY99-39990" fmla="*/ 1546282 h 2020169"/>
              <a:gd name="connsiteX100-39991" fmla="*/ 1244786 w 4011346"/>
              <a:gd name="connsiteY100-39992" fmla="*/ 1566306 h 2020169"/>
              <a:gd name="connsiteX101-39993" fmla="*/ 1264809 w 4011346"/>
              <a:gd name="connsiteY101-39994" fmla="*/ 1596341 h 2020169"/>
              <a:gd name="connsiteX102-39995" fmla="*/ 1298181 w 4011346"/>
              <a:gd name="connsiteY102-39996" fmla="*/ 1703132 h 2020169"/>
              <a:gd name="connsiteX103-39997" fmla="*/ 1308193 w 4011346"/>
              <a:gd name="connsiteY103-39998" fmla="*/ 1659748 h 2020169"/>
              <a:gd name="connsiteX104-39999" fmla="*/ 1344903 w 4011346"/>
              <a:gd name="connsiteY104-40000" fmla="*/ 1679771 h 2020169"/>
              <a:gd name="connsiteX105-40001" fmla="*/ 1388287 w 4011346"/>
              <a:gd name="connsiteY105-40002" fmla="*/ 1679771 h 2020169"/>
              <a:gd name="connsiteX106-40003" fmla="*/ 1394961 w 4011346"/>
              <a:gd name="connsiteY106-40004" fmla="*/ 1703132 h 2020169"/>
              <a:gd name="connsiteX107-40005" fmla="*/ 1435008 w 4011346"/>
              <a:gd name="connsiteY107-40006" fmla="*/ 1726493 h 2020169"/>
              <a:gd name="connsiteX108-40007" fmla="*/ 1465043 w 4011346"/>
              <a:gd name="connsiteY108-40008" fmla="*/ 1726493 h 2020169"/>
              <a:gd name="connsiteX109-40009" fmla="*/ 1491741 w 4011346"/>
              <a:gd name="connsiteY109-40010" fmla="*/ 1739842 h 2020169"/>
              <a:gd name="connsiteX110-40011" fmla="*/ 1535125 w 4011346"/>
              <a:gd name="connsiteY110-40012" fmla="*/ 1696458 h 2020169"/>
              <a:gd name="connsiteX111-40013" fmla="*/ 1571834 w 4011346"/>
              <a:gd name="connsiteY111-40014" fmla="*/ 1676434 h 2020169"/>
              <a:gd name="connsiteX112-40015" fmla="*/ 1608544 w 4011346"/>
              <a:gd name="connsiteY112-40016" fmla="*/ 1679771 h 2020169"/>
              <a:gd name="connsiteX113-40017" fmla="*/ 1655265 w 4011346"/>
              <a:gd name="connsiteY113-40018" fmla="*/ 1693120 h 2020169"/>
              <a:gd name="connsiteX114-40019" fmla="*/ 1681963 w 4011346"/>
              <a:gd name="connsiteY114-40020" fmla="*/ 1709807 h 2020169"/>
              <a:gd name="connsiteX115-40021" fmla="*/ 1735358 w 4011346"/>
              <a:gd name="connsiteY115-40022" fmla="*/ 1703132 h 2020169"/>
              <a:gd name="connsiteX116-40023" fmla="*/ 1745370 w 4011346"/>
              <a:gd name="connsiteY116-40024" fmla="*/ 1683109 h 2020169"/>
              <a:gd name="connsiteX117-40025" fmla="*/ 1738695 w 4011346"/>
              <a:gd name="connsiteY117-40026" fmla="*/ 1663085 h 2020169"/>
              <a:gd name="connsiteX118-40027" fmla="*/ 1765393 w 4011346"/>
              <a:gd name="connsiteY118-40028" fmla="*/ 1636388 h 2020169"/>
              <a:gd name="connsiteX119-40029" fmla="*/ 1778742 w 4011346"/>
              <a:gd name="connsiteY119-40030" fmla="*/ 1633050 h 2020169"/>
              <a:gd name="connsiteX120-40031" fmla="*/ 1812114 w 4011346"/>
              <a:gd name="connsiteY120-40032" fmla="*/ 1649736 h 2020169"/>
              <a:gd name="connsiteX121-40033" fmla="*/ 1852161 w 4011346"/>
              <a:gd name="connsiteY121-40034" fmla="*/ 1663085 h 2020169"/>
              <a:gd name="connsiteX122-40035" fmla="*/ 1858836 w 4011346"/>
              <a:gd name="connsiteY122-40036" fmla="*/ 1689783 h 2020169"/>
              <a:gd name="connsiteX123-40037" fmla="*/ 1872184 w 4011346"/>
              <a:gd name="connsiteY123-40038" fmla="*/ 1696458 h 2020169"/>
              <a:gd name="connsiteX124-40039" fmla="*/ 1902219 w 4011346"/>
              <a:gd name="connsiteY124-40040" fmla="*/ 1699795 h 2020169"/>
              <a:gd name="connsiteX125-40041" fmla="*/ 1932254 w 4011346"/>
              <a:gd name="connsiteY125-40042" fmla="*/ 1683109 h 2020169"/>
              <a:gd name="connsiteX126-40043" fmla="*/ 1962290 w 4011346"/>
              <a:gd name="connsiteY126-40044" fmla="*/ 1696458 h 2020169"/>
              <a:gd name="connsiteX127-40045" fmla="*/ 1985650 w 4011346"/>
              <a:gd name="connsiteY127-40046" fmla="*/ 1709807 h 2020169"/>
              <a:gd name="connsiteX128-40047" fmla="*/ 1995662 w 4011346"/>
              <a:gd name="connsiteY128-40048" fmla="*/ 1719818 h 2020169"/>
              <a:gd name="connsiteX129-40049" fmla="*/ 2032371 w 4011346"/>
              <a:gd name="connsiteY129-40050" fmla="*/ 1739842 h 2020169"/>
              <a:gd name="connsiteX130-40051" fmla="*/ 2069081 w 4011346"/>
              <a:gd name="connsiteY130-40052" fmla="*/ 1736504 h 2020169"/>
              <a:gd name="connsiteX131-40053" fmla="*/ 2142500 w 4011346"/>
              <a:gd name="connsiteY131-40054" fmla="*/ 1693120 h 2020169"/>
              <a:gd name="connsiteX132-40055" fmla="*/ 2195895 w 4011346"/>
              <a:gd name="connsiteY132-40056" fmla="*/ 1706469 h 2020169"/>
              <a:gd name="connsiteX133-40057" fmla="*/ 2225930 w 4011346"/>
              <a:gd name="connsiteY133-40058" fmla="*/ 1716481 h 2020169"/>
              <a:gd name="connsiteX134-40059" fmla="*/ 2259303 w 4011346"/>
              <a:gd name="connsiteY134-40060" fmla="*/ 1703132 h 2020169"/>
              <a:gd name="connsiteX135-40061" fmla="*/ 2262640 w 4011346"/>
              <a:gd name="connsiteY135-40062" fmla="*/ 1676434 h 2020169"/>
              <a:gd name="connsiteX136-40063" fmla="*/ 2282663 w 4011346"/>
              <a:gd name="connsiteY136-40064" fmla="*/ 1646399 h 2020169"/>
              <a:gd name="connsiteX137-40065" fmla="*/ 2299349 w 4011346"/>
              <a:gd name="connsiteY137-40066" fmla="*/ 1593004 h 2020169"/>
              <a:gd name="connsiteX138-40067" fmla="*/ 2282663 w 4011346"/>
              <a:gd name="connsiteY138-40068" fmla="*/ 1596341 h 2020169"/>
              <a:gd name="connsiteX139-40069" fmla="*/ 2312698 w 4011346"/>
              <a:gd name="connsiteY139-40070" fmla="*/ 1569643 h 2020169"/>
              <a:gd name="connsiteX140-40071" fmla="*/ 2339396 w 4011346"/>
              <a:gd name="connsiteY140-40072" fmla="*/ 1566306 h 2020169"/>
              <a:gd name="connsiteX141-40073" fmla="*/ 2396129 w 4011346"/>
              <a:gd name="connsiteY141-40074" fmla="*/ 1576317 h 2020169"/>
              <a:gd name="connsiteX142-40075" fmla="*/ 2436176 w 4011346"/>
              <a:gd name="connsiteY142-40076" fmla="*/ 1603015 h 2020169"/>
              <a:gd name="connsiteX143-40077" fmla="*/ 2462873 w 4011346"/>
              <a:gd name="connsiteY143-40078" fmla="*/ 1633050 h 2020169"/>
              <a:gd name="connsiteX144-40079" fmla="*/ 2469548 w 4011346"/>
              <a:gd name="connsiteY144-40080" fmla="*/ 1669760 h 2020169"/>
              <a:gd name="connsiteX145-40081" fmla="*/ 2476222 w 4011346"/>
              <a:gd name="connsiteY145-40082" fmla="*/ 1709807 h 2020169"/>
              <a:gd name="connsiteX146-40083" fmla="*/ 2486234 w 4011346"/>
              <a:gd name="connsiteY146-40084" fmla="*/ 1729830 h 2020169"/>
              <a:gd name="connsiteX147-40085" fmla="*/ 2529618 w 4011346"/>
              <a:gd name="connsiteY147-40086" fmla="*/ 1743179 h 2020169"/>
              <a:gd name="connsiteX148-40087" fmla="*/ 2549641 w 4011346"/>
              <a:gd name="connsiteY148-40088" fmla="*/ 1763202 h 2020169"/>
              <a:gd name="connsiteX149-40089" fmla="*/ 2562990 w 4011346"/>
              <a:gd name="connsiteY149-40090" fmla="*/ 1796574 h 2020169"/>
              <a:gd name="connsiteX150-40091" fmla="*/ 2586351 w 4011346"/>
              <a:gd name="connsiteY150-40092" fmla="*/ 1789900 h 2020169"/>
              <a:gd name="connsiteX151-40093" fmla="*/ 2606374 w 4011346"/>
              <a:gd name="connsiteY151-40094" fmla="*/ 1779888 h 2020169"/>
              <a:gd name="connsiteX152-40095" fmla="*/ 2639746 w 4011346"/>
              <a:gd name="connsiteY152-40096" fmla="*/ 1763202 h 2020169"/>
              <a:gd name="connsiteX153-40097" fmla="*/ 2643084 w 4011346"/>
              <a:gd name="connsiteY153-40098" fmla="*/ 1779888 h 2020169"/>
              <a:gd name="connsiteX154-40099" fmla="*/ 2626398 w 4011346"/>
              <a:gd name="connsiteY154-40100" fmla="*/ 1809923 h 2020169"/>
              <a:gd name="connsiteX155-40101" fmla="*/ 2616386 w 4011346"/>
              <a:gd name="connsiteY155-40102" fmla="*/ 1846633 h 2020169"/>
              <a:gd name="connsiteX156-40103" fmla="*/ 2603037 w 4011346"/>
              <a:gd name="connsiteY156-40104" fmla="*/ 1900028 h 2020169"/>
              <a:gd name="connsiteX157-40105" fmla="*/ 2579676 w 4011346"/>
              <a:gd name="connsiteY157-40106" fmla="*/ 1873331 h 2020169"/>
              <a:gd name="connsiteX158-40107" fmla="*/ 2552979 w 4011346"/>
              <a:gd name="connsiteY158-40108" fmla="*/ 1896691 h 2020169"/>
              <a:gd name="connsiteX159-40109" fmla="*/ 2559653 w 4011346"/>
              <a:gd name="connsiteY159-40110" fmla="*/ 1923389 h 2020169"/>
              <a:gd name="connsiteX160-40111" fmla="*/ 2559653 w 4011346"/>
              <a:gd name="connsiteY160-40112" fmla="*/ 1960098 h 2020169"/>
              <a:gd name="connsiteX161-40113" fmla="*/ 2549641 w 4011346"/>
              <a:gd name="connsiteY161-40114" fmla="*/ 1980122 h 2020169"/>
              <a:gd name="connsiteX162-40115" fmla="*/ 2589688 w 4011346"/>
              <a:gd name="connsiteY162-40116" fmla="*/ 1960098 h 2020169"/>
              <a:gd name="connsiteX163-40117" fmla="*/ 2626398 w 4011346"/>
              <a:gd name="connsiteY163-40118" fmla="*/ 1970110 h 2020169"/>
              <a:gd name="connsiteX164-40119" fmla="*/ 2653095 w 4011346"/>
              <a:gd name="connsiteY164-40120" fmla="*/ 1946750 h 2020169"/>
              <a:gd name="connsiteX165-40121" fmla="*/ 2683130 w 4011346"/>
              <a:gd name="connsiteY165-40122" fmla="*/ 1893354 h 2020169"/>
              <a:gd name="connsiteX166-40123" fmla="*/ 2753212 w 4011346"/>
              <a:gd name="connsiteY166-40124" fmla="*/ 1806586 h 2020169"/>
              <a:gd name="connsiteX167-40125" fmla="*/ 2783247 w 4011346"/>
              <a:gd name="connsiteY167-40126" fmla="*/ 1736504 h 2020169"/>
              <a:gd name="connsiteX168-40127" fmla="*/ 2803271 w 4011346"/>
              <a:gd name="connsiteY168-40128" fmla="*/ 1633050 h 2020169"/>
              <a:gd name="connsiteX169-40129" fmla="*/ 2793259 w 4011346"/>
              <a:gd name="connsiteY169-40130" fmla="*/ 1582992 h 2020169"/>
              <a:gd name="connsiteX170-40131" fmla="*/ 2769898 w 4011346"/>
              <a:gd name="connsiteY170-40132" fmla="*/ 1549620 h 2020169"/>
              <a:gd name="connsiteX171-40133" fmla="*/ 2726514 w 4011346"/>
              <a:gd name="connsiteY171-40134" fmla="*/ 1549620 h 2020169"/>
              <a:gd name="connsiteX172-40135" fmla="*/ 2699817 w 4011346"/>
              <a:gd name="connsiteY172-40136" fmla="*/ 1549620 h 2020169"/>
              <a:gd name="connsiteX173-40137" fmla="*/ 2683130 w 4011346"/>
              <a:gd name="connsiteY173-40138" fmla="*/ 1529596 h 2020169"/>
              <a:gd name="connsiteX174-40139" fmla="*/ 2669781 w 4011346"/>
              <a:gd name="connsiteY174-40140" fmla="*/ 1509573 h 2020169"/>
              <a:gd name="connsiteX175-40141" fmla="*/ 2763224 w 4011346"/>
              <a:gd name="connsiteY175-40142" fmla="*/ 1392770 h 2020169"/>
              <a:gd name="connsiteX176-40143" fmla="*/ 2846654 w 4011346"/>
              <a:gd name="connsiteY176-40144" fmla="*/ 1326026 h 2020169"/>
              <a:gd name="connsiteX177-40145" fmla="*/ 2890038 w 4011346"/>
              <a:gd name="connsiteY177-40146" fmla="*/ 1302665 h 2020169"/>
              <a:gd name="connsiteX178-40147" fmla="*/ 2933422 w 4011346"/>
              <a:gd name="connsiteY178-40148" fmla="*/ 1322688 h 2020169"/>
              <a:gd name="connsiteX179-40149" fmla="*/ 2950109 w 4011346"/>
              <a:gd name="connsiteY179-40150" fmla="*/ 1306002 h 2020169"/>
              <a:gd name="connsiteX180-40151" fmla="*/ 2993492 w 4011346"/>
              <a:gd name="connsiteY180-40152" fmla="*/ 1322688 h 2020169"/>
              <a:gd name="connsiteX181-40153" fmla="*/ 3006841 w 4011346"/>
              <a:gd name="connsiteY181-40154" fmla="*/ 1289316 h 2020169"/>
              <a:gd name="connsiteX182-40155" fmla="*/ 3053563 w 4011346"/>
              <a:gd name="connsiteY182-40156" fmla="*/ 1299328 h 2020169"/>
              <a:gd name="connsiteX183-40157" fmla="*/ 3070249 w 4011346"/>
              <a:gd name="connsiteY183-40158" fmla="*/ 1316014 h 2020169"/>
              <a:gd name="connsiteX184-40159" fmla="*/ 3060237 w 4011346"/>
              <a:gd name="connsiteY184-40160" fmla="*/ 1336037 h 2020169"/>
              <a:gd name="connsiteX185-40161" fmla="*/ 3123644 w 4011346"/>
              <a:gd name="connsiteY185-40162" fmla="*/ 1319351 h 2020169"/>
              <a:gd name="connsiteX186-40163" fmla="*/ 3140330 w 4011346"/>
              <a:gd name="connsiteY186-40164" fmla="*/ 1306002 h 2020169"/>
              <a:gd name="connsiteX187-40165" fmla="*/ 3123644 w 4011346"/>
              <a:gd name="connsiteY187-40166" fmla="*/ 1292653 h 2020169"/>
              <a:gd name="connsiteX188-40167" fmla="*/ 3143668 w 4011346"/>
              <a:gd name="connsiteY188-40168" fmla="*/ 1252607 h 2020169"/>
              <a:gd name="connsiteX189-40169" fmla="*/ 3190389 w 4011346"/>
              <a:gd name="connsiteY189-40170" fmla="*/ 1182525 h 2020169"/>
              <a:gd name="connsiteX190-40171" fmla="*/ 3233773 w 4011346"/>
              <a:gd name="connsiteY190-40172" fmla="*/ 1179188 h 2020169"/>
              <a:gd name="connsiteX191-40173" fmla="*/ 3273819 w 4011346"/>
              <a:gd name="connsiteY191-40174" fmla="*/ 1189199 h 2020169"/>
              <a:gd name="connsiteX192-40175" fmla="*/ 3277157 w 4011346"/>
              <a:gd name="connsiteY192-40176" fmla="*/ 1245932 h 2020169"/>
              <a:gd name="connsiteX193-40177" fmla="*/ 3320541 w 4011346"/>
              <a:gd name="connsiteY193-40178" fmla="*/ 1202548 h 2020169"/>
              <a:gd name="connsiteX194-40179" fmla="*/ 3343901 w 4011346"/>
              <a:gd name="connsiteY194-40180" fmla="*/ 1185862 h 2020169"/>
              <a:gd name="connsiteX195-40181" fmla="*/ 3350576 w 4011346"/>
              <a:gd name="connsiteY195-40182" fmla="*/ 1152490 h 2020169"/>
              <a:gd name="connsiteX196-40183" fmla="*/ 3377273 w 4011346"/>
              <a:gd name="connsiteY196-40184" fmla="*/ 1135804 h 2020169"/>
              <a:gd name="connsiteX197-40185" fmla="*/ 3407309 w 4011346"/>
              <a:gd name="connsiteY197-40186" fmla="*/ 1145815 h 2020169"/>
              <a:gd name="connsiteX198-40187" fmla="*/ 3373936 w 4011346"/>
              <a:gd name="connsiteY198-40188" fmla="*/ 1175850 h 2020169"/>
              <a:gd name="connsiteX199-40189" fmla="*/ 3360587 w 4011346"/>
              <a:gd name="connsiteY199-40190" fmla="*/ 1225909 h 2020169"/>
              <a:gd name="connsiteX200-40191" fmla="*/ 3323878 w 4011346"/>
              <a:gd name="connsiteY200-40192" fmla="*/ 1265955 h 2020169"/>
              <a:gd name="connsiteX201-40193" fmla="*/ 3210412 w 4011346"/>
              <a:gd name="connsiteY201-40194" fmla="*/ 1362735 h 2020169"/>
              <a:gd name="connsiteX202-40195" fmla="*/ 3163691 w 4011346"/>
              <a:gd name="connsiteY202-40196" fmla="*/ 1432817 h 2020169"/>
              <a:gd name="connsiteX203-40197" fmla="*/ 3160354 w 4011346"/>
              <a:gd name="connsiteY203-40198" fmla="*/ 1506236 h 2020169"/>
              <a:gd name="connsiteX204-40199" fmla="*/ 3170365 w 4011346"/>
              <a:gd name="connsiteY204-40200" fmla="*/ 1596341 h 2020169"/>
              <a:gd name="connsiteX205-40201" fmla="*/ 3190389 w 4011346"/>
              <a:gd name="connsiteY205-40202" fmla="*/ 1659748 h 2020169"/>
              <a:gd name="connsiteX206-40203" fmla="*/ 3217087 w 4011346"/>
              <a:gd name="connsiteY206-40204" fmla="*/ 1649736 h 2020169"/>
              <a:gd name="connsiteX207-40205" fmla="*/ 3240447 w 4011346"/>
              <a:gd name="connsiteY207-40206" fmla="*/ 1582992 h 2020169"/>
              <a:gd name="connsiteX208-40207" fmla="*/ 3270482 w 4011346"/>
              <a:gd name="connsiteY208-40208" fmla="*/ 1579655 h 2020169"/>
              <a:gd name="connsiteX209-40209" fmla="*/ 3287168 w 4011346"/>
              <a:gd name="connsiteY209-40210" fmla="*/ 1519585 h 2020169"/>
              <a:gd name="connsiteX210-40211" fmla="*/ 3313866 w 4011346"/>
              <a:gd name="connsiteY210-40212" fmla="*/ 1509573 h 2020169"/>
              <a:gd name="connsiteX211-40213" fmla="*/ 3313866 w 4011346"/>
              <a:gd name="connsiteY211-40214" fmla="*/ 1479538 h 2020169"/>
              <a:gd name="connsiteX212-40215" fmla="*/ 3337227 w 4011346"/>
              <a:gd name="connsiteY212-40216" fmla="*/ 1442828 h 2020169"/>
              <a:gd name="connsiteX213-40217" fmla="*/ 3330552 w 4011346"/>
              <a:gd name="connsiteY213-40218" fmla="*/ 1399444 h 2020169"/>
              <a:gd name="connsiteX214-40219" fmla="*/ 3333890 w 4011346"/>
              <a:gd name="connsiteY214-40220" fmla="*/ 1369409 h 2020169"/>
              <a:gd name="connsiteX215-40221" fmla="*/ 3323878 w 4011346"/>
              <a:gd name="connsiteY215-40222" fmla="*/ 1359398 h 2020169"/>
              <a:gd name="connsiteX216-40223" fmla="*/ 3363925 w 4011346"/>
              <a:gd name="connsiteY216-40224" fmla="*/ 1272630 h 2020169"/>
              <a:gd name="connsiteX217-40225" fmla="*/ 3383948 w 4011346"/>
              <a:gd name="connsiteY217-40226" fmla="*/ 1282642 h 2020169"/>
              <a:gd name="connsiteX218-40227" fmla="*/ 3410646 w 4011346"/>
              <a:gd name="connsiteY218-40228" fmla="*/ 1255944 h 2020169"/>
              <a:gd name="connsiteX219-40229" fmla="*/ 3420657 w 4011346"/>
              <a:gd name="connsiteY219-40230" fmla="*/ 1282642 h 2020169"/>
              <a:gd name="connsiteX220-40231" fmla="*/ 3447355 w 4011346"/>
              <a:gd name="connsiteY220-40232" fmla="*/ 1265955 h 2020169"/>
              <a:gd name="connsiteX221-40233" fmla="*/ 3477390 w 4011346"/>
              <a:gd name="connsiteY221-40234" fmla="*/ 1255944 h 2020169"/>
              <a:gd name="connsiteX222-40235" fmla="*/ 3514100 w 4011346"/>
              <a:gd name="connsiteY222-40236" fmla="*/ 1282642 h 2020169"/>
              <a:gd name="connsiteX223-40237" fmla="*/ 3574170 w 4011346"/>
              <a:gd name="connsiteY223-40238" fmla="*/ 1215897 h 2020169"/>
              <a:gd name="connsiteX224-40239" fmla="*/ 3637577 w 4011346"/>
              <a:gd name="connsiteY224-40240" fmla="*/ 1169176 h 2020169"/>
              <a:gd name="connsiteX225-40241" fmla="*/ 3690973 w 4011346"/>
              <a:gd name="connsiteY225-40242" fmla="*/ 1132466 h 2020169"/>
              <a:gd name="connsiteX226-40243" fmla="*/ 3741031 w 4011346"/>
              <a:gd name="connsiteY226-40244" fmla="*/ 1159164 h 2020169"/>
              <a:gd name="connsiteX227-40245" fmla="*/ 3751043 w 4011346"/>
              <a:gd name="connsiteY227-40246" fmla="*/ 1132466 h 2020169"/>
              <a:gd name="connsiteX228-40247" fmla="*/ 3727682 w 4011346"/>
              <a:gd name="connsiteY228-40248" fmla="*/ 1065722 h 2020169"/>
              <a:gd name="connsiteX229-40249" fmla="*/ 3700984 w 4011346"/>
              <a:gd name="connsiteY229-40250" fmla="*/ 1049036 h 2020169"/>
              <a:gd name="connsiteX230-40251" fmla="*/ 3697647 w 4011346"/>
              <a:gd name="connsiteY230-40252" fmla="*/ 1019001 h 2020169"/>
              <a:gd name="connsiteX231-40253" fmla="*/ 3751043 w 4011346"/>
              <a:gd name="connsiteY231-40254" fmla="*/ 1025675 h 2020169"/>
              <a:gd name="connsiteX232-40255" fmla="*/ 3774403 w 4011346"/>
              <a:gd name="connsiteY232-40256" fmla="*/ 982291 h 2020169"/>
              <a:gd name="connsiteX233-40257" fmla="*/ 3767729 w 4011346"/>
              <a:gd name="connsiteY233-40258" fmla="*/ 955593 h 2020169"/>
              <a:gd name="connsiteX234-40259" fmla="*/ 3794427 w 4011346"/>
              <a:gd name="connsiteY234-40260" fmla="*/ 922221 h 2020169"/>
              <a:gd name="connsiteX235-40261" fmla="*/ 3804438 w 4011346"/>
              <a:gd name="connsiteY235-40262" fmla="*/ 965605 h 2020169"/>
              <a:gd name="connsiteX236-40263" fmla="*/ 3827799 w 4011346"/>
              <a:gd name="connsiteY236-40264" fmla="*/ 982291 h 2020169"/>
              <a:gd name="connsiteX237-40265" fmla="*/ 3874520 w 4011346"/>
              <a:gd name="connsiteY237-40266" fmla="*/ 1002315 h 2020169"/>
              <a:gd name="connsiteX238-40267" fmla="*/ 3894544 w 4011346"/>
              <a:gd name="connsiteY238-40268" fmla="*/ 1029012 h 2020169"/>
              <a:gd name="connsiteX239-40269" fmla="*/ 3941265 w 4011346"/>
              <a:gd name="connsiteY239-40270" fmla="*/ 1052373 h 2020169"/>
              <a:gd name="connsiteX240-40271" fmla="*/ 3947939 w 4011346"/>
              <a:gd name="connsiteY240-40272" fmla="*/ 1039024 h 2020169"/>
              <a:gd name="connsiteX241-40273" fmla="*/ 3957951 w 4011346"/>
              <a:gd name="connsiteY241-40274" fmla="*/ 975617 h 2020169"/>
              <a:gd name="connsiteX242-40275" fmla="*/ 4004672 w 4011346"/>
              <a:gd name="connsiteY242-40276" fmla="*/ 968942 h 2020169"/>
              <a:gd name="connsiteX243-40277" fmla="*/ 4011346 w 4011346"/>
              <a:gd name="connsiteY243-40278" fmla="*/ 935570 h 2020169"/>
              <a:gd name="connsiteX244-40279" fmla="*/ 3967963 w 4011346"/>
              <a:gd name="connsiteY244-40280" fmla="*/ 898861 h 2020169"/>
              <a:gd name="connsiteX245-40281" fmla="*/ 3921241 w 4011346"/>
              <a:gd name="connsiteY245-40282" fmla="*/ 882174 h 2020169"/>
              <a:gd name="connsiteX246-40283" fmla="*/ 3907892 w 4011346"/>
              <a:gd name="connsiteY246-40284" fmla="*/ 885512 h 2020169"/>
              <a:gd name="connsiteX247-40285" fmla="*/ 3907892 w 4011346"/>
              <a:gd name="connsiteY247-40286" fmla="*/ 918884 h 2020169"/>
              <a:gd name="connsiteX248-40287" fmla="*/ 3887869 w 4011346"/>
              <a:gd name="connsiteY248-40288" fmla="*/ 912209 h 2020169"/>
              <a:gd name="connsiteX249-40289" fmla="*/ 3874520 w 4011346"/>
              <a:gd name="connsiteY249-40290" fmla="*/ 858814 h 2020169"/>
              <a:gd name="connsiteX250-40291" fmla="*/ 3817787 w 4011346"/>
              <a:gd name="connsiteY250-40292" fmla="*/ 795407 h 2020169"/>
              <a:gd name="connsiteX251-40293" fmla="*/ 3717671 w 4011346"/>
              <a:gd name="connsiteY251-40294" fmla="*/ 718650 h 2020169"/>
              <a:gd name="connsiteX252-40295" fmla="*/ 3664275 w 4011346"/>
              <a:gd name="connsiteY252-40296" fmla="*/ 698627 h 2020169"/>
              <a:gd name="connsiteX253-40297" fmla="*/ 3584181 w 4011346"/>
              <a:gd name="connsiteY253-40298" fmla="*/ 691953 h 2020169"/>
              <a:gd name="connsiteX254-40299" fmla="*/ 3520774 w 4011346"/>
              <a:gd name="connsiteY254-40300" fmla="*/ 675266 h 2020169"/>
              <a:gd name="connsiteX255-40301" fmla="*/ 3530786 w 4011346"/>
              <a:gd name="connsiteY255-40302" fmla="*/ 715313 h 2020169"/>
              <a:gd name="connsiteX256-40303" fmla="*/ 3537460 w 4011346"/>
              <a:gd name="connsiteY256-40304" fmla="*/ 742011 h 2020169"/>
              <a:gd name="connsiteX257-40305" fmla="*/ 3507425 w 4011346"/>
              <a:gd name="connsiteY257-40306" fmla="*/ 765371 h 2020169"/>
              <a:gd name="connsiteX258-40307" fmla="*/ 3477390 w 4011346"/>
              <a:gd name="connsiteY258-40308" fmla="*/ 738674 h 2020169"/>
              <a:gd name="connsiteX259-40309" fmla="*/ 3477390 w 4011346"/>
              <a:gd name="connsiteY259-40310" fmla="*/ 718650 h 2020169"/>
              <a:gd name="connsiteX260-40311" fmla="*/ 3504088 w 4011346"/>
              <a:gd name="connsiteY260-40312" fmla="*/ 698627 h 2020169"/>
              <a:gd name="connsiteX261-40313" fmla="*/ 3467379 w 4011346"/>
              <a:gd name="connsiteY261-40314" fmla="*/ 685278 h 2020169"/>
              <a:gd name="connsiteX262-40315" fmla="*/ 3450692 w 4011346"/>
              <a:gd name="connsiteY262-40316" fmla="*/ 711976 h 2020169"/>
              <a:gd name="connsiteX263-40317" fmla="*/ 3440681 w 4011346"/>
              <a:gd name="connsiteY263-40318" fmla="*/ 725325 h 2020169"/>
              <a:gd name="connsiteX264-40319" fmla="*/ 3357250 w 4011346"/>
              <a:gd name="connsiteY264-40320" fmla="*/ 711976 h 2020169"/>
              <a:gd name="connsiteX265-40321" fmla="*/ 3297180 w 4011346"/>
              <a:gd name="connsiteY265-40322" fmla="*/ 718650 h 2020169"/>
              <a:gd name="connsiteX266-40323" fmla="*/ 3267145 w 4011346"/>
              <a:gd name="connsiteY266-40324" fmla="*/ 695290 h 2020169"/>
              <a:gd name="connsiteX267-40325" fmla="*/ 3267145 w 4011346"/>
              <a:gd name="connsiteY267-40326" fmla="*/ 658580 h 2020169"/>
              <a:gd name="connsiteX268-40327" fmla="*/ 3203738 w 4011346"/>
              <a:gd name="connsiteY268-40328" fmla="*/ 601847 h 2020169"/>
              <a:gd name="connsiteX269-40329" fmla="*/ 3076923 w 4011346"/>
              <a:gd name="connsiteY269-40330" fmla="*/ 608522 h 2020169"/>
              <a:gd name="connsiteX270-40331" fmla="*/ 3043551 w 4011346"/>
              <a:gd name="connsiteY270-40332" fmla="*/ 585161 h 2020169"/>
              <a:gd name="connsiteX271-40333" fmla="*/ 3000167 w 4011346"/>
              <a:gd name="connsiteY271-40334" fmla="*/ 538440 h 2020169"/>
              <a:gd name="connsiteX272-40335" fmla="*/ 3013516 w 4011346"/>
              <a:gd name="connsiteY272-40336" fmla="*/ 531766 h 2020169"/>
              <a:gd name="connsiteX273-40337" fmla="*/ 3000167 w 4011346"/>
              <a:gd name="connsiteY273-40338" fmla="*/ 511742 h 2020169"/>
              <a:gd name="connsiteX274-40339" fmla="*/ 2970132 w 4011346"/>
              <a:gd name="connsiteY274-40340" fmla="*/ 508405 h 2020169"/>
              <a:gd name="connsiteX275-40341" fmla="*/ 2920073 w 4011346"/>
              <a:gd name="connsiteY275-40342" fmla="*/ 555126 h 2020169"/>
              <a:gd name="connsiteX276-40343" fmla="*/ 2920073 w 4011346"/>
              <a:gd name="connsiteY276-40344" fmla="*/ 555126 h 2020169"/>
              <a:gd name="connsiteX277-40345" fmla="*/ 2916736 w 4011346"/>
              <a:gd name="connsiteY277-40346" fmla="*/ 505068 h 2020169"/>
              <a:gd name="connsiteX278-40347" fmla="*/ 2936760 w 4011346"/>
              <a:gd name="connsiteY278-40348" fmla="*/ 501731 h 2020169"/>
              <a:gd name="connsiteX279-40349" fmla="*/ 2866678 w 4011346"/>
              <a:gd name="connsiteY279-40350" fmla="*/ 471696 h 2020169"/>
              <a:gd name="connsiteX280-40351" fmla="*/ 2813282 w 4011346"/>
              <a:gd name="connsiteY280-40352" fmla="*/ 468358 h 2020169"/>
              <a:gd name="connsiteX281-40353" fmla="*/ 2793259 w 4011346"/>
              <a:gd name="connsiteY281-40354" fmla="*/ 491719 h 2020169"/>
              <a:gd name="connsiteX282-40355" fmla="*/ 2743200 w 4011346"/>
              <a:gd name="connsiteY282-40356" fmla="*/ 501731 h 2020169"/>
              <a:gd name="connsiteX283-40357" fmla="*/ 2786584 w 4011346"/>
              <a:gd name="connsiteY283-40358" fmla="*/ 511742 h 2020169"/>
              <a:gd name="connsiteX284-40359" fmla="*/ 2763224 w 4011346"/>
              <a:gd name="connsiteY284-40360" fmla="*/ 531766 h 2020169"/>
              <a:gd name="connsiteX285-40361" fmla="*/ 2769898 w 4011346"/>
              <a:gd name="connsiteY285-40362" fmla="*/ 581824 h 2020169"/>
              <a:gd name="connsiteX286-40363" fmla="*/ 2749875 w 4011346"/>
              <a:gd name="connsiteY286-40364" fmla="*/ 565138 h 2020169"/>
              <a:gd name="connsiteX287-40365" fmla="*/ 2733189 w 4011346"/>
              <a:gd name="connsiteY287-40366" fmla="*/ 578487 h 2020169"/>
              <a:gd name="connsiteX288-40367" fmla="*/ 2666444 w 4011346"/>
              <a:gd name="connsiteY288-40368" fmla="*/ 568475 h 2020169"/>
              <a:gd name="connsiteX289-40369" fmla="*/ 2636409 w 4011346"/>
              <a:gd name="connsiteY289-40370" fmla="*/ 578487 h 2020169"/>
              <a:gd name="connsiteX290-40371" fmla="*/ 2603037 w 4011346"/>
              <a:gd name="connsiteY290-40372" fmla="*/ 538440 h 2020169"/>
              <a:gd name="connsiteX291-40373" fmla="*/ 2569665 w 4011346"/>
              <a:gd name="connsiteY291-40374" fmla="*/ 621871 h 2020169"/>
              <a:gd name="connsiteX292-40375" fmla="*/ 2552979 w 4011346"/>
              <a:gd name="connsiteY292-40376" fmla="*/ 641894 h 2020169"/>
              <a:gd name="connsiteX293-40377" fmla="*/ 2469548 w 4011346"/>
              <a:gd name="connsiteY293-40378" fmla="*/ 505068 h 2020169"/>
              <a:gd name="connsiteX294-40379" fmla="*/ 2446187 w 4011346"/>
              <a:gd name="connsiteY294-40380" fmla="*/ 521754 h 2020169"/>
              <a:gd name="connsiteX295-40381" fmla="*/ 2442850 w 4011346"/>
              <a:gd name="connsiteY295-40382" fmla="*/ 488382 h 2020169"/>
              <a:gd name="connsiteX296-40383" fmla="*/ 2449525 w 4011346"/>
              <a:gd name="connsiteY296-40384" fmla="*/ 418300 h 2020169"/>
              <a:gd name="connsiteX297-40385" fmla="*/ 2386117 w 4011346"/>
              <a:gd name="connsiteY297-40386" fmla="*/ 391602 h 2020169"/>
              <a:gd name="connsiteX298-40387" fmla="*/ 2369431 w 4011346"/>
              <a:gd name="connsiteY298-40388" fmla="*/ 431649 h 2020169"/>
              <a:gd name="connsiteX299-40389" fmla="*/ 2379443 w 4011346"/>
              <a:gd name="connsiteY299-40390" fmla="*/ 455009 h 2020169"/>
              <a:gd name="connsiteX300-40391" fmla="*/ 2376106 w 4011346"/>
              <a:gd name="connsiteY300-40392" fmla="*/ 475033 h 2020169"/>
              <a:gd name="connsiteX301-40393" fmla="*/ 2352745 w 4011346"/>
              <a:gd name="connsiteY301-40394" fmla="*/ 451672 h 2020169"/>
              <a:gd name="connsiteX302-40395" fmla="*/ 2316036 w 4011346"/>
              <a:gd name="connsiteY302-40396" fmla="*/ 458347 h 2020169"/>
              <a:gd name="connsiteX303-40397" fmla="*/ 2272652 w 4011346"/>
              <a:gd name="connsiteY303-40398" fmla="*/ 444998 h 2020169"/>
              <a:gd name="connsiteX304-40399" fmla="*/ 2245954 w 4011346"/>
              <a:gd name="connsiteY304-40400" fmla="*/ 404951 h 2020169"/>
              <a:gd name="connsiteX305-40401" fmla="*/ 2209244 w 4011346"/>
              <a:gd name="connsiteY305-40402" fmla="*/ 401614 h 2020169"/>
              <a:gd name="connsiteX306-40403" fmla="*/ 2159186 w 4011346"/>
              <a:gd name="connsiteY306-40404" fmla="*/ 391602 h 2020169"/>
              <a:gd name="connsiteX307-40405" fmla="*/ 2132488 w 4011346"/>
              <a:gd name="connsiteY307-40406" fmla="*/ 408288 h 2020169"/>
              <a:gd name="connsiteX308-40407" fmla="*/ 2115802 w 4011346"/>
              <a:gd name="connsiteY308-40408" fmla="*/ 421637 h 2020169"/>
              <a:gd name="connsiteX309-40409" fmla="*/ 2115802 w 4011346"/>
              <a:gd name="connsiteY309-40410" fmla="*/ 391602 h 2020169"/>
              <a:gd name="connsiteX310-40411" fmla="*/ 2082430 w 4011346"/>
              <a:gd name="connsiteY310-40412" fmla="*/ 388265 h 2020169"/>
              <a:gd name="connsiteX311-40413" fmla="*/ 2045720 w 4011346"/>
              <a:gd name="connsiteY311-40414" fmla="*/ 361567 h 2020169"/>
              <a:gd name="connsiteX312-40415" fmla="*/ 2025697 w 4011346"/>
              <a:gd name="connsiteY312-40416" fmla="*/ 391602 h 2020169"/>
              <a:gd name="connsiteX313-40417" fmla="*/ 2055732 w 4011346"/>
              <a:gd name="connsiteY313-40418" fmla="*/ 388265 h 2020169"/>
              <a:gd name="connsiteX314-40419" fmla="*/ 2045720 w 4011346"/>
              <a:gd name="connsiteY314-40420" fmla="*/ 414963 h 2020169"/>
              <a:gd name="connsiteX315-40421" fmla="*/ 1988987 w 4011346"/>
              <a:gd name="connsiteY315-40422" fmla="*/ 434986 h 2020169"/>
              <a:gd name="connsiteX316-40423" fmla="*/ 1935592 w 4011346"/>
              <a:gd name="connsiteY316-40424" fmla="*/ 444998 h 2020169"/>
              <a:gd name="connsiteX317-40425" fmla="*/ 1995662 w 4011346"/>
              <a:gd name="connsiteY317-40426" fmla="*/ 388265 h 2020169"/>
              <a:gd name="connsiteX318-40427" fmla="*/ 2055732 w 4011346"/>
              <a:gd name="connsiteY318-40428" fmla="*/ 318183 h 2020169"/>
              <a:gd name="connsiteX319-40429" fmla="*/ 2055732 w 4011346"/>
              <a:gd name="connsiteY319-40430" fmla="*/ 318183 h 2020169"/>
              <a:gd name="connsiteX320-40431" fmla="*/ 2129860 w 4011346"/>
              <a:gd name="connsiteY320-40432" fmla="*/ 248603 h 2020169"/>
              <a:gd name="connsiteX321-40433" fmla="*/ 2127003 w 4011346"/>
              <a:gd name="connsiteY321-40434" fmla="*/ 174309 h 2020169"/>
              <a:gd name="connsiteX322-40435" fmla="*/ 2092713 w 4011346"/>
              <a:gd name="connsiteY322-40436" fmla="*/ 105729 h 2020169"/>
              <a:gd name="connsiteX323-40437" fmla="*/ 1952696 w 4011346"/>
              <a:gd name="connsiteY323-40438" fmla="*/ 137160 h 2020169"/>
              <a:gd name="connsiteX324-40439" fmla="*/ 1941265 w 4011346"/>
              <a:gd name="connsiteY324-40440" fmla="*/ 77154 h 2020169"/>
              <a:gd name="connsiteX325-40441" fmla="*/ 1946980 w 4011346"/>
              <a:gd name="connsiteY325-40442" fmla="*/ 97157 h 2020169"/>
              <a:gd name="connsiteX326-40443" fmla="*/ 1895546 w 4011346"/>
              <a:gd name="connsiteY326-40444" fmla="*/ 60008 h 2020169"/>
              <a:gd name="connsiteX327-40445" fmla="*/ 1926978 w 4011346"/>
              <a:gd name="connsiteY327-40446" fmla="*/ 31434 h 2020169"/>
              <a:gd name="connsiteX328-40447" fmla="*/ 1909833 w 4011346"/>
              <a:gd name="connsiteY328-40448" fmla="*/ 0 h 2020169"/>
              <a:gd name="connsiteX329-40449" fmla="*/ 1877440 w 4011346"/>
              <a:gd name="connsiteY329-40450" fmla="*/ 3067 h 2020169"/>
              <a:gd name="connsiteX330-40451" fmla="*/ 1835474 w 4011346"/>
              <a:gd name="connsiteY330-40452" fmla="*/ 41195 h 2020169"/>
              <a:gd name="connsiteX331-40453" fmla="*/ 1818788 w 4011346"/>
              <a:gd name="connsiteY331-40454" fmla="*/ 81242 h 2020169"/>
              <a:gd name="connsiteX332-40455" fmla="*/ 1838813 w 4011346"/>
              <a:gd name="connsiteY332-40456" fmla="*/ 134636 h 2020169"/>
              <a:gd name="connsiteX333-40457" fmla="*/ 1782079 w 4011346"/>
              <a:gd name="connsiteY333-40458" fmla="*/ 121287 h 2020169"/>
              <a:gd name="connsiteX334-40459" fmla="*/ 1768731 w 4011346"/>
              <a:gd name="connsiteY334-40460" fmla="*/ 168009 h 2020169"/>
              <a:gd name="connsiteX335-40461" fmla="*/ 1705322 w 4011346"/>
              <a:gd name="connsiteY335-40462" fmla="*/ 191369 h 2020169"/>
              <a:gd name="connsiteX336-40463" fmla="*/ 1685300 w 4011346"/>
              <a:gd name="connsiteY336-40464" fmla="*/ 164671 h 2020169"/>
              <a:gd name="connsiteX337-40465" fmla="*/ 1615218 w 4011346"/>
              <a:gd name="connsiteY337-40466" fmla="*/ 168009 h 2020169"/>
              <a:gd name="connsiteX338-40467" fmla="*/ 1638579 w 4011346"/>
              <a:gd name="connsiteY338-40468" fmla="*/ 198044 h 2020169"/>
              <a:gd name="connsiteX339-40469" fmla="*/ 1528449 w 4011346"/>
              <a:gd name="connsiteY339-40470" fmla="*/ 224740 h 2020169"/>
              <a:gd name="connsiteX340-40471" fmla="*/ 1465043 w 4011346"/>
              <a:gd name="connsiteY340-40472" fmla="*/ 308171 h 2020169"/>
              <a:gd name="connsiteX341-40473" fmla="*/ 1448357 w 4011346"/>
              <a:gd name="connsiteY341-40474" fmla="*/ 334869 h 2020169"/>
              <a:gd name="connsiteX342-40475" fmla="*/ 1481729 w 4011346"/>
              <a:gd name="connsiteY342-40476" fmla="*/ 368242 h 2020169"/>
              <a:gd name="connsiteX343-40477" fmla="*/ 1481729 w 4011346"/>
              <a:gd name="connsiteY343-40478" fmla="*/ 398277 h 2020169"/>
              <a:gd name="connsiteX344-40479" fmla="*/ 1458368 w 4011346"/>
              <a:gd name="connsiteY344-40480" fmla="*/ 401614 h 2020169"/>
              <a:gd name="connsiteX345-40481" fmla="*/ 1458368 w 4011346"/>
              <a:gd name="connsiteY345-40482" fmla="*/ 381590 h 2020169"/>
              <a:gd name="connsiteX346-40483" fmla="*/ 1418322 w 4011346"/>
              <a:gd name="connsiteY346-40484" fmla="*/ 391602 h 2020169"/>
              <a:gd name="connsiteX347-40485" fmla="*/ 1368263 w 4011346"/>
              <a:gd name="connsiteY347-40486" fmla="*/ 398277 h 2020169"/>
              <a:gd name="connsiteX348-40487" fmla="*/ 1321542 w 4011346"/>
              <a:gd name="connsiteY348-40488" fmla="*/ 404951 h 2020169"/>
              <a:gd name="connsiteX349-40489" fmla="*/ 1318205 w 4011346"/>
              <a:gd name="connsiteY349-40490" fmla="*/ 491719 h 2020169"/>
              <a:gd name="connsiteX350-40491" fmla="*/ 1358252 w 4011346"/>
              <a:gd name="connsiteY350-40492" fmla="*/ 515080 h 2020169"/>
              <a:gd name="connsiteX351-40493" fmla="*/ 1374938 w 4011346"/>
              <a:gd name="connsiteY351-40494" fmla="*/ 545115 h 2020169"/>
              <a:gd name="connsiteX352-40495" fmla="*/ 1384949 w 4011346"/>
              <a:gd name="connsiteY352-40496" fmla="*/ 568475 h 2020169"/>
              <a:gd name="connsiteX353-40497" fmla="*/ 1394961 w 4011346"/>
              <a:gd name="connsiteY353-40498" fmla="*/ 618534 h 2020169"/>
              <a:gd name="connsiteX354-40499" fmla="*/ 1384949 w 4011346"/>
              <a:gd name="connsiteY354-40500" fmla="*/ 648569 h 2020169"/>
              <a:gd name="connsiteX355-40501" fmla="*/ 1358252 w 4011346"/>
              <a:gd name="connsiteY355-40502" fmla="*/ 615196 h 2020169"/>
              <a:gd name="connsiteX356-40503" fmla="*/ 1361589 w 4011346"/>
              <a:gd name="connsiteY356-40504" fmla="*/ 585161 h 2020169"/>
              <a:gd name="connsiteX357-40505" fmla="*/ 1351577 w 4011346"/>
              <a:gd name="connsiteY357-40506" fmla="*/ 545115 h 2020169"/>
              <a:gd name="connsiteX358-40507" fmla="*/ 1328217 w 4011346"/>
              <a:gd name="connsiteY358-40508" fmla="*/ 551789 h 2020169"/>
              <a:gd name="connsiteX359-40509" fmla="*/ 1281495 w 4011346"/>
              <a:gd name="connsiteY359-40510" fmla="*/ 515080 h 2020169"/>
              <a:gd name="connsiteX360-40511" fmla="*/ 1241449 w 4011346"/>
              <a:gd name="connsiteY360-40512" fmla="*/ 511742 h 2020169"/>
              <a:gd name="connsiteX361-40513" fmla="*/ 1241449 w 4011346"/>
              <a:gd name="connsiteY361-40514" fmla="*/ 558463 h 2020169"/>
              <a:gd name="connsiteX362-40515" fmla="*/ 1201402 w 4011346"/>
              <a:gd name="connsiteY362-40516" fmla="*/ 538440 h 2020169"/>
              <a:gd name="connsiteX363-40517" fmla="*/ 1228100 w 4011346"/>
              <a:gd name="connsiteY363-40518" fmla="*/ 588498 h 2020169"/>
              <a:gd name="connsiteX364-40519" fmla="*/ 1258135 w 4011346"/>
              <a:gd name="connsiteY364-40520" fmla="*/ 598510 h 2020169"/>
              <a:gd name="connsiteX365-40521" fmla="*/ 1258135 w 4011346"/>
              <a:gd name="connsiteY365-40522" fmla="*/ 618534 h 2020169"/>
              <a:gd name="connsiteX366-40523" fmla="*/ 1198065 w 4011346"/>
              <a:gd name="connsiteY366-40524" fmla="*/ 595173 h 2020169"/>
              <a:gd name="connsiteX367-40525" fmla="*/ 1181379 w 4011346"/>
              <a:gd name="connsiteY367-40526" fmla="*/ 595173 h 2020169"/>
              <a:gd name="connsiteX368-40527" fmla="*/ 1178041 w 4011346"/>
              <a:gd name="connsiteY368-40528" fmla="*/ 551789 h 2020169"/>
              <a:gd name="connsiteX369-40529" fmla="*/ 1171367 w 4011346"/>
              <a:gd name="connsiteY369-40530" fmla="*/ 465021 h 2020169"/>
              <a:gd name="connsiteX370-40531" fmla="*/ 1161355 w 4011346"/>
              <a:gd name="connsiteY370-40532" fmla="*/ 535103 h 2020169"/>
              <a:gd name="connsiteX371-40533" fmla="*/ 1137995 w 4011346"/>
              <a:gd name="connsiteY371-40534" fmla="*/ 565138 h 2020169"/>
              <a:gd name="connsiteX372-40535" fmla="*/ 1158018 w 4011346"/>
              <a:gd name="connsiteY372-40536" fmla="*/ 611859 h 2020169"/>
              <a:gd name="connsiteX373-40537" fmla="*/ 1158018 w 4011346"/>
              <a:gd name="connsiteY373-40538" fmla="*/ 645231 h 2020169"/>
              <a:gd name="connsiteX374-40539" fmla="*/ 1141332 w 4011346"/>
              <a:gd name="connsiteY374-40540" fmla="*/ 695290 h 2020169"/>
              <a:gd name="connsiteX375-40541" fmla="*/ 1154681 w 4011346"/>
              <a:gd name="connsiteY375-40542" fmla="*/ 728662 h 2020169"/>
              <a:gd name="connsiteX376-40543" fmla="*/ 1184716 w 4011346"/>
              <a:gd name="connsiteY376-40544" fmla="*/ 735336 h 2020169"/>
              <a:gd name="connsiteX377-40545" fmla="*/ 1221425 w 4011346"/>
              <a:gd name="connsiteY377-40546" fmla="*/ 742011 h 2020169"/>
              <a:gd name="connsiteX378-40547" fmla="*/ 1241449 w 4011346"/>
              <a:gd name="connsiteY378-40548" fmla="*/ 765371 h 2020169"/>
              <a:gd name="connsiteX379-40549" fmla="*/ 1258135 w 4011346"/>
              <a:gd name="connsiteY379-40550" fmla="*/ 808755 h 2020169"/>
              <a:gd name="connsiteX380-40551" fmla="*/ 1258135 w 4011346"/>
              <a:gd name="connsiteY380-40552" fmla="*/ 808755 h 2020169"/>
              <a:gd name="connsiteX381-40553" fmla="*/ 1254798 w 4011346"/>
              <a:gd name="connsiteY381-40554" fmla="*/ 842128 h 2020169"/>
              <a:gd name="connsiteX382-40555" fmla="*/ 1274821 w 4011346"/>
              <a:gd name="connsiteY382-40556" fmla="*/ 862151 h 2020169"/>
              <a:gd name="connsiteX383-40557" fmla="*/ 1244786 w 4011346"/>
              <a:gd name="connsiteY383-40558" fmla="*/ 868826 h 2020169"/>
              <a:gd name="connsiteX384-40559" fmla="*/ 1224763 w 4011346"/>
              <a:gd name="connsiteY384-40560" fmla="*/ 828779 h 2020169"/>
              <a:gd name="connsiteX385-40561" fmla="*/ 1224763 w 4011346"/>
              <a:gd name="connsiteY385-40562" fmla="*/ 788732 h 2020169"/>
              <a:gd name="connsiteX386-40563" fmla="*/ 1194727 w 4011346"/>
              <a:gd name="connsiteY386-40564" fmla="*/ 752023 h 2020169"/>
              <a:gd name="connsiteX387-40565" fmla="*/ 1164692 w 4011346"/>
              <a:gd name="connsiteY387-40566" fmla="*/ 795407 h 2020169"/>
              <a:gd name="connsiteX388-40567" fmla="*/ 1178041 w 4011346"/>
              <a:gd name="connsiteY388-40568" fmla="*/ 838790 h 2020169"/>
              <a:gd name="connsiteX389-40569" fmla="*/ 1137995 w 4011346"/>
              <a:gd name="connsiteY389-40570" fmla="*/ 895523 h 2020169"/>
              <a:gd name="connsiteX390-40571" fmla="*/ 1097948 w 4011346"/>
              <a:gd name="connsiteY390-40572" fmla="*/ 952256 h 2020169"/>
              <a:gd name="connsiteX391-40573" fmla="*/ 1007843 w 4011346"/>
              <a:gd name="connsiteY391-40574" fmla="*/ 915547 h 2020169"/>
              <a:gd name="connsiteX392-40575" fmla="*/ 1074587 w 4011346"/>
              <a:gd name="connsiteY392-40576" fmla="*/ 912209 h 2020169"/>
              <a:gd name="connsiteX393-40577" fmla="*/ 1107960 w 4011346"/>
              <a:gd name="connsiteY393-40578" fmla="*/ 848802 h 2020169"/>
              <a:gd name="connsiteX394-40579" fmla="*/ 1121309 w 4011346"/>
              <a:gd name="connsiteY394-40580" fmla="*/ 805418 h 2020169"/>
              <a:gd name="connsiteX395-40581" fmla="*/ 1127983 w 4011346"/>
              <a:gd name="connsiteY395-40582" fmla="*/ 772046 h 2020169"/>
              <a:gd name="connsiteX396-40583" fmla="*/ 1117971 w 4011346"/>
              <a:gd name="connsiteY396-40584" fmla="*/ 755360 h 2020169"/>
              <a:gd name="connsiteX397-40585" fmla="*/ 1114634 w 4011346"/>
              <a:gd name="connsiteY397-40586" fmla="*/ 705301 h 2020169"/>
              <a:gd name="connsiteX398-40587" fmla="*/ 1104622 w 4011346"/>
              <a:gd name="connsiteY398-40588" fmla="*/ 625208 h 2020169"/>
              <a:gd name="connsiteX399-40589" fmla="*/ 1101285 w 4011346"/>
              <a:gd name="connsiteY399-40590" fmla="*/ 565138 h 2020169"/>
              <a:gd name="connsiteX400-40591" fmla="*/ 1124646 w 4011346"/>
              <a:gd name="connsiteY400-40592" fmla="*/ 471696 h 2020169"/>
              <a:gd name="connsiteX401-40593" fmla="*/ 1031203 w 4011346"/>
              <a:gd name="connsiteY401-40594" fmla="*/ 461684 h 2020169"/>
              <a:gd name="connsiteX402-40595" fmla="*/ 1014517 w 4011346"/>
              <a:gd name="connsiteY402-40596" fmla="*/ 518417 h 2020169"/>
              <a:gd name="connsiteX403-40597" fmla="*/ 1024529 w 4011346"/>
              <a:gd name="connsiteY403-40598" fmla="*/ 565138 h 2020169"/>
              <a:gd name="connsiteX404-40599" fmla="*/ 981145 w 4011346"/>
              <a:gd name="connsiteY404-40600" fmla="*/ 618534 h 2020169"/>
              <a:gd name="connsiteX405-40601" fmla="*/ 991157 w 4011346"/>
              <a:gd name="connsiteY405-40602" fmla="*/ 655243 h 2020169"/>
              <a:gd name="connsiteX406-40603" fmla="*/ 981145 w 4011346"/>
              <a:gd name="connsiteY406-40604" fmla="*/ 701964 h 2020169"/>
              <a:gd name="connsiteX407-40605" fmla="*/ 1001168 w 4011346"/>
              <a:gd name="connsiteY407-40606" fmla="*/ 725325 h 2020169"/>
              <a:gd name="connsiteX408-40607" fmla="*/ 1017854 w 4011346"/>
              <a:gd name="connsiteY408-40608" fmla="*/ 772046 h 2020169"/>
              <a:gd name="connsiteX409-40609" fmla="*/ 1047890 w 4011346"/>
              <a:gd name="connsiteY409-40610" fmla="*/ 758697 h 2020169"/>
              <a:gd name="connsiteX410-40611" fmla="*/ 1014517 w 4011346"/>
              <a:gd name="connsiteY410-40612" fmla="*/ 812093 h 2020169"/>
              <a:gd name="connsiteX411-40613" fmla="*/ 957784 w 4011346"/>
              <a:gd name="connsiteY411-40614" fmla="*/ 758697 h 2020169"/>
              <a:gd name="connsiteX412-40615" fmla="*/ 884365 w 4011346"/>
              <a:gd name="connsiteY412-40616" fmla="*/ 721988 h 2020169"/>
              <a:gd name="connsiteX413-40617" fmla="*/ 824295 w 4011346"/>
              <a:gd name="connsiteY413-40618" fmla="*/ 698627 h 2020169"/>
              <a:gd name="connsiteX414-40619" fmla="*/ 810946 w 4011346"/>
              <a:gd name="connsiteY414-40620" fmla="*/ 735336 h 2020169"/>
              <a:gd name="connsiteX415-40621" fmla="*/ 827633 w 4011346"/>
              <a:gd name="connsiteY415-40622" fmla="*/ 772046 h 2020169"/>
              <a:gd name="connsiteX416-40623" fmla="*/ 814284 w 4011346"/>
              <a:gd name="connsiteY416-40624" fmla="*/ 795407 h 2020169"/>
              <a:gd name="connsiteX417-40625" fmla="*/ 800935 w 4011346"/>
              <a:gd name="connsiteY417-40626" fmla="*/ 812093 h 2020169"/>
              <a:gd name="connsiteX418-40627" fmla="*/ 770900 w 4011346"/>
              <a:gd name="connsiteY418-40628" fmla="*/ 755360 h 2020169"/>
              <a:gd name="connsiteX419-40629" fmla="*/ 744202 w 4011346"/>
              <a:gd name="connsiteY419-40630" fmla="*/ 792069 h 2020169"/>
              <a:gd name="connsiteX420-40631" fmla="*/ 707492 w 4011346"/>
              <a:gd name="connsiteY420-40632" fmla="*/ 785395 h 2020169"/>
              <a:gd name="connsiteX421-40633" fmla="*/ 654097 w 4011346"/>
              <a:gd name="connsiteY421-40634" fmla="*/ 822104 h 2020169"/>
              <a:gd name="connsiteX422-40635" fmla="*/ 644085 w 4011346"/>
              <a:gd name="connsiteY422-40636" fmla="*/ 798744 h 2020169"/>
              <a:gd name="connsiteX423-40637" fmla="*/ 654097 w 4011346"/>
              <a:gd name="connsiteY423-40638" fmla="*/ 762034 h 2020169"/>
              <a:gd name="connsiteX424-40639" fmla="*/ 614050 w 4011346"/>
              <a:gd name="connsiteY424-40640" fmla="*/ 798744 h 2020169"/>
              <a:gd name="connsiteX425-40641" fmla="*/ 594027 w 4011346"/>
              <a:gd name="connsiteY425-40642" fmla="*/ 798744 h 2020169"/>
              <a:gd name="connsiteX426-40643" fmla="*/ 533957 w 4011346"/>
              <a:gd name="connsiteY426-40644" fmla="*/ 832116 h 2020169"/>
              <a:gd name="connsiteX427-40645" fmla="*/ 510596 w 4011346"/>
              <a:gd name="connsiteY427-40646" fmla="*/ 855477 h 2020169"/>
              <a:gd name="connsiteX428-40647" fmla="*/ 500584 w 4011346"/>
              <a:gd name="connsiteY428-40648" fmla="*/ 902198 h 2020169"/>
              <a:gd name="connsiteX429-40649" fmla="*/ 450526 w 4011346"/>
              <a:gd name="connsiteY429-40650" fmla="*/ 888849 h 2020169"/>
              <a:gd name="connsiteX430-40651" fmla="*/ 433840 w 4011346"/>
              <a:gd name="connsiteY430-40652" fmla="*/ 852139 h 2020169"/>
              <a:gd name="connsiteX431-40653" fmla="*/ 467212 w 4011346"/>
              <a:gd name="connsiteY431-40654" fmla="*/ 822104 h 2020169"/>
              <a:gd name="connsiteX432-40655" fmla="*/ 453863 w 4011346"/>
              <a:gd name="connsiteY432-40656" fmla="*/ 798744 h 2020169"/>
              <a:gd name="connsiteX433-40657" fmla="*/ 390456 w 4011346"/>
              <a:gd name="connsiteY433-40658" fmla="*/ 768709 h 2020169"/>
              <a:gd name="connsiteX434-40659" fmla="*/ 417154 w 4011346"/>
              <a:gd name="connsiteY434-40660" fmla="*/ 818767 h 2020169"/>
              <a:gd name="connsiteX435-40661" fmla="*/ 407142 w 4011346"/>
              <a:gd name="connsiteY435-40662" fmla="*/ 862151 h 2020169"/>
              <a:gd name="connsiteX436-40663" fmla="*/ 413817 w 4011346"/>
              <a:gd name="connsiteY436-40664" fmla="*/ 898861 h 2020169"/>
              <a:gd name="connsiteX437-40665" fmla="*/ 427165 w 4011346"/>
              <a:gd name="connsiteY437-40666" fmla="*/ 922221 h 2020169"/>
              <a:gd name="connsiteX438-40667" fmla="*/ 413817 w 4011346"/>
              <a:gd name="connsiteY438-40668" fmla="*/ 952256 h 2020169"/>
              <a:gd name="connsiteX439-40669" fmla="*/ 390456 w 4011346"/>
              <a:gd name="connsiteY439-40670" fmla="*/ 928896 h 2020169"/>
              <a:gd name="connsiteX440-40671" fmla="*/ 360421 w 4011346"/>
              <a:gd name="connsiteY440-40672" fmla="*/ 925558 h 2020169"/>
              <a:gd name="connsiteX441-40673" fmla="*/ 333723 w 4011346"/>
              <a:gd name="connsiteY441-40674" fmla="*/ 965605 h 2020169"/>
              <a:gd name="connsiteX442-40675" fmla="*/ 307025 w 4011346"/>
              <a:gd name="connsiteY442-40676" fmla="*/ 985628 h 2020169"/>
              <a:gd name="connsiteX443-40677" fmla="*/ 320374 w 4011346"/>
              <a:gd name="connsiteY443-40678" fmla="*/ 1012326 h 2020169"/>
              <a:gd name="connsiteX444-40679" fmla="*/ 303688 w 4011346"/>
              <a:gd name="connsiteY444-40680" fmla="*/ 1035687 h 2020169"/>
              <a:gd name="connsiteX445-40681" fmla="*/ 233606 w 4011346"/>
              <a:gd name="connsiteY445-40682" fmla="*/ 998977 h 2020169"/>
              <a:gd name="connsiteX446-40683" fmla="*/ 243618 w 4011346"/>
              <a:gd name="connsiteY446-40684" fmla="*/ 1049036 h 2020169"/>
              <a:gd name="connsiteX447-40685" fmla="*/ 263641 w 4011346"/>
              <a:gd name="connsiteY447-40686" fmla="*/ 1069059 h 2020169"/>
              <a:gd name="connsiteX448-40687" fmla="*/ 250292 w 4011346"/>
              <a:gd name="connsiteY448-40688" fmla="*/ 1082408 h 2020169"/>
              <a:gd name="connsiteX449-40689" fmla="*/ 193560 w 4011346"/>
              <a:gd name="connsiteY449-40690" fmla="*/ 1045698 h 2020169"/>
              <a:gd name="connsiteX450-40691" fmla="*/ 170199 w 4011346"/>
              <a:gd name="connsiteY450-40692" fmla="*/ 1005652 h 2020169"/>
              <a:gd name="connsiteX451-40693" fmla="*/ 170199 w 4011346"/>
              <a:gd name="connsiteY451-40694" fmla="*/ 958931 h 2020169"/>
              <a:gd name="connsiteX452-40695" fmla="*/ 133490 w 4011346"/>
              <a:gd name="connsiteY452-40696" fmla="*/ 882174 h 2020169"/>
              <a:gd name="connsiteX453-40697" fmla="*/ 196897 w 4011346"/>
              <a:gd name="connsiteY453-40698" fmla="*/ 912209 h 2020169"/>
              <a:gd name="connsiteX454-40699" fmla="*/ 256967 w 4011346"/>
              <a:gd name="connsiteY454-40700" fmla="*/ 942244 h 2020169"/>
              <a:gd name="connsiteX455-40701" fmla="*/ 293676 w 4011346"/>
              <a:gd name="connsiteY455-40702" fmla="*/ 945582 h 2020169"/>
              <a:gd name="connsiteX456-40703" fmla="*/ 327049 w 4011346"/>
              <a:gd name="connsiteY456-40704" fmla="*/ 915547 h 2020169"/>
              <a:gd name="connsiteX457-40705" fmla="*/ 343735 w 4011346"/>
              <a:gd name="connsiteY457-40706" fmla="*/ 878837 h 2020169"/>
              <a:gd name="connsiteX458-40707" fmla="*/ 333723 w 4011346"/>
              <a:gd name="connsiteY458-40708" fmla="*/ 828779 h 2020169"/>
              <a:gd name="connsiteX459-40709" fmla="*/ 290339 w 4011346"/>
              <a:gd name="connsiteY459-40710" fmla="*/ 808755 h 2020169"/>
              <a:gd name="connsiteX460-40711" fmla="*/ 236944 w 4011346"/>
              <a:gd name="connsiteY460-40712" fmla="*/ 762034 h 2020169"/>
              <a:gd name="connsiteX461" fmla="*/ 133490 w 4011346"/>
              <a:gd name="connsiteY461" fmla="*/ 705301 h 2020169"/>
              <a:gd name="connsiteX0-40713" fmla="*/ 133490 w 4011346"/>
              <a:gd name="connsiteY0-40714" fmla="*/ 705301 h 2020169"/>
              <a:gd name="connsiteX1-40715" fmla="*/ 46722 w 4011346"/>
              <a:gd name="connsiteY1-40716" fmla="*/ 735336 h 2020169"/>
              <a:gd name="connsiteX2-40717" fmla="*/ 33373 w 4011346"/>
              <a:gd name="connsiteY2-40718" fmla="*/ 765371 h 2020169"/>
              <a:gd name="connsiteX3-40719" fmla="*/ 43384 w 4011346"/>
              <a:gd name="connsiteY3-40720" fmla="*/ 795407 h 2020169"/>
              <a:gd name="connsiteX4-40721" fmla="*/ 60071 w 4011346"/>
              <a:gd name="connsiteY4-40722" fmla="*/ 822104 h 2020169"/>
              <a:gd name="connsiteX5-40723" fmla="*/ 73419 w 4011346"/>
              <a:gd name="connsiteY5-40724" fmla="*/ 852139 h 2020169"/>
              <a:gd name="connsiteX6-40725" fmla="*/ 56733 w 4011346"/>
              <a:gd name="connsiteY6-40726" fmla="*/ 875500 h 2020169"/>
              <a:gd name="connsiteX7-40727" fmla="*/ 76757 w 4011346"/>
              <a:gd name="connsiteY7-40728" fmla="*/ 955593 h 2020169"/>
              <a:gd name="connsiteX8-40729" fmla="*/ 66745 w 4011346"/>
              <a:gd name="connsiteY8-40730" fmla="*/ 972280 h 2020169"/>
              <a:gd name="connsiteX9-40731" fmla="*/ 70082 w 4011346"/>
              <a:gd name="connsiteY9-40732" fmla="*/ 998977 h 2020169"/>
              <a:gd name="connsiteX10-40733" fmla="*/ 70082 w 4011346"/>
              <a:gd name="connsiteY10-40734" fmla="*/ 1039024 h 2020169"/>
              <a:gd name="connsiteX11-40735" fmla="*/ 80094 w 4011346"/>
              <a:gd name="connsiteY11-40736" fmla="*/ 1059047 h 2020169"/>
              <a:gd name="connsiteX12-40737" fmla="*/ 76757 w 4011346"/>
              <a:gd name="connsiteY12-40738" fmla="*/ 1082408 h 2020169"/>
              <a:gd name="connsiteX13-40739" fmla="*/ 106792 w 4011346"/>
              <a:gd name="connsiteY13-40740" fmla="*/ 1115780 h 2020169"/>
              <a:gd name="connsiteX14-40741" fmla="*/ 106792 w 4011346"/>
              <a:gd name="connsiteY14-40742" fmla="*/ 1145815 h 2020169"/>
              <a:gd name="connsiteX15-40743" fmla="*/ 13349 w 4011346"/>
              <a:gd name="connsiteY15-40744" fmla="*/ 1235920 h 2020169"/>
              <a:gd name="connsiteX16-40745" fmla="*/ 33373 w 4011346"/>
              <a:gd name="connsiteY16-40746" fmla="*/ 1269293 h 2020169"/>
              <a:gd name="connsiteX17-40747" fmla="*/ 33373 w 4011346"/>
              <a:gd name="connsiteY17-40748" fmla="*/ 1269293 h 2020169"/>
              <a:gd name="connsiteX18-40749" fmla="*/ 16687 w 4011346"/>
              <a:gd name="connsiteY18-40750" fmla="*/ 1299328 h 2020169"/>
              <a:gd name="connsiteX19-40751" fmla="*/ 3338 w 4011346"/>
              <a:gd name="connsiteY19-40752" fmla="*/ 1329363 h 2020169"/>
              <a:gd name="connsiteX20-40753" fmla="*/ 0 w 4011346"/>
              <a:gd name="connsiteY20-40754" fmla="*/ 1389433 h 2020169"/>
              <a:gd name="connsiteX21-40755" fmla="*/ 16687 w 4011346"/>
              <a:gd name="connsiteY21-40756" fmla="*/ 1432817 h 2020169"/>
              <a:gd name="connsiteX22-40757" fmla="*/ 20024 w 4011346"/>
              <a:gd name="connsiteY22-40758" fmla="*/ 1466189 h 2020169"/>
              <a:gd name="connsiteX23-40759" fmla="*/ 56733 w 4011346"/>
              <a:gd name="connsiteY23-40760" fmla="*/ 1476201 h 2020169"/>
              <a:gd name="connsiteX24-40761" fmla="*/ 116803 w 4011346"/>
              <a:gd name="connsiteY24-40762" fmla="*/ 1562969 h 2020169"/>
              <a:gd name="connsiteX25-40763" fmla="*/ 96780 w 4011346"/>
              <a:gd name="connsiteY25-40764" fmla="*/ 1586329 h 2020169"/>
              <a:gd name="connsiteX26-40765" fmla="*/ 93443 w 4011346"/>
              <a:gd name="connsiteY26-40766" fmla="*/ 1616364 h 2020169"/>
              <a:gd name="connsiteX27-40767" fmla="*/ 120141 w 4011346"/>
              <a:gd name="connsiteY27-40768" fmla="*/ 1619701 h 2020169"/>
              <a:gd name="connsiteX28-40769" fmla="*/ 160187 w 4011346"/>
              <a:gd name="connsiteY28-40770" fmla="*/ 1633050 h 2020169"/>
              <a:gd name="connsiteX29-40771" fmla="*/ 186885 w 4011346"/>
              <a:gd name="connsiteY29-40772" fmla="*/ 1646399 h 2020169"/>
              <a:gd name="connsiteX30-40773" fmla="*/ 213583 w 4011346"/>
              <a:gd name="connsiteY30-40774" fmla="*/ 1676434 h 2020169"/>
              <a:gd name="connsiteX31-40775" fmla="*/ 243618 w 4011346"/>
              <a:gd name="connsiteY31-40776" fmla="*/ 1679771 h 2020169"/>
              <a:gd name="connsiteX32-40777" fmla="*/ 287002 w 4011346"/>
              <a:gd name="connsiteY32-40778" fmla="*/ 1709807 h 2020169"/>
              <a:gd name="connsiteX33-40779" fmla="*/ 310363 w 4011346"/>
              <a:gd name="connsiteY33-40780" fmla="*/ 1719818 h 2020169"/>
              <a:gd name="connsiteX34-40781" fmla="*/ 310363 w 4011346"/>
              <a:gd name="connsiteY34-40782" fmla="*/ 1756528 h 2020169"/>
              <a:gd name="connsiteX35-40783" fmla="*/ 270316 w 4011346"/>
              <a:gd name="connsiteY35-40784" fmla="*/ 1796574 h 2020169"/>
              <a:gd name="connsiteX36-40785" fmla="*/ 280327 w 4011346"/>
              <a:gd name="connsiteY36-40786" fmla="*/ 1819935 h 2020169"/>
              <a:gd name="connsiteX37-40787" fmla="*/ 273653 w 4011346"/>
              <a:gd name="connsiteY37-40788" fmla="*/ 1839958 h 2020169"/>
              <a:gd name="connsiteX38-40789" fmla="*/ 266979 w 4011346"/>
              <a:gd name="connsiteY38-40790" fmla="*/ 1856644 h 2020169"/>
              <a:gd name="connsiteX39-40791" fmla="*/ 240281 w 4011346"/>
              <a:gd name="connsiteY39-40792" fmla="*/ 1896691 h 2020169"/>
              <a:gd name="connsiteX40-40793" fmla="*/ 307025 w 4011346"/>
              <a:gd name="connsiteY40-40794" fmla="*/ 1933401 h 2020169"/>
              <a:gd name="connsiteX41-40795" fmla="*/ 337060 w 4011346"/>
              <a:gd name="connsiteY41-40796" fmla="*/ 1940075 h 2020169"/>
              <a:gd name="connsiteX42-40797" fmla="*/ 360421 w 4011346"/>
              <a:gd name="connsiteY42-40798" fmla="*/ 1946750 h 2020169"/>
              <a:gd name="connsiteX43-40799" fmla="*/ 380444 w 4011346"/>
              <a:gd name="connsiteY43-40800" fmla="*/ 1953424 h 2020169"/>
              <a:gd name="connsiteX44-40801" fmla="*/ 407142 w 4011346"/>
              <a:gd name="connsiteY44-40802" fmla="*/ 1973447 h 2020169"/>
              <a:gd name="connsiteX45-40803" fmla="*/ 437177 w 4011346"/>
              <a:gd name="connsiteY45-40804" fmla="*/ 1970110 h 2020169"/>
              <a:gd name="connsiteX46-40805" fmla="*/ 507259 w 4011346"/>
              <a:gd name="connsiteY46-40806" fmla="*/ 2020169 h 2020169"/>
              <a:gd name="connsiteX47-40807" fmla="*/ 517271 w 4011346"/>
              <a:gd name="connsiteY47-40808" fmla="*/ 2006820 h 2020169"/>
              <a:gd name="connsiteX48-40809" fmla="*/ 507259 w 4011346"/>
              <a:gd name="connsiteY48-40810" fmla="*/ 1966773 h 2020169"/>
              <a:gd name="connsiteX49-40811" fmla="*/ 500584 w 4011346"/>
              <a:gd name="connsiteY49-40812" fmla="*/ 1933401 h 2020169"/>
              <a:gd name="connsiteX50-40813" fmla="*/ 483898 w 4011346"/>
              <a:gd name="connsiteY50-40814" fmla="*/ 1890017 h 2020169"/>
              <a:gd name="connsiteX51-40815" fmla="*/ 513933 w 4011346"/>
              <a:gd name="connsiteY51-40816" fmla="*/ 1869993 h 2020169"/>
              <a:gd name="connsiteX52-40817" fmla="*/ 547306 w 4011346"/>
              <a:gd name="connsiteY52-40818" fmla="*/ 1846633 h 2020169"/>
              <a:gd name="connsiteX53-40819" fmla="*/ 527282 w 4011346"/>
              <a:gd name="connsiteY53-40820" fmla="*/ 1829947 h 2020169"/>
              <a:gd name="connsiteX54-40821" fmla="*/ 517271 w 4011346"/>
              <a:gd name="connsiteY54-40822" fmla="*/ 1796574 h 2020169"/>
              <a:gd name="connsiteX55-40823" fmla="*/ 480561 w 4011346"/>
              <a:gd name="connsiteY55-40824" fmla="*/ 1779888 h 2020169"/>
              <a:gd name="connsiteX56-40825" fmla="*/ 470549 w 4011346"/>
              <a:gd name="connsiteY56-40826" fmla="*/ 1759865 h 2020169"/>
              <a:gd name="connsiteX57-40827" fmla="*/ 480561 w 4011346"/>
              <a:gd name="connsiteY57-40828" fmla="*/ 1729830 h 2020169"/>
              <a:gd name="connsiteX58-40829" fmla="*/ 490573 w 4011346"/>
              <a:gd name="connsiteY58-40830" fmla="*/ 1689783 h 2020169"/>
              <a:gd name="connsiteX59-40831" fmla="*/ 513933 w 4011346"/>
              <a:gd name="connsiteY59-40832" fmla="*/ 1709807 h 2020169"/>
              <a:gd name="connsiteX60-40833" fmla="*/ 520608 w 4011346"/>
              <a:gd name="connsiteY60-40834" fmla="*/ 1693120 h 2020169"/>
              <a:gd name="connsiteX61-40835" fmla="*/ 543968 w 4011346"/>
              <a:gd name="connsiteY61-40836" fmla="*/ 1656411 h 2020169"/>
              <a:gd name="connsiteX62-40837" fmla="*/ 574003 w 4011346"/>
              <a:gd name="connsiteY62-40838" fmla="*/ 1639725 h 2020169"/>
              <a:gd name="connsiteX63-40839" fmla="*/ 590690 w 4011346"/>
              <a:gd name="connsiteY63-40840" fmla="*/ 1653074 h 2020169"/>
              <a:gd name="connsiteX64-40841" fmla="*/ 610713 w 4011346"/>
              <a:gd name="connsiteY64-40842" fmla="*/ 1626376 h 2020169"/>
              <a:gd name="connsiteX65-40843" fmla="*/ 630736 w 4011346"/>
              <a:gd name="connsiteY65-40844" fmla="*/ 1653074 h 2020169"/>
              <a:gd name="connsiteX66-40845" fmla="*/ 657434 w 4011346"/>
              <a:gd name="connsiteY66-40846" fmla="*/ 1676434 h 2020169"/>
              <a:gd name="connsiteX67-40847" fmla="*/ 674120 w 4011346"/>
              <a:gd name="connsiteY67-40848" fmla="*/ 1683109 h 2020169"/>
              <a:gd name="connsiteX68-40849" fmla="*/ 697481 w 4011346"/>
              <a:gd name="connsiteY68-40850" fmla="*/ 1683109 h 2020169"/>
              <a:gd name="connsiteX69-40851" fmla="*/ 717504 w 4011346"/>
              <a:gd name="connsiteY69-40852" fmla="*/ 1669760 h 2020169"/>
              <a:gd name="connsiteX70-40853" fmla="*/ 744202 w 4011346"/>
              <a:gd name="connsiteY70-40854" fmla="*/ 1669760 h 2020169"/>
              <a:gd name="connsiteX71-40855" fmla="*/ 760888 w 4011346"/>
              <a:gd name="connsiteY71-40856" fmla="*/ 1666423 h 2020169"/>
              <a:gd name="connsiteX72-40857" fmla="*/ 790923 w 4011346"/>
              <a:gd name="connsiteY72-40858" fmla="*/ 1699795 h 2020169"/>
              <a:gd name="connsiteX73-40859" fmla="*/ 797598 w 4011346"/>
              <a:gd name="connsiteY73-40860" fmla="*/ 1673097 h 2020169"/>
              <a:gd name="connsiteX74-40861" fmla="*/ 817621 w 4011346"/>
              <a:gd name="connsiteY74-40862" fmla="*/ 1689783 h 2020169"/>
              <a:gd name="connsiteX75-40863" fmla="*/ 837644 w 4011346"/>
              <a:gd name="connsiteY75-40864" fmla="*/ 1666423 h 2020169"/>
              <a:gd name="connsiteX76-40865" fmla="*/ 827633 w 4011346"/>
              <a:gd name="connsiteY76-40866" fmla="*/ 1646399 h 2020169"/>
              <a:gd name="connsiteX77-40867" fmla="*/ 810946 w 4011346"/>
              <a:gd name="connsiteY77-40868" fmla="*/ 1633050 h 2020169"/>
              <a:gd name="connsiteX78-40869" fmla="*/ 810946 w 4011346"/>
              <a:gd name="connsiteY78-40870" fmla="*/ 1606353 h 2020169"/>
              <a:gd name="connsiteX79-40871" fmla="*/ 810946 w 4011346"/>
              <a:gd name="connsiteY79-40872" fmla="*/ 1593004 h 2020169"/>
              <a:gd name="connsiteX80-40873" fmla="*/ 830970 w 4011346"/>
              <a:gd name="connsiteY80-40874" fmla="*/ 1589666 h 2020169"/>
              <a:gd name="connsiteX81-40875" fmla="*/ 840981 w 4011346"/>
              <a:gd name="connsiteY81-40876" fmla="*/ 1586329 h 2020169"/>
              <a:gd name="connsiteX82-40877" fmla="*/ 820958 w 4011346"/>
              <a:gd name="connsiteY82-40878" fmla="*/ 1549620 h 2020169"/>
              <a:gd name="connsiteX83-40879" fmla="*/ 854330 w 4011346"/>
              <a:gd name="connsiteY83-40880" fmla="*/ 1542945 h 2020169"/>
              <a:gd name="connsiteX84-40881" fmla="*/ 891040 w 4011346"/>
              <a:gd name="connsiteY84-40882" fmla="*/ 1549620 h 2020169"/>
              <a:gd name="connsiteX85-40883" fmla="*/ 964459 w 4011346"/>
              <a:gd name="connsiteY85-40884" fmla="*/ 1506236 h 2020169"/>
              <a:gd name="connsiteX86-40885" fmla="*/ 1001168 w 4011346"/>
              <a:gd name="connsiteY86-40886" fmla="*/ 1506236 h 2020169"/>
              <a:gd name="connsiteX87-40887" fmla="*/ 1027866 w 4011346"/>
              <a:gd name="connsiteY87-40888" fmla="*/ 1482875 h 2020169"/>
              <a:gd name="connsiteX88-40889" fmla="*/ 1047890 w 4011346"/>
              <a:gd name="connsiteY88-40890" fmla="*/ 1492887 h 2020169"/>
              <a:gd name="connsiteX89-40891" fmla="*/ 1067913 w 4011346"/>
              <a:gd name="connsiteY89-40892" fmla="*/ 1502898 h 2020169"/>
              <a:gd name="connsiteX90-40893" fmla="*/ 1087936 w 4011346"/>
              <a:gd name="connsiteY90-40894" fmla="*/ 1529596 h 2020169"/>
              <a:gd name="connsiteX91-40895" fmla="*/ 1074587 w 4011346"/>
              <a:gd name="connsiteY91-40896" fmla="*/ 1542945 h 2020169"/>
              <a:gd name="connsiteX92-40897" fmla="*/ 1104622 w 4011346"/>
              <a:gd name="connsiteY92-40898" fmla="*/ 1542945 h 2020169"/>
              <a:gd name="connsiteX93-40899" fmla="*/ 1107960 w 4011346"/>
              <a:gd name="connsiteY93-40900" fmla="*/ 1559631 h 2020169"/>
              <a:gd name="connsiteX94-40901" fmla="*/ 1121309 w 4011346"/>
              <a:gd name="connsiteY94-40902" fmla="*/ 1542945 h 2020169"/>
              <a:gd name="connsiteX95-40903" fmla="*/ 1134657 w 4011346"/>
              <a:gd name="connsiteY95-40904" fmla="*/ 1556294 h 2020169"/>
              <a:gd name="connsiteX96-40905" fmla="*/ 1134657 w 4011346"/>
              <a:gd name="connsiteY96-40906" fmla="*/ 1576317 h 2020169"/>
              <a:gd name="connsiteX97-40907" fmla="*/ 1148006 w 4011346"/>
              <a:gd name="connsiteY97-40908" fmla="*/ 1572980 h 2020169"/>
              <a:gd name="connsiteX98-40909" fmla="*/ 1208076 w 4011346"/>
              <a:gd name="connsiteY98-40910" fmla="*/ 1526259 h 2020169"/>
              <a:gd name="connsiteX99-40911" fmla="*/ 1211414 w 4011346"/>
              <a:gd name="connsiteY99-40912" fmla="*/ 1546282 h 2020169"/>
              <a:gd name="connsiteX100-40913" fmla="*/ 1244786 w 4011346"/>
              <a:gd name="connsiteY100-40914" fmla="*/ 1566306 h 2020169"/>
              <a:gd name="connsiteX101-40915" fmla="*/ 1264809 w 4011346"/>
              <a:gd name="connsiteY101-40916" fmla="*/ 1596341 h 2020169"/>
              <a:gd name="connsiteX102-40917" fmla="*/ 1298181 w 4011346"/>
              <a:gd name="connsiteY102-40918" fmla="*/ 1703132 h 2020169"/>
              <a:gd name="connsiteX103-40919" fmla="*/ 1308193 w 4011346"/>
              <a:gd name="connsiteY103-40920" fmla="*/ 1659748 h 2020169"/>
              <a:gd name="connsiteX104-40921" fmla="*/ 1344903 w 4011346"/>
              <a:gd name="connsiteY104-40922" fmla="*/ 1679771 h 2020169"/>
              <a:gd name="connsiteX105-40923" fmla="*/ 1388287 w 4011346"/>
              <a:gd name="connsiteY105-40924" fmla="*/ 1679771 h 2020169"/>
              <a:gd name="connsiteX106-40925" fmla="*/ 1394961 w 4011346"/>
              <a:gd name="connsiteY106-40926" fmla="*/ 1703132 h 2020169"/>
              <a:gd name="connsiteX107-40927" fmla="*/ 1435008 w 4011346"/>
              <a:gd name="connsiteY107-40928" fmla="*/ 1726493 h 2020169"/>
              <a:gd name="connsiteX108-40929" fmla="*/ 1465043 w 4011346"/>
              <a:gd name="connsiteY108-40930" fmla="*/ 1726493 h 2020169"/>
              <a:gd name="connsiteX109-40931" fmla="*/ 1491741 w 4011346"/>
              <a:gd name="connsiteY109-40932" fmla="*/ 1739842 h 2020169"/>
              <a:gd name="connsiteX110-40933" fmla="*/ 1535125 w 4011346"/>
              <a:gd name="connsiteY110-40934" fmla="*/ 1696458 h 2020169"/>
              <a:gd name="connsiteX111-40935" fmla="*/ 1571834 w 4011346"/>
              <a:gd name="connsiteY111-40936" fmla="*/ 1676434 h 2020169"/>
              <a:gd name="connsiteX112-40937" fmla="*/ 1608544 w 4011346"/>
              <a:gd name="connsiteY112-40938" fmla="*/ 1679771 h 2020169"/>
              <a:gd name="connsiteX113-40939" fmla="*/ 1655265 w 4011346"/>
              <a:gd name="connsiteY113-40940" fmla="*/ 1693120 h 2020169"/>
              <a:gd name="connsiteX114-40941" fmla="*/ 1681963 w 4011346"/>
              <a:gd name="connsiteY114-40942" fmla="*/ 1709807 h 2020169"/>
              <a:gd name="connsiteX115-40943" fmla="*/ 1735358 w 4011346"/>
              <a:gd name="connsiteY115-40944" fmla="*/ 1703132 h 2020169"/>
              <a:gd name="connsiteX116-40945" fmla="*/ 1745370 w 4011346"/>
              <a:gd name="connsiteY116-40946" fmla="*/ 1683109 h 2020169"/>
              <a:gd name="connsiteX117-40947" fmla="*/ 1738695 w 4011346"/>
              <a:gd name="connsiteY117-40948" fmla="*/ 1663085 h 2020169"/>
              <a:gd name="connsiteX118-40949" fmla="*/ 1765393 w 4011346"/>
              <a:gd name="connsiteY118-40950" fmla="*/ 1636388 h 2020169"/>
              <a:gd name="connsiteX119-40951" fmla="*/ 1778742 w 4011346"/>
              <a:gd name="connsiteY119-40952" fmla="*/ 1633050 h 2020169"/>
              <a:gd name="connsiteX120-40953" fmla="*/ 1812114 w 4011346"/>
              <a:gd name="connsiteY120-40954" fmla="*/ 1649736 h 2020169"/>
              <a:gd name="connsiteX121-40955" fmla="*/ 1852161 w 4011346"/>
              <a:gd name="connsiteY121-40956" fmla="*/ 1663085 h 2020169"/>
              <a:gd name="connsiteX122-40957" fmla="*/ 1858836 w 4011346"/>
              <a:gd name="connsiteY122-40958" fmla="*/ 1689783 h 2020169"/>
              <a:gd name="connsiteX123-40959" fmla="*/ 1872184 w 4011346"/>
              <a:gd name="connsiteY123-40960" fmla="*/ 1696458 h 2020169"/>
              <a:gd name="connsiteX124-40961" fmla="*/ 1902219 w 4011346"/>
              <a:gd name="connsiteY124-40962" fmla="*/ 1699795 h 2020169"/>
              <a:gd name="connsiteX125-40963" fmla="*/ 1932254 w 4011346"/>
              <a:gd name="connsiteY125-40964" fmla="*/ 1683109 h 2020169"/>
              <a:gd name="connsiteX126-40965" fmla="*/ 1962290 w 4011346"/>
              <a:gd name="connsiteY126-40966" fmla="*/ 1696458 h 2020169"/>
              <a:gd name="connsiteX127-40967" fmla="*/ 1985650 w 4011346"/>
              <a:gd name="connsiteY127-40968" fmla="*/ 1709807 h 2020169"/>
              <a:gd name="connsiteX128-40969" fmla="*/ 1995662 w 4011346"/>
              <a:gd name="connsiteY128-40970" fmla="*/ 1719818 h 2020169"/>
              <a:gd name="connsiteX129-40971" fmla="*/ 2032371 w 4011346"/>
              <a:gd name="connsiteY129-40972" fmla="*/ 1739842 h 2020169"/>
              <a:gd name="connsiteX130-40973" fmla="*/ 2069081 w 4011346"/>
              <a:gd name="connsiteY130-40974" fmla="*/ 1736504 h 2020169"/>
              <a:gd name="connsiteX131-40975" fmla="*/ 2142500 w 4011346"/>
              <a:gd name="connsiteY131-40976" fmla="*/ 1693120 h 2020169"/>
              <a:gd name="connsiteX132-40977" fmla="*/ 2195895 w 4011346"/>
              <a:gd name="connsiteY132-40978" fmla="*/ 1706469 h 2020169"/>
              <a:gd name="connsiteX133-40979" fmla="*/ 2225930 w 4011346"/>
              <a:gd name="connsiteY133-40980" fmla="*/ 1716481 h 2020169"/>
              <a:gd name="connsiteX134-40981" fmla="*/ 2259303 w 4011346"/>
              <a:gd name="connsiteY134-40982" fmla="*/ 1703132 h 2020169"/>
              <a:gd name="connsiteX135-40983" fmla="*/ 2262640 w 4011346"/>
              <a:gd name="connsiteY135-40984" fmla="*/ 1676434 h 2020169"/>
              <a:gd name="connsiteX136-40985" fmla="*/ 2282663 w 4011346"/>
              <a:gd name="connsiteY136-40986" fmla="*/ 1646399 h 2020169"/>
              <a:gd name="connsiteX137-40987" fmla="*/ 2299349 w 4011346"/>
              <a:gd name="connsiteY137-40988" fmla="*/ 1593004 h 2020169"/>
              <a:gd name="connsiteX138-40989" fmla="*/ 2282663 w 4011346"/>
              <a:gd name="connsiteY138-40990" fmla="*/ 1596341 h 2020169"/>
              <a:gd name="connsiteX139-40991" fmla="*/ 2312698 w 4011346"/>
              <a:gd name="connsiteY139-40992" fmla="*/ 1569643 h 2020169"/>
              <a:gd name="connsiteX140-40993" fmla="*/ 2339396 w 4011346"/>
              <a:gd name="connsiteY140-40994" fmla="*/ 1566306 h 2020169"/>
              <a:gd name="connsiteX141-40995" fmla="*/ 2396129 w 4011346"/>
              <a:gd name="connsiteY141-40996" fmla="*/ 1576317 h 2020169"/>
              <a:gd name="connsiteX142-40997" fmla="*/ 2436176 w 4011346"/>
              <a:gd name="connsiteY142-40998" fmla="*/ 1603015 h 2020169"/>
              <a:gd name="connsiteX143-40999" fmla="*/ 2462873 w 4011346"/>
              <a:gd name="connsiteY143-41000" fmla="*/ 1633050 h 2020169"/>
              <a:gd name="connsiteX144-41001" fmla="*/ 2469548 w 4011346"/>
              <a:gd name="connsiteY144-41002" fmla="*/ 1669760 h 2020169"/>
              <a:gd name="connsiteX145-41003" fmla="*/ 2476222 w 4011346"/>
              <a:gd name="connsiteY145-41004" fmla="*/ 1709807 h 2020169"/>
              <a:gd name="connsiteX146-41005" fmla="*/ 2486234 w 4011346"/>
              <a:gd name="connsiteY146-41006" fmla="*/ 1729830 h 2020169"/>
              <a:gd name="connsiteX147-41007" fmla="*/ 2529618 w 4011346"/>
              <a:gd name="connsiteY147-41008" fmla="*/ 1743179 h 2020169"/>
              <a:gd name="connsiteX148-41009" fmla="*/ 2549641 w 4011346"/>
              <a:gd name="connsiteY148-41010" fmla="*/ 1763202 h 2020169"/>
              <a:gd name="connsiteX149-41011" fmla="*/ 2562990 w 4011346"/>
              <a:gd name="connsiteY149-41012" fmla="*/ 1796574 h 2020169"/>
              <a:gd name="connsiteX150-41013" fmla="*/ 2586351 w 4011346"/>
              <a:gd name="connsiteY150-41014" fmla="*/ 1789900 h 2020169"/>
              <a:gd name="connsiteX151-41015" fmla="*/ 2606374 w 4011346"/>
              <a:gd name="connsiteY151-41016" fmla="*/ 1779888 h 2020169"/>
              <a:gd name="connsiteX152-41017" fmla="*/ 2639746 w 4011346"/>
              <a:gd name="connsiteY152-41018" fmla="*/ 1763202 h 2020169"/>
              <a:gd name="connsiteX153-41019" fmla="*/ 2643084 w 4011346"/>
              <a:gd name="connsiteY153-41020" fmla="*/ 1779888 h 2020169"/>
              <a:gd name="connsiteX154-41021" fmla="*/ 2626398 w 4011346"/>
              <a:gd name="connsiteY154-41022" fmla="*/ 1809923 h 2020169"/>
              <a:gd name="connsiteX155-41023" fmla="*/ 2616386 w 4011346"/>
              <a:gd name="connsiteY155-41024" fmla="*/ 1846633 h 2020169"/>
              <a:gd name="connsiteX156-41025" fmla="*/ 2603037 w 4011346"/>
              <a:gd name="connsiteY156-41026" fmla="*/ 1900028 h 2020169"/>
              <a:gd name="connsiteX157-41027" fmla="*/ 2579676 w 4011346"/>
              <a:gd name="connsiteY157-41028" fmla="*/ 1873331 h 2020169"/>
              <a:gd name="connsiteX158-41029" fmla="*/ 2552979 w 4011346"/>
              <a:gd name="connsiteY158-41030" fmla="*/ 1896691 h 2020169"/>
              <a:gd name="connsiteX159-41031" fmla="*/ 2559653 w 4011346"/>
              <a:gd name="connsiteY159-41032" fmla="*/ 1923389 h 2020169"/>
              <a:gd name="connsiteX160-41033" fmla="*/ 2559653 w 4011346"/>
              <a:gd name="connsiteY160-41034" fmla="*/ 1960098 h 2020169"/>
              <a:gd name="connsiteX161-41035" fmla="*/ 2549641 w 4011346"/>
              <a:gd name="connsiteY161-41036" fmla="*/ 1980122 h 2020169"/>
              <a:gd name="connsiteX162-41037" fmla="*/ 2589688 w 4011346"/>
              <a:gd name="connsiteY162-41038" fmla="*/ 1960098 h 2020169"/>
              <a:gd name="connsiteX163-41039" fmla="*/ 2626398 w 4011346"/>
              <a:gd name="connsiteY163-41040" fmla="*/ 1970110 h 2020169"/>
              <a:gd name="connsiteX164-41041" fmla="*/ 2653095 w 4011346"/>
              <a:gd name="connsiteY164-41042" fmla="*/ 1946750 h 2020169"/>
              <a:gd name="connsiteX165-41043" fmla="*/ 2683130 w 4011346"/>
              <a:gd name="connsiteY165-41044" fmla="*/ 1893354 h 2020169"/>
              <a:gd name="connsiteX166-41045" fmla="*/ 2753212 w 4011346"/>
              <a:gd name="connsiteY166-41046" fmla="*/ 1806586 h 2020169"/>
              <a:gd name="connsiteX167-41047" fmla="*/ 2783247 w 4011346"/>
              <a:gd name="connsiteY167-41048" fmla="*/ 1736504 h 2020169"/>
              <a:gd name="connsiteX168-41049" fmla="*/ 2803271 w 4011346"/>
              <a:gd name="connsiteY168-41050" fmla="*/ 1633050 h 2020169"/>
              <a:gd name="connsiteX169-41051" fmla="*/ 2793259 w 4011346"/>
              <a:gd name="connsiteY169-41052" fmla="*/ 1582992 h 2020169"/>
              <a:gd name="connsiteX170-41053" fmla="*/ 2769898 w 4011346"/>
              <a:gd name="connsiteY170-41054" fmla="*/ 1549620 h 2020169"/>
              <a:gd name="connsiteX171-41055" fmla="*/ 2726514 w 4011346"/>
              <a:gd name="connsiteY171-41056" fmla="*/ 1549620 h 2020169"/>
              <a:gd name="connsiteX172-41057" fmla="*/ 2699817 w 4011346"/>
              <a:gd name="connsiteY172-41058" fmla="*/ 1549620 h 2020169"/>
              <a:gd name="connsiteX173-41059" fmla="*/ 2683130 w 4011346"/>
              <a:gd name="connsiteY173-41060" fmla="*/ 1529596 h 2020169"/>
              <a:gd name="connsiteX174-41061" fmla="*/ 2669781 w 4011346"/>
              <a:gd name="connsiteY174-41062" fmla="*/ 1509573 h 2020169"/>
              <a:gd name="connsiteX175-41063" fmla="*/ 2763224 w 4011346"/>
              <a:gd name="connsiteY175-41064" fmla="*/ 1392770 h 2020169"/>
              <a:gd name="connsiteX176-41065" fmla="*/ 2846654 w 4011346"/>
              <a:gd name="connsiteY176-41066" fmla="*/ 1326026 h 2020169"/>
              <a:gd name="connsiteX177-41067" fmla="*/ 2890038 w 4011346"/>
              <a:gd name="connsiteY177-41068" fmla="*/ 1302665 h 2020169"/>
              <a:gd name="connsiteX178-41069" fmla="*/ 2933422 w 4011346"/>
              <a:gd name="connsiteY178-41070" fmla="*/ 1322688 h 2020169"/>
              <a:gd name="connsiteX179-41071" fmla="*/ 2950109 w 4011346"/>
              <a:gd name="connsiteY179-41072" fmla="*/ 1306002 h 2020169"/>
              <a:gd name="connsiteX180-41073" fmla="*/ 2993492 w 4011346"/>
              <a:gd name="connsiteY180-41074" fmla="*/ 1322688 h 2020169"/>
              <a:gd name="connsiteX181-41075" fmla="*/ 3006841 w 4011346"/>
              <a:gd name="connsiteY181-41076" fmla="*/ 1289316 h 2020169"/>
              <a:gd name="connsiteX182-41077" fmla="*/ 3053563 w 4011346"/>
              <a:gd name="connsiteY182-41078" fmla="*/ 1299328 h 2020169"/>
              <a:gd name="connsiteX183-41079" fmla="*/ 3070249 w 4011346"/>
              <a:gd name="connsiteY183-41080" fmla="*/ 1316014 h 2020169"/>
              <a:gd name="connsiteX184-41081" fmla="*/ 3060237 w 4011346"/>
              <a:gd name="connsiteY184-41082" fmla="*/ 1336037 h 2020169"/>
              <a:gd name="connsiteX185-41083" fmla="*/ 3123644 w 4011346"/>
              <a:gd name="connsiteY185-41084" fmla="*/ 1319351 h 2020169"/>
              <a:gd name="connsiteX186-41085" fmla="*/ 3140330 w 4011346"/>
              <a:gd name="connsiteY186-41086" fmla="*/ 1306002 h 2020169"/>
              <a:gd name="connsiteX187-41087" fmla="*/ 3123644 w 4011346"/>
              <a:gd name="connsiteY187-41088" fmla="*/ 1292653 h 2020169"/>
              <a:gd name="connsiteX188-41089" fmla="*/ 3143668 w 4011346"/>
              <a:gd name="connsiteY188-41090" fmla="*/ 1252607 h 2020169"/>
              <a:gd name="connsiteX189-41091" fmla="*/ 3190389 w 4011346"/>
              <a:gd name="connsiteY189-41092" fmla="*/ 1182525 h 2020169"/>
              <a:gd name="connsiteX190-41093" fmla="*/ 3233773 w 4011346"/>
              <a:gd name="connsiteY190-41094" fmla="*/ 1179188 h 2020169"/>
              <a:gd name="connsiteX191-41095" fmla="*/ 3273819 w 4011346"/>
              <a:gd name="connsiteY191-41096" fmla="*/ 1189199 h 2020169"/>
              <a:gd name="connsiteX192-41097" fmla="*/ 3277157 w 4011346"/>
              <a:gd name="connsiteY192-41098" fmla="*/ 1245932 h 2020169"/>
              <a:gd name="connsiteX193-41099" fmla="*/ 3320541 w 4011346"/>
              <a:gd name="connsiteY193-41100" fmla="*/ 1202548 h 2020169"/>
              <a:gd name="connsiteX194-41101" fmla="*/ 3343901 w 4011346"/>
              <a:gd name="connsiteY194-41102" fmla="*/ 1185862 h 2020169"/>
              <a:gd name="connsiteX195-41103" fmla="*/ 3350576 w 4011346"/>
              <a:gd name="connsiteY195-41104" fmla="*/ 1152490 h 2020169"/>
              <a:gd name="connsiteX196-41105" fmla="*/ 3377273 w 4011346"/>
              <a:gd name="connsiteY196-41106" fmla="*/ 1135804 h 2020169"/>
              <a:gd name="connsiteX197-41107" fmla="*/ 3407309 w 4011346"/>
              <a:gd name="connsiteY197-41108" fmla="*/ 1145815 h 2020169"/>
              <a:gd name="connsiteX198-41109" fmla="*/ 3373936 w 4011346"/>
              <a:gd name="connsiteY198-41110" fmla="*/ 1175850 h 2020169"/>
              <a:gd name="connsiteX199-41111" fmla="*/ 3360587 w 4011346"/>
              <a:gd name="connsiteY199-41112" fmla="*/ 1225909 h 2020169"/>
              <a:gd name="connsiteX200-41113" fmla="*/ 3323878 w 4011346"/>
              <a:gd name="connsiteY200-41114" fmla="*/ 1265955 h 2020169"/>
              <a:gd name="connsiteX201-41115" fmla="*/ 3210412 w 4011346"/>
              <a:gd name="connsiteY201-41116" fmla="*/ 1362735 h 2020169"/>
              <a:gd name="connsiteX202-41117" fmla="*/ 3163691 w 4011346"/>
              <a:gd name="connsiteY202-41118" fmla="*/ 1432817 h 2020169"/>
              <a:gd name="connsiteX203-41119" fmla="*/ 3160354 w 4011346"/>
              <a:gd name="connsiteY203-41120" fmla="*/ 1506236 h 2020169"/>
              <a:gd name="connsiteX204-41121" fmla="*/ 3170365 w 4011346"/>
              <a:gd name="connsiteY204-41122" fmla="*/ 1596341 h 2020169"/>
              <a:gd name="connsiteX205-41123" fmla="*/ 3190389 w 4011346"/>
              <a:gd name="connsiteY205-41124" fmla="*/ 1659748 h 2020169"/>
              <a:gd name="connsiteX206-41125" fmla="*/ 3217087 w 4011346"/>
              <a:gd name="connsiteY206-41126" fmla="*/ 1649736 h 2020169"/>
              <a:gd name="connsiteX207-41127" fmla="*/ 3240447 w 4011346"/>
              <a:gd name="connsiteY207-41128" fmla="*/ 1582992 h 2020169"/>
              <a:gd name="connsiteX208-41129" fmla="*/ 3270482 w 4011346"/>
              <a:gd name="connsiteY208-41130" fmla="*/ 1579655 h 2020169"/>
              <a:gd name="connsiteX209-41131" fmla="*/ 3287168 w 4011346"/>
              <a:gd name="connsiteY209-41132" fmla="*/ 1519585 h 2020169"/>
              <a:gd name="connsiteX210-41133" fmla="*/ 3313866 w 4011346"/>
              <a:gd name="connsiteY210-41134" fmla="*/ 1509573 h 2020169"/>
              <a:gd name="connsiteX211-41135" fmla="*/ 3313866 w 4011346"/>
              <a:gd name="connsiteY211-41136" fmla="*/ 1479538 h 2020169"/>
              <a:gd name="connsiteX212-41137" fmla="*/ 3337227 w 4011346"/>
              <a:gd name="connsiteY212-41138" fmla="*/ 1442828 h 2020169"/>
              <a:gd name="connsiteX213-41139" fmla="*/ 3330552 w 4011346"/>
              <a:gd name="connsiteY213-41140" fmla="*/ 1399444 h 2020169"/>
              <a:gd name="connsiteX214-41141" fmla="*/ 3333890 w 4011346"/>
              <a:gd name="connsiteY214-41142" fmla="*/ 1369409 h 2020169"/>
              <a:gd name="connsiteX215-41143" fmla="*/ 3323878 w 4011346"/>
              <a:gd name="connsiteY215-41144" fmla="*/ 1359398 h 2020169"/>
              <a:gd name="connsiteX216-41145" fmla="*/ 3363925 w 4011346"/>
              <a:gd name="connsiteY216-41146" fmla="*/ 1272630 h 2020169"/>
              <a:gd name="connsiteX217-41147" fmla="*/ 3383948 w 4011346"/>
              <a:gd name="connsiteY217-41148" fmla="*/ 1282642 h 2020169"/>
              <a:gd name="connsiteX218-41149" fmla="*/ 3410646 w 4011346"/>
              <a:gd name="connsiteY218-41150" fmla="*/ 1255944 h 2020169"/>
              <a:gd name="connsiteX219-41151" fmla="*/ 3420657 w 4011346"/>
              <a:gd name="connsiteY219-41152" fmla="*/ 1282642 h 2020169"/>
              <a:gd name="connsiteX220-41153" fmla="*/ 3447355 w 4011346"/>
              <a:gd name="connsiteY220-41154" fmla="*/ 1265955 h 2020169"/>
              <a:gd name="connsiteX221-41155" fmla="*/ 3477390 w 4011346"/>
              <a:gd name="connsiteY221-41156" fmla="*/ 1255944 h 2020169"/>
              <a:gd name="connsiteX222-41157" fmla="*/ 3514100 w 4011346"/>
              <a:gd name="connsiteY222-41158" fmla="*/ 1282642 h 2020169"/>
              <a:gd name="connsiteX223-41159" fmla="*/ 3574170 w 4011346"/>
              <a:gd name="connsiteY223-41160" fmla="*/ 1215897 h 2020169"/>
              <a:gd name="connsiteX224-41161" fmla="*/ 3637577 w 4011346"/>
              <a:gd name="connsiteY224-41162" fmla="*/ 1169176 h 2020169"/>
              <a:gd name="connsiteX225-41163" fmla="*/ 3690973 w 4011346"/>
              <a:gd name="connsiteY225-41164" fmla="*/ 1132466 h 2020169"/>
              <a:gd name="connsiteX226-41165" fmla="*/ 3741031 w 4011346"/>
              <a:gd name="connsiteY226-41166" fmla="*/ 1159164 h 2020169"/>
              <a:gd name="connsiteX227-41167" fmla="*/ 3751043 w 4011346"/>
              <a:gd name="connsiteY227-41168" fmla="*/ 1132466 h 2020169"/>
              <a:gd name="connsiteX228-41169" fmla="*/ 3727682 w 4011346"/>
              <a:gd name="connsiteY228-41170" fmla="*/ 1065722 h 2020169"/>
              <a:gd name="connsiteX229-41171" fmla="*/ 3700984 w 4011346"/>
              <a:gd name="connsiteY229-41172" fmla="*/ 1049036 h 2020169"/>
              <a:gd name="connsiteX230-41173" fmla="*/ 3697647 w 4011346"/>
              <a:gd name="connsiteY230-41174" fmla="*/ 1019001 h 2020169"/>
              <a:gd name="connsiteX231-41175" fmla="*/ 3751043 w 4011346"/>
              <a:gd name="connsiteY231-41176" fmla="*/ 1025675 h 2020169"/>
              <a:gd name="connsiteX232-41177" fmla="*/ 3774403 w 4011346"/>
              <a:gd name="connsiteY232-41178" fmla="*/ 982291 h 2020169"/>
              <a:gd name="connsiteX233-41179" fmla="*/ 3767729 w 4011346"/>
              <a:gd name="connsiteY233-41180" fmla="*/ 955593 h 2020169"/>
              <a:gd name="connsiteX234-41181" fmla="*/ 3794427 w 4011346"/>
              <a:gd name="connsiteY234-41182" fmla="*/ 922221 h 2020169"/>
              <a:gd name="connsiteX235-41183" fmla="*/ 3804438 w 4011346"/>
              <a:gd name="connsiteY235-41184" fmla="*/ 965605 h 2020169"/>
              <a:gd name="connsiteX236-41185" fmla="*/ 3827799 w 4011346"/>
              <a:gd name="connsiteY236-41186" fmla="*/ 982291 h 2020169"/>
              <a:gd name="connsiteX237-41187" fmla="*/ 3874520 w 4011346"/>
              <a:gd name="connsiteY237-41188" fmla="*/ 1002315 h 2020169"/>
              <a:gd name="connsiteX238-41189" fmla="*/ 3894544 w 4011346"/>
              <a:gd name="connsiteY238-41190" fmla="*/ 1029012 h 2020169"/>
              <a:gd name="connsiteX239-41191" fmla="*/ 3941265 w 4011346"/>
              <a:gd name="connsiteY239-41192" fmla="*/ 1052373 h 2020169"/>
              <a:gd name="connsiteX240-41193" fmla="*/ 3947939 w 4011346"/>
              <a:gd name="connsiteY240-41194" fmla="*/ 1039024 h 2020169"/>
              <a:gd name="connsiteX241-41195" fmla="*/ 3957951 w 4011346"/>
              <a:gd name="connsiteY241-41196" fmla="*/ 975617 h 2020169"/>
              <a:gd name="connsiteX242-41197" fmla="*/ 4004672 w 4011346"/>
              <a:gd name="connsiteY242-41198" fmla="*/ 968942 h 2020169"/>
              <a:gd name="connsiteX243-41199" fmla="*/ 4011346 w 4011346"/>
              <a:gd name="connsiteY243-41200" fmla="*/ 935570 h 2020169"/>
              <a:gd name="connsiteX244-41201" fmla="*/ 3967963 w 4011346"/>
              <a:gd name="connsiteY244-41202" fmla="*/ 898861 h 2020169"/>
              <a:gd name="connsiteX245-41203" fmla="*/ 3921241 w 4011346"/>
              <a:gd name="connsiteY245-41204" fmla="*/ 882174 h 2020169"/>
              <a:gd name="connsiteX246-41205" fmla="*/ 3907892 w 4011346"/>
              <a:gd name="connsiteY246-41206" fmla="*/ 885512 h 2020169"/>
              <a:gd name="connsiteX247-41207" fmla="*/ 3907892 w 4011346"/>
              <a:gd name="connsiteY247-41208" fmla="*/ 918884 h 2020169"/>
              <a:gd name="connsiteX248-41209" fmla="*/ 3887869 w 4011346"/>
              <a:gd name="connsiteY248-41210" fmla="*/ 912209 h 2020169"/>
              <a:gd name="connsiteX249-41211" fmla="*/ 3874520 w 4011346"/>
              <a:gd name="connsiteY249-41212" fmla="*/ 858814 h 2020169"/>
              <a:gd name="connsiteX250-41213" fmla="*/ 3817787 w 4011346"/>
              <a:gd name="connsiteY250-41214" fmla="*/ 795407 h 2020169"/>
              <a:gd name="connsiteX251-41215" fmla="*/ 3717671 w 4011346"/>
              <a:gd name="connsiteY251-41216" fmla="*/ 718650 h 2020169"/>
              <a:gd name="connsiteX252-41217" fmla="*/ 3664275 w 4011346"/>
              <a:gd name="connsiteY252-41218" fmla="*/ 698627 h 2020169"/>
              <a:gd name="connsiteX253-41219" fmla="*/ 3584181 w 4011346"/>
              <a:gd name="connsiteY253-41220" fmla="*/ 691953 h 2020169"/>
              <a:gd name="connsiteX254-41221" fmla="*/ 3520774 w 4011346"/>
              <a:gd name="connsiteY254-41222" fmla="*/ 675266 h 2020169"/>
              <a:gd name="connsiteX255-41223" fmla="*/ 3530786 w 4011346"/>
              <a:gd name="connsiteY255-41224" fmla="*/ 715313 h 2020169"/>
              <a:gd name="connsiteX256-41225" fmla="*/ 3537460 w 4011346"/>
              <a:gd name="connsiteY256-41226" fmla="*/ 742011 h 2020169"/>
              <a:gd name="connsiteX257-41227" fmla="*/ 3507425 w 4011346"/>
              <a:gd name="connsiteY257-41228" fmla="*/ 765371 h 2020169"/>
              <a:gd name="connsiteX258-41229" fmla="*/ 3477390 w 4011346"/>
              <a:gd name="connsiteY258-41230" fmla="*/ 738674 h 2020169"/>
              <a:gd name="connsiteX259-41231" fmla="*/ 3477390 w 4011346"/>
              <a:gd name="connsiteY259-41232" fmla="*/ 718650 h 2020169"/>
              <a:gd name="connsiteX260-41233" fmla="*/ 3504088 w 4011346"/>
              <a:gd name="connsiteY260-41234" fmla="*/ 698627 h 2020169"/>
              <a:gd name="connsiteX261-41235" fmla="*/ 3467379 w 4011346"/>
              <a:gd name="connsiteY261-41236" fmla="*/ 685278 h 2020169"/>
              <a:gd name="connsiteX262-41237" fmla="*/ 3450692 w 4011346"/>
              <a:gd name="connsiteY262-41238" fmla="*/ 711976 h 2020169"/>
              <a:gd name="connsiteX263-41239" fmla="*/ 3440681 w 4011346"/>
              <a:gd name="connsiteY263-41240" fmla="*/ 725325 h 2020169"/>
              <a:gd name="connsiteX264-41241" fmla="*/ 3357250 w 4011346"/>
              <a:gd name="connsiteY264-41242" fmla="*/ 711976 h 2020169"/>
              <a:gd name="connsiteX265-41243" fmla="*/ 3297180 w 4011346"/>
              <a:gd name="connsiteY265-41244" fmla="*/ 718650 h 2020169"/>
              <a:gd name="connsiteX266-41245" fmla="*/ 3267145 w 4011346"/>
              <a:gd name="connsiteY266-41246" fmla="*/ 695290 h 2020169"/>
              <a:gd name="connsiteX267-41247" fmla="*/ 3267145 w 4011346"/>
              <a:gd name="connsiteY267-41248" fmla="*/ 658580 h 2020169"/>
              <a:gd name="connsiteX268-41249" fmla="*/ 3203738 w 4011346"/>
              <a:gd name="connsiteY268-41250" fmla="*/ 601847 h 2020169"/>
              <a:gd name="connsiteX269-41251" fmla="*/ 3076923 w 4011346"/>
              <a:gd name="connsiteY269-41252" fmla="*/ 608522 h 2020169"/>
              <a:gd name="connsiteX270-41253" fmla="*/ 3043551 w 4011346"/>
              <a:gd name="connsiteY270-41254" fmla="*/ 585161 h 2020169"/>
              <a:gd name="connsiteX271-41255" fmla="*/ 3000167 w 4011346"/>
              <a:gd name="connsiteY271-41256" fmla="*/ 538440 h 2020169"/>
              <a:gd name="connsiteX272-41257" fmla="*/ 3013516 w 4011346"/>
              <a:gd name="connsiteY272-41258" fmla="*/ 531766 h 2020169"/>
              <a:gd name="connsiteX273-41259" fmla="*/ 3000167 w 4011346"/>
              <a:gd name="connsiteY273-41260" fmla="*/ 511742 h 2020169"/>
              <a:gd name="connsiteX274-41261" fmla="*/ 2970132 w 4011346"/>
              <a:gd name="connsiteY274-41262" fmla="*/ 508405 h 2020169"/>
              <a:gd name="connsiteX275-41263" fmla="*/ 2920073 w 4011346"/>
              <a:gd name="connsiteY275-41264" fmla="*/ 555126 h 2020169"/>
              <a:gd name="connsiteX276-41265" fmla="*/ 2920073 w 4011346"/>
              <a:gd name="connsiteY276-41266" fmla="*/ 555126 h 2020169"/>
              <a:gd name="connsiteX277-41267" fmla="*/ 2916736 w 4011346"/>
              <a:gd name="connsiteY277-41268" fmla="*/ 505068 h 2020169"/>
              <a:gd name="connsiteX278-41269" fmla="*/ 2936760 w 4011346"/>
              <a:gd name="connsiteY278-41270" fmla="*/ 501731 h 2020169"/>
              <a:gd name="connsiteX279-41271" fmla="*/ 2866678 w 4011346"/>
              <a:gd name="connsiteY279-41272" fmla="*/ 471696 h 2020169"/>
              <a:gd name="connsiteX280-41273" fmla="*/ 2813282 w 4011346"/>
              <a:gd name="connsiteY280-41274" fmla="*/ 468358 h 2020169"/>
              <a:gd name="connsiteX281-41275" fmla="*/ 2793259 w 4011346"/>
              <a:gd name="connsiteY281-41276" fmla="*/ 491719 h 2020169"/>
              <a:gd name="connsiteX282-41277" fmla="*/ 2743200 w 4011346"/>
              <a:gd name="connsiteY282-41278" fmla="*/ 501731 h 2020169"/>
              <a:gd name="connsiteX283-41279" fmla="*/ 2786584 w 4011346"/>
              <a:gd name="connsiteY283-41280" fmla="*/ 511742 h 2020169"/>
              <a:gd name="connsiteX284-41281" fmla="*/ 2763224 w 4011346"/>
              <a:gd name="connsiteY284-41282" fmla="*/ 531766 h 2020169"/>
              <a:gd name="connsiteX285-41283" fmla="*/ 2769898 w 4011346"/>
              <a:gd name="connsiteY285-41284" fmla="*/ 581824 h 2020169"/>
              <a:gd name="connsiteX286-41285" fmla="*/ 2749875 w 4011346"/>
              <a:gd name="connsiteY286-41286" fmla="*/ 565138 h 2020169"/>
              <a:gd name="connsiteX287-41287" fmla="*/ 2733189 w 4011346"/>
              <a:gd name="connsiteY287-41288" fmla="*/ 578487 h 2020169"/>
              <a:gd name="connsiteX288-41289" fmla="*/ 2666444 w 4011346"/>
              <a:gd name="connsiteY288-41290" fmla="*/ 568475 h 2020169"/>
              <a:gd name="connsiteX289-41291" fmla="*/ 2636409 w 4011346"/>
              <a:gd name="connsiteY289-41292" fmla="*/ 578487 h 2020169"/>
              <a:gd name="connsiteX290-41293" fmla="*/ 2603037 w 4011346"/>
              <a:gd name="connsiteY290-41294" fmla="*/ 538440 h 2020169"/>
              <a:gd name="connsiteX291-41295" fmla="*/ 2569665 w 4011346"/>
              <a:gd name="connsiteY291-41296" fmla="*/ 621871 h 2020169"/>
              <a:gd name="connsiteX292-41297" fmla="*/ 2552979 w 4011346"/>
              <a:gd name="connsiteY292-41298" fmla="*/ 641894 h 2020169"/>
              <a:gd name="connsiteX293-41299" fmla="*/ 2469548 w 4011346"/>
              <a:gd name="connsiteY293-41300" fmla="*/ 505068 h 2020169"/>
              <a:gd name="connsiteX294-41301" fmla="*/ 2446187 w 4011346"/>
              <a:gd name="connsiteY294-41302" fmla="*/ 521754 h 2020169"/>
              <a:gd name="connsiteX295-41303" fmla="*/ 2442850 w 4011346"/>
              <a:gd name="connsiteY295-41304" fmla="*/ 488382 h 2020169"/>
              <a:gd name="connsiteX296-41305" fmla="*/ 2449525 w 4011346"/>
              <a:gd name="connsiteY296-41306" fmla="*/ 418300 h 2020169"/>
              <a:gd name="connsiteX297-41307" fmla="*/ 2386117 w 4011346"/>
              <a:gd name="connsiteY297-41308" fmla="*/ 391602 h 2020169"/>
              <a:gd name="connsiteX298-41309" fmla="*/ 2369431 w 4011346"/>
              <a:gd name="connsiteY298-41310" fmla="*/ 431649 h 2020169"/>
              <a:gd name="connsiteX299-41311" fmla="*/ 2379443 w 4011346"/>
              <a:gd name="connsiteY299-41312" fmla="*/ 455009 h 2020169"/>
              <a:gd name="connsiteX300-41313" fmla="*/ 2376106 w 4011346"/>
              <a:gd name="connsiteY300-41314" fmla="*/ 475033 h 2020169"/>
              <a:gd name="connsiteX301-41315" fmla="*/ 2352745 w 4011346"/>
              <a:gd name="connsiteY301-41316" fmla="*/ 451672 h 2020169"/>
              <a:gd name="connsiteX302-41317" fmla="*/ 2316036 w 4011346"/>
              <a:gd name="connsiteY302-41318" fmla="*/ 458347 h 2020169"/>
              <a:gd name="connsiteX303-41319" fmla="*/ 2272652 w 4011346"/>
              <a:gd name="connsiteY303-41320" fmla="*/ 444998 h 2020169"/>
              <a:gd name="connsiteX304-41321" fmla="*/ 2245954 w 4011346"/>
              <a:gd name="connsiteY304-41322" fmla="*/ 404951 h 2020169"/>
              <a:gd name="connsiteX305-41323" fmla="*/ 2209244 w 4011346"/>
              <a:gd name="connsiteY305-41324" fmla="*/ 401614 h 2020169"/>
              <a:gd name="connsiteX306-41325" fmla="*/ 2159186 w 4011346"/>
              <a:gd name="connsiteY306-41326" fmla="*/ 391602 h 2020169"/>
              <a:gd name="connsiteX307-41327" fmla="*/ 2132488 w 4011346"/>
              <a:gd name="connsiteY307-41328" fmla="*/ 408288 h 2020169"/>
              <a:gd name="connsiteX308-41329" fmla="*/ 2115802 w 4011346"/>
              <a:gd name="connsiteY308-41330" fmla="*/ 421637 h 2020169"/>
              <a:gd name="connsiteX309-41331" fmla="*/ 2115802 w 4011346"/>
              <a:gd name="connsiteY309-41332" fmla="*/ 391602 h 2020169"/>
              <a:gd name="connsiteX310-41333" fmla="*/ 2082430 w 4011346"/>
              <a:gd name="connsiteY310-41334" fmla="*/ 388265 h 2020169"/>
              <a:gd name="connsiteX311-41335" fmla="*/ 2045720 w 4011346"/>
              <a:gd name="connsiteY311-41336" fmla="*/ 361567 h 2020169"/>
              <a:gd name="connsiteX312-41337" fmla="*/ 2025697 w 4011346"/>
              <a:gd name="connsiteY312-41338" fmla="*/ 391602 h 2020169"/>
              <a:gd name="connsiteX313-41339" fmla="*/ 2055732 w 4011346"/>
              <a:gd name="connsiteY313-41340" fmla="*/ 388265 h 2020169"/>
              <a:gd name="connsiteX314-41341" fmla="*/ 2045720 w 4011346"/>
              <a:gd name="connsiteY314-41342" fmla="*/ 414963 h 2020169"/>
              <a:gd name="connsiteX315-41343" fmla="*/ 1988987 w 4011346"/>
              <a:gd name="connsiteY315-41344" fmla="*/ 434986 h 2020169"/>
              <a:gd name="connsiteX316-41345" fmla="*/ 1935592 w 4011346"/>
              <a:gd name="connsiteY316-41346" fmla="*/ 444998 h 2020169"/>
              <a:gd name="connsiteX317-41347" fmla="*/ 1995662 w 4011346"/>
              <a:gd name="connsiteY317-41348" fmla="*/ 388265 h 2020169"/>
              <a:gd name="connsiteX318-41349" fmla="*/ 2055732 w 4011346"/>
              <a:gd name="connsiteY318-41350" fmla="*/ 318183 h 2020169"/>
              <a:gd name="connsiteX319-41351" fmla="*/ 2055732 w 4011346"/>
              <a:gd name="connsiteY319-41352" fmla="*/ 318183 h 2020169"/>
              <a:gd name="connsiteX320-41353" fmla="*/ 2129860 w 4011346"/>
              <a:gd name="connsiteY320-41354" fmla="*/ 248603 h 2020169"/>
              <a:gd name="connsiteX321-41355" fmla="*/ 2127003 w 4011346"/>
              <a:gd name="connsiteY321-41356" fmla="*/ 174309 h 2020169"/>
              <a:gd name="connsiteX322-41357" fmla="*/ 2092713 w 4011346"/>
              <a:gd name="connsiteY322-41358" fmla="*/ 105729 h 2020169"/>
              <a:gd name="connsiteX323-41359" fmla="*/ 1952696 w 4011346"/>
              <a:gd name="connsiteY323-41360" fmla="*/ 137160 h 2020169"/>
              <a:gd name="connsiteX324-41361" fmla="*/ 1941265 w 4011346"/>
              <a:gd name="connsiteY324-41362" fmla="*/ 77154 h 2020169"/>
              <a:gd name="connsiteX325-41363" fmla="*/ 1964125 w 4011346"/>
              <a:gd name="connsiteY325-41364" fmla="*/ 74297 h 2020169"/>
              <a:gd name="connsiteX326-41365" fmla="*/ 1895546 w 4011346"/>
              <a:gd name="connsiteY326-41366" fmla="*/ 60008 h 2020169"/>
              <a:gd name="connsiteX327-41367" fmla="*/ 1926978 w 4011346"/>
              <a:gd name="connsiteY327-41368" fmla="*/ 31434 h 2020169"/>
              <a:gd name="connsiteX328-41369" fmla="*/ 1909833 w 4011346"/>
              <a:gd name="connsiteY328-41370" fmla="*/ 0 h 2020169"/>
              <a:gd name="connsiteX329-41371" fmla="*/ 1877440 w 4011346"/>
              <a:gd name="connsiteY329-41372" fmla="*/ 3067 h 2020169"/>
              <a:gd name="connsiteX330-41373" fmla="*/ 1835474 w 4011346"/>
              <a:gd name="connsiteY330-41374" fmla="*/ 41195 h 2020169"/>
              <a:gd name="connsiteX331-41375" fmla="*/ 1818788 w 4011346"/>
              <a:gd name="connsiteY331-41376" fmla="*/ 81242 h 2020169"/>
              <a:gd name="connsiteX332-41377" fmla="*/ 1838813 w 4011346"/>
              <a:gd name="connsiteY332-41378" fmla="*/ 134636 h 2020169"/>
              <a:gd name="connsiteX333-41379" fmla="*/ 1782079 w 4011346"/>
              <a:gd name="connsiteY333-41380" fmla="*/ 121287 h 2020169"/>
              <a:gd name="connsiteX334-41381" fmla="*/ 1768731 w 4011346"/>
              <a:gd name="connsiteY334-41382" fmla="*/ 168009 h 2020169"/>
              <a:gd name="connsiteX335-41383" fmla="*/ 1705322 w 4011346"/>
              <a:gd name="connsiteY335-41384" fmla="*/ 191369 h 2020169"/>
              <a:gd name="connsiteX336-41385" fmla="*/ 1685300 w 4011346"/>
              <a:gd name="connsiteY336-41386" fmla="*/ 164671 h 2020169"/>
              <a:gd name="connsiteX337-41387" fmla="*/ 1615218 w 4011346"/>
              <a:gd name="connsiteY337-41388" fmla="*/ 168009 h 2020169"/>
              <a:gd name="connsiteX338-41389" fmla="*/ 1638579 w 4011346"/>
              <a:gd name="connsiteY338-41390" fmla="*/ 198044 h 2020169"/>
              <a:gd name="connsiteX339-41391" fmla="*/ 1528449 w 4011346"/>
              <a:gd name="connsiteY339-41392" fmla="*/ 224740 h 2020169"/>
              <a:gd name="connsiteX340-41393" fmla="*/ 1465043 w 4011346"/>
              <a:gd name="connsiteY340-41394" fmla="*/ 308171 h 2020169"/>
              <a:gd name="connsiteX341-41395" fmla="*/ 1448357 w 4011346"/>
              <a:gd name="connsiteY341-41396" fmla="*/ 334869 h 2020169"/>
              <a:gd name="connsiteX342-41397" fmla="*/ 1481729 w 4011346"/>
              <a:gd name="connsiteY342-41398" fmla="*/ 368242 h 2020169"/>
              <a:gd name="connsiteX343-41399" fmla="*/ 1481729 w 4011346"/>
              <a:gd name="connsiteY343-41400" fmla="*/ 398277 h 2020169"/>
              <a:gd name="connsiteX344-41401" fmla="*/ 1458368 w 4011346"/>
              <a:gd name="connsiteY344-41402" fmla="*/ 401614 h 2020169"/>
              <a:gd name="connsiteX345-41403" fmla="*/ 1458368 w 4011346"/>
              <a:gd name="connsiteY345-41404" fmla="*/ 381590 h 2020169"/>
              <a:gd name="connsiteX346-41405" fmla="*/ 1418322 w 4011346"/>
              <a:gd name="connsiteY346-41406" fmla="*/ 391602 h 2020169"/>
              <a:gd name="connsiteX347-41407" fmla="*/ 1368263 w 4011346"/>
              <a:gd name="connsiteY347-41408" fmla="*/ 398277 h 2020169"/>
              <a:gd name="connsiteX348-41409" fmla="*/ 1321542 w 4011346"/>
              <a:gd name="connsiteY348-41410" fmla="*/ 404951 h 2020169"/>
              <a:gd name="connsiteX349-41411" fmla="*/ 1318205 w 4011346"/>
              <a:gd name="connsiteY349-41412" fmla="*/ 491719 h 2020169"/>
              <a:gd name="connsiteX350-41413" fmla="*/ 1358252 w 4011346"/>
              <a:gd name="connsiteY350-41414" fmla="*/ 515080 h 2020169"/>
              <a:gd name="connsiteX351-41415" fmla="*/ 1374938 w 4011346"/>
              <a:gd name="connsiteY351-41416" fmla="*/ 545115 h 2020169"/>
              <a:gd name="connsiteX352-41417" fmla="*/ 1384949 w 4011346"/>
              <a:gd name="connsiteY352-41418" fmla="*/ 568475 h 2020169"/>
              <a:gd name="connsiteX353-41419" fmla="*/ 1394961 w 4011346"/>
              <a:gd name="connsiteY353-41420" fmla="*/ 618534 h 2020169"/>
              <a:gd name="connsiteX354-41421" fmla="*/ 1384949 w 4011346"/>
              <a:gd name="connsiteY354-41422" fmla="*/ 648569 h 2020169"/>
              <a:gd name="connsiteX355-41423" fmla="*/ 1358252 w 4011346"/>
              <a:gd name="connsiteY355-41424" fmla="*/ 615196 h 2020169"/>
              <a:gd name="connsiteX356-41425" fmla="*/ 1361589 w 4011346"/>
              <a:gd name="connsiteY356-41426" fmla="*/ 585161 h 2020169"/>
              <a:gd name="connsiteX357-41427" fmla="*/ 1351577 w 4011346"/>
              <a:gd name="connsiteY357-41428" fmla="*/ 545115 h 2020169"/>
              <a:gd name="connsiteX358-41429" fmla="*/ 1328217 w 4011346"/>
              <a:gd name="connsiteY358-41430" fmla="*/ 551789 h 2020169"/>
              <a:gd name="connsiteX359-41431" fmla="*/ 1281495 w 4011346"/>
              <a:gd name="connsiteY359-41432" fmla="*/ 515080 h 2020169"/>
              <a:gd name="connsiteX360-41433" fmla="*/ 1241449 w 4011346"/>
              <a:gd name="connsiteY360-41434" fmla="*/ 511742 h 2020169"/>
              <a:gd name="connsiteX361-41435" fmla="*/ 1241449 w 4011346"/>
              <a:gd name="connsiteY361-41436" fmla="*/ 558463 h 2020169"/>
              <a:gd name="connsiteX362-41437" fmla="*/ 1201402 w 4011346"/>
              <a:gd name="connsiteY362-41438" fmla="*/ 538440 h 2020169"/>
              <a:gd name="connsiteX363-41439" fmla="*/ 1228100 w 4011346"/>
              <a:gd name="connsiteY363-41440" fmla="*/ 588498 h 2020169"/>
              <a:gd name="connsiteX364-41441" fmla="*/ 1258135 w 4011346"/>
              <a:gd name="connsiteY364-41442" fmla="*/ 598510 h 2020169"/>
              <a:gd name="connsiteX365-41443" fmla="*/ 1258135 w 4011346"/>
              <a:gd name="connsiteY365-41444" fmla="*/ 618534 h 2020169"/>
              <a:gd name="connsiteX366-41445" fmla="*/ 1198065 w 4011346"/>
              <a:gd name="connsiteY366-41446" fmla="*/ 595173 h 2020169"/>
              <a:gd name="connsiteX367-41447" fmla="*/ 1181379 w 4011346"/>
              <a:gd name="connsiteY367-41448" fmla="*/ 595173 h 2020169"/>
              <a:gd name="connsiteX368-41449" fmla="*/ 1178041 w 4011346"/>
              <a:gd name="connsiteY368-41450" fmla="*/ 551789 h 2020169"/>
              <a:gd name="connsiteX369-41451" fmla="*/ 1171367 w 4011346"/>
              <a:gd name="connsiteY369-41452" fmla="*/ 465021 h 2020169"/>
              <a:gd name="connsiteX370-41453" fmla="*/ 1161355 w 4011346"/>
              <a:gd name="connsiteY370-41454" fmla="*/ 535103 h 2020169"/>
              <a:gd name="connsiteX371-41455" fmla="*/ 1137995 w 4011346"/>
              <a:gd name="connsiteY371-41456" fmla="*/ 565138 h 2020169"/>
              <a:gd name="connsiteX372-41457" fmla="*/ 1158018 w 4011346"/>
              <a:gd name="connsiteY372-41458" fmla="*/ 611859 h 2020169"/>
              <a:gd name="connsiteX373-41459" fmla="*/ 1158018 w 4011346"/>
              <a:gd name="connsiteY373-41460" fmla="*/ 645231 h 2020169"/>
              <a:gd name="connsiteX374-41461" fmla="*/ 1141332 w 4011346"/>
              <a:gd name="connsiteY374-41462" fmla="*/ 695290 h 2020169"/>
              <a:gd name="connsiteX375-41463" fmla="*/ 1154681 w 4011346"/>
              <a:gd name="connsiteY375-41464" fmla="*/ 728662 h 2020169"/>
              <a:gd name="connsiteX376-41465" fmla="*/ 1184716 w 4011346"/>
              <a:gd name="connsiteY376-41466" fmla="*/ 735336 h 2020169"/>
              <a:gd name="connsiteX377-41467" fmla="*/ 1221425 w 4011346"/>
              <a:gd name="connsiteY377-41468" fmla="*/ 742011 h 2020169"/>
              <a:gd name="connsiteX378-41469" fmla="*/ 1241449 w 4011346"/>
              <a:gd name="connsiteY378-41470" fmla="*/ 765371 h 2020169"/>
              <a:gd name="connsiteX379-41471" fmla="*/ 1258135 w 4011346"/>
              <a:gd name="connsiteY379-41472" fmla="*/ 808755 h 2020169"/>
              <a:gd name="connsiteX380-41473" fmla="*/ 1258135 w 4011346"/>
              <a:gd name="connsiteY380-41474" fmla="*/ 808755 h 2020169"/>
              <a:gd name="connsiteX381-41475" fmla="*/ 1254798 w 4011346"/>
              <a:gd name="connsiteY381-41476" fmla="*/ 842128 h 2020169"/>
              <a:gd name="connsiteX382-41477" fmla="*/ 1274821 w 4011346"/>
              <a:gd name="connsiteY382-41478" fmla="*/ 862151 h 2020169"/>
              <a:gd name="connsiteX383-41479" fmla="*/ 1244786 w 4011346"/>
              <a:gd name="connsiteY383-41480" fmla="*/ 868826 h 2020169"/>
              <a:gd name="connsiteX384-41481" fmla="*/ 1224763 w 4011346"/>
              <a:gd name="connsiteY384-41482" fmla="*/ 828779 h 2020169"/>
              <a:gd name="connsiteX385-41483" fmla="*/ 1224763 w 4011346"/>
              <a:gd name="connsiteY385-41484" fmla="*/ 788732 h 2020169"/>
              <a:gd name="connsiteX386-41485" fmla="*/ 1194727 w 4011346"/>
              <a:gd name="connsiteY386-41486" fmla="*/ 752023 h 2020169"/>
              <a:gd name="connsiteX387-41487" fmla="*/ 1164692 w 4011346"/>
              <a:gd name="connsiteY387-41488" fmla="*/ 795407 h 2020169"/>
              <a:gd name="connsiteX388-41489" fmla="*/ 1178041 w 4011346"/>
              <a:gd name="connsiteY388-41490" fmla="*/ 838790 h 2020169"/>
              <a:gd name="connsiteX389-41491" fmla="*/ 1137995 w 4011346"/>
              <a:gd name="connsiteY389-41492" fmla="*/ 895523 h 2020169"/>
              <a:gd name="connsiteX390-41493" fmla="*/ 1097948 w 4011346"/>
              <a:gd name="connsiteY390-41494" fmla="*/ 952256 h 2020169"/>
              <a:gd name="connsiteX391-41495" fmla="*/ 1007843 w 4011346"/>
              <a:gd name="connsiteY391-41496" fmla="*/ 915547 h 2020169"/>
              <a:gd name="connsiteX392-41497" fmla="*/ 1074587 w 4011346"/>
              <a:gd name="connsiteY392-41498" fmla="*/ 912209 h 2020169"/>
              <a:gd name="connsiteX393-41499" fmla="*/ 1107960 w 4011346"/>
              <a:gd name="connsiteY393-41500" fmla="*/ 848802 h 2020169"/>
              <a:gd name="connsiteX394-41501" fmla="*/ 1121309 w 4011346"/>
              <a:gd name="connsiteY394-41502" fmla="*/ 805418 h 2020169"/>
              <a:gd name="connsiteX395-41503" fmla="*/ 1127983 w 4011346"/>
              <a:gd name="connsiteY395-41504" fmla="*/ 772046 h 2020169"/>
              <a:gd name="connsiteX396-41505" fmla="*/ 1117971 w 4011346"/>
              <a:gd name="connsiteY396-41506" fmla="*/ 755360 h 2020169"/>
              <a:gd name="connsiteX397-41507" fmla="*/ 1114634 w 4011346"/>
              <a:gd name="connsiteY397-41508" fmla="*/ 705301 h 2020169"/>
              <a:gd name="connsiteX398-41509" fmla="*/ 1104622 w 4011346"/>
              <a:gd name="connsiteY398-41510" fmla="*/ 625208 h 2020169"/>
              <a:gd name="connsiteX399-41511" fmla="*/ 1101285 w 4011346"/>
              <a:gd name="connsiteY399-41512" fmla="*/ 565138 h 2020169"/>
              <a:gd name="connsiteX400-41513" fmla="*/ 1124646 w 4011346"/>
              <a:gd name="connsiteY400-41514" fmla="*/ 471696 h 2020169"/>
              <a:gd name="connsiteX401-41515" fmla="*/ 1031203 w 4011346"/>
              <a:gd name="connsiteY401-41516" fmla="*/ 461684 h 2020169"/>
              <a:gd name="connsiteX402-41517" fmla="*/ 1014517 w 4011346"/>
              <a:gd name="connsiteY402-41518" fmla="*/ 518417 h 2020169"/>
              <a:gd name="connsiteX403-41519" fmla="*/ 1024529 w 4011346"/>
              <a:gd name="connsiteY403-41520" fmla="*/ 565138 h 2020169"/>
              <a:gd name="connsiteX404-41521" fmla="*/ 981145 w 4011346"/>
              <a:gd name="connsiteY404-41522" fmla="*/ 618534 h 2020169"/>
              <a:gd name="connsiteX405-41523" fmla="*/ 991157 w 4011346"/>
              <a:gd name="connsiteY405-41524" fmla="*/ 655243 h 2020169"/>
              <a:gd name="connsiteX406-41525" fmla="*/ 981145 w 4011346"/>
              <a:gd name="connsiteY406-41526" fmla="*/ 701964 h 2020169"/>
              <a:gd name="connsiteX407-41527" fmla="*/ 1001168 w 4011346"/>
              <a:gd name="connsiteY407-41528" fmla="*/ 725325 h 2020169"/>
              <a:gd name="connsiteX408-41529" fmla="*/ 1017854 w 4011346"/>
              <a:gd name="connsiteY408-41530" fmla="*/ 772046 h 2020169"/>
              <a:gd name="connsiteX409-41531" fmla="*/ 1047890 w 4011346"/>
              <a:gd name="connsiteY409-41532" fmla="*/ 758697 h 2020169"/>
              <a:gd name="connsiteX410-41533" fmla="*/ 1014517 w 4011346"/>
              <a:gd name="connsiteY410-41534" fmla="*/ 812093 h 2020169"/>
              <a:gd name="connsiteX411-41535" fmla="*/ 957784 w 4011346"/>
              <a:gd name="connsiteY411-41536" fmla="*/ 758697 h 2020169"/>
              <a:gd name="connsiteX412-41537" fmla="*/ 884365 w 4011346"/>
              <a:gd name="connsiteY412-41538" fmla="*/ 721988 h 2020169"/>
              <a:gd name="connsiteX413-41539" fmla="*/ 824295 w 4011346"/>
              <a:gd name="connsiteY413-41540" fmla="*/ 698627 h 2020169"/>
              <a:gd name="connsiteX414-41541" fmla="*/ 810946 w 4011346"/>
              <a:gd name="connsiteY414-41542" fmla="*/ 735336 h 2020169"/>
              <a:gd name="connsiteX415-41543" fmla="*/ 827633 w 4011346"/>
              <a:gd name="connsiteY415-41544" fmla="*/ 772046 h 2020169"/>
              <a:gd name="connsiteX416-41545" fmla="*/ 814284 w 4011346"/>
              <a:gd name="connsiteY416-41546" fmla="*/ 795407 h 2020169"/>
              <a:gd name="connsiteX417-41547" fmla="*/ 800935 w 4011346"/>
              <a:gd name="connsiteY417-41548" fmla="*/ 812093 h 2020169"/>
              <a:gd name="connsiteX418-41549" fmla="*/ 770900 w 4011346"/>
              <a:gd name="connsiteY418-41550" fmla="*/ 755360 h 2020169"/>
              <a:gd name="connsiteX419-41551" fmla="*/ 744202 w 4011346"/>
              <a:gd name="connsiteY419-41552" fmla="*/ 792069 h 2020169"/>
              <a:gd name="connsiteX420-41553" fmla="*/ 707492 w 4011346"/>
              <a:gd name="connsiteY420-41554" fmla="*/ 785395 h 2020169"/>
              <a:gd name="connsiteX421-41555" fmla="*/ 654097 w 4011346"/>
              <a:gd name="connsiteY421-41556" fmla="*/ 822104 h 2020169"/>
              <a:gd name="connsiteX422-41557" fmla="*/ 644085 w 4011346"/>
              <a:gd name="connsiteY422-41558" fmla="*/ 798744 h 2020169"/>
              <a:gd name="connsiteX423-41559" fmla="*/ 654097 w 4011346"/>
              <a:gd name="connsiteY423-41560" fmla="*/ 762034 h 2020169"/>
              <a:gd name="connsiteX424-41561" fmla="*/ 614050 w 4011346"/>
              <a:gd name="connsiteY424-41562" fmla="*/ 798744 h 2020169"/>
              <a:gd name="connsiteX425-41563" fmla="*/ 594027 w 4011346"/>
              <a:gd name="connsiteY425-41564" fmla="*/ 798744 h 2020169"/>
              <a:gd name="connsiteX426-41565" fmla="*/ 533957 w 4011346"/>
              <a:gd name="connsiteY426-41566" fmla="*/ 832116 h 2020169"/>
              <a:gd name="connsiteX427-41567" fmla="*/ 510596 w 4011346"/>
              <a:gd name="connsiteY427-41568" fmla="*/ 855477 h 2020169"/>
              <a:gd name="connsiteX428-41569" fmla="*/ 500584 w 4011346"/>
              <a:gd name="connsiteY428-41570" fmla="*/ 902198 h 2020169"/>
              <a:gd name="connsiteX429-41571" fmla="*/ 450526 w 4011346"/>
              <a:gd name="connsiteY429-41572" fmla="*/ 888849 h 2020169"/>
              <a:gd name="connsiteX430-41573" fmla="*/ 433840 w 4011346"/>
              <a:gd name="connsiteY430-41574" fmla="*/ 852139 h 2020169"/>
              <a:gd name="connsiteX431-41575" fmla="*/ 467212 w 4011346"/>
              <a:gd name="connsiteY431-41576" fmla="*/ 822104 h 2020169"/>
              <a:gd name="connsiteX432-41577" fmla="*/ 453863 w 4011346"/>
              <a:gd name="connsiteY432-41578" fmla="*/ 798744 h 2020169"/>
              <a:gd name="connsiteX433-41579" fmla="*/ 390456 w 4011346"/>
              <a:gd name="connsiteY433-41580" fmla="*/ 768709 h 2020169"/>
              <a:gd name="connsiteX434-41581" fmla="*/ 417154 w 4011346"/>
              <a:gd name="connsiteY434-41582" fmla="*/ 818767 h 2020169"/>
              <a:gd name="connsiteX435-41583" fmla="*/ 407142 w 4011346"/>
              <a:gd name="connsiteY435-41584" fmla="*/ 862151 h 2020169"/>
              <a:gd name="connsiteX436-41585" fmla="*/ 413817 w 4011346"/>
              <a:gd name="connsiteY436-41586" fmla="*/ 898861 h 2020169"/>
              <a:gd name="connsiteX437-41587" fmla="*/ 427165 w 4011346"/>
              <a:gd name="connsiteY437-41588" fmla="*/ 922221 h 2020169"/>
              <a:gd name="connsiteX438-41589" fmla="*/ 413817 w 4011346"/>
              <a:gd name="connsiteY438-41590" fmla="*/ 952256 h 2020169"/>
              <a:gd name="connsiteX439-41591" fmla="*/ 390456 w 4011346"/>
              <a:gd name="connsiteY439-41592" fmla="*/ 928896 h 2020169"/>
              <a:gd name="connsiteX440-41593" fmla="*/ 360421 w 4011346"/>
              <a:gd name="connsiteY440-41594" fmla="*/ 925558 h 2020169"/>
              <a:gd name="connsiteX441-41595" fmla="*/ 333723 w 4011346"/>
              <a:gd name="connsiteY441-41596" fmla="*/ 965605 h 2020169"/>
              <a:gd name="connsiteX442-41597" fmla="*/ 307025 w 4011346"/>
              <a:gd name="connsiteY442-41598" fmla="*/ 985628 h 2020169"/>
              <a:gd name="connsiteX443-41599" fmla="*/ 320374 w 4011346"/>
              <a:gd name="connsiteY443-41600" fmla="*/ 1012326 h 2020169"/>
              <a:gd name="connsiteX444-41601" fmla="*/ 303688 w 4011346"/>
              <a:gd name="connsiteY444-41602" fmla="*/ 1035687 h 2020169"/>
              <a:gd name="connsiteX445-41603" fmla="*/ 233606 w 4011346"/>
              <a:gd name="connsiteY445-41604" fmla="*/ 998977 h 2020169"/>
              <a:gd name="connsiteX446-41605" fmla="*/ 243618 w 4011346"/>
              <a:gd name="connsiteY446-41606" fmla="*/ 1049036 h 2020169"/>
              <a:gd name="connsiteX447-41607" fmla="*/ 263641 w 4011346"/>
              <a:gd name="connsiteY447-41608" fmla="*/ 1069059 h 2020169"/>
              <a:gd name="connsiteX448-41609" fmla="*/ 250292 w 4011346"/>
              <a:gd name="connsiteY448-41610" fmla="*/ 1082408 h 2020169"/>
              <a:gd name="connsiteX449-41611" fmla="*/ 193560 w 4011346"/>
              <a:gd name="connsiteY449-41612" fmla="*/ 1045698 h 2020169"/>
              <a:gd name="connsiteX450-41613" fmla="*/ 170199 w 4011346"/>
              <a:gd name="connsiteY450-41614" fmla="*/ 1005652 h 2020169"/>
              <a:gd name="connsiteX451-41615" fmla="*/ 170199 w 4011346"/>
              <a:gd name="connsiteY451-41616" fmla="*/ 958931 h 2020169"/>
              <a:gd name="connsiteX452-41617" fmla="*/ 133490 w 4011346"/>
              <a:gd name="connsiteY452-41618" fmla="*/ 882174 h 2020169"/>
              <a:gd name="connsiteX453-41619" fmla="*/ 196897 w 4011346"/>
              <a:gd name="connsiteY453-41620" fmla="*/ 912209 h 2020169"/>
              <a:gd name="connsiteX454-41621" fmla="*/ 256967 w 4011346"/>
              <a:gd name="connsiteY454-41622" fmla="*/ 942244 h 2020169"/>
              <a:gd name="connsiteX455-41623" fmla="*/ 293676 w 4011346"/>
              <a:gd name="connsiteY455-41624" fmla="*/ 945582 h 2020169"/>
              <a:gd name="connsiteX456-41625" fmla="*/ 327049 w 4011346"/>
              <a:gd name="connsiteY456-41626" fmla="*/ 915547 h 2020169"/>
              <a:gd name="connsiteX457-41627" fmla="*/ 343735 w 4011346"/>
              <a:gd name="connsiteY457-41628" fmla="*/ 878837 h 2020169"/>
              <a:gd name="connsiteX458-41629" fmla="*/ 333723 w 4011346"/>
              <a:gd name="connsiteY458-41630" fmla="*/ 828779 h 2020169"/>
              <a:gd name="connsiteX459-41631" fmla="*/ 290339 w 4011346"/>
              <a:gd name="connsiteY459-41632" fmla="*/ 808755 h 2020169"/>
              <a:gd name="connsiteX460-41633" fmla="*/ 236944 w 4011346"/>
              <a:gd name="connsiteY460-41634" fmla="*/ 762034 h 2020169"/>
              <a:gd name="connsiteX461-41635" fmla="*/ 133490 w 4011346"/>
              <a:gd name="connsiteY461-41636" fmla="*/ 705301 h 2020169"/>
              <a:gd name="connsiteX0-41637" fmla="*/ 133490 w 4011346"/>
              <a:gd name="connsiteY0-41638" fmla="*/ 705301 h 2020169"/>
              <a:gd name="connsiteX1-41639" fmla="*/ 46722 w 4011346"/>
              <a:gd name="connsiteY1-41640" fmla="*/ 735336 h 2020169"/>
              <a:gd name="connsiteX2-41641" fmla="*/ 33373 w 4011346"/>
              <a:gd name="connsiteY2-41642" fmla="*/ 765371 h 2020169"/>
              <a:gd name="connsiteX3-41643" fmla="*/ 43384 w 4011346"/>
              <a:gd name="connsiteY3-41644" fmla="*/ 795407 h 2020169"/>
              <a:gd name="connsiteX4-41645" fmla="*/ 60071 w 4011346"/>
              <a:gd name="connsiteY4-41646" fmla="*/ 822104 h 2020169"/>
              <a:gd name="connsiteX5-41647" fmla="*/ 73419 w 4011346"/>
              <a:gd name="connsiteY5-41648" fmla="*/ 852139 h 2020169"/>
              <a:gd name="connsiteX6-41649" fmla="*/ 56733 w 4011346"/>
              <a:gd name="connsiteY6-41650" fmla="*/ 875500 h 2020169"/>
              <a:gd name="connsiteX7-41651" fmla="*/ 76757 w 4011346"/>
              <a:gd name="connsiteY7-41652" fmla="*/ 955593 h 2020169"/>
              <a:gd name="connsiteX8-41653" fmla="*/ 66745 w 4011346"/>
              <a:gd name="connsiteY8-41654" fmla="*/ 972280 h 2020169"/>
              <a:gd name="connsiteX9-41655" fmla="*/ 70082 w 4011346"/>
              <a:gd name="connsiteY9-41656" fmla="*/ 998977 h 2020169"/>
              <a:gd name="connsiteX10-41657" fmla="*/ 70082 w 4011346"/>
              <a:gd name="connsiteY10-41658" fmla="*/ 1039024 h 2020169"/>
              <a:gd name="connsiteX11-41659" fmla="*/ 80094 w 4011346"/>
              <a:gd name="connsiteY11-41660" fmla="*/ 1059047 h 2020169"/>
              <a:gd name="connsiteX12-41661" fmla="*/ 76757 w 4011346"/>
              <a:gd name="connsiteY12-41662" fmla="*/ 1082408 h 2020169"/>
              <a:gd name="connsiteX13-41663" fmla="*/ 106792 w 4011346"/>
              <a:gd name="connsiteY13-41664" fmla="*/ 1115780 h 2020169"/>
              <a:gd name="connsiteX14-41665" fmla="*/ 106792 w 4011346"/>
              <a:gd name="connsiteY14-41666" fmla="*/ 1145815 h 2020169"/>
              <a:gd name="connsiteX15-41667" fmla="*/ 13349 w 4011346"/>
              <a:gd name="connsiteY15-41668" fmla="*/ 1235920 h 2020169"/>
              <a:gd name="connsiteX16-41669" fmla="*/ 33373 w 4011346"/>
              <a:gd name="connsiteY16-41670" fmla="*/ 1269293 h 2020169"/>
              <a:gd name="connsiteX17-41671" fmla="*/ 33373 w 4011346"/>
              <a:gd name="connsiteY17-41672" fmla="*/ 1269293 h 2020169"/>
              <a:gd name="connsiteX18-41673" fmla="*/ 16687 w 4011346"/>
              <a:gd name="connsiteY18-41674" fmla="*/ 1299328 h 2020169"/>
              <a:gd name="connsiteX19-41675" fmla="*/ 3338 w 4011346"/>
              <a:gd name="connsiteY19-41676" fmla="*/ 1329363 h 2020169"/>
              <a:gd name="connsiteX20-41677" fmla="*/ 0 w 4011346"/>
              <a:gd name="connsiteY20-41678" fmla="*/ 1389433 h 2020169"/>
              <a:gd name="connsiteX21-41679" fmla="*/ 16687 w 4011346"/>
              <a:gd name="connsiteY21-41680" fmla="*/ 1432817 h 2020169"/>
              <a:gd name="connsiteX22-41681" fmla="*/ 20024 w 4011346"/>
              <a:gd name="connsiteY22-41682" fmla="*/ 1466189 h 2020169"/>
              <a:gd name="connsiteX23-41683" fmla="*/ 56733 w 4011346"/>
              <a:gd name="connsiteY23-41684" fmla="*/ 1476201 h 2020169"/>
              <a:gd name="connsiteX24-41685" fmla="*/ 116803 w 4011346"/>
              <a:gd name="connsiteY24-41686" fmla="*/ 1562969 h 2020169"/>
              <a:gd name="connsiteX25-41687" fmla="*/ 96780 w 4011346"/>
              <a:gd name="connsiteY25-41688" fmla="*/ 1586329 h 2020169"/>
              <a:gd name="connsiteX26-41689" fmla="*/ 93443 w 4011346"/>
              <a:gd name="connsiteY26-41690" fmla="*/ 1616364 h 2020169"/>
              <a:gd name="connsiteX27-41691" fmla="*/ 120141 w 4011346"/>
              <a:gd name="connsiteY27-41692" fmla="*/ 1619701 h 2020169"/>
              <a:gd name="connsiteX28-41693" fmla="*/ 160187 w 4011346"/>
              <a:gd name="connsiteY28-41694" fmla="*/ 1633050 h 2020169"/>
              <a:gd name="connsiteX29-41695" fmla="*/ 186885 w 4011346"/>
              <a:gd name="connsiteY29-41696" fmla="*/ 1646399 h 2020169"/>
              <a:gd name="connsiteX30-41697" fmla="*/ 213583 w 4011346"/>
              <a:gd name="connsiteY30-41698" fmla="*/ 1676434 h 2020169"/>
              <a:gd name="connsiteX31-41699" fmla="*/ 243618 w 4011346"/>
              <a:gd name="connsiteY31-41700" fmla="*/ 1679771 h 2020169"/>
              <a:gd name="connsiteX32-41701" fmla="*/ 287002 w 4011346"/>
              <a:gd name="connsiteY32-41702" fmla="*/ 1709807 h 2020169"/>
              <a:gd name="connsiteX33-41703" fmla="*/ 310363 w 4011346"/>
              <a:gd name="connsiteY33-41704" fmla="*/ 1719818 h 2020169"/>
              <a:gd name="connsiteX34-41705" fmla="*/ 310363 w 4011346"/>
              <a:gd name="connsiteY34-41706" fmla="*/ 1756528 h 2020169"/>
              <a:gd name="connsiteX35-41707" fmla="*/ 270316 w 4011346"/>
              <a:gd name="connsiteY35-41708" fmla="*/ 1796574 h 2020169"/>
              <a:gd name="connsiteX36-41709" fmla="*/ 280327 w 4011346"/>
              <a:gd name="connsiteY36-41710" fmla="*/ 1819935 h 2020169"/>
              <a:gd name="connsiteX37-41711" fmla="*/ 273653 w 4011346"/>
              <a:gd name="connsiteY37-41712" fmla="*/ 1839958 h 2020169"/>
              <a:gd name="connsiteX38-41713" fmla="*/ 266979 w 4011346"/>
              <a:gd name="connsiteY38-41714" fmla="*/ 1856644 h 2020169"/>
              <a:gd name="connsiteX39-41715" fmla="*/ 240281 w 4011346"/>
              <a:gd name="connsiteY39-41716" fmla="*/ 1896691 h 2020169"/>
              <a:gd name="connsiteX40-41717" fmla="*/ 307025 w 4011346"/>
              <a:gd name="connsiteY40-41718" fmla="*/ 1933401 h 2020169"/>
              <a:gd name="connsiteX41-41719" fmla="*/ 337060 w 4011346"/>
              <a:gd name="connsiteY41-41720" fmla="*/ 1940075 h 2020169"/>
              <a:gd name="connsiteX42-41721" fmla="*/ 360421 w 4011346"/>
              <a:gd name="connsiteY42-41722" fmla="*/ 1946750 h 2020169"/>
              <a:gd name="connsiteX43-41723" fmla="*/ 380444 w 4011346"/>
              <a:gd name="connsiteY43-41724" fmla="*/ 1953424 h 2020169"/>
              <a:gd name="connsiteX44-41725" fmla="*/ 407142 w 4011346"/>
              <a:gd name="connsiteY44-41726" fmla="*/ 1973447 h 2020169"/>
              <a:gd name="connsiteX45-41727" fmla="*/ 437177 w 4011346"/>
              <a:gd name="connsiteY45-41728" fmla="*/ 1970110 h 2020169"/>
              <a:gd name="connsiteX46-41729" fmla="*/ 507259 w 4011346"/>
              <a:gd name="connsiteY46-41730" fmla="*/ 2020169 h 2020169"/>
              <a:gd name="connsiteX47-41731" fmla="*/ 517271 w 4011346"/>
              <a:gd name="connsiteY47-41732" fmla="*/ 2006820 h 2020169"/>
              <a:gd name="connsiteX48-41733" fmla="*/ 507259 w 4011346"/>
              <a:gd name="connsiteY48-41734" fmla="*/ 1966773 h 2020169"/>
              <a:gd name="connsiteX49-41735" fmla="*/ 500584 w 4011346"/>
              <a:gd name="connsiteY49-41736" fmla="*/ 1933401 h 2020169"/>
              <a:gd name="connsiteX50-41737" fmla="*/ 483898 w 4011346"/>
              <a:gd name="connsiteY50-41738" fmla="*/ 1890017 h 2020169"/>
              <a:gd name="connsiteX51-41739" fmla="*/ 513933 w 4011346"/>
              <a:gd name="connsiteY51-41740" fmla="*/ 1869993 h 2020169"/>
              <a:gd name="connsiteX52-41741" fmla="*/ 547306 w 4011346"/>
              <a:gd name="connsiteY52-41742" fmla="*/ 1846633 h 2020169"/>
              <a:gd name="connsiteX53-41743" fmla="*/ 527282 w 4011346"/>
              <a:gd name="connsiteY53-41744" fmla="*/ 1829947 h 2020169"/>
              <a:gd name="connsiteX54-41745" fmla="*/ 517271 w 4011346"/>
              <a:gd name="connsiteY54-41746" fmla="*/ 1796574 h 2020169"/>
              <a:gd name="connsiteX55-41747" fmla="*/ 480561 w 4011346"/>
              <a:gd name="connsiteY55-41748" fmla="*/ 1779888 h 2020169"/>
              <a:gd name="connsiteX56-41749" fmla="*/ 470549 w 4011346"/>
              <a:gd name="connsiteY56-41750" fmla="*/ 1759865 h 2020169"/>
              <a:gd name="connsiteX57-41751" fmla="*/ 480561 w 4011346"/>
              <a:gd name="connsiteY57-41752" fmla="*/ 1729830 h 2020169"/>
              <a:gd name="connsiteX58-41753" fmla="*/ 490573 w 4011346"/>
              <a:gd name="connsiteY58-41754" fmla="*/ 1689783 h 2020169"/>
              <a:gd name="connsiteX59-41755" fmla="*/ 513933 w 4011346"/>
              <a:gd name="connsiteY59-41756" fmla="*/ 1709807 h 2020169"/>
              <a:gd name="connsiteX60-41757" fmla="*/ 520608 w 4011346"/>
              <a:gd name="connsiteY60-41758" fmla="*/ 1693120 h 2020169"/>
              <a:gd name="connsiteX61-41759" fmla="*/ 543968 w 4011346"/>
              <a:gd name="connsiteY61-41760" fmla="*/ 1656411 h 2020169"/>
              <a:gd name="connsiteX62-41761" fmla="*/ 574003 w 4011346"/>
              <a:gd name="connsiteY62-41762" fmla="*/ 1639725 h 2020169"/>
              <a:gd name="connsiteX63-41763" fmla="*/ 590690 w 4011346"/>
              <a:gd name="connsiteY63-41764" fmla="*/ 1653074 h 2020169"/>
              <a:gd name="connsiteX64-41765" fmla="*/ 610713 w 4011346"/>
              <a:gd name="connsiteY64-41766" fmla="*/ 1626376 h 2020169"/>
              <a:gd name="connsiteX65-41767" fmla="*/ 630736 w 4011346"/>
              <a:gd name="connsiteY65-41768" fmla="*/ 1653074 h 2020169"/>
              <a:gd name="connsiteX66-41769" fmla="*/ 657434 w 4011346"/>
              <a:gd name="connsiteY66-41770" fmla="*/ 1676434 h 2020169"/>
              <a:gd name="connsiteX67-41771" fmla="*/ 674120 w 4011346"/>
              <a:gd name="connsiteY67-41772" fmla="*/ 1683109 h 2020169"/>
              <a:gd name="connsiteX68-41773" fmla="*/ 697481 w 4011346"/>
              <a:gd name="connsiteY68-41774" fmla="*/ 1683109 h 2020169"/>
              <a:gd name="connsiteX69-41775" fmla="*/ 717504 w 4011346"/>
              <a:gd name="connsiteY69-41776" fmla="*/ 1669760 h 2020169"/>
              <a:gd name="connsiteX70-41777" fmla="*/ 744202 w 4011346"/>
              <a:gd name="connsiteY70-41778" fmla="*/ 1669760 h 2020169"/>
              <a:gd name="connsiteX71-41779" fmla="*/ 760888 w 4011346"/>
              <a:gd name="connsiteY71-41780" fmla="*/ 1666423 h 2020169"/>
              <a:gd name="connsiteX72-41781" fmla="*/ 790923 w 4011346"/>
              <a:gd name="connsiteY72-41782" fmla="*/ 1699795 h 2020169"/>
              <a:gd name="connsiteX73-41783" fmla="*/ 797598 w 4011346"/>
              <a:gd name="connsiteY73-41784" fmla="*/ 1673097 h 2020169"/>
              <a:gd name="connsiteX74-41785" fmla="*/ 817621 w 4011346"/>
              <a:gd name="connsiteY74-41786" fmla="*/ 1689783 h 2020169"/>
              <a:gd name="connsiteX75-41787" fmla="*/ 837644 w 4011346"/>
              <a:gd name="connsiteY75-41788" fmla="*/ 1666423 h 2020169"/>
              <a:gd name="connsiteX76-41789" fmla="*/ 827633 w 4011346"/>
              <a:gd name="connsiteY76-41790" fmla="*/ 1646399 h 2020169"/>
              <a:gd name="connsiteX77-41791" fmla="*/ 810946 w 4011346"/>
              <a:gd name="connsiteY77-41792" fmla="*/ 1633050 h 2020169"/>
              <a:gd name="connsiteX78-41793" fmla="*/ 810946 w 4011346"/>
              <a:gd name="connsiteY78-41794" fmla="*/ 1606353 h 2020169"/>
              <a:gd name="connsiteX79-41795" fmla="*/ 810946 w 4011346"/>
              <a:gd name="connsiteY79-41796" fmla="*/ 1593004 h 2020169"/>
              <a:gd name="connsiteX80-41797" fmla="*/ 830970 w 4011346"/>
              <a:gd name="connsiteY80-41798" fmla="*/ 1589666 h 2020169"/>
              <a:gd name="connsiteX81-41799" fmla="*/ 840981 w 4011346"/>
              <a:gd name="connsiteY81-41800" fmla="*/ 1586329 h 2020169"/>
              <a:gd name="connsiteX82-41801" fmla="*/ 820958 w 4011346"/>
              <a:gd name="connsiteY82-41802" fmla="*/ 1549620 h 2020169"/>
              <a:gd name="connsiteX83-41803" fmla="*/ 854330 w 4011346"/>
              <a:gd name="connsiteY83-41804" fmla="*/ 1542945 h 2020169"/>
              <a:gd name="connsiteX84-41805" fmla="*/ 891040 w 4011346"/>
              <a:gd name="connsiteY84-41806" fmla="*/ 1549620 h 2020169"/>
              <a:gd name="connsiteX85-41807" fmla="*/ 964459 w 4011346"/>
              <a:gd name="connsiteY85-41808" fmla="*/ 1506236 h 2020169"/>
              <a:gd name="connsiteX86-41809" fmla="*/ 1001168 w 4011346"/>
              <a:gd name="connsiteY86-41810" fmla="*/ 1506236 h 2020169"/>
              <a:gd name="connsiteX87-41811" fmla="*/ 1027866 w 4011346"/>
              <a:gd name="connsiteY87-41812" fmla="*/ 1482875 h 2020169"/>
              <a:gd name="connsiteX88-41813" fmla="*/ 1047890 w 4011346"/>
              <a:gd name="connsiteY88-41814" fmla="*/ 1492887 h 2020169"/>
              <a:gd name="connsiteX89-41815" fmla="*/ 1067913 w 4011346"/>
              <a:gd name="connsiteY89-41816" fmla="*/ 1502898 h 2020169"/>
              <a:gd name="connsiteX90-41817" fmla="*/ 1087936 w 4011346"/>
              <a:gd name="connsiteY90-41818" fmla="*/ 1529596 h 2020169"/>
              <a:gd name="connsiteX91-41819" fmla="*/ 1074587 w 4011346"/>
              <a:gd name="connsiteY91-41820" fmla="*/ 1542945 h 2020169"/>
              <a:gd name="connsiteX92-41821" fmla="*/ 1104622 w 4011346"/>
              <a:gd name="connsiteY92-41822" fmla="*/ 1542945 h 2020169"/>
              <a:gd name="connsiteX93-41823" fmla="*/ 1107960 w 4011346"/>
              <a:gd name="connsiteY93-41824" fmla="*/ 1559631 h 2020169"/>
              <a:gd name="connsiteX94-41825" fmla="*/ 1121309 w 4011346"/>
              <a:gd name="connsiteY94-41826" fmla="*/ 1542945 h 2020169"/>
              <a:gd name="connsiteX95-41827" fmla="*/ 1134657 w 4011346"/>
              <a:gd name="connsiteY95-41828" fmla="*/ 1556294 h 2020169"/>
              <a:gd name="connsiteX96-41829" fmla="*/ 1134657 w 4011346"/>
              <a:gd name="connsiteY96-41830" fmla="*/ 1576317 h 2020169"/>
              <a:gd name="connsiteX97-41831" fmla="*/ 1148006 w 4011346"/>
              <a:gd name="connsiteY97-41832" fmla="*/ 1572980 h 2020169"/>
              <a:gd name="connsiteX98-41833" fmla="*/ 1208076 w 4011346"/>
              <a:gd name="connsiteY98-41834" fmla="*/ 1526259 h 2020169"/>
              <a:gd name="connsiteX99-41835" fmla="*/ 1211414 w 4011346"/>
              <a:gd name="connsiteY99-41836" fmla="*/ 1546282 h 2020169"/>
              <a:gd name="connsiteX100-41837" fmla="*/ 1244786 w 4011346"/>
              <a:gd name="connsiteY100-41838" fmla="*/ 1566306 h 2020169"/>
              <a:gd name="connsiteX101-41839" fmla="*/ 1264809 w 4011346"/>
              <a:gd name="connsiteY101-41840" fmla="*/ 1596341 h 2020169"/>
              <a:gd name="connsiteX102-41841" fmla="*/ 1298181 w 4011346"/>
              <a:gd name="connsiteY102-41842" fmla="*/ 1703132 h 2020169"/>
              <a:gd name="connsiteX103-41843" fmla="*/ 1308193 w 4011346"/>
              <a:gd name="connsiteY103-41844" fmla="*/ 1659748 h 2020169"/>
              <a:gd name="connsiteX104-41845" fmla="*/ 1344903 w 4011346"/>
              <a:gd name="connsiteY104-41846" fmla="*/ 1679771 h 2020169"/>
              <a:gd name="connsiteX105-41847" fmla="*/ 1388287 w 4011346"/>
              <a:gd name="connsiteY105-41848" fmla="*/ 1679771 h 2020169"/>
              <a:gd name="connsiteX106-41849" fmla="*/ 1394961 w 4011346"/>
              <a:gd name="connsiteY106-41850" fmla="*/ 1703132 h 2020169"/>
              <a:gd name="connsiteX107-41851" fmla="*/ 1435008 w 4011346"/>
              <a:gd name="connsiteY107-41852" fmla="*/ 1726493 h 2020169"/>
              <a:gd name="connsiteX108-41853" fmla="*/ 1465043 w 4011346"/>
              <a:gd name="connsiteY108-41854" fmla="*/ 1726493 h 2020169"/>
              <a:gd name="connsiteX109-41855" fmla="*/ 1491741 w 4011346"/>
              <a:gd name="connsiteY109-41856" fmla="*/ 1739842 h 2020169"/>
              <a:gd name="connsiteX110-41857" fmla="*/ 1535125 w 4011346"/>
              <a:gd name="connsiteY110-41858" fmla="*/ 1696458 h 2020169"/>
              <a:gd name="connsiteX111-41859" fmla="*/ 1571834 w 4011346"/>
              <a:gd name="connsiteY111-41860" fmla="*/ 1676434 h 2020169"/>
              <a:gd name="connsiteX112-41861" fmla="*/ 1608544 w 4011346"/>
              <a:gd name="connsiteY112-41862" fmla="*/ 1679771 h 2020169"/>
              <a:gd name="connsiteX113-41863" fmla="*/ 1655265 w 4011346"/>
              <a:gd name="connsiteY113-41864" fmla="*/ 1693120 h 2020169"/>
              <a:gd name="connsiteX114-41865" fmla="*/ 1681963 w 4011346"/>
              <a:gd name="connsiteY114-41866" fmla="*/ 1709807 h 2020169"/>
              <a:gd name="connsiteX115-41867" fmla="*/ 1735358 w 4011346"/>
              <a:gd name="connsiteY115-41868" fmla="*/ 1703132 h 2020169"/>
              <a:gd name="connsiteX116-41869" fmla="*/ 1745370 w 4011346"/>
              <a:gd name="connsiteY116-41870" fmla="*/ 1683109 h 2020169"/>
              <a:gd name="connsiteX117-41871" fmla="*/ 1738695 w 4011346"/>
              <a:gd name="connsiteY117-41872" fmla="*/ 1663085 h 2020169"/>
              <a:gd name="connsiteX118-41873" fmla="*/ 1765393 w 4011346"/>
              <a:gd name="connsiteY118-41874" fmla="*/ 1636388 h 2020169"/>
              <a:gd name="connsiteX119-41875" fmla="*/ 1778742 w 4011346"/>
              <a:gd name="connsiteY119-41876" fmla="*/ 1633050 h 2020169"/>
              <a:gd name="connsiteX120-41877" fmla="*/ 1812114 w 4011346"/>
              <a:gd name="connsiteY120-41878" fmla="*/ 1649736 h 2020169"/>
              <a:gd name="connsiteX121-41879" fmla="*/ 1852161 w 4011346"/>
              <a:gd name="connsiteY121-41880" fmla="*/ 1663085 h 2020169"/>
              <a:gd name="connsiteX122-41881" fmla="*/ 1858836 w 4011346"/>
              <a:gd name="connsiteY122-41882" fmla="*/ 1689783 h 2020169"/>
              <a:gd name="connsiteX123-41883" fmla="*/ 1872184 w 4011346"/>
              <a:gd name="connsiteY123-41884" fmla="*/ 1696458 h 2020169"/>
              <a:gd name="connsiteX124-41885" fmla="*/ 1902219 w 4011346"/>
              <a:gd name="connsiteY124-41886" fmla="*/ 1699795 h 2020169"/>
              <a:gd name="connsiteX125-41887" fmla="*/ 1932254 w 4011346"/>
              <a:gd name="connsiteY125-41888" fmla="*/ 1683109 h 2020169"/>
              <a:gd name="connsiteX126-41889" fmla="*/ 1962290 w 4011346"/>
              <a:gd name="connsiteY126-41890" fmla="*/ 1696458 h 2020169"/>
              <a:gd name="connsiteX127-41891" fmla="*/ 1985650 w 4011346"/>
              <a:gd name="connsiteY127-41892" fmla="*/ 1709807 h 2020169"/>
              <a:gd name="connsiteX128-41893" fmla="*/ 1995662 w 4011346"/>
              <a:gd name="connsiteY128-41894" fmla="*/ 1719818 h 2020169"/>
              <a:gd name="connsiteX129-41895" fmla="*/ 2032371 w 4011346"/>
              <a:gd name="connsiteY129-41896" fmla="*/ 1739842 h 2020169"/>
              <a:gd name="connsiteX130-41897" fmla="*/ 2069081 w 4011346"/>
              <a:gd name="connsiteY130-41898" fmla="*/ 1736504 h 2020169"/>
              <a:gd name="connsiteX131-41899" fmla="*/ 2142500 w 4011346"/>
              <a:gd name="connsiteY131-41900" fmla="*/ 1693120 h 2020169"/>
              <a:gd name="connsiteX132-41901" fmla="*/ 2195895 w 4011346"/>
              <a:gd name="connsiteY132-41902" fmla="*/ 1706469 h 2020169"/>
              <a:gd name="connsiteX133-41903" fmla="*/ 2225930 w 4011346"/>
              <a:gd name="connsiteY133-41904" fmla="*/ 1716481 h 2020169"/>
              <a:gd name="connsiteX134-41905" fmla="*/ 2259303 w 4011346"/>
              <a:gd name="connsiteY134-41906" fmla="*/ 1703132 h 2020169"/>
              <a:gd name="connsiteX135-41907" fmla="*/ 2262640 w 4011346"/>
              <a:gd name="connsiteY135-41908" fmla="*/ 1676434 h 2020169"/>
              <a:gd name="connsiteX136-41909" fmla="*/ 2282663 w 4011346"/>
              <a:gd name="connsiteY136-41910" fmla="*/ 1646399 h 2020169"/>
              <a:gd name="connsiteX137-41911" fmla="*/ 2299349 w 4011346"/>
              <a:gd name="connsiteY137-41912" fmla="*/ 1593004 h 2020169"/>
              <a:gd name="connsiteX138-41913" fmla="*/ 2282663 w 4011346"/>
              <a:gd name="connsiteY138-41914" fmla="*/ 1596341 h 2020169"/>
              <a:gd name="connsiteX139-41915" fmla="*/ 2312698 w 4011346"/>
              <a:gd name="connsiteY139-41916" fmla="*/ 1569643 h 2020169"/>
              <a:gd name="connsiteX140-41917" fmla="*/ 2339396 w 4011346"/>
              <a:gd name="connsiteY140-41918" fmla="*/ 1566306 h 2020169"/>
              <a:gd name="connsiteX141-41919" fmla="*/ 2396129 w 4011346"/>
              <a:gd name="connsiteY141-41920" fmla="*/ 1576317 h 2020169"/>
              <a:gd name="connsiteX142-41921" fmla="*/ 2436176 w 4011346"/>
              <a:gd name="connsiteY142-41922" fmla="*/ 1603015 h 2020169"/>
              <a:gd name="connsiteX143-41923" fmla="*/ 2462873 w 4011346"/>
              <a:gd name="connsiteY143-41924" fmla="*/ 1633050 h 2020169"/>
              <a:gd name="connsiteX144-41925" fmla="*/ 2469548 w 4011346"/>
              <a:gd name="connsiteY144-41926" fmla="*/ 1669760 h 2020169"/>
              <a:gd name="connsiteX145-41927" fmla="*/ 2476222 w 4011346"/>
              <a:gd name="connsiteY145-41928" fmla="*/ 1709807 h 2020169"/>
              <a:gd name="connsiteX146-41929" fmla="*/ 2486234 w 4011346"/>
              <a:gd name="connsiteY146-41930" fmla="*/ 1729830 h 2020169"/>
              <a:gd name="connsiteX147-41931" fmla="*/ 2529618 w 4011346"/>
              <a:gd name="connsiteY147-41932" fmla="*/ 1743179 h 2020169"/>
              <a:gd name="connsiteX148-41933" fmla="*/ 2549641 w 4011346"/>
              <a:gd name="connsiteY148-41934" fmla="*/ 1763202 h 2020169"/>
              <a:gd name="connsiteX149-41935" fmla="*/ 2562990 w 4011346"/>
              <a:gd name="connsiteY149-41936" fmla="*/ 1796574 h 2020169"/>
              <a:gd name="connsiteX150-41937" fmla="*/ 2586351 w 4011346"/>
              <a:gd name="connsiteY150-41938" fmla="*/ 1789900 h 2020169"/>
              <a:gd name="connsiteX151-41939" fmla="*/ 2606374 w 4011346"/>
              <a:gd name="connsiteY151-41940" fmla="*/ 1779888 h 2020169"/>
              <a:gd name="connsiteX152-41941" fmla="*/ 2639746 w 4011346"/>
              <a:gd name="connsiteY152-41942" fmla="*/ 1763202 h 2020169"/>
              <a:gd name="connsiteX153-41943" fmla="*/ 2643084 w 4011346"/>
              <a:gd name="connsiteY153-41944" fmla="*/ 1779888 h 2020169"/>
              <a:gd name="connsiteX154-41945" fmla="*/ 2626398 w 4011346"/>
              <a:gd name="connsiteY154-41946" fmla="*/ 1809923 h 2020169"/>
              <a:gd name="connsiteX155-41947" fmla="*/ 2616386 w 4011346"/>
              <a:gd name="connsiteY155-41948" fmla="*/ 1846633 h 2020169"/>
              <a:gd name="connsiteX156-41949" fmla="*/ 2603037 w 4011346"/>
              <a:gd name="connsiteY156-41950" fmla="*/ 1900028 h 2020169"/>
              <a:gd name="connsiteX157-41951" fmla="*/ 2579676 w 4011346"/>
              <a:gd name="connsiteY157-41952" fmla="*/ 1873331 h 2020169"/>
              <a:gd name="connsiteX158-41953" fmla="*/ 2552979 w 4011346"/>
              <a:gd name="connsiteY158-41954" fmla="*/ 1896691 h 2020169"/>
              <a:gd name="connsiteX159-41955" fmla="*/ 2559653 w 4011346"/>
              <a:gd name="connsiteY159-41956" fmla="*/ 1923389 h 2020169"/>
              <a:gd name="connsiteX160-41957" fmla="*/ 2559653 w 4011346"/>
              <a:gd name="connsiteY160-41958" fmla="*/ 1960098 h 2020169"/>
              <a:gd name="connsiteX161-41959" fmla="*/ 2549641 w 4011346"/>
              <a:gd name="connsiteY161-41960" fmla="*/ 1980122 h 2020169"/>
              <a:gd name="connsiteX162-41961" fmla="*/ 2589688 w 4011346"/>
              <a:gd name="connsiteY162-41962" fmla="*/ 1960098 h 2020169"/>
              <a:gd name="connsiteX163-41963" fmla="*/ 2626398 w 4011346"/>
              <a:gd name="connsiteY163-41964" fmla="*/ 1970110 h 2020169"/>
              <a:gd name="connsiteX164-41965" fmla="*/ 2653095 w 4011346"/>
              <a:gd name="connsiteY164-41966" fmla="*/ 1946750 h 2020169"/>
              <a:gd name="connsiteX165-41967" fmla="*/ 2683130 w 4011346"/>
              <a:gd name="connsiteY165-41968" fmla="*/ 1893354 h 2020169"/>
              <a:gd name="connsiteX166-41969" fmla="*/ 2753212 w 4011346"/>
              <a:gd name="connsiteY166-41970" fmla="*/ 1806586 h 2020169"/>
              <a:gd name="connsiteX167-41971" fmla="*/ 2783247 w 4011346"/>
              <a:gd name="connsiteY167-41972" fmla="*/ 1736504 h 2020169"/>
              <a:gd name="connsiteX168-41973" fmla="*/ 2803271 w 4011346"/>
              <a:gd name="connsiteY168-41974" fmla="*/ 1633050 h 2020169"/>
              <a:gd name="connsiteX169-41975" fmla="*/ 2793259 w 4011346"/>
              <a:gd name="connsiteY169-41976" fmla="*/ 1582992 h 2020169"/>
              <a:gd name="connsiteX170-41977" fmla="*/ 2769898 w 4011346"/>
              <a:gd name="connsiteY170-41978" fmla="*/ 1549620 h 2020169"/>
              <a:gd name="connsiteX171-41979" fmla="*/ 2726514 w 4011346"/>
              <a:gd name="connsiteY171-41980" fmla="*/ 1549620 h 2020169"/>
              <a:gd name="connsiteX172-41981" fmla="*/ 2699817 w 4011346"/>
              <a:gd name="connsiteY172-41982" fmla="*/ 1549620 h 2020169"/>
              <a:gd name="connsiteX173-41983" fmla="*/ 2683130 w 4011346"/>
              <a:gd name="connsiteY173-41984" fmla="*/ 1529596 h 2020169"/>
              <a:gd name="connsiteX174-41985" fmla="*/ 2669781 w 4011346"/>
              <a:gd name="connsiteY174-41986" fmla="*/ 1509573 h 2020169"/>
              <a:gd name="connsiteX175-41987" fmla="*/ 2763224 w 4011346"/>
              <a:gd name="connsiteY175-41988" fmla="*/ 1392770 h 2020169"/>
              <a:gd name="connsiteX176-41989" fmla="*/ 2846654 w 4011346"/>
              <a:gd name="connsiteY176-41990" fmla="*/ 1326026 h 2020169"/>
              <a:gd name="connsiteX177-41991" fmla="*/ 2890038 w 4011346"/>
              <a:gd name="connsiteY177-41992" fmla="*/ 1302665 h 2020169"/>
              <a:gd name="connsiteX178-41993" fmla="*/ 2933422 w 4011346"/>
              <a:gd name="connsiteY178-41994" fmla="*/ 1322688 h 2020169"/>
              <a:gd name="connsiteX179-41995" fmla="*/ 2950109 w 4011346"/>
              <a:gd name="connsiteY179-41996" fmla="*/ 1306002 h 2020169"/>
              <a:gd name="connsiteX180-41997" fmla="*/ 2993492 w 4011346"/>
              <a:gd name="connsiteY180-41998" fmla="*/ 1322688 h 2020169"/>
              <a:gd name="connsiteX181-41999" fmla="*/ 3006841 w 4011346"/>
              <a:gd name="connsiteY181-42000" fmla="*/ 1289316 h 2020169"/>
              <a:gd name="connsiteX182-42001" fmla="*/ 3053563 w 4011346"/>
              <a:gd name="connsiteY182-42002" fmla="*/ 1299328 h 2020169"/>
              <a:gd name="connsiteX183-42003" fmla="*/ 3070249 w 4011346"/>
              <a:gd name="connsiteY183-42004" fmla="*/ 1316014 h 2020169"/>
              <a:gd name="connsiteX184-42005" fmla="*/ 3060237 w 4011346"/>
              <a:gd name="connsiteY184-42006" fmla="*/ 1336037 h 2020169"/>
              <a:gd name="connsiteX185-42007" fmla="*/ 3123644 w 4011346"/>
              <a:gd name="connsiteY185-42008" fmla="*/ 1319351 h 2020169"/>
              <a:gd name="connsiteX186-42009" fmla="*/ 3140330 w 4011346"/>
              <a:gd name="connsiteY186-42010" fmla="*/ 1306002 h 2020169"/>
              <a:gd name="connsiteX187-42011" fmla="*/ 3123644 w 4011346"/>
              <a:gd name="connsiteY187-42012" fmla="*/ 1292653 h 2020169"/>
              <a:gd name="connsiteX188-42013" fmla="*/ 3143668 w 4011346"/>
              <a:gd name="connsiteY188-42014" fmla="*/ 1252607 h 2020169"/>
              <a:gd name="connsiteX189-42015" fmla="*/ 3190389 w 4011346"/>
              <a:gd name="connsiteY189-42016" fmla="*/ 1182525 h 2020169"/>
              <a:gd name="connsiteX190-42017" fmla="*/ 3233773 w 4011346"/>
              <a:gd name="connsiteY190-42018" fmla="*/ 1179188 h 2020169"/>
              <a:gd name="connsiteX191-42019" fmla="*/ 3273819 w 4011346"/>
              <a:gd name="connsiteY191-42020" fmla="*/ 1189199 h 2020169"/>
              <a:gd name="connsiteX192-42021" fmla="*/ 3277157 w 4011346"/>
              <a:gd name="connsiteY192-42022" fmla="*/ 1245932 h 2020169"/>
              <a:gd name="connsiteX193-42023" fmla="*/ 3320541 w 4011346"/>
              <a:gd name="connsiteY193-42024" fmla="*/ 1202548 h 2020169"/>
              <a:gd name="connsiteX194-42025" fmla="*/ 3343901 w 4011346"/>
              <a:gd name="connsiteY194-42026" fmla="*/ 1185862 h 2020169"/>
              <a:gd name="connsiteX195-42027" fmla="*/ 3350576 w 4011346"/>
              <a:gd name="connsiteY195-42028" fmla="*/ 1152490 h 2020169"/>
              <a:gd name="connsiteX196-42029" fmla="*/ 3377273 w 4011346"/>
              <a:gd name="connsiteY196-42030" fmla="*/ 1135804 h 2020169"/>
              <a:gd name="connsiteX197-42031" fmla="*/ 3407309 w 4011346"/>
              <a:gd name="connsiteY197-42032" fmla="*/ 1145815 h 2020169"/>
              <a:gd name="connsiteX198-42033" fmla="*/ 3373936 w 4011346"/>
              <a:gd name="connsiteY198-42034" fmla="*/ 1175850 h 2020169"/>
              <a:gd name="connsiteX199-42035" fmla="*/ 3360587 w 4011346"/>
              <a:gd name="connsiteY199-42036" fmla="*/ 1225909 h 2020169"/>
              <a:gd name="connsiteX200-42037" fmla="*/ 3323878 w 4011346"/>
              <a:gd name="connsiteY200-42038" fmla="*/ 1265955 h 2020169"/>
              <a:gd name="connsiteX201-42039" fmla="*/ 3210412 w 4011346"/>
              <a:gd name="connsiteY201-42040" fmla="*/ 1362735 h 2020169"/>
              <a:gd name="connsiteX202-42041" fmla="*/ 3163691 w 4011346"/>
              <a:gd name="connsiteY202-42042" fmla="*/ 1432817 h 2020169"/>
              <a:gd name="connsiteX203-42043" fmla="*/ 3160354 w 4011346"/>
              <a:gd name="connsiteY203-42044" fmla="*/ 1506236 h 2020169"/>
              <a:gd name="connsiteX204-42045" fmla="*/ 3170365 w 4011346"/>
              <a:gd name="connsiteY204-42046" fmla="*/ 1596341 h 2020169"/>
              <a:gd name="connsiteX205-42047" fmla="*/ 3190389 w 4011346"/>
              <a:gd name="connsiteY205-42048" fmla="*/ 1659748 h 2020169"/>
              <a:gd name="connsiteX206-42049" fmla="*/ 3217087 w 4011346"/>
              <a:gd name="connsiteY206-42050" fmla="*/ 1649736 h 2020169"/>
              <a:gd name="connsiteX207-42051" fmla="*/ 3240447 w 4011346"/>
              <a:gd name="connsiteY207-42052" fmla="*/ 1582992 h 2020169"/>
              <a:gd name="connsiteX208-42053" fmla="*/ 3270482 w 4011346"/>
              <a:gd name="connsiteY208-42054" fmla="*/ 1579655 h 2020169"/>
              <a:gd name="connsiteX209-42055" fmla="*/ 3287168 w 4011346"/>
              <a:gd name="connsiteY209-42056" fmla="*/ 1519585 h 2020169"/>
              <a:gd name="connsiteX210-42057" fmla="*/ 3313866 w 4011346"/>
              <a:gd name="connsiteY210-42058" fmla="*/ 1509573 h 2020169"/>
              <a:gd name="connsiteX211-42059" fmla="*/ 3313866 w 4011346"/>
              <a:gd name="connsiteY211-42060" fmla="*/ 1479538 h 2020169"/>
              <a:gd name="connsiteX212-42061" fmla="*/ 3337227 w 4011346"/>
              <a:gd name="connsiteY212-42062" fmla="*/ 1442828 h 2020169"/>
              <a:gd name="connsiteX213-42063" fmla="*/ 3330552 w 4011346"/>
              <a:gd name="connsiteY213-42064" fmla="*/ 1399444 h 2020169"/>
              <a:gd name="connsiteX214-42065" fmla="*/ 3333890 w 4011346"/>
              <a:gd name="connsiteY214-42066" fmla="*/ 1369409 h 2020169"/>
              <a:gd name="connsiteX215-42067" fmla="*/ 3323878 w 4011346"/>
              <a:gd name="connsiteY215-42068" fmla="*/ 1359398 h 2020169"/>
              <a:gd name="connsiteX216-42069" fmla="*/ 3363925 w 4011346"/>
              <a:gd name="connsiteY216-42070" fmla="*/ 1272630 h 2020169"/>
              <a:gd name="connsiteX217-42071" fmla="*/ 3383948 w 4011346"/>
              <a:gd name="connsiteY217-42072" fmla="*/ 1282642 h 2020169"/>
              <a:gd name="connsiteX218-42073" fmla="*/ 3410646 w 4011346"/>
              <a:gd name="connsiteY218-42074" fmla="*/ 1255944 h 2020169"/>
              <a:gd name="connsiteX219-42075" fmla="*/ 3420657 w 4011346"/>
              <a:gd name="connsiteY219-42076" fmla="*/ 1282642 h 2020169"/>
              <a:gd name="connsiteX220-42077" fmla="*/ 3447355 w 4011346"/>
              <a:gd name="connsiteY220-42078" fmla="*/ 1265955 h 2020169"/>
              <a:gd name="connsiteX221-42079" fmla="*/ 3477390 w 4011346"/>
              <a:gd name="connsiteY221-42080" fmla="*/ 1255944 h 2020169"/>
              <a:gd name="connsiteX222-42081" fmla="*/ 3514100 w 4011346"/>
              <a:gd name="connsiteY222-42082" fmla="*/ 1282642 h 2020169"/>
              <a:gd name="connsiteX223-42083" fmla="*/ 3574170 w 4011346"/>
              <a:gd name="connsiteY223-42084" fmla="*/ 1215897 h 2020169"/>
              <a:gd name="connsiteX224-42085" fmla="*/ 3637577 w 4011346"/>
              <a:gd name="connsiteY224-42086" fmla="*/ 1169176 h 2020169"/>
              <a:gd name="connsiteX225-42087" fmla="*/ 3690973 w 4011346"/>
              <a:gd name="connsiteY225-42088" fmla="*/ 1132466 h 2020169"/>
              <a:gd name="connsiteX226-42089" fmla="*/ 3741031 w 4011346"/>
              <a:gd name="connsiteY226-42090" fmla="*/ 1159164 h 2020169"/>
              <a:gd name="connsiteX227-42091" fmla="*/ 3751043 w 4011346"/>
              <a:gd name="connsiteY227-42092" fmla="*/ 1132466 h 2020169"/>
              <a:gd name="connsiteX228-42093" fmla="*/ 3727682 w 4011346"/>
              <a:gd name="connsiteY228-42094" fmla="*/ 1065722 h 2020169"/>
              <a:gd name="connsiteX229-42095" fmla="*/ 3700984 w 4011346"/>
              <a:gd name="connsiteY229-42096" fmla="*/ 1049036 h 2020169"/>
              <a:gd name="connsiteX230-42097" fmla="*/ 3697647 w 4011346"/>
              <a:gd name="connsiteY230-42098" fmla="*/ 1019001 h 2020169"/>
              <a:gd name="connsiteX231-42099" fmla="*/ 3751043 w 4011346"/>
              <a:gd name="connsiteY231-42100" fmla="*/ 1025675 h 2020169"/>
              <a:gd name="connsiteX232-42101" fmla="*/ 3774403 w 4011346"/>
              <a:gd name="connsiteY232-42102" fmla="*/ 982291 h 2020169"/>
              <a:gd name="connsiteX233-42103" fmla="*/ 3767729 w 4011346"/>
              <a:gd name="connsiteY233-42104" fmla="*/ 955593 h 2020169"/>
              <a:gd name="connsiteX234-42105" fmla="*/ 3794427 w 4011346"/>
              <a:gd name="connsiteY234-42106" fmla="*/ 922221 h 2020169"/>
              <a:gd name="connsiteX235-42107" fmla="*/ 3804438 w 4011346"/>
              <a:gd name="connsiteY235-42108" fmla="*/ 965605 h 2020169"/>
              <a:gd name="connsiteX236-42109" fmla="*/ 3827799 w 4011346"/>
              <a:gd name="connsiteY236-42110" fmla="*/ 982291 h 2020169"/>
              <a:gd name="connsiteX237-42111" fmla="*/ 3874520 w 4011346"/>
              <a:gd name="connsiteY237-42112" fmla="*/ 1002315 h 2020169"/>
              <a:gd name="connsiteX238-42113" fmla="*/ 3894544 w 4011346"/>
              <a:gd name="connsiteY238-42114" fmla="*/ 1029012 h 2020169"/>
              <a:gd name="connsiteX239-42115" fmla="*/ 3941265 w 4011346"/>
              <a:gd name="connsiteY239-42116" fmla="*/ 1052373 h 2020169"/>
              <a:gd name="connsiteX240-42117" fmla="*/ 3947939 w 4011346"/>
              <a:gd name="connsiteY240-42118" fmla="*/ 1039024 h 2020169"/>
              <a:gd name="connsiteX241-42119" fmla="*/ 3957951 w 4011346"/>
              <a:gd name="connsiteY241-42120" fmla="*/ 975617 h 2020169"/>
              <a:gd name="connsiteX242-42121" fmla="*/ 4004672 w 4011346"/>
              <a:gd name="connsiteY242-42122" fmla="*/ 968942 h 2020169"/>
              <a:gd name="connsiteX243-42123" fmla="*/ 4011346 w 4011346"/>
              <a:gd name="connsiteY243-42124" fmla="*/ 935570 h 2020169"/>
              <a:gd name="connsiteX244-42125" fmla="*/ 3967963 w 4011346"/>
              <a:gd name="connsiteY244-42126" fmla="*/ 898861 h 2020169"/>
              <a:gd name="connsiteX245-42127" fmla="*/ 3921241 w 4011346"/>
              <a:gd name="connsiteY245-42128" fmla="*/ 882174 h 2020169"/>
              <a:gd name="connsiteX246-42129" fmla="*/ 3907892 w 4011346"/>
              <a:gd name="connsiteY246-42130" fmla="*/ 885512 h 2020169"/>
              <a:gd name="connsiteX247-42131" fmla="*/ 3907892 w 4011346"/>
              <a:gd name="connsiteY247-42132" fmla="*/ 918884 h 2020169"/>
              <a:gd name="connsiteX248-42133" fmla="*/ 3887869 w 4011346"/>
              <a:gd name="connsiteY248-42134" fmla="*/ 912209 h 2020169"/>
              <a:gd name="connsiteX249-42135" fmla="*/ 3874520 w 4011346"/>
              <a:gd name="connsiteY249-42136" fmla="*/ 858814 h 2020169"/>
              <a:gd name="connsiteX250-42137" fmla="*/ 3817787 w 4011346"/>
              <a:gd name="connsiteY250-42138" fmla="*/ 795407 h 2020169"/>
              <a:gd name="connsiteX251-42139" fmla="*/ 3717671 w 4011346"/>
              <a:gd name="connsiteY251-42140" fmla="*/ 718650 h 2020169"/>
              <a:gd name="connsiteX252-42141" fmla="*/ 3664275 w 4011346"/>
              <a:gd name="connsiteY252-42142" fmla="*/ 698627 h 2020169"/>
              <a:gd name="connsiteX253-42143" fmla="*/ 3584181 w 4011346"/>
              <a:gd name="connsiteY253-42144" fmla="*/ 691953 h 2020169"/>
              <a:gd name="connsiteX254-42145" fmla="*/ 3520774 w 4011346"/>
              <a:gd name="connsiteY254-42146" fmla="*/ 675266 h 2020169"/>
              <a:gd name="connsiteX255-42147" fmla="*/ 3530786 w 4011346"/>
              <a:gd name="connsiteY255-42148" fmla="*/ 715313 h 2020169"/>
              <a:gd name="connsiteX256-42149" fmla="*/ 3537460 w 4011346"/>
              <a:gd name="connsiteY256-42150" fmla="*/ 742011 h 2020169"/>
              <a:gd name="connsiteX257-42151" fmla="*/ 3507425 w 4011346"/>
              <a:gd name="connsiteY257-42152" fmla="*/ 765371 h 2020169"/>
              <a:gd name="connsiteX258-42153" fmla="*/ 3477390 w 4011346"/>
              <a:gd name="connsiteY258-42154" fmla="*/ 738674 h 2020169"/>
              <a:gd name="connsiteX259-42155" fmla="*/ 3477390 w 4011346"/>
              <a:gd name="connsiteY259-42156" fmla="*/ 718650 h 2020169"/>
              <a:gd name="connsiteX260-42157" fmla="*/ 3504088 w 4011346"/>
              <a:gd name="connsiteY260-42158" fmla="*/ 698627 h 2020169"/>
              <a:gd name="connsiteX261-42159" fmla="*/ 3467379 w 4011346"/>
              <a:gd name="connsiteY261-42160" fmla="*/ 685278 h 2020169"/>
              <a:gd name="connsiteX262-42161" fmla="*/ 3450692 w 4011346"/>
              <a:gd name="connsiteY262-42162" fmla="*/ 711976 h 2020169"/>
              <a:gd name="connsiteX263-42163" fmla="*/ 3440681 w 4011346"/>
              <a:gd name="connsiteY263-42164" fmla="*/ 725325 h 2020169"/>
              <a:gd name="connsiteX264-42165" fmla="*/ 3357250 w 4011346"/>
              <a:gd name="connsiteY264-42166" fmla="*/ 711976 h 2020169"/>
              <a:gd name="connsiteX265-42167" fmla="*/ 3297180 w 4011346"/>
              <a:gd name="connsiteY265-42168" fmla="*/ 718650 h 2020169"/>
              <a:gd name="connsiteX266-42169" fmla="*/ 3267145 w 4011346"/>
              <a:gd name="connsiteY266-42170" fmla="*/ 695290 h 2020169"/>
              <a:gd name="connsiteX267-42171" fmla="*/ 3267145 w 4011346"/>
              <a:gd name="connsiteY267-42172" fmla="*/ 658580 h 2020169"/>
              <a:gd name="connsiteX268-42173" fmla="*/ 3203738 w 4011346"/>
              <a:gd name="connsiteY268-42174" fmla="*/ 601847 h 2020169"/>
              <a:gd name="connsiteX269-42175" fmla="*/ 3076923 w 4011346"/>
              <a:gd name="connsiteY269-42176" fmla="*/ 608522 h 2020169"/>
              <a:gd name="connsiteX270-42177" fmla="*/ 3043551 w 4011346"/>
              <a:gd name="connsiteY270-42178" fmla="*/ 585161 h 2020169"/>
              <a:gd name="connsiteX271-42179" fmla="*/ 3000167 w 4011346"/>
              <a:gd name="connsiteY271-42180" fmla="*/ 538440 h 2020169"/>
              <a:gd name="connsiteX272-42181" fmla="*/ 3013516 w 4011346"/>
              <a:gd name="connsiteY272-42182" fmla="*/ 531766 h 2020169"/>
              <a:gd name="connsiteX273-42183" fmla="*/ 3000167 w 4011346"/>
              <a:gd name="connsiteY273-42184" fmla="*/ 511742 h 2020169"/>
              <a:gd name="connsiteX274-42185" fmla="*/ 2970132 w 4011346"/>
              <a:gd name="connsiteY274-42186" fmla="*/ 508405 h 2020169"/>
              <a:gd name="connsiteX275-42187" fmla="*/ 2920073 w 4011346"/>
              <a:gd name="connsiteY275-42188" fmla="*/ 555126 h 2020169"/>
              <a:gd name="connsiteX276-42189" fmla="*/ 2920073 w 4011346"/>
              <a:gd name="connsiteY276-42190" fmla="*/ 555126 h 2020169"/>
              <a:gd name="connsiteX277-42191" fmla="*/ 2916736 w 4011346"/>
              <a:gd name="connsiteY277-42192" fmla="*/ 505068 h 2020169"/>
              <a:gd name="connsiteX278-42193" fmla="*/ 2936760 w 4011346"/>
              <a:gd name="connsiteY278-42194" fmla="*/ 501731 h 2020169"/>
              <a:gd name="connsiteX279-42195" fmla="*/ 2866678 w 4011346"/>
              <a:gd name="connsiteY279-42196" fmla="*/ 471696 h 2020169"/>
              <a:gd name="connsiteX280-42197" fmla="*/ 2813282 w 4011346"/>
              <a:gd name="connsiteY280-42198" fmla="*/ 468358 h 2020169"/>
              <a:gd name="connsiteX281-42199" fmla="*/ 2793259 w 4011346"/>
              <a:gd name="connsiteY281-42200" fmla="*/ 491719 h 2020169"/>
              <a:gd name="connsiteX282-42201" fmla="*/ 2743200 w 4011346"/>
              <a:gd name="connsiteY282-42202" fmla="*/ 501731 h 2020169"/>
              <a:gd name="connsiteX283-42203" fmla="*/ 2786584 w 4011346"/>
              <a:gd name="connsiteY283-42204" fmla="*/ 511742 h 2020169"/>
              <a:gd name="connsiteX284-42205" fmla="*/ 2763224 w 4011346"/>
              <a:gd name="connsiteY284-42206" fmla="*/ 531766 h 2020169"/>
              <a:gd name="connsiteX285-42207" fmla="*/ 2769898 w 4011346"/>
              <a:gd name="connsiteY285-42208" fmla="*/ 581824 h 2020169"/>
              <a:gd name="connsiteX286-42209" fmla="*/ 2749875 w 4011346"/>
              <a:gd name="connsiteY286-42210" fmla="*/ 565138 h 2020169"/>
              <a:gd name="connsiteX287-42211" fmla="*/ 2733189 w 4011346"/>
              <a:gd name="connsiteY287-42212" fmla="*/ 578487 h 2020169"/>
              <a:gd name="connsiteX288-42213" fmla="*/ 2666444 w 4011346"/>
              <a:gd name="connsiteY288-42214" fmla="*/ 568475 h 2020169"/>
              <a:gd name="connsiteX289-42215" fmla="*/ 2636409 w 4011346"/>
              <a:gd name="connsiteY289-42216" fmla="*/ 578487 h 2020169"/>
              <a:gd name="connsiteX290-42217" fmla="*/ 2603037 w 4011346"/>
              <a:gd name="connsiteY290-42218" fmla="*/ 538440 h 2020169"/>
              <a:gd name="connsiteX291-42219" fmla="*/ 2569665 w 4011346"/>
              <a:gd name="connsiteY291-42220" fmla="*/ 621871 h 2020169"/>
              <a:gd name="connsiteX292-42221" fmla="*/ 2552979 w 4011346"/>
              <a:gd name="connsiteY292-42222" fmla="*/ 641894 h 2020169"/>
              <a:gd name="connsiteX293-42223" fmla="*/ 2469548 w 4011346"/>
              <a:gd name="connsiteY293-42224" fmla="*/ 505068 h 2020169"/>
              <a:gd name="connsiteX294-42225" fmla="*/ 2446187 w 4011346"/>
              <a:gd name="connsiteY294-42226" fmla="*/ 521754 h 2020169"/>
              <a:gd name="connsiteX295-42227" fmla="*/ 2442850 w 4011346"/>
              <a:gd name="connsiteY295-42228" fmla="*/ 488382 h 2020169"/>
              <a:gd name="connsiteX296-42229" fmla="*/ 2449525 w 4011346"/>
              <a:gd name="connsiteY296-42230" fmla="*/ 418300 h 2020169"/>
              <a:gd name="connsiteX297-42231" fmla="*/ 2386117 w 4011346"/>
              <a:gd name="connsiteY297-42232" fmla="*/ 391602 h 2020169"/>
              <a:gd name="connsiteX298-42233" fmla="*/ 2369431 w 4011346"/>
              <a:gd name="connsiteY298-42234" fmla="*/ 431649 h 2020169"/>
              <a:gd name="connsiteX299-42235" fmla="*/ 2379443 w 4011346"/>
              <a:gd name="connsiteY299-42236" fmla="*/ 455009 h 2020169"/>
              <a:gd name="connsiteX300-42237" fmla="*/ 2376106 w 4011346"/>
              <a:gd name="connsiteY300-42238" fmla="*/ 475033 h 2020169"/>
              <a:gd name="connsiteX301-42239" fmla="*/ 2352745 w 4011346"/>
              <a:gd name="connsiteY301-42240" fmla="*/ 451672 h 2020169"/>
              <a:gd name="connsiteX302-42241" fmla="*/ 2316036 w 4011346"/>
              <a:gd name="connsiteY302-42242" fmla="*/ 458347 h 2020169"/>
              <a:gd name="connsiteX303-42243" fmla="*/ 2272652 w 4011346"/>
              <a:gd name="connsiteY303-42244" fmla="*/ 444998 h 2020169"/>
              <a:gd name="connsiteX304-42245" fmla="*/ 2245954 w 4011346"/>
              <a:gd name="connsiteY304-42246" fmla="*/ 404951 h 2020169"/>
              <a:gd name="connsiteX305-42247" fmla="*/ 2209244 w 4011346"/>
              <a:gd name="connsiteY305-42248" fmla="*/ 401614 h 2020169"/>
              <a:gd name="connsiteX306-42249" fmla="*/ 2159186 w 4011346"/>
              <a:gd name="connsiteY306-42250" fmla="*/ 391602 h 2020169"/>
              <a:gd name="connsiteX307-42251" fmla="*/ 2132488 w 4011346"/>
              <a:gd name="connsiteY307-42252" fmla="*/ 408288 h 2020169"/>
              <a:gd name="connsiteX308-42253" fmla="*/ 2115802 w 4011346"/>
              <a:gd name="connsiteY308-42254" fmla="*/ 421637 h 2020169"/>
              <a:gd name="connsiteX309-42255" fmla="*/ 2115802 w 4011346"/>
              <a:gd name="connsiteY309-42256" fmla="*/ 391602 h 2020169"/>
              <a:gd name="connsiteX310-42257" fmla="*/ 2082430 w 4011346"/>
              <a:gd name="connsiteY310-42258" fmla="*/ 388265 h 2020169"/>
              <a:gd name="connsiteX311-42259" fmla="*/ 2045720 w 4011346"/>
              <a:gd name="connsiteY311-42260" fmla="*/ 361567 h 2020169"/>
              <a:gd name="connsiteX312-42261" fmla="*/ 2025697 w 4011346"/>
              <a:gd name="connsiteY312-42262" fmla="*/ 391602 h 2020169"/>
              <a:gd name="connsiteX313-42263" fmla="*/ 2055732 w 4011346"/>
              <a:gd name="connsiteY313-42264" fmla="*/ 388265 h 2020169"/>
              <a:gd name="connsiteX314-42265" fmla="*/ 2045720 w 4011346"/>
              <a:gd name="connsiteY314-42266" fmla="*/ 414963 h 2020169"/>
              <a:gd name="connsiteX315-42267" fmla="*/ 1988987 w 4011346"/>
              <a:gd name="connsiteY315-42268" fmla="*/ 434986 h 2020169"/>
              <a:gd name="connsiteX316-42269" fmla="*/ 1935592 w 4011346"/>
              <a:gd name="connsiteY316-42270" fmla="*/ 444998 h 2020169"/>
              <a:gd name="connsiteX317-42271" fmla="*/ 1995662 w 4011346"/>
              <a:gd name="connsiteY317-42272" fmla="*/ 388265 h 2020169"/>
              <a:gd name="connsiteX318-42273" fmla="*/ 2055732 w 4011346"/>
              <a:gd name="connsiteY318-42274" fmla="*/ 318183 h 2020169"/>
              <a:gd name="connsiteX319-42275" fmla="*/ 2055732 w 4011346"/>
              <a:gd name="connsiteY319-42276" fmla="*/ 318183 h 2020169"/>
              <a:gd name="connsiteX320-42277" fmla="*/ 2129860 w 4011346"/>
              <a:gd name="connsiteY320-42278" fmla="*/ 248603 h 2020169"/>
              <a:gd name="connsiteX321-42279" fmla="*/ 2127003 w 4011346"/>
              <a:gd name="connsiteY321-42280" fmla="*/ 174309 h 2020169"/>
              <a:gd name="connsiteX322-42281" fmla="*/ 2092713 w 4011346"/>
              <a:gd name="connsiteY322-42282" fmla="*/ 105729 h 2020169"/>
              <a:gd name="connsiteX323-42283" fmla="*/ 1952696 w 4011346"/>
              <a:gd name="connsiteY323-42284" fmla="*/ 137160 h 2020169"/>
              <a:gd name="connsiteX324-42285" fmla="*/ 1941265 w 4011346"/>
              <a:gd name="connsiteY324-42286" fmla="*/ 77154 h 2020169"/>
              <a:gd name="connsiteX325-42287" fmla="*/ 1955552 w 4011346"/>
              <a:gd name="connsiteY325-42288" fmla="*/ 65725 h 2020169"/>
              <a:gd name="connsiteX326-42289" fmla="*/ 1895546 w 4011346"/>
              <a:gd name="connsiteY326-42290" fmla="*/ 60008 h 2020169"/>
              <a:gd name="connsiteX327-42291" fmla="*/ 1926978 w 4011346"/>
              <a:gd name="connsiteY327-42292" fmla="*/ 31434 h 2020169"/>
              <a:gd name="connsiteX328-42293" fmla="*/ 1909833 w 4011346"/>
              <a:gd name="connsiteY328-42294" fmla="*/ 0 h 2020169"/>
              <a:gd name="connsiteX329-42295" fmla="*/ 1877440 w 4011346"/>
              <a:gd name="connsiteY329-42296" fmla="*/ 3067 h 2020169"/>
              <a:gd name="connsiteX330-42297" fmla="*/ 1835474 w 4011346"/>
              <a:gd name="connsiteY330-42298" fmla="*/ 41195 h 2020169"/>
              <a:gd name="connsiteX331-42299" fmla="*/ 1818788 w 4011346"/>
              <a:gd name="connsiteY331-42300" fmla="*/ 81242 h 2020169"/>
              <a:gd name="connsiteX332-42301" fmla="*/ 1838813 w 4011346"/>
              <a:gd name="connsiteY332-42302" fmla="*/ 134636 h 2020169"/>
              <a:gd name="connsiteX333-42303" fmla="*/ 1782079 w 4011346"/>
              <a:gd name="connsiteY333-42304" fmla="*/ 121287 h 2020169"/>
              <a:gd name="connsiteX334-42305" fmla="*/ 1768731 w 4011346"/>
              <a:gd name="connsiteY334-42306" fmla="*/ 168009 h 2020169"/>
              <a:gd name="connsiteX335-42307" fmla="*/ 1705322 w 4011346"/>
              <a:gd name="connsiteY335-42308" fmla="*/ 191369 h 2020169"/>
              <a:gd name="connsiteX336-42309" fmla="*/ 1685300 w 4011346"/>
              <a:gd name="connsiteY336-42310" fmla="*/ 164671 h 2020169"/>
              <a:gd name="connsiteX337-42311" fmla="*/ 1615218 w 4011346"/>
              <a:gd name="connsiteY337-42312" fmla="*/ 168009 h 2020169"/>
              <a:gd name="connsiteX338-42313" fmla="*/ 1638579 w 4011346"/>
              <a:gd name="connsiteY338-42314" fmla="*/ 198044 h 2020169"/>
              <a:gd name="connsiteX339-42315" fmla="*/ 1528449 w 4011346"/>
              <a:gd name="connsiteY339-42316" fmla="*/ 224740 h 2020169"/>
              <a:gd name="connsiteX340-42317" fmla="*/ 1465043 w 4011346"/>
              <a:gd name="connsiteY340-42318" fmla="*/ 308171 h 2020169"/>
              <a:gd name="connsiteX341-42319" fmla="*/ 1448357 w 4011346"/>
              <a:gd name="connsiteY341-42320" fmla="*/ 334869 h 2020169"/>
              <a:gd name="connsiteX342-42321" fmla="*/ 1481729 w 4011346"/>
              <a:gd name="connsiteY342-42322" fmla="*/ 368242 h 2020169"/>
              <a:gd name="connsiteX343-42323" fmla="*/ 1481729 w 4011346"/>
              <a:gd name="connsiteY343-42324" fmla="*/ 398277 h 2020169"/>
              <a:gd name="connsiteX344-42325" fmla="*/ 1458368 w 4011346"/>
              <a:gd name="connsiteY344-42326" fmla="*/ 401614 h 2020169"/>
              <a:gd name="connsiteX345-42327" fmla="*/ 1458368 w 4011346"/>
              <a:gd name="connsiteY345-42328" fmla="*/ 381590 h 2020169"/>
              <a:gd name="connsiteX346-42329" fmla="*/ 1418322 w 4011346"/>
              <a:gd name="connsiteY346-42330" fmla="*/ 391602 h 2020169"/>
              <a:gd name="connsiteX347-42331" fmla="*/ 1368263 w 4011346"/>
              <a:gd name="connsiteY347-42332" fmla="*/ 398277 h 2020169"/>
              <a:gd name="connsiteX348-42333" fmla="*/ 1321542 w 4011346"/>
              <a:gd name="connsiteY348-42334" fmla="*/ 404951 h 2020169"/>
              <a:gd name="connsiteX349-42335" fmla="*/ 1318205 w 4011346"/>
              <a:gd name="connsiteY349-42336" fmla="*/ 491719 h 2020169"/>
              <a:gd name="connsiteX350-42337" fmla="*/ 1358252 w 4011346"/>
              <a:gd name="connsiteY350-42338" fmla="*/ 515080 h 2020169"/>
              <a:gd name="connsiteX351-42339" fmla="*/ 1374938 w 4011346"/>
              <a:gd name="connsiteY351-42340" fmla="*/ 545115 h 2020169"/>
              <a:gd name="connsiteX352-42341" fmla="*/ 1384949 w 4011346"/>
              <a:gd name="connsiteY352-42342" fmla="*/ 568475 h 2020169"/>
              <a:gd name="connsiteX353-42343" fmla="*/ 1394961 w 4011346"/>
              <a:gd name="connsiteY353-42344" fmla="*/ 618534 h 2020169"/>
              <a:gd name="connsiteX354-42345" fmla="*/ 1384949 w 4011346"/>
              <a:gd name="connsiteY354-42346" fmla="*/ 648569 h 2020169"/>
              <a:gd name="connsiteX355-42347" fmla="*/ 1358252 w 4011346"/>
              <a:gd name="connsiteY355-42348" fmla="*/ 615196 h 2020169"/>
              <a:gd name="connsiteX356-42349" fmla="*/ 1361589 w 4011346"/>
              <a:gd name="connsiteY356-42350" fmla="*/ 585161 h 2020169"/>
              <a:gd name="connsiteX357-42351" fmla="*/ 1351577 w 4011346"/>
              <a:gd name="connsiteY357-42352" fmla="*/ 545115 h 2020169"/>
              <a:gd name="connsiteX358-42353" fmla="*/ 1328217 w 4011346"/>
              <a:gd name="connsiteY358-42354" fmla="*/ 551789 h 2020169"/>
              <a:gd name="connsiteX359-42355" fmla="*/ 1281495 w 4011346"/>
              <a:gd name="connsiteY359-42356" fmla="*/ 515080 h 2020169"/>
              <a:gd name="connsiteX360-42357" fmla="*/ 1241449 w 4011346"/>
              <a:gd name="connsiteY360-42358" fmla="*/ 511742 h 2020169"/>
              <a:gd name="connsiteX361-42359" fmla="*/ 1241449 w 4011346"/>
              <a:gd name="connsiteY361-42360" fmla="*/ 558463 h 2020169"/>
              <a:gd name="connsiteX362-42361" fmla="*/ 1201402 w 4011346"/>
              <a:gd name="connsiteY362-42362" fmla="*/ 538440 h 2020169"/>
              <a:gd name="connsiteX363-42363" fmla="*/ 1228100 w 4011346"/>
              <a:gd name="connsiteY363-42364" fmla="*/ 588498 h 2020169"/>
              <a:gd name="connsiteX364-42365" fmla="*/ 1258135 w 4011346"/>
              <a:gd name="connsiteY364-42366" fmla="*/ 598510 h 2020169"/>
              <a:gd name="connsiteX365-42367" fmla="*/ 1258135 w 4011346"/>
              <a:gd name="connsiteY365-42368" fmla="*/ 618534 h 2020169"/>
              <a:gd name="connsiteX366-42369" fmla="*/ 1198065 w 4011346"/>
              <a:gd name="connsiteY366-42370" fmla="*/ 595173 h 2020169"/>
              <a:gd name="connsiteX367-42371" fmla="*/ 1181379 w 4011346"/>
              <a:gd name="connsiteY367-42372" fmla="*/ 595173 h 2020169"/>
              <a:gd name="connsiteX368-42373" fmla="*/ 1178041 w 4011346"/>
              <a:gd name="connsiteY368-42374" fmla="*/ 551789 h 2020169"/>
              <a:gd name="connsiteX369-42375" fmla="*/ 1171367 w 4011346"/>
              <a:gd name="connsiteY369-42376" fmla="*/ 465021 h 2020169"/>
              <a:gd name="connsiteX370-42377" fmla="*/ 1161355 w 4011346"/>
              <a:gd name="connsiteY370-42378" fmla="*/ 535103 h 2020169"/>
              <a:gd name="connsiteX371-42379" fmla="*/ 1137995 w 4011346"/>
              <a:gd name="connsiteY371-42380" fmla="*/ 565138 h 2020169"/>
              <a:gd name="connsiteX372-42381" fmla="*/ 1158018 w 4011346"/>
              <a:gd name="connsiteY372-42382" fmla="*/ 611859 h 2020169"/>
              <a:gd name="connsiteX373-42383" fmla="*/ 1158018 w 4011346"/>
              <a:gd name="connsiteY373-42384" fmla="*/ 645231 h 2020169"/>
              <a:gd name="connsiteX374-42385" fmla="*/ 1141332 w 4011346"/>
              <a:gd name="connsiteY374-42386" fmla="*/ 695290 h 2020169"/>
              <a:gd name="connsiteX375-42387" fmla="*/ 1154681 w 4011346"/>
              <a:gd name="connsiteY375-42388" fmla="*/ 728662 h 2020169"/>
              <a:gd name="connsiteX376-42389" fmla="*/ 1184716 w 4011346"/>
              <a:gd name="connsiteY376-42390" fmla="*/ 735336 h 2020169"/>
              <a:gd name="connsiteX377-42391" fmla="*/ 1221425 w 4011346"/>
              <a:gd name="connsiteY377-42392" fmla="*/ 742011 h 2020169"/>
              <a:gd name="connsiteX378-42393" fmla="*/ 1241449 w 4011346"/>
              <a:gd name="connsiteY378-42394" fmla="*/ 765371 h 2020169"/>
              <a:gd name="connsiteX379-42395" fmla="*/ 1258135 w 4011346"/>
              <a:gd name="connsiteY379-42396" fmla="*/ 808755 h 2020169"/>
              <a:gd name="connsiteX380-42397" fmla="*/ 1258135 w 4011346"/>
              <a:gd name="connsiteY380-42398" fmla="*/ 808755 h 2020169"/>
              <a:gd name="connsiteX381-42399" fmla="*/ 1254798 w 4011346"/>
              <a:gd name="connsiteY381-42400" fmla="*/ 842128 h 2020169"/>
              <a:gd name="connsiteX382-42401" fmla="*/ 1274821 w 4011346"/>
              <a:gd name="connsiteY382-42402" fmla="*/ 862151 h 2020169"/>
              <a:gd name="connsiteX383-42403" fmla="*/ 1244786 w 4011346"/>
              <a:gd name="connsiteY383-42404" fmla="*/ 868826 h 2020169"/>
              <a:gd name="connsiteX384-42405" fmla="*/ 1224763 w 4011346"/>
              <a:gd name="connsiteY384-42406" fmla="*/ 828779 h 2020169"/>
              <a:gd name="connsiteX385-42407" fmla="*/ 1224763 w 4011346"/>
              <a:gd name="connsiteY385-42408" fmla="*/ 788732 h 2020169"/>
              <a:gd name="connsiteX386-42409" fmla="*/ 1194727 w 4011346"/>
              <a:gd name="connsiteY386-42410" fmla="*/ 752023 h 2020169"/>
              <a:gd name="connsiteX387-42411" fmla="*/ 1164692 w 4011346"/>
              <a:gd name="connsiteY387-42412" fmla="*/ 795407 h 2020169"/>
              <a:gd name="connsiteX388-42413" fmla="*/ 1178041 w 4011346"/>
              <a:gd name="connsiteY388-42414" fmla="*/ 838790 h 2020169"/>
              <a:gd name="connsiteX389-42415" fmla="*/ 1137995 w 4011346"/>
              <a:gd name="connsiteY389-42416" fmla="*/ 895523 h 2020169"/>
              <a:gd name="connsiteX390-42417" fmla="*/ 1097948 w 4011346"/>
              <a:gd name="connsiteY390-42418" fmla="*/ 952256 h 2020169"/>
              <a:gd name="connsiteX391-42419" fmla="*/ 1007843 w 4011346"/>
              <a:gd name="connsiteY391-42420" fmla="*/ 915547 h 2020169"/>
              <a:gd name="connsiteX392-42421" fmla="*/ 1074587 w 4011346"/>
              <a:gd name="connsiteY392-42422" fmla="*/ 912209 h 2020169"/>
              <a:gd name="connsiteX393-42423" fmla="*/ 1107960 w 4011346"/>
              <a:gd name="connsiteY393-42424" fmla="*/ 848802 h 2020169"/>
              <a:gd name="connsiteX394-42425" fmla="*/ 1121309 w 4011346"/>
              <a:gd name="connsiteY394-42426" fmla="*/ 805418 h 2020169"/>
              <a:gd name="connsiteX395-42427" fmla="*/ 1127983 w 4011346"/>
              <a:gd name="connsiteY395-42428" fmla="*/ 772046 h 2020169"/>
              <a:gd name="connsiteX396-42429" fmla="*/ 1117971 w 4011346"/>
              <a:gd name="connsiteY396-42430" fmla="*/ 755360 h 2020169"/>
              <a:gd name="connsiteX397-42431" fmla="*/ 1114634 w 4011346"/>
              <a:gd name="connsiteY397-42432" fmla="*/ 705301 h 2020169"/>
              <a:gd name="connsiteX398-42433" fmla="*/ 1104622 w 4011346"/>
              <a:gd name="connsiteY398-42434" fmla="*/ 625208 h 2020169"/>
              <a:gd name="connsiteX399-42435" fmla="*/ 1101285 w 4011346"/>
              <a:gd name="connsiteY399-42436" fmla="*/ 565138 h 2020169"/>
              <a:gd name="connsiteX400-42437" fmla="*/ 1124646 w 4011346"/>
              <a:gd name="connsiteY400-42438" fmla="*/ 471696 h 2020169"/>
              <a:gd name="connsiteX401-42439" fmla="*/ 1031203 w 4011346"/>
              <a:gd name="connsiteY401-42440" fmla="*/ 461684 h 2020169"/>
              <a:gd name="connsiteX402-42441" fmla="*/ 1014517 w 4011346"/>
              <a:gd name="connsiteY402-42442" fmla="*/ 518417 h 2020169"/>
              <a:gd name="connsiteX403-42443" fmla="*/ 1024529 w 4011346"/>
              <a:gd name="connsiteY403-42444" fmla="*/ 565138 h 2020169"/>
              <a:gd name="connsiteX404-42445" fmla="*/ 981145 w 4011346"/>
              <a:gd name="connsiteY404-42446" fmla="*/ 618534 h 2020169"/>
              <a:gd name="connsiteX405-42447" fmla="*/ 991157 w 4011346"/>
              <a:gd name="connsiteY405-42448" fmla="*/ 655243 h 2020169"/>
              <a:gd name="connsiteX406-42449" fmla="*/ 981145 w 4011346"/>
              <a:gd name="connsiteY406-42450" fmla="*/ 701964 h 2020169"/>
              <a:gd name="connsiteX407-42451" fmla="*/ 1001168 w 4011346"/>
              <a:gd name="connsiteY407-42452" fmla="*/ 725325 h 2020169"/>
              <a:gd name="connsiteX408-42453" fmla="*/ 1017854 w 4011346"/>
              <a:gd name="connsiteY408-42454" fmla="*/ 772046 h 2020169"/>
              <a:gd name="connsiteX409-42455" fmla="*/ 1047890 w 4011346"/>
              <a:gd name="connsiteY409-42456" fmla="*/ 758697 h 2020169"/>
              <a:gd name="connsiteX410-42457" fmla="*/ 1014517 w 4011346"/>
              <a:gd name="connsiteY410-42458" fmla="*/ 812093 h 2020169"/>
              <a:gd name="connsiteX411-42459" fmla="*/ 957784 w 4011346"/>
              <a:gd name="connsiteY411-42460" fmla="*/ 758697 h 2020169"/>
              <a:gd name="connsiteX412-42461" fmla="*/ 884365 w 4011346"/>
              <a:gd name="connsiteY412-42462" fmla="*/ 721988 h 2020169"/>
              <a:gd name="connsiteX413-42463" fmla="*/ 824295 w 4011346"/>
              <a:gd name="connsiteY413-42464" fmla="*/ 698627 h 2020169"/>
              <a:gd name="connsiteX414-42465" fmla="*/ 810946 w 4011346"/>
              <a:gd name="connsiteY414-42466" fmla="*/ 735336 h 2020169"/>
              <a:gd name="connsiteX415-42467" fmla="*/ 827633 w 4011346"/>
              <a:gd name="connsiteY415-42468" fmla="*/ 772046 h 2020169"/>
              <a:gd name="connsiteX416-42469" fmla="*/ 814284 w 4011346"/>
              <a:gd name="connsiteY416-42470" fmla="*/ 795407 h 2020169"/>
              <a:gd name="connsiteX417-42471" fmla="*/ 800935 w 4011346"/>
              <a:gd name="connsiteY417-42472" fmla="*/ 812093 h 2020169"/>
              <a:gd name="connsiteX418-42473" fmla="*/ 770900 w 4011346"/>
              <a:gd name="connsiteY418-42474" fmla="*/ 755360 h 2020169"/>
              <a:gd name="connsiteX419-42475" fmla="*/ 744202 w 4011346"/>
              <a:gd name="connsiteY419-42476" fmla="*/ 792069 h 2020169"/>
              <a:gd name="connsiteX420-42477" fmla="*/ 707492 w 4011346"/>
              <a:gd name="connsiteY420-42478" fmla="*/ 785395 h 2020169"/>
              <a:gd name="connsiteX421-42479" fmla="*/ 654097 w 4011346"/>
              <a:gd name="connsiteY421-42480" fmla="*/ 822104 h 2020169"/>
              <a:gd name="connsiteX422-42481" fmla="*/ 644085 w 4011346"/>
              <a:gd name="connsiteY422-42482" fmla="*/ 798744 h 2020169"/>
              <a:gd name="connsiteX423-42483" fmla="*/ 654097 w 4011346"/>
              <a:gd name="connsiteY423-42484" fmla="*/ 762034 h 2020169"/>
              <a:gd name="connsiteX424-42485" fmla="*/ 614050 w 4011346"/>
              <a:gd name="connsiteY424-42486" fmla="*/ 798744 h 2020169"/>
              <a:gd name="connsiteX425-42487" fmla="*/ 594027 w 4011346"/>
              <a:gd name="connsiteY425-42488" fmla="*/ 798744 h 2020169"/>
              <a:gd name="connsiteX426-42489" fmla="*/ 533957 w 4011346"/>
              <a:gd name="connsiteY426-42490" fmla="*/ 832116 h 2020169"/>
              <a:gd name="connsiteX427-42491" fmla="*/ 510596 w 4011346"/>
              <a:gd name="connsiteY427-42492" fmla="*/ 855477 h 2020169"/>
              <a:gd name="connsiteX428-42493" fmla="*/ 500584 w 4011346"/>
              <a:gd name="connsiteY428-42494" fmla="*/ 902198 h 2020169"/>
              <a:gd name="connsiteX429-42495" fmla="*/ 450526 w 4011346"/>
              <a:gd name="connsiteY429-42496" fmla="*/ 888849 h 2020169"/>
              <a:gd name="connsiteX430-42497" fmla="*/ 433840 w 4011346"/>
              <a:gd name="connsiteY430-42498" fmla="*/ 852139 h 2020169"/>
              <a:gd name="connsiteX431-42499" fmla="*/ 467212 w 4011346"/>
              <a:gd name="connsiteY431-42500" fmla="*/ 822104 h 2020169"/>
              <a:gd name="connsiteX432-42501" fmla="*/ 453863 w 4011346"/>
              <a:gd name="connsiteY432-42502" fmla="*/ 798744 h 2020169"/>
              <a:gd name="connsiteX433-42503" fmla="*/ 390456 w 4011346"/>
              <a:gd name="connsiteY433-42504" fmla="*/ 768709 h 2020169"/>
              <a:gd name="connsiteX434-42505" fmla="*/ 417154 w 4011346"/>
              <a:gd name="connsiteY434-42506" fmla="*/ 818767 h 2020169"/>
              <a:gd name="connsiteX435-42507" fmla="*/ 407142 w 4011346"/>
              <a:gd name="connsiteY435-42508" fmla="*/ 862151 h 2020169"/>
              <a:gd name="connsiteX436-42509" fmla="*/ 413817 w 4011346"/>
              <a:gd name="connsiteY436-42510" fmla="*/ 898861 h 2020169"/>
              <a:gd name="connsiteX437-42511" fmla="*/ 427165 w 4011346"/>
              <a:gd name="connsiteY437-42512" fmla="*/ 922221 h 2020169"/>
              <a:gd name="connsiteX438-42513" fmla="*/ 413817 w 4011346"/>
              <a:gd name="connsiteY438-42514" fmla="*/ 952256 h 2020169"/>
              <a:gd name="connsiteX439-42515" fmla="*/ 390456 w 4011346"/>
              <a:gd name="connsiteY439-42516" fmla="*/ 928896 h 2020169"/>
              <a:gd name="connsiteX440-42517" fmla="*/ 360421 w 4011346"/>
              <a:gd name="connsiteY440-42518" fmla="*/ 925558 h 2020169"/>
              <a:gd name="connsiteX441-42519" fmla="*/ 333723 w 4011346"/>
              <a:gd name="connsiteY441-42520" fmla="*/ 965605 h 2020169"/>
              <a:gd name="connsiteX442-42521" fmla="*/ 307025 w 4011346"/>
              <a:gd name="connsiteY442-42522" fmla="*/ 985628 h 2020169"/>
              <a:gd name="connsiteX443-42523" fmla="*/ 320374 w 4011346"/>
              <a:gd name="connsiteY443-42524" fmla="*/ 1012326 h 2020169"/>
              <a:gd name="connsiteX444-42525" fmla="*/ 303688 w 4011346"/>
              <a:gd name="connsiteY444-42526" fmla="*/ 1035687 h 2020169"/>
              <a:gd name="connsiteX445-42527" fmla="*/ 233606 w 4011346"/>
              <a:gd name="connsiteY445-42528" fmla="*/ 998977 h 2020169"/>
              <a:gd name="connsiteX446-42529" fmla="*/ 243618 w 4011346"/>
              <a:gd name="connsiteY446-42530" fmla="*/ 1049036 h 2020169"/>
              <a:gd name="connsiteX447-42531" fmla="*/ 263641 w 4011346"/>
              <a:gd name="connsiteY447-42532" fmla="*/ 1069059 h 2020169"/>
              <a:gd name="connsiteX448-42533" fmla="*/ 250292 w 4011346"/>
              <a:gd name="connsiteY448-42534" fmla="*/ 1082408 h 2020169"/>
              <a:gd name="connsiteX449-42535" fmla="*/ 193560 w 4011346"/>
              <a:gd name="connsiteY449-42536" fmla="*/ 1045698 h 2020169"/>
              <a:gd name="connsiteX450-42537" fmla="*/ 170199 w 4011346"/>
              <a:gd name="connsiteY450-42538" fmla="*/ 1005652 h 2020169"/>
              <a:gd name="connsiteX451-42539" fmla="*/ 170199 w 4011346"/>
              <a:gd name="connsiteY451-42540" fmla="*/ 958931 h 2020169"/>
              <a:gd name="connsiteX452-42541" fmla="*/ 133490 w 4011346"/>
              <a:gd name="connsiteY452-42542" fmla="*/ 882174 h 2020169"/>
              <a:gd name="connsiteX453-42543" fmla="*/ 196897 w 4011346"/>
              <a:gd name="connsiteY453-42544" fmla="*/ 912209 h 2020169"/>
              <a:gd name="connsiteX454-42545" fmla="*/ 256967 w 4011346"/>
              <a:gd name="connsiteY454-42546" fmla="*/ 942244 h 2020169"/>
              <a:gd name="connsiteX455-42547" fmla="*/ 293676 w 4011346"/>
              <a:gd name="connsiteY455-42548" fmla="*/ 945582 h 2020169"/>
              <a:gd name="connsiteX456-42549" fmla="*/ 327049 w 4011346"/>
              <a:gd name="connsiteY456-42550" fmla="*/ 915547 h 2020169"/>
              <a:gd name="connsiteX457-42551" fmla="*/ 343735 w 4011346"/>
              <a:gd name="connsiteY457-42552" fmla="*/ 878837 h 2020169"/>
              <a:gd name="connsiteX458-42553" fmla="*/ 333723 w 4011346"/>
              <a:gd name="connsiteY458-42554" fmla="*/ 828779 h 2020169"/>
              <a:gd name="connsiteX459-42555" fmla="*/ 290339 w 4011346"/>
              <a:gd name="connsiteY459-42556" fmla="*/ 808755 h 2020169"/>
              <a:gd name="connsiteX460-42557" fmla="*/ 236944 w 4011346"/>
              <a:gd name="connsiteY460-42558" fmla="*/ 762034 h 2020169"/>
              <a:gd name="connsiteX461-42559" fmla="*/ 133490 w 4011346"/>
              <a:gd name="connsiteY461-42560" fmla="*/ 705301 h 2020169"/>
              <a:gd name="connsiteX0-42561" fmla="*/ 133490 w 4011346"/>
              <a:gd name="connsiteY0-42562" fmla="*/ 705301 h 2020169"/>
              <a:gd name="connsiteX1-42563" fmla="*/ 46722 w 4011346"/>
              <a:gd name="connsiteY1-42564" fmla="*/ 735336 h 2020169"/>
              <a:gd name="connsiteX2-42565" fmla="*/ 33373 w 4011346"/>
              <a:gd name="connsiteY2-42566" fmla="*/ 765371 h 2020169"/>
              <a:gd name="connsiteX3-42567" fmla="*/ 43384 w 4011346"/>
              <a:gd name="connsiteY3-42568" fmla="*/ 795407 h 2020169"/>
              <a:gd name="connsiteX4-42569" fmla="*/ 60071 w 4011346"/>
              <a:gd name="connsiteY4-42570" fmla="*/ 822104 h 2020169"/>
              <a:gd name="connsiteX5-42571" fmla="*/ 73419 w 4011346"/>
              <a:gd name="connsiteY5-42572" fmla="*/ 852139 h 2020169"/>
              <a:gd name="connsiteX6-42573" fmla="*/ 56733 w 4011346"/>
              <a:gd name="connsiteY6-42574" fmla="*/ 875500 h 2020169"/>
              <a:gd name="connsiteX7-42575" fmla="*/ 76757 w 4011346"/>
              <a:gd name="connsiteY7-42576" fmla="*/ 955593 h 2020169"/>
              <a:gd name="connsiteX8-42577" fmla="*/ 66745 w 4011346"/>
              <a:gd name="connsiteY8-42578" fmla="*/ 972280 h 2020169"/>
              <a:gd name="connsiteX9-42579" fmla="*/ 70082 w 4011346"/>
              <a:gd name="connsiteY9-42580" fmla="*/ 998977 h 2020169"/>
              <a:gd name="connsiteX10-42581" fmla="*/ 70082 w 4011346"/>
              <a:gd name="connsiteY10-42582" fmla="*/ 1039024 h 2020169"/>
              <a:gd name="connsiteX11-42583" fmla="*/ 80094 w 4011346"/>
              <a:gd name="connsiteY11-42584" fmla="*/ 1059047 h 2020169"/>
              <a:gd name="connsiteX12-42585" fmla="*/ 76757 w 4011346"/>
              <a:gd name="connsiteY12-42586" fmla="*/ 1082408 h 2020169"/>
              <a:gd name="connsiteX13-42587" fmla="*/ 106792 w 4011346"/>
              <a:gd name="connsiteY13-42588" fmla="*/ 1115780 h 2020169"/>
              <a:gd name="connsiteX14-42589" fmla="*/ 106792 w 4011346"/>
              <a:gd name="connsiteY14-42590" fmla="*/ 1145815 h 2020169"/>
              <a:gd name="connsiteX15-42591" fmla="*/ 13349 w 4011346"/>
              <a:gd name="connsiteY15-42592" fmla="*/ 1235920 h 2020169"/>
              <a:gd name="connsiteX16-42593" fmla="*/ 33373 w 4011346"/>
              <a:gd name="connsiteY16-42594" fmla="*/ 1269293 h 2020169"/>
              <a:gd name="connsiteX17-42595" fmla="*/ 33373 w 4011346"/>
              <a:gd name="connsiteY17-42596" fmla="*/ 1269293 h 2020169"/>
              <a:gd name="connsiteX18-42597" fmla="*/ 16687 w 4011346"/>
              <a:gd name="connsiteY18-42598" fmla="*/ 1299328 h 2020169"/>
              <a:gd name="connsiteX19-42599" fmla="*/ 3338 w 4011346"/>
              <a:gd name="connsiteY19-42600" fmla="*/ 1329363 h 2020169"/>
              <a:gd name="connsiteX20-42601" fmla="*/ 0 w 4011346"/>
              <a:gd name="connsiteY20-42602" fmla="*/ 1389433 h 2020169"/>
              <a:gd name="connsiteX21-42603" fmla="*/ 16687 w 4011346"/>
              <a:gd name="connsiteY21-42604" fmla="*/ 1432817 h 2020169"/>
              <a:gd name="connsiteX22-42605" fmla="*/ 20024 w 4011346"/>
              <a:gd name="connsiteY22-42606" fmla="*/ 1466189 h 2020169"/>
              <a:gd name="connsiteX23-42607" fmla="*/ 56733 w 4011346"/>
              <a:gd name="connsiteY23-42608" fmla="*/ 1476201 h 2020169"/>
              <a:gd name="connsiteX24-42609" fmla="*/ 116803 w 4011346"/>
              <a:gd name="connsiteY24-42610" fmla="*/ 1562969 h 2020169"/>
              <a:gd name="connsiteX25-42611" fmla="*/ 96780 w 4011346"/>
              <a:gd name="connsiteY25-42612" fmla="*/ 1586329 h 2020169"/>
              <a:gd name="connsiteX26-42613" fmla="*/ 93443 w 4011346"/>
              <a:gd name="connsiteY26-42614" fmla="*/ 1616364 h 2020169"/>
              <a:gd name="connsiteX27-42615" fmla="*/ 120141 w 4011346"/>
              <a:gd name="connsiteY27-42616" fmla="*/ 1619701 h 2020169"/>
              <a:gd name="connsiteX28-42617" fmla="*/ 160187 w 4011346"/>
              <a:gd name="connsiteY28-42618" fmla="*/ 1633050 h 2020169"/>
              <a:gd name="connsiteX29-42619" fmla="*/ 186885 w 4011346"/>
              <a:gd name="connsiteY29-42620" fmla="*/ 1646399 h 2020169"/>
              <a:gd name="connsiteX30-42621" fmla="*/ 213583 w 4011346"/>
              <a:gd name="connsiteY30-42622" fmla="*/ 1676434 h 2020169"/>
              <a:gd name="connsiteX31-42623" fmla="*/ 243618 w 4011346"/>
              <a:gd name="connsiteY31-42624" fmla="*/ 1679771 h 2020169"/>
              <a:gd name="connsiteX32-42625" fmla="*/ 287002 w 4011346"/>
              <a:gd name="connsiteY32-42626" fmla="*/ 1709807 h 2020169"/>
              <a:gd name="connsiteX33-42627" fmla="*/ 310363 w 4011346"/>
              <a:gd name="connsiteY33-42628" fmla="*/ 1719818 h 2020169"/>
              <a:gd name="connsiteX34-42629" fmla="*/ 310363 w 4011346"/>
              <a:gd name="connsiteY34-42630" fmla="*/ 1756528 h 2020169"/>
              <a:gd name="connsiteX35-42631" fmla="*/ 270316 w 4011346"/>
              <a:gd name="connsiteY35-42632" fmla="*/ 1796574 h 2020169"/>
              <a:gd name="connsiteX36-42633" fmla="*/ 280327 w 4011346"/>
              <a:gd name="connsiteY36-42634" fmla="*/ 1819935 h 2020169"/>
              <a:gd name="connsiteX37-42635" fmla="*/ 273653 w 4011346"/>
              <a:gd name="connsiteY37-42636" fmla="*/ 1839958 h 2020169"/>
              <a:gd name="connsiteX38-42637" fmla="*/ 266979 w 4011346"/>
              <a:gd name="connsiteY38-42638" fmla="*/ 1856644 h 2020169"/>
              <a:gd name="connsiteX39-42639" fmla="*/ 240281 w 4011346"/>
              <a:gd name="connsiteY39-42640" fmla="*/ 1896691 h 2020169"/>
              <a:gd name="connsiteX40-42641" fmla="*/ 307025 w 4011346"/>
              <a:gd name="connsiteY40-42642" fmla="*/ 1933401 h 2020169"/>
              <a:gd name="connsiteX41-42643" fmla="*/ 337060 w 4011346"/>
              <a:gd name="connsiteY41-42644" fmla="*/ 1940075 h 2020169"/>
              <a:gd name="connsiteX42-42645" fmla="*/ 360421 w 4011346"/>
              <a:gd name="connsiteY42-42646" fmla="*/ 1946750 h 2020169"/>
              <a:gd name="connsiteX43-42647" fmla="*/ 380444 w 4011346"/>
              <a:gd name="connsiteY43-42648" fmla="*/ 1953424 h 2020169"/>
              <a:gd name="connsiteX44-42649" fmla="*/ 407142 w 4011346"/>
              <a:gd name="connsiteY44-42650" fmla="*/ 1973447 h 2020169"/>
              <a:gd name="connsiteX45-42651" fmla="*/ 437177 w 4011346"/>
              <a:gd name="connsiteY45-42652" fmla="*/ 1970110 h 2020169"/>
              <a:gd name="connsiteX46-42653" fmla="*/ 507259 w 4011346"/>
              <a:gd name="connsiteY46-42654" fmla="*/ 2020169 h 2020169"/>
              <a:gd name="connsiteX47-42655" fmla="*/ 517271 w 4011346"/>
              <a:gd name="connsiteY47-42656" fmla="*/ 2006820 h 2020169"/>
              <a:gd name="connsiteX48-42657" fmla="*/ 507259 w 4011346"/>
              <a:gd name="connsiteY48-42658" fmla="*/ 1966773 h 2020169"/>
              <a:gd name="connsiteX49-42659" fmla="*/ 500584 w 4011346"/>
              <a:gd name="connsiteY49-42660" fmla="*/ 1933401 h 2020169"/>
              <a:gd name="connsiteX50-42661" fmla="*/ 483898 w 4011346"/>
              <a:gd name="connsiteY50-42662" fmla="*/ 1890017 h 2020169"/>
              <a:gd name="connsiteX51-42663" fmla="*/ 513933 w 4011346"/>
              <a:gd name="connsiteY51-42664" fmla="*/ 1869993 h 2020169"/>
              <a:gd name="connsiteX52-42665" fmla="*/ 547306 w 4011346"/>
              <a:gd name="connsiteY52-42666" fmla="*/ 1846633 h 2020169"/>
              <a:gd name="connsiteX53-42667" fmla="*/ 527282 w 4011346"/>
              <a:gd name="connsiteY53-42668" fmla="*/ 1829947 h 2020169"/>
              <a:gd name="connsiteX54-42669" fmla="*/ 517271 w 4011346"/>
              <a:gd name="connsiteY54-42670" fmla="*/ 1796574 h 2020169"/>
              <a:gd name="connsiteX55-42671" fmla="*/ 480561 w 4011346"/>
              <a:gd name="connsiteY55-42672" fmla="*/ 1779888 h 2020169"/>
              <a:gd name="connsiteX56-42673" fmla="*/ 470549 w 4011346"/>
              <a:gd name="connsiteY56-42674" fmla="*/ 1759865 h 2020169"/>
              <a:gd name="connsiteX57-42675" fmla="*/ 480561 w 4011346"/>
              <a:gd name="connsiteY57-42676" fmla="*/ 1729830 h 2020169"/>
              <a:gd name="connsiteX58-42677" fmla="*/ 490573 w 4011346"/>
              <a:gd name="connsiteY58-42678" fmla="*/ 1689783 h 2020169"/>
              <a:gd name="connsiteX59-42679" fmla="*/ 513933 w 4011346"/>
              <a:gd name="connsiteY59-42680" fmla="*/ 1709807 h 2020169"/>
              <a:gd name="connsiteX60-42681" fmla="*/ 520608 w 4011346"/>
              <a:gd name="connsiteY60-42682" fmla="*/ 1693120 h 2020169"/>
              <a:gd name="connsiteX61-42683" fmla="*/ 543968 w 4011346"/>
              <a:gd name="connsiteY61-42684" fmla="*/ 1656411 h 2020169"/>
              <a:gd name="connsiteX62-42685" fmla="*/ 574003 w 4011346"/>
              <a:gd name="connsiteY62-42686" fmla="*/ 1639725 h 2020169"/>
              <a:gd name="connsiteX63-42687" fmla="*/ 590690 w 4011346"/>
              <a:gd name="connsiteY63-42688" fmla="*/ 1653074 h 2020169"/>
              <a:gd name="connsiteX64-42689" fmla="*/ 610713 w 4011346"/>
              <a:gd name="connsiteY64-42690" fmla="*/ 1626376 h 2020169"/>
              <a:gd name="connsiteX65-42691" fmla="*/ 630736 w 4011346"/>
              <a:gd name="connsiteY65-42692" fmla="*/ 1653074 h 2020169"/>
              <a:gd name="connsiteX66-42693" fmla="*/ 657434 w 4011346"/>
              <a:gd name="connsiteY66-42694" fmla="*/ 1676434 h 2020169"/>
              <a:gd name="connsiteX67-42695" fmla="*/ 674120 w 4011346"/>
              <a:gd name="connsiteY67-42696" fmla="*/ 1683109 h 2020169"/>
              <a:gd name="connsiteX68-42697" fmla="*/ 697481 w 4011346"/>
              <a:gd name="connsiteY68-42698" fmla="*/ 1683109 h 2020169"/>
              <a:gd name="connsiteX69-42699" fmla="*/ 717504 w 4011346"/>
              <a:gd name="connsiteY69-42700" fmla="*/ 1669760 h 2020169"/>
              <a:gd name="connsiteX70-42701" fmla="*/ 744202 w 4011346"/>
              <a:gd name="connsiteY70-42702" fmla="*/ 1669760 h 2020169"/>
              <a:gd name="connsiteX71-42703" fmla="*/ 760888 w 4011346"/>
              <a:gd name="connsiteY71-42704" fmla="*/ 1666423 h 2020169"/>
              <a:gd name="connsiteX72-42705" fmla="*/ 790923 w 4011346"/>
              <a:gd name="connsiteY72-42706" fmla="*/ 1699795 h 2020169"/>
              <a:gd name="connsiteX73-42707" fmla="*/ 797598 w 4011346"/>
              <a:gd name="connsiteY73-42708" fmla="*/ 1673097 h 2020169"/>
              <a:gd name="connsiteX74-42709" fmla="*/ 817621 w 4011346"/>
              <a:gd name="connsiteY74-42710" fmla="*/ 1689783 h 2020169"/>
              <a:gd name="connsiteX75-42711" fmla="*/ 837644 w 4011346"/>
              <a:gd name="connsiteY75-42712" fmla="*/ 1666423 h 2020169"/>
              <a:gd name="connsiteX76-42713" fmla="*/ 827633 w 4011346"/>
              <a:gd name="connsiteY76-42714" fmla="*/ 1646399 h 2020169"/>
              <a:gd name="connsiteX77-42715" fmla="*/ 810946 w 4011346"/>
              <a:gd name="connsiteY77-42716" fmla="*/ 1633050 h 2020169"/>
              <a:gd name="connsiteX78-42717" fmla="*/ 810946 w 4011346"/>
              <a:gd name="connsiteY78-42718" fmla="*/ 1606353 h 2020169"/>
              <a:gd name="connsiteX79-42719" fmla="*/ 810946 w 4011346"/>
              <a:gd name="connsiteY79-42720" fmla="*/ 1593004 h 2020169"/>
              <a:gd name="connsiteX80-42721" fmla="*/ 830970 w 4011346"/>
              <a:gd name="connsiteY80-42722" fmla="*/ 1589666 h 2020169"/>
              <a:gd name="connsiteX81-42723" fmla="*/ 840981 w 4011346"/>
              <a:gd name="connsiteY81-42724" fmla="*/ 1586329 h 2020169"/>
              <a:gd name="connsiteX82-42725" fmla="*/ 820958 w 4011346"/>
              <a:gd name="connsiteY82-42726" fmla="*/ 1549620 h 2020169"/>
              <a:gd name="connsiteX83-42727" fmla="*/ 854330 w 4011346"/>
              <a:gd name="connsiteY83-42728" fmla="*/ 1542945 h 2020169"/>
              <a:gd name="connsiteX84-42729" fmla="*/ 891040 w 4011346"/>
              <a:gd name="connsiteY84-42730" fmla="*/ 1549620 h 2020169"/>
              <a:gd name="connsiteX85-42731" fmla="*/ 964459 w 4011346"/>
              <a:gd name="connsiteY85-42732" fmla="*/ 1506236 h 2020169"/>
              <a:gd name="connsiteX86-42733" fmla="*/ 1001168 w 4011346"/>
              <a:gd name="connsiteY86-42734" fmla="*/ 1506236 h 2020169"/>
              <a:gd name="connsiteX87-42735" fmla="*/ 1027866 w 4011346"/>
              <a:gd name="connsiteY87-42736" fmla="*/ 1482875 h 2020169"/>
              <a:gd name="connsiteX88-42737" fmla="*/ 1047890 w 4011346"/>
              <a:gd name="connsiteY88-42738" fmla="*/ 1492887 h 2020169"/>
              <a:gd name="connsiteX89-42739" fmla="*/ 1067913 w 4011346"/>
              <a:gd name="connsiteY89-42740" fmla="*/ 1502898 h 2020169"/>
              <a:gd name="connsiteX90-42741" fmla="*/ 1087936 w 4011346"/>
              <a:gd name="connsiteY90-42742" fmla="*/ 1529596 h 2020169"/>
              <a:gd name="connsiteX91-42743" fmla="*/ 1074587 w 4011346"/>
              <a:gd name="connsiteY91-42744" fmla="*/ 1542945 h 2020169"/>
              <a:gd name="connsiteX92-42745" fmla="*/ 1104622 w 4011346"/>
              <a:gd name="connsiteY92-42746" fmla="*/ 1542945 h 2020169"/>
              <a:gd name="connsiteX93-42747" fmla="*/ 1107960 w 4011346"/>
              <a:gd name="connsiteY93-42748" fmla="*/ 1559631 h 2020169"/>
              <a:gd name="connsiteX94-42749" fmla="*/ 1121309 w 4011346"/>
              <a:gd name="connsiteY94-42750" fmla="*/ 1542945 h 2020169"/>
              <a:gd name="connsiteX95-42751" fmla="*/ 1134657 w 4011346"/>
              <a:gd name="connsiteY95-42752" fmla="*/ 1556294 h 2020169"/>
              <a:gd name="connsiteX96-42753" fmla="*/ 1134657 w 4011346"/>
              <a:gd name="connsiteY96-42754" fmla="*/ 1576317 h 2020169"/>
              <a:gd name="connsiteX97-42755" fmla="*/ 1148006 w 4011346"/>
              <a:gd name="connsiteY97-42756" fmla="*/ 1572980 h 2020169"/>
              <a:gd name="connsiteX98-42757" fmla="*/ 1208076 w 4011346"/>
              <a:gd name="connsiteY98-42758" fmla="*/ 1526259 h 2020169"/>
              <a:gd name="connsiteX99-42759" fmla="*/ 1211414 w 4011346"/>
              <a:gd name="connsiteY99-42760" fmla="*/ 1546282 h 2020169"/>
              <a:gd name="connsiteX100-42761" fmla="*/ 1244786 w 4011346"/>
              <a:gd name="connsiteY100-42762" fmla="*/ 1566306 h 2020169"/>
              <a:gd name="connsiteX101-42763" fmla="*/ 1264809 w 4011346"/>
              <a:gd name="connsiteY101-42764" fmla="*/ 1596341 h 2020169"/>
              <a:gd name="connsiteX102-42765" fmla="*/ 1298181 w 4011346"/>
              <a:gd name="connsiteY102-42766" fmla="*/ 1703132 h 2020169"/>
              <a:gd name="connsiteX103-42767" fmla="*/ 1308193 w 4011346"/>
              <a:gd name="connsiteY103-42768" fmla="*/ 1659748 h 2020169"/>
              <a:gd name="connsiteX104-42769" fmla="*/ 1344903 w 4011346"/>
              <a:gd name="connsiteY104-42770" fmla="*/ 1679771 h 2020169"/>
              <a:gd name="connsiteX105-42771" fmla="*/ 1388287 w 4011346"/>
              <a:gd name="connsiteY105-42772" fmla="*/ 1679771 h 2020169"/>
              <a:gd name="connsiteX106-42773" fmla="*/ 1394961 w 4011346"/>
              <a:gd name="connsiteY106-42774" fmla="*/ 1703132 h 2020169"/>
              <a:gd name="connsiteX107-42775" fmla="*/ 1435008 w 4011346"/>
              <a:gd name="connsiteY107-42776" fmla="*/ 1726493 h 2020169"/>
              <a:gd name="connsiteX108-42777" fmla="*/ 1465043 w 4011346"/>
              <a:gd name="connsiteY108-42778" fmla="*/ 1726493 h 2020169"/>
              <a:gd name="connsiteX109-42779" fmla="*/ 1491741 w 4011346"/>
              <a:gd name="connsiteY109-42780" fmla="*/ 1739842 h 2020169"/>
              <a:gd name="connsiteX110-42781" fmla="*/ 1535125 w 4011346"/>
              <a:gd name="connsiteY110-42782" fmla="*/ 1696458 h 2020169"/>
              <a:gd name="connsiteX111-42783" fmla="*/ 1571834 w 4011346"/>
              <a:gd name="connsiteY111-42784" fmla="*/ 1676434 h 2020169"/>
              <a:gd name="connsiteX112-42785" fmla="*/ 1608544 w 4011346"/>
              <a:gd name="connsiteY112-42786" fmla="*/ 1679771 h 2020169"/>
              <a:gd name="connsiteX113-42787" fmla="*/ 1655265 w 4011346"/>
              <a:gd name="connsiteY113-42788" fmla="*/ 1693120 h 2020169"/>
              <a:gd name="connsiteX114-42789" fmla="*/ 1681963 w 4011346"/>
              <a:gd name="connsiteY114-42790" fmla="*/ 1709807 h 2020169"/>
              <a:gd name="connsiteX115-42791" fmla="*/ 1735358 w 4011346"/>
              <a:gd name="connsiteY115-42792" fmla="*/ 1703132 h 2020169"/>
              <a:gd name="connsiteX116-42793" fmla="*/ 1745370 w 4011346"/>
              <a:gd name="connsiteY116-42794" fmla="*/ 1683109 h 2020169"/>
              <a:gd name="connsiteX117-42795" fmla="*/ 1738695 w 4011346"/>
              <a:gd name="connsiteY117-42796" fmla="*/ 1663085 h 2020169"/>
              <a:gd name="connsiteX118-42797" fmla="*/ 1765393 w 4011346"/>
              <a:gd name="connsiteY118-42798" fmla="*/ 1636388 h 2020169"/>
              <a:gd name="connsiteX119-42799" fmla="*/ 1778742 w 4011346"/>
              <a:gd name="connsiteY119-42800" fmla="*/ 1633050 h 2020169"/>
              <a:gd name="connsiteX120-42801" fmla="*/ 1812114 w 4011346"/>
              <a:gd name="connsiteY120-42802" fmla="*/ 1649736 h 2020169"/>
              <a:gd name="connsiteX121-42803" fmla="*/ 1852161 w 4011346"/>
              <a:gd name="connsiteY121-42804" fmla="*/ 1663085 h 2020169"/>
              <a:gd name="connsiteX122-42805" fmla="*/ 1858836 w 4011346"/>
              <a:gd name="connsiteY122-42806" fmla="*/ 1689783 h 2020169"/>
              <a:gd name="connsiteX123-42807" fmla="*/ 1872184 w 4011346"/>
              <a:gd name="connsiteY123-42808" fmla="*/ 1696458 h 2020169"/>
              <a:gd name="connsiteX124-42809" fmla="*/ 1902219 w 4011346"/>
              <a:gd name="connsiteY124-42810" fmla="*/ 1699795 h 2020169"/>
              <a:gd name="connsiteX125-42811" fmla="*/ 1932254 w 4011346"/>
              <a:gd name="connsiteY125-42812" fmla="*/ 1683109 h 2020169"/>
              <a:gd name="connsiteX126-42813" fmla="*/ 1962290 w 4011346"/>
              <a:gd name="connsiteY126-42814" fmla="*/ 1696458 h 2020169"/>
              <a:gd name="connsiteX127-42815" fmla="*/ 1985650 w 4011346"/>
              <a:gd name="connsiteY127-42816" fmla="*/ 1709807 h 2020169"/>
              <a:gd name="connsiteX128-42817" fmla="*/ 1995662 w 4011346"/>
              <a:gd name="connsiteY128-42818" fmla="*/ 1719818 h 2020169"/>
              <a:gd name="connsiteX129-42819" fmla="*/ 2032371 w 4011346"/>
              <a:gd name="connsiteY129-42820" fmla="*/ 1739842 h 2020169"/>
              <a:gd name="connsiteX130-42821" fmla="*/ 2069081 w 4011346"/>
              <a:gd name="connsiteY130-42822" fmla="*/ 1736504 h 2020169"/>
              <a:gd name="connsiteX131-42823" fmla="*/ 2142500 w 4011346"/>
              <a:gd name="connsiteY131-42824" fmla="*/ 1693120 h 2020169"/>
              <a:gd name="connsiteX132-42825" fmla="*/ 2195895 w 4011346"/>
              <a:gd name="connsiteY132-42826" fmla="*/ 1706469 h 2020169"/>
              <a:gd name="connsiteX133-42827" fmla="*/ 2225930 w 4011346"/>
              <a:gd name="connsiteY133-42828" fmla="*/ 1716481 h 2020169"/>
              <a:gd name="connsiteX134-42829" fmla="*/ 2259303 w 4011346"/>
              <a:gd name="connsiteY134-42830" fmla="*/ 1703132 h 2020169"/>
              <a:gd name="connsiteX135-42831" fmla="*/ 2262640 w 4011346"/>
              <a:gd name="connsiteY135-42832" fmla="*/ 1676434 h 2020169"/>
              <a:gd name="connsiteX136-42833" fmla="*/ 2282663 w 4011346"/>
              <a:gd name="connsiteY136-42834" fmla="*/ 1646399 h 2020169"/>
              <a:gd name="connsiteX137-42835" fmla="*/ 2299349 w 4011346"/>
              <a:gd name="connsiteY137-42836" fmla="*/ 1593004 h 2020169"/>
              <a:gd name="connsiteX138-42837" fmla="*/ 2282663 w 4011346"/>
              <a:gd name="connsiteY138-42838" fmla="*/ 1596341 h 2020169"/>
              <a:gd name="connsiteX139-42839" fmla="*/ 2312698 w 4011346"/>
              <a:gd name="connsiteY139-42840" fmla="*/ 1569643 h 2020169"/>
              <a:gd name="connsiteX140-42841" fmla="*/ 2339396 w 4011346"/>
              <a:gd name="connsiteY140-42842" fmla="*/ 1566306 h 2020169"/>
              <a:gd name="connsiteX141-42843" fmla="*/ 2396129 w 4011346"/>
              <a:gd name="connsiteY141-42844" fmla="*/ 1576317 h 2020169"/>
              <a:gd name="connsiteX142-42845" fmla="*/ 2436176 w 4011346"/>
              <a:gd name="connsiteY142-42846" fmla="*/ 1603015 h 2020169"/>
              <a:gd name="connsiteX143-42847" fmla="*/ 2462873 w 4011346"/>
              <a:gd name="connsiteY143-42848" fmla="*/ 1633050 h 2020169"/>
              <a:gd name="connsiteX144-42849" fmla="*/ 2469548 w 4011346"/>
              <a:gd name="connsiteY144-42850" fmla="*/ 1669760 h 2020169"/>
              <a:gd name="connsiteX145-42851" fmla="*/ 2476222 w 4011346"/>
              <a:gd name="connsiteY145-42852" fmla="*/ 1709807 h 2020169"/>
              <a:gd name="connsiteX146-42853" fmla="*/ 2486234 w 4011346"/>
              <a:gd name="connsiteY146-42854" fmla="*/ 1729830 h 2020169"/>
              <a:gd name="connsiteX147-42855" fmla="*/ 2529618 w 4011346"/>
              <a:gd name="connsiteY147-42856" fmla="*/ 1743179 h 2020169"/>
              <a:gd name="connsiteX148-42857" fmla="*/ 2549641 w 4011346"/>
              <a:gd name="connsiteY148-42858" fmla="*/ 1763202 h 2020169"/>
              <a:gd name="connsiteX149-42859" fmla="*/ 2562990 w 4011346"/>
              <a:gd name="connsiteY149-42860" fmla="*/ 1796574 h 2020169"/>
              <a:gd name="connsiteX150-42861" fmla="*/ 2586351 w 4011346"/>
              <a:gd name="connsiteY150-42862" fmla="*/ 1789900 h 2020169"/>
              <a:gd name="connsiteX151-42863" fmla="*/ 2606374 w 4011346"/>
              <a:gd name="connsiteY151-42864" fmla="*/ 1779888 h 2020169"/>
              <a:gd name="connsiteX152-42865" fmla="*/ 2639746 w 4011346"/>
              <a:gd name="connsiteY152-42866" fmla="*/ 1763202 h 2020169"/>
              <a:gd name="connsiteX153-42867" fmla="*/ 2643084 w 4011346"/>
              <a:gd name="connsiteY153-42868" fmla="*/ 1779888 h 2020169"/>
              <a:gd name="connsiteX154-42869" fmla="*/ 2626398 w 4011346"/>
              <a:gd name="connsiteY154-42870" fmla="*/ 1809923 h 2020169"/>
              <a:gd name="connsiteX155-42871" fmla="*/ 2616386 w 4011346"/>
              <a:gd name="connsiteY155-42872" fmla="*/ 1846633 h 2020169"/>
              <a:gd name="connsiteX156-42873" fmla="*/ 2603037 w 4011346"/>
              <a:gd name="connsiteY156-42874" fmla="*/ 1900028 h 2020169"/>
              <a:gd name="connsiteX157-42875" fmla="*/ 2579676 w 4011346"/>
              <a:gd name="connsiteY157-42876" fmla="*/ 1873331 h 2020169"/>
              <a:gd name="connsiteX158-42877" fmla="*/ 2552979 w 4011346"/>
              <a:gd name="connsiteY158-42878" fmla="*/ 1896691 h 2020169"/>
              <a:gd name="connsiteX159-42879" fmla="*/ 2559653 w 4011346"/>
              <a:gd name="connsiteY159-42880" fmla="*/ 1923389 h 2020169"/>
              <a:gd name="connsiteX160-42881" fmla="*/ 2559653 w 4011346"/>
              <a:gd name="connsiteY160-42882" fmla="*/ 1960098 h 2020169"/>
              <a:gd name="connsiteX161-42883" fmla="*/ 2549641 w 4011346"/>
              <a:gd name="connsiteY161-42884" fmla="*/ 1980122 h 2020169"/>
              <a:gd name="connsiteX162-42885" fmla="*/ 2589688 w 4011346"/>
              <a:gd name="connsiteY162-42886" fmla="*/ 1960098 h 2020169"/>
              <a:gd name="connsiteX163-42887" fmla="*/ 2626398 w 4011346"/>
              <a:gd name="connsiteY163-42888" fmla="*/ 1970110 h 2020169"/>
              <a:gd name="connsiteX164-42889" fmla="*/ 2653095 w 4011346"/>
              <a:gd name="connsiteY164-42890" fmla="*/ 1946750 h 2020169"/>
              <a:gd name="connsiteX165-42891" fmla="*/ 2683130 w 4011346"/>
              <a:gd name="connsiteY165-42892" fmla="*/ 1893354 h 2020169"/>
              <a:gd name="connsiteX166-42893" fmla="*/ 2753212 w 4011346"/>
              <a:gd name="connsiteY166-42894" fmla="*/ 1806586 h 2020169"/>
              <a:gd name="connsiteX167-42895" fmla="*/ 2783247 w 4011346"/>
              <a:gd name="connsiteY167-42896" fmla="*/ 1736504 h 2020169"/>
              <a:gd name="connsiteX168-42897" fmla="*/ 2803271 w 4011346"/>
              <a:gd name="connsiteY168-42898" fmla="*/ 1633050 h 2020169"/>
              <a:gd name="connsiteX169-42899" fmla="*/ 2793259 w 4011346"/>
              <a:gd name="connsiteY169-42900" fmla="*/ 1582992 h 2020169"/>
              <a:gd name="connsiteX170-42901" fmla="*/ 2769898 w 4011346"/>
              <a:gd name="connsiteY170-42902" fmla="*/ 1549620 h 2020169"/>
              <a:gd name="connsiteX171-42903" fmla="*/ 2726514 w 4011346"/>
              <a:gd name="connsiteY171-42904" fmla="*/ 1549620 h 2020169"/>
              <a:gd name="connsiteX172-42905" fmla="*/ 2699817 w 4011346"/>
              <a:gd name="connsiteY172-42906" fmla="*/ 1549620 h 2020169"/>
              <a:gd name="connsiteX173-42907" fmla="*/ 2683130 w 4011346"/>
              <a:gd name="connsiteY173-42908" fmla="*/ 1529596 h 2020169"/>
              <a:gd name="connsiteX174-42909" fmla="*/ 2669781 w 4011346"/>
              <a:gd name="connsiteY174-42910" fmla="*/ 1509573 h 2020169"/>
              <a:gd name="connsiteX175-42911" fmla="*/ 2763224 w 4011346"/>
              <a:gd name="connsiteY175-42912" fmla="*/ 1392770 h 2020169"/>
              <a:gd name="connsiteX176-42913" fmla="*/ 2846654 w 4011346"/>
              <a:gd name="connsiteY176-42914" fmla="*/ 1326026 h 2020169"/>
              <a:gd name="connsiteX177-42915" fmla="*/ 2890038 w 4011346"/>
              <a:gd name="connsiteY177-42916" fmla="*/ 1302665 h 2020169"/>
              <a:gd name="connsiteX178-42917" fmla="*/ 2933422 w 4011346"/>
              <a:gd name="connsiteY178-42918" fmla="*/ 1322688 h 2020169"/>
              <a:gd name="connsiteX179-42919" fmla="*/ 2950109 w 4011346"/>
              <a:gd name="connsiteY179-42920" fmla="*/ 1306002 h 2020169"/>
              <a:gd name="connsiteX180-42921" fmla="*/ 2993492 w 4011346"/>
              <a:gd name="connsiteY180-42922" fmla="*/ 1322688 h 2020169"/>
              <a:gd name="connsiteX181-42923" fmla="*/ 3006841 w 4011346"/>
              <a:gd name="connsiteY181-42924" fmla="*/ 1289316 h 2020169"/>
              <a:gd name="connsiteX182-42925" fmla="*/ 3053563 w 4011346"/>
              <a:gd name="connsiteY182-42926" fmla="*/ 1299328 h 2020169"/>
              <a:gd name="connsiteX183-42927" fmla="*/ 3070249 w 4011346"/>
              <a:gd name="connsiteY183-42928" fmla="*/ 1316014 h 2020169"/>
              <a:gd name="connsiteX184-42929" fmla="*/ 3060237 w 4011346"/>
              <a:gd name="connsiteY184-42930" fmla="*/ 1336037 h 2020169"/>
              <a:gd name="connsiteX185-42931" fmla="*/ 3123644 w 4011346"/>
              <a:gd name="connsiteY185-42932" fmla="*/ 1319351 h 2020169"/>
              <a:gd name="connsiteX186-42933" fmla="*/ 3140330 w 4011346"/>
              <a:gd name="connsiteY186-42934" fmla="*/ 1306002 h 2020169"/>
              <a:gd name="connsiteX187-42935" fmla="*/ 3123644 w 4011346"/>
              <a:gd name="connsiteY187-42936" fmla="*/ 1292653 h 2020169"/>
              <a:gd name="connsiteX188-42937" fmla="*/ 3143668 w 4011346"/>
              <a:gd name="connsiteY188-42938" fmla="*/ 1252607 h 2020169"/>
              <a:gd name="connsiteX189-42939" fmla="*/ 3190389 w 4011346"/>
              <a:gd name="connsiteY189-42940" fmla="*/ 1182525 h 2020169"/>
              <a:gd name="connsiteX190-42941" fmla="*/ 3233773 w 4011346"/>
              <a:gd name="connsiteY190-42942" fmla="*/ 1179188 h 2020169"/>
              <a:gd name="connsiteX191-42943" fmla="*/ 3273819 w 4011346"/>
              <a:gd name="connsiteY191-42944" fmla="*/ 1189199 h 2020169"/>
              <a:gd name="connsiteX192-42945" fmla="*/ 3277157 w 4011346"/>
              <a:gd name="connsiteY192-42946" fmla="*/ 1245932 h 2020169"/>
              <a:gd name="connsiteX193-42947" fmla="*/ 3320541 w 4011346"/>
              <a:gd name="connsiteY193-42948" fmla="*/ 1202548 h 2020169"/>
              <a:gd name="connsiteX194-42949" fmla="*/ 3343901 w 4011346"/>
              <a:gd name="connsiteY194-42950" fmla="*/ 1185862 h 2020169"/>
              <a:gd name="connsiteX195-42951" fmla="*/ 3350576 w 4011346"/>
              <a:gd name="connsiteY195-42952" fmla="*/ 1152490 h 2020169"/>
              <a:gd name="connsiteX196-42953" fmla="*/ 3377273 w 4011346"/>
              <a:gd name="connsiteY196-42954" fmla="*/ 1135804 h 2020169"/>
              <a:gd name="connsiteX197-42955" fmla="*/ 3407309 w 4011346"/>
              <a:gd name="connsiteY197-42956" fmla="*/ 1145815 h 2020169"/>
              <a:gd name="connsiteX198-42957" fmla="*/ 3373936 w 4011346"/>
              <a:gd name="connsiteY198-42958" fmla="*/ 1175850 h 2020169"/>
              <a:gd name="connsiteX199-42959" fmla="*/ 3360587 w 4011346"/>
              <a:gd name="connsiteY199-42960" fmla="*/ 1225909 h 2020169"/>
              <a:gd name="connsiteX200-42961" fmla="*/ 3323878 w 4011346"/>
              <a:gd name="connsiteY200-42962" fmla="*/ 1265955 h 2020169"/>
              <a:gd name="connsiteX201-42963" fmla="*/ 3210412 w 4011346"/>
              <a:gd name="connsiteY201-42964" fmla="*/ 1362735 h 2020169"/>
              <a:gd name="connsiteX202-42965" fmla="*/ 3163691 w 4011346"/>
              <a:gd name="connsiteY202-42966" fmla="*/ 1432817 h 2020169"/>
              <a:gd name="connsiteX203-42967" fmla="*/ 3160354 w 4011346"/>
              <a:gd name="connsiteY203-42968" fmla="*/ 1506236 h 2020169"/>
              <a:gd name="connsiteX204-42969" fmla="*/ 3170365 w 4011346"/>
              <a:gd name="connsiteY204-42970" fmla="*/ 1596341 h 2020169"/>
              <a:gd name="connsiteX205-42971" fmla="*/ 3190389 w 4011346"/>
              <a:gd name="connsiteY205-42972" fmla="*/ 1659748 h 2020169"/>
              <a:gd name="connsiteX206-42973" fmla="*/ 3217087 w 4011346"/>
              <a:gd name="connsiteY206-42974" fmla="*/ 1649736 h 2020169"/>
              <a:gd name="connsiteX207-42975" fmla="*/ 3240447 w 4011346"/>
              <a:gd name="connsiteY207-42976" fmla="*/ 1582992 h 2020169"/>
              <a:gd name="connsiteX208-42977" fmla="*/ 3270482 w 4011346"/>
              <a:gd name="connsiteY208-42978" fmla="*/ 1579655 h 2020169"/>
              <a:gd name="connsiteX209-42979" fmla="*/ 3287168 w 4011346"/>
              <a:gd name="connsiteY209-42980" fmla="*/ 1519585 h 2020169"/>
              <a:gd name="connsiteX210-42981" fmla="*/ 3313866 w 4011346"/>
              <a:gd name="connsiteY210-42982" fmla="*/ 1509573 h 2020169"/>
              <a:gd name="connsiteX211-42983" fmla="*/ 3313866 w 4011346"/>
              <a:gd name="connsiteY211-42984" fmla="*/ 1479538 h 2020169"/>
              <a:gd name="connsiteX212-42985" fmla="*/ 3337227 w 4011346"/>
              <a:gd name="connsiteY212-42986" fmla="*/ 1442828 h 2020169"/>
              <a:gd name="connsiteX213-42987" fmla="*/ 3330552 w 4011346"/>
              <a:gd name="connsiteY213-42988" fmla="*/ 1399444 h 2020169"/>
              <a:gd name="connsiteX214-42989" fmla="*/ 3333890 w 4011346"/>
              <a:gd name="connsiteY214-42990" fmla="*/ 1369409 h 2020169"/>
              <a:gd name="connsiteX215-42991" fmla="*/ 3323878 w 4011346"/>
              <a:gd name="connsiteY215-42992" fmla="*/ 1359398 h 2020169"/>
              <a:gd name="connsiteX216-42993" fmla="*/ 3363925 w 4011346"/>
              <a:gd name="connsiteY216-42994" fmla="*/ 1272630 h 2020169"/>
              <a:gd name="connsiteX217-42995" fmla="*/ 3383948 w 4011346"/>
              <a:gd name="connsiteY217-42996" fmla="*/ 1282642 h 2020169"/>
              <a:gd name="connsiteX218-42997" fmla="*/ 3410646 w 4011346"/>
              <a:gd name="connsiteY218-42998" fmla="*/ 1255944 h 2020169"/>
              <a:gd name="connsiteX219-42999" fmla="*/ 3420657 w 4011346"/>
              <a:gd name="connsiteY219-43000" fmla="*/ 1282642 h 2020169"/>
              <a:gd name="connsiteX220-43001" fmla="*/ 3447355 w 4011346"/>
              <a:gd name="connsiteY220-43002" fmla="*/ 1265955 h 2020169"/>
              <a:gd name="connsiteX221-43003" fmla="*/ 3477390 w 4011346"/>
              <a:gd name="connsiteY221-43004" fmla="*/ 1255944 h 2020169"/>
              <a:gd name="connsiteX222-43005" fmla="*/ 3514100 w 4011346"/>
              <a:gd name="connsiteY222-43006" fmla="*/ 1282642 h 2020169"/>
              <a:gd name="connsiteX223-43007" fmla="*/ 3574170 w 4011346"/>
              <a:gd name="connsiteY223-43008" fmla="*/ 1215897 h 2020169"/>
              <a:gd name="connsiteX224-43009" fmla="*/ 3637577 w 4011346"/>
              <a:gd name="connsiteY224-43010" fmla="*/ 1169176 h 2020169"/>
              <a:gd name="connsiteX225-43011" fmla="*/ 3690973 w 4011346"/>
              <a:gd name="connsiteY225-43012" fmla="*/ 1132466 h 2020169"/>
              <a:gd name="connsiteX226-43013" fmla="*/ 3741031 w 4011346"/>
              <a:gd name="connsiteY226-43014" fmla="*/ 1159164 h 2020169"/>
              <a:gd name="connsiteX227-43015" fmla="*/ 3751043 w 4011346"/>
              <a:gd name="connsiteY227-43016" fmla="*/ 1132466 h 2020169"/>
              <a:gd name="connsiteX228-43017" fmla="*/ 3727682 w 4011346"/>
              <a:gd name="connsiteY228-43018" fmla="*/ 1065722 h 2020169"/>
              <a:gd name="connsiteX229-43019" fmla="*/ 3700984 w 4011346"/>
              <a:gd name="connsiteY229-43020" fmla="*/ 1049036 h 2020169"/>
              <a:gd name="connsiteX230-43021" fmla="*/ 3697647 w 4011346"/>
              <a:gd name="connsiteY230-43022" fmla="*/ 1019001 h 2020169"/>
              <a:gd name="connsiteX231-43023" fmla="*/ 3751043 w 4011346"/>
              <a:gd name="connsiteY231-43024" fmla="*/ 1025675 h 2020169"/>
              <a:gd name="connsiteX232-43025" fmla="*/ 3774403 w 4011346"/>
              <a:gd name="connsiteY232-43026" fmla="*/ 982291 h 2020169"/>
              <a:gd name="connsiteX233-43027" fmla="*/ 3767729 w 4011346"/>
              <a:gd name="connsiteY233-43028" fmla="*/ 955593 h 2020169"/>
              <a:gd name="connsiteX234-43029" fmla="*/ 3794427 w 4011346"/>
              <a:gd name="connsiteY234-43030" fmla="*/ 922221 h 2020169"/>
              <a:gd name="connsiteX235-43031" fmla="*/ 3804438 w 4011346"/>
              <a:gd name="connsiteY235-43032" fmla="*/ 965605 h 2020169"/>
              <a:gd name="connsiteX236-43033" fmla="*/ 3827799 w 4011346"/>
              <a:gd name="connsiteY236-43034" fmla="*/ 982291 h 2020169"/>
              <a:gd name="connsiteX237-43035" fmla="*/ 3874520 w 4011346"/>
              <a:gd name="connsiteY237-43036" fmla="*/ 1002315 h 2020169"/>
              <a:gd name="connsiteX238-43037" fmla="*/ 3894544 w 4011346"/>
              <a:gd name="connsiteY238-43038" fmla="*/ 1029012 h 2020169"/>
              <a:gd name="connsiteX239-43039" fmla="*/ 3941265 w 4011346"/>
              <a:gd name="connsiteY239-43040" fmla="*/ 1052373 h 2020169"/>
              <a:gd name="connsiteX240-43041" fmla="*/ 3947939 w 4011346"/>
              <a:gd name="connsiteY240-43042" fmla="*/ 1039024 h 2020169"/>
              <a:gd name="connsiteX241-43043" fmla="*/ 3957951 w 4011346"/>
              <a:gd name="connsiteY241-43044" fmla="*/ 975617 h 2020169"/>
              <a:gd name="connsiteX242-43045" fmla="*/ 4004672 w 4011346"/>
              <a:gd name="connsiteY242-43046" fmla="*/ 968942 h 2020169"/>
              <a:gd name="connsiteX243-43047" fmla="*/ 4011346 w 4011346"/>
              <a:gd name="connsiteY243-43048" fmla="*/ 935570 h 2020169"/>
              <a:gd name="connsiteX244-43049" fmla="*/ 3967963 w 4011346"/>
              <a:gd name="connsiteY244-43050" fmla="*/ 898861 h 2020169"/>
              <a:gd name="connsiteX245-43051" fmla="*/ 3921241 w 4011346"/>
              <a:gd name="connsiteY245-43052" fmla="*/ 882174 h 2020169"/>
              <a:gd name="connsiteX246-43053" fmla="*/ 3907892 w 4011346"/>
              <a:gd name="connsiteY246-43054" fmla="*/ 885512 h 2020169"/>
              <a:gd name="connsiteX247-43055" fmla="*/ 3907892 w 4011346"/>
              <a:gd name="connsiteY247-43056" fmla="*/ 918884 h 2020169"/>
              <a:gd name="connsiteX248-43057" fmla="*/ 3887869 w 4011346"/>
              <a:gd name="connsiteY248-43058" fmla="*/ 912209 h 2020169"/>
              <a:gd name="connsiteX249-43059" fmla="*/ 3874520 w 4011346"/>
              <a:gd name="connsiteY249-43060" fmla="*/ 858814 h 2020169"/>
              <a:gd name="connsiteX250-43061" fmla="*/ 3817787 w 4011346"/>
              <a:gd name="connsiteY250-43062" fmla="*/ 795407 h 2020169"/>
              <a:gd name="connsiteX251-43063" fmla="*/ 3717671 w 4011346"/>
              <a:gd name="connsiteY251-43064" fmla="*/ 718650 h 2020169"/>
              <a:gd name="connsiteX252-43065" fmla="*/ 3664275 w 4011346"/>
              <a:gd name="connsiteY252-43066" fmla="*/ 698627 h 2020169"/>
              <a:gd name="connsiteX253-43067" fmla="*/ 3584181 w 4011346"/>
              <a:gd name="connsiteY253-43068" fmla="*/ 691953 h 2020169"/>
              <a:gd name="connsiteX254-43069" fmla="*/ 3520774 w 4011346"/>
              <a:gd name="connsiteY254-43070" fmla="*/ 675266 h 2020169"/>
              <a:gd name="connsiteX255-43071" fmla="*/ 3530786 w 4011346"/>
              <a:gd name="connsiteY255-43072" fmla="*/ 715313 h 2020169"/>
              <a:gd name="connsiteX256-43073" fmla="*/ 3537460 w 4011346"/>
              <a:gd name="connsiteY256-43074" fmla="*/ 742011 h 2020169"/>
              <a:gd name="connsiteX257-43075" fmla="*/ 3507425 w 4011346"/>
              <a:gd name="connsiteY257-43076" fmla="*/ 765371 h 2020169"/>
              <a:gd name="connsiteX258-43077" fmla="*/ 3477390 w 4011346"/>
              <a:gd name="connsiteY258-43078" fmla="*/ 738674 h 2020169"/>
              <a:gd name="connsiteX259-43079" fmla="*/ 3477390 w 4011346"/>
              <a:gd name="connsiteY259-43080" fmla="*/ 718650 h 2020169"/>
              <a:gd name="connsiteX260-43081" fmla="*/ 3504088 w 4011346"/>
              <a:gd name="connsiteY260-43082" fmla="*/ 698627 h 2020169"/>
              <a:gd name="connsiteX261-43083" fmla="*/ 3467379 w 4011346"/>
              <a:gd name="connsiteY261-43084" fmla="*/ 685278 h 2020169"/>
              <a:gd name="connsiteX262-43085" fmla="*/ 3450692 w 4011346"/>
              <a:gd name="connsiteY262-43086" fmla="*/ 711976 h 2020169"/>
              <a:gd name="connsiteX263-43087" fmla="*/ 3440681 w 4011346"/>
              <a:gd name="connsiteY263-43088" fmla="*/ 725325 h 2020169"/>
              <a:gd name="connsiteX264-43089" fmla="*/ 3357250 w 4011346"/>
              <a:gd name="connsiteY264-43090" fmla="*/ 711976 h 2020169"/>
              <a:gd name="connsiteX265-43091" fmla="*/ 3297180 w 4011346"/>
              <a:gd name="connsiteY265-43092" fmla="*/ 718650 h 2020169"/>
              <a:gd name="connsiteX266-43093" fmla="*/ 3267145 w 4011346"/>
              <a:gd name="connsiteY266-43094" fmla="*/ 695290 h 2020169"/>
              <a:gd name="connsiteX267-43095" fmla="*/ 3267145 w 4011346"/>
              <a:gd name="connsiteY267-43096" fmla="*/ 658580 h 2020169"/>
              <a:gd name="connsiteX268-43097" fmla="*/ 3203738 w 4011346"/>
              <a:gd name="connsiteY268-43098" fmla="*/ 601847 h 2020169"/>
              <a:gd name="connsiteX269-43099" fmla="*/ 3076923 w 4011346"/>
              <a:gd name="connsiteY269-43100" fmla="*/ 608522 h 2020169"/>
              <a:gd name="connsiteX270-43101" fmla="*/ 3043551 w 4011346"/>
              <a:gd name="connsiteY270-43102" fmla="*/ 585161 h 2020169"/>
              <a:gd name="connsiteX271-43103" fmla="*/ 3000167 w 4011346"/>
              <a:gd name="connsiteY271-43104" fmla="*/ 538440 h 2020169"/>
              <a:gd name="connsiteX272-43105" fmla="*/ 3013516 w 4011346"/>
              <a:gd name="connsiteY272-43106" fmla="*/ 531766 h 2020169"/>
              <a:gd name="connsiteX273-43107" fmla="*/ 3000167 w 4011346"/>
              <a:gd name="connsiteY273-43108" fmla="*/ 511742 h 2020169"/>
              <a:gd name="connsiteX274-43109" fmla="*/ 2970132 w 4011346"/>
              <a:gd name="connsiteY274-43110" fmla="*/ 508405 h 2020169"/>
              <a:gd name="connsiteX275-43111" fmla="*/ 2920073 w 4011346"/>
              <a:gd name="connsiteY275-43112" fmla="*/ 555126 h 2020169"/>
              <a:gd name="connsiteX276-43113" fmla="*/ 2920073 w 4011346"/>
              <a:gd name="connsiteY276-43114" fmla="*/ 555126 h 2020169"/>
              <a:gd name="connsiteX277-43115" fmla="*/ 2916736 w 4011346"/>
              <a:gd name="connsiteY277-43116" fmla="*/ 505068 h 2020169"/>
              <a:gd name="connsiteX278-43117" fmla="*/ 2936760 w 4011346"/>
              <a:gd name="connsiteY278-43118" fmla="*/ 501731 h 2020169"/>
              <a:gd name="connsiteX279-43119" fmla="*/ 2866678 w 4011346"/>
              <a:gd name="connsiteY279-43120" fmla="*/ 471696 h 2020169"/>
              <a:gd name="connsiteX280-43121" fmla="*/ 2813282 w 4011346"/>
              <a:gd name="connsiteY280-43122" fmla="*/ 468358 h 2020169"/>
              <a:gd name="connsiteX281-43123" fmla="*/ 2793259 w 4011346"/>
              <a:gd name="connsiteY281-43124" fmla="*/ 491719 h 2020169"/>
              <a:gd name="connsiteX282-43125" fmla="*/ 2743200 w 4011346"/>
              <a:gd name="connsiteY282-43126" fmla="*/ 501731 h 2020169"/>
              <a:gd name="connsiteX283-43127" fmla="*/ 2786584 w 4011346"/>
              <a:gd name="connsiteY283-43128" fmla="*/ 511742 h 2020169"/>
              <a:gd name="connsiteX284-43129" fmla="*/ 2763224 w 4011346"/>
              <a:gd name="connsiteY284-43130" fmla="*/ 531766 h 2020169"/>
              <a:gd name="connsiteX285-43131" fmla="*/ 2769898 w 4011346"/>
              <a:gd name="connsiteY285-43132" fmla="*/ 581824 h 2020169"/>
              <a:gd name="connsiteX286-43133" fmla="*/ 2749875 w 4011346"/>
              <a:gd name="connsiteY286-43134" fmla="*/ 565138 h 2020169"/>
              <a:gd name="connsiteX287-43135" fmla="*/ 2733189 w 4011346"/>
              <a:gd name="connsiteY287-43136" fmla="*/ 578487 h 2020169"/>
              <a:gd name="connsiteX288-43137" fmla="*/ 2666444 w 4011346"/>
              <a:gd name="connsiteY288-43138" fmla="*/ 568475 h 2020169"/>
              <a:gd name="connsiteX289-43139" fmla="*/ 2636409 w 4011346"/>
              <a:gd name="connsiteY289-43140" fmla="*/ 578487 h 2020169"/>
              <a:gd name="connsiteX290-43141" fmla="*/ 2603037 w 4011346"/>
              <a:gd name="connsiteY290-43142" fmla="*/ 538440 h 2020169"/>
              <a:gd name="connsiteX291-43143" fmla="*/ 2569665 w 4011346"/>
              <a:gd name="connsiteY291-43144" fmla="*/ 621871 h 2020169"/>
              <a:gd name="connsiteX292-43145" fmla="*/ 2552979 w 4011346"/>
              <a:gd name="connsiteY292-43146" fmla="*/ 641894 h 2020169"/>
              <a:gd name="connsiteX293-43147" fmla="*/ 2469548 w 4011346"/>
              <a:gd name="connsiteY293-43148" fmla="*/ 505068 h 2020169"/>
              <a:gd name="connsiteX294-43149" fmla="*/ 2446187 w 4011346"/>
              <a:gd name="connsiteY294-43150" fmla="*/ 521754 h 2020169"/>
              <a:gd name="connsiteX295-43151" fmla="*/ 2442850 w 4011346"/>
              <a:gd name="connsiteY295-43152" fmla="*/ 488382 h 2020169"/>
              <a:gd name="connsiteX296-43153" fmla="*/ 2449525 w 4011346"/>
              <a:gd name="connsiteY296-43154" fmla="*/ 418300 h 2020169"/>
              <a:gd name="connsiteX297-43155" fmla="*/ 2386117 w 4011346"/>
              <a:gd name="connsiteY297-43156" fmla="*/ 391602 h 2020169"/>
              <a:gd name="connsiteX298-43157" fmla="*/ 2369431 w 4011346"/>
              <a:gd name="connsiteY298-43158" fmla="*/ 431649 h 2020169"/>
              <a:gd name="connsiteX299-43159" fmla="*/ 2379443 w 4011346"/>
              <a:gd name="connsiteY299-43160" fmla="*/ 455009 h 2020169"/>
              <a:gd name="connsiteX300-43161" fmla="*/ 2376106 w 4011346"/>
              <a:gd name="connsiteY300-43162" fmla="*/ 475033 h 2020169"/>
              <a:gd name="connsiteX301-43163" fmla="*/ 2352745 w 4011346"/>
              <a:gd name="connsiteY301-43164" fmla="*/ 451672 h 2020169"/>
              <a:gd name="connsiteX302-43165" fmla="*/ 2316036 w 4011346"/>
              <a:gd name="connsiteY302-43166" fmla="*/ 458347 h 2020169"/>
              <a:gd name="connsiteX303-43167" fmla="*/ 2272652 w 4011346"/>
              <a:gd name="connsiteY303-43168" fmla="*/ 444998 h 2020169"/>
              <a:gd name="connsiteX304-43169" fmla="*/ 2245954 w 4011346"/>
              <a:gd name="connsiteY304-43170" fmla="*/ 404951 h 2020169"/>
              <a:gd name="connsiteX305-43171" fmla="*/ 2209244 w 4011346"/>
              <a:gd name="connsiteY305-43172" fmla="*/ 401614 h 2020169"/>
              <a:gd name="connsiteX306-43173" fmla="*/ 2159186 w 4011346"/>
              <a:gd name="connsiteY306-43174" fmla="*/ 391602 h 2020169"/>
              <a:gd name="connsiteX307-43175" fmla="*/ 2132488 w 4011346"/>
              <a:gd name="connsiteY307-43176" fmla="*/ 408288 h 2020169"/>
              <a:gd name="connsiteX308-43177" fmla="*/ 2115802 w 4011346"/>
              <a:gd name="connsiteY308-43178" fmla="*/ 421637 h 2020169"/>
              <a:gd name="connsiteX309-43179" fmla="*/ 2115802 w 4011346"/>
              <a:gd name="connsiteY309-43180" fmla="*/ 391602 h 2020169"/>
              <a:gd name="connsiteX310-43181" fmla="*/ 2082430 w 4011346"/>
              <a:gd name="connsiteY310-43182" fmla="*/ 388265 h 2020169"/>
              <a:gd name="connsiteX311-43183" fmla="*/ 2045720 w 4011346"/>
              <a:gd name="connsiteY311-43184" fmla="*/ 361567 h 2020169"/>
              <a:gd name="connsiteX312-43185" fmla="*/ 2025697 w 4011346"/>
              <a:gd name="connsiteY312-43186" fmla="*/ 391602 h 2020169"/>
              <a:gd name="connsiteX313-43187" fmla="*/ 2055732 w 4011346"/>
              <a:gd name="connsiteY313-43188" fmla="*/ 388265 h 2020169"/>
              <a:gd name="connsiteX314-43189" fmla="*/ 2045720 w 4011346"/>
              <a:gd name="connsiteY314-43190" fmla="*/ 414963 h 2020169"/>
              <a:gd name="connsiteX315-43191" fmla="*/ 1988987 w 4011346"/>
              <a:gd name="connsiteY315-43192" fmla="*/ 434986 h 2020169"/>
              <a:gd name="connsiteX316-43193" fmla="*/ 1935592 w 4011346"/>
              <a:gd name="connsiteY316-43194" fmla="*/ 444998 h 2020169"/>
              <a:gd name="connsiteX317-43195" fmla="*/ 1995662 w 4011346"/>
              <a:gd name="connsiteY317-43196" fmla="*/ 388265 h 2020169"/>
              <a:gd name="connsiteX318-43197" fmla="*/ 2055732 w 4011346"/>
              <a:gd name="connsiteY318-43198" fmla="*/ 318183 h 2020169"/>
              <a:gd name="connsiteX319-43199" fmla="*/ 2055732 w 4011346"/>
              <a:gd name="connsiteY319-43200" fmla="*/ 318183 h 2020169"/>
              <a:gd name="connsiteX320-43201" fmla="*/ 2129860 w 4011346"/>
              <a:gd name="connsiteY320-43202" fmla="*/ 248603 h 2020169"/>
              <a:gd name="connsiteX321-43203" fmla="*/ 2127003 w 4011346"/>
              <a:gd name="connsiteY321-43204" fmla="*/ 174309 h 2020169"/>
              <a:gd name="connsiteX322-43205" fmla="*/ 2092713 w 4011346"/>
              <a:gd name="connsiteY322-43206" fmla="*/ 105729 h 2020169"/>
              <a:gd name="connsiteX323-43207" fmla="*/ 1952696 w 4011346"/>
              <a:gd name="connsiteY323-43208" fmla="*/ 137160 h 2020169"/>
              <a:gd name="connsiteX324-43209" fmla="*/ 1961267 w 4011346"/>
              <a:gd name="connsiteY324-43210" fmla="*/ 82869 h 2020169"/>
              <a:gd name="connsiteX325-43211" fmla="*/ 1955552 w 4011346"/>
              <a:gd name="connsiteY325-43212" fmla="*/ 65725 h 2020169"/>
              <a:gd name="connsiteX326-43213" fmla="*/ 1895546 w 4011346"/>
              <a:gd name="connsiteY326-43214" fmla="*/ 60008 h 2020169"/>
              <a:gd name="connsiteX327-43215" fmla="*/ 1926978 w 4011346"/>
              <a:gd name="connsiteY327-43216" fmla="*/ 31434 h 2020169"/>
              <a:gd name="connsiteX328-43217" fmla="*/ 1909833 w 4011346"/>
              <a:gd name="connsiteY328-43218" fmla="*/ 0 h 2020169"/>
              <a:gd name="connsiteX329-43219" fmla="*/ 1877440 w 4011346"/>
              <a:gd name="connsiteY329-43220" fmla="*/ 3067 h 2020169"/>
              <a:gd name="connsiteX330-43221" fmla="*/ 1835474 w 4011346"/>
              <a:gd name="connsiteY330-43222" fmla="*/ 41195 h 2020169"/>
              <a:gd name="connsiteX331-43223" fmla="*/ 1818788 w 4011346"/>
              <a:gd name="connsiteY331-43224" fmla="*/ 81242 h 2020169"/>
              <a:gd name="connsiteX332-43225" fmla="*/ 1838813 w 4011346"/>
              <a:gd name="connsiteY332-43226" fmla="*/ 134636 h 2020169"/>
              <a:gd name="connsiteX333-43227" fmla="*/ 1782079 w 4011346"/>
              <a:gd name="connsiteY333-43228" fmla="*/ 121287 h 2020169"/>
              <a:gd name="connsiteX334-43229" fmla="*/ 1768731 w 4011346"/>
              <a:gd name="connsiteY334-43230" fmla="*/ 168009 h 2020169"/>
              <a:gd name="connsiteX335-43231" fmla="*/ 1705322 w 4011346"/>
              <a:gd name="connsiteY335-43232" fmla="*/ 191369 h 2020169"/>
              <a:gd name="connsiteX336-43233" fmla="*/ 1685300 w 4011346"/>
              <a:gd name="connsiteY336-43234" fmla="*/ 164671 h 2020169"/>
              <a:gd name="connsiteX337-43235" fmla="*/ 1615218 w 4011346"/>
              <a:gd name="connsiteY337-43236" fmla="*/ 168009 h 2020169"/>
              <a:gd name="connsiteX338-43237" fmla="*/ 1638579 w 4011346"/>
              <a:gd name="connsiteY338-43238" fmla="*/ 198044 h 2020169"/>
              <a:gd name="connsiteX339-43239" fmla="*/ 1528449 w 4011346"/>
              <a:gd name="connsiteY339-43240" fmla="*/ 224740 h 2020169"/>
              <a:gd name="connsiteX340-43241" fmla="*/ 1465043 w 4011346"/>
              <a:gd name="connsiteY340-43242" fmla="*/ 308171 h 2020169"/>
              <a:gd name="connsiteX341-43243" fmla="*/ 1448357 w 4011346"/>
              <a:gd name="connsiteY341-43244" fmla="*/ 334869 h 2020169"/>
              <a:gd name="connsiteX342-43245" fmla="*/ 1481729 w 4011346"/>
              <a:gd name="connsiteY342-43246" fmla="*/ 368242 h 2020169"/>
              <a:gd name="connsiteX343-43247" fmla="*/ 1481729 w 4011346"/>
              <a:gd name="connsiteY343-43248" fmla="*/ 398277 h 2020169"/>
              <a:gd name="connsiteX344-43249" fmla="*/ 1458368 w 4011346"/>
              <a:gd name="connsiteY344-43250" fmla="*/ 401614 h 2020169"/>
              <a:gd name="connsiteX345-43251" fmla="*/ 1458368 w 4011346"/>
              <a:gd name="connsiteY345-43252" fmla="*/ 381590 h 2020169"/>
              <a:gd name="connsiteX346-43253" fmla="*/ 1418322 w 4011346"/>
              <a:gd name="connsiteY346-43254" fmla="*/ 391602 h 2020169"/>
              <a:gd name="connsiteX347-43255" fmla="*/ 1368263 w 4011346"/>
              <a:gd name="connsiteY347-43256" fmla="*/ 398277 h 2020169"/>
              <a:gd name="connsiteX348-43257" fmla="*/ 1321542 w 4011346"/>
              <a:gd name="connsiteY348-43258" fmla="*/ 404951 h 2020169"/>
              <a:gd name="connsiteX349-43259" fmla="*/ 1318205 w 4011346"/>
              <a:gd name="connsiteY349-43260" fmla="*/ 491719 h 2020169"/>
              <a:gd name="connsiteX350-43261" fmla="*/ 1358252 w 4011346"/>
              <a:gd name="connsiteY350-43262" fmla="*/ 515080 h 2020169"/>
              <a:gd name="connsiteX351-43263" fmla="*/ 1374938 w 4011346"/>
              <a:gd name="connsiteY351-43264" fmla="*/ 545115 h 2020169"/>
              <a:gd name="connsiteX352-43265" fmla="*/ 1384949 w 4011346"/>
              <a:gd name="connsiteY352-43266" fmla="*/ 568475 h 2020169"/>
              <a:gd name="connsiteX353-43267" fmla="*/ 1394961 w 4011346"/>
              <a:gd name="connsiteY353-43268" fmla="*/ 618534 h 2020169"/>
              <a:gd name="connsiteX354-43269" fmla="*/ 1384949 w 4011346"/>
              <a:gd name="connsiteY354-43270" fmla="*/ 648569 h 2020169"/>
              <a:gd name="connsiteX355-43271" fmla="*/ 1358252 w 4011346"/>
              <a:gd name="connsiteY355-43272" fmla="*/ 615196 h 2020169"/>
              <a:gd name="connsiteX356-43273" fmla="*/ 1361589 w 4011346"/>
              <a:gd name="connsiteY356-43274" fmla="*/ 585161 h 2020169"/>
              <a:gd name="connsiteX357-43275" fmla="*/ 1351577 w 4011346"/>
              <a:gd name="connsiteY357-43276" fmla="*/ 545115 h 2020169"/>
              <a:gd name="connsiteX358-43277" fmla="*/ 1328217 w 4011346"/>
              <a:gd name="connsiteY358-43278" fmla="*/ 551789 h 2020169"/>
              <a:gd name="connsiteX359-43279" fmla="*/ 1281495 w 4011346"/>
              <a:gd name="connsiteY359-43280" fmla="*/ 515080 h 2020169"/>
              <a:gd name="connsiteX360-43281" fmla="*/ 1241449 w 4011346"/>
              <a:gd name="connsiteY360-43282" fmla="*/ 511742 h 2020169"/>
              <a:gd name="connsiteX361-43283" fmla="*/ 1241449 w 4011346"/>
              <a:gd name="connsiteY361-43284" fmla="*/ 558463 h 2020169"/>
              <a:gd name="connsiteX362-43285" fmla="*/ 1201402 w 4011346"/>
              <a:gd name="connsiteY362-43286" fmla="*/ 538440 h 2020169"/>
              <a:gd name="connsiteX363-43287" fmla="*/ 1228100 w 4011346"/>
              <a:gd name="connsiteY363-43288" fmla="*/ 588498 h 2020169"/>
              <a:gd name="connsiteX364-43289" fmla="*/ 1258135 w 4011346"/>
              <a:gd name="connsiteY364-43290" fmla="*/ 598510 h 2020169"/>
              <a:gd name="connsiteX365-43291" fmla="*/ 1258135 w 4011346"/>
              <a:gd name="connsiteY365-43292" fmla="*/ 618534 h 2020169"/>
              <a:gd name="connsiteX366-43293" fmla="*/ 1198065 w 4011346"/>
              <a:gd name="connsiteY366-43294" fmla="*/ 595173 h 2020169"/>
              <a:gd name="connsiteX367-43295" fmla="*/ 1181379 w 4011346"/>
              <a:gd name="connsiteY367-43296" fmla="*/ 595173 h 2020169"/>
              <a:gd name="connsiteX368-43297" fmla="*/ 1178041 w 4011346"/>
              <a:gd name="connsiteY368-43298" fmla="*/ 551789 h 2020169"/>
              <a:gd name="connsiteX369-43299" fmla="*/ 1171367 w 4011346"/>
              <a:gd name="connsiteY369-43300" fmla="*/ 465021 h 2020169"/>
              <a:gd name="connsiteX370-43301" fmla="*/ 1161355 w 4011346"/>
              <a:gd name="connsiteY370-43302" fmla="*/ 535103 h 2020169"/>
              <a:gd name="connsiteX371-43303" fmla="*/ 1137995 w 4011346"/>
              <a:gd name="connsiteY371-43304" fmla="*/ 565138 h 2020169"/>
              <a:gd name="connsiteX372-43305" fmla="*/ 1158018 w 4011346"/>
              <a:gd name="connsiteY372-43306" fmla="*/ 611859 h 2020169"/>
              <a:gd name="connsiteX373-43307" fmla="*/ 1158018 w 4011346"/>
              <a:gd name="connsiteY373-43308" fmla="*/ 645231 h 2020169"/>
              <a:gd name="connsiteX374-43309" fmla="*/ 1141332 w 4011346"/>
              <a:gd name="connsiteY374-43310" fmla="*/ 695290 h 2020169"/>
              <a:gd name="connsiteX375-43311" fmla="*/ 1154681 w 4011346"/>
              <a:gd name="connsiteY375-43312" fmla="*/ 728662 h 2020169"/>
              <a:gd name="connsiteX376-43313" fmla="*/ 1184716 w 4011346"/>
              <a:gd name="connsiteY376-43314" fmla="*/ 735336 h 2020169"/>
              <a:gd name="connsiteX377-43315" fmla="*/ 1221425 w 4011346"/>
              <a:gd name="connsiteY377-43316" fmla="*/ 742011 h 2020169"/>
              <a:gd name="connsiteX378-43317" fmla="*/ 1241449 w 4011346"/>
              <a:gd name="connsiteY378-43318" fmla="*/ 765371 h 2020169"/>
              <a:gd name="connsiteX379-43319" fmla="*/ 1258135 w 4011346"/>
              <a:gd name="connsiteY379-43320" fmla="*/ 808755 h 2020169"/>
              <a:gd name="connsiteX380-43321" fmla="*/ 1258135 w 4011346"/>
              <a:gd name="connsiteY380-43322" fmla="*/ 808755 h 2020169"/>
              <a:gd name="connsiteX381-43323" fmla="*/ 1254798 w 4011346"/>
              <a:gd name="connsiteY381-43324" fmla="*/ 842128 h 2020169"/>
              <a:gd name="connsiteX382-43325" fmla="*/ 1274821 w 4011346"/>
              <a:gd name="connsiteY382-43326" fmla="*/ 862151 h 2020169"/>
              <a:gd name="connsiteX383-43327" fmla="*/ 1244786 w 4011346"/>
              <a:gd name="connsiteY383-43328" fmla="*/ 868826 h 2020169"/>
              <a:gd name="connsiteX384-43329" fmla="*/ 1224763 w 4011346"/>
              <a:gd name="connsiteY384-43330" fmla="*/ 828779 h 2020169"/>
              <a:gd name="connsiteX385-43331" fmla="*/ 1224763 w 4011346"/>
              <a:gd name="connsiteY385-43332" fmla="*/ 788732 h 2020169"/>
              <a:gd name="connsiteX386-43333" fmla="*/ 1194727 w 4011346"/>
              <a:gd name="connsiteY386-43334" fmla="*/ 752023 h 2020169"/>
              <a:gd name="connsiteX387-43335" fmla="*/ 1164692 w 4011346"/>
              <a:gd name="connsiteY387-43336" fmla="*/ 795407 h 2020169"/>
              <a:gd name="connsiteX388-43337" fmla="*/ 1178041 w 4011346"/>
              <a:gd name="connsiteY388-43338" fmla="*/ 838790 h 2020169"/>
              <a:gd name="connsiteX389-43339" fmla="*/ 1137995 w 4011346"/>
              <a:gd name="connsiteY389-43340" fmla="*/ 895523 h 2020169"/>
              <a:gd name="connsiteX390-43341" fmla="*/ 1097948 w 4011346"/>
              <a:gd name="connsiteY390-43342" fmla="*/ 952256 h 2020169"/>
              <a:gd name="connsiteX391-43343" fmla="*/ 1007843 w 4011346"/>
              <a:gd name="connsiteY391-43344" fmla="*/ 915547 h 2020169"/>
              <a:gd name="connsiteX392-43345" fmla="*/ 1074587 w 4011346"/>
              <a:gd name="connsiteY392-43346" fmla="*/ 912209 h 2020169"/>
              <a:gd name="connsiteX393-43347" fmla="*/ 1107960 w 4011346"/>
              <a:gd name="connsiteY393-43348" fmla="*/ 848802 h 2020169"/>
              <a:gd name="connsiteX394-43349" fmla="*/ 1121309 w 4011346"/>
              <a:gd name="connsiteY394-43350" fmla="*/ 805418 h 2020169"/>
              <a:gd name="connsiteX395-43351" fmla="*/ 1127983 w 4011346"/>
              <a:gd name="connsiteY395-43352" fmla="*/ 772046 h 2020169"/>
              <a:gd name="connsiteX396-43353" fmla="*/ 1117971 w 4011346"/>
              <a:gd name="connsiteY396-43354" fmla="*/ 755360 h 2020169"/>
              <a:gd name="connsiteX397-43355" fmla="*/ 1114634 w 4011346"/>
              <a:gd name="connsiteY397-43356" fmla="*/ 705301 h 2020169"/>
              <a:gd name="connsiteX398-43357" fmla="*/ 1104622 w 4011346"/>
              <a:gd name="connsiteY398-43358" fmla="*/ 625208 h 2020169"/>
              <a:gd name="connsiteX399-43359" fmla="*/ 1101285 w 4011346"/>
              <a:gd name="connsiteY399-43360" fmla="*/ 565138 h 2020169"/>
              <a:gd name="connsiteX400-43361" fmla="*/ 1124646 w 4011346"/>
              <a:gd name="connsiteY400-43362" fmla="*/ 471696 h 2020169"/>
              <a:gd name="connsiteX401-43363" fmla="*/ 1031203 w 4011346"/>
              <a:gd name="connsiteY401-43364" fmla="*/ 461684 h 2020169"/>
              <a:gd name="connsiteX402-43365" fmla="*/ 1014517 w 4011346"/>
              <a:gd name="connsiteY402-43366" fmla="*/ 518417 h 2020169"/>
              <a:gd name="connsiteX403-43367" fmla="*/ 1024529 w 4011346"/>
              <a:gd name="connsiteY403-43368" fmla="*/ 565138 h 2020169"/>
              <a:gd name="connsiteX404-43369" fmla="*/ 981145 w 4011346"/>
              <a:gd name="connsiteY404-43370" fmla="*/ 618534 h 2020169"/>
              <a:gd name="connsiteX405-43371" fmla="*/ 991157 w 4011346"/>
              <a:gd name="connsiteY405-43372" fmla="*/ 655243 h 2020169"/>
              <a:gd name="connsiteX406-43373" fmla="*/ 981145 w 4011346"/>
              <a:gd name="connsiteY406-43374" fmla="*/ 701964 h 2020169"/>
              <a:gd name="connsiteX407-43375" fmla="*/ 1001168 w 4011346"/>
              <a:gd name="connsiteY407-43376" fmla="*/ 725325 h 2020169"/>
              <a:gd name="connsiteX408-43377" fmla="*/ 1017854 w 4011346"/>
              <a:gd name="connsiteY408-43378" fmla="*/ 772046 h 2020169"/>
              <a:gd name="connsiteX409-43379" fmla="*/ 1047890 w 4011346"/>
              <a:gd name="connsiteY409-43380" fmla="*/ 758697 h 2020169"/>
              <a:gd name="connsiteX410-43381" fmla="*/ 1014517 w 4011346"/>
              <a:gd name="connsiteY410-43382" fmla="*/ 812093 h 2020169"/>
              <a:gd name="connsiteX411-43383" fmla="*/ 957784 w 4011346"/>
              <a:gd name="connsiteY411-43384" fmla="*/ 758697 h 2020169"/>
              <a:gd name="connsiteX412-43385" fmla="*/ 884365 w 4011346"/>
              <a:gd name="connsiteY412-43386" fmla="*/ 721988 h 2020169"/>
              <a:gd name="connsiteX413-43387" fmla="*/ 824295 w 4011346"/>
              <a:gd name="connsiteY413-43388" fmla="*/ 698627 h 2020169"/>
              <a:gd name="connsiteX414-43389" fmla="*/ 810946 w 4011346"/>
              <a:gd name="connsiteY414-43390" fmla="*/ 735336 h 2020169"/>
              <a:gd name="connsiteX415-43391" fmla="*/ 827633 w 4011346"/>
              <a:gd name="connsiteY415-43392" fmla="*/ 772046 h 2020169"/>
              <a:gd name="connsiteX416-43393" fmla="*/ 814284 w 4011346"/>
              <a:gd name="connsiteY416-43394" fmla="*/ 795407 h 2020169"/>
              <a:gd name="connsiteX417-43395" fmla="*/ 800935 w 4011346"/>
              <a:gd name="connsiteY417-43396" fmla="*/ 812093 h 2020169"/>
              <a:gd name="connsiteX418-43397" fmla="*/ 770900 w 4011346"/>
              <a:gd name="connsiteY418-43398" fmla="*/ 755360 h 2020169"/>
              <a:gd name="connsiteX419-43399" fmla="*/ 744202 w 4011346"/>
              <a:gd name="connsiteY419-43400" fmla="*/ 792069 h 2020169"/>
              <a:gd name="connsiteX420-43401" fmla="*/ 707492 w 4011346"/>
              <a:gd name="connsiteY420-43402" fmla="*/ 785395 h 2020169"/>
              <a:gd name="connsiteX421-43403" fmla="*/ 654097 w 4011346"/>
              <a:gd name="connsiteY421-43404" fmla="*/ 822104 h 2020169"/>
              <a:gd name="connsiteX422-43405" fmla="*/ 644085 w 4011346"/>
              <a:gd name="connsiteY422-43406" fmla="*/ 798744 h 2020169"/>
              <a:gd name="connsiteX423-43407" fmla="*/ 654097 w 4011346"/>
              <a:gd name="connsiteY423-43408" fmla="*/ 762034 h 2020169"/>
              <a:gd name="connsiteX424-43409" fmla="*/ 614050 w 4011346"/>
              <a:gd name="connsiteY424-43410" fmla="*/ 798744 h 2020169"/>
              <a:gd name="connsiteX425-43411" fmla="*/ 594027 w 4011346"/>
              <a:gd name="connsiteY425-43412" fmla="*/ 798744 h 2020169"/>
              <a:gd name="connsiteX426-43413" fmla="*/ 533957 w 4011346"/>
              <a:gd name="connsiteY426-43414" fmla="*/ 832116 h 2020169"/>
              <a:gd name="connsiteX427-43415" fmla="*/ 510596 w 4011346"/>
              <a:gd name="connsiteY427-43416" fmla="*/ 855477 h 2020169"/>
              <a:gd name="connsiteX428-43417" fmla="*/ 500584 w 4011346"/>
              <a:gd name="connsiteY428-43418" fmla="*/ 902198 h 2020169"/>
              <a:gd name="connsiteX429-43419" fmla="*/ 450526 w 4011346"/>
              <a:gd name="connsiteY429-43420" fmla="*/ 888849 h 2020169"/>
              <a:gd name="connsiteX430-43421" fmla="*/ 433840 w 4011346"/>
              <a:gd name="connsiteY430-43422" fmla="*/ 852139 h 2020169"/>
              <a:gd name="connsiteX431-43423" fmla="*/ 467212 w 4011346"/>
              <a:gd name="connsiteY431-43424" fmla="*/ 822104 h 2020169"/>
              <a:gd name="connsiteX432-43425" fmla="*/ 453863 w 4011346"/>
              <a:gd name="connsiteY432-43426" fmla="*/ 798744 h 2020169"/>
              <a:gd name="connsiteX433-43427" fmla="*/ 390456 w 4011346"/>
              <a:gd name="connsiteY433-43428" fmla="*/ 768709 h 2020169"/>
              <a:gd name="connsiteX434-43429" fmla="*/ 417154 w 4011346"/>
              <a:gd name="connsiteY434-43430" fmla="*/ 818767 h 2020169"/>
              <a:gd name="connsiteX435-43431" fmla="*/ 407142 w 4011346"/>
              <a:gd name="connsiteY435-43432" fmla="*/ 862151 h 2020169"/>
              <a:gd name="connsiteX436-43433" fmla="*/ 413817 w 4011346"/>
              <a:gd name="connsiteY436-43434" fmla="*/ 898861 h 2020169"/>
              <a:gd name="connsiteX437-43435" fmla="*/ 427165 w 4011346"/>
              <a:gd name="connsiteY437-43436" fmla="*/ 922221 h 2020169"/>
              <a:gd name="connsiteX438-43437" fmla="*/ 413817 w 4011346"/>
              <a:gd name="connsiteY438-43438" fmla="*/ 952256 h 2020169"/>
              <a:gd name="connsiteX439-43439" fmla="*/ 390456 w 4011346"/>
              <a:gd name="connsiteY439-43440" fmla="*/ 928896 h 2020169"/>
              <a:gd name="connsiteX440-43441" fmla="*/ 360421 w 4011346"/>
              <a:gd name="connsiteY440-43442" fmla="*/ 925558 h 2020169"/>
              <a:gd name="connsiteX441-43443" fmla="*/ 333723 w 4011346"/>
              <a:gd name="connsiteY441-43444" fmla="*/ 965605 h 2020169"/>
              <a:gd name="connsiteX442-43445" fmla="*/ 307025 w 4011346"/>
              <a:gd name="connsiteY442-43446" fmla="*/ 985628 h 2020169"/>
              <a:gd name="connsiteX443-43447" fmla="*/ 320374 w 4011346"/>
              <a:gd name="connsiteY443-43448" fmla="*/ 1012326 h 2020169"/>
              <a:gd name="connsiteX444-43449" fmla="*/ 303688 w 4011346"/>
              <a:gd name="connsiteY444-43450" fmla="*/ 1035687 h 2020169"/>
              <a:gd name="connsiteX445-43451" fmla="*/ 233606 w 4011346"/>
              <a:gd name="connsiteY445-43452" fmla="*/ 998977 h 2020169"/>
              <a:gd name="connsiteX446-43453" fmla="*/ 243618 w 4011346"/>
              <a:gd name="connsiteY446-43454" fmla="*/ 1049036 h 2020169"/>
              <a:gd name="connsiteX447-43455" fmla="*/ 263641 w 4011346"/>
              <a:gd name="connsiteY447-43456" fmla="*/ 1069059 h 2020169"/>
              <a:gd name="connsiteX448-43457" fmla="*/ 250292 w 4011346"/>
              <a:gd name="connsiteY448-43458" fmla="*/ 1082408 h 2020169"/>
              <a:gd name="connsiteX449-43459" fmla="*/ 193560 w 4011346"/>
              <a:gd name="connsiteY449-43460" fmla="*/ 1045698 h 2020169"/>
              <a:gd name="connsiteX450-43461" fmla="*/ 170199 w 4011346"/>
              <a:gd name="connsiteY450-43462" fmla="*/ 1005652 h 2020169"/>
              <a:gd name="connsiteX451-43463" fmla="*/ 170199 w 4011346"/>
              <a:gd name="connsiteY451-43464" fmla="*/ 958931 h 2020169"/>
              <a:gd name="connsiteX452-43465" fmla="*/ 133490 w 4011346"/>
              <a:gd name="connsiteY452-43466" fmla="*/ 882174 h 2020169"/>
              <a:gd name="connsiteX453-43467" fmla="*/ 196897 w 4011346"/>
              <a:gd name="connsiteY453-43468" fmla="*/ 912209 h 2020169"/>
              <a:gd name="connsiteX454-43469" fmla="*/ 256967 w 4011346"/>
              <a:gd name="connsiteY454-43470" fmla="*/ 942244 h 2020169"/>
              <a:gd name="connsiteX455-43471" fmla="*/ 293676 w 4011346"/>
              <a:gd name="connsiteY455-43472" fmla="*/ 945582 h 2020169"/>
              <a:gd name="connsiteX456-43473" fmla="*/ 327049 w 4011346"/>
              <a:gd name="connsiteY456-43474" fmla="*/ 915547 h 2020169"/>
              <a:gd name="connsiteX457-43475" fmla="*/ 343735 w 4011346"/>
              <a:gd name="connsiteY457-43476" fmla="*/ 878837 h 2020169"/>
              <a:gd name="connsiteX458-43477" fmla="*/ 333723 w 4011346"/>
              <a:gd name="connsiteY458-43478" fmla="*/ 828779 h 2020169"/>
              <a:gd name="connsiteX459-43479" fmla="*/ 290339 w 4011346"/>
              <a:gd name="connsiteY459-43480" fmla="*/ 808755 h 2020169"/>
              <a:gd name="connsiteX460-43481" fmla="*/ 236944 w 4011346"/>
              <a:gd name="connsiteY460-43482" fmla="*/ 762034 h 2020169"/>
              <a:gd name="connsiteX461-43483" fmla="*/ 133490 w 4011346"/>
              <a:gd name="connsiteY461-43484" fmla="*/ 705301 h 2020169"/>
              <a:gd name="connsiteX0-43485" fmla="*/ 133490 w 4011346"/>
              <a:gd name="connsiteY0-43486" fmla="*/ 705301 h 2020169"/>
              <a:gd name="connsiteX1-43487" fmla="*/ 46722 w 4011346"/>
              <a:gd name="connsiteY1-43488" fmla="*/ 735336 h 2020169"/>
              <a:gd name="connsiteX2-43489" fmla="*/ 33373 w 4011346"/>
              <a:gd name="connsiteY2-43490" fmla="*/ 765371 h 2020169"/>
              <a:gd name="connsiteX3-43491" fmla="*/ 43384 w 4011346"/>
              <a:gd name="connsiteY3-43492" fmla="*/ 795407 h 2020169"/>
              <a:gd name="connsiteX4-43493" fmla="*/ 60071 w 4011346"/>
              <a:gd name="connsiteY4-43494" fmla="*/ 822104 h 2020169"/>
              <a:gd name="connsiteX5-43495" fmla="*/ 73419 w 4011346"/>
              <a:gd name="connsiteY5-43496" fmla="*/ 852139 h 2020169"/>
              <a:gd name="connsiteX6-43497" fmla="*/ 56733 w 4011346"/>
              <a:gd name="connsiteY6-43498" fmla="*/ 875500 h 2020169"/>
              <a:gd name="connsiteX7-43499" fmla="*/ 76757 w 4011346"/>
              <a:gd name="connsiteY7-43500" fmla="*/ 955593 h 2020169"/>
              <a:gd name="connsiteX8-43501" fmla="*/ 66745 w 4011346"/>
              <a:gd name="connsiteY8-43502" fmla="*/ 972280 h 2020169"/>
              <a:gd name="connsiteX9-43503" fmla="*/ 70082 w 4011346"/>
              <a:gd name="connsiteY9-43504" fmla="*/ 998977 h 2020169"/>
              <a:gd name="connsiteX10-43505" fmla="*/ 70082 w 4011346"/>
              <a:gd name="connsiteY10-43506" fmla="*/ 1039024 h 2020169"/>
              <a:gd name="connsiteX11-43507" fmla="*/ 80094 w 4011346"/>
              <a:gd name="connsiteY11-43508" fmla="*/ 1059047 h 2020169"/>
              <a:gd name="connsiteX12-43509" fmla="*/ 76757 w 4011346"/>
              <a:gd name="connsiteY12-43510" fmla="*/ 1082408 h 2020169"/>
              <a:gd name="connsiteX13-43511" fmla="*/ 106792 w 4011346"/>
              <a:gd name="connsiteY13-43512" fmla="*/ 1115780 h 2020169"/>
              <a:gd name="connsiteX14-43513" fmla="*/ 106792 w 4011346"/>
              <a:gd name="connsiteY14-43514" fmla="*/ 1145815 h 2020169"/>
              <a:gd name="connsiteX15-43515" fmla="*/ 13349 w 4011346"/>
              <a:gd name="connsiteY15-43516" fmla="*/ 1235920 h 2020169"/>
              <a:gd name="connsiteX16-43517" fmla="*/ 33373 w 4011346"/>
              <a:gd name="connsiteY16-43518" fmla="*/ 1269293 h 2020169"/>
              <a:gd name="connsiteX17-43519" fmla="*/ 33373 w 4011346"/>
              <a:gd name="connsiteY17-43520" fmla="*/ 1269293 h 2020169"/>
              <a:gd name="connsiteX18-43521" fmla="*/ 16687 w 4011346"/>
              <a:gd name="connsiteY18-43522" fmla="*/ 1299328 h 2020169"/>
              <a:gd name="connsiteX19-43523" fmla="*/ 3338 w 4011346"/>
              <a:gd name="connsiteY19-43524" fmla="*/ 1329363 h 2020169"/>
              <a:gd name="connsiteX20-43525" fmla="*/ 0 w 4011346"/>
              <a:gd name="connsiteY20-43526" fmla="*/ 1389433 h 2020169"/>
              <a:gd name="connsiteX21-43527" fmla="*/ 16687 w 4011346"/>
              <a:gd name="connsiteY21-43528" fmla="*/ 1432817 h 2020169"/>
              <a:gd name="connsiteX22-43529" fmla="*/ 20024 w 4011346"/>
              <a:gd name="connsiteY22-43530" fmla="*/ 1466189 h 2020169"/>
              <a:gd name="connsiteX23-43531" fmla="*/ 56733 w 4011346"/>
              <a:gd name="connsiteY23-43532" fmla="*/ 1476201 h 2020169"/>
              <a:gd name="connsiteX24-43533" fmla="*/ 116803 w 4011346"/>
              <a:gd name="connsiteY24-43534" fmla="*/ 1562969 h 2020169"/>
              <a:gd name="connsiteX25-43535" fmla="*/ 96780 w 4011346"/>
              <a:gd name="connsiteY25-43536" fmla="*/ 1586329 h 2020169"/>
              <a:gd name="connsiteX26-43537" fmla="*/ 93443 w 4011346"/>
              <a:gd name="connsiteY26-43538" fmla="*/ 1616364 h 2020169"/>
              <a:gd name="connsiteX27-43539" fmla="*/ 120141 w 4011346"/>
              <a:gd name="connsiteY27-43540" fmla="*/ 1619701 h 2020169"/>
              <a:gd name="connsiteX28-43541" fmla="*/ 160187 w 4011346"/>
              <a:gd name="connsiteY28-43542" fmla="*/ 1633050 h 2020169"/>
              <a:gd name="connsiteX29-43543" fmla="*/ 186885 w 4011346"/>
              <a:gd name="connsiteY29-43544" fmla="*/ 1646399 h 2020169"/>
              <a:gd name="connsiteX30-43545" fmla="*/ 213583 w 4011346"/>
              <a:gd name="connsiteY30-43546" fmla="*/ 1676434 h 2020169"/>
              <a:gd name="connsiteX31-43547" fmla="*/ 243618 w 4011346"/>
              <a:gd name="connsiteY31-43548" fmla="*/ 1679771 h 2020169"/>
              <a:gd name="connsiteX32-43549" fmla="*/ 287002 w 4011346"/>
              <a:gd name="connsiteY32-43550" fmla="*/ 1709807 h 2020169"/>
              <a:gd name="connsiteX33-43551" fmla="*/ 310363 w 4011346"/>
              <a:gd name="connsiteY33-43552" fmla="*/ 1719818 h 2020169"/>
              <a:gd name="connsiteX34-43553" fmla="*/ 310363 w 4011346"/>
              <a:gd name="connsiteY34-43554" fmla="*/ 1756528 h 2020169"/>
              <a:gd name="connsiteX35-43555" fmla="*/ 270316 w 4011346"/>
              <a:gd name="connsiteY35-43556" fmla="*/ 1796574 h 2020169"/>
              <a:gd name="connsiteX36-43557" fmla="*/ 280327 w 4011346"/>
              <a:gd name="connsiteY36-43558" fmla="*/ 1819935 h 2020169"/>
              <a:gd name="connsiteX37-43559" fmla="*/ 273653 w 4011346"/>
              <a:gd name="connsiteY37-43560" fmla="*/ 1839958 h 2020169"/>
              <a:gd name="connsiteX38-43561" fmla="*/ 266979 w 4011346"/>
              <a:gd name="connsiteY38-43562" fmla="*/ 1856644 h 2020169"/>
              <a:gd name="connsiteX39-43563" fmla="*/ 240281 w 4011346"/>
              <a:gd name="connsiteY39-43564" fmla="*/ 1896691 h 2020169"/>
              <a:gd name="connsiteX40-43565" fmla="*/ 307025 w 4011346"/>
              <a:gd name="connsiteY40-43566" fmla="*/ 1933401 h 2020169"/>
              <a:gd name="connsiteX41-43567" fmla="*/ 337060 w 4011346"/>
              <a:gd name="connsiteY41-43568" fmla="*/ 1940075 h 2020169"/>
              <a:gd name="connsiteX42-43569" fmla="*/ 360421 w 4011346"/>
              <a:gd name="connsiteY42-43570" fmla="*/ 1946750 h 2020169"/>
              <a:gd name="connsiteX43-43571" fmla="*/ 380444 w 4011346"/>
              <a:gd name="connsiteY43-43572" fmla="*/ 1953424 h 2020169"/>
              <a:gd name="connsiteX44-43573" fmla="*/ 407142 w 4011346"/>
              <a:gd name="connsiteY44-43574" fmla="*/ 1973447 h 2020169"/>
              <a:gd name="connsiteX45-43575" fmla="*/ 437177 w 4011346"/>
              <a:gd name="connsiteY45-43576" fmla="*/ 1970110 h 2020169"/>
              <a:gd name="connsiteX46-43577" fmla="*/ 507259 w 4011346"/>
              <a:gd name="connsiteY46-43578" fmla="*/ 2020169 h 2020169"/>
              <a:gd name="connsiteX47-43579" fmla="*/ 517271 w 4011346"/>
              <a:gd name="connsiteY47-43580" fmla="*/ 2006820 h 2020169"/>
              <a:gd name="connsiteX48-43581" fmla="*/ 507259 w 4011346"/>
              <a:gd name="connsiteY48-43582" fmla="*/ 1966773 h 2020169"/>
              <a:gd name="connsiteX49-43583" fmla="*/ 500584 w 4011346"/>
              <a:gd name="connsiteY49-43584" fmla="*/ 1933401 h 2020169"/>
              <a:gd name="connsiteX50-43585" fmla="*/ 483898 w 4011346"/>
              <a:gd name="connsiteY50-43586" fmla="*/ 1890017 h 2020169"/>
              <a:gd name="connsiteX51-43587" fmla="*/ 513933 w 4011346"/>
              <a:gd name="connsiteY51-43588" fmla="*/ 1869993 h 2020169"/>
              <a:gd name="connsiteX52-43589" fmla="*/ 547306 w 4011346"/>
              <a:gd name="connsiteY52-43590" fmla="*/ 1846633 h 2020169"/>
              <a:gd name="connsiteX53-43591" fmla="*/ 527282 w 4011346"/>
              <a:gd name="connsiteY53-43592" fmla="*/ 1829947 h 2020169"/>
              <a:gd name="connsiteX54-43593" fmla="*/ 517271 w 4011346"/>
              <a:gd name="connsiteY54-43594" fmla="*/ 1796574 h 2020169"/>
              <a:gd name="connsiteX55-43595" fmla="*/ 480561 w 4011346"/>
              <a:gd name="connsiteY55-43596" fmla="*/ 1779888 h 2020169"/>
              <a:gd name="connsiteX56-43597" fmla="*/ 470549 w 4011346"/>
              <a:gd name="connsiteY56-43598" fmla="*/ 1759865 h 2020169"/>
              <a:gd name="connsiteX57-43599" fmla="*/ 480561 w 4011346"/>
              <a:gd name="connsiteY57-43600" fmla="*/ 1729830 h 2020169"/>
              <a:gd name="connsiteX58-43601" fmla="*/ 490573 w 4011346"/>
              <a:gd name="connsiteY58-43602" fmla="*/ 1689783 h 2020169"/>
              <a:gd name="connsiteX59-43603" fmla="*/ 513933 w 4011346"/>
              <a:gd name="connsiteY59-43604" fmla="*/ 1709807 h 2020169"/>
              <a:gd name="connsiteX60-43605" fmla="*/ 520608 w 4011346"/>
              <a:gd name="connsiteY60-43606" fmla="*/ 1693120 h 2020169"/>
              <a:gd name="connsiteX61-43607" fmla="*/ 543968 w 4011346"/>
              <a:gd name="connsiteY61-43608" fmla="*/ 1656411 h 2020169"/>
              <a:gd name="connsiteX62-43609" fmla="*/ 574003 w 4011346"/>
              <a:gd name="connsiteY62-43610" fmla="*/ 1639725 h 2020169"/>
              <a:gd name="connsiteX63-43611" fmla="*/ 590690 w 4011346"/>
              <a:gd name="connsiteY63-43612" fmla="*/ 1653074 h 2020169"/>
              <a:gd name="connsiteX64-43613" fmla="*/ 610713 w 4011346"/>
              <a:gd name="connsiteY64-43614" fmla="*/ 1626376 h 2020169"/>
              <a:gd name="connsiteX65-43615" fmla="*/ 630736 w 4011346"/>
              <a:gd name="connsiteY65-43616" fmla="*/ 1653074 h 2020169"/>
              <a:gd name="connsiteX66-43617" fmla="*/ 657434 w 4011346"/>
              <a:gd name="connsiteY66-43618" fmla="*/ 1676434 h 2020169"/>
              <a:gd name="connsiteX67-43619" fmla="*/ 674120 w 4011346"/>
              <a:gd name="connsiteY67-43620" fmla="*/ 1683109 h 2020169"/>
              <a:gd name="connsiteX68-43621" fmla="*/ 697481 w 4011346"/>
              <a:gd name="connsiteY68-43622" fmla="*/ 1683109 h 2020169"/>
              <a:gd name="connsiteX69-43623" fmla="*/ 717504 w 4011346"/>
              <a:gd name="connsiteY69-43624" fmla="*/ 1669760 h 2020169"/>
              <a:gd name="connsiteX70-43625" fmla="*/ 744202 w 4011346"/>
              <a:gd name="connsiteY70-43626" fmla="*/ 1669760 h 2020169"/>
              <a:gd name="connsiteX71-43627" fmla="*/ 760888 w 4011346"/>
              <a:gd name="connsiteY71-43628" fmla="*/ 1666423 h 2020169"/>
              <a:gd name="connsiteX72-43629" fmla="*/ 790923 w 4011346"/>
              <a:gd name="connsiteY72-43630" fmla="*/ 1699795 h 2020169"/>
              <a:gd name="connsiteX73-43631" fmla="*/ 797598 w 4011346"/>
              <a:gd name="connsiteY73-43632" fmla="*/ 1673097 h 2020169"/>
              <a:gd name="connsiteX74-43633" fmla="*/ 817621 w 4011346"/>
              <a:gd name="connsiteY74-43634" fmla="*/ 1689783 h 2020169"/>
              <a:gd name="connsiteX75-43635" fmla="*/ 837644 w 4011346"/>
              <a:gd name="connsiteY75-43636" fmla="*/ 1666423 h 2020169"/>
              <a:gd name="connsiteX76-43637" fmla="*/ 827633 w 4011346"/>
              <a:gd name="connsiteY76-43638" fmla="*/ 1646399 h 2020169"/>
              <a:gd name="connsiteX77-43639" fmla="*/ 810946 w 4011346"/>
              <a:gd name="connsiteY77-43640" fmla="*/ 1633050 h 2020169"/>
              <a:gd name="connsiteX78-43641" fmla="*/ 810946 w 4011346"/>
              <a:gd name="connsiteY78-43642" fmla="*/ 1606353 h 2020169"/>
              <a:gd name="connsiteX79-43643" fmla="*/ 810946 w 4011346"/>
              <a:gd name="connsiteY79-43644" fmla="*/ 1593004 h 2020169"/>
              <a:gd name="connsiteX80-43645" fmla="*/ 830970 w 4011346"/>
              <a:gd name="connsiteY80-43646" fmla="*/ 1589666 h 2020169"/>
              <a:gd name="connsiteX81-43647" fmla="*/ 840981 w 4011346"/>
              <a:gd name="connsiteY81-43648" fmla="*/ 1586329 h 2020169"/>
              <a:gd name="connsiteX82-43649" fmla="*/ 820958 w 4011346"/>
              <a:gd name="connsiteY82-43650" fmla="*/ 1549620 h 2020169"/>
              <a:gd name="connsiteX83-43651" fmla="*/ 854330 w 4011346"/>
              <a:gd name="connsiteY83-43652" fmla="*/ 1542945 h 2020169"/>
              <a:gd name="connsiteX84-43653" fmla="*/ 891040 w 4011346"/>
              <a:gd name="connsiteY84-43654" fmla="*/ 1549620 h 2020169"/>
              <a:gd name="connsiteX85-43655" fmla="*/ 964459 w 4011346"/>
              <a:gd name="connsiteY85-43656" fmla="*/ 1506236 h 2020169"/>
              <a:gd name="connsiteX86-43657" fmla="*/ 1001168 w 4011346"/>
              <a:gd name="connsiteY86-43658" fmla="*/ 1506236 h 2020169"/>
              <a:gd name="connsiteX87-43659" fmla="*/ 1027866 w 4011346"/>
              <a:gd name="connsiteY87-43660" fmla="*/ 1482875 h 2020169"/>
              <a:gd name="connsiteX88-43661" fmla="*/ 1047890 w 4011346"/>
              <a:gd name="connsiteY88-43662" fmla="*/ 1492887 h 2020169"/>
              <a:gd name="connsiteX89-43663" fmla="*/ 1067913 w 4011346"/>
              <a:gd name="connsiteY89-43664" fmla="*/ 1502898 h 2020169"/>
              <a:gd name="connsiteX90-43665" fmla="*/ 1087936 w 4011346"/>
              <a:gd name="connsiteY90-43666" fmla="*/ 1529596 h 2020169"/>
              <a:gd name="connsiteX91-43667" fmla="*/ 1074587 w 4011346"/>
              <a:gd name="connsiteY91-43668" fmla="*/ 1542945 h 2020169"/>
              <a:gd name="connsiteX92-43669" fmla="*/ 1104622 w 4011346"/>
              <a:gd name="connsiteY92-43670" fmla="*/ 1542945 h 2020169"/>
              <a:gd name="connsiteX93-43671" fmla="*/ 1107960 w 4011346"/>
              <a:gd name="connsiteY93-43672" fmla="*/ 1559631 h 2020169"/>
              <a:gd name="connsiteX94-43673" fmla="*/ 1121309 w 4011346"/>
              <a:gd name="connsiteY94-43674" fmla="*/ 1542945 h 2020169"/>
              <a:gd name="connsiteX95-43675" fmla="*/ 1134657 w 4011346"/>
              <a:gd name="connsiteY95-43676" fmla="*/ 1556294 h 2020169"/>
              <a:gd name="connsiteX96-43677" fmla="*/ 1134657 w 4011346"/>
              <a:gd name="connsiteY96-43678" fmla="*/ 1576317 h 2020169"/>
              <a:gd name="connsiteX97-43679" fmla="*/ 1148006 w 4011346"/>
              <a:gd name="connsiteY97-43680" fmla="*/ 1572980 h 2020169"/>
              <a:gd name="connsiteX98-43681" fmla="*/ 1208076 w 4011346"/>
              <a:gd name="connsiteY98-43682" fmla="*/ 1526259 h 2020169"/>
              <a:gd name="connsiteX99-43683" fmla="*/ 1211414 w 4011346"/>
              <a:gd name="connsiteY99-43684" fmla="*/ 1546282 h 2020169"/>
              <a:gd name="connsiteX100-43685" fmla="*/ 1244786 w 4011346"/>
              <a:gd name="connsiteY100-43686" fmla="*/ 1566306 h 2020169"/>
              <a:gd name="connsiteX101-43687" fmla="*/ 1264809 w 4011346"/>
              <a:gd name="connsiteY101-43688" fmla="*/ 1596341 h 2020169"/>
              <a:gd name="connsiteX102-43689" fmla="*/ 1298181 w 4011346"/>
              <a:gd name="connsiteY102-43690" fmla="*/ 1703132 h 2020169"/>
              <a:gd name="connsiteX103-43691" fmla="*/ 1308193 w 4011346"/>
              <a:gd name="connsiteY103-43692" fmla="*/ 1659748 h 2020169"/>
              <a:gd name="connsiteX104-43693" fmla="*/ 1344903 w 4011346"/>
              <a:gd name="connsiteY104-43694" fmla="*/ 1679771 h 2020169"/>
              <a:gd name="connsiteX105-43695" fmla="*/ 1388287 w 4011346"/>
              <a:gd name="connsiteY105-43696" fmla="*/ 1679771 h 2020169"/>
              <a:gd name="connsiteX106-43697" fmla="*/ 1394961 w 4011346"/>
              <a:gd name="connsiteY106-43698" fmla="*/ 1703132 h 2020169"/>
              <a:gd name="connsiteX107-43699" fmla="*/ 1435008 w 4011346"/>
              <a:gd name="connsiteY107-43700" fmla="*/ 1726493 h 2020169"/>
              <a:gd name="connsiteX108-43701" fmla="*/ 1465043 w 4011346"/>
              <a:gd name="connsiteY108-43702" fmla="*/ 1726493 h 2020169"/>
              <a:gd name="connsiteX109-43703" fmla="*/ 1491741 w 4011346"/>
              <a:gd name="connsiteY109-43704" fmla="*/ 1739842 h 2020169"/>
              <a:gd name="connsiteX110-43705" fmla="*/ 1535125 w 4011346"/>
              <a:gd name="connsiteY110-43706" fmla="*/ 1696458 h 2020169"/>
              <a:gd name="connsiteX111-43707" fmla="*/ 1571834 w 4011346"/>
              <a:gd name="connsiteY111-43708" fmla="*/ 1676434 h 2020169"/>
              <a:gd name="connsiteX112-43709" fmla="*/ 1608544 w 4011346"/>
              <a:gd name="connsiteY112-43710" fmla="*/ 1679771 h 2020169"/>
              <a:gd name="connsiteX113-43711" fmla="*/ 1655265 w 4011346"/>
              <a:gd name="connsiteY113-43712" fmla="*/ 1693120 h 2020169"/>
              <a:gd name="connsiteX114-43713" fmla="*/ 1681963 w 4011346"/>
              <a:gd name="connsiteY114-43714" fmla="*/ 1709807 h 2020169"/>
              <a:gd name="connsiteX115-43715" fmla="*/ 1735358 w 4011346"/>
              <a:gd name="connsiteY115-43716" fmla="*/ 1703132 h 2020169"/>
              <a:gd name="connsiteX116-43717" fmla="*/ 1745370 w 4011346"/>
              <a:gd name="connsiteY116-43718" fmla="*/ 1683109 h 2020169"/>
              <a:gd name="connsiteX117-43719" fmla="*/ 1738695 w 4011346"/>
              <a:gd name="connsiteY117-43720" fmla="*/ 1663085 h 2020169"/>
              <a:gd name="connsiteX118-43721" fmla="*/ 1765393 w 4011346"/>
              <a:gd name="connsiteY118-43722" fmla="*/ 1636388 h 2020169"/>
              <a:gd name="connsiteX119-43723" fmla="*/ 1778742 w 4011346"/>
              <a:gd name="connsiteY119-43724" fmla="*/ 1633050 h 2020169"/>
              <a:gd name="connsiteX120-43725" fmla="*/ 1812114 w 4011346"/>
              <a:gd name="connsiteY120-43726" fmla="*/ 1649736 h 2020169"/>
              <a:gd name="connsiteX121-43727" fmla="*/ 1852161 w 4011346"/>
              <a:gd name="connsiteY121-43728" fmla="*/ 1663085 h 2020169"/>
              <a:gd name="connsiteX122-43729" fmla="*/ 1858836 w 4011346"/>
              <a:gd name="connsiteY122-43730" fmla="*/ 1689783 h 2020169"/>
              <a:gd name="connsiteX123-43731" fmla="*/ 1872184 w 4011346"/>
              <a:gd name="connsiteY123-43732" fmla="*/ 1696458 h 2020169"/>
              <a:gd name="connsiteX124-43733" fmla="*/ 1902219 w 4011346"/>
              <a:gd name="connsiteY124-43734" fmla="*/ 1699795 h 2020169"/>
              <a:gd name="connsiteX125-43735" fmla="*/ 1932254 w 4011346"/>
              <a:gd name="connsiteY125-43736" fmla="*/ 1683109 h 2020169"/>
              <a:gd name="connsiteX126-43737" fmla="*/ 1962290 w 4011346"/>
              <a:gd name="connsiteY126-43738" fmla="*/ 1696458 h 2020169"/>
              <a:gd name="connsiteX127-43739" fmla="*/ 1985650 w 4011346"/>
              <a:gd name="connsiteY127-43740" fmla="*/ 1709807 h 2020169"/>
              <a:gd name="connsiteX128-43741" fmla="*/ 1995662 w 4011346"/>
              <a:gd name="connsiteY128-43742" fmla="*/ 1719818 h 2020169"/>
              <a:gd name="connsiteX129-43743" fmla="*/ 2032371 w 4011346"/>
              <a:gd name="connsiteY129-43744" fmla="*/ 1739842 h 2020169"/>
              <a:gd name="connsiteX130-43745" fmla="*/ 2069081 w 4011346"/>
              <a:gd name="connsiteY130-43746" fmla="*/ 1736504 h 2020169"/>
              <a:gd name="connsiteX131-43747" fmla="*/ 2142500 w 4011346"/>
              <a:gd name="connsiteY131-43748" fmla="*/ 1693120 h 2020169"/>
              <a:gd name="connsiteX132-43749" fmla="*/ 2195895 w 4011346"/>
              <a:gd name="connsiteY132-43750" fmla="*/ 1706469 h 2020169"/>
              <a:gd name="connsiteX133-43751" fmla="*/ 2225930 w 4011346"/>
              <a:gd name="connsiteY133-43752" fmla="*/ 1716481 h 2020169"/>
              <a:gd name="connsiteX134-43753" fmla="*/ 2259303 w 4011346"/>
              <a:gd name="connsiteY134-43754" fmla="*/ 1703132 h 2020169"/>
              <a:gd name="connsiteX135-43755" fmla="*/ 2262640 w 4011346"/>
              <a:gd name="connsiteY135-43756" fmla="*/ 1676434 h 2020169"/>
              <a:gd name="connsiteX136-43757" fmla="*/ 2282663 w 4011346"/>
              <a:gd name="connsiteY136-43758" fmla="*/ 1646399 h 2020169"/>
              <a:gd name="connsiteX137-43759" fmla="*/ 2299349 w 4011346"/>
              <a:gd name="connsiteY137-43760" fmla="*/ 1593004 h 2020169"/>
              <a:gd name="connsiteX138-43761" fmla="*/ 2282663 w 4011346"/>
              <a:gd name="connsiteY138-43762" fmla="*/ 1596341 h 2020169"/>
              <a:gd name="connsiteX139-43763" fmla="*/ 2312698 w 4011346"/>
              <a:gd name="connsiteY139-43764" fmla="*/ 1569643 h 2020169"/>
              <a:gd name="connsiteX140-43765" fmla="*/ 2339396 w 4011346"/>
              <a:gd name="connsiteY140-43766" fmla="*/ 1566306 h 2020169"/>
              <a:gd name="connsiteX141-43767" fmla="*/ 2396129 w 4011346"/>
              <a:gd name="connsiteY141-43768" fmla="*/ 1576317 h 2020169"/>
              <a:gd name="connsiteX142-43769" fmla="*/ 2436176 w 4011346"/>
              <a:gd name="connsiteY142-43770" fmla="*/ 1603015 h 2020169"/>
              <a:gd name="connsiteX143-43771" fmla="*/ 2462873 w 4011346"/>
              <a:gd name="connsiteY143-43772" fmla="*/ 1633050 h 2020169"/>
              <a:gd name="connsiteX144-43773" fmla="*/ 2469548 w 4011346"/>
              <a:gd name="connsiteY144-43774" fmla="*/ 1669760 h 2020169"/>
              <a:gd name="connsiteX145-43775" fmla="*/ 2476222 w 4011346"/>
              <a:gd name="connsiteY145-43776" fmla="*/ 1709807 h 2020169"/>
              <a:gd name="connsiteX146-43777" fmla="*/ 2486234 w 4011346"/>
              <a:gd name="connsiteY146-43778" fmla="*/ 1729830 h 2020169"/>
              <a:gd name="connsiteX147-43779" fmla="*/ 2529618 w 4011346"/>
              <a:gd name="connsiteY147-43780" fmla="*/ 1743179 h 2020169"/>
              <a:gd name="connsiteX148-43781" fmla="*/ 2549641 w 4011346"/>
              <a:gd name="connsiteY148-43782" fmla="*/ 1763202 h 2020169"/>
              <a:gd name="connsiteX149-43783" fmla="*/ 2562990 w 4011346"/>
              <a:gd name="connsiteY149-43784" fmla="*/ 1796574 h 2020169"/>
              <a:gd name="connsiteX150-43785" fmla="*/ 2586351 w 4011346"/>
              <a:gd name="connsiteY150-43786" fmla="*/ 1789900 h 2020169"/>
              <a:gd name="connsiteX151-43787" fmla="*/ 2606374 w 4011346"/>
              <a:gd name="connsiteY151-43788" fmla="*/ 1779888 h 2020169"/>
              <a:gd name="connsiteX152-43789" fmla="*/ 2639746 w 4011346"/>
              <a:gd name="connsiteY152-43790" fmla="*/ 1763202 h 2020169"/>
              <a:gd name="connsiteX153-43791" fmla="*/ 2643084 w 4011346"/>
              <a:gd name="connsiteY153-43792" fmla="*/ 1779888 h 2020169"/>
              <a:gd name="connsiteX154-43793" fmla="*/ 2626398 w 4011346"/>
              <a:gd name="connsiteY154-43794" fmla="*/ 1809923 h 2020169"/>
              <a:gd name="connsiteX155-43795" fmla="*/ 2616386 w 4011346"/>
              <a:gd name="connsiteY155-43796" fmla="*/ 1846633 h 2020169"/>
              <a:gd name="connsiteX156-43797" fmla="*/ 2603037 w 4011346"/>
              <a:gd name="connsiteY156-43798" fmla="*/ 1900028 h 2020169"/>
              <a:gd name="connsiteX157-43799" fmla="*/ 2579676 w 4011346"/>
              <a:gd name="connsiteY157-43800" fmla="*/ 1873331 h 2020169"/>
              <a:gd name="connsiteX158-43801" fmla="*/ 2552979 w 4011346"/>
              <a:gd name="connsiteY158-43802" fmla="*/ 1896691 h 2020169"/>
              <a:gd name="connsiteX159-43803" fmla="*/ 2559653 w 4011346"/>
              <a:gd name="connsiteY159-43804" fmla="*/ 1923389 h 2020169"/>
              <a:gd name="connsiteX160-43805" fmla="*/ 2559653 w 4011346"/>
              <a:gd name="connsiteY160-43806" fmla="*/ 1960098 h 2020169"/>
              <a:gd name="connsiteX161-43807" fmla="*/ 2549641 w 4011346"/>
              <a:gd name="connsiteY161-43808" fmla="*/ 1980122 h 2020169"/>
              <a:gd name="connsiteX162-43809" fmla="*/ 2589688 w 4011346"/>
              <a:gd name="connsiteY162-43810" fmla="*/ 1960098 h 2020169"/>
              <a:gd name="connsiteX163-43811" fmla="*/ 2626398 w 4011346"/>
              <a:gd name="connsiteY163-43812" fmla="*/ 1970110 h 2020169"/>
              <a:gd name="connsiteX164-43813" fmla="*/ 2653095 w 4011346"/>
              <a:gd name="connsiteY164-43814" fmla="*/ 1946750 h 2020169"/>
              <a:gd name="connsiteX165-43815" fmla="*/ 2683130 w 4011346"/>
              <a:gd name="connsiteY165-43816" fmla="*/ 1893354 h 2020169"/>
              <a:gd name="connsiteX166-43817" fmla="*/ 2753212 w 4011346"/>
              <a:gd name="connsiteY166-43818" fmla="*/ 1806586 h 2020169"/>
              <a:gd name="connsiteX167-43819" fmla="*/ 2783247 w 4011346"/>
              <a:gd name="connsiteY167-43820" fmla="*/ 1736504 h 2020169"/>
              <a:gd name="connsiteX168-43821" fmla="*/ 2803271 w 4011346"/>
              <a:gd name="connsiteY168-43822" fmla="*/ 1633050 h 2020169"/>
              <a:gd name="connsiteX169-43823" fmla="*/ 2793259 w 4011346"/>
              <a:gd name="connsiteY169-43824" fmla="*/ 1582992 h 2020169"/>
              <a:gd name="connsiteX170-43825" fmla="*/ 2769898 w 4011346"/>
              <a:gd name="connsiteY170-43826" fmla="*/ 1549620 h 2020169"/>
              <a:gd name="connsiteX171-43827" fmla="*/ 2726514 w 4011346"/>
              <a:gd name="connsiteY171-43828" fmla="*/ 1549620 h 2020169"/>
              <a:gd name="connsiteX172-43829" fmla="*/ 2699817 w 4011346"/>
              <a:gd name="connsiteY172-43830" fmla="*/ 1549620 h 2020169"/>
              <a:gd name="connsiteX173-43831" fmla="*/ 2683130 w 4011346"/>
              <a:gd name="connsiteY173-43832" fmla="*/ 1529596 h 2020169"/>
              <a:gd name="connsiteX174-43833" fmla="*/ 2669781 w 4011346"/>
              <a:gd name="connsiteY174-43834" fmla="*/ 1509573 h 2020169"/>
              <a:gd name="connsiteX175-43835" fmla="*/ 2763224 w 4011346"/>
              <a:gd name="connsiteY175-43836" fmla="*/ 1392770 h 2020169"/>
              <a:gd name="connsiteX176-43837" fmla="*/ 2846654 w 4011346"/>
              <a:gd name="connsiteY176-43838" fmla="*/ 1326026 h 2020169"/>
              <a:gd name="connsiteX177-43839" fmla="*/ 2890038 w 4011346"/>
              <a:gd name="connsiteY177-43840" fmla="*/ 1302665 h 2020169"/>
              <a:gd name="connsiteX178-43841" fmla="*/ 2933422 w 4011346"/>
              <a:gd name="connsiteY178-43842" fmla="*/ 1322688 h 2020169"/>
              <a:gd name="connsiteX179-43843" fmla="*/ 2950109 w 4011346"/>
              <a:gd name="connsiteY179-43844" fmla="*/ 1306002 h 2020169"/>
              <a:gd name="connsiteX180-43845" fmla="*/ 2993492 w 4011346"/>
              <a:gd name="connsiteY180-43846" fmla="*/ 1322688 h 2020169"/>
              <a:gd name="connsiteX181-43847" fmla="*/ 3006841 w 4011346"/>
              <a:gd name="connsiteY181-43848" fmla="*/ 1289316 h 2020169"/>
              <a:gd name="connsiteX182-43849" fmla="*/ 3053563 w 4011346"/>
              <a:gd name="connsiteY182-43850" fmla="*/ 1299328 h 2020169"/>
              <a:gd name="connsiteX183-43851" fmla="*/ 3070249 w 4011346"/>
              <a:gd name="connsiteY183-43852" fmla="*/ 1316014 h 2020169"/>
              <a:gd name="connsiteX184-43853" fmla="*/ 3060237 w 4011346"/>
              <a:gd name="connsiteY184-43854" fmla="*/ 1336037 h 2020169"/>
              <a:gd name="connsiteX185-43855" fmla="*/ 3123644 w 4011346"/>
              <a:gd name="connsiteY185-43856" fmla="*/ 1319351 h 2020169"/>
              <a:gd name="connsiteX186-43857" fmla="*/ 3140330 w 4011346"/>
              <a:gd name="connsiteY186-43858" fmla="*/ 1306002 h 2020169"/>
              <a:gd name="connsiteX187-43859" fmla="*/ 3123644 w 4011346"/>
              <a:gd name="connsiteY187-43860" fmla="*/ 1292653 h 2020169"/>
              <a:gd name="connsiteX188-43861" fmla="*/ 3143668 w 4011346"/>
              <a:gd name="connsiteY188-43862" fmla="*/ 1252607 h 2020169"/>
              <a:gd name="connsiteX189-43863" fmla="*/ 3190389 w 4011346"/>
              <a:gd name="connsiteY189-43864" fmla="*/ 1182525 h 2020169"/>
              <a:gd name="connsiteX190-43865" fmla="*/ 3233773 w 4011346"/>
              <a:gd name="connsiteY190-43866" fmla="*/ 1179188 h 2020169"/>
              <a:gd name="connsiteX191-43867" fmla="*/ 3273819 w 4011346"/>
              <a:gd name="connsiteY191-43868" fmla="*/ 1189199 h 2020169"/>
              <a:gd name="connsiteX192-43869" fmla="*/ 3277157 w 4011346"/>
              <a:gd name="connsiteY192-43870" fmla="*/ 1245932 h 2020169"/>
              <a:gd name="connsiteX193-43871" fmla="*/ 3320541 w 4011346"/>
              <a:gd name="connsiteY193-43872" fmla="*/ 1202548 h 2020169"/>
              <a:gd name="connsiteX194-43873" fmla="*/ 3343901 w 4011346"/>
              <a:gd name="connsiteY194-43874" fmla="*/ 1185862 h 2020169"/>
              <a:gd name="connsiteX195-43875" fmla="*/ 3350576 w 4011346"/>
              <a:gd name="connsiteY195-43876" fmla="*/ 1152490 h 2020169"/>
              <a:gd name="connsiteX196-43877" fmla="*/ 3377273 w 4011346"/>
              <a:gd name="connsiteY196-43878" fmla="*/ 1135804 h 2020169"/>
              <a:gd name="connsiteX197-43879" fmla="*/ 3407309 w 4011346"/>
              <a:gd name="connsiteY197-43880" fmla="*/ 1145815 h 2020169"/>
              <a:gd name="connsiteX198-43881" fmla="*/ 3373936 w 4011346"/>
              <a:gd name="connsiteY198-43882" fmla="*/ 1175850 h 2020169"/>
              <a:gd name="connsiteX199-43883" fmla="*/ 3360587 w 4011346"/>
              <a:gd name="connsiteY199-43884" fmla="*/ 1225909 h 2020169"/>
              <a:gd name="connsiteX200-43885" fmla="*/ 3323878 w 4011346"/>
              <a:gd name="connsiteY200-43886" fmla="*/ 1265955 h 2020169"/>
              <a:gd name="connsiteX201-43887" fmla="*/ 3210412 w 4011346"/>
              <a:gd name="connsiteY201-43888" fmla="*/ 1362735 h 2020169"/>
              <a:gd name="connsiteX202-43889" fmla="*/ 3163691 w 4011346"/>
              <a:gd name="connsiteY202-43890" fmla="*/ 1432817 h 2020169"/>
              <a:gd name="connsiteX203-43891" fmla="*/ 3160354 w 4011346"/>
              <a:gd name="connsiteY203-43892" fmla="*/ 1506236 h 2020169"/>
              <a:gd name="connsiteX204-43893" fmla="*/ 3170365 w 4011346"/>
              <a:gd name="connsiteY204-43894" fmla="*/ 1596341 h 2020169"/>
              <a:gd name="connsiteX205-43895" fmla="*/ 3190389 w 4011346"/>
              <a:gd name="connsiteY205-43896" fmla="*/ 1659748 h 2020169"/>
              <a:gd name="connsiteX206-43897" fmla="*/ 3217087 w 4011346"/>
              <a:gd name="connsiteY206-43898" fmla="*/ 1649736 h 2020169"/>
              <a:gd name="connsiteX207-43899" fmla="*/ 3240447 w 4011346"/>
              <a:gd name="connsiteY207-43900" fmla="*/ 1582992 h 2020169"/>
              <a:gd name="connsiteX208-43901" fmla="*/ 3270482 w 4011346"/>
              <a:gd name="connsiteY208-43902" fmla="*/ 1579655 h 2020169"/>
              <a:gd name="connsiteX209-43903" fmla="*/ 3287168 w 4011346"/>
              <a:gd name="connsiteY209-43904" fmla="*/ 1519585 h 2020169"/>
              <a:gd name="connsiteX210-43905" fmla="*/ 3313866 w 4011346"/>
              <a:gd name="connsiteY210-43906" fmla="*/ 1509573 h 2020169"/>
              <a:gd name="connsiteX211-43907" fmla="*/ 3313866 w 4011346"/>
              <a:gd name="connsiteY211-43908" fmla="*/ 1479538 h 2020169"/>
              <a:gd name="connsiteX212-43909" fmla="*/ 3337227 w 4011346"/>
              <a:gd name="connsiteY212-43910" fmla="*/ 1442828 h 2020169"/>
              <a:gd name="connsiteX213-43911" fmla="*/ 3330552 w 4011346"/>
              <a:gd name="connsiteY213-43912" fmla="*/ 1399444 h 2020169"/>
              <a:gd name="connsiteX214-43913" fmla="*/ 3333890 w 4011346"/>
              <a:gd name="connsiteY214-43914" fmla="*/ 1369409 h 2020169"/>
              <a:gd name="connsiteX215-43915" fmla="*/ 3323878 w 4011346"/>
              <a:gd name="connsiteY215-43916" fmla="*/ 1359398 h 2020169"/>
              <a:gd name="connsiteX216-43917" fmla="*/ 3363925 w 4011346"/>
              <a:gd name="connsiteY216-43918" fmla="*/ 1272630 h 2020169"/>
              <a:gd name="connsiteX217-43919" fmla="*/ 3383948 w 4011346"/>
              <a:gd name="connsiteY217-43920" fmla="*/ 1282642 h 2020169"/>
              <a:gd name="connsiteX218-43921" fmla="*/ 3410646 w 4011346"/>
              <a:gd name="connsiteY218-43922" fmla="*/ 1255944 h 2020169"/>
              <a:gd name="connsiteX219-43923" fmla="*/ 3420657 w 4011346"/>
              <a:gd name="connsiteY219-43924" fmla="*/ 1282642 h 2020169"/>
              <a:gd name="connsiteX220-43925" fmla="*/ 3447355 w 4011346"/>
              <a:gd name="connsiteY220-43926" fmla="*/ 1265955 h 2020169"/>
              <a:gd name="connsiteX221-43927" fmla="*/ 3477390 w 4011346"/>
              <a:gd name="connsiteY221-43928" fmla="*/ 1255944 h 2020169"/>
              <a:gd name="connsiteX222-43929" fmla="*/ 3514100 w 4011346"/>
              <a:gd name="connsiteY222-43930" fmla="*/ 1282642 h 2020169"/>
              <a:gd name="connsiteX223-43931" fmla="*/ 3574170 w 4011346"/>
              <a:gd name="connsiteY223-43932" fmla="*/ 1215897 h 2020169"/>
              <a:gd name="connsiteX224-43933" fmla="*/ 3637577 w 4011346"/>
              <a:gd name="connsiteY224-43934" fmla="*/ 1169176 h 2020169"/>
              <a:gd name="connsiteX225-43935" fmla="*/ 3690973 w 4011346"/>
              <a:gd name="connsiteY225-43936" fmla="*/ 1132466 h 2020169"/>
              <a:gd name="connsiteX226-43937" fmla="*/ 3741031 w 4011346"/>
              <a:gd name="connsiteY226-43938" fmla="*/ 1159164 h 2020169"/>
              <a:gd name="connsiteX227-43939" fmla="*/ 3751043 w 4011346"/>
              <a:gd name="connsiteY227-43940" fmla="*/ 1132466 h 2020169"/>
              <a:gd name="connsiteX228-43941" fmla="*/ 3727682 w 4011346"/>
              <a:gd name="connsiteY228-43942" fmla="*/ 1065722 h 2020169"/>
              <a:gd name="connsiteX229-43943" fmla="*/ 3700984 w 4011346"/>
              <a:gd name="connsiteY229-43944" fmla="*/ 1049036 h 2020169"/>
              <a:gd name="connsiteX230-43945" fmla="*/ 3697647 w 4011346"/>
              <a:gd name="connsiteY230-43946" fmla="*/ 1019001 h 2020169"/>
              <a:gd name="connsiteX231-43947" fmla="*/ 3751043 w 4011346"/>
              <a:gd name="connsiteY231-43948" fmla="*/ 1025675 h 2020169"/>
              <a:gd name="connsiteX232-43949" fmla="*/ 3774403 w 4011346"/>
              <a:gd name="connsiteY232-43950" fmla="*/ 982291 h 2020169"/>
              <a:gd name="connsiteX233-43951" fmla="*/ 3767729 w 4011346"/>
              <a:gd name="connsiteY233-43952" fmla="*/ 955593 h 2020169"/>
              <a:gd name="connsiteX234-43953" fmla="*/ 3794427 w 4011346"/>
              <a:gd name="connsiteY234-43954" fmla="*/ 922221 h 2020169"/>
              <a:gd name="connsiteX235-43955" fmla="*/ 3804438 w 4011346"/>
              <a:gd name="connsiteY235-43956" fmla="*/ 965605 h 2020169"/>
              <a:gd name="connsiteX236-43957" fmla="*/ 3827799 w 4011346"/>
              <a:gd name="connsiteY236-43958" fmla="*/ 982291 h 2020169"/>
              <a:gd name="connsiteX237-43959" fmla="*/ 3874520 w 4011346"/>
              <a:gd name="connsiteY237-43960" fmla="*/ 1002315 h 2020169"/>
              <a:gd name="connsiteX238-43961" fmla="*/ 3894544 w 4011346"/>
              <a:gd name="connsiteY238-43962" fmla="*/ 1029012 h 2020169"/>
              <a:gd name="connsiteX239-43963" fmla="*/ 3941265 w 4011346"/>
              <a:gd name="connsiteY239-43964" fmla="*/ 1052373 h 2020169"/>
              <a:gd name="connsiteX240-43965" fmla="*/ 3947939 w 4011346"/>
              <a:gd name="connsiteY240-43966" fmla="*/ 1039024 h 2020169"/>
              <a:gd name="connsiteX241-43967" fmla="*/ 3957951 w 4011346"/>
              <a:gd name="connsiteY241-43968" fmla="*/ 975617 h 2020169"/>
              <a:gd name="connsiteX242-43969" fmla="*/ 4004672 w 4011346"/>
              <a:gd name="connsiteY242-43970" fmla="*/ 968942 h 2020169"/>
              <a:gd name="connsiteX243-43971" fmla="*/ 4011346 w 4011346"/>
              <a:gd name="connsiteY243-43972" fmla="*/ 935570 h 2020169"/>
              <a:gd name="connsiteX244-43973" fmla="*/ 3967963 w 4011346"/>
              <a:gd name="connsiteY244-43974" fmla="*/ 898861 h 2020169"/>
              <a:gd name="connsiteX245-43975" fmla="*/ 3921241 w 4011346"/>
              <a:gd name="connsiteY245-43976" fmla="*/ 882174 h 2020169"/>
              <a:gd name="connsiteX246-43977" fmla="*/ 3907892 w 4011346"/>
              <a:gd name="connsiteY246-43978" fmla="*/ 885512 h 2020169"/>
              <a:gd name="connsiteX247-43979" fmla="*/ 3907892 w 4011346"/>
              <a:gd name="connsiteY247-43980" fmla="*/ 918884 h 2020169"/>
              <a:gd name="connsiteX248-43981" fmla="*/ 3887869 w 4011346"/>
              <a:gd name="connsiteY248-43982" fmla="*/ 912209 h 2020169"/>
              <a:gd name="connsiteX249-43983" fmla="*/ 3874520 w 4011346"/>
              <a:gd name="connsiteY249-43984" fmla="*/ 858814 h 2020169"/>
              <a:gd name="connsiteX250-43985" fmla="*/ 3817787 w 4011346"/>
              <a:gd name="connsiteY250-43986" fmla="*/ 795407 h 2020169"/>
              <a:gd name="connsiteX251-43987" fmla="*/ 3717671 w 4011346"/>
              <a:gd name="connsiteY251-43988" fmla="*/ 718650 h 2020169"/>
              <a:gd name="connsiteX252-43989" fmla="*/ 3664275 w 4011346"/>
              <a:gd name="connsiteY252-43990" fmla="*/ 698627 h 2020169"/>
              <a:gd name="connsiteX253-43991" fmla="*/ 3584181 w 4011346"/>
              <a:gd name="connsiteY253-43992" fmla="*/ 691953 h 2020169"/>
              <a:gd name="connsiteX254-43993" fmla="*/ 3520774 w 4011346"/>
              <a:gd name="connsiteY254-43994" fmla="*/ 675266 h 2020169"/>
              <a:gd name="connsiteX255-43995" fmla="*/ 3530786 w 4011346"/>
              <a:gd name="connsiteY255-43996" fmla="*/ 715313 h 2020169"/>
              <a:gd name="connsiteX256-43997" fmla="*/ 3537460 w 4011346"/>
              <a:gd name="connsiteY256-43998" fmla="*/ 742011 h 2020169"/>
              <a:gd name="connsiteX257-43999" fmla="*/ 3507425 w 4011346"/>
              <a:gd name="connsiteY257-44000" fmla="*/ 765371 h 2020169"/>
              <a:gd name="connsiteX258-44001" fmla="*/ 3477390 w 4011346"/>
              <a:gd name="connsiteY258-44002" fmla="*/ 738674 h 2020169"/>
              <a:gd name="connsiteX259-44003" fmla="*/ 3477390 w 4011346"/>
              <a:gd name="connsiteY259-44004" fmla="*/ 718650 h 2020169"/>
              <a:gd name="connsiteX260-44005" fmla="*/ 3504088 w 4011346"/>
              <a:gd name="connsiteY260-44006" fmla="*/ 698627 h 2020169"/>
              <a:gd name="connsiteX261-44007" fmla="*/ 3467379 w 4011346"/>
              <a:gd name="connsiteY261-44008" fmla="*/ 685278 h 2020169"/>
              <a:gd name="connsiteX262-44009" fmla="*/ 3450692 w 4011346"/>
              <a:gd name="connsiteY262-44010" fmla="*/ 711976 h 2020169"/>
              <a:gd name="connsiteX263-44011" fmla="*/ 3440681 w 4011346"/>
              <a:gd name="connsiteY263-44012" fmla="*/ 725325 h 2020169"/>
              <a:gd name="connsiteX264-44013" fmla="*/ 3357250 w 4011346"/>
              <a:gd name="connsiteY264-44014" fmla="*/ 711976 h 2020169"/>
              <a:gd name="connsiteX265-44015" fmla="*/ 3297180 w 4011346"/>
              <a:gd name="connsiteY265-44016" fmla="*/ 718650 h 2020169"/>
              <a:gd name="connsiteX266-44017" fmla="*/ 3267145 w 4011346"/>
              <a:gd name="connsiteY266-44018" fmla="*/ 695290 h 2020169"/>
              <a:gd name="connsiteX267-44019" fmla="*/ 3267145 w 4011346"/>
              <a:gd name="connsiteY267-44020" fmla="*/ 658580 h 2020169"/>
              <a:gd name="connsiteX268-44021" fmla="*/ 3203738 w 4011346"/>
              <a:gd name="connsiteY268-44022" fmla="*/ 601847 h 2020169"/>
              <a:gd name="connsiteX269-44023" fmla="*/ 3076923 w 4011346"/>
              <a:gd name="connsiteY269-44024" fmla="*/ 608522 h 2020169"/>
              <a:gd name="connsiteX270-44025" fmla="*/ 3043551 w 4011346"/>
              <a:gd name="connsiteY270-44026" fmla="*/ 585161 h 2020169"/>
              <a:gd name="connsiteX271-44027" fmla="*/ 3000167 w 4011346"/>
              <a:gd name="connsiteY271-44028" fmla="*/ 538440 h 2020169"/>
              <a:gd name="connsiteX272-44029" fmla="*/ 3013516 w 4011346"/>
              <a:gd name="connsiteY272-44030" fmla="*/ 531766 h 2020169"/>
              <a:gd name="connsiteX273-44031" fmla="*/ 3000167 w 4011346"/>
              <a:gd name="connsiteY273-44032" fmla="*/ 511742 h 2020169"/>
              <a:gd name="connsiteX274-44033" fmla="*/ 2970132 w 4011346"/>
              <a:gd name="connsiteY274-44034" fmla="*/ 508405 h 2020169"/>
              <a:gd name="connsiteX275-44035" fmla="*/ 2920073 w 4011346"/>
              <a:gd name="connsiteY275-44036" fmla="*/ 555126 h 2020169"/>
              <a:gd name="connsiteX276-44037" fmla="*/ 2920073 w 4011346"/>
              <a:gd name="connsiteY276-44038" fmla="*/ 555126 h 2020169"/>
              <a:gd name="connsiteX277-44039" fmla="*/ 2916736 w 4011346"/>
              <a:gd name="connsiteY277-44040" fmla="*/ 505068 h 2020169"/>
              <a:gd name="connsiteX278-44041" fmla="*/ 2936760 w 4011346"/>
              <a:gd name="connsiteY278-44042" fmla="*/ 501731 h 2020169"/>
              <a:gd name="connsiteX279-44043" fmla="*/ 2866678 w 4011346"/>
              <a:gd name="connsiteY279-44044" fmla="*/ 471696 h 2020169"/>
              <a:gd name="connsiteX280-44045" fmla="*/ 2813282 w 4011346"/>
              <a:gd name="connsiteY280-44046" fmla="*/ 468358 h 2020169"/>
              <a:gd name="connsiteX281-44047" fmla="*/ 2793259 w 4011346"/>
              <a:gd name="connsiteY281-44048" fmla="*/ 491719 h 2020169"/>
              <a:gd name="connsiteX282-44049" fmla="*/ 2743200 w 4011346"/>
              <a:gd name="connsiteY282-44050" fmla="*/ 501731 h 2020169"/>
              <a:gd name="connsiteX283-44051" fmla="*/ 2786584 w 4011346"/>
              <a:gd name="connsiteY283-44052" fmla="*/ 511742 h 2020169"/>
              <a:gd name="connsiteX284-44053" fmla="*/ 2763224 w 4011346"/>
              <a:gd name="connsiteY284-44054" fmla="*/ 531766 h 2020169"/>
              <a:gd name="connsiteX285-44055" fmla="*/ 2769898 w 4011346"/>
              <a:gd name="connsiteY285-44056" fmla="*/ 581824 h 2020169"/>
              <a:gd name="connsiteX286-44057" fmla="*/ 2749875 w 4011346"/>
              <a:gd name="connsiteY286-44058" fmla="*/ 565138 h 2020169"/>
              <a:gd name="connsiteX287-44059" fmla="*/ 2733189 w 4011346"/>
              <a:gd name="connsiteY287-44060" fmla="*/ 578487 h 2020169"/>
              <a:gd name="connsiteX288-44061" fmla="*/ 2666444 w 4011346"/>
              <a:gd name="connsiteY288-44062" fmla="*/ 568475 h 2020169"/>
              <a:gd name="connsiteX289-44063" fmla="*/ 2636409 w 4011346"/>
              <a:gd name="connsiteY289-44064" fmla="*/ 578487 h 2020169"/>
              <a:gd name="connsiteX290-44065" fmla="*/ 2603037 w 4011346"/>
              <a:gd name="connsiteY290-44066" fmla="*/ 538440 h 2020169"/>
              <a:gd name="connsiteX291-44067" fmla="*/ 2569665 w 4011346"/>
              <a:gd name="connsiteY291-44068" fmla="*/ 621871 h 2020169"/>
              <a:gd name="connsiteX292-44069" fmla="*/ 2552979 w 4011346"/>
              <a:gd name="connsiteY292-44070" fmla="*/ 641894 h 2020169"/>
              <a:gd name="connsiteX293-44071" fmla="*/ 2469548 w 4011346"/>
              <a:gd name="connsiteY293-44072" fmla="*/ 505068 h 2020169"/>
              <a:gd name="connsiteX294-44073" fmla="*/ 2446187 w 4011346"/>
              <a:gd name="connsiteY294-44074" fmla="*/ 521754 h 2020169"/>
              <a:gd name="connsiteX295-44075" fmla="*/ 2442850 w 4011346"/>
              <a:gd name="connsiteY295-44076" fmla="*/ 488382 h 2020169"/>
              <a:gd name="connsiteX296-44077" fmla="*/ 2449525 w 4011346"/>
              <a:gd name="connsiteY296-44078" fmla="*/ 418300 h 2020169"/>
              <a:gd name="connsiteX297-44079" fmla="*/ 2386117 w 4011346"/>
              <a:gd name="connsiteY297-44080" fmla="*/ 391602 h 2020169"/>
              <a:gd name="connsiteX298-44081" fmla="*/ 2369431 w 4011346"/>
              <a:gd name="connsiteY298-44082" fmla="*/ 431649 h 2020169"/>
              <a:gd name="connsiteX299-44083" fmla="*/ 2379443 w 4011346"/>
              <a:gd name="connsiteY299-44084" fmla="*/ 455009 h 2020169"/>
              <a:gd name="connsiteX300-44085" fmla="*/ 2376106 w 4011346"/>
              <a:gd name="connsiteY300-44086" fmla="*/ 475033 h 2020169"/>
              <a:gd name="connsiteX301-44087" fmla="*/ 2352745 w 4011346"/>
              <a:gd name="connsiteY301-44088" fmla="*/ 451672 h 2020169"/>
              <a:gd name="connsiteX302-44089" fmla="*/ 2316036 w 4011346"/>
              <a:gd name="connsiteY302-44090" fmla="*/ 458347 h 2020169"/>
              <a:gd name="connsiteX303-44091" fmla="*/ 2272652 w 4011346"/>
              <a:gd name="connsiteY303-44092" fmla="*/ 444998 h 2020169"/>
              <a:gd name="connsiteX304-44093" fmla="*/ 2245954 w 4011346"/>
              <a:gd name="connsiteY304-44094" fmla="*/ 404951 h 2020169"/>
              <a:gd name="connsiteX305-44095" fmla="*/ 2209244 w 4011346"/>
              <a:gd name="connsiteY305-44096" fmla="*/ 401614 h 2020169"/>
              <a:gd name="connsiteX306-44097" fmla="*/ 2159186 w 4011346"/>
              <a:gd name="connsiteY306-44098" fmla="*/ 391602 h 2020169"/>
              <a:gd name="connsiteX307-44099" fmla="*/ 2132488 w 4011346"/>
              <a:gd name="connsiteY307-44100" fmla="*/ 408288 h 2020169"/>
              <a:gd name="connsiteX308-44101" fmla="*/ 2115802 w 4011346"/>
              <a:gd name="connsiteY308-44102" fmla="*/ 421637 h 2020169"/>
              <a:gd name="connsiteX309-44103" fmla="*/ 2115802 w 4011346"/>
              <a:gd name="connsiteY309-44104" fmla="*/ 391602 h 2020169"/>
              <a:gd name="connsiteX310-44105" fmla="*/ 2082430 w 4011346"/>
              <a:gd name="connsiteY310-44106" fmla="*/ 388265 h 2020169"/>
              <a:gd name="connsiteX311-44107" fmla="*/ 2045720 w 4011346"/>
              <a:gd name="connsiteY311-44108" fmla="*/ 361567 h 2020169"/>
              <a:gd name="connsiteX312-44109" fmla="*/ 2025697 w 4011346"/>
              <a:gd name="connsiteY312-44110" fmla="*/ 391602 h 2020169"/>
              <a:gd name="connsiteX313-44111" fmla="*/ 2055732 w 4011346"/>
              <a:gd name="connsiteY313-44112" fmla="*/ 388265 h 2020169"/>
              <a:gd name="connsiteX314-44113" fmla="*/ 2045720 w 4011346"/>
              <a:gd name="connsiteY314-44114" fmla="*/ 414963 h 2020169"/>
              <a:gd name="connsiteX315-44115" fmla="*/ 1988987 w 4011346"/>
              <a:gd name="connsiteY315-44116" fmla="*/ 434986 h 2020169"/>
              <a:gd name="connsiteX316-44117" fmla="*/ 1935592 w 4011346"/>
              <a:gd name="connsiteY316-44118" fmla="*/ 444998 h 2020169"/>
              <a:gd name="connsiteX317-44119" fmla="*/ 1995662 w 4011346"/>
              <a:gd name="connsiteY317-44120" fmla="*/ 388265 h 2020169"/>
              <a:gd name="connsiteX318-44121" fmla="*/ 2055732 w 4011346"/>
              <a:gd name="connsiteY318-44122" fmla="*/ 318183 h 2020169"/>
              <a:gd name="connsiteX319-44123" fmla="*/ 2055732 w 4011346"/>
              <a:gd name="connsiteY319-44124" fmla="*/ 318183 h 2020169"/>
              <a:gd name="connsiteX320-44125" fmla="*/ 2129860 w 4011346"/>
              <a:gd name="connsiteY320-44126" fmla="*/ 248603 h 2020169"/>
              <a:gd name="connsiteX321-44127" fmla="*/ 2127003 w 4011346"/>
              <a:gd name="connsiteY321-44128" fmla="*/ 174309 h 2020169"/>
              <a:gd name="connsiteX322-44129" fmla="*/ 2092713 w 4011346"/>
              <a:gd name="connsiteY322-44130" fmla="*/ 105729 h 2020169"/>
              <a:gd name="connsiteX323-44131" fmla="*/ 2041278 w 4011346"/>
              <a:gd name="connsiteY323-44132" fmla="*/ 117159 h 2020169"/>
              <a:gd name="connsiteX324-44133" fmla="*/ 1952696 w 4011346"/>
              <a:gd name="connsiteY324-44134" fmla="*/ 137160 h 2020169"/>
              <a:gd name="connsiteX325-44135" fmla="*/ 1961267 w 4011346"/>
              <a:gd name="connsiteY325-44136" fmla="*/ 82869 h 2020169"/>
              <a:gd name="connsiteX326-44137" fmla="*/ 1955552 w 4011346"/>
              <a:gd name="connsiteY326-44138" fmla="*/ 65725 h 2020169"/>
              <a:gd name="connsiteX327-44139" fmla="*/ 1895546 w 4011346"/>
              <a:gd name="connsiteY327-44140" fmla="*/ 60008 h 2020169"/>
              <a:gd name="connsiteX328-44141" fmla="*/ 1926978 w 4011346"/>
              <a:gd name="connsiteY328-44142" fmla="*/ 31434 h 2020169"/>
              <a:gd name="connsiteX329-44143" fmla="*/ 1909833 w 4011346"/>
              <a:gd name="connsiteY329-44144" fmla="*/ 0 h 2020169"/>
              <a:gd name="connsiteX330-44145" fmla="*/ 1877440 w 4011346"/>
              <a:gd name="connsiteY330-44146" fmla="*/ 3067 h 2020169"/>
              <a:gd name="connsiteX331-44147" fmla="*/ 1835474 w 4011346"/>
              <a:gd name="connsiteY331-44148" fmla="*/ 41195 h 2020169"/>
              <a:gd name="connsiteX332-44149" fmla="*/ 1818788 w 4011346"/>
              <a:gd name="connsiteY332-44150" fmla="*/ 81242 h 2020169"/>
              <a:gd name="connsiteX333-44151" fmla="*/ 1838813 w 4011346"/>
              <a:gd name="connsiteY333-44152" fmla="*/ 134636 h 2020169"/>
              <a:gd name="connsiteX334-44153" fmla="*/ 1782079 w 4011346"/>
              <a:gd name="connsiteY334-44154" fmla="*/ 121287 h 2020169"/>
              <a:gd name="connsiteX335-44155" fmla="*/ 1768731 w 4011346"/>
              <a:gd name="connsiteY335-44156" fmla="*/ 168009 h 2020169"/>
              <a:gd name="connsiteX336-44157" fmla="*/ 1705322 w 4011346"/>
              <a:gd name="connsiteY336-44158" fmla="*/ 191369 h 2020169"/>
              <a:gd name="connsiteX337-44159" fmla="*/ 1685300 w 4011346"/>
              <a:gd name="connsiteY337-44160" fmla="*/ 164671 h 2020169"/>
              <a:gd name="connsiteX338-44161" fmla="*/ 1615218 w 4011346"/>
              <a:gd name="connsiteY338-44162" fmla="*/ 168009 h 2020169"/>
              <a:gd name="connsiteX339-44163" fmla="*/ 1638579 w 4011346"/>
              <a:gd name="connsiteY339-44164" fmla="*/ 198044 h 2020169"/>
              <a:gd name="connsiteX340-44165" fmla="*/ 1528449 w 4011346"/>
              <a:gd name="connsiteY340-44166" fmla="*/ 224740 h 2020169"/>
              <a:gd name="connsiteX341-44167" fmla="*/ 1465043 w 4011346"/>
              <a:gd name="connsiteY341-44168" fmla="*/ 308171 h 2020169"/>
              <a:gd name="connsiteX342-44169" fmla="*/ 1448357 w 4011346"/>
              <a:gd name="connsiteY342-44170" fmla="*/ 334869 h 2020169"/>
              <a:gd name="connsiteX343-44171" fmla="*/ 1481729 w 4011346"/>
              <a:gd name="connsiteY343-44172" fmla="*/ 368242 h 2020169"/>
              <a:gd name="connsiteX344-44173" fmla="*/ 1481729 w 4011346"/>
              <a:gd name="connsiteY344-44174" fmla="*/ 398277 h 2020169"/>
              <a:gd name="connsiteX345-44175" fmla="*/ 1458368 w 4011346"/>
              <a:gd name="connsiteY345-44176" fmla="*/ 401614 h 2020169"/>
              <a:gd name="connsiteX346-44177" fmla="*/ 1458368 w 4011346"/>
              <a:gd name="connsiteY346-44178" fmla="*/ 381590 h 2020169"/>
              <a:gd name="connsiteX347-44179" fmla="*/ 1418322 w 4011346"/>
              <a:gd name="connsiteY347-44180" fmla="*/ 391602 h 2020169"/>
              <a:gd name="connsiteX348-44181" fmla="*/ 1368263 w 4011346"/>
              <a:gd name="connsiteY348-44182" fmla="*/ 398277 h 2020169"/>
              <a:gd name="connsiteX349-44183" fmla="*/ 1321542 w 4011346"/>
              <a:gd name="connsiteY349-44184" fmla="*/ 404951 h 2020169"/>
              <a:gd name="connsiteX350-44185" fmla="*/ 1318205 w 4011346"/>
              <a:gd name="connsiteY350-44186" fmla="*/ 491719 h 2020169"/>
              <a:gd name="connsiteX351-44187" fmla="*/ 1358252 w 4011346"/>
              <a:gd name="connsiteY351-44188" fmla="*/ 515080 h 2020169"/>
              <a:gd name="connsiteX352-44189" fmla="*/ 1374938 w 4011346"/>
              <a:gd name="connsiteY352-44190" fmla="*/ 545115 h 2020169"/>
              <a:gd name="connsiteX353-44191" fmla="*/ 1384949 w 4011346"/>
              <a:gd name="connsiteY353-44192" fmla="*/ 568475 h 2020169"/>
              <a:gd name="connsiteX354-44193" fmla="*/ 1394961 w 4011346"/>
              <a:gd name="connsiteY354-44194" fmla="*/ 618534 h 2020169"/>
              <a:gd name="connsiteX355-44195" fmla="*/ 1384949 w 4011346"/>
              <a:gd name="connsiteY355-44196" fmla="*/ 648569 h 2020169"/>
              <a:gd name="connsiteX356-44197" fmla="*/ 1358252 w 4011346"/>
              <a:gd name="connsiteY356-44198" fmla="*/ 615196 h 2020169"/>
              <a:gd name="connsiteX357-44199" fmla="*/ 1361589 w 4011346"/>
              <a:gd name="connsiteY357-44200" fmla="*/ 585161 h 2020169"/>
              <a:gd name="connsiteX358-44201" fmla="*/ 1351577 w 4011346"/>
              <a:gd name="connsiteY358-44202" fmla="*/ 545115 h 2020169"/>
              <a:gd name="connsiteX359-44203" fmla="*/ 1328217 w 4011346"/>
              <a:gd name="connsiteY359-44204" fmla="*/ 551789 h 2020169"/>
              <a:gd name="connsiteX360-44205" fmla="*/ 1281495 w 4011346"/>
              <a:gd name="connsiteY360-44206" fmla="*/ 515080 h 2020169"/>
              <a:gd name="connsiteX361-44207" fmla="*/ 1241449 w 4011346"/>
              <a:gd name="connsiteY361-44208" fmla="*/ 511742 h 2020169"/>
              <a:gd name="connsiteX362-44209" fmla="*/ 1241449 w 4011346"/>
              <a:gd name="connsiteY362-44210" fmla="*/ 558463 h 2020169"/>
              <a:gd name="connsiteX363-44211" fmla="*/ 1201402 w 4011346"/>
              <a:gd name="connsiteY363-44212" fmla="*/ 538440 h 2020169"/>
              <a:gd name="connsiteX364-44213" fmla="*/ 1228100 w 4011346"/>
              <a:gd name="connsiteY364-44214" fmla="*/ 588498 h 2020169"/>
              <a:gd name="connsiteX365-44215" fmla="*/ 1258135 w 4011346"/>
              <a:gd name="connsiteY365-44216" fmla="*/ 598510 h 2020169"/>
              <a:gd name="connsiteX366-44217" fmla="*/ 1258135 w 4011346"/>
              <a:gd name="connsiteY366-44218" fmla="*/ 618534 h 2020169"/>
              <a:gd name="connsiteX367-44219" fmla="*/ 1198065 w 4011346"/>
              <a:gd name="connsiteY367-44220" fmla="*/ 595173 h 2020169"/>
              <a:gd name="connsiteX368-44221" fmla="*/ 1181379 w 4011346"/>
              <a:gd name="connsiteY368-44222" fmla="*/ 595173 h 2020169"/>
              <a:gd name="connsiteX369-44223" fmla="*/ 1178041 w 4011346"/>
              <a:gd name="connsiteY369-44224" fmla="*/ 551789 h 2020169"/>
              <a:gd name="connsiteX370-44225" fmla="*/ 1171367 w 4011346"/>
              <a:gd name="connsiteY370-44226" fmla="*/ 465021 h 2020169"/>
              <a:gd name="connsiteX371-44227" fmla="*/ 1161355 w 4011346"/>
              <a:gd name="connsiteY371-44228" fmla="*/ 535103 h 2020169"/>
              <a:gd name="connsiteX372-44229" fmla="*/ 1137995 w 4011346"/>
              <a:gd name="connsiteY372-44230" fmla="*/ 565138 h 2020169"/>
              <a:gd name="connsiteX373-44231" fmla="*/ 1158018 w 4011346"/>
              <a:gd name="connsiteY373-44232" fmla="*/ 611859 h 2020169"/>
              <a:gd name="connsiteX374-44233" fmla="*/ 1158018 w 4011346"/>
              <a:gd name="connsiteY374-44234" fmla="*/ 645231 h 2020169"/>
              <a:gd name="connsiteX375-44235" fmla="*/ 1141332 w 4011346"/>
              <a:gd name="connsiteY375-44236" fmla="*/ 695290 h 2020169"/>
              <a:gd name="connsiteX376-44237" fmla="*/ 1154681 w 4011346"/>
              <a:gd name="connsiteY376-44238" fmla="*/ 728662 h 2020169"/>
              <a:gd name="connsiteX377-44239" fmla="*/ 1184716 w 4011346"/>
              <a:gd name="connsiteY377-44240" fmla="*/ 735336 h 2020169"/>
              <a:gd name="connsiteX378-44241" fmla="*/ 1221425 w 4011346"/>
              <a:gd name="connsiteY378-44242" fmla="*/ 742011 h 2020169"/>
              <a:gd name="connsiteX379-44243" fmla="*/ 1241449 w 4011346"/>
              <a:gd name="connsiteY379-44244" fmla="*/ 765371 h 2020169"/>
              <a:gd name="connsiteX380-44245" fmla="*/ 1258135 w 4011346"/>
              <a:gd name="connsiteY380-44246" fmla="*/ 808755 h 2020169"/>
              <a:gd name="connsiteX381-44247" fmla="*/ 1258135 w 4011346"/>
              <a:gd name="connsiteY381-44248" fmla="*/ 808755 h 2020169"/>
              <a:gd name="connsiteX382-44249" fmla="*/ 1254798 w 4011346"/>
              <a:gd name="connsiteY382-44250" fmla="*/ 842128 h 2020169"/>
              <a:gd name="connsiteX383-44251" fmla="*/ 1274821 w 4011346"/>
              <a:gd name="connsiteY383-44252" fmla="*/ 862151 h 2020169"/>
              <a:gd name="connsiteX384-44253" fmla="*/ 1244786 w 4011346"/>
              <a:gd name="connsiteY384-44254" fmla="*/ 868826 h 2020169"/>
              <a:gd name="connsiteX385-44255" fmla="*/ 1224763 w 4011346"/>
              <a:gd name="connsiteY385-44256" fmla="*/ 828779 h 2020169"/>
              <a:gd name="connsiteX386-44257" fmla="*/ 1224763 w 4011346"/>
              <a:gd name="connsiteY386-44258" fmla="*/ 788732 h 2020169"/>
              <a:gd name="connsiteX387-44259" fmla="*/ 1194727 w 4011346"/>
              <a:gd name="connsiteY387-44260" fmla="*/ 752023 h 2020169"/>
              <a:gd name="connsiteX388-44261" fmla="*/ 1164692 w 4011346"/>
              <a:gd name="connsiteY388-44262" fmla="*/ 795407 h 2020169"/>
              <a:gd name="connsiteX389-44263" fmla="*/ 1178041 w 4011346"/>
              <a:gd name="connsiteY389-44264" fmla="*/ 838790 h 2020169"/>
              <a:gd name="connsiteX390-44265" fmla="*/ 1137995 w 4011346"/>
              <a:gd name="connsiteY390-44266" fmla="*/ 895523 h 2020169"/>
              <a:gd name="connsiteX391-44267" fmla="*/ 1097948 w 4011346"/>
              <a:gd name="connsiteY391-44268" fmla="*/ 952256 h 2020169"/>
              <a:gd name="connsiteX392-44269" fmla="*/ 1007843 w 4011346"/>
              <a:gd name="connsiteY392-44270" fmla="*/ 915547 h 2020169"/>
              <a:gd name="connsiteX393-44271" fmla="*/ 1074587 w 4011346"/>
              <a:gd name="connsiteY393-44272" fmla="*/ 912209 h 2020169"/>
              <a:gd name="connsiteX394-44273" fmla="*/ 1107960 w 4011346"/>
              <a:gd name="connsiteY394-44274" fmla="*/ 848802 h 2020169"/>
              <a:gd name="connsiteX395-44275" fmla="*/ 1121309 w 4011346"/>
              <a:gd name="connsiteY395-44276" fmla="*/ 805418 h 2020169"/>
              <a:gd name="connsiteX396-44277" fmla="*/ 1127983 w 4011346"/>
              <a:gd name="connsiteY396-44278" fmla="*/ 772046 h 2020169"/>
              <a:gd name="connsiteX397-44279" fmla="*/ 1117971 w 4011346"/>
              <a:gd name="connsiteY397-44280" fmla="*/ 755360 h 2020169"/>
              <a:gd name="connsiteX398-44281" fmla="*/ 1114634 w 4011346"/>
              <a:gd name="connsiteY398-44282" fmla="*/ 705301 h 2020169"/>
              <a:gd name="connsiteX399-44283" fmla="*/ 1104622 w 4011346"/>
              <a:gd name="connsiteY399-44284" fmla="*/ 625208 h 2020169"/>
              <a:gd name="connsiteX400-44285" fmla="*/ 1101285 w 4011346"/>
              <a:gd name="connsiteY400-44286" fmla="*/ 565138 h 2020169"/>
              <a:gd name="connsiteX401-44287" fmla="*/ 1124646 w 4011346"/>
              <a:gd name="connsiteY401-44288" fmla="*/ 471696 h 2020169"/>
              <a:gd name="connsiteX402-44289" fmla="*/ 1031203 w 4011346"/>
              <a:gd name="connsiteY402-44290" fmla="*/ 461684 h 2020169"/>
              <a:gd name="connsiteX403-44291" fmla="*/ 1014517 w 4011346"/>
              <a:gd name="connsiteY403-44292" fmla="*/ 518417 h 2020169"/>
              <a:gd name="connsiteX404-44293" fmla="*/ 1024529 w 4011346"/>
              <a:gd name="connsiteY404-44294" fmla="*/ 565138 h 2020169"/>
              <a:gd name="connsiteX405-44295" fmla="*/ 981145 w 4011346"/>
              <a:gd name="connsiteY405-44296" fmla="*/ 618534 h 2020169"/>
              <a:gd name="connsiteX406-44297" fmla="*/ 991157 w 4011346"/>
              <a:gd name="connsiteY406-44298" fmla="*/ 655243 h 2020169"/>
              <a:gd name="connsiteX407-44299" fmla="*/ 981145 w 4011346"/>
              <a:gd name="connsiteY407-44300" fmla="*/ 701964 h 2020169"/>
              <a:gd name="connsiteX408-44301" fmla="*/ 1001168 w 4011346"/>
              <a:gd name="connsiteY408-44302" fmla="*/ 725325 h 2020169"/>
              <a:gd name="connsiteX409-44303" fmla="*/ 1017854 w 4011346"/>
              <a:gd name="connsiteY409-44304" fmla="*/ 772046 h 2020169"/>
              <a:gd name="connsiteX410-44305" fmla="*/ 1047890 w 4011346"/>
              <a:gd name="connsiteY410-44306" fmla="*/ 758697 h 2020169"/>
              <a:gd name="connsiteX411-44307" fmla="*/ 1014517 w 4011346"/>
              <a:gd name="connsiteY411-44308" fmla="*/ 812093 h 2020169"/>
              <a:gd name="connsiteX412-44309" fmla="*/ 957784 w 4011346"/>
              <a:gd name="connsiteY412-44310" fmla="*/ 758697 h 2020169"/>
              <a:gd name="connsiteX413-44311" fmla="*/ 884365 w 4011346"/>
              <a:gd name="connsiteY413-44312" fmla="*/ 721988 h 2020169"/>
              <a:gd name="connsiteX414-44313" fmla="*/ 824295 w 4011346"/>
              <a:gd name="connsiteY414-44314" fmla="*/ 698627 h 2020169"/>
              <a:gd name="connsiteX415-44315" fmla="*/ 810946 w 4011346"/>
              <a:gd name="connsiteY415-44316" fmla="*/ 735336 h 2020169"/>
              <a:gd name="connsiteX416-44317" fmla="*/ 827633 w 4011346"/>
              <a:gd name="connsiteY416-44318" fmla="*/ 772046 h 2020169"/>
              <a:gd name="connsiteX417-44319" fmla="*/ 814284 w 4011346"/>
              <a:gd name="connsiteY417-44320" fmla="*/ 795407 h 2020169"/>
              <a:gd name="connsiteX418-44321" fmla="*/ 800935 w 4011346"/>
              <a:gd name="connsiteY418-44322" fmla="*/ 812093 h 2020169"/>
              <a:gd name="connsiteX419-44323" fmla="*/ 770900 w 4011346"/>
              <a:gd name="connsiteY419-44324" fmla="*/ 755360 h 2020169"/>
              <a:gd name="connsiteX420-44325" fmla="*/ 744202 w 4011346"/>
              <a:gd name="connsiteY420-44326" fmla="*/ 792069 h 2020169"/>
              <a:gd name="connsiteX421-44327" fmla="*/ 707492 w 4011346"/>
              <a:gd name="connsiteY421-44328" fmla="*/ 785395 h 2020169"/>
              <a:gd name="connsiteX422-44329" fmla="*/ 654097 w 4011346"/>
              <a:gd name="connsiteY422-44330" fmla="*/ 822104 h 2020169"/>
              <a:gd name="connsiteX423-44331" fmla="*/ 644085 w 4011346"/>
              <a:gd name="connsiteY423-44332" fmla="*/ 798744 h 2020169"/>
              <a:gd name="connsiteX424-44333" fmla="*/ 654097 w 4011346"/>
              <a:gd name="connsiteY424-44334" fmla="*/ 762034 h 2020169"/>
              <a:gd name="connsiteX425-44335" fmla="*/ 614050 w 4011346"/>
              <a:gd name="connsiteY425-44336" fmla="*/ 798744 h 2020169"/>
              <a:gd name="connsiteX426-44337" fmla="*/ 594027 w 4011346"/>
              <a:gd name="connsiteY426-44338" fmla="*/ 798744 h 2020169"/>
              <a:gd name="connsiteX427-44339" fmla="*/ 533957 w 4011346"/>
              <a:gd name="connsiteY427-44340" fmla="*/ 832116 h 2020169"/>
              <a:gd name="connsiteX428-44341" fmla="*/ 510596 w 4011346"/>
              <a:gd name="connsiteY428-44342" fmla="*/ 855477 h 2020169"/>
              <a:gd name="connsiteX429-44343" fmla="*/ 500584 w 4011346"/>
              <a:gd name="connsiteY429-44344" fmla="*/ 902198 h 2020169"/>
              <a:gd name="connsiteX430-44345" fmla="*/ 450526 w 4011346"/>
              <a:gd name="connsiteY430-44346" fmla="*/ 888849 h 2020169"/>
              <a:gd name="connsiteX431-44347" fmla="*/ 433840 w 4011346"/>
              <a:gd name="connsiteY431-44348" fmla="*/ 852139 h 2020169"/>
              <a:gd name="connsiteX432-44349" fmla="*/ 467212 w 4011346"/>
              <a:gd name="connsiteY432-44350" fmla="*/ 822104 h 2020169"/>
              <a:gd name="connsiteX433-44351" fmla="*/ 453863 w 4011346"/>
              <a:gd name="connsiteY433-44352" fmla="*/ 798744 h 2020169"/>
              <a:gd name="connsiteX434-44353" fmla="*/ 390456 w 4011346"/>
              <a:gd name="connsiteY434-44354" fmla="*/ 768709 h 2020169"/>
              <a:gd name="connsiteX435-44355" fmla="*/ 417154 w 4011346"/>
              <a:gd name="connsiteY435-44356" fmla="*/ 818767 h 2020169"/>
              <a:gd name="connsiteX436-44357" fmla="*/ 407142 w 4011346"/>
              <a:gd name="connsiteY436-44358" fmla="*/ 862151 h 2020169"/>
              <a:gd name="connsiteX437-44359" fmla="*/ 413817 w 4011346"/>
              <a:gd name="connsiteY437-44360" fmla="*/ 898861 h 2020169"/>
              <a:gd name="connsiteX438-44361" fmla="*/ 427165 w 4011346"/>
              <a:gd name="connsiteY438-44362" fmla="*/ 922221 h 2020169"/>
              <a:gd name="connsiteX439-44363" fmla="*/ 413817 w 4011346"/>
              <a:gd name="connsiteY439-44364" fmla="*/ 952256 h 2020169"/>
              <a:gd name="connsiteX440-44365" fmla="*/ 390456 w 4011346"/>
              <a:gd name="connsiteY440-44366" fmla="*/ 928896 h 2020169"/>
              <a:gd name="connsiteX441-44367" fmla="*/ 360421 w 4011346"/>
              <a:gd name="connsiteY441-44368" fmla="*/ 925558 h 2020169"/>
              <a:gd name="connsiteX442-44369" fmla="*/ 333723 w 4011346"/>
              <a:gd name="connsiteY442-44370" fmla="*/ 965605 h 2020169"/>
              <a:gd name="connsiteX443-44371" fmla="*/ 307025 w 4011346"/>
              <a:gd name="connsiteY443-44372" fmla="*/ 985628 h 2020169"/>
              <a:gd name="connsiteX444-44373" fmla="*/ 320374 w 4011346"/>
              <a:gd name="connsiteY444-44374" fmla="*/ 1012326 h 2020169"/>
              <a:gd name="connsiteX445-44375" fmla="*/ 303688 w 4011346"/>
              <a:gd name="connsiteY445-44376" fmla="*/ 1035687 h 2020169"/>
              <a:gd name="connsiteX446-44377" fmla="*/ 233606 w 4011346"/>
              <a:gd name="connsiteY446-44378" fmla="*/ 998977 h 2020169"/>
              <a:gd name="connsiteX447-44379" fmla="*/ 243618 w 4011346"/>
              <a:gd name="connsiteY447-44380" fmla="*/ 1049036 h 2020169"/>
              <a:gd name="connsiteX448-44381" fmla="*/ 263641 w 4011346"/>
              <a:gd name="connsiteY448-44382" fmla="*/ 1069059 h 2020169"/>
              <a:gd name="connsiteX449-44383" fmla="*/ 250292 w 4011346"/>
              <a:gd name="connsiteY449-44384" fmla="*/ 1082408 h 2020169"/>
              <a:gd name="connsiteX450-44385" fmla="*/ 193560 w 4011346"/>
              <a:gd name="connsiteY450-44386" fmla="*/ 1045698 h 2020169"/>
              <a:gd name="connsiteX451-44387" fmla="*/ 170199 w 4011346"/>
              <a:gd name="connsiteY451-44388" fmla="*/ 1005652 h 2020169"/>
              <a:gd name="connsiteX452-44389" fmla="*/ 170199 w 4011346"/>
              <a:gd name="connsiteY452-44390" fmla="*/ 958931 h 2020169"/>
              <a:gd name="connsiteX453-44391" fmla="*/ 133490 w 4011346"/>
              <a:gd name="connsiteY453-44392" fmla="*/ 882174 h 2020169"/>
              <a:gd name="connsiteX454-44393" fmla="*/ 196897 w 4011346"/>
              <a:gd name="connsiteY454-44394" fmla="*/ 912209 h 2020169"/>
              <a:gd name="connsiteX455-44395" fmla="*/ 256967 w 4011346"/>
              <a:gd name="connsiteY455-44396" fmla="*/ 942244 h 2020169"/>
              <a:gd name="connsiteX456-44397" fmla="*/ 293676 w 4011346"/>
              <a:gd name="connsiteY456-44398" fmla="*/ 945582 h 2020169"/>
              <a:gd name="connsiteX457-44399" fmla="*/ 327049 w 4011346"/>
              <a:gd name="connsiteY457-44400" fmla="*/ 915547 h 2020169"/>
              <a:gd name="connsiteX458-44401" fmla="*/ 343735 w 4011346"/>
              <a:gd name="connsiteY458-44402" fmla="*/ 878837 h 2020169"/>
              <a:gd name="connsiteX459-44403" fmla="*/ 333723 w 4011346"/>
              <a:gd name="connsiteY459-44404" fmla="*/ 828779 h 2020169"/>
              <a:gd name="connsiteX460-44405" fmla="*/ 290339 w 4011346"/>
              <a:gd name="connsiteY460-44406" fmla="*/ 808755 h 2020169"/>
              <a:gd name="connsiteX461-44407" fmla="*/ 236944 w 4011346"/>
              <a:gd name="connsiteY461-44408" fmla="*/ 762034 h 2020169"/>
              <a:gd name="connsiteX462" fmla="*/ 133490 w 4011346"/>
              <a:gd name="connsiteY462" fmla="*/ 705301 h 2020169"/>
              <a:gd name="connsiteX0-44409" fmla="*/ 133490 w 4011346"/>
              <a:gd name="connsiteY0-44410" fmla="*/ 705301 h 2020169"/>
              <a:gd name="connsiteX1-44411" fmla="*/ 46722 w 4011346"/>
              <a:gd name="connsiteY1-44412" fmla="*/ 735336 h 2020169"/>
              <a:gd name="connsiteX2-44413" fmla="*/ 33373 w 4011346"/>
              <a:gd name="connsiteY2-44414" fmla="*/ 765371 h 2020169"/>
              <a:gd name="connsiteX3-44415" fmla="*/ 43384 w 4011346"/>
              <a:gd name="connsiteY3-44416" fmla="*/ 795407 h 2020169"/>
              <a:gd name="connsiteX4-44417" fmla="*/ 60071 w 4011346"/>
              <a:gd name="connsiteY4-44418" fmla="*/ 822104 h 2020169"/>
              <a:gd name="connsiteX5-44419" fmla="*/ 73419 w 4011346"/>
              <a:gd name="connsiteY5-44420" fmla="*/ 852139 h 2020169"/>
              <a:gd name="connsiteX6-44421" fmla="*/ 56733 w 4011346"/>
              <a:gd name="connsiteY6-44422" fmla="*/ 875500 h 2020169"/>
              <a:gd name="connsiteX7-44423" fmla="*/ 76757 w 4011346"/>
              <a:gd name="connsiteY7-44424" fmla="*/ 955593 h 2020169"/>
              <a:gd name="connsiteX8-44425" fmla="*/ 66745 w 4011346"/>
              <a:gd name="connsiteY8-44426" fmla="*/ 972280 h 2020169"/>
              <a:gd name="connsiteX9-44427" fmla="*/ 70082 w 4011346"/>
              <a:gd name="connsiteY9-44428" fmla="*/ 998977 h 2020169"/>
              <a:gd name="connsiteX10-44429" fmla="*/ 70082 w 4011346"/>
              <a:gd name="connsiteY10-44430" fmla="*/ 1039024 h 2020169"/>
              <a:gd name="connsiteX11-44431" fmla="*/ 80094 w 4011346"/>
              <a:gd name="connsiteY11-44432" fmla="*/ 1059047 h 2020169"/>
              <a:gd name="connsiteX12-44433" fmla="*/ 76757 w 4011346"/>
              <a:gd name="connsiteY12-44434" fmla="*/ 1082408 h 2020169"/>
              <a:gd name="connsiteX13-44435" fmla="*/ 106792 w 4011346"/>
              <a:gd name="connsiteY13-44436" fmla="*/ 1115780 h 2020169"/>
              <a:gd name="connsiteX14-44437" fmla="*/ 106792 w 4011346"/>
              <a:gd name="connsiteY14-44438" fmla="*/ 1145815 h 2020169"/>
              <a:gd name="connsiteX15-44439" fmla="*/ 13349 w 4011346"/>
              <a:gd name="connsiteY15-44440" fmla="*/ 1235920 h 2020169"/>
              <a:gd name="connsiteX16-44441" fmla="*/ 33373 w 4011346"/>
              <a:gd name="connsiteY16-44442" fmla="*/ 1269293 h 2020169"/>
              <a:gd name="connsiteX17-44443" fmla="*/ 33373 w 4011346"/>
              <a:gd name="connsiteY17-44444" fmla="*/ 1269293 h 2020169"/>
              <a:gd name="connsiteX18-44445" fmla="*/ 16687 w 4011346"/>
              <a:gd name="connsiteY18-44446" fmla="*/ 1299328 h 2020169"/>
              <a:gd name="connsiteX19-44447" fmla="*/ 3338 w 4011346"/>
              <a:gd name="connsiteY19-44448" fmla="*/ 1329363 h 2020169"/>
              <a:gd name="connsiteX20-44449" fmla="*/ 0 w 4011346"/>
              <a:gd name="connsiteY20-44450" fmla="*/ 1389433 h 2020169"/>
              <a:gd name="connsiteX21-44451" fmla="*/ 16687 w 4011346"/>
              <a:gd name="connsiteY21-44452" fmla="*/ 1432817 h 2020169"/>
              <a:gd name="connsiteX22-44453" fmla="*/ 20024 w 4011346"/>
              <a:gd name="connsiteY22-44454" fmla="*/ 1466189 h 2020169"/>
              <a:gd name="connsiteX23-44455" fmla="*/ 56733 w 4011346"/>
              <a:gd name="connsiteY23-44456" fmla="*/ 1476201 h 2020169"/>
              <a:gd name="connsiteX24-44457" fmla="*/ 116803 w 4011346"/>
              <a:gd name="connsiteY24-44458" fmla="*/ 1562969 h 2020169"/>
              <a:gd name="connsiteX25-44459" fmla="*/ 96780 w 4011346"/>
              <a:gd name="connsiteY25-44460" fmla="*/ 1586329 h 2020169"/>
              <a:gd name="connsiteX26-44461" fmla="*/ 93443 w 4011346"/>
              <a:gd name="connsiteY26-44462" fmla="*/ 1616364 h 2020169"/>
              <a:gd name="connsiteX27-44463" fmla="*/ 120141 w 4011346"/>
              <a:gd name="connsiteY27-44464" fmla="*/ 1619701 h 2020169"/>
              <a:gd name="connsiteX28-44465" fmla="*/ 160187 w 4011346"/>
              <a:gd name="connsiteY28-44466" fmla="*/ 1633050 h 2020169"/>
              <a:gd name="connsiteX29-44467" fmla="*/ 186885 w 4011346"/>
              <a:gd name="connsiteY29-44468" fmla="*/ 1646399 h 2020169"/>
              <a:gd name="connsiteX30-44469" fmla="*/ 213583 w 4011346"/>
              <a:gd name="connsiteY30-44470" fmla="*/ 1676434 h 2020169"/>
              <a:gd name="connsiteX31-44471" fmla="*/ 243618 w 4011346"/>
              <a:gd name="connsiteY31-44472" fmla="*/ 1679771 h 2020169"/>
              <a:gd name="connsiteX32-44473" fmla="*/ 287002 w 4011346"/>
              <a:gd name="connsiteY32-44474" fmla="*/ 1709807 h 2020169"/>
              <a:gd name="connsiteX33-44475" fmla="*/ 310363 w 4011346"/>
              <a:gd name="connsiteY33-44476" fmla="*/ 1719818 h 2020169"/>
              <a:gd name="connsiteX34-44477" fmla="*/ 310363 w 4011346"/>
              <a:gd name="connsiteY34-44478" fmla="*/ 1756528 h 2020169"/>
              <a:gd name="connsiteX35-44479" fmla="*/ 270316 w 4011346"/>
              <a:gd name="connsiteY35-44480" fmla="*/ 1796574 h 2020169"/>
              <a:gd name="connsiteX36-44481" fmla="*/ 280327 w 4011346"/>
              <a:gd name="connsiteY36-44482" fmla="*/ 1819935 h 2020169"/>
              <a:gd name="connsiteX37-44483" fmla="*/ 273653 w 4011346"/>
              <a:gd name="connsiteY37-44484" fmla="*/ 1839958 h 2020169"/>
              <a:gd name="connsiteX38-44485" fmla="*/ 266979 w 4011346"/>
              <a:gd name="connsiteY38-44486" fmla="*/ 1856644 h 2020169"/>
              <a:gd name="connsiteX39-44487" fmla="*/ 240281 w 4011346"/>
              <a:gd name="connsiteY39-44488" fmla="*/ 1896691 h 2020169"/>
              <a:gd name="connsiteX40-44489" fmla="*/ 307025 w 4011346"/>
              <a:gd name="connsiteY40-44490" fmla="*/ 1933401 h 2020169"/>
              <a:gd name="connsiteX41-44491" fmla="*/ 337060 w 4011346"/>
              <a:gd name="connsiteY41-44492" fmla="*/ 1940075 h 2020169"/>
              <a:gd name="connsiteX42-44493" fmla="*/ 360421 w 4011346"/>
              <a:gd name="connsiteY42-44494" fmla="*/ 1946750 h 2020169"/>
              <a:gd name="connsiteX43-44495" fmla="*/ 380444 w 4011346"/>
              <a:gd name="connsiteY43-44496" fmla="*/ 1953424 h 2020169"/>
              <a:gd name="connsiteX44-44497" fmla="*/ 407142 w 4011346"/>
              <a:gd name="connsiteY44-44498" fmla="*/ 1973447 h 2020169"/>
              <a:gd name="connsiteX45-44499" fmla="*/ 437177 w 4011346"/>
              <a:gd name="connsiteY45-44500" fmla="*/ 1970110 h 2020169"/>
              <a:gd name="connsiteX46-44501" fmla="*/ 507259 w 4011346"/>
              <a:gd name="connsiteY46-44502" fmla="*/ 2020169 h 2020169"/>
              <a:gd name="connsiteX47-44503" fmla="*/ 517271 w 4011346"/>
              <a:gd name="connsiteY47-44504" fmla="*/ 2006820 h 2020169"/>
              <a:gd name="connsiteX48-44505" fmla="*/ 507259 w 4011346"/>
              <a:gd name="connsiteY48-44506" fmla="*/ 1966773 h 2020169"/>
              <a:gd name="connsiteX49-44507" fmla="*/ 500584 w 4011346"/>
              <a:gd name="connsiteY49-44508" fmla="*/ 1933401 h 2020169"/>
              <a:gd name="connsiteX50-44509" fmla="*/ 483898 w 4011346"/>
              <a:gd name="connsiteY50-44510" fmla="*/ 1890017 h 2020169"/>
              <a:gd name="connsiteX51-44511" fmla="*/ 513933 w 4011346"/>
              <a:gd name="connsiteY51-44512" fmla="*/ 1869993 h 2020169"/>
              <a:gd name="connsiteX52-44513" fmla="*/ 547306 w 4011346"/>
              <a:gd name="connsiteY52-44514" fmla="*/ 1846633 h 2020169"/>
              <a:gd name="connsiteX53-44515" fmla="*/ 527282 w 4011346"/>
              <a:gd name="connsiteY53-44516" fmla="*/ 1829947 h 2020169"/>
              <a:gd name="connsiteX54-44517" fmla="*/ 517271 w 4011346"/>
              <a:gd name="connsiteY54-44518" fmla="*/ 1796574 h 2020169"/>
              <a:gd name="connsiteX55-44519" fmla="*/ 480561 w 4011346"/>
              <a:gd name="connsiteY55-44520" fmla="*/ 1779888 h 2020169"/>
              <a:gd name="connsiteX56-44521" fmla="*/ 470549 w 4011346"/>
              <a:gd name="connsiteY56-44522" fmla="*/ 1759865 h 2020169"/>
              <a:gd name="connsiteX57-44523" fmla="*/ 480561 w 4011346"/>
              <a:gd name="connsiteY57-44524" fmla="*/ 1729830 h 2020169"/>
              <a:gd name="connsiteX58-44525" fmla="*/ 490573 w 4011346"/>
              <a:gd name="connsiteY58-44526" fmla="*/ 1689783 h 2020169"/>
              <a:gd name="connsiteX59-44527" fmla="*/ 513933 w 4011346"/>
              <a:gd name="connsiteY59-44528" fmla="*/ 1709807 h 2020169"/>
              <a:gd name="connsiteX60-44529" fmla="*/ 520608 w 4011346"/>
              <a:gd name="connsiteY60-44530" fmla="*/ 1693120 h 2020169"/>
              <a:gd name="connsiteX61-44531" fmla="*/ 543968 w 4011346"/>
              <a:gd name="connsiteY61-44532" fmla="*/ 1656411 h 2020169"/>
              <a:gd name="connsiteX62-44533" fmla="*/ 574003 w 4011346"/>
              <a:gd name="connsiteY62-44534" fmla="*/ 1639725 h 2020169"/>
              <a:gd name="connsiteX63-44535" fmla="*/ 590690 w 4011346"/>
              <a:gd name="connsiteY63-44536" fmla="*/ 1653074 h 2020169"/>
              <a:gd name="connsiteX64-44537" fmla="*/ 610713 w 4011346"/>
              <a:gd name="connsiteY64-44538" fmla="*/ 1626376 h 2020169"/>
              <a:gd name="connsiteX65-44539" fmla="*/ 630736 w 4011346"/>
              <a:gd name="connsiteY65-44540" fmla="*/ 1653074 h 2020169"/>
              <a:gd name="connsiteX66-44541" fmla="*/ 657434 w 4011346"/>
              <a:gd name="connsiteY66-44542" fmla="*/ 1676434 h 2020169"/>
              <a:gd name="connsiteX67-44543" fmla="*/ 674120 w 4011346"/>
              <a:gd name="connsiteY67-44544" fmla="*/ 1683109 h 2020169"/>
              <a:gd name="connsiteX68-44545" fmla="*/ 697481 w 4011346"/>
              <a:gd name="connsiteY68-44546" fmla="*/ 1683109 h 2020169"/>
              <a:gd name="connsiteX69-44547" fmla="*/ 717504 w 4011346"/>
              <a:gd name="connsiteY69-44548" fmla="*/ 1669760 h 2020169"/>
              <a:gd name="connsiteX70-44549" fmla="*/ 744202 w 4011346"/>
              <a:gd name="connsiteY70-44550" fmla="*/ 1669760 h 2020169"/>
              <a:gd name="connsiteX71-44551" fmla="*/ 760888 w 4011346"/>
              <a:gd name="connsiteY71-44552" fmla="*/ 1666423 h 2020169"/>
              <a:gd name="connsiteX72-44553" fmla="*/ 790923 w 4011346"/>
              <a:gd name="connsiteY72-44554" fmla="*/ 1699795 h 2020169"/>
              <a:gd name="connsiteX73-44555" fmla="*/ 797598 w 4011346"/>
              <a:gd name="connsiteY73-44556" fmla="*/ 1673097 h 2020169"/>
              <a:gd name="connsiteX74-44557" fmla="*/ 817621 w 4011346"/>
              <a:gd name="connsiteY74-44558" fmla="*/ 1689783 h 2020169"/>
              <a:gd name="connsiteX75-44559" fmla="*/ 837644 w 4011346"/>
              <a:gd name="connsiteY75-44560" fmla="*/ 1666423 h 2020169"/>
              <a:gd name="connsiteX76-44561" fmla="*/ 827633 w 4011346"/>
              <a:gd name="connsiteY76-44562" fmla="*/ 1646399 h 2020169"/>
              <a:gd name="connsiteX77-44563" fmla="*/ 810946 w 4011346"/>
              <a:gd name="connsiteY77-44564" fmla="*/ 1633050 h 2020169"/>
              <a:gd name="connsiteX78-44565" fmla="*/ 810946 w 4011346"/>
              <a:gd name="connsiteY78-44566" fmla="*/ 1606353 h 2020169"/>
              <a:gd name="connsiteX79-44567" fmla="*/ 810946 w 4011346"/>
              <a:gd name="connsiteY79-44568" fmla="*/ 1593004 h 2020169"/>
              <a:gd name="connsiteX80-44569" fmla="*/ 830970 w 4011346"/>
              <a:gd name="connsiteY80-44570" fmla="*/ 1589666 h 2020169"/>
              <a:gd name="connsiteX81-44571" fmla="*/ 840981 w 4011346"/>
              <a:gd name="connsiteY81-44572" fmla="*/ 1586329 h 2020169"/>
              <a:gd name="connsiteX82-44573" fmla="*/ 820958 w 4011346"/>
              <a:gd name="connsiteY82-44574" fmla="*/ 1549620 h 2020169"/>
              <a:gd name="connsiteX83-44575" fmla="*/ 854330 w 4011346"/>
              <a:gd name="connsiteY83-44576" fmla="*/ 1542945 h 2020169"/>
              <a:gd name="connsiteX84-44577" fmla="*/ 891040 w 4011346"/>
              <a:gd name="connsiteY84-44578" fmla="*/ 1549620 h 2020169"/>
              <a:gd name="connsiteX85-44579" fmla="*/ 964459 w 4011346"/>
              <a:gd name="connsiteY85-44580" fmla="*/ 1506236 h 2020169"/>
              <a:gd name="connsiteX86-44581" fmla="*/ 1001168 w 4011346"/>
              <a:gd name="connsiteY86-44582" fmla="*/ 1506236 h 2020169"/>
              <a:gd name="connsiteX87-44583" fmla="*/ 1027866 w 4011346"/>
              <a:gd name="connsiteY87-44584" fmla="*/ 1482875 h 2020169"/>
              <a:gd name="connsiteX88-44585" fmla="*/ 1047890 w 4011346"/>
              <a:gd name="connsiteY88-44586" fmla="*/ 1492887 h 2020169"/>
              <a:gd name="connsiteX89-44587" fmla="*/ 1067913 w 4011346"/>
              <a:gd name="connsiteY89-44588" fmla="*/ 1502898 h 2020169"/>
              <a:gd name="connsiteX90-44589" fmla="*/ 1087936 w 4011346"/>
              <a:gd name="connsiteY90-44590" fmla="*/ 1529596 h 2020169"/>
              <a:gd name="connsiteX91-44591" fmla="*/ 1074587 w 4011346"/>
              <a:gd name="connsiteY91-44592" fmla="*/ 1542945 h 2020169"/>
              <a:gd name="connsiteX92-44593" fmla="*/ 1104622 w 4011346"/>
              <a:gd name="connsiteY92-44594" fmla="*/ 1542945 h 2020169"/>
              <a:gd name="connsiteX93-44595" fmla="*/ 1107960 w 4011346"/>
              <a:gd name="connsiteY93-44596" fmla="*/ 1559631 h 2020169"/>
              <a:gd name="connsiteX94-44597" fmla="*/ 1121309 w 4011346"/>
              <a:gd name="connsiteY94-44598" fmla="*/ 1542945 h 2020169"/>
              <a:gd name="connsiteX95-44599" fmla="*/ 1134657 w 4011346"/>
              <a:gd name="connsiteY95-44600" fmla="*/ 1556294 h 2020169"/>
              <a:gd name="connsiteX96-44601" fmla="*/ 1134657 w 4011346"/>
              <a:gd name="connsiteY96-44602" fmla="*/ 1576317 h 2020169"/>
              <a:gd name="connsiteX97-44603" fmla="*/ 1148006 w 4011346"/>
              <a:gd name="connsiteY97-44604" fmla="*/ 1572980 h 2020169"/>
              <a:gd name="connsiteX98-44605" fmla="*/ 1208076 w 4011346"/>
              <a:gd name="connsiteY98-44606" fmla="*/ 1526259 h 2020169"/>
              <a:gd name="connsiteX99-44607" fmla="*/ 1211414 w 4011346"/>
              <a:gd name="connsiteY99-44608" fmla="*/ 1546282 h 2020169"/>
              <a:gd name="connsiteX100-44609" fmla="*/ 1244786 w 4011346"/>
              <a:gd name="connsiteY100-44610" fmla="*/ 1566306 h 2020169"/>
              <a:gd name="connsiteX101-44611" fmla="*/ 1264809 w 4011346"/>
              <a:gd name="connsiteY101-44612" fmla="*/ 1596341 h 2020169"/>
              <a:gd name="connsiteX102-44613" fmla="*/ 1298181 w 4011346"/>
              <a:gd name="connsiteY102-44614" fmla="*/ 1703132 h 2020169"/>
              <a:gd name="connsiteX103-44615" fmla="*/ 1308193 w 4011346"/>
              <a:gd name="connsiteY103-44616" fmla="*/ 1659748 h 2020169"/>
              <a:gd name="connsiteX104-44617" fmla="*/ 1344903 w 4011346"/>
              <a:gd name="connsiteY104-44618" fmla="*/ 1679771 h 2020169"/>
              <a:gd name="connsiteX105-44619" fmla="*/ 1388287 w 4011346"/>
              <a:gd name="connsiteY105-44620" fmla="*/ 1679771 h 2020169"/>
              <a:gd name="connsiteX106-44621" fmla="*/ 1394961 w 4011346"/>
              <a:gd name="connsiteY106-44622" fmla="*/ 1703132 h 2020169"/>
              <a:gd name="connsiteX107-44623" fmla="*/ 1435008 w 4011346"/>
              <a:gd name="connsiteY107-44624" fmla="*/ 1726493 h 2020169"/>
              <a:gd name="connsiteX108-44625" fmla="*/ 1465043 w 4011346"/>
              <a:gd name="connsiteY108-44626" fmla="*/ 1726493 h 2020169"/>
              <a:gd name="connsiteX109-44627" fmla="*/ 1491741 w 4011346"/>
              <a:gd name="connsiteY109-44628" fmla="*/ 1739842 h 2020169"/>
              <a:gd name="connsiteX110-44629" fmla="*/ 1535125 w 4011346"/>
              <a:gd name="connsiteY110-44630" fmla="*/ 1696458 h 2020169"/>
              <a:gd name="connsiteX111-44631" fmla="*/ 1571834 w 4011346"/>
              <a:gd name="connsiteY111-44632" fmla="*/ 1676434 h 2020169"/>
              <a:gd name="connsiteX112-44633" fmla="*/ 1608544 w 4011346"/>
              <a:gd name="connsiteY112-44634" fmla="*/ 1679771 h 2020169"/>
              <a:gd name="connsiteX113-44635" fmla="*/ 1655265 w 4011346"/>
              <a:gd name="connsiteY113-44636" fmla="*/ 1693120 h 2020169"/>
              <a:gd name="connsiteX114-44637" fmla="*/ 1681963 w 4011346"/>
              <a:gd name="connsiteY114-44638" fmla="*/ 1709807 h 2020169"/>
              <a:gd name="connsiteX115-44639" fmla="*/ 1735358 w 4011346"/>
              <a:gd name="connsiteY115-44640" fmla="*/ 1703132 h 2020169"/>
              <a:gd name="connsiteX116-44641" fmla="*/ 1745370 w 4011346"/>
              <a:gd name="connsiteY116-44642" fmla="*/ 1683109 h 2020169"/>
              <a:gd name="connsiteX117-44643" fmla="*/ 1738695 w 4011346"/>
              <a:gd name="connsiteY117-44644" fmla="*/ 1663085 h 2020169"/>
              <a:gd name="connsiteX118-44645" fmla="*/ 1765393 w 4011346"/>
              <a:gd name="connsiteY118-44646" fmla="*/ 1636388 h 2020169"/>
              <a:gd name="connsiteX119-44647" fmla="*/ 1778742 w 4011346"/>
              <a:gd name="connsiteY119-44648" fmla="*/ 1633050 h 2020169"/>
              <a:gd name="connsiteX120-44649" fmla="*/ 1812114 w 4011346"/>
              <a:gd name="connsiteY120-44650" fmla="*/ 1649736 h 2020169"/>
              <a:gd name="connsiteX121-44651" fmla="*/ 1852161 w 4011346"/>
              <a:gd name="connsiteY121-44652" fmla="*/ 1663085 h 2020169"/>
              <a:gd name="connsiteX122-44653" fmla="*/ 1858836 w 4011346"/>
              <a:gd name="connsiteY122-44654" fmla="*/ 1689783 h 2020169"/>
              <a:gd name="connsiteX123-44655" fmla="*/ 1872184 w 4011346"/>
              <a:gd name="connsiteY123-44656" fmla="*/ 1696458 h 2020169"/>
              <a:gd name="connsiteX124-44657" fmla="*/ 1902219 w 4011346"/>
              <a:gd name="connsiteY124-44658" fmla="*/ 1699795 h 2020169"/>
              <a:gd name="connsiteX125-44659" fmla="*/ 1932254 w 4011346"/>
              <a:gd name="connsiteY125-44660" fmla="*/ 1683109 h 2020169"/>
              <a:gd name="connsiteX126-44661" fmla="*/ 1962290 w 4011346"/>
              <a:gd name="connsiteY126-44662" fmla="*/ 1696458 h 2020169"/>
              <a:gd name="connsiteX127-44663" fmla="*/ 1985650 w 4011346"/>
              <a:gd name="connsiteY127-44664" fmla="*/ 1709807 h 2020169"/>
              <a:gd name="connsiteX128-44665" fmla="*/ 1995662 w 4011346"/>
              <a:gd name="connsiteY128-44666" fmla="*/ 1719818 h 2020169"/>
              <a:gd name="connsiteX129-44667" fmla="*/ 2032371 w 4011346"/>
              <a:gd name="connsiteY129-44668" fmla="*/ 1739842 h 2020169"/>
              <a:gd name="connsiteX130-44669" fmla="*/ 2069081 w 4011346"/>
              <a:gd name="connsiteY130-44670" fmla="*/ 1736504 h 2020169"/>
              <a:gd name="connsiteX131-44671" fmla="*/ 2142500 w 4011346"/>
              <a:gd name="connsiteY131-44672" fmla="*/ 1693120 h 2020169"/>
              <a:gd name="connsiteX132-44673" fmla="*/ 2195895 w 4011346"/>
              <a:gd name="connsiteY132-44674" fmla="*/ 1706469 h 2020169"/>
              <a:gd name="connsiteX133-44675" fmla="*/ 2225930 w 4011346"/>
              <a:gd name="connsiteY133-44676" fmla="*/ 1716481 h 2020169"/>
              <a:gd name="connsiteX134-44677" fmla="*/ 2259303 w 4011346"/>
              <a:gd name="connsiteY134-44678" fmla="*/ 1703132 h 2020169"/>
              <a:gd name="connsiteX135-44679" fmla="*/ 2262640 w 4011346"/>
              <a:gd name="connsiteY135-44680" fmla="*/ 1676434 h 2020169"/>
              <a:gd name="connsiteX136-44681" fmla="*/ 2282663 w 4011346"/>
              <a:gd name="connsiteY136-44682" fmla="*/ 1646399 h 2020169"/>
              <a:gd name="connsiteX137-44683" fmla="*/ 2299349 w 4011346"/>
              <a:gd name="connsiteY137-44684" fmla="*/ 1593004 h 2020169"/>
              <a:gd name="connsiteX138-44685" fmla="*/ 2282663 w 4011346"/>
              <a:gd name="connsiteY138-44686" fmla="*/ 1596341 h 2020169"/>
              <a:gd name="connsiteX139-44687" fmla="*/ 2312698 w 4011346"/>
              <a:gd name="connsiteY139-44688" fmla="*/ 1569643 h 2020169"/>
              <a:gd name="connsiteX140-44689" fmla="*/ 2339396 w 4011346"/>
              <a:gd name="connsiteY140-44690" fmla="*/ 1566306 h 2020169"/>
              <a:gd name="connsiteX141-44691" fmla="*/ 2396129 w 4011346"/>
              <a:gd name="connsiteY141-44692" fmla="*/ 1576317 h 2020169"/>
              <a:gd name="connsiteX142-44693" fmla="*/ 2436176 w 4011346"/>
              <a:gd name="connsiteY142-44694" fmla="*/ 1603015 h 2020169"/>
              <a:gd name="connsiteX143-44695" fmla="*/ 2462873 w 4011346"/>
              <a:gd name="connsiteY143-44696" fmla="*/ 1633050 h 2020169"/>
              <a:gd name="connsiteX144-44697" fmla="*/ 2469548 w 4011346"/>
              <a:gd name="connsiteY144-44698" fmla="*/ 1669760 h 2020169"/>
              <a:gd name="connsiteX145-44699" fmla="*/ 2476222 w 4011346"/>
              <a:gd name="connsiteY145-44700" fmla="*/ 1709807 h 2020169"/>
              <a:gd name="connsiteX146-44701" fmla="*/ 2486234 w 4011346"/>
              <a:gd name="connsiteY146-44702" fmla="*/ 1729830 h 2020169"/>
              <a:gd name="connsiteX147-44703" fmla="*/ 2529618 w 4011346"/>
              <a:gd name="connsiteY147-44704" fmla="*/ 1743179 h 2020169"/>
              <a:gd name="connsiteX148-44705" fmla="*/ 2549641 w 4011346"/>
              <a:gd name="connsiteY148-44706" fmla="*/ 1763202 h 2020169"/>
              <a:gd name="connsiteX149-44707" fmla="*/ 2562990 w 4011346"/>
              <a:gd name="connsiteY149-44708" fmla="*/ 1796574 h 2020169"/>
              <a:gd name="connsiteX150-44709" fmla="*/ 2586351 w 4011346"/>
              <a:gd name="connsiteY150-44710" fmla="*/ 1789900 h 2020169"/>
              <a:gd name="connsiteX151-44711" fmla="*/ 2606374 w 4011346"/>
              <a:gd name="connsiteY151-44712" fmla="*/ 1779888 h 2020169"/>
              <a:gd name="connsiteX152-44713" fmla="*/ 2639746 w 4011346"/>
              <a:gd name="connsiteY152-44714" fmla="*/ 1763202 h 2020169"/>
              <a:gd name="connsiteX153-44715" fmla="*/ 2643084 w 4011346"/>
              <a:gd name="connsiteY153-44716" fmla="*/ 1779888 h 2020169"/>
              <a:gd name="connsiteX154-44717" fmla="*/ 2626398 w 4011346"/>
              <a:gd name="connsiteY154-44718" fmla="*/ 1809923 h 2020169"/>
              <a:gd name="connsiteX155-44719" fmla="*/ 2616386 w 4011346"/>
              <a:gd name="connsiteY155-44720" fmla="*/ 1846633 h 2020169"/>
              <a:gd name="connsiteX156-44721" fmla="*/ 2603037 w 4011346"/>
              <a:gd name="connsiteY156-44722" fmla="*/ 1900028 h 2020169"/>
              <a:gd name="connsiteX157-44723" fmla="*/ 2579676 w 4011346"/>
              <a:gd name="connsiteY157-44724" fmla="*/ 1873331 h 2020169"/>
              <a:gd name="connsiteX158-44725" fmla="*/ 2552979 w 4011346"/>
              <a:gd name="connsiteY158-44726" fmla="*/ 1896691 h 2020169"/>
              <a:gd name="connsiteX159-44727" fmla="*/ 2559653 w 4011346"/>
              <a:gd name="connsiteY159-44728" fmla="*/ 1923389 h 2020169"/>
              <a:gd name="connsiteX160-44729" fmla="*/ 2559653 w 4011346"/>
              <a:gd name="connsiteY160-44730" fmla="*/ 1960098 h 2020169"/>
              <a:gd name="connsiteX161-44731" fmla="*/ 2549641 w 4011346"/>
              <a:gd name="connsiteY161-44732" fmla="*/ 1980122 h 2020169"/>
              <a:gd name="connsiteX162-44733" fmla="*/ 2589688 w 4011346"/>
              <a:gd name="connsiteY162-44734" fmla="*/ 1960098 h 2020169"/>
              <a:gd name="connsiteX163-44735" fmla="*/ 2626398 w 4011346"/>
              <a:gd name="connsiteY163-44736" fmla="*/ 1970110 h 2020169"/>
              <a:gd name="connsiteX164-44737" fmla="*/ 2653095 w 4011346"/>
              <a:gd name="connsiteY164-44738" fmla="*/ 1946750 h 2020169"/>
              <a:gd name="connsiteX165-44739" fmla="*/ 2683130 w 4011346"/>
              <a:gd name="connsiteY165-44740" fmla="*/ 1893354 h 2020169"/>
              <a:gd name="connsiteX166-44741" fmla="*/ 2753212 w 4011346"/>
              <a:gd name="connsiteY166-44742" fmla="*/ 1806586 h 2020169"/>
              <a:gd name="connsiteX167-44743" fmla="*/ 2783247 w 4011346"/>
              <a:gd name="connsiteY167-44744" fmla="*/ 1736504 h 2020169"/>
              <a:gd name="connsiteX168-44745" fmla="*/ 2803271 w 4011346"/>
              <a:gd name="connsiteY168-44746" fmla="*/ 1633050 h 2020169"/>
              <a:gd name="connsiteX169-44747" fmla="*/ 2793259 w 4011346"/>
              <a:gd name="connsiteY169-44748" fmla="*/ 1582992 h 2020169"/>
              <a:gd name="connsiteX170-44749" fmla="*/ 2769898 w 4011346"/>
              <a:gd name="connsiteY170-44750" fmla="*/ 1549620 h 2020169"/>
              <a:gd name="connsiteX171-44751" fmla="*/ 2726514 w 4011346"/>
              <a:gd name="connsiteY171-44752" fmla="*/ 1549620 h 2020169"/>
              <a:gd name="connsiteX172-44753" fmla="*/ 2699817 w 4011346"/>
              <a:gd name="connsiteY172-44754" fmla="*/ 1549620 h 2020169"/>
              <a:gd name="connsiteX173-44755" fmla="*/ 2683130 w 4011346"/>
              <a:gd name="connsiteY173-44756" fmla="*/ 1529596 h 2020169"/>
              <a:gd name="connsiteX174-44757" fmla="*/ 2669781 w 4011346"/>
              <a:gd name="connsiteY174-44758" fmla="*/ 1509573 h 2020169"/>
              <a:gd name="connsiteX175-44759" fmla="*/ 2763224 w 4011346"/>
              <a:gd name="connsiteY175-44760" fmla="*/ 1392770 h 2020169"/>
              <a:gd name="connsiteX176-44761" fmla="*/ 2846654 w 4011346"/>
              <a:gd name="connsiteY176-44762" fmla="*/ 1326026 h 2020169"/>
              <a:gd name="connsiteX177-44763" fmla="*/ 2890038 w 4011346"/>
              <a:gd name="connsiteY177-44764" fmla="*/ 1302665 h 2020169"/>
              <a:gd name="connsiteX178-44765" fmla="*/ 2933422 w 4011346"/>
              <a:gd name="connsiteY178-44766" fmla="*/ 1322688 h 2020169"/>
              <a:gd name="connsiteX179-44767" fmla="*/ 2950109 w 4011346"/>
              <a:gd name="connsiteY179-44768" fmla="*/ 1306002 h 2020169"/>
              <a:gd name="connsiteX180-44769" fmla="*/ 2993492 w 4011346"/>
              <a:gd name="connsiteY180-44770" fmla="*/ 1322688 h 2020169"/>
              <a:gd name="connsiteX181-44771" fmla="*/ 3006841 w 4011346"/>
              <a:gd name="connsiteY181-44772" fmla="*/ 1289316 h 2020169"/>
              <a:gd name="connsiteX182-44773" fmla="*/ 3053563 w 4011346"/>
              <a:gd name="connsiteY182-44774" fmla="*/ 1299328 h 2020169"/>
              <a:gd name="connsiteX183-44775" fmla="*/ 3070249 w 4011346"/>
              <a:gd name="connsiteY183-44776" fmla="*/ 1316014 h 2020169"/>
              <a:gd name="connsiteX184-44777" fmla="*/ 3060237 w 4011346"/>
              <a:gd name="connsiteY184-44778" fmla="*/ 1336037 h 2020169"/>
              <a:gd name="connsiteX185-44779" fmla="*/ 3123644 w 4011346"/>
              <a:gd name="connsiteY185-44780" fmla="*/ 1319351 h 2020169"/>
              <a:gd name="connsiteX186-44781" fmla="*/ 3140330 w 4011346"/>
              <a:gd name="connsiteY186-44782" fmla="*/ 1306002 h 2020169"/>
              <a:gd name="connsiteX187-44783" fmla="*/ 3123644 w 4011346"/>
              <a:gd name="connsiteY187-44784" fmla="*/ 1292653 h 2020169"/>
              <a:gd name="connsiteX188-44785" fmla="*/ 3143668 w 4011346"/>
              <a:gd name="connsiteY188-44786" fmla="*/ 1252607 h 2020169"/>
              <a:gd name="connsiteX189-44787" fmla="*/ 3190389 w 4011346"/>
              <a:gd name="connsiteY189-44788" fmla="*/ 1182525 h 2020169"/>
              <a:gd name="connsiteX190-44789" fmla="*/ 3233773 w 4011346"/>
              <a:gd name="connsiteY190-44790" fmla="*/ 1179188 h 2020169"/>
              <a:gd name="connsiteX191-44791" fmla="*/ 3273819 w 4011346"/>
              <a:gd name="connsiteY191-44792" fmla="*/ 1189199 h 2020169"/>
              <a:gd name="connsiteX192-44793" fmla="*/ 3277157 w 4011346"/>
              <a:gd name="connsiteY192-44794" fmla="*/ 1245932 h 2020169"/>
              <a:gd name="connsiteX193-44795" fmla="*/ 3320541 w 4011346"/>
              <a:gd name="connsiteY193-44796" fmla="*/ 1202548 h 2020169"/>
              <a:gd name="connsiteX194-44797" fmla="*/ 3343901 w 4011346"/>
              <a:gd name="connsiteY194-44798" fmla="*/ 1185862 h 2020169"/>
              <a:gd name="connsiteX195-44799" fmla="*/ 3350576 w 4011346"/>
              <a:gd name="connsiteY195-44800" fmla="*/ 1152490 h 2020169"/>
              <a:gd name="connsiteX196-44801" fmla="*/ 3377273 w 4011346"/>
              <a:gd name="connsiteY196-44802" fmla="*/ 1135804 h 2020169"/>
              <a:gd name="connsiteX197-44803" fmla="*/ 3407309 w 4011346"/>
              <a:gd name="connsiteY197-44804" fmla="*/ 1145815 h 2020169"/>
              <a:gd name="connsiteX198-44805" fmla="*/ 3373936 w 4011346"/>
              <a:gd name="connsiteY198-44806" fmla="*/ 1175850 h 2020169"/>
              <a:gd name="connsiteX199-44807" fmla="*/ 3360587 w 4011346"/>
              <a:gd name="connsiteY199-44808" fmla="*/ 1225909 h 2020169"/>
              <a:gd name="connsiteX200-44809" fmla="*/ 3323878 w 4011346"/>
              <a:gd name="connsiteY200-44810" fmla="*/ 1265955 h 2020169"/>
              <a:gd name="connsiteX201-44811" fmla="*/ 3210412 w 4011346"/>
              <a:gd name="connsiteY201-44812" fmla="*/ 1362735 h 2020169"/>
              <a:gd name="connsiteX202-44813" fmla="*/ 3163691 w 4011346"/>
              <a:gd name="connsiteY202-44814" fmla="*/ 1432817 h 2020169"/>
              <a:gd name="connsiteX203-44815" fmla="*/ 3160354 w 4011346"/>
              <a:gd name="connsiteY203-44816" fmla="*/ 1506236 h 2020169"/>
              <a:gd name="connsiteX204-44817" fmla="*/ 3170365 w 4011346"/>
              <a:gd name="connsiteY204-44818" fmla="*/ 1596341 h 2020169"/>
              <a:gd name="connsiteX205-44819" fmla="*/ 3190389 w 4011346"/>
              <a:gd name="connsiteY205-44820" fmla="*/ 1659748 h 2020169"/>
              <a:gd name="connsiteX206-44821" fmla="*/ 3217087 w 4011346"/>
              <a:gd name="connsiteY206-44822" fmla="*/ 1649736 h 2020169"/>
              <a:gd name="connsiteX207-44823" fmla="*/ 3240447 w 4011346"/>
              <a:gd name="connsiteY207-44824" fmla="*/ 1582992 h 2020169"/>
              <a:gd name="connsiteX208-44825" fmla="*/ 3270482 w 4011346"/>
              <a:gd name="connsiteY208-44826" fmla="*/ 1579655 h 2020169"/>
              <a:gd name="connsiteX209-44827" fmla="*/ 3287168 w 4011346"/>
              <a:gd name="connsiteY209-44828" fmla="*/ 1519585 h 2020169"/>
              <a:gd name="connsiteX210-44829" fmla="*/ 3313866 w 4011346"/>
              <a:gd name="connsiteY210-44830" fmla="*/ 1509573 h 2020169"/>
              <a:gd name="connsiteX211-44831" fmla="*/ 3313866 w 4011346"/>
              <a:gd name="connsiteY211-44832" fmla="*/ 1479538 h 2020169"/>
              <a:gd name="connsiteX212-44833" fmla="*/ 3337227 w 4011346"/>
              <a:gd name="connsiteY212-44834" fmla="*/ 1442828 h 2020169"/>
              <a:gd name="connsiteX213-44835" fmla="*/ 3330552 w 4011346"/>
              <a:gd name="connsiteY213-44836" fmla="*/ 1399444 h 2020169"/>
              <a:gd name="connsiteX214-44837" fmla="*/ 3333890 w 4011346"/>
              <a:gd name="connsiteY214-44838" fmla="*/ 1369409 h 2020169"/>
              <a:gd name="connsiteX215-44839" fmla="*/ 3323878 w 4011346"/>
              <a:gd name="connsiteY215-44840" fmla="*/ 1359398 h 2020169"/>
              <a:gd name="connsiteX216-44841" fmla="*/ 3363925 w 4011346"/>
              <a:gd name="connsiteY216-44842" fmla="*/ 1272630 h 2020169"/>
              <a:gd name="connsiteX217-44843" fmla="*/ 3383948 w 4011346"/>
              <a:gd name="connsiteY217-44844" fmla="*/ 1282642 h 2020169"/>
              <a:gd name="connsiteX218-44845" fmla="*/ 3410646 w 4011346"/>
              <a:gd name="connsiteY218-44846" fmla="*/ 1255944 h 2020169"/>
              <a:gd name="connsiteX219-44847" fmla="*/ 3420657 w 4011346"/>
              <a:gd name="connsiteY219-44848" fmla="*/ 1282642 h 2020169"/>
              <a:gd name="connsiteX220-44849" fmla="*/ 3447355 w 4011346"/>
              <a:gd name="connsiteY220-44850" fmla="*/ 1265955 h 2020169"/>
              <a:gd name="connsiteX221-44851" fmla="*/ 3477390 w 4011346"/>
              <a:gd name="connsiteY221-44852" fmla="*/ 1255944 h 2020169"/>
              <a:gd name="connsiteX222-44853" fmla="*/ 3514100 w 4011346"/>
              <a:gd name="connsiteY222-44854" fmla="*/ 1282642 h 2020169"/>
              <a:gd name="connsiteX223-44855" fmla="*/ 3574170 w 4011346"/>
              <a:gd name="connsiteY223-44856" fmla="*/ 1215897 h 2020169"/>
              <a:gd name="connsiteX224-44857" fmla="*/ 3637577 w 4011346"/>
              <a:gd name="connsiteY224-44858" fmla="*/ 1169176 h 2020169"/>
              <a:gd name="connsiteX225-44859" fmla="*/ 3690973 w 4011346"/>
              <a:gd name="connsiteY225-44860" fmla="*/ 1132466 h 2020169"/>
              <a:gd name="connsiteX226-44861" fmla="*/ 3741031 w 4011346"/>
              <a:gd name="connsiteY226-44862" fmla="*/ 1159164 h 2020169"/>
              <a:gd name="connsiteX227-44863" fmla="*/ 3751043 w 4011346"/>
              <a:gd name="connsiteY227-44864" fmla="*/ 1132466 h 2020169"/>
              <a:gd name="connsiteX228-44865" fmla="*/ 3727682 w 4011346"/>
              <a:gd name="connsiteY228-44866" fmla="*/ 1065722 h 2020169"/>
              <a:gd name="connsiteX229-44867" fmla="*/ 3700984 w 4011346"/>
              <a:gd name="connsiteY229-44868" fmla="*/ 1049036 h 2020169"/>
              <a:gd name="connsiteX230-44869" fmla="*/ 3697647 w 4011346"/>
              <a:gd name="connsiteY230-44870" fmla="*/ 1019001 h 2020169"/>
              <a:gd name="connsiteX231-44871" fmla="*/ 3751043 w 4011346"/>
              <a:gd name="connsiteY231-44872" fmla="*/ 1025675 h 2020169"/>
              <a:gd name="connsiteX232-44873" fmla="*/ 3774403 w 4011346"/>
              <a:gd name="connsiteY232-44874" fmla="*/ 982291 h 2020169"/>
              <a:gd name="connsiteX233-44875" fmla="*/ 3767729 w 4011346"/>
              <a:gd name="connsiteY233-44876" fmla="*/ 955593 h 2020169"/>
              <a:gd name="connsiteX234-44877" fmla="*/ 3794427 w 4011346"/>
              <a:gd name="connsiteY234-44878" fmla="*/ 922221 h 2020169"/>
              <a:gd name="connsiteX235-44879" fmla="*/ 3804438 w 4011346"/>
              <a:gd name="connsiteY235-44880" fmla="*/ 965605 h 2020169"/>
              <a:gd name="connsiteX236-44881" fmla="*/ 3827799 w 4011346"/>
              <a:gd name="connsiteY236-44882" fmla="*/ 982291 h 2020169"/>
              <a:gd name="connsiteX237-44883" fmla="*/ 3874520 w 4011346"/>
              <a:gd name="connsiteY237-44884" fmla="*/ 1002315 h 2020169"/>
              <a:gd name="connsiteX238-44885" fmla="*/ 3894544 w 4011346"/>
              <a:gd name="connsiteY238-44886" fmla="*/ 1029012 h 2020169"/>
              <a:gd name="connsiteX239-44887" fmla="*/ 3941265 w 4011346"/>
              <a:gd name="connsiteY239-44888" fmla="*/ 1052373 h 2020169"/>
              <a:gd name="connsiteX240-44889" fmla="*/ 3947939 w 4011346"/>
              <a:gd name="connsiteY240-44890" fmla="*/ 1039024 h 2020169"/>
              <a:gd name="connsiteX241-44891" fmla="*/ 3957951 w 4011346"/>
              <a:gd name="connsiteY241-44892" fmla="*/ 975617 h 2020169"/>
              <a:gd name="connsiteX242-44893" fmla="*/ 4004672 w 4011346"/>
              <a:gd name="connsiteY242-44894" fmla="*/ 968942 h 2020169"/>
              <a:gd name="connsiteX243-44895" fmla="*/ 4011346 w 4011346"/>
              <a:gd name="connsiteY243-44896" fmla="*/ 935570 h 2020169"/>
              <a:gd name="connsiteX244-44897" fmla="*/ 3967963 w 4011346"/>
              <a:gd name="connsiteY244-44898" fmla="*/ 898861 h 2020169"/>
              <a:gd name="connsiteX245-44899" fmla="*/ 3921241 w 4011346"/>
              <a:gd name="connsiteY245-44900" fmla="*/ 882174 h 2020169"/>
              <a:gd name="connsiteX246-44901" fmla="*/ 3907892 w 4011346"/>
              <a:gd name="connsiteY246-44902" fmla="*/ 885512 h 2020169"/>
              <a:gd name="connsiteX247-44903" fmla="*/ 3907892 w 4011346"/>
              <a:gd name="connsiteY247-44904" fmla="*/ 918884 h 2020169"/>
              <a:gd name="connsiteX248-44905" fmla="*/ 3887869 w 4011346"/>
              <a:gd name="connsiteY248-44906" fmla="*/ 912209 h 2020169"/>
              <a:gd name="connsiteX249-44907" fmla="*/ 3874520 w 4011346"/>
              <a:gd name="connsiteY249-44908" fmla="*/ 858814 h 2020169"/>
              <a:gd name="connsiteX250-44909" fmla="*/ 3817787 w 4011346"/>
              <a:gd name="connsiteY250-44910" fmla="*/ 795407 h 2020169"/>
              <a:gd name="connsiteX251-44911" fmla="*/ 3717671 w 4011346"/>
              <a:gd name="connsiteY251-44912" fmla="*/ 718650 h 2020169"/>
              <a:gd name="connsiteX252-44913" fmla="*/ 3664275 w 4011346"/>
              <a:gd name="connsiteY252-44914" fmla="*/ 698627 h 2020169"/>
              <a:gd name="connsiteX253-44915" fmla="*/ 3584181 w 4011346"/>
              <a:gd name="connsiteY253-44916" fmla="*/ 691953 h 2020169"/>
              <a:gd name="connsiteX254-44917" fmla="*/ 3520774 w 4011346"/>
              <a:gd name="connsiteY254-44918" fmla="*/ 675266 h 2020169"/>
              <a:gd name="connsiteX255-44919" fmla="*/ 3530786 w 4011346"/>
              <a:gd name="connsiteY255-44920" fmla="*/ 715313 h 2020169"/>
              <a:gd name="connsiteX256-44921" fmla="*/ 3537460 w 4011346"/>
              <a:gd name="connsiteY256-44922" fmla="*/ 742011 h 2020169"/>
              <a:gd name="connsiteX257-44923" fmla="*/ 3507425 w 4011346"/>
              <a:gd name="connsiteY257-44924" fmla="*/ 765371 h 2020169"/>
              <a:gd name="connsiteX258-44925" fmla="*/ 3477390 w 4011346"/>
              <a:gd name="connsiteY258-44926" fmla="*/ 738674 h 2020169"/>
              <a:gd name="connsiteX259-44927" fmla="*/ 3477390 w 4011346"/>
              <a:gd name="connsiteY259-44928" fmla="*/ 718650 h 2020169"/>
              <a:gd name="connsiteX260-44929" fmla="*/ 3504088 w 4011346"/>
              <a:gd name="connsiteY260-44930" fmla="*/ 698627 h 2020169"/>
              <a:gd name="connsiteX261-44931" fmla="*/ 3467379 w 4011346"/>
              <a:gd name="connsiteY261-44932" fmla="*/ 685278 h 2020169"/>
              <a:gd name="connsiteX262-44933" fmla="*/ 3450692 w 4011346"/>
              <a:gd name="connsiteY262-44934" fmla="*/ 711976 h 2020169"/>
              <a:gd name="connsiteX263-44935" fmla="*/ 3440681 w 4011346"/>
              <a:gd name="connsiteY263-44936" fmla="*/ 725325 h 2020169"/>
              <a:gd name="connsiteX264-44937" fmla="*/ 3357250 w 4011346"/>
              <a:gd name="connsiteY264-44938" fmla="*/ 711976 h 2020169"/>
              <a:gd name="connsiteX265-44939" fmla="*/ 3297180 w 4011346"/>
              <a:gd name="connsiteY265-44940" fmla="*/ 718650 h 2020169"/>
              <a:gd name="connsiteX266-44941" fmla="*/ 3267145 w 4011346"/>
              <a:gd name="connsiteY266-44942" fmla="*/ 695290 h 2020169"/>
              <a:gd name="connsiteX267-44943" fmla="*/ 3267145 w 4011346"/>
              <a:gd name="connsiteY267-44944" fmla="*/ 658580 h 2020169"/>
              <a:gd name="connsiteX268-44945" fmla="*/ 3203738 w 4011346"/>
              <a:gd name="connsiteY268-44946" fmla="*/ 601847 h 2020169"/>
              <a:gd name="connsiteX269-44947" fmla="*/ 3076923 w 4011346"/>
              <a:gd name="connsiteY269-44948" fmla="*/ 608522 h 2020169"/>
              <a:gd name="connsiteX270-44949" fmla="*/ 3043551 w 4011346"/>
              <a:gd name="connsiteY270-44950" fmla="*/ 585161 h 2020169"/>
              <a:gd name="connsiteX271-44951" fmla="*/ 3000167 w 4011346"/>
              <a:gd name="connsiteY271-44952" fmla="*/ 538440 h 2020169"/>
              <a:gd name="connsiteX272-44953" fmla="*/ 3013516 w 4011346"/>
              <a:gd name="connsiteY272-44954" fmla="*/ 531766 h 2020169"/>
              <a:gd name="connsiteX273-44955" fmla="*/ 3000167 w 4011346"/>
              <a:gd name="connsiteY273-44956" fmla="*/ 511742 h 2020169"/>
              <a:gd name="connsiteX274-44957" fmla="*/ 2970132 w 4011346"/>
              <a:gd name="connsiteY274-44958" fmla="*/ 508405 h 2020169"/>
              <a:gd name="connsiteX275-44959" fmla="*/ 2920073 w 4011346"/>
              <a:gd name="connsiteY275-44960" fmla="*/ 555126 h 2020169"/>
              <a:gd name="connsiteX276-44961" fmla="*/ 2920073 w 4011346"/>
              <a:gd name="connsiteY276-44962" fmla="*/ 555126 h 2020169"/>
              <a:gd name="connsiteX277-44963" fmla="*/ 2916736 w 4011346"/>
              <a:gd name="connsiteY277-44964" fmla="*/ 505068 h 2020169"/>
              <a:gd name="connsiteX278-44965" fmla="*/ 2936760 w 4011346"/>
              <a:gd name="connsiteY278-44966" fmla="*/ 501731 h 2020169"/>
              <a:gd name="connsiteX279-44967" fmla="*/ 2866678 w 4011346"/>
              <a:gd name="connsiteY279-44968" fmla="*/ 471696 h 2020169"/>
              <a:gd name="connsiteX280-44969" fmla="*/ 2813282 w 4011346"/>
              <a:gd name="connsiteY280-44970" fmla="*/ 468358 h 2020169"/>
              <a:gd name="connsiteX281-44971" fmla="*/ 2793259 w 4011346"/>
              <a:gd name="connsiteY281-44972" fmla="*/ 491719 h 2020169"/>
              <a:gd name="connsiteX282-44973" fmla="*/ 2743200 w 4011346"/>
              <a:gd name="connsiteY282-44974" fmla="*/ 501731 h 2020169"/>
              <a:gd name="connsiteX283-44975" fmla="*/ 2786584 w 4011346"/>
              <a:gd name="connsiteY283-44976" fmla="*/ 511742 h 2020169"/>
              <a:gd name="connsiteX284-44977" fmla="*/ 2763224 w 4011346"/>
              <a:gd name="connsiteY284-44978" fmla="*/ 531766 h 2020169"/>
              <a:gd name="connsiteX285-44979" fmla="*/ 2769898 w 4011346"/>
              <a:gd name="connsiteY285-44980" fmla="*/ 581824 h 2020169"/>
              <a:gd name="connsiteX286-44981" fmla="*/ 2749875 w 4011346"/>
              <a:gd name="connsiteY286-44982" fmla="*/ 565138 h 2020169"/>
              <a:gd name="connsiteX287-44983" fmla="*/ 2733189 w 4011346"/>
              <a:gd name="connsiteY287-44984" fmla="*/ 578487 h 2020169"/>
              <a:gd name="connsiteX288-44985" fmla="*/ 2666444 w 4011346"/>
              <a:gd name="connsiteY288-44986" fmla="*/ 568475 h 2020169"/>
              <a:gd name="connsiteX289-44987" fmla="*/ 2636409 w 4011346"/>
              <a:gd name="connsiteY289-44988" fmla="*/ 578487 h 2020169"/>
              <a:gd name="connsiteX290-44989" fmla="*/ 2603037 w 4011346"/>
              <a:gd name="connsiteY290-44990" fmla="*/ 538440 h 2020169"/>
              <a:gd name="connsiteX291-44991" fmla="*/ 2569665 w 4011346"/>
              <a:gd name="connsiteY291-44992" fmla="*/ 621871 h 2020169"/>
              <a:gd name="connsiteX292-44993" fmla="*/ 2552979 w 4011346"/>
              <a:gd name="connsiteY292-44994" fmla="*/ 641894 h 2020169"/>
              <a:gd name="connsiteX293-44995" fmla="*/ 2469548 w 4011346"/>
              <a:gd name="connsiteY293-44996" fmla="*/ 505068 h 2020169"/>
              <a:gd name="connsiteX294-44997" fmla="*/ 2446187 w 4011346"/>
              <a:gd name="connsiteY294-44998" fmla="*/ 521754 h 2020169"/>
              <a:gd name="connsiteX295-44999" fmla="*/ 2442850 w 4011346"/>
              <a:gd name="connsiteY295-45000" fmla="*/ 488382 h 2020169"/>
              <a:gd name="connsiteX296-45001" fmla="*/ 2449525 w 4011346"/>
              <a:gd name="connsiteY296-45002" fmla="*/ 418300 h 2020169"/>
              <a:gd name="connsiteX297-45003" fmla="*/ 2386117 w 4011346"/>
              <a:gd name="connsiteY297-45004" fmla="*/ 391602 h 2020169"/>
              <a:gd name="connsiteX298-45005" fmla="*/ 2369431 w 4011346"/>
              <a:gd name="connsiteY298-45006" fmla="*/ 431649 h 2020169"/>
              <a:gd name="connsiteX299-45007" fmla="*/ 2379443 w 4011346"/>
              <a:gd name="connsiteY299-45008" fmla="*/ 455009 h 2020169"/>
              <a:gd name="connsiteX300-45009" fmla="*/ 2376106 w 4011346"/>
              <a:gd name="connsiteY300-45010" fmla="*/ 475033 h 2020169"/>
              <a:gd name="connsiteX301-45011" fmla="*/ 2352745 w 4011346"/>
              <a:gd name="connsiteY301-45012" fmla="*/ 451672 h 2020169"/>
              <a:gd name="connsiteX302-45013" fmla="*/ 2316036 w 4011346"/>
              <a:gd name="connsiteY302-45014" fmla="*/ 458347 h 2020169"/>
              <a:gd name="connsiteX303-45015" fmla="*/ 2272652 w 4011346"/>
              <a:gd name="connsiteY303-45016" fmla="*/ 444998 h 2020169"/>
              <a:gd name="connsiteX304-45017" fmla="*/ 2245954 w 4011346"/>
              <a:gd name="connsiteY304-45018" fmla="*/ 404951 h 2020169"/>
              <a:gd name="connsiteX305-45019" fmla="*/ 2209244 w 4011346"/>
              <a:gd name="connsiteY305-45020" fmla="*/ 401614 h 2020169"/>
              <a:gd name="connsiteX306-45021" fmla="*/ 2159186 w 4011346"/>
              <a:gd name="connsiteY306-45022" fmla="*/ 391602 h 2020169"/>
              <a:gd name="connsiteX307-45023" fmla="*/ 2132488 w 4011346"/>
              <a:gd name="connsiteY307-45024" fmla="*/ 408288 h 2020169"/>
              <a:gd name="connsiteX308-45025" fmla="*/ 2115802 w 4011346"/>
              <a:gd name="connsiteY308-45026" fmla="*/ 421637 h 2020169"/>
              <a:gd name="connsiteX309-45027" fmla="*/ 2115802 w 4011346"/>
              <a:gd name="connsiteY309-45028" fmla="*/ 391602 h 2020169"/>
              <a:gd name="connsiteX310-45029" fmla="*/ 2082430 w 4011346"/>
              <a:gd name="connsiteY310-45030" fmla="*/ 388265 h 2020169"/>
              <a:gd name="connsiteX311-45031" fmla="*/ 2045720 w 4011346"/>
              <a:gd name="connsiteY311-45032" fmla="*/ 361567 h 2020169"/>
              <a:gd name="connsiteX312-45033" fmla="*/ 2025697 w 4011346"/>
              <a:gd name="connsiteY312-45034" fmla="*/ 391602 h 2020169"/>
              <a:gd name="connsiteX313-45035" fmla="*/ 2055732 w 4011346"/>
              <a:gd name="connsiteY313-45036" fmla="*/ 388265 h 2020169"/>
              <a:gd name="connsiteX314-45037" fmla="*/ 2045720 w 4011346"/>
              <a:gd name="connsiteY314-45038" fmla="*/ 414963 h 2020169"/>
              <a:gd name="connsiteX315-45039" fmla="*/ 1988987 w 4011346"/>
              <a:gd name="connsiteY315-45040" fmla="*/ 434986 h 2020169"/>
              <a:gd name="connsiteX316-45041" fmla="*/ 1935592 w 4011346"/>
              <a:gd name="connsiteY316-45042" fmla="*/ 444998 h 2020169"/>
              <a:gd name="connsiteX317-45043" fmla="*/ 1995662 w 4011346"/>
              <a:gd name="connsiteY317-45044" fmla="*/ 388265 h 2020169"/>
              <a:gd name="connsiteX318-45045" fmla="*/ 2055732 w 4011346"/>
              <a:gd name="connsiteY318-45046" fmla="*/ 318183 h 2020169"/>
              <a:gd name="connsiteX319-45047" fmla="*/ 2055732 w 4011346"/>
              <a:gd name="connsiteY319-45048" fmla="*/ 318183 h 2020169"/>
              <a:gd name="connsiteX320-45049" fmla="*/ 2129860 w 4011346"/>
              <a:gd name="connsiteY320-45050" fmla="*/ 248603 h 2020169"/>
              <a:gd name="connsiteX321-45051" fmla="*/ 2127003 w 4011346"/>
              <a:gd name="connsiteY321-45052" fmla="*/ 174309 h 2020169"/>
              <a:gd name="connsiteX322-45053" fmla="*/ 2092713 w 4011346"/>
              <a:gd name="connsiteY322-45054" fmla="*/ 105729 h 2020169"/>
              <a:gd name="connsiteX323-45055" fmla="*/ 2018418 w 4011346"/>
              <a:gd name="connsiteY323-45056" fmla="*/ 105729 h 2020169"/>
              <a:gd name="connsiteX324-45057" fmla="*/ 1952696 w 4011346"/>
              <a:gd name="connsiteY324-45058" fmla="*/ 137160 h 2020169"/>
              <a:gd name="connsiteX325-45059" fmla="*/ 1961267 w 4011346"/>
              <a:gd name="connsiteY325-45060" fmla="*/ 82869 h 2020169"/>
              <a:gd name="connsiteX326-45061" fmla="*/ 1955552 w 4011346"/>
              <a:gd name="connsiteY326-45062" fmla="*/ 65725 h 2020169"/>
              <a:gd name="connsiteX327-45063" fmla="*/ 1895546 w 4011346"/>
              <a:gd name="connsiteY327-45064" fmla="*/ 60008 h 2020169"/>
              <a:gd name="connsiteX328-45065" fmla="*/ 1926978 w 4011346"/>
              <a:gd name="connsiteY328-45066" fmla="*/ 31434 h 2020169"/>
              <a:gd name="connsiteX329-45067" fmla="*/ 1909833 w 4011346"/>
              <a:gd name="connsiteY329-45068" fmla="*/ 0 h 2020169"/>
              <a:gd name="connsiteX330-45069" fmla="*/ 1877440 w 4011346"/>
              <a:gd name="connsiteY330-45070" fmla="*/ 3067 h 2020169"/>
              <a:gd name="connsiteX331-45071" fmla="*/ 1835474 w 4011346"/>
              <a:gd name="connsiteY331-45072" fmla="*/ 41195 h 2020169"/>
              <a:gd name="connsiteX332-45073" fmla="*/ 1818788 w 4011346"/>
              <a:gd name="connsiteY332-45074" fmla="*/ 81242 h 2020169"/>
              <a:gd name="connsiteX333-45075" fmla="*/ 1838813 w 4011346"/>
              <a:gd name="connsiteY333-45076" fmla="*/ 134636 h 2020169"/>
              <a:gd name="connsiteX334-45077" fmla="*/ 1782079 w 4011346"/>
              <a:gd name="connsiteY334-45078" fmla="*/ 121287 h 2020169"/>
              <a:gd name="connsiteX335-45079" fmla="*/ 1768731 w 4011346"/>
              <a:gd name="connsiteY335-45080" fmla="*/ 168009 h 2020169"/>
              <a:gd name="connsiteX336-45081" fmla="*/ 1705322 w 4011346"/>
              <a:gd name="connsiteY336-45082" fmla="*/ 191369 h 2020169"/>
              <a:gd name="connsiteX337-45083" fmla="*/ 1685300 w 4011346"/>
              <a:gd name="connsiteY337-45084" fmla="*/ 164671 h 2020169"/>
              <a:gd name="connsiteX338-45085" fmla="*/ 1615218 w 4011346"/>
              <a:gd name="connsiteY338-45086" fmla="*/ 168009 h 2020169"/>
              <a:gd name="connsiteX339-45087" fmla="*/ 1638579 w 4011346"/>
              <a:gd name="connsiteY339-45088" fmla="*/ 198044 h 2020169"/>
              <a:gd name="connsiteX340-45089" fmla="*/ 1528449 w 4011346"/>
              <a:gd name="connsiteY340-45090" fmla="*/ 224740 h 2020169"/>
              <a:gd name="connsiteX341-45091" fmla="*/ 1465043 w 4011346"/>
              <a:gd name="connsiteY341-45092" fmla="*/ 308171 h 2020169"/>
              <a:gd name="connsiteX342-45093" fmla="*/ 1448357 w 4011346"/>
              <a:gd name="connsiteY342-45094" fmla="*/ 334869 h 2020169"/>
              <a:gd name="connsiteX343-45095" fmla="*/ 1481729 w 4011346"/>
              <a:gd name="connsiteY343-45096" fmla="*/ 368242 h 2020169"/>
              <a:gd name="connsiteX344-45097" fmla="*/ 1481729 w 4011346"/>
              <a:gd name="connsiteY344-45098" fmla="*/ 398277 h 2020169"/>
              <a:gd name="connsiteX345-45099" fmla="*/ 1458368 w 4011346"/>
              <a:gd name="connsiteY345-45100" fmla="*/ 401614 h 2020169"/>
              <a:gd name="connsiteX346-45101" fmla="*/ 1458368 w 4011346"/>
              <a:gd name="connsiteY346-45102" fmla="*/ 381590 h 2020169"/>
              <a:gd name="connsiteX347-45103" fmla="*/ 1418322 w 4011346"/>
              <a:gd name="connsiteY347-45104" fmla="*/ 391602 h 2020169"/>
              <a:gd name="connsiteX348-45105" fmla="*/ 1368263 w 4011346"/>
              <a:gd name="connsiteY348-45106" fmla="*/ 398277 h 2020169"/>
              <a:gd name="connsiteX349-45107" fmla="*/ 1321542 w 4011346"/>
              <a:gd name="connsiteY349-45108" fmla="*/ 404951 h 2020169"/>
              <a:gd name="connsiteX350-45109" fmla="*/ 1318205 w 4011346"/>
              <a:gd name="connsiteY350-45110" fmla="*/ 491719 h 2020169"/>
              <a:gd name="connsiteX351-45111" fmla="*/ 1358252 w 4011346"/>
              <a:gd name="connsiteY351-45112" fmla="*/ 515080 h 2020169"/>
              <a:gd name="connsiteX352-45113" fmla="*/ 1374938 w 4011346"/>
              <a:gd name="connsiteY352-45114" fmla="*/ 545115 h 2020169"/>
              <a:gd name="connsiteX353-45115" fmla="*/ 1384949 w 4011346"/>
              <a:gd name="connsiteY353-45116" fmla="*/ 568475 h 2020169"/>
              <a:gd name="connsiteX354-45117" fmla="*/ 1394961 w 4011346"/>
              <a:gd name="connsiteY354-45118" fmla="*/ 618534 h 2020169"/>
              <a:gd name="connsiteX355-45119" fmla="*/ 1384949 w 4011346"/>
              <a:gd name="connsiteY355-45120" fmla="*/ 648569 h 2020169"/>
              <a:gd name="connsiteX356-45121" fmla="*/ 1358252 w 4011346"/>
              <a:gd name="connsiteY356-45122" fmla="*/ 615196 h 2020169"/>
              <a:gd name="connsiteX357-45123" fmla="*/ 1361589 w 4011346"/>
              <a:gd name="connsiteY357-45124" fmla="*/ 585161 h 2020169"/>
              <a:gd name="connsiteX358-45125" fmla="*/ 1351577 w 4011346"/>
              <a:gd name="connsiteY358-45126" fmla="*/ 545115 h 2020169"/>
              <a:gd name="connsiteX359-45127" fmla="*/ 1328217 w 4011346"/>
              <a:gd name="connsiteY359-45128" fmla="*/ 551789 h 2020169"/>
              <a:gd name="connsiteX360-45129" fmla="*/ 1281495 w 4011346"/>
              <a:gd name="connsiteY360-45130" fmla="*/ 515080 h 2020169"/>
              <a:gd name="connsiteX361-45131" fmla="*/ 1241449 w 4011346"/>
              <a:gd name="connsiteY361-45132" fmla="*/ 511742 h 2020169"/>
              <a:gd name="connsiteX362-45133" fmla="*/ 1241449 w 4011346"/>
              <a:gd name="connsiteY362-45134" fmla="*/ 558463 h 2020169"/>
              <a:gd name="connsiteX363-45135" fmla="*/ 1201402 w 4011346"/>
              <a:gd name="connsiteY363-45136" fmla="*/ 538440 h 2020169"/>
              <a:gd name="connsiteX364-45137" fmla="*/ 1228100 w 4011346"/>
              <a:gd name="connsiteY364-45138" fmla="*/ 588498 h 2020169"/>
              <a:gd name="connsiteX365-45139" fmla="*/ 1258135 w 4011346"/>
              <a:gd name="connsiteY365-45140" fmla="*/ 598510 h 2020169"/>
              <a:gd name="connsiteX366-45141" fmla="*/ 1258135 w 4011346"/>
              <a:gd name="connsiteY366-45142" fmla="*/ 618534 h 2020169"/>
              <a:gd name="connsiteX367-45143" fmla="*/ 1198065 w 4011346"/>
              <a:gd name="connsiteY367-45144" fmla="*/ 595173 h 2020169"/>
              <a:gd name="connsiteX368-45145" fmla="*/ 1181379 w 4011346"/>
              <a:gd name="connsiteY368-45146" fmla="*/ 595173 h 2020169"/>
              <a:gd name="connsiteX369-45147" fmla="*/ 1178041 w 4011346"/>
              <a:gd name="connsiteY369-45148" fmla="*/ 551789 h 2020169"/>
              <a:gd name="connsiteX370-45149" fmla="*/ 1171367 w 4011346"/>
              <a:gd name="connsiteY370-45150" fmla="*/ 465021 h 2020169"/>
              <a:gd name="connsiteX371-45151" fmla="*/ 1161355 w 4011346"/>
              <a:gd name="connsiteY371-45152" fmla="*/ 535103 h 2020169"/>
              <a:gd name="connsiteX372-45153" fmla="*/ 1137995 w 4011346"/>
              <a:gd name="connsiteY372-45154" fmla="*/ 565138 h 2020169"/>
              <a:gd name="connsiteX373-45155" fmla="*/ 1158018 w 4011346"/>
              <a:gd name="connsiteY373-45156" fmla="*/ 611859 h 2020169"/>
              <a:gd name="connsiteX374-45157" fmla="*/ 1158018 w 4011346"/>
              <a:gd name="connsiteY374-45158" fmla="*/ 645231 h 2020169"/>
              <a:gd name="connsiteX375-45159" fmla="*/ 1141332 w 4011346"/>
              <a:gd name="connsiteY375-45160" fmla="*/ 695290 h 2020169"/>
              <a:gd name="connsiteX376-45161" fmla="*/ 1154681 w 4011346"/>
              <a:gd name="connsiteY376-45162" fmla="*/ 728662 h 2020169"/>
              <a:gd name="connsiteX377-45163" fmla="*/ 1184716 w 4011346"/>
              <a:gd name="connsiteY377-45164" fmla="*/ 735336 h 2020169"/>
              <a:gd name="connsiteX378-45165" fmla="*/ 1221425 w 4011346"/>
              <a:gd name="connsiteY378-45166" fmla="*/ 742011 h 2020169"/>
              <a:gd name="connsiteX379-45167" fmla="*/ 1241449 w 4011346"/>
              <a:gd name="connsiteY379-45168" fmla="*/ 765371 h 2020169"/>
              <a:gd name="connsiteX380-45169" fmla="*/ 1258135 w 4011346"/>
              <a:gd name="connsiteY380-45170" fmla="*/ 808755 h 2020169"/>
              <a:gd name="connsiteX381-45171" fmla="*/ 1258135 w 4011346"/>
              <a:gd name="connsiteY381-45172" fmla="*/ 808755 h 2020169"/>
              <a:gd name="connsiteX382-45173" fmla="*/ 1254798 w 4011346"/>
              <a:gd name="connsiteY382-45174" fmla="*/ 842128 h 2020169"/>
              <a:gd name="connsiteX383-45175" fmla="*/ 1274821 w 4011346"/>
              <a:gd name="connsiteY383-45176" fmla="*/ 862151 h 2020169"/>
              <a:gd name="connsiteX384-45177" fmla="*/ 1244786 w 4011346"/>
              <a:gd name="connsiteY384-45178" fmla="*/ 868826 h 2020169"/>
              <a:gd name="connsiteX385-45179" fmla="*/ 1224763 w 4011346"/>
              <a:gd name="connsiteY385-45180" fmla="*/ 828779 h 2020169"/>
              <a:gd name="connsiteX386-45181" fmla="*/ 1224763 w 4011346"/>
              <a:gd name="connsiteY386-45182" fmla="*/ 788732 h 2020169"/>
              <a:gd name="connsiteX387-45183" fmla="*/ 1194727 w 4011346"/>
              <a:gd name="connsiteY387-45184" fmla="*/ 752023 h 2020169"/>
              <a:gd name="connsiteX388-45185" fmla="*/ 1164692 w 4011346"/>
              <a:gd name="connsiteY388-45186" fmla="*/ 795407 h 2020169"/>
              <a:gd name="connsiteX389-45187" fmla="*/ 1178041 w 4011346"/>
              <a:gd name="connsiteY389-45188" fmla="*/ 838790 h 2020169"/>
              <a:gd name="connsiteX390-45189" fmla="*/ 1137995 w 4011346"/>
              <a:gd name="connsiteY390-45190" fmla="*/ 895523 h 2020169"/>
              <a:gd name="connsiteX391-45191" fmla="*/ 1097948 w 4011346"/>
              <a:gd name="connsiteY391-45192" fmla="*/ 952256 h 2020169"/>
              <a:gd name="connsiteX392-45193" fmla="*/ 1007843 w 4011346"/>
              <a:gd name="connsiteY392-45194" fmla="*/ 915547 h 2020169"/>
              <a:gd name="connsiteX393-45195" fmla="*/ 1074587 w 4011346"/>
              <a:gd name="connsiteY393-45196" fmla="*/ 912209 h 2020169"/>
              <a:gd name="connsiteX394-45197" fmla="*/ 1107960 w 4011346"/>
              <a:gd name="connsiteY394-45198" fmla="*/ 848802 h 2020169"/>
              <a:gd name="connsiteX395-45199" fmla="*/ 1121309 w 4011346"/>
              <a:gd name="connsiteY395-45200" fmla="*/ 805418 h 2020169"/>
              <a:gd name="connsiteX396-45201" fmla="*/ 1127983 w 4011346"/>
              <a:gd name="connsiteY396-45202" fmla="*/ 772046 h 2020169"/>
              <a:gd name="connsiteX397-45203" fmla="*/ 1117971 w 4011346"/>
              <a:gd name="connsiteY397-45204" fmla="*/ 755360 h 2020169"/>
              <a:gd name="connsiteX398-45205" fmla="*/ 1114634 w 4011346"/>
              <a:gd name="connsiteY398-45206" fmla="*/ 705301 h 2020169"/>
              <a:gd name="connsiteX399-45207" fmla="*/ 1104622 w 4011346"/>
              <a:gd name="connsiteY399-45208" fmla="*/ 625208 h 2020169"/>
              <a:gd name="connsiteX400-45209" fmla="*/ 1101285 w 4011346"/>
              <a:gd name="connsiteY400-45210" fmla="*/ 565138 h 2020169"/>
              <a:gd name="connsiteX401-45211" fmla="*/ 1124646 w 4011346"/>
              <a:gd name="connsiteY401-45212" fmla="*/ 471696 h 2020169"/>
              <a:gd name="connsiteX402-45213" fmla="*/ 1031203 w 4011346"/>
              <a:gd name="connsiteY402-45214" fmla="*/ 461684 h 2020169"/>
              <a:gd name="connsiteX403-45215" fmla="*/ 1014517 w 4011346"/>
              <a:gd name="connsiteY403-45216" fmla="*/ 518417 h 2020169"/>
              <a:gd name="connsiteX404-45217" fmla="*/ 1024529 w 4011346"/>
              <a:gd name="connsiteY404-45218" fmla="*/ 565138 h 2020169"/>
              <a:gd name="connsiteX405-45219" fmla="*/ 981145 w 4011346"/>
              <a:gd name="connsiteY405-45220" fmla="*/ 618534 h 2020169"/>
              <a:gd name="connsiteX406-45221" fmla="*/ 991157 w 4011346"/>
              <a:gd name="connsiteY406-45222" fmla="*/ 655243 h 2020169"/>
              <a:gd name="connsiteX407-45223" fmla="*/ 981145 w 4011346"/>
              <a:gd name="connsiteY407-45224" fmla="*/ 701964 h 2020169"/>
              <a:gd name="connsiteX408-45225" fmla="*/ 1001168 w 4011346"/>
              <a:gd name="connsiteY408-45226" fmla="*/ 725325 h 2020169"/>
              <a:gd name="connsiteX409-45227" fmla="*/ 1017854 w 4011346"/>
              <a:gd name="connsiteY409-45228" fmla="*/ 772046 h 2020169"/>
              <a:gd name="connsiteX410-45229" fmla="*/ 1047890 w 4011346"/>
              <a:gd name="connsiteY410-45230" fmla="*/ 758697 h 2020169"/>
              <a:gd name="connsiteX411-45231" fmla="*/ 1014517 w 4011346"/>
              <a:gd name="connsiteY411-45232" fmla="*/ 812093 h 2020169"/>
              <a:gd name="connsiteX412-45233" fmla="*/ 957784 w 4011346"/>
              <a:gd name="connsiteY412-45234" fmla="*/ 758697 h 2020169"/>
              <a:gd name="connsiteX413-45235" fmla="*/ 884365 w 4011346"/>
              <a:gd name="connsiteY413-45236" fmla="*/ 721988 h 2020169"/>
              <a:gd name="connsiteX414-45237" fmla="*/ 824295 w 4011346"/>
              <a:gd name="connsiteY414-45238" fmla="*/ 698627 h 2020169"/>
              <a:gd name="connsiteX415-45239" fmla="*/ 810946 w 4011346"/>
              <a:gd name="connsiteY415-45240" fmla="*/ 735336 h 2020169"/>
              <a:gd name="connsiteX416-45241" fmla="*/ 827633 w 4011346"/>
              <a:gd name="connsiteY416-45242" fmla="*/ 772046 h 2020169"/>
              <a:gd name="connsiteX417-45243" fmla="*/ 814284 w 4011346"/>
              <a:gd name="connsiteY417-45244" fmla="*/ 795407 h 2020169"/>
              <a:gd name="connsiteX418-45245" fmla="*/ 800935 w 4011346"/>
              <a:gd name="connsiteY418-45246" fmla="*/ 812093 h 2020169"/>
              <a:gd name="connsiteX419-45247" fmla="*/ 770900 w 4011346"/>
              <a:gd name="connsiteY419-45248" fmla="*/ 755360 h 2020169"/>
              <a:gd name="connsiteX420-45249" fmla="*/ 744202 w 4011346"/>
              <a:gd name="connsiteY420-45250" fmla="*/ 792069 h 2020169"/>
              <a:gd name="connsiteX421-45251" fmla="*/ 707492 w 4011346"/>
              <a:gd name="connsiteY421-45252" fmla="*/ 785395 h 2020169"/>
              <a:gd name="connsiteX422-45253" fmla="*/ 654097 w 4011346"/>
              <a:gd name="connsiteY422-45254" fmla="*/ 822104 h 2020169"/>
              <a:gd name="connsiteX423-45255" fmla="*/ 644085 w 4011346"/>
              <a:gd name="connsiteY423-45256" fmla="*/ 798744 h 2020169"/>
              <a:gd name="connsiteX424-45257" fmla="*/ 654097 w 4011346"/>
              <a:gd name="connsiteY424-45258" fmla="*/ 762034 h 2020169"/>
              <a:gd name="connsiteX425-45259" fmla="*/ 614050 w 4011346"/>
              <a:gd name="connsiteY425-45260" fmla="*/ 798744 h 2020169"/>
              <a:gd name="connsiteX426-45261" fmla="*/ 594027 w 4011346"/>
              <a:gd name="connsiteY426-45262" fmla="*/ 798744 h 2020169"/>
              <a:gd name="connsiteX427-45263" fmla="*/ 533957 w 4011346"/>
              <a:gd name="connsiteY427-45264" fmla="*/ 832116 h 2020169"/>
              <a:gd name="connsiteX428-45265" fmla="*/ 510596 w 4011346"/>
              <a:gd name="connsiteY428-45266" fmla="*/ 855477 h 2020169"/>
              <a:gd name="connsiteX429-45267" fmla="*/ 500584 w 4011346"/>
              <a:gd name="connsiteY429-45268" fmla="*/ 902198 h 2020169"/>
              <a:gd name="connsiteX430-45269" fmla="*/ 450526 w 4011346"/>
              <a:gd name="connsiteY430-45270" fmla="*/ 888849 h 2020169"/>
              <a:gd name="connsiteX431-45271" fmla="*/ 433840 w 4011346"/>
              <a:gd name="connsiteY431-45272" fmla="*/ 852139 h 2020169"/>
              <a:gd name="connsiteX432-45273" fmla="*/ 467212 w 4011346"/>
              <a:gd name="connsiteY432-45274" fmla="*/ 822104 h 2020169"/>
              <a:gd name="connsiteX433-45275" fmla="*/ 453863 w 4011346"/>
              <a:gd name="connsiteY433-45276" fmla="*/ 798744 h 2020169"/>
              <a:gd name="connsiteX434-45277" fmla="*/ 390456 w 4011346"/>
              <a:gd name="connsiteY434-45278" fmla="*/ 768709 h 2020169"/>
              <a:gd name="connsiteX435-45279" fmla="*/ 417154 w 4011346"/>
              <a:gd name="connsiteY435-45280" fmla="*/ 818767 h 2020169"/>
              <a:gd name="connsiteX436-45281" fmla="*/ 407142 w 4011346"/>
              <a:gd name="connsiteY436-45282" fmla="*/ 862151 h 2020169"/>
              <a:gd name="connsiteX437-45283" fmla="*/ 413817 w 4011346"/>
              <a:gd name="connsiteY437-45284" fmla="*/ 898861 h 2020169"/>
              <a:gd name="connsiteX438-45285" fmla="*/ 427165 w 4011346"/>
              <a:gd name="connsiteY438-45286" fmla="*/ 922221 h 2020169"/>
              <a:gd name="connsiteX439-45287" fmla="*/ 413817 w 4011346"/>
              <a:gd name="connsiteY439-45288" fmla="*/ 952256 h 2020169"/>
              <a:gd name="connsiteX440-45289" fmla="*/ 390456 w 4011346"/>
              <a:gd name="connsiteY440-45290" fmla="*/ 928896 h 2020169"/>
              <a:gd name="connsiteX441-45291" fmla="*/ 360421 w 4011346"/>
              <a:gd name="connsiteY441-45292" fmla="*/ 925558 h 2020169"/>
              <a:gd name="connsiteX442-45293" fmla="*/ 333723 w 4011346"/>
              <a:gd name="connsiteY442-45294" fmla="*/ 965605 h 2020169"/>
              <a:gd name="connsiteX443-45295" fmla="*/ 307025 w 4011346"/>
              <a:gd name="connsiteY443-45296" fmla="*/ 985628 h 2020169"/>
              <a:gd name="connsiteX444-45297" fmla="*/ 320374 w 4011346"/>
              <a:gd name="connsiteY444-45298" fmla="*/ 1012326 h 2020169"/>
              <a:gd name="connsiteX445-45299" fmla="*/ 303688 w 4011346"/>
              <a:gd name="connsiteY445-45300" fmla="*/ 1035687 h 2020169"/>
              <a:gd name="connsiteX446-45301" fmla="*/ 233606 w 4011346"/>
              <a:gd name="connsiteY446-45302" fmla="*/ 998977 h 2020169"/>
              <a:gd name="connsiteX447-45303" fmla="*/ 243618 w 4011346"/>
              <a:gd name="connsiteY447-45304" fmla="*/ 1049036 h 2020169"/>
              <a:gd name="connsiteX448-45305" fmla="*/ 263641 w 4011346"/>
              <a:gd name="connsiteY448-45306" fmla="*/ 1069059 h 2020169"/>
              <a:gd name="connsiteX449-45307" fmla="*/ 250292 w 4011346"/>
              <a:gd name="connsiteY449-45308" fmla="*/ 1082408 h 2020169"/>
              <a:gd name="connsiteX450-45309" fmla="*/ 193560 w 4011346"/>
              <a:gd name="connsiteY450-45310" fmla="*/ 1045698 h 2020169"/>
              <a:gd name="connsiteX451-45311" fmla="*/ 170199 w 4011346"/>
              <a:gd name="connsiteY451-45312" fmla="*/ 1005652 h 2020169"/>
              <a:gd name="connsiteX452-45313" fmla="*/ 170199 w 4011346"/>
              <a:gd name="connsiteY452-45314" fmla="*/ 958931 h 2020169"/>
              <a:gd name="connsiteX453-45315" fmla="*/ 133490 w 4011346"/>
              <a:gd name="connsiteY453-45316" fmla="*/ 882174 h 2020169"/>
              <a:gd name="connsiteX454-45317" fmla="*/ 196897 w 4011346"/>
              <a:gd name="connsiteY454-45318" fmla="*/ 912209 h 2020169"/>
              <a:gd name="connsiteX455-45319" fmla="*/ 256967 w 4011346"/>
              <a:gd name="connsiteY455-45320" fmla="*/ 942244 h 2020169"/>
              <a:gd name="connsiteX456-45321" fmla="*/ 293676 w 4011346"/>
              <a:gd name="connsiteY456-45322" fmla="*/ 945582 h 2020169"/>
              <a:gd name="connsiteX457-45323" fmla="*/ 327049 w 4011346"/>
              <a:gd name="connsiteY457-45324" fmla="*/ 915547 h 2020169"/>
              <a:gd name="connsiteX458-45325" fmla="*/ 343735 w 4011346"/>
              <a:gd name="connsiteY458-45326" fmla="*/ 878837 h 2020169"/>
              <a:gd name="connsiteX459-45327" fmla="*/ 333723 w 4011346"/>
              <a:gd name="connsiteY459-45328" fmla="*/ 828779 h 2020169"/>
              <a:gd name="connsiteX460-45329" fmla="*/ 290339 w 4011346"/>
              <a:gd name="connsiteY460-45330" fmla="*/ 808755 h 2020169"/>
              <a:gd name="connsiteX461-45331" fmla="*/ 236944 w 4011346"/>
              <a:gd name="connsiteY461-45332" fmla="*/ 762034 h 2020169"/>
              <a:gd name="connsiteX462-45333" fmla="*/ 133490 w 4011346"/>
              <a:gd name="connsiteY462-45334" fmla="*/ 705301 h 2020169"/>
              <a:gd name="connsiteX0-45335" fmla="*/ 133490 w 4011346"/>
              <a:gd name="connsiteY0-45336" fmla="*/ 705301 h 2020169"/>
              <a:gd name="connsiteX1-45337" fmla="*/ 46722 w 4011346"/>
              <a:gd name="connsiteY1-45338" fmla="*/ 735336 h 2020169"/>
              <a:gd name="connsiteX2-45339" fmla="*/ 33373 w 4011346"/>
              <a:gd name="connsiteY2-45340" fmla="*/ 765371 h 2020169"/>
              <a:gd name="connsiteX3-45341" fmla="*/ 43384 w 4011346"/>
              <a:gd name="connsiteY3-45342" fmla="*/ 795407 h 2020169"/>
              <a:gd name="connsiteX4-45343" fmla="*/ 60071 w 4011346"/>
              <a:gd name="connsiteY4-45344" fmla="*/ 822104 h 2020169"/>
              <a:gd name="connsiteX5-45345" fmla="*/ 73419 w 4011346"/>
              <a:gd name="connsiteY5-45346" fmla="*/ 852139 h 2020169"/>
              <a:gd name="connsiteX6-45347" fmla="*/ 56733 w 4011346"/>
              <a:gd name="connsiteY6-45348" fmla="*/ 875500 h 2020169"/>
              <a:gd name="connsiteX7-45349" fmla="*/ 76757 w 4011346"/>
              <a:gd name="connsiteY7-45350" fmla="*/ 955593 h 2020169"/>
              <a:gd name="connsiteX8-45351" fmla="*/ 66745 w 4011346"/>
              <a:gd name="connsiteY8-45352" fmla="*/ 972280 h 2020169"/>
              <a:gd name="connsiteX9-45353" fmla="*/ 70082 w 4011346"/>
              <a:gd name="connsiteY9-45354" fmla="*/ 998977 h 2020169"/>
              <a:gd name="connsiteX10-45355" fmla="*/ 70082 w 4011346"/>
              <a:gd name="connsiteY10-45356" fmla="*/ 1039024 h 2020169"/>
              <a:gd name="connsiteX11-45357" fmla="*/ 80094 w 4011346"/>
              <a:gd name="connsiteY11-45358" fmla="*/ 1059047 h 2020169"/>
              <a:gd name="connsiteX12-45359" fmla="*/ 76757 w 4011346"/>
              <a:gd name="connsiteY12-45360" fmla="*/ 1082408 h 2020169"/>
              <a:gd name="connsiteX13-45361" fmla="*/ 106792 w 4011346"/>
              <a:gd name="connsiteY13-45362" fmla="*/ 1115780 h 2020169"/>
              <a:gd name="connsiteX14-45363" fmla="*/ 93729 w 4011346"/>
              <a:gd name="connsiteY14-45364" fmla="*/ 1145815 h 2020169"/>
              <a:gd name="connsiteX15-45365" fmla="*/ 13349 w 4011346"/>
              <a:gd name="connsiteY15-45366" fmla="*/ 1235920 h 2020169"/>
              <a:gd name="connsiteX16-45367" fmla="*/ 33373 w 4011346"/>
              <a:gd name="connsiteY16-45368" fmla="*/ 1269293 h 2020169"/>
              <a:gd name="connsiteX17-45369" fmla="*/ 33373 w 4011346"/>
              <a:gd name="connsiteY17-45370" fmla="*/ 1269293 h 2020169"/>
              <a:gd name="connsiteX18-45371" fmla="*/ 16687 w 4011346"/>
              <a:gd name="connsiteY18-45372" fmla="*/ 1299328 h 2020169"/>
              <a:gd name="connsiteX19-45373" fmla="*/ 3338 w 4011346"/>
              <a:gd name="connsiteY19-45374" fmla="*/ 1329363 h 2020169"/>
              <a:gd name="connsiteX20-45375" fmla="*/ 0 w 4011346"/>
              <a:gd name="connsiteY20-45376" fmla="*/ 1389433 h 2020169"/>
              <a:gd name="connsiteX21-45377" fmla="*/ 16687 w 4011346"/>
              <a:gd name="connsiteY21-45378" fmla="*/ 1432817 h 2020169"/>
              <a:gd name="connsiteX22-45379" fmla="*/ 20024 w 4011346"/>
              <a:gd name="connsiteY22-45380" fmla="*/ 1466189 h 2020169"/>
              <a:gd name="connsiteX23-45381" fmla="*/ 56733 w 4011346"/>
              <a:gd name="connsiteY23-45382" fmla="*/ 1476201 h 2020169"/>
              <a:gd name="connsiteX24-45383" fmla="*/ 116803 w 4011346"/>
              <a:gd name="connsiteY24-45384" fmla="*/ 1562969 h 2020169"/>
              <a:gd name="connsiteX25-45385" fmla="*/ 96780 w 4011346"/>
              <a:gd name="connsiteY25-45386" fmla="*/ 1586329 h 2020169"/>
              <a:gd name="connsiteX26-45387" fmla="*/ 93443 w 4011346"/>
              <a:gd name="connsiteY26-45388" fmla="*/ 1616364 h 2020169"/>
              <a:gd name="connsiteX27-45389" fmla="*/ 120141 w 4011346"/>
              <a:gd name="connsiteY27-45390" fmla="*/ 1619701 h 2020169"/>
              <a:gd name="connsiteX28-45391" fmla="*/ 160187 w 4011346"/>
              <a:gd name="connsiteY28-45392" fmla="*/ 1633050 h 2020169"/>
              <a:gd name="connsiteX29-45393" fmla="*/ 186885 w 4011346"/>
              <a:gd name="connsiteY29-45394" fmla="*/ 1646399 h 2020169"/>
              <a:gd name="connsiteX30-45395" fmla="*/ 213583 w 4011346"/>
              <a:gd name="connsiteY30-45396" fmla="*/ 1676434 h 2020169"/>
              <a:gd name="connsiteX31-45397" fmla="*/ 243618 w 4011346"/>
              <a:gd name="connsiteY31-45398" fmla="*/ 1679771 h 2020169"/>
              <a:gd name="connsiteX32-45399" fmla="*/ 287002 w 4011346"/>
              <a:gd name="connsiteY32-45400" fmla="*/ 1709807 h 2020169"/>
              <a:gd name="connsiteX33-45401" fmla="*/ 310363 w 4011346"/>
              <a:gd name="connsiteY33-45402" fmla="*/ 1719818 h 2020169"/>
              <a:gd name="connsiteX34-45403" fmla="*/ 310363 w 4011346"/>
              <a:gd name="connsiteY34-45404" fmla="*/ 1756528 h 2020169"/>
              <a:gd name="connsiteX35-45405" fmla="*/ 270316 w 4011346"/>
              <a:gd name="connsiteY35-45406" fmla="*/ 1796574 h 2020169"/>
              <a:gd name="connsiteX36-45407" fmla="*/ 280327 w 4011346"/>
              <a:gd name="connsiteY36-45408" fmla="*/ 1819935 h 2020169"/>
              <a:gd name="connsiteX37-45409" fmla="*/ 273653 w 4011346"/>
              <a:gd name="connsiteY37-45410" fmla="*/ 1839958 h 2020169"/>
              <a:gd name="connsiteX38-45411" fmla="*/ 266979 w 4011346"/>
              <a:gd name="connsiteY38-45412" fmla="*/ 1856644 h 2020169"/>
              <a:gd name="connsiteX39-45413" fmla="*/ 240281 w 4011346"/>
              <a:gd name="connsiteY39-45414" fmla="*/ 1896691 h 2020169"/>
              <a:gd name="connsiteX40-45415" fmla="*/ 307025 w 4011346"/>
              <a:gd name="connsiteY40-45416" fmla="*/ 1933401 h 2020169"/>
              <a:gd name="connsiteX41-45417" fmla="*/ 337060 w 4011346"/>
              <a:gd name="connsiteY41-45418" fmla="*/ 1940075 h 2020169"/>
              <a:gd name="connsiteX42-45419" fmla="*/ 360421 w 4011346"/>
              <a:gd name="connsiteY42-45420" fmla="*/ 1946750 h 2020169"/>
              <a:gd name="connsiteX43-45421" fmla="*/ 380444 w 4011346"/>
              <a:gd name="connsiteY43-45422" fmla="*/ 1953424 h 2020169"/>
              <a:gd name="connsiteX44-45423" fmla="*/ 407142 w 4011346"/>
              <a:gd name="connsiteY44-45424" fmla="*/ 1973447 h 2020169"/>
              <a:gd name="connsiteX45-45425" fmla="*/ 437177 w 4011346"/>
              <a:gd name="connsiteY45-45426" fmla="*/ 1970110 h 2020169"/>
              <a:gd name="connsiteX46-45427" fmla="*/ 507259 w 4011346"/>
              <a:gd name="connsiteY46-45428" fmla="*/ 2020169 h 2020169"/>
              <a:gd name="connsiteX47-45429" fmla="*/ 517271 w 4011346"/>
              <a:gd name="connsiteY47-45430" fmla="*/ 2006820 h 2020169"/>
              <a:gd name="connsiteX48-45431" fmla="*/ 507259 w 4011346"/>
              <a:gd name="connsiteY48-45432" fmla="*/ 1966773 h 2020169"/>
              <a:gd name="connsiteX49-45433" fmla="*/ 500584 w 4011346"/>
              <a:gd name="connsiteY49-45434" fmla="*/ 1933401 h 2020169"/>
              <a:gd name="connsiteX50-45435" fmla="*/ 483898 w 4011346"/>
              <a:gd name="connsiteY50-45436" fmla="*/ 1890017 h 2020169"/>
              <a:gd name="connsiteX51-45437" fmla="*/ 513933 w 4011346"/>
              <a:gd name="connsiteY51-45438" fmla="*/ 1869993 h 2020169"/>
              <a:gd name="connsiteX52-45439" fmla="*/ 547306 w 4011346"/>
              <a:gd name="connsiteY52-45440" fmla="*/ 1846633 h 2020169"/>
              <a:gd name="connsiteX53-45441" fmla="*/ 527282 w 4011346"/>
              <a:gd name="connsiteY53-45442" fmla="*/ 1829947 h 2020169"/>
              <a:gd name="connsiteX54-45443" fmla="*/ 517271 w 4011346"/>
              <a:gd name="connsiteY54-45444" fmla="*/ 1796574 h 2020169"/>
              <a:gd name="connsiteX55-45445" fmla="*/ 480561 w 4011346"/>
              <a:gd name="connsiteY55-45446" fmla="*/ 1779888 h 2020169"/>
              <a:gd name="connsiteX56-45447" fmla="*/ 470549 w 4011346"/>
              <a:gd name="connsiteY56-45448" fmla="*/ 1759865 h 2020169"/>
              <a:gd name="connsiteX57-45449" fmla="*/ 480561 w 4011346"/>
              <a:gd name="connsiteY57-45450" fmla="*/ 1729830 h 2020169"/>
              <a:gd name="connsiteX58-45451" fmla="*/ 490573 w 4011346"/>
              <a:gd name="connsiteY58-45452" fmla="*/ 1689783 h 2020169"/>
              <a:gd name="connsiteX59-45453" fmla="*/ 513933 w 4011346"/>
              <a:gd name="connsiteY59-45454" fmla="*/ 1709807 h 2020169"/>
              <a:gd name="connsiteX60-45455" fmla="*/ 520608 w 4011346"/>
              <a:gd name="connsiteY60-45456" fmla="*/ 1693120 h 2020169"/>
              <a:gd name="connsiteX61-45457" fmla="*/ 543968 w 4011346"/>
              <a:gd name="connsiteY61-45458" fmla="*/ 1656411 h 2020169"/>
              <a:gd name="connsiteX62-45459" fmla="*/ 574003 w 4011346"/>
              <a:gd name="connsiteY62-45460" fmla="*/ 1639725 h 2020169"/>
              <a:gd name="connsiteX63-45461" fmla="*/ 590690 w 4011346"/>
              <a:gd name="connsiteY63-45462" fmla="*/ 1653074 h 2020169"/>
              <a:gd name="connsiteX64-45463" fmla="*/ 610713 w 4011346"/>
              <a:gd name="connsiteY64-45464" fmla="*/ 1626376 h 2020169"/>
              <a:gd name="connsiteX65-45465" fmla="*/ 630736 w 4011346"/>
              <a:gd name="connsiteY65-45466" fmla="*/ 1653074 h 2020169"/>
              <a:gd name="connsiteX66-45467" fmla="*/ 657434 w 4011346"/>
              <a:gd name="connsiteY66-45468" fmla="*/ 1676434 h 2020169"/>
              <a:gd name="connsiteX67-45469" fmla="*/ 674120 w 4011346"/>
              <a:gd name="connsiteY67-45470" fmla="*/ 1683109 h 2020169"/>
              <a:gd name="connsiteX68-45471" fmla="*/ 697481 w 4011346"/>
              <a:gd name="connsiteY68-45472" fmla="*/ 1683109 h 2020169"/>
              <a:gd name="connsiteX69-45473" fmla="*/ 717504 w 4011346"/>
              <a:gd name="connsiteY69-45474" fmla="*/ 1669760 h 2020169"/>
              <a:gd name="connsiteX70-45475" fmla="*/ 744202 w 4011346"/>
              <a:gd name="connsiteY70-45476" fmla="*/ 1669760 h 2020169"/>
              <a:gd name="connsiteX71-45477" fmla="*/ 760888 w 4011346"/>
              <a:gd name="connsiteY71-45478" fmla="*/ 1666423 h 2020169"/>
              <a:gd name="connsiteX72-45479" fmla="*/ 790923 w 4011346"/>
              <a:gd name="connsiteY72-45480" fmla="*/ 1699795 h 2020169"/>
              <a:gd name="connsiteX73-45481" fmla="*/ 797598 w 4011346"/>
              <a:gd name="connsiteY73-45482" fmla="*/ 1673097 h 2020169"/>
              <a:gd name="connsiteX74-45483" fmla="*/ 817621 w 4011346"/>
              <a:gd name="connsiteY74-45484" fmla="*/ 1689783 h 2020169"/>
              <a:gd name="connsiteX75-45485" fmla="*/ 837644 w 4011346"/>
              <a:gd name="connsiteY75-45486" fmla="*/ 1666423 h 2020169"/>
              <a:gd name="connsiteX76-45487" fmla="*/ 827633 w 4011346"/>
              <a:gd name="connsiteY76-45488" fmla="*/ 1646399 h 2020169"/>
              <a:gd name="connsiteX77-45489" fmla="*/ 810946 w 4011346"/>
              <a:gd name="connsiteY77-45490" fmla="*/ 1633050 h 2020169"/>
              <a:gd name="connsiteX78-45491" fmla="*/ 810946 w 4011346"/>
              <a:gd name="connsiteY78-45492" fmla="*/ 1606353 h 2020169"/>
              <a:gd name="connsiteX79-45493" fmla="*/ 810946 w 4011346"/>
              <a:gd name="connsiteY79-45494" fmla="*/ 1593004 h 2020169"/>
              <a:gd name="connsiteX80-45495" fmla="*/ 830970 w 4011346"/>
              <a:gd name="connsiteY80-45496" fmla="*/ 1589666 h 2020169"/>
              <a:gd name="connsiteX81-45497" fmla="*/ 840981 w 4011346"/>
              <a:gd name="connsiteY81-45498" fmla="*/ 1586329 h 2020169"/>
              <a:gd name="connsiteX82-45499" fmla="*/ 820958 w 4011346"/>
              <a:gd name="connsiteY82-45500" fmla="*/ 1549620 h 2020169"/>
              <a:gd name="connsiteX83-45501" fmla="*/ 854330 w 4011346"/>
              <a:gd name="connsiteY83-45502" fmla="*/ 1542945 h 2020169"/>
              <a:gd name="connsiteX84-45503" fmla="*/ 891040 w 4011346"/>
              <a:gd name="connsiteY84-45504" fmla="*/ 1549620 h 2020169"/>
              <a:gd name="connsiteX85-45505" fmla="*/ 964459 w 4011346"/>
              <a:gd name="connsiteY85-45506" fmla="*/ 1506236 h 2020169"/>
              <a:gd name="connsiteX86-45507" fmla="*/ 1001168 w 4011346"/>
              <a:gd name="connsiteY86-45508" fmla="*/ 1506236 h 2020169"/>
              <a:gd name="connsiteX87-45509" fmla="*/ 1027866 w 4011346"/>
              <a:gd name="connsiteY87-45510" fmla="*/ 1482875 h 2020169"/>
              <a:gd name="connsiteX88-45511" fmla="*/ 1047890 w 4011346"/>
              <a:gd name="connsiteY88-45512" fmla="*/ 1492887 h 2020169"/>
              <a:gd name="connsiteX89-45513" fmla="*/ 1067913 w 4011346"/>
              <a:gd name="connsiteY89-45514" fmla="*/ 1502898 h 2020169"/>
              <a:gd name="connsiteX90-45515" fmla="*/ 1087936 w 4011346"/>
              <a:gd name="connsiteY90-45516" fmla="*/ 1529596 h 2020169"/>
              <a:gd name="connsiteX91-45517" fmla="*/ 1074587 w 4011346"/>
              <a:gd name="connsiteY91-45518" fmla="*/ 1542945 h 2020169"/>
              <a:gd name="connsiteX92-45519" fmla="*/ 1104622 w 4011346"/>
              <a:gd name="connsiteY92-45520" fmla="*/ 1542945 h 2020169"/>
              <a:gd name="connsiteX93-45521" fmla="*/ 1107960 w 4011346"/>
              <a:gd name="connsiteY93-45522" fmla="*/ 1559631 h 2020169"/>
              <a:gd name="connsiteX94-45523" fmla="*/ 1121309 w 4011346"/>
              <a:gd name="connsiteY94-45524" fmla="*/ 1542945 h 2020169"/>
              <a:gd name="connsiteX95-45525" fmla="*/ 1134657 w 4011346"/>
              <a:gd name="connsiteY95-45526" fmla="*/ 1556294 h 2020169"/>
              <a:gd name="connsiteX96-45527" fmla="*/ 1134657 w 4011346"/>
              <a:gd name="connsiteY96-45528" fmla="*/ 1576317 h 2020169"/>
              <a:gd name="connsiteX97-45529" fmla="*/ 1148006 w 4011346"/>
              <a:gd name="connsiteY97-45530" fmla="*/ 1572980 h 2020169"/>
              <a:gd name="connsiteX98-45531" fmla="*/ 1208076 w 4011346"/>
              <a:gd name="connsiteY98-45532" fmla="*/ 1526259 h 2020169"/>
              <a:gd name="connsiteX99-45533" fmla="*/ 1211414 w 4011346"/>
              <a:gd name="connsiteY99-45534" fmla="*/ 1546282 h 2020169"/>
              <a:gd name="connsiteX100-45535" fmla="*/ 1244786 w 4011346"/>
              <a:gd name="connsiteY100-45536" fmla="*/ 1566306 h 2020169"/>
              <a:gd name="connsiteX101-45537" fmla="*/ 1264809 w 4011346"/>
              <a:gd name="connsiteY101-45538" fmla="*/ 1596341 h 2020169"/>
              <a:gd name="connsiteX102-45539" fmla="*/ 1298181 w 4011346"/>
              <a:gd name="connsiteY102-45540" fmla="*/ 1703132 h 2020169"/>
              <a:gd name="connsiteX103-45541" fmla="*/ 1308193 w 4011346"/>
              <a:gd name="connsiteY103-45542" fmla="*/ 1659748 h 2020169"/>
              <a:gd name="connsiteX104-45543" fmla="*/ 1344903 w 4011346"/>
              <a:gd name="connsiteY104-45544" fmla="*/ 1679771 h 2020169"/>
              <a:gd name="connsiteX105-45545" fmla="*/ 1388287 w 4011346"/>
              <a:gd name="connsiteY105-45546" fmla="*/ 1679771 h 2020169"/>
              <a:gd name="connsiteX106-45547" fmla="*/ 1394961 w 4011346"/>
              <a:gd name="connsiteY106-45548" fmla="*/ 1703132 h 2020169"/>
              <a:gd name="connsiteX107-45549" fmla="*/ 1435008 w 4011346"/>
              <a:gd name="connsiteY107-45550" fmla="*/ 1726493 h 2020169"/>
              <a:gd name="connsiteX108-45551" fmla="*/ 1465043 w 4011346"/>
              <a:gd name="connsiteY108-45552" fmla="*/ 1726493 h 2020169"/>
              <a:gd name="connsiteX109-45553" fmla="*/ 1491741 w 4011346"/>
              <a:gd name="connsiteY109-45554" fmla="*/ 1739842 h 2020169"/>
              <a:gd name="connsiteX110-45555" fmla="*/ 1535125 w 4011346"/>
              <a:gd name="connsiteY110-45556" fmla="*/ 1696458 h 2020169"/>
              <a:gd name="connsiteX111-45557" fmla="*/ 1571834 w 4011346"/>
              <a:gd name="connsiteY111-45558" fmla="*/ 1676434 h 2020169"/>
              <a:gd name="connsiteX112-45559" fmla="*/ 1608544 w 4011346"/>
              <a:gd name="connsiteY112-45560" fmla="*/ 1679771 h 2020169"/>
              <a:gd name="connsiteX113-45561" fmla="*/ 1655265 w 4011346"/>
              <a:gd name="connsiteY113-45562" fmla="*/ 1693120 h 2020169"/>
              <a:gd name="connsiteX114-45563" fmla="*/ 1681963 w 4011346"/>
              <a:gd name="connsiteY114-45564" fmla="*/ 1709807 h 2020169"/>
              <a:gd name="connsiteX115-45565" fmla="*/ 1735358 w 4011346"/>
              <a:gd name="connsiteY115-45566" fmla="*/ 1703132 h 2020169"/>
              <a:gd name="connsiteX116-45567" fmla="*/ 1745370 w 4011346"/>
              <a:gd name="connsiteY116-45568" fmla="*/ 1683109 h 2020169"/>
              <a:gd name="connsiteX117-45569" fmla="*/ 1738695 w 4011346"/>
              <a:gd name="connsiteY117-45570" fmla="*/ 1663085 h 2020169"/>
              <a:gd name="connsiteX118-45571" fmla="*/ 1765393 w 4011346"/>
              <a:gd name="connsiteY118-45572" fmla="*/ 1636388 h 2020169"/>
              <a:gd name="connsiteX119-45573" fmla="*/ 1778742 w 4011346"/>
              <a:gd name="connsiteY119-45574" fmla="*/ 1633050 h 2020169"/>
              <a:gd name="connsiteX120-45575" fmla="*/ 1812114 w 4011346"/>
              <a:gd name="connsiteY120-45576" fmla="*/ 1649736 h 2020169"/>
              <a:gd name="connsiteX121-45577" fmla="*/ 1852161 w 4011346"/>
              <a:gd name="connsiteY121-45578" fmla="*/ 1663085 h 2020169"/>
              <a:gd name="connsiteX122-45579" fmla="*/ 1858836 w 4011346"/>
              <a:gd name="connsiteY122-45580" fmla="*/ 1689783 h 2020169"/>
              <a:gd name="connsiteX123-45581" fmla="*/ 1872184 w 4011346"/>
              <a:gd name="connsiteY123-45582" fmla="*/ 1696458 h 2020169"/>
              <a:gd name="connsiteX124-45583" fmla="*/ 1902219 w 4011346"/>
              <a:gd name="connsiteY124-45584" fmla="*/ 1699795 h 2020169"/>
              <a:gd name="connsiteX125-45585" fmla="*/ 1932254 w 4011346"/>
              <a:gd name="connsiteY125-45586" fmla="*/ 1683109 h 2020169"/>
              <a:gd name="connsiteX126-45587" fmla="*/ 1962290 w 4011346"/>
              <a:gd name="connsiteY126-45588" fmla="*/ 1696458 h 2020169"/>
              <a:gd name="connsiteX127-45589" fmla="*/ 1985650 w 4011346"/>
              <a:gd name="connsiteY127-45590" fmla="*/ 1709807 h 2020169"/>
              <a:gd name="connsiteX128-45591" fmla="*/ 1995662 w 4011346"/>
              <a:gd name="connsiteY128-45592" fmla="*/ 1719818 h 2020169"/>
              <a:gd name="connsiteX129-45593" fmla="*/ 2032371 w 4011346"/>
              <a:gd name="connsiteY129-45594" fmla="*/ 1739842 h 2020169"/>
              <a:gd name="connsiteX130-45595" fmla="*/ 2069081 w 4011346"/>
              <a:gd name="connsiteY130-45596" fmla="*/ 1736504 h 2020169"/>
              <a:gd name="connsiteX131-45597" fmla="*/ 2142500 w 4011346"/>
              <a:gd name="connsiteY131-45598" fmla="*/ 1693120 h 2020169"/>
              <a:gd name="connsiteX132-45599" fmla="*/ 2195895 w 4011346"/>
              <a:gd name="connsiteY132-45600" fmla="*/ 1706469 h 2020169"/>
              <a:gd name="connsiteX133-45601" fmla="*/ 2225930 w 4011346"/>
              <a:gd name="connsiteY133-45602" fmla="*/ 1716481 h 2020169"/>
              <a:gd name="connsiteX134-45603" fmla="*/ 2259303 w 4011346"/>
              <a:gd name="connsiteY134-45604" fmla="*/ 1703132 h 2020169"/>
              <a:gd name="connsiteX135-45605" fmla="*/ 2262640 w 4011346"/>
              <a:gd name="connsiteY135-45606" fmla="*/ 1676434 h 2020169"/>
              <a:gd name="connsiteX136-45607" fmla="*/ 2282663 w 4011346"/>
              <a:gd name="connsiteY136-45608" fmla="*/ 1646399 h 2020169"/>
              <a:gd name="connsiteX137-45609" fmla="*/ 2299349 w 4011346"/>
              <a:gd name="connsiteY137-45610" fmla="*/ 1593004 h 2020169"/>
              <a:gd name="connsiteX138-45611" fmla="*/ 2282663 w 4011346"/>
              <a:gd name="connsiteY138-45612" fmla="*/ 1596341 h 2020169"/>
              <a:gd name="connsiteX139-45613" fmla="*/ 2312698 w 4011346"/>
              <a:gd name="connsiteY139-45614" fmla="*/ 1569643 h 2020169"/>
              <a:gd name="connsiteX140-45615" fmla="*/ 2339396 w 4011346"/>
              <a:gd name="connsiteY140-45616" fmla="*/ 1566306 h 2020169"/>
              <a:gd name="connsiteX141-45617" fmla="*/ 2396129 w 4011346"/>
              <a:gd name="connsiteY141-45618" fmla="*/ 1576317 h 2020169"/>
              <a:gd name="connsiteX142-45619" fmla="*/ 2436176 w 4011346"/>
              <a:gd name="connsiteY142-45620" fmla="*/ 1603015 h 2020169"/>
              <a:gd name="connsiteX143-45621" fmla="*/ 2462873 w 4011346"/>
              <a:gd name="connsiteY143-45622" fmla="*/ 1633050 h 2020169"/>
              <a:gd name="connsiteX144-45623" fmla="*/ 2469548 w 4011346"/>
              <a:gd name="connsiteY144-45624" fmla="*/ 1669760 h 2020169"/>
              <a:gd name="connsiteX145-45625" fmla="*/ 2476222 w 4011346"/>
              <a:gd name="connsiteY145-45626" fmla="*/ 1709807 h 2020169"/>
              <a:gd name="connsiteX146-45627" fmla="*/ 2486234 w 4011346"/>
              <a:gd name="connsiteY146-45628" fmla="*/ 1729830 h 2020169"/>
              <a:gd name="connsiteX147-45629" fmla="*/ 2529618 w 4011346"/>
              <a:gd name="connsiteY147-45630" fmla="*/ 1743179 h 2020169"/>
              <a:gd name="connsiteX148-45631" fmla="*/ 2549641 w 4011346"/>
              <a:gd name="connsiteY148-45632" fmla="*/ 1763202 h 2020169"/>
              <a:gd name="connsiteX149-45633" fmla="*/ 2562990 w 4011346"/>
              <a:gd name="connsiteY149-45634" fmla="*/ 1796574 h 2020169"/>
              <a:gd name="connsiteX150-45635" fmla="*/ 2586351 w 4011346"/>
              <a:gd name="connsiteY150-45636" fmla="*/ 1789900 h 2020169"/>
              <a:gd name="connsiteX151-45637" fmla="*/ 2606374 w 4011346"/>
              <a:gd name="connsiteY151-45638" fmla="*/ 1779888 h 2020169"/>
              <a:gd name="connsiteX152-45639" fmla="*/ 2639746 w 4011346"/>
              <a:gd name="connsiteY152-45640" fmla="*/ 1763202 h 2020169"/>
              <a:gd name="connsiteX153-45641" fmla="*/ 2643084 w 4011346"/>
              <a:gd name="connsiteY153-45642" fmla="*/ 1779888 h 2020169"/>
              <a:gd name="connsiteX154-45643" fmla="*/ 2626398 w 4011346"/>
              <a:gd name="connsiteY154-45644" fmla="*/ 1809923 h 2020169"/>
              <a:gd name="connsiteX155-45645" fmla="*/ 2616386 w 4011346"/>
              <a:gd name="connsiteY155-45646" fmla="*/ 1846633 h 2020169"/>
              <a:gd name="connsiteX156-45647" fmla="*/ 2603037 w 4011346"/>
              <a:gd name="connsiteY156-45648" fmla="*/ 1900028 h 2020169"/>
              <a:gd name="connsiteX157-45649" fmla="*/ 2579676 w 4011346"/>
              <a:gd name="connsiteY157-45650" fmla="*/ 1873331 h 2020169"/>
              <a:gd name="connsiteX158-45651" fmla="*/ 2552979 w 4011346"/>
              <a:gd name="connsiteY158-45652" fmla="*/ 1896691 h 2020169"/>
              <a:gd name="connsiteX159-45653" fmla="*/ 2559653 w 4011346"/>
              <a:gd name="connsiteY159-45654" fmla="*/ 1923389 h 2020169"/>
              <a:gd name="connsiteX160-45655" fmla="*/ 2559653 w 4011346"/>
              <a:gd name="connsiteY160-45656" fmla="*/ 1960098 h 2020169"/>
              <a:gd name="connsiteX161-45657" fmla="*/ 2549641 w 4011346"/>
              <a:gd name="connsiteY161-45658" fmla="*/ 1980122 h 2020169"/>
              <a:gd name="connsiteX162-45659" fmla="*/ 2589688 w 4011346"/>
              <a:gd name="connsiteY162-45660" fmla="*/ 1960098 h 2020169"/>
              <a:gd name="connsiteX163-45661" fmla="*/ 2626398 w 4011346"/>
              <a:gd name="connsiteY163-45662" fmla="*/ 1970110 h 2020169"/>
              <a:gd name="connsiteX164-45663" fmla="*/ 2653095 w 4011346"/>
              <a:gd name="connsiteY164-45664" fmla="*/ 1946750 h 2020169"/>
              <a:gd name="connsiteX165-45665" fmla="*/ 2683130 w 4011346"/>
              <a:gd name="connsiteY165-45666" fmla="*/ 1893354 h 2020169"/>
              <a:gd name="connsiteX166-45667" fmla="*/ 2753212 w 4011346"/>
              <a:gd name="connsiteY166-45668" fmla="*/ 1806586 h 2020169"/>
              <a:gd name="connsiteX167-45669" fmla="*/ 2783247 w 4011346"/>
              <a:gd name="connsiteY167-45670" fmla="*/ 1736504 h 2020169"/>
              <a:gd name="connsiteX168-45671" fmla="*/ 2803271 w 4011346"/>
              <a:gd name="connsiteY168-45672" fmla="*/ 1633050 h 2020169"/>
              <a:gd name="connsiteX169-45673" fmla="*/ 2793259 w 4011346"/>
              <a:gd name="connsiteY169-45674" fmla="*/ 1582992 h 2020169"/>
              <a:gd name="connsiteX170-45675" fmla="*/ 2769898 w 4011346"/>
              <a:gd name="connsiteY170-45676" fmla="*/ 1549620 h 2020169"/>
              <a:gd name="connsiteX171-45677" fmla="*/ 2726514 w 4011346"/>
              <a:gd name="connsiteY171-45678" fmla="*/ 1549620 h 2020169"/>
              <a:gd name="connsiteX172-45679" fmla="*/ 2699817 w 4011346"/>
              <a:gd name="connsiteY172-45680" fmla="*/ 1549620 h 2020169"/>
              <a:gd name="connsiteX173-45681" fmla="*/ 2683130 w 4011346"/>
              <a:gd name="connsiteY173-45682" fmla="*/ 1529596 h 2020169"/>
              <a:gd name="connsiteX174-45683" fmla="*/ 2669781 w 4011346"/>
              <a:gd name="connsiteY174-45684" fmla="*/ 1509573 h 2020169"/>
              <a:gd name="connsiteX175-45685" fmla="*/ 2763224 w 4011346"/>
              <a:gd name="connsiteY175-45686" fmla="*/ 1392770 h 2020169"/>
              <a:gd name="connsiteX176-45687" fmla="*/ 2846654 w 4011346"/>
              <a:gd name="connsiteY176-45688" fmla="*/ 1326026 h 2020169"/>
              <a:gd name="connsiteX177-45689" fmla="*/ 2890038 w 4011346"/>
              <a:gd name="connsiteY177-45690" fmla="*/ 1302665 h 2020169"/>
              <a:gd name="connsiteX178-45691" fmla="*/ 2933422 w 4011346"/>
              <a:gd name="connsiteY178-45692" fmla="*/ 1322688 h 2020169"/>
              <a:gd name="connsiteX179-45693" fmla="*/ 2950109 w 4011346"/>
              <a:gd name="connsiteY179-45694" fmla="*/ 1306002 h 2020169"/>
              <a:gd name="connsiteX180-45695" fmla="*/ 2993492 w 4011346"/>
              <a:gd name="connsiteY180-45696" fmla="*/ 1322688 h 2020169"/>
              <a:gd name="connsiteX181-45697" fmla="*/ 3006841 w 4011346"/>
              <a:gd name="connsiteY181-45698" fmla="*/ 1289316 h 2020169"/>
              <a:gd name="connsiteX182-45699" fmla="*/ 3053563 w 4011346"/>
              <a:gd name="connsiteY182-45700" fmla="*/ 1299328 h 2020169"/>
              <a:gd name="connsiteX183-45701" fmla="*/ 3070249 w 4011346"/>
              <a:gd name="connsiteY183-45702" fmla="*/ 1316014 h 2020169"/>
              <a:gd name="connsiteX184-45703" fmla="*/ 3060237 w 4011346"/>
              <a:gd name="connsiteY184-45704" fmla="*/ 1336037 h 2020169"/>
              <a:gd name="connsiteX185-45705" fmla="*/ 3123644 w 4011346"/>
              <a:gd name="connsiteY185-45706" fmla="*/ 1319351 h 2020169"/>
              <a:gd name="connsiteX186-45707" fmla="*/ 3140330 w 4011346"/>
              <a:gd name="connsiteY186-45708" fmla="*/ 1306002 h 2020169"/>
              <a:gd name="connsiteX187-45709" fmla="*/ 3123644 w 4011346"/>
              <a:gd name="connsiteY187-45710" fmla="*/ 1292653 h 2020169"/>
              <a:gd name="connsiteX188-45711" fmla="*/ 3143668 w 4011346"/>
              <a:gd name="connsiteY188-45712" fmla="*/ 1252607 h 2020169"/>
              <a:gd name="connsiteX189-45713" fmla="*/ 3190389 w 4011346"/>
              <a:gd name="connsiteY189-45714" fmla="*/ 1182525 h 2020169"/>
              <a:gd name="connsiteX190-45715" fmla="*/ 3233773 w 4011346"/>
              <a:gd name="connsiteY190-45716" fmla="*/ 1179188 h 2020169"/>
              <a:gd name="connsiteX191-45717" fmla="*/ 3273819 w 4011346"/>
              <a:gd name="connsiteY191-45718" fmla="*/ 1189199 h 2020169"/>
              <a:gd name="connsiteX192-45719" fmla="*/ 3277157 w 4011346"/>
              <a:gd name="connsiteY192-45720" fmla="*/ 1245932 h 2020169"/>
              <a:gd name="connsiteX193-45721" fmla="*/ 3320541 w 4011346"/>
              <a:gd name="connsiteY193-45722" fmla="*/ 1202548 h 2020169"/>
              <a:gd name="connsiteX194-45723" fmla="*/ 3343901 w 4011346"/>
              <a:gd name="connsiteY194-45724" fmla="*/ 1185862 h 2020169"/>
              <a:gd name="connsiteX195-45725" fmla="*/ 3350576 w 4011346"/>
              <a:gd name="connsiteY195-45726" fmla="*/ 1152490 h 2020169"/>
              <a:gd name="connsiteX196-45727" fmla="*/ 3377273 w 4011346"/>
              <a:gd name="connsiteY196-45728" fmla="*/ 1135804 h 2020169"/>
              <a:gd name="connsiteX197-45729" fmla="*/ 3407309 w 4011346"/>
              <a:gd name="connsiteY197-45730" fmla="*/ 1145815 h 2020169"/>
              <a:gd name="connsiteX198-45731" fmla="*/ 3373936 w 4011346"/>
              <a:gd name="connsiteY198-45732" fmla="*/ 1175850 h 2020169"/>
              <a:gd name="connsiteX199-45733" fmla="*/ 3360587 w 4011346"/>
              <a:gd name="connsiteY199-45734" fmla="*/ 1225909 h 2020169"/>
              <a:gd name="connsiteX200-45735" fmla="*/ 3323878 w 4011346"/>
              <a:gd name="connsiteY200-45736" fmla="*/ 1265955 h 2020169"/>
              <a:gd name="connsiteX201-45737" fmla="*/ 3210412 w 4011346"/>
              <a:gd name="connsiteY201-45738" fmla="*/ 1362735 h 2020169"/>
              <a:gd name="connsiteX202-45739" fmla="*/ 3163691 w 4011346"/>
              <a:gd name="connsiteY202-45740" fmla="*/ 1432817 h 2020169"/>
              <a:gd name="connsiteX203-45741" fmla="*/ 3160354 w 4011346"/>
              <a:gd name="connsiteY203-45742" fmla="*/ 1506236 h 2020169"/>
              <a:gd name="connsiteX204-45743" fmla="*/ 3170365 w 4011346"/>
              <a:gd name="connsiteY204-45744" fmla="*/ 1596341 h 2020169"/>
              <a:gd name="connsiteX205-45745" fmla="*/ 3190389 w 4011346"/>
              <a:gd name="connsiteY205-45746" fmla="*/ 1659748 h 2020169"/>
              <a:gd name="connsiteX206-45747" fmla="*/ 3217087 w 4011346"/>
              <a:gd name="connsiteY206-45748" fmla="*/ 1649736 h 2020169"/>
              <a:gd name="connsiteX207-45749" fmla="*/ 3240447 w 4011346"/>
              <a:gd name="connsiteY207-45750" fmla="*/ 1582992 h 2020169"/>
              <a:gd name="connsiteX208-45751" fmla="*/ 3270482 w 4011346"/>
              <a:gd name="connsiteY208-45752" fmla="*/ 1579655 h 2020169"/>
              <a:gd name="connsiteX209-45753" fmla="*/ 3287168 w 4011346"/>
              <a:gd name="connsiteY209-45754" fmla="*/ 1519585 h 2020169"/>
              <a:gd name="connsiteX210-45755" fmla="*/ 3313866 w 4011346"/>
              <a:gd name="connsiteY210-45756" fmla="*/ 1509573 h 2020169"/>
              <a:gd name="connsiteX211-45757" fmla="*/ 3313866 w 4011346"/>
              <a:gd name="connsiteY211-45758" fmla="*/ 1479538 h 2020169"/>
              <a:gd name="connsiteX212-45759" fmla="*/ 3337227 w 4011346"/>
              <a:gd name="connsiteY212-45760" fmla="*/ 1442828 h 2020169"/>
              <a:gd name="connsiteX213-45761" fmla="*/ 3330552 w 4011346"/>
              <a:gd name="connsiteY213-45762" fmla="*/ 1399444 h 2020169"/>
              <a:gd name="connsiteX214-45763" fmla="*/ 3333890 w 4011346"/>
              <a:gd name="connsiteY214-45764" fmla="*/ 1369409 h 2020169"/>
              <a:gd name="connsiteX215-45765" fmla="*/ 3323878 w 4011346"/>
              <a:gd name="connsiteY215-45766" fmla="*/ 1359398 h 2020169"/>
              <a:gd name="connsiteX216-45767" fmla="*/ 3363925 w 4011346"/>
              <a:gd name="connsiteY216-45768" fmla="*/ 1272630 h 2020169"/>
              <a:gd name="connsiteX217-45769" fmla="*/ 3383948 w 4011346"/>
              <a:gd name="connsiteY217-45770" fmla="*/ 1282642 h 2020169"/>
              <a:gd name="connsiteX218-45771" fmla="*/ 3410646 w 4011346"/>
              <a:gd name="connsiteY218-45772" fmla="*/ 1255944 h 2020169"/>
              <a:gd name="connsiteX219-45773" fmla="*/ 3420657 w 4011346"/>
              <a:gd name="connsiteY219-45774" fmla="*/ 1282642 h 2020169"/>
              <a:gd name="connsiteX220-45775" fmla="*/ 3447355 w 4011346"/>
              <a:gd name="connsiteY220-45776" fmla="*/ 1265955 h 2020169"/>
              <a:gd name="connsiteX221-45777" fmla="*/ 3477390 w 4011346"/>
              <a:gd name="connsiteY221-45778" fmla="*/ 1255944 h 2020169"/>
              <a:gd name="connsiteX222-45779" fmla="*/ 3514100 w 4011346"/>
              <a:gd name="connsiteY222-45780" fmla="*/ 1282642 h 2020169"/>
              <a:gd name="connsiteX223-45781" fmla="*/ 3574170 w 4011346"/>
              <a:gd name="connsiteY223-45782" fmla="*/ 1215897 h 2020169"/>
              <a:gd name="connsiteX224-45783" fmla="*/ 3637577 w 4011346"/>
              <a:gd name="connsiteY224-45784" fmla="*/ 1169176 h 2020169"/>
              <a:gd name="connsiteX225-45785" fmla="*/ 3690973 w 4011346"/>
              <a:gd name="connsiteY225-45786" fmla="*/ 1132466 h 2020169"/>
              <a:gd name="connsiteX226-45787" fmla="*/ 3741031 w 4011346"/>
              <a:gd name="connsiteY226-45788" fmla="*/ 1159164 h 2020169"/>
              <a:gd name="connsiteX227-45789" fmla="*/ 3751043 w 4011346"/>
              <a:gd name="connsiteY227-45790" fmla="*/ 1132466 h 2020169"/>
              <a:gd name="connsiteX228-45791" fmla="*/ 3727682 w 4011346"/>
              <a:gd name="connsiteY228-45792" fmla="*/ 1065722 h 2020169"/>
              <a:gd name="connsiteX229-45793" fmla="*/ 3700984 w 4011346"/>
              <a:gd name="connsiteY229-45794" fmla="*/ 1049036 h 2020169"/>
              <a:gd name="connsiteX230-45795" fmla="*/ 3697647 w 4011346"/>
              <a:gd name="connsiteY230-45796" fmla="*/ 1019001 h 2020169"/>
              <a:gd name="connsiteX231-45797" fmla="*/ 3751043 w 4011346"/>
              <a:gd name="connsiteY231-45798" fmla="*/ 1025675 h 2020169"/>
              <a:gd name="connsiteX232-45799" fmla="*/ 3774403 w 4011346"/>
              <a:gd name="connsiteY232-45800" fmla="*/ 982291 h 2020169"/>
              <a:gd name="connsiteX233-45801" fmla="*/ 3767729 w 4011346"/>
              <a:gd name="connsiteY233-45802" fmla="*/ 955593 h 2020169"/>
              <a:gd name="connsiteX234-45803" fmla="*/ 3794427 w 4011346"/>
              <a:gd name="connsiteY234-45804" fmla="*/ 922221 h 2020169"/>
              <a:gd name="connsiteX235-45805" fmla="*/ 3804438 w 4011346"/>
              <a:gd name="connsiteY235-45806" fmla="*/ 965605 h 2020169"/>
              <a:gd name="connsiteX236-45807" fmla="*/ 3827799 w 4011346"/>
              <a:gd name="connsiteY236-45808" fmla="*/ 982291 h 2020169"/>
              <a:gd name="connsiteX237-45809" fmla="*/ 3874520 w 4011346"/>
              <a:gd name="connsiteY237-45810" fmla="*/ 1002315 h 2020169"/>
              <a:gd name="connsiteX238-45811" fmla="*/ 3894544 w 4011346"/>
              <a:gd name="connsiteY238-45812" fmla="*/ 1029012 h 2020169"/>
              <a:gd name="connsiteX239-45813" fmla="*/ 3941265 w 4011346"/>
              <a:gd name="connsiteY239-45814" fmla="*/ 1052373 h 2020169"/>
              <a:gd name="connsiteX240-45815" fmla="*/ 3947939 w 4011346"/>
              <a:gd name="connsiteY240-45816" fmla="*/ 1039024 h 2020169"/>
              <a:gd name="connsiteX241-45817" fmla="*/ 3957951 w 4011346"/>
              <a:gd name="connsiteY241-45818" fmla="*/ 975617 h 2020169"/>
              <a:gd name="connsiteX242-45819" fmla="*/ 4004672 w 4011346"/>
              <a:gd name="connsiteY242-45820" fmla="*/ 968942 h 2020169"/>
              <a:gd name="connsiteX243-45821" fmla="*/ 4011346 w 4011346"/>
              <a:gd name="connsiteY243-45822" fmla="*/ 935570 h 2020169"/>
              <a:gd name="connsiteX244-45823" fmla="*/ 3967963 w 4011346"/>
              <a:gd name="connsiteY244-45824" fmla="*/ 898861 h 2020169"/>
              <a:gd name="connsiteX245-45825" fmla="*/ 3921241 w 4011346"/>
              <a:gd name="connsiteY245-45826" fmla="*/ 882174 h 2020169"/>
              <a:gd name="connsiteX246-45827" fmla="*/ 3907892 w 4011346"/>
              <a:gd name="connsiteY246-45828" fmla="*/ 885512 h 2020169"/>
              <a:gd name="connsiteX247-45829" fmla="*/ 3907892 w 4011346"/>
              <a:gd name="connsiteY247-45830" fmla="*/ 918884 h 2020169"/>
              <a:gd name="connsiteX248-45831" fmla="*/ 3887869 w 4011346"/>
              <a:gd name="connsiteY248-45832" fmla="*/ 912209 h 2020169"/>
              <a:gd name="connsiteX249-45833" fmla="*/ 3874520 w 4011346"/>
              <a:gd name="connsiteY249-45834" fmla="*/ 858814 h 2020169"/>
              <a:gd name="connsiteX250-45835" fmla="*/ 3817787 w 4011346"/>
              <a:gd name="connsiteY250-45836" fmla="*/ 795407 h 2020169"/>
              <a:gd name="connsiteX251-45837" fmla="*/ 3717671 w 4011346"/>
              <a:gd name="connsiteY251-45838" fmla="*/ 718650 h 2020169"/>
              <a:gd name="connsiteX252-45839" fmla="*/ 3664275 w 4011346"/>
              <a:gd name="connsiteY252-45840" fmla="*/ 698627 h 2020169"/>
              <a:gd name="connsiteX253-45841" fmla="*/ 3584181 w 4011346"/>
              <a:gd name="connsiteY253-45842" fmla="*/ 691953 h 2020169"/>
              <a:gd name="connsiteX254-45843" fmla="*/ 3520774 w 4011346"/>
              <a:gd name="connsiteY254-45844" fmla="*/ 675266 h 2020169"/>
              <a:gd name="connsiteX255-45845" fmla="*/ 3530786 w 4011346"/>
              <a:gd name="connsiteY255-45846" fmla="*/ 715313 h 2020169"/>
              <a:gd name="connsiteX256-45847" fmla="*/ 3537460 w 4011346"/>
              <a:gd name="connsiteY256-45848" fmla="*/ 742011 h 2020169"/>
              <a:gd name="connsiteX257-45849" fmla="*/ 3507425 w 4011346"/>
              <a:gd name="connsiteY257-45850" fmla="*/ 765371 h 2020169"/>
              <a:gd name="connsiteX258-45851" fmla="*/ 3477390 w 4011346"/>
              <a:gd name="connsiteY258-45852" fmla="*/ 738674 h 2020169"/>
              <a:gd name="connsiteX259-45853" fmla="*/ 3477390 w 4011346"/>
              <a:gd name="connsiteY259-45854" fmla="*/ 718650 h 2020169"/>
              <a:gd name="connsiteX260-45855" fmla="*/ 3504088 w 4011346"/>
              <a:gd name="connsiteY260-45856" fmla="*/ 698627 h 2020169"/>
              <a:gd name="connsiteX261-45857" fmla="*/ 3467379 w 4011346"/>
              <a:gd name="connsiteY261-45858" fmla="*/ 685278 h 2020169"/>
              <a:gd name="connsiteX262-45859" fmla="*/ 3450692 w 4011346"/>
              <a:gd name="connsiteY262-45860" fmla="*/ 711976 h 2020169"/>
              <a:gd name="connsiteX263-45861" fmla="*/ 3440681 w 4011346"/>
              <a:gd name="connsiteY263-45862" fmla="*/ 725325 h 2020169"/>
              <a:gd name="connsiteX264-45863" fmla="*/ 3357250 w 4011346"/>
              <a:gd name="connsiteY264-45864" fmla="*/ 711976 h 2020169"/>
              <a:gd name="connsiteX265-45865" fmla="*/ 3297180 w 4011346"/>
              <a:gd name="connsiteY265-45866" fmla="*/ 718650 h 2020169"/>
              <a:gd name="connsiteX266-45867" fmla="*/ 3267145 w 4011346"/>
              <a:gd name="connsiteY266-45868" fmla="*/ 695290 h 2020169"/>
              <a:gd name="connsiteX267-45869" fmla="*/ 3267145 w 4011346"/>
              <a:gd name="connsiteY267-45870" fmla="*/ 658580 h 2020169"/>
              <a:gd name="connsiteX268-45871" fmla="*/ 3203738 w 4011346"/>
              <a:gd name="connsiteY268-45872" fmla="*/ 601847 h 2020169"/>
              <a:gd name="connsiteX269-45873" fmla="*/ 3076923 w 4011346"/>
              <a:gd name="connsiteY269-45874" fmla="*/ 608522 h 2020169"/>
              <a:gd name="connsiteX270-45875" fmla="*/ 3043551 w 4011346"/>
              <a:gd name="connsiteY270-45876" fmla="*/ 585161 h 2020169"/>
              <a:gd name="connsiteX271-45877" fmla="*/ 3000167 w 4011346"/>
              <a:gd name="connsiteY271-45878" fmla="*/ 538440 h 2020169"/>
              <a:gd name="connsiteX272-45879" fmla="*/ 3013516 w 4011346"/>
              <a:gd name="connsiteY272-45880" fmla="*/ 531766 h 2020169"/>
              <a:gd name="connsiteX273-45881" fmla="*/ 3000167 w 4011346"/>
              <a:gd name="connsiteY273-45882" fmla="*/ 511742 h 2020169"/>
              <a:gd name="connsiteX274-45883" fmla="*/ 2970132 w 4011346"/>
              <a:gd name="connsiteY274-45884" fmla="*/ 508405 h 2020169"/>
              <a:gd name="connsiteX275-45885" fmla="*/ 2920073 w 4011346"/>
              <a:gd name="connsiteY275-45886" fmla="*/ 555126 h 2020169"/>
              <a:gd name="connsiteX276-45887" fmla="*/ 2920073 w 4011346"/>
              <a:gd name="connsiteY276-45888" fmla="*/ 555126 h 2020169"/>
              <a:gd name="connsiteX277-45889" fmla="*/ 2916736 w 4011346"/>
              <a:gd name="connsiteY277-45890" fmla="*/ 505068 h 2020169"/>
              <a:gd name="connsiteX278-45891" fmla="*/ 2936760 w 4011346"/>
              <a:gd name="connsiteY278-45892" fmla="*/ 501731 h 2020169"/>
              <a:gd name="connsiteX279-45893" fmla="*/ 2866678 w 4011346"/>
              <a:gd name="connsiteY279-45894" fmla="*/ 471696 h 2020169"/>
              <a:gd name="connsiteX280-45895" fmla="*/ 2813282 w 4011346"/>
              <a:gd name="connsiteY280-45896" fmla="*/ 468358 h 2020169"/>
              <a:gd name="connsiteX281-45897" fmla="*/ 2793259 w 4011346"/>
              <a:gd name="connsiteY281-45898" fmla="*/ 491719 h 2020169"/>
              <a:gd name="connsiteX282-45899" fmla="*/ 2743200 w 4011346"/>
              <a:gd name="connsiteY282-45900" fmla="*/ 501731 h 2020169"/>
              <a:gd name="connsiteX283-45901" fmla="*/ 2786584 w 4011346"/>
              <a:gd name="connsiteY283-45902" fmla="*/ 511742 h 2020169"/>
              <a:gd name="connsiteX284-45903" fmla="*/ 2763224 w 4011346"/>
              <a:gd name="connsiteY284-45904" fmla="*/ 531766 h 2020169"/>
              <a:gd name="connsiteX285-45905" fmla="*/ 2769898 w 4011346"/>
              <a:gd name="connsiteY285-45906" fmla="*/ 581824 h 2020169"/>
              <a:gd name="connsiteX286-45907" fmla="*/ 2749875 w 4011346"/>
              <a:gd name="connsiteY286-45908" fmla="*/ 565138 h 2020169"/>
              <a:gd name="connsiteX287-45909" fmla="*/ 2733189 w 4011346"/>
              <a:gd name="connsiteY287-45910" fmla="*/ 578487 h 2020169"/>
              <a:gd name="connsiteX288-45911" fmla="*/ 2666444 w 4011346"/>
              <a:gd name="connsiteY288-45912" fmla="*/ 568475 h 2020169"/>
              <a:gd name="connsiteX289-45913" fmla="*/ 2636409 w 4011346"/>
              <a:gd name="connsiteY289-45914" fmla="*/ 578487 h 2020169"/>
              <a:gd name="connsiteX290-45915" fmla="*/ 2603037 w 4011346"/>
              <a:gd name="connsiteY290-45916" fmla="*/ 538440 h 2020169"/>
              <a:gd name="connsiteX291-45917" fmla="*/ 2569665 w 4011346"/>
              <a:gd name="connsiteY291-45918" fmla="*/ 621871 h 2020169"/>
              <a:gd name="connsiteX292-45919" fmla="*/ 2552979 w 4011346"/>
              <a:gd name="connsiteY292-45920" fmla="*/ 641894 h 2020169"/>
              <a:gd name="connsiteX293-45921" fmla="*/ 2469548 w 4011346"/>
              <a:gd name="connsiteY293-45922" fmla="*/ 505068 h 2020169"/>
              <a:gd name="connsiteX294-45923" fmla="*/ 2446187 w 4011346"/>
              <a:gd name="connsiteY294-45924" fmla="*/ 521754 h 2020169"/>
              <a:gd name="connsiteX295-45925" fmla="*/ 2442850 w 4011346"/>
              <a:gd name="connsiteY295-45926" fmla="*/ 488382 h 2020169"/>
              <a:gd name="connsiteX296-45927" fmla="*/ 2449525 w 4011346"/>
              <a:gd name="connsiteY296-45928" fmla="*/ 418300 h 2020169"/>
              <a:gd name="connsiteX297-45929" fmla="*/ 2386117 w 4011346"/>
              <a:gd name="connsiteY297-45930" fmla="*/ 391602 h 2020169"/>
              <a:gd name="connsiteX298-45931" fmla="*/ 2369431 w 4011346"/>
              <a:gd name="connsiteY298-45932" fmla="*/ 431649 h 2020169"/>
              <a:gd name="connsiteX299-45933" fmla="*/ 2379443 w 4011346"/>
              <a:gd name="connsiteY299-45934" fmla="*/ 455009 h 2020169"/>
              <a:gd name="connsiteX300-45935" fmla="*/ 2376106 w 4011346"/>
              <a:gd name="connsiteY300-45936" fmla="*/ 475033 h 2020169"/>
              <a:gd name="connsiteX301-45937" fmla="*/ 2352745 w 4011346"/>
              <a:gd name="connsiteY301-45938" fmla="*/ 451672 h 2020169"/>
              <a:gd name="connsiteX302-45939" fmla="*/ 2316036 w 4011346"/>
              <a:gd name="connsiteY302-45940" fmla="*/ 458347 h 2020169"/>
              <a:gd name="connsiteX303-45941" fmla="*/ 2272652 w 4011346"/>
              <a:gd name="connsiteY303-45942" fmla="*/ 444998 h 2020169"/>
              <a:gd name="connsiteX304-45943" fmla="*/ 2245954 w 4011346"/>
              <a:gd name="connsiteY304-45944" fmla="*/ 404951 h 2020169"/>
              <a:gd name="connsiteX305-45945" fmla="*/ 2209244 w 4011346"/>
              <a:gd name="connsiteY305-45946" fmla="*/ 401614 h 2020169"/>
              <a:gd name="connsiteX306-45947" fmla="*/ 2159186 w 4011346"/>
              <a:gd name="connsiteY306-45948" fmla="*/ 391602 h 2020169"/>
              <a:gd name="connsiteX307-45949" fmla="*/ 2132488 w 4011346"/>
              <a:gd name="connsiteY307-45950" fmla="*/ 408288 h 2020169"/>
              <a:gd name="connsiteX308-45951" fmla="*/ 2115802 w 4011346"/>
              <a:gd name="connsiteY308-45952" fmla="*/ 421637 h 2020169"/>
              <a:gd name="connsiteX309-45953" fmla="*/ 2115802 w 4011346"/>
              <a:gd name="connsiteY309-45954" fmla="*/ 391602 h 2020169"/>
              <a:gd name="connsiteX310-45955" fmla="*/ 2082430 w 4011346"/>
              <a:gd name="connsiteY310-45956" fmla="*/ 388265 h 2020169"/>
              <a:gd name="connsiteX311-45957" fmla="*/ 2045720 w 4011346"/>
              <a:gd name="connsiteY311-45958" fmla="*/ 361567 h 2020169"/>
              <a:gd name="connsiteX312-45959" fmla="*/ 2025697 w 4011346"/>
              <a:gd name="connsiteY312-45960" fmla="*/ 391602 h 2020169"/>
              <a:gd name="connsiteX313-45961" fmla="*/ 2055732 w 4011346"/>
              <a:gd name="connsiteY313-45962" fmla="*/ 388265 h 2020169"/>
              <a:gd name="connsiteX314-45963" fmla="*/ 2045720 w 4011346"/>
              <a:gd name="connsiteY314-45964" fmla="*/ 414963 h 2020169"/>
              <a:gd name="connsiteX315-45965" fmla="*/ 1988987 w 4011346"/>
              <a:gd name="connsiteY315-45966" fmla="*/ 434986 h 2020169"/>
              <a:gd name="connsiteX316-45967" fmla="*/ 1935592 w 4011346"/>
              <a:gd name="connsiteY316-45968" fmla="*/ 444998 h 2020169"/>
              <a:gd name="connsiteX317-45969" fmla="*/ 1995662 w 4011346"/>
              <a:gd name="connsiteY317-45970" fmla="*/ 388265 h 2020169"/>
              <a:gd name="connsiteX318-45971" fmla="*/ 2055732 w 4011346"/>
              <a:gd name="connsiteY318-45972" fmla="*/ 318183 h 2020169"/>
              <a:gd name="connsiteX319-45973" fmla="*/ 2055732 w 4011346"/>
              <a:gd name="connsiteY319-45974" fmla="*/ 318183 h 2020169"/>
              <a:gd name="connsiteX320-45975" fmla="*/ 2129860 w 4011346"/>
              <a:gd name="connsiteY320-45976" fmla="*/ 248603 h 2020169"/>
              <a:gd name="connsiteX321-45977" fmla="*/ 2127003 w 4011346"/>
              <a:gd name="connsiteY321-45978" fmla="*/ 174309 h 2020169"/>
              <a:gd name="connsiteX322-45979" fmla="*/ 2092713 w 4011346"/>
              <a:gd name="connsiteY322-45980" fmla="*/ 105729 h 2020169"/>
              <a:gd name="connsiteX323-45981" fmla="*/ 2018418 w 4011346"/>
              <a:gd name="connsiteY323-45982" fmla="*/ 105729 h 2020169"/>
              <a:gd name="connsiteX324-45983" fmla="*/ 1952696 w 4011346"/>
              <a:gd name="connsiteY324-45984" fmla="*/ 137160 h 2020169"/>
              <a:gd name="connsiteX325-45985" fmla="*/ 1961267 w 4011346"/>
              <a:gd name="connsiteY325-45986" fmla="*/ 82869 h 2020169"/>
              <a:gd name="connsiteX326-45987" fmla="*/ 1955552 w 4011346"/>
              <a:gd name="connsiteY326-45988" fmla="*/ 65725 h 2020169"/>
              <a:gd name="connsiteX327-45989" fmla="*/ 1895546 w 4011346"/>
              <a:gd name="connsiteY327-45990" fmla="*/ 60008 h 2020169"/>
              <a:gd name="connsiteX328-45991" fmla="*/ 1926978 w 4011346"/>
              <a:gd name="connsiteY328-45992" fmla="*/ 31434 h 2020169"/>
              <a:gd name="connsiteX329-45993" fmla="*/ 1909833 w 4011346"/>
              <a:gd name="connsiteY329-45994" fmla="*/ 0 h 2020169"/>
              <a:gd name="connsiteX330-45995" fmla="*/ 1877440 w 4011346"/>
              <a:gd name="connsiteY330-45996" fmla="*/ 3067 h 2020169"/>
              <a:gd name="connsiteX331-45997" fmla="*/ 1835474 w 4011346"/>
              <a:gd name="connsiteY331-45998" fmla="*/ 41195 h 2020169"/>
              <a:gd name="connsiteX332-45999" fmla="*/ 1818788 w 4011346"/>
              <a:gd name="connsiteY332-46000" fmla="*/ 81242 h 2020169"/>
              <a:gd name="connsiteX333-46001" fmla="*/ 1838813 w 4011346"/>
              <a:gd name="connsiteY333-46002" fmla="*/ 134636 h 2020169"/>
              <a:gd name="connsiteX334-46003" fmla="*/ 1782079 w 4011346"/>
              <a:gd name="connsiteY334-46004" fmla="*/ 121287 h 2020169"/>
              <a:gd name="connsiteX335-46005" fmla="*/ 1768731 w 4011346"/>
              <a:gd name="connsiteY335-46006" fmla="*/ 168009 h 2020169"/>
              <a:gd name="connsiteX336-46007" fmla="*/ 1705322 w 4011346"/>
              <a:gd name="connsiteY336-46008" fmla="*/ 191369 h 2020169"/>
              <a:gd name="connsiteX337-46009" fmla="*/ 1685300 w 4011346"/>
              <a:gd name="connsiteY337-46010" fmla="*/ 164671 h 2020169"/>
              <a:gd name="connsiteX338-46011" fmla="*/ 1615218 w 4011346"/>
              <a:gd name="connsiteY338-46012" fmla="*/ 168009 h 2020169"/>
              <a:gd name="connsiteX339-46013" fmla="*/ 1638579 w 4011346"/>
              <a:gd name="connsiteY339-46014" fmla="*/ 198044 h 2020169"/>
              <a:gd name="connsiteX340-46015" fmla="*/ 1528449 w 4011346"/>
              <a:gd name="connsiteY340-46016" fmla="*/ 224740 h 2020169"/>
              <a:gd name="connsiteX341-46017" fmla="*/ 1465043 w 4011346"/>
              <a:gd name="connsiteY341-46018" fmla="*/ 308171 h 2020169"/>
              <a:gd name="connsiteX342-46019" fmla="*/ 1448357 w 4011346"/>
              <a:gd name="connsiteY342-46020" fmla="*/ 334869 h 2020169"/>
              <a:gd name="connsiteX343-46021" fmla="*/ 1481729 w 4011346"/>
              <a:gd name="connsiteY343-46022" fmla="*/ 368242 h 2020169"/>
              <a:gd name="connsiteX344-46023" fmla="*/ 1481729 w 4011346"/>
              <a:gd name="connsiteY344-46024" fmla="*/ 398277 h 2020169"/>
              <a:gd name="connsiteX345-46025" fmla="*/ 1458368 w 4011346"/>
              <a:gd name="connsiteY345-46026" fmla="*/ 401614 h 2020169"/>
              <a:gd name="connsiteX346-46027" fmla="*/ 1458368 w 4011346"/>
              <a:gd name="connsiteY346-46028" fmla="*/ 381590 h 2020169"/>
              <a:gd name="connsiteX347-46029" fmla="*/ 1418322 w 4011346"/>
              <a:gd name="connsiteY347-46030" fmla="*/ 391602 h 2020169"/>
              <a:gd name="connsiteX348-46031" fmla="*/ 1368263 w 4011346"/>
              <a:gd name="connsiteY348-46032" fmla="*/ 398277 h 2020169"/>
              <a:gd name="connsiteX349-46033" fmla="*/ 1321542 w 4011346"/>
              <a:gd name="connsiteY349-46034" fmla="*/ 404951 h 2020169"/>
              <a:gd name="connsiteX350-46035" fmla="*/ 1318205 w 4011346"/>
              <a:gd name="connsiteY350-46036" fmla="*/ 491719 h 2020169"/>
              <a:gd name="connsiteX351-46037" fmla="*/ 1358252 w 4011346"/>
              <a:gd name="connsiteY351-46038" fmla="*/ 515080 h 2020169"/>
              <a:gd name="connsiteX352-46039" fmla="*/ 1374938 w 4011346"/>
              <a:gd name="connsiteY352-46040" fmla="*/ 545115 h 2020169"/>
              <a:gd name="connsiteX353-46041" fmla="*/ 1384949 w 4011346"/>
              <a:gd name="connsiteY353-46042" fmla="*/ 568475 h 2020169"/>
              <a:gd name="connsiteX354-46043" fmla="*/ 1394961 w 4011346"/>
              <a:gd name="connsiteY354-46044" fmla="*/ 618534 h 2020169"/>
              <a:gd name="connsiteX355-46045" fmla="*/ 1384949 w 4011346"/>
              <a:gd name="connsiteY355-46046" fmla="*/ 648569 h 2020169"/>
              <a:gd name="connsiteX356-46047" fmla="*/ 1358252 w 4011346"/>
              <a:gd name="connsiteY356-46048" fmla="*/ 615196 h 2020169"/>
              <a:gd name="connsiteX357-46049" fmla="*/ 1361589 w 4011346"/>
              <a:gd name="connsiteY357-46050" fmla="*/ 585161 h 2020169"/>
              <a:gd name="connsiteX358-46051" fmla="*/ 1351577 w 4011346"/>
              <a:gd name="connsiteY358-46052" fmla="*/ 545115 h 2020169"/>
              <a:gd name="connsiteX359-46053" fmla="*/ 1328217 w 4011346"/>
              <a:gd name="connsiteY359-46054" fmla="*/ 551789 h 2020169"/>
              <a:gd name="connsiteX360-46055" fmla="*/ 1281495 w 4011346"/>
              <a:gd name="connsiteY360-46056" fmla="*/ 515080 h 2020169"/>
              <a:gd name="connsiteX361-46057" fmla="*/ 1241449 w 4011346"/>
              <a:gd name="connsiteY361-46058" fmla="*/ 511742 h 2020169"/>
              <a:gd name="connsiteX362-46059" fmla="*/ 1241449 w 4011346"/>
              <a:gd name="connsiteY362-46060" fmla="*/ 558463 h 2020169"/>
              <a:gd name="connsiteX363-46061" fmla="*/ 1201402 w 4011346"/>
              <a:gd name="connsiteY363-46062" fmla="*/ 538440 h 2020169"/>
              <a:gd name="connsiteX364-46063" fmla="*/ 1228100 w 4011346"/>
              <a:gd name="connsiteY364-46064" fmla="*/ 588498 h 2020169"/>
              <a:gd name="connsiteX365-46065" fmla="*/ 1258135 w 4011346"/>
              <a:gd name="connsiteY365-46066" fmla="*/ 598510 h 2020169"/>
              <a:gd name="connsiteX366-46067" fmla="*/ 1258135 w 4011346"/>
              <a:gd name="connsiteY366-46068" fmla="*/ 618534 h 2020169"/>
              <a:gd name="connsiteX367-46069" fmla="*/ 1198065 w 4011346"/>
              <a:gd name="connsiteY367-46070" fmla="*/ 595173 h 2020169"/>
              <a:gd name="connsiteX368-46071" fmla="*/ 1181379 w 4011346"/>
              <a:gd name="connsiteY368-46072" fmla="*/ 595173 h 2020169"/>
              <a:gd name="connsiteX369-46073" fmla="*/ 1178041 w 4011346"/>
              <a:gd name="connsiteY369-46074" fmla="*/ 551789 h 2020169"/>
              <a:gd name="connsiteX370-46075" fmla="*/ 1171367 w 4011346"/>
              <a:gd name="connsiteY370-46076" fmla="*/ 465021 h 2020169"/>
              <a:gd name="connsiteX371-46077" fmla="*/ 1161355 w 4011346"/>
              <a:gd name="connsiteY371-46078" fmla="*/ 535103 h 2020169"/>
              <a:gd name="connsiteX372-46079" fmla="*/ 1137995 w 4011346"/>
              <a:gd name="connsiteY372-46080" fmla="*/ 565138 h 2020169"/>
              <a:gd name="connsiteX373-46081" fmla="*/ 1158018 w 4011346"/>
              <a:gd name="connsiteY373-46082" fmla="*/ 611859 h 2020169"/>
              <a:gd name="connsiteX374-46083" fmla="*/ 1158018 w 4011346"/>
              <a:gd name="connsiteY374-46084" fmla="*/ 645231 h 2020169"/>
              <a:gd name="connsiteX375-46085" fmla="*/ 1141332 w 4011346"/>
              <a:gd name="connsiteY375-46086" fmla="*/ 695290 h 2020169"/>
              <a:gd name="connsiteX376-46087" fmla="*/ 1154681 w 4011346"/>
              <a:gd name="connsiteY376-46088" fmla="*/ 728662 h 2020169"/>
              <a:gd name="connsiteX377-46089" fmla="*/ 1184716 w 4011346"/>
              <a:gd name="connsiteY377-46090" fmla="*/ 735336 h 2020169"/>
              <a:gd name="connsiteX378-46091" fmla="*/ 1221425 w 4011346"/>
              <a:gd name="connsiteY378-46092" fmla="*/ 742011 h 2020169"/>
              <a:gd name="connsiteX379-46093" fmla="*/ 1241449 w 4011346"/>
              <a:gd name="connsiteY379-46094" fmla="*/ 765371 h 2020169"/>
              <a:gd name="connsiteX380-46095" fmla="*/ 1258135 w 4011346"/>
              <a:gd name="connsiteY380-46096" fmla="*/ 808755 h 2020169"/>
              <a:gd name="connsiteX381-46097" fmla="*/ 1258135 w 4011346"/>
              <a:gd name="connsiteY381-46098" fmla="*/ 808755 h 2020169"/>
              <a:gd name="connsiteX382-46099" fmla="*/ 1254798 w 4011346"/>
              <a:gd name="connsiteY382-46100" fmla="*/ 842128 h 2020169"/>
              <a:gd name="connsiteX383-46101" fmla="*/ 1274821 w 4011346"/>
              <a:gd name="connsiteY383-46102" fmla="*/ 862151 h 2020169"/>
              <a:gd name="connsiteX384-46103" fmla="*/ 1244786 w 4011346"/>
              <a:gd name="connsiteY384-46104" fmla="*/ 868826 h 2020169"/>
              <a:gd name="connsiteX385-46105" fmla="*/ 1224763 w 4011346"/>
              <a:gd name="connsiteY385-46106" fmla="*/ 828779 h 2020169"/>
              <a:gd name="connsiteX386-46107" fmla="*/ 1224763 w 4011346"/>
              <a:gd name="connsiteY386-46108" fmla="*/ 788732 h 2020169"/>
              <a:gd name="connsiteX387-46109" fmla="*/ 1194727 w 4011346"/>
              <a:gd name="connsiteY387-46110" fmla="*/ 752023 h 2020169"/>
              <a:gd name="connsiteX388-46111" fmla="*/ 1164692 w 4011346"/>
              <a:gd name="connsiteY388-46112" fmla="*/ 795407 h 2020169"/>
              <a:gd name="connsiteX389-46113" fmla="*/ 1178041 w 4011346"/>
              <a:gd name="connsiteY389-46114" fmla="*/ 838790 h 2020169"/>
              <a:gd name="connsiteX390-46115" fmla="*/ 1137995 w 4011346"/>
              <a:gd name="connsiteY390-46116" fmla="*/ 895523 h 2020169"/>
              <a:gd name="connsiteX391-46117" fmla="*/ 1097948 w 4011346"/>
              <a:gd name="connsiteY391-46118" fmla="*/ 952256 h 2020169"/>
              <a:gd name="connsiteX392-46119" fmla="*/ 1007843 w 4011346"/>
              <a:gd name="connsiteY392-46120" fmla="*/ 915547 h 2020169"/>
              <a:gd name="connsiteX393-46121" fmla="*/ 1074587 w 4011346"/>
              <a:gd name="connsiteY393-46122" fmla="*/ 912209 h 2020169"/>
              <a:gd name="connsiteX394-46123" fmla="*/ 1107960 w 4011346"/>
              <a:gd name="connsiteY394-46124" fmla="*/ 848802 h 2020169"/>
              <a:gd name="connsiteX395-46125" fmla="*/ 1121309 w 4011346"/>
              <a:gd name="connsiteY395-46126" fmla="*/ 805418 h 2020169"/>
              <a:gd name="connsiteX396-46127" fmla="*/ 1127983 w 4011346"/>
              <a:gd name="connsiteY396-46128" fmla="*/ 772046 h 2020169"/>
              <a:gd name="connsiteX397-46129" fmla="*/ 1117971 w 4011346"/>
              <a:gd name="connsiteY397-46130" fmla="*/ 755360 h 2020169"/>
              <a:gd name="connsiteX398-46131" fmla="*/ 1114634 w 4011346"/>
              <a:gd name="connsiteY398-46132" fmla="*/ 705301 h 2020169"/>
              <a:gd name="connsiteX399-46133" fmla="*/ 1104622 w 4011346"/>
              <a:gd name="connsiteY399-46134" fmla="*/ 625208 h 2020169"/>
              <a:gd name="connsiteX400-46135" fmla="*/ 1101285 w 4011346"/>
              <a:gd name="connsiteY400-46136" fmla="*/ 565138 h 2020169"/>
              <a:gd name="connsiteX401-46137" fmla="*/ 1124646 w 4011346"/>
              <a:gd name="connsiteY401-46138" fmla="*/ 471696 h 2020169"/>
              <a:gd name="connsiteX402-46139" fmla="*/ 1031203 w 4011346"/>
              <a:gd name="connsiteY402-46140" fmla="*/ 461684 h 2020169"/>
              <a:gd name="connsiteX403-46141" fmla="*/ 1014517 w 4011346"/>
              <a:gd name="connsiteY403-46142" fmla="*/ 518417 h 2020169"/>
              <a:gd name="connsiteX404-46143" fmla="*/ 1024529 w 4011346"/>
              <a:gd name="connsiteY404-46144" fmla="*/ 565138 h 2020169"/>
              <a:gd name="connsiteX405-46145" fmla="*/ 981145 w 4011346"/>
              <a:gd name="connsiteY405-46146" fmla="*/ 618534 h 2020169"/>
              <a:gd name="connsiteX406-46147" fmla="*/ 991157 w 4011346"/>
              <a:gd name="connsiteY406-46148" fmla="*/ 655243 h 2020169"/>
              <a:gd name="connsiteX407-46149" fmla="*/ 981145 w 4011346"/>
              <a:gd name="connsiteY407-46150" fmla="*/ 701964 h 2020169"/>
              <a:gd name="connsiteX408-46151" fmla="*/ 1001168 w 4011346"/>
              <a:gd name="connsiteY408-46152" fmla="*/ 725325 h 2020169"/>
              <a:gd name="connsiteX409-46153" fmla="*/ 1017854 w 4011346"/>
              <a:gd name="connsiteY409-46154" fmla="*/ 772046 h 2020169"/>
              <a:gd name="connsiteX410-46155" fmla="*/ 1047890 w 4011346"/>
              <a:gd name="connsiteY410-46156" fmla="*/ 758697 h 2020169"/>
              <a:gd name="connsiteX411-46157" fmla="*/ 1014517 w 4011346"/>
              <a:gd name="connsiteY411-46158" fmla="*/ 812093 h 2020169"/>
              <a:gd name="connsiteX412-46159" fmla="*/ 957784 w 4011346"/>
              <a:gd name="connsiteY412-46160" fmla="*/ 758697 h 2020169"/>
              <a:gd name="connsiteX413-46161" fmla="*/ 884365 w 4011346"/>
              <a:gd name="connsiteY413-46162" fmla="*/ 721988 h 2020169"/>
              <a:gd name="connsiteX414-46163" fmla="*/ 824295 w 4011346"/>
              <a:gd name="connsiteY414-46164" fmla="*/ 698627 h 2020169"/>
              <a:gd name="connsiteX415-46165" fmla="*/ 810946 w 4011346"/>
              <a:gd name="connsiteY415-46166" fmla="*/ 735336 h 2020169"/>
              <a:gd name="connsiteX416-46167" fmla="*/ 827633 w 4011346"/>
              <a:gd name="connsiteY416-46168" fmla="*/ 772046 h 2020169"/>
              <a:gd name="connsiteX417-46169" fmla="*/ 814284 w 4011346"/>
              <a:gd name="connsiteY417-46170" fmla="*/ 795407 h 2020169"/>
              <a:gd name="connsiteX418-46171" fmla="*/ 800935 w 4011346"/>
              <a:gd name="connsiteY418-46172" fmla="*/ 812093 h 2020169"/>
              <a:gd name="connsiteX419-46173" fmla="*/ 770900 w 4011346"/>
              <a:gd name="connsiteY419-46174" fmla="*/ 755360 h 2020169"/>
              <a:gd name="connsiteX420-46175" fmla="*/ 744202 w 4011346"/>
              <a:gd name="connsiteY420-46176" fmla="*/ 792069 h 2020169"/>
              <a:gd name="connsiteX421-46177" fmla="*/ 707492 w 4011346"/>
              <a:gd name="connsiteY421-46178" fmla="*/ 785395 h 2020169"/>
              <a:gd name="connsiteX422-46179" fmla="*/ 654097 w 4011346"/>
              <a:gd name="connsiteY422-46180" fmla="*/ 822104 h 2020169"/>
              <a:gd name="connsiteX423-46181" fmla="*/ 644085 w 4011346"/>
              <a:gd name="connsiteY423-46182" fmla="*/ 798744 h 2020169"/>
              <a:gd name="connsiteX424-46183" fmla="*/ 654097 w 4011346"/>
              <a:gd name="connsiteY424-46184" fmla="*/ 762034 h 2020169"/>
              <a:gd name="connsiteX425-46185" fmla="*/ 614050 w 4011346"/>
              <a:gd name="connsiteY425-46186" fmla="*/ 798744 h 2020169"/>
              <a:gd name="connsiteX426-46187" fmla="*/ 594027 w 4011346"/>
              <a:gd name="connsiteY426-46188" fmla="*/ 798744 h 2020169"/>
              <a:gd name="connsiteX427-46189" fmla="*/ 533957 w 4011346"/>
              <a:gd name="connsiteY427-46190" fmla="*/ 832116 h 2020169"/>
              <a:gd name="connsiteX428-46191" fmla="*/ 510596 w 4011346"/>
              <a:gd name="connsiteY428-46192" fmla="*/ 855477 h 2020169"/>
              <a:gd name="connsiteX429-46193" fmla="*/ 500584 w 4011346"/>
              <a:gd name="connsiteY429-46194" fmla="*/ 902198 h 2020169"/>
              <a:gd name="connsiteX430-46195" fmla="*/ 450526 w 4011346"/>
              <a:gd name="connsiteY430-46196" fmla="*/ 888849 h 2020169"/>
              <a:gd name="connsiteX431-46197" fmla="*/ 433840 w 4011346"/>
              <a:gd name="connsiteY431-46198" fmla="*/ 852139 h 2020169"/>
              <a:gd name="connsiteX432-46199" fmla="*/ 467212 w 4011346"/>
              <a:gd name="connsiteY432-46200" fmla="*/ 822104 h 2020169"/>
              <a:gd name="connsiteX433-46201" fmla="*/ 453863 w 4011346"/>
              <a:gd name="connsiteY433-46202" fmla="*/ 798744 h 2020169"/>
              <a:gd name="connsiteX434-46203" fmla="*/ 390456 w 4011346"/>
              <a:gd name="connsiteY434-46204" fmla="*/ 768709 h 2020169"/>
              <a:gd name="connsiteX435-46205" fmla="*/ 417154 w 4011346"/>
              <a:gd name="connsiteY435-46206" fmla="*/ 818767 h 2020169"/>
              <a:gd name="connsiteX436-46207" fmla="*/ 407142 w 4011346"/>
              <a:gd name="connsiteY436-46208" fmla="*/ 862151 h 2020169"/>
              <a:gd name="connsiteX437-46209" fmla="*/ 413817 w 4011346"/>
              <a:gd name="connsiteY437-46210" fmla="*/ 898861 h 2020169"/>
              <a:gd name="connsiteX438-46211" fmla="*/ 427165 w 4011346"/>
              <a:gd name="connsiteY438-46212" fmla="*/ 922221 h 2020169"/>
              <a:gd name="connsiteX439-46213" fmla="*/ 413817 w 4011346"/>
              <a:gd name="connsiteY439-46214" fmla="*/ 952256 h 2020169"/>
              <a:gd name="connsiteX440-46215" fmla="*/ 390456 w 4011346"/>
              <a:gd name="connsiteY440-46216" fmla="*/ 928896 h 2020169"/>
              <a:gd name="connsiteX441-46217" fmla="*/ 360421 w 4011346"/>
              <a:gd name="connsiteY441-46218" fmla="*/ 925558 h 2020169"/>
              <a:gd name="connsiteX442-46219" fmla="*/ 333723 w 4011346"/>
              <a:gd name="connsiteY442-46220" fmla="*/ 965605 h 2020169"/>
              <a:gd name="connsiteX443-46221" fmla="*/ 307025 w 4011346"/>
              <a:gd name="connsiteY443-46222" fmla="*/ 985628 h 2020169"/>
              <a:gd name="connsiteX444-46223" fmla="*/ 320374 w 4011346"/>
              <a:gd name="connsiteY444-46224" fmla="*/ 1012326 h 2020169"/>
              <a:gd name="connsiteX445-46225" fmla="*/ 303688 w 4011346"/>
              <a:gd name="connsiteY445-46226" fmla="*/ 1035687 h 2020169"/>
              <a:gd name="connsiteX446-46227" fmla="*/ 233606 w 4011346"/>
              <a:gd name="connsiteY446-46228" fmla="*/ 998977 h 2020169"/>
              <a:gd name="connsiteX447-46229" fmla="*/ 243618 w 4011346"/>
              <a:gd name="connsiteY447-46230" fmla="*/ 1049036 h 2020169"/>
              <a:gd name="connsiteX448-46231" fmla="*/ 263641 w 4011346"/>
              <a:gd name="connsiteY448-46232" fmla="*/ 1069059 h 2020169"/>
              <a:gd name="connsiteX449-46233" fmla="*/ 250292 w 4011346"/>
              <a:gd name="connsiteY449-46234" fmla="*/ 1082408 h 2020169"/>
              <a:gd name="connsiteX450-46235" fmla="*/ 193560 w 4011346"/>
              <a:gd name="connsiteY450-46236" fmla="*/ 1045698 h 2020169"/>
              <a:gd name="connsiteX451-46237" fmla="*/ 170199 w 4011346"/>
              <a:gd name="connsiteY451-46238" fmla="*/ 1005652 h 2020169"/>
              <a:gd name="connsiteX452-46239" fmla="*/ 170199 w 4011346"/>
              <a:gd name="connsiteY452-46240" fmla="*/ 958931 h 2020169"/>
              <a:gd name="connsiteX453-46241" fmla="*/ 133490 w 4011346"/>
              <a:gd name="connsiteY453-46242" fmla="*/ 882174 h 2020169"/>
              <a:gd name="connsiteX454-46243" fmla="*/ 196897 w 4011346"/>
              <a:gd name="connsiteY454-46244" fmla="*/ 912209 h 2020169"/>
              <a:gd name="connsiteX455-46245" fmla="*/ 256967 w 4011346"/>
              <a:gd name="connsiteY455-46246" fmla="*/ 942244 h 2020169"/>
              <a:gd name="connsiteX456-46247" fmla="*/ 293676 w 4011346"/>
              <a:gd name="connsiteY456-46248" fmla="*/ 945582 h 2020169"/>
              <a:gd name="connsiteX457-46249" fmla="*/ 327049 w 4011346"/>
              <a:gd name="connsiteY457-46250" fmla="*/ 915547 h 2020169"/>
              <a:gd name="connsiteX458-46251" fmla="*/ 343735 w 4011346"/>
              <a:gd name="connsiteY458-46252" fmla="*/ 878837 h 2020169"/>
              <a:gd name="connsiteX459-46253" fmla="*/ 333723 w 4011346"/>
              <a:gd name="connsiteY459-46254" fmla="*/ 828779 h 2020169"/>
              <a:gd name="connsiteX460-46255" fmla="*/ 290339 w 4011346"/>
              <a:gd name="connsiteY460-46256" fmla="*/ 808755 h 2020169"/>
              <a:gd name="connsiteX461-46257" fmla="*/ 236944 w 4011346"/>
              <a:gd name="connsiteY461-46258" fmla="*/ 762034 h 2020169"/>
              <a:gd name="connsiteX462-46259" fmla="*/ 133490 w 4011346"/>
              <a:gd name="connsiteY462-46260" fmla="*/ 705301 h 2020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  <a:cxn ang="0">
                <a:pos x="connsiteX339-679" y="connsiteY339-680"/>
              </a:cxn>
              <a:cxn ang="0">
                <a:pos x="connsiteX340-681" y="connsiteY340-682"/>
              </a:cxn>
              <a:cxn ang="0">
                <a:pos x="connsiteX341-683" y="connsiteY341-684"/>
              </a:cxn>
              <a:cxn ang="0">
                <a:pos x="connsiteX342-685" y="connsiteY342-686"/>
              </a:cxn>
              <a:cxn ang="0">
                <a:pos x="connsiteX343-687" y="connsiteY343-688"/>
              </a:cxn>
              <a:cxn ang="0">
                <a:pos x="connsiteX344-689" y="connsiteY344-690"/>
              </a:cxn>
              <a:cxn ang="0">
                <a:pos x="connsiteX345-691" y="connsiteY345-692"/>
              </a:cxn>
              <a:cxn ang="0">
                <a:pos x="connsiteX346-693" y="connsiteY346-694"/>
              </a:cxn>
              <a:cxn ang="0">
                <a:pos x="connsiteX347-695" y="connsiteY347-696"/>
              </a:cxn>
              <a:cxn ang="0">
                <a:pos x="connsiteX348-697" y="connsiteY348-698"/>
              </a:cxn>
              <a:cxn ang="0">
                <a:pos x="connsiteX349-699" y="connsiteY349-700"/>
              </a:cxn>
              <a:cxn ang="0">
                <a:pos x="connsiteX350-701" y="connsiteY350-702"/>
              </a:cxn>
              <a:cxn ang="0">
                <a:pos x="connsiteX351-703" y="connsiteY351-704"/>
              </a:cxn>
              <a:cxn ang="0">
                <a:pos x="connsiteX352-705" y="connsiteY352-706"/>
              </a:cxn>
              <a:cxn ang="0">
                <a:pos x="connsiteX353-707" y="connsiteY353-708"/>
              </a:cxn>
              <a:cxn ang="0">
                <a:pos x="connsiteX354-709" y="connsiteY354-710"/>
              </a:cxn>
              <a:cxn ang="0">
                <a:pos x="connsiteX355-711" y="connsiteY355-712"/>
              </a:cxn>
              <a:cxn ang="0">
                <a:pos x="connsiteX356-713" y="connsiteY356-714"/>
              </a:cxn>
              <a:cxn ang="0">
                <a:pos x="connsiteX357-715" y="connsiteY357-716"/>
              </a:cxn>
              <a:cxn ang="0">
                <a:pos x="connsiteX358-717" y="connsiteY358-718"/>
              </a:cxn>
              <a:cxn ang="0">
                <a:pos x="connsiteX359-719" y="connsiteY359-720"/>
              </a:cxn>
              <a:cxn ang="0">
                <a:pos x="connsiteX360-721" y="connsiteY360-722"/>
              </a:cxn>
              <a:cxn ang="0">
                <a:pos x="connsiteX361-723" y="connsiteY361-724"/>
              </a:cxn>
              <a:cxn ang="0">
                <a:pos x="connsiteX362-725" y="connsiteY362-726"/>
              </a:cxn>
              <a:cxn ang="0">
                <a:pos x="connsiteX363-727" y="connsiteY363-728"/>
              </a:cxn>
              <a:cxn ang="0">
                <a:pos x="connsiteX364-729" y="connsiteY364-730"/>
              </a:cxn>
              <a:cxn ang="0">
                <a:pos x="connsiteX365-731" y="connsiteY365-732"/>
              </a:cxn>
              <a:cxn ang="0">
                <a:pos x="connsiteX366-733" y="connsiteY366-734"/>
              </a:cxn>
              <a:cxn ang="0">
                <a:pos x="connsiteX367-735" y="connsiteY367-736"/>
              </a:cxn>
              <a:cxn ang="0">
                <a:pos x="connsiteX368-737" y="connsiteY368-738"/>
              </a:cxn>
              <a:cxn ang="0">
                <a:pos x="connsiteX369-739" y="connsiteY369-740"/>
              </a:cxn>
              <a:cxn ang="0">
                <a:pos x="connsiteX370-741" y="connsiteY370-742"/>
              </a:cxn>
              <a:cxn ang="0">
                <a:pos x="connsiteX371-743" y="connsiteY371-744"/>
              </a:cxn>
              <a:cxn ang="0">
                <a:pos x="connsiteX372-745" y="connsiteY372-746"/>
              </a:cxn>
              <a:cxn ang="0">
                <a:pos x="connsiteX373-747" y="connsiteY373-748"/>
              </a:cxn>
              <a:cxn ang="0">
                <a:pos x="connsiteX374-749" y="connsiteY374-750"/>
              </a:cxn>
              <a:cxn ang="0">
                <a:pos x="connsiteX375-751" y="connsiteY375-752"/>
              </a:cxn>
              <a:cxn ang="0">
                <a:pos x="connsiteX376-753" y="connsiteY376-754"/>
              </a:cxn>
              <a:cxn ang="0">
                <a:pos x="connsiteX377-755" y="connsiteY377-756"/>
              </a:cxn>
              <a:cxn ang="0">
                <a:pos x="connsiteX378-757" y="connsiteY378-758"/>
              </a:cxn>
              <a:cxn ang="0">
                <a:pos x="connsiteX379-759" y="connsiteY379-760"/>
              </a:cxn>
              <a:cxn ang="0">
                <a:pos x="connsiteX380-761" y="connsiteY380-762"/>
              </a:cxn>
              <a:cxn ang="0">
                <a:pos x="connsiteX381-763" y="connsiteY381-764"/>
              </a:cxn>
              <a:cxn ang="0">
                <a:pos x="connsiteX382-765" y="connsiteY382-766"/>
              </a:cxn>
              <a:cxn ang="0">
                <a:pos x="connsiteX383-767" y="connsiteY383-768"/>
              </a:cxn>
              <a:cxn ang="0">
                <a:pos x="connsiteX384-769" y="connsiteY384-770"/>
              </a:cxn>
              <a:cxn ang="0">
                <a:pos x="connsiteX385-771" y="connsiteY385-772"/>
              </a:cxn>
              <a:cxn ang="0">
                <a:pos x="connsiteX386-773" y="connsiteY386-774"/>
              </a:cxn>
              <a:cxn ang="0">
                <a:pos x="connsiteX387-775" y="connsiteY387-776"/>
              </a:cxn>
              <a:cxn ang="0">
                <a:pos x="connsiteX388-777" y="connsiteY388-778"/>
              </a:cxn>
              <a:cxn ang="0">
                <a:pos x="connsiteX389-779" y="connsiteY389-780"/>
              </a:cxn>
              <a:cxn ang="0">
                <a:pos x="connsiteX390-781" y="connsiteY390-782"/>
              </a:cxn>
              <a:cxn ang="0">
                <a:pos x="connsiteX391-783" y="connsiteY391-784"/>
              </a:cxn>
              <a:cxn ang="0">
                <a:pos x="connsiteX392-785" y="connsiteY392-786"/>
              </a:cxn>
              <a:cxn ang="0">
                <a:pos x="connsiteX393-787" y="connsiteY393-788"/>
              </a:cxn>
              <a:cxn ang="0">
                <a:pos x="connsiteX394-789" y="connsiteY394-790"/>
              </a:cxn>
              <a:cxn ang="0">
                <a:pos x="connsiteX395-791" y="connsiteY395-792"/>
              </a:cxn>
              <a:cxn ang="0">
                <a:pos x="connsiteX396-793" y="connsiteY396-794"/>
              </a:cxn>
              <a:cxn ang="0">
                <a:pos x="connsiteX397-795" y="connsiteY397-796"/>
              </a:cxn>
              <a:cxn ang="0">
                <a:pos x="connsiteX398-797" y="connsiteY398-798"/>
              </a:cxn>
              <a:cxn ang="0">
                <a:pos x="connsiteX399-799" y="connsiteY399-800"/>
              </a:cxn>
              <a:cxn ang="0">
                <a:pos x="connsiteX400-801" y="connsiteY400-802"/>
              </a:cxn>
              <a:cxn ang="0">
                <a:pos x="connsiteX401-803" y="connsiteY401-804"/>
              </a:cxn>
              <a:cxn ang="0">
                <a:pos x="connsiteX402-805" y="connsiteY402-806"/>
              </a:cxn>
              <a:cxn ang="0">
                <a:pos x="connsiteX403-807" y="connsiteY403-808"/>
              </a:cxn>
              <a:cxn ang="0">
                <a:pos x="connsiteX404-809" y="connsiteY404-810"/>
              </a:cxn>
              <a:cxn ang="0">
                <a:pos x="connsiteX405-811" y="connsiteY405-812"/>
              </a:cxn>
              <a:cxn ang="0">
                <a:pos x="connsiteX406-813" y="connsiteY406-814"/>
              </a:cxn>
              <a:cxn ang="0">
                <a:pos x="connsiteX407-815" y="connsiteY407-816"/>
              </a:cxn>
              <a:cxn ang="0">
                <a:pos x="connsiteX408-817" y="connsiteY408-818"/>
              </a:cxn>
              <a:cxn ang="0">
                <a:pos x="connsiteX409-819" y="connsiteY409-820"/>
              </a:cxn>
              <a:cxn ang="0">
                <a:pos x="connsiteX410-821" y="connsiteY410-822"/>
              </a:cxn>
              <a:cxn ang="0">
                <a:pos x="connsiteX411-823" y="connsiteY411-824"/>
              </a:cxn>
              <a:cxn ang="0">
                <a:pos x="connsiteX412-825" y="connsiteY412-826"/>
              </a:cxn>
              <a:cxn ang="0">
                <a:pos x="connsiteX413-827" y="connsiteY413-828"/>
              </a:cxn>
              <a:cxn ang="0">
                <a:pos x="connsiteX414-829" y="connsiteY414-830"/>
              </a:cxn>
              <a:cxn ang="0">
                <a:pos x="connsiteX415-831" y="connsiteY415-832"/>
              </a:cxn>
              <a:cxn ang="0">
                <a:pos x="connsiteX416-833" y="connsiteY416-834"/>
              </a:cxn>
              <a:cxn ang="0">
                <a:pos x="connsiteX417-835" y="connsiteY417-836"/>
              </a:cxn>
              <a:cxn ang="0">
                <a:pos x="connsiteX418-837" y="connsiteY418-838"/>
              </a:cxn>
              <a:cxn ang="0">
                <a:pos x="connsiteX419-839" y="connsiteY419-840"/>
              </a:cxn>
              <a:cxn ang="0">
                <a:pos x="connsiteX420-841" y="connsiteY420-842"/>
              </a:cxn>
              <a:cxn ang="0">
                <a:pos x="connsiteX421-843" y="connsiteY421-844"/>
              </a:cxn>
              <a:cxn ang="0">
                <a:pos x="connsiteX422-845" y="connsiteY422-846"/>
              </a:cxn>
              <a:cxn ang="0">
                <a:pos x="connsiteX423-847" y="connsiteY423-848"/>
              </a:cxn>
              <a:cxn ang="0">
                <a:pos x="connsiteX424-849" y="connsiteY424-850"/>
              </a:cxn>
              <a:cxn ang="0">
                <a:pos x="connsiteX425-851" y="connsiteY425-852"/>
              </a:cxn>
              <a:cxn ang="0">
                <a:pos x="connsiteX426-853" y="connsiteY426-854"/>
              </a:cxn>
              <a:cxn ang="0">
                <a:pos x="connsiteX427-855" y="connsiteY427-856"/>
              </a:cxn>
              <a:cxn ang="0">
                <a:pos x="connsiteX428-857" y="connsiteY428-858"/>
              </a:cxn>
              <a:cxn ang="0">
                <a:pos x="connsiteX429-859" y="connsiteY429-860"/>
              </a:cxn>
              <a:cxn ang="0">
                <a:pos x="connsiteX430-861" y="connsiteY430-862"/>
              </a:cxn>
              <a:cxn ang="0">
                <a:pos x="connsiteX431-863" y="connsiteY431-864"/>
              </a:cxn>
              <a:cxn ang="0">
                <a:pos x="connsiteX432-865" y="connsiteY432-866"/>
              </a:cxn>
              <a:cxn ang="0">
                <a:pos x="connsiteX433-867" y="connsiteY433-868"/>
              </a:cxn>
              <a:cxn ang="0">
                <a:pos x="connsiteX434-869" y="connsiteY434-870"/>
              </a:cxn>
              <a:cxn ang="0">
                <a:pos x="connsiteX435-871" y="connsiteY435-872"/>
              </a:cxn>
              <a:cxn ang="0">
                <a:pos x="connsiteX436-873" y="connsiteY436-874"/>
              </a:cxn>
              <a:cxn ang="0">
                <a:pos x="connsiteX437-875" y="connsiteY437-876"/>
              </a:cxn>
              <a:cxn ang="0">
                <a:pos x="connsiteX438-877" y="connsiteY438-878"/>
              </a:cxn>
              <a:cxn ang="0">
                <a:pos x="connsiteX439-879" y="connsiteY439-880"/>
              </a:cxn>
              <a:cxn ang="0">
                <a:pos x="connsiteX440-881" y="connsiteY440-882"/>
              </a:cxn>
              <a:cxn ang="0">
                <a:pos x="connsiteX441-883" y="connsiteY441-884"/>
              </a:cxn>
              <a:cxn ang="0">
                <a:pos x="connsiteX442-1769" y="connsiteY442-1770"/>
              </a:cxn>
              <a:cxn ang="0">
                <a:pos x="connsiteX443-3543" y="connsiteY443-3544"/>
              </a:cxn>
              <a:cxn ang="0">
                <a:pos x="connsiteX444-5321" y="connsiteY444-5322"/>
              </a:cxn>
              <a:cxn ang="0">
                <a:pos x="connsiteX445-7103" y="connsiteY445-7104"/>
              </a:cxn>
              <a:cxn ang="0">
                <a:pos x="connsiteX446-8889" y="connsiteY446-8890"/>
              </a:cxn>
              <a:cxn ang="0">
                <a:pos x="connsiteX447-10679" y="connsiteY447-10680"/>
              </a:cxn>
              <a:cxn ang="0">
                <a:pos x="connsiteX448-13369" y="connsiteY448-13370"/>
              </a:cxn>
              <a:cxn ang="0">
                <a:pos x="connsiteX449-15167" y="connsiteY449-15168"/>
              </a:cxn>
              <a:cxn ang="0">
                <a:pos x="connsiteX450-16969" y="connsiteY450-16970"/>
              </a:cxn>
              <a:cxn ang="0">
                <a:pos x="connsiteX451-18775" y="connsiteY451-18776"/>
              </a:cxn>
              <a:cxn ang="0">
                <a:pos x="connsiteX452-20585" y="connsiteY452-20586"/>
              </a:cxn>
              <a:cxn ang="0">
                <a:pos x="connsiteX453-23305" y="connsiteY453-23306"/>
              </a:cxn>
              <a:cxn ang="0">
                <a:pos x="connsiteX454-25123" y="connsiteY454-25124"/>
              </a:cxn>
              <a:cxn ang="0">
                <a:pos x="connsiteX455-26945" y="connsiteY455-26946"/>
              </a:cxn>
              <a:cxn ang="0">
                <a:pos x="connsiteX456-28771" y="connsiteY456-28772"/>
              </a:cxn>
              <a:cxn ang="0">
                <a:pos x="connsiteX457-31515" y="connsiteY457-31516"/>
              </a:cxn>
              <a:cxn ang="0">
                <a:pos x="connsiteX458-33349" y="connsiteY458-33350"/>
              </a:cxn>
              <a:cxn ang="0">
                <a:pos x="connsiteX459-35187" y="connsiteY459-35188"/>
              </a:cxn>
              <a:cxn ang="0">
                <a:pos x="connsiteX460-39789" y="connsiteY460-39790"/>
              </a:cxn>
              <a:cxn ang="0">
                <a:pos x="connsiteX461-41635" y="connsiteY461-41636"/>
              </a:cxn>
              <a:cxn ang="0">
                <a:pos x="connsiteX462-45333" y="connsiteY462-45334"/>
              </a:cxn>
            </a:cxnLst>
            <a:rect l="l" t="t" r="r" b="b"/>
            <a:pathLst>
              <a:path w="4011346" h="2020169">
                <a:moveTo>
                  <a:pt x="133490" y="705301"/>
                </a:moveTo>
                <a:lnTo>
                  <a:pt x="46722" y="735336"/>
                </a:lnTo>
                <a:lnTo>
                  <a:pt x="33373" y="765371"/>
                </a:lnTo>
                <a:lnTo>
                  <a:pt x="43384" y="795407"/>
                </a:lnTo>
                <a:lnTo>
                  <a:pt x="60071" y="822104"/>
                </a:lnTo>
                <a:lnTo>
                  <a:pt x="73419" y="852139"/>
                </a:lnTo>
                <a:lnTo>
                  <a:pt x="56733" y="875500"/>
                </a:lnTo>
                <a:lnTo>
                  <a:pt x="76757" y="955593"/>
                </a:lnTo>
                <a:lnTo>
                  <a:pt x="66745" y="972280"/>
                </a:lnTo>
                <a:lnTo>
                  <a:pt x="70082" y="998977"/>
                </a:lnTo>
                <a:lnTo>
                  <a:pt x="70082" y="1039024"/>
                </a:lnTo>
                <a:lnTo>
                  <a:pt x="80094" y="1059047"/>
                </a:lnTo>
                <a:lnTo>
                  <a:pt x="76757" y="1082408"/>
                </a:lnTo>
                <a:lnTo>
                  <a:pt x="106792" y="1115780"/>
                </a:lnTo>
                <a:lnTo>
                  <a:pt x="93729" y="1145815"/>
                </a:lnTo>
                <a:lnTo>
                  <a:pt x="13349" y="1235920"/>
                </a:lnTo>
                <a:lnTo>
                  <a:pt x="33373" y="1269293"/>
                </a:lnTo>
                <a:lnTo>
                  <a:pt x="33373" y="1269293"/>
                </a:lnTo>
                <a:lnTo>
                  <a:pt x="16687" y="1299328"/>
                </a:lnTo>
                <a:lnTo>
                  <a:pt x="3338" y="1329363"/>
                </a:lnTo>
                <a:lnTo>
                  <a:pt x="0" y="1389433"/>
                </a:lnTo>
                <a:lnTo>
                  <a:pt x="16687" y="1432817"/>
                </a:lnTo>
                <a:lnTo>
                  <a:pt x="20024" y="1466189"/>
                </a:lnTo>
                <a:lnTo>
                  <a:pt x="56733" y="1476201"/>
                </a:lnTo>
                <a:lnTo>
                  <a:pt x="116803" y="1562969"/>
                </a:lnTo>
                <a:lnTo>
                  <a:pt x="96780" y="1586329"/>
                </a:lnTo>
                <a:lnTo>
                  <a:pt x="93443" y="1616364"/>
                </a:lnTo>
                <a:lnTo>
                  <a:pt x="120141" y="1619701"/>
                </a:lnTo>
                <a:lnTo>
                  <a:pt x="160187" y="1633050"/>
                </a:lnTo>
                <a:lnTo>
                  <a:pt x="186885" y="1646399"/>
                </a:lnTo>
                <a:lnTo>
                  <a:pt x="213583" y="1676434"/>
                </a:lnTo>
                <a:lnTo>
                  <a:pt x="243618" y="1679771"/>
                </a:lnTo>
                <a:lnTo>
                  <a:pt x="287002" y="1709807"/>
                </a:lnTo>
                <a:lnTo>
                  <a:pt x="310363" y="1719818"/>
                </a:lnTo>
                <a:lnTo>
                  <a:pt x="310363" y="1756528"/>
                </a:lnTo>
                <a:lnTo>
                  <a:pt x="270316" y="1796574"/>
                </a:lnTo>
                <a:lnTo>
                  <a:pt x="280327" y="1819935"/>
                </a:lnTo>
                <a:lnTo>
                  <a:pt x="273653" y="1839958"/>
                </a:lnTo>
                <a:lnTo>
                  <a:pt x="266979" y="1856644"/>
                </a:lnTo>
                <a:lnTo>
                  <a:pt x="240281" y="1896691"/>
                </a:lnTo>
                <a:lnTo>
                  <a:pt x="307025" y="1933401"/>
                </a:lnTo>
                <a:lnTo>
                  <a:pt x="337060" y="1940075"/>
                </a:lnTo>
                <a:lnTo>
                  <a:pt x="360421" y="1946750"/>
                </a:lnTo>
                <a:lnTo>
                  <a:pt x="380444" y="1953424"/>
                </a:lnTo>
                <a:lnTo>
                  <a:pt x="407142" y="1973447"/>
                </a:lnTo>
                <a:lnTo>
                  <a:pt x="437177" y="1970110"/>
                </a:lnTo>
                <a:lnTo>
                  <a:pt x="507259" y="2020169"/>
                </a:lnTo>
                <a:lnTo>
                  <a:pt x="517271" y="2006820"/>
                </a:lnTo>
                <a:lnTo>
                  <a:pt x="507259" y="1966773"/>
                </a:lnTo>
                <a:lnTo>
                  <a:pt x="500584" y="1933401"/>
                </a:lnTo>
                <a:lnTo>
                  <a:pt x="483898" y="1890017"/>
                </a:lnTo>
                <a:lnTo>
                  <a:pt x="513933" y="1869993"/>
                </a:lnTo>
                <a:lnTo>
                  <a:pt x="547306" y="1846633"/>
                </a:lnTo>
                <a:lnTo>
                  <a:pt x="527282" y="1829947"/>
                </a:lnTo>
                <a:lnTo>
                  <a:pt x="517271" y="1796574"/>
                </a:lnTo>
                <a:lnTo>
                  <a:pt x="480561" y="1779888"/>
                </a:lnTo>
                <a:lnTo>
                  <a:pt x="470549" y="1759865"/>
                </a:lnTo>
                <a:lnTo>
                  <a:pt x="480561" y="1729830"/>
                </a:lnTo>
                <a:lnTo>
                  <a:pt x="490573" y="1689783"/>
                </a:lnTo>
                <a:lnTo>
                  <a:pt x="513933" y="1709807"/>
                </a:lnTo>
                <a:lnTo>
                  <a:pt x="520608" y="1693120"/>
                </a:lnTo>
                <a:lnTo>
                  <a:pt x="543968" y="1656411"/>
                </a:lnTo>
                <a:lnTo>
                  <a:pt x="574003" y="1639725"/>
                </a:lnTo>
                <a:lnTo>
                  <a:pt x="590690" y="1653074"/>
                </a:lnTo>
                <a:lnTo>
                  <a:pt x="610713" y="1626376"/>
                </a:lnTo>
                <a:lnTo>
                  <a:pt x="630736" y="1653074"/>
                </a:lnTo>
                <a:lnTo>
                  <a:pt x="657434" y="1676434"/>
                </a:lnTo>
                <a:lnTo>
                  <a:pt x="674120" y="1683109"/>
                </a:lnTo>
                <a:lnTo>
                  <a:pt x="697481" y="1683109"/>
                </a:lnTo>
                <a:lnTo>
                  <a:pt x="717504" y="1669760"/>
                </a:lnTo>
                <a:lnTo>
                  <a:pt x="744202" y="1669760"/>
                </a:lnTo>
                <a:lnTo>
                  <a:pt x="760888" y="1666423"/>
                </a:lnTo>
                <a:lnTo>
                  <a:pt x="790923" y="1699795"/>
                </a:lnTo>
                <a:lnTo>
                  <a:pt x="797598" y="1673097"/>
                </a:lnTo>
                <a:lnTo>
                  <a:pt x="817621" y="1689783"/>
                </a:lnTo>
                <a:lnTo>
                  <a:pt x="837644" y="1666423"/>
                </a:lnTo>
                <a:lnTo>
                  <a:pt x="827633" y="1646399"/>
                </a:lnTo>
                <a:lnTo>
                  <a:pt x="810946" y="1633050"/>
                </a:lnTo>
                <a:lnTo>
                  <a:pt x="810946" y="1606353"/>
                </a:lnTo>
                <a:lnTo>
                  <a:pt x="810946" y="1593004"/>
                </a:lnTo>
                <a:lnTo>
                  <a:pt x="830970" y="1589666"/>
                </a:lnTo>
                <a:lnTo>
                  <a:pt x="840981" y="1586329"/>
                </a:lnTo>
                <a:lnTo>
                  <a:pt x="820958" y="1549620"/>
                </a:lnTo>
                <a:lnTo>
                  <a:pt x="854330" y="1542945"/>
                </a:lnTo>
                <a:lnTo>
                  <a:pt x="891040" y="1549620"/>
                </a:lnTo>
                <a:lnTo>
                  <a:pt x="964459" y="1506236"/>
                </a:lnTo>
                <a:lnTo>
                  <a:pt x="1001168" y="1506236"/>
                </a:lnTo>
                <a:lnTo>
                  <a:pt x="1027866" y="1482875"/>
                </a:lnTo>
                <a:lnTo>
                  <a:pt x="1047890" y="1492887"/>
                </a:lnTo>
                <a:lnTo>
                  <a:pt x="1067913" y="1502898"/>
                </a:lnTo>
                <a:lnTo>
                  <a:pt x="1087936" y="1529596"/>
                </a:lnTo>
                <a:lnTo>
                  <a:pt x="1074587" y="1542945"/>
                </a:lnTo>
                <a:lnTo>
                  <a:pt x="1104622" y="1542945"/>
                </a:lnTo>
                <a:lnTo>
                  <a:pt x="1107960" y="1559631"/>
                </a:lnTo>
                <a:lnTo>
                  <a:pt x="1121309" y="1542945"/>
                </a:lnTo>
                <a:lnTo>
                  <a:pt x="1134657" y="1556294"/>
                </a:lnTo>
                <a:lnTo>
                  <a:pt x="1134657" y="1576317"/>
                </a:lnTo>
                <a:lnTo>
                  <a:pt x="1148006" y="1572980"/>
                </a:lnTo>
                <a:lnTo>
                  <a:pt x="1208076" y="1526259"/>
                </a:lnTo>
                <a:lnTo>
                  <a:pt x="1211414" y="1546282"/>
                </a:lnTo>
                <a:lnTo>
                  <a:pt x="1244786" y="1566306"/>
                </a:lnTo>
                <a:lnTo>
                  <a:pt x="1264809" y="1596341"/>
                </a:lnTo>
                <a:lnTo>
                  <a:pt x="1298181" y="1703132"/>
                </a:lnTo>
                <a:lnTo>
                  <a:pt x="1308193" y="1659748"/>
                </a:lnTo>
                <a:lnTo>
                  <a:pt x="1344903" y="1679771"/>
                </a:lnTo>
                <a:lnTo>
                  <a:pt x="1388287" y="1679771"/>
                </a:lnTo>
                <a:lnTo>
                  <a:pt x="1394961" y="1703132"/>
                </a:lnTo>
                <a:lnTo>
                  <a:pt x="1435008" y="1726493"/>
                </a:lnTo>
                <a:lnTo>
                  <a:pt x="1465043" y="1726493"/>
                </a:lnTo>
                <a:lnTo>
                  <a:pt x="1491741" y="1739842"/>
                </a:lnTo>
                <a:lnTo>
                  <a:pt x="1535125" y="1696458"/>
                </a:lnTo>
                <a:lnTo>
                  <a:pt x="1571834" y="1676434"/>
                </a:lnTo>
                <a:lnTo>
                  <a:pt x="1608544" y="1679771"/>
                </a:lnTo>
                <a:lnTo>
                  <a:pt x="1655265" y="1693120"/>
                </a:lnTo>
                <a:lnTo>
                  <a:pt x="1681963" y="1709807"/>
                </a:lnTo>
                <a:lnTo>
                  <a:pt x="1735358" y="1703132"/>
                </a:lnTo>
                <a:lnTo>
                  <a:pt x="1745370" y="1683109"/>
                </a:lnTo>
                <a:lnTo>
                  <a:pt x="1738695" y="1663085"/>
                </a:lnTo>
                <a:lnTo>
                  <a:pt x="1765393" y="1636388"/>
                </a:lnTo>
                <a:lnTo>
                  <a:pt x="1778742" y="1633050"/>
                </a:lnTo>
                <a:lnTo>
                  <a:pt x="1812114" y="1649736"/>
                </a:lnTo>
                <a:lnTo>
                  <a:pt x="1852161" y="1663085"/>
                </a:lnTo>
                <a:lnTo>
                  <a:pt x="1858836" y="1689783"/>
                </a:lnTo>
                <a:lnTo>
                  <a:pt x="1872184" y="1696458"/>
                </a:lnTo>
                <a:lnTo>
                  <a:pt x="1902219" y="1699795"/>
                </a:lnTo>
                <a:lnTo>
                  <a:pt x="1932254" y="1683109"/>
                </a:lnTo>
                <a:lnTo>
                  <a:pt x="1962290" y="1696458"/>
                </a:lnTo>
                <a:lnTo>
                  <a:pt x="1985650" y="1709807"/>
                </a:lnTo>
                <a:lnTo>
                  <a:pt x="1995662" y="1719818"/>
                </a:lnTo>
                <a:lnTo>
                  <a:pt x="2032371" y="1739842"/>
                </a:lnTo>
                <a:lnTo>
                  <a:pt x="2069081" y="1736504"/>
                </a:lnTo>
                <a:lnTo>
                  <a:pt x="2142500" y="1693120"/>
                </a:lnTo>
                <a:lnTo>
                  <a:pt x="2195895" y="1706469"/>
                </a:lnTo>
                <a:lnTo>
                  <a:pt x="2225930" y="1716481"/>
                </a:lnTo>
                <a:lnTo>
                  <a:pt x="2259303" y="1703132"/>
                </a:lnTo>
                <a:lnTo>
                  <a:pt x="2262640" y="1676434"/>
                </a:lnTo>
                <a:lnTo>
                  <a:pt x="2282663" y="1646399"/>
                </a:lnTo>
                <a:lnTo>
                  <a:pt x="2299349" y="1593004"/>
                </a:lnTo>
                <a:lnTo>
                  <a:pt x="2282663" y="1596341"/>
                </a:lnTo>
                <a:lnTo>
                  <a:pt x="2312698" y="1569643"/>
                </a:lnTo>
                <a:lnTo>
                  <a:pt x="2339396" y="1566306"/>
                </a:lnTo>
                <a:lnTo>
                  <a:pt x="2396129" y="1576317"/>
                </a:lnTo>
                <a:lnTo>
                  <a:pt x="2436176" y="1603015"/>
                </a:lnTo>
                <a:lnTo>
                  <a:pt x="2462873" y="1633050"/>
                </a:lnTo>
                <a:lnTo>
                  <a:pt x="2469548" y="1669760"/>
                </a:lnTo>
                <a:lnTo>
                  <a:pt x="2476222" y="1709807"/>
                </a:lnTo>
                <a:lnTo>
                  <a:pt x="2486234" y="1729830"/>
                </a:lnTo>
                <a:lnTo>
                  <a:pt x="2529618" y="1743179"/>
                </a:lnTo>
                <a:lnTo>
                  <a:pt x="2549641" y="1763202"/>
                </a:lnTo>
                <a:lnTo>
                  <a:pt x="2562990" y="1796574"/>
                </a:lnTo>
                <a:lnTo>
                  <a:pt x="2586351" y="1789900"/>
                </a:lnTo>
                <a:lnTo>
                  <a:pt x="2606374" y="1779888"/>
                </a:lnTo>
                <a:lnTo>
                  <a:pt x="2639746" y="1763202"/>
                </a:lnTo>
                <a:lnTo>
                  <a:pt x="2643084" y="1779888"/>
                </a:lnTo>
                <a:lnTo>
                  <a:pt x="2626398" y="1809923"/>
                </a:lnTo>
                <a:lnTo>
                  <a:pt x="2616386" y="1846633"/>
                </a:lnTo>
                <a:lnTo>
                  <a:pt x="2603037" y="1900028"/>
                </a:lnTo>
                <a:lnTo>
                  <a:pt x="2579676" y="1873331"/>
                </a:lnTo>
                <a:lnTo>
                  <a:pt x="2552979" y="1896691"/>
                </a:lnTo>
                <a:lnTo>
                  <a:pt x="2559653" y="1923389"/>
                </a:lnTo>
                <a:lnTo>
                  <a:pt x="2559653" y="1960098"/>
                </a:lnTo>
                <a:lnTo>
                  <a:pt x="2549641" y="1980122"/>
                </a:lnTo>
                <a:lnTo>
                  <a:pt x="2589688" y="1960098"/>
                </a:lnTo>
                <a:lnTo>
                  <a:pt x="2626398" y="1970110"/>
                </a:lnTo>
                <a:lnTo>
                  <a:pt x="2653095" y="1946750"/>
                </a:lnTo>
                <a:lnTo>
                  <a:pt x="2683130" y="1893354"/>
                </a:lnTo>
                <a:lnTo>
                  <a:pt x="2753212" y="1806586"/>
                </a:lnTo>
                <a:lnTo>
                  <a:pt x="2783247" y="1736504"/>
                </a:lnTo>
                <a:lnTo>
                  <a:pt x="2803271" y="1633050"/>
                </a:lnTo>
                <a:lnTo>
                  <a:pt x="2793259" y="1582992"/>
                </a:lnTo>
                <a:lnTo>
                  <a:pt x="2769898" y="1549620"/>
                </a:lnTo>
                <a:lnTo>
                  <a:pt x="2726514" y="1549620"/>
                </a:lnTo>
                <a:lnTo>
                  <a:pt x="2699817" y="1549620"/>
                </a:lnTo>
                <a:lnTo>
                  <a:pt x="2683130" y="1529596"/>
                </a:lnTo>
                <a:lnTo>
                  <a:pt x="2669781" y="1509573"/>
                </a:lnTo>
                <a:lnTo>
                  <a:pt x="2763224" y="1392770"/>
                </a:lnTo>
                <a:lnTo>
                  <a:pt x="2846654" y="1326026"/>
                </a:lnTo>
                <a:lnTo>
                  <a:pt x="2890038" y="1302665"/>
                </a:lnTo>
                <a:lnTo>
                  <a:pt x="2933422" y="1322688"/>
                </a:lnTo>
                <a:lnTo>
                  <a:pt x="2950109" y="1306002"/>
                </a:lnTo>
                <a:lnTo>
                  <a:pt x="2993492" y="1322688"/>
                </a:lnTo>
                <a:lnTo>
                  <a:pt x="3006841" y="1289316"/>
                </a:lnTo>
                <a:lnTo>
                  <a:pt x="3053563" y="1299328"/>
                </a:lnTo>
                <a:lnTo>
                  <a:pt x="3070249" y="1316014"/>
                </a:lnTo>
                <a:lnTo>
                  <a:pt x="3060237" y="1336037"/>
                </a:lnTo>
                <a:lnTo>
                  <a:pt x="3123644" y="1319351"/>
                </a:lnTo>
                <a:lnTo>
                  <a:pt x="3140330" y="1306002"/>
                </a:lnTo>
                <a:lnTo>
                  <a:pt x="3123644" y="1292653"/>
                </a:lnTo>
                <a:lnTo>
                  <a:pt x="3143668" y="1252607"/>
                </a:lnTo>
                <a:lnTo>
                  <a:pt x="3190389" y="1182525"/>
                </a:lnTo>
                <a:lnTo>
                  <a:pt x="3233773" y="1179188"/>
                </a:lnTo>
                <a:lnTo>
                  <a:pt x="3273819" y="1189199"/>
                </a:lnTo>
                <a:lnTo>
                  <a:pt x="3277157" y="1245932"/>
                </a:lnTo>
                <a:lnTo>
                  <a:pt x="3320541" y="1202548"/>
                </a:lnTo>
                <a:lnTo>
                  <a:pt x="3343901" y="1185862"/>
                </a:lnTo>
                <a:lnTo>
                  <a:pt x="3350576" y="1152490"/>
                </a:lnTo>
                <a:lnTo>
                  <a:pt x="3377273" y="1135804"/>
                </a:lnTo>
                <a:lnTo>
                  <a:pt x="3407309" y="1145815"/>
                </a:lnTo>
                <a:lnTo>
                  <a:pt x="3373936" y="1175850"/>
                </a:lnTo>
                <a:lnTo>
                  <a:pt x="3360587" y="1225909"/>
                </a:lnTo>
                <a:lnTo>
                  <a:pt x="3323878" y="1265955"/>
                </a:lnTo>
                <a:lnTo>
                  <a:pt x="3210412" y="1362735"/>
                </a:lnTo>
                <a:lnTo>
                  <a:pt x="3163691" y="1432817"/>
                </a:lnTo>
                <a:lnTo>
                  <a:pt x="3160354" y="1506236"/>
                </a:lnTo>
                <a:lnTo>
                  <a:pt x="3170365" y="1596341"/>
                </a:lnTo>
                <a:lnTo>
                  <a:pt x="3190389" y="1659748"/>
                </a:lnTo>
                <a:lnTo>
                  <a:pt x="3217087" y="1649736"/>
                </a:lnTo>
                <a:lnTo>
                  <a:pt x="3240447" y="1582992"/>
                </a:lnTo>
                <a:lnTo>
                  <a:pt x="3270482" y="1579655"/>
                </a:lnTo>
                <a:lnTo>
                  <a:pt x="3287168" y="1519585"/>
                </a:lnTo>
                <a:lnTo>
                  <a:pt x="3313866" y="1509573"/>
                </a:lnTo>
                <a:lnTo>
                  <a:pt x="3313866" y="1479538"/>
                </a:lnTo>
                <a:lnTo>
                  <a:pt x="3337227" y="1442828"/>
                </a:lnTo>
                <a:lnTo>
                  <a:pt x="3330552" y="1399444"/>
                </a:lnTo>
                <a:lnTo>
                  <a:pt x="3333890" y="1369409"/>
                </a:lnTo>
                <a:lnTo>
                  <a:pt x="3323878" y="1359398"/>
                </a:lnTo>
                <a:lnTo>
                  <a:pt x="3363925" y="1272630"/>
                </a:lnTo>
                <a:lnTo>
                  <a:pt x="3383948" y="1282642"/>
                </a:lnTo>
                <a:lnTo>
                  <a:pt x="3410646" y="1255944"/>
                </a:lnTo>
                <a:lnTo>
                  <a:pt x="3420657" y="1282642"/>
                </a:lnTo>
                <a:lnTo>
                  <a:pt x="3447355" y="1265955"/>
                </a:lnTo>
                <a:lnTo>
                  <a:pt x="3477390" y="1255944"/>
                </a:lnTo>
                <a:lnTo>
                  <a:pt x="3514100" y="1282642"/>
                </a:lnTo>
                <a:lnTo>
                  <a:pt x="3574170" y="1215897"/>
                </a:lnTo>
                <a:lnTo>
                  <a:pt x="3637577" y="1169176"/>
                </a:lnTo>
                <a:lnTo>
                  <a:pt x="3690973" y="1132466"/>
                </a:lnTo>
                <a:lnTo>
                  <a:pt x="3741031" y="1159164"/>
                </a:lnTo>
                <a:lnTo>
                  <a:pt x="3751043" y="1132466"/>
                </a:lnTo>
                <a:lnTo>
                  <a:pt x="3727682" y="1065722"/>
                </a:lnTo>
                <a:lnTo>
                  <a:pt x="3700984" y="1049036"/>
                </a:lnTo>
                <a:lnTo>
                  <a:pt x="3697647" y="1019001"/>
                </a:lnTo>
                <a:lnTo>
                  <a:pt x="3751043" y="1025675"/>
                </a:lnTo>
                <a:lnTo>
                  <a:pt x="3774403" y="982291"/>
                </a:lnTo>
                <a:lnTo>
                  <a:pt x="3767729" y="955593"/>
                </a:lnTo>
                <a:lnTo>
                  <a:pt x="3794427" y="922221"/>
                </a:lnTo>
                <a:lnTo>
                  <a:pt x="3804438" y="965605"/>
                </a:lnTo>
                <a:lnTo>
                  <a:pt x="3827799" y="982291"/>
                </a:lnTo>
                <a:lnTo>
                  <a:pt x="3874520" y="1002315"/>
                </a:lnTo>
                <a:lnTo>
                  <a:pt x="3894544" y="1029012"/>
                </a:lnTo>
                <a:lnTo>
                  <a:pt x="3941265" y="1052373"/>
                </a:lnTo>
                <a:lnTo>
                  <a:pt x="3947939" y="1039024"/>
                </a:lnTo>
                <a:lnTo>
                  <a:pt x="3957951" y="975617"/>
                </a:lnTo>
                <a:lnTo>
                  <a:pt x="4004672" y="968942"/>
                </a:lnTo>
                <a:lnTo>
                  <a:pt x="4011346" y="935570"/>
                </a:lnTo>
                <a:lnTo>
                  <a:pt x="3967963" y="898861"/>
                </a:lnTo>
                <a:lnTo>
                  <a:pt x="3921241" y="882174"/>
                </a:lnTo>
                <a:lnTo>
                  <a:pt x="3907892" y="885512"/>
                </a:lnTo>
                <a:lnTo>
                  <a:pt x="3907892" y="918884"/>
                </a:lnTo>
                <a:lnTo>
                  <a:pt x="3887869" y="912209"/>
                </a:lnTo>
                <a:lnTo>
                  <a:pt x="3874520" y="858814"/>
                </a:lnTo>
                <a:lnTo>
                  <a:pt x="3817787" y="795407"/>
                </a:lnTo>
                <a:lnTo>
                  <a:pt x="3717671" y="718650"/>
                </a:lnTo>
                <a:lnTo>
                  <a:pt x="3664275" y="698627"/>
                </a:lnTo>
                <a:lnTo>
                  <a:pt x="3584181" y="691953"/>
                </a:lnTo>
                <a:lnTo>
                  <a:pt x="3520774" y="675266"/>
                </a:lnTo>
                <a:lnTo>
                  <a:pt x="3530786" y="715313"/>
                </a:lnTo>
                <a:lnTo>
                  <a:pt x="3537460" y="742011"/>
                </a:lnTo>
                <a:lnTo>
                  <a:pt x="3507425" y="765371"/>
                </a:lnTo>
                <a:lnTo>
                  <a:pt x="3477390" y="738674"/>
                </a:lnTo>
                <a:lnTo>
                  <a:pt x="3477390" y="718650"/>
                </a:lnTo>
                <a:lnTo>
                  <a:pt x="3504088" y="698627"/>
                </a:lnTo>
                <a:lnTo>
                  <a:pt x="3467379" y="685278"/>
                </a:lnTo>
                <a:lnTo>
                  <a:pt x="3450692" y="711976"/>
                </a:lnTo>
                <a:lnTo>
                  <a:pt x="3440681" y="725325"/>
                </a:lnTo>
                <a:lnTo>
                  <a:pt x="3357250" y="711976"/>
                </a:lnTo>
                <a:lnTo>
                  <a:pt x="3297180" y="718650"/>
                </a:lnTo>
                <a:lnTo>
                  <a:pt x="3267145" y="695290"/>
                </a:lnTo>
                <a:lnTo>
                  <a:pt x="3267145" y="658580"/>
                </a:lnTo>
                <a:lnTo>
                  <a:pt x="3203738" y="601847"/>
                </a:lnTo>
                <a:lnTo>
                  <a:pt x="3076923" y="608522"/>
                </a:lnTo>
                <a:lnTo>
                  <a:pt x="3043551" y="585161"/>
                </a:lnTo>
                <a:lnTo>
                  <a:pt x="3000167" y="538440"/>
                </a:lnTo>
                <a:lnTo>
                  <a:pt x="3013516" y="531766"/>
                </a:lnTo>
                <a:lnTo>
                  <a:pt x="3000167" y="511742"/>
                </a:lnTo>
                <a:lnTo>
                  <a:pt x="2970132" y="508405"/>
                </a:lnTo>
                <a:lnTo>
                  <a:pt x="2920073" y="555126"/>
                </a:lnTo>
                <a:lnTo>
                  <a:pt x="2920073" y="555126"/>
                </a:lnTo>
                <a:lnTo>
                  <a:pt x="2916736" y="505068"/>
                </a:lnTo>
                <a:lnTo>
                  <a:pt x="2936760" y="501731"/>
                </a:lnTo>
                <a:lnTo>
                  <a:pt x="2866678" y="471696"/>
                </a:lnTo>
                <a:lnTo>
                  <a:pt x="2813282" y="468358"/>
                </a:lnTo>
                <a:lnTo>
                  <a:pt x="2793259" y="491719"/>
                </a:lnTo>
                <a:lnTo>
                  <a:pt x="2743200" y="501731"/>
                </a:lnTo>
                <a:lnTo>
                  <a:pt x="2786584" y="511742"/>
                </a:lnTo>
                <a:lnTo>
                  <a:pt x="2763224" y="531766"/>
                </a:lnTo>
                <a:lnTo>
                  <a:pt x="2769898" y="581824"/>
                </a:lnTo>
                <a:lnTo>
                  <a:pt x="2749875" y="565138"/>
                </a:lnTo>
                <a:lnTo>
                  <a:pt x="2733189" y="578487"/>
                </a:lnTo>
                <a:lnTo>
                  <a:pt x="2666444" y="568475"/>
                </a:lnTo>
                <a:lnTo>
                  <a:pt x="2636409" y="578487"/>
                </a:lnTo>
                <a:lnTo>
                  <a:pt x="2603037" y="538440"/>
                </a:lnTo>
                <a:lnTo>
                  <a:pt x="2569665" y="621871"/>
                </a:lnTo>
                <a:lnTo>
                  <a:pt x="2552979" y="641894"/>
                </a:lnTo>
                <a:lnTo>
                  <a:pt x="2469548" y="505068"/>
                </a:lnTo>
                <a:lnTo>
                  <a:pt x="2446187" y="521754"/>
                </a:lnTo>
                <a:lnTo>
                  <a:pt x="2442850" y="488382"/>
                </a:lnTo>
                <a:lnTo>
                  <a:pt x="2449525" y="418300"/>
                </a:lnTo>
                <a:lnTo>
                  <a:pt x="2386117" y="391602"/>
                </a:lnTo>
                <a:lnTo>
                  <a:pt x="2369431" y="431649"/>
                </a:lnTo>
                <a:lnTo>
                  <a:pt x="2379443" y="455009"/>
                </a:lnTo>
                <a:lnTo>
                  <a:pt x="2376106" y="475033"/>
                </a:lnTo>
                <a:lnTo>
                  <a:pt x="2352745" y="451672"/>
                </a:lnTo>
                <a:lnTo>
                  <a:pt x="2316036" y="458347"/>
                </a:lnTo>
                <a:lnTo>
                  <a:pt x="2272652" y="444998"/>
                </a:lnTo>
                <a:lnTo>
                  <a:pt x="2245954" y="404951"/>
                </a:lnTo>
                <a:lnTo>
                  <a:pt x="2209244" y="401614"/>
                </a:lnTo>
                <a:lnTo>
                  <a:pt x="2159186" y="391602"/>
                </a:lnTo>
                <a:lnTo>
                  <a:pt x="2132488" y="408288"/>
                </a:lnTo>
                <a:lnTo>
                  <a:pt x="2115802" y="421637"/>
                </a:lnTo>
                <a:lnTo>
                  <a:pt x="2115802" y="391602"/>
                </a:lnTo>
                <a:lnTo>
                  <a:pt x="2082430" y="388265"/>
                </a:lnTo>
                <a:lnTo>
                  <a:pt x="2045720" y="361567"/>
                </a:lnTo>
                <a:lnTo>
                  <a:pt x="2025697" y="391602"/>
                </a:lnTo>
                <a:lnTo>
                  <a:pt x="2055732" y="388265"/>
                </a:lnTo>
                <a:lnTo>
                  <a:pt x="2045720" y="414963"/>
                </a:lnTo>
                <a:lnTo>
                  <a:pt x="1988987" y="434986"/>
                </a:lnTo>
                <a:lnTo>
                  <a:pt x="1935592" y="444998"/>
                </a:lnTo>
                <a:lnTo>
                  <a:pt x="1995662" y="388265"/>
                </a:lnTo>
                <a:lnTo>
                  <a:pt x="2055732" y="318183"/>
                </a:lnTo>
                <a:lnTo>
                  <a:pt x="2055732" y="318183"/>
                </a:lnTo>
                <a:lnTo>
                  <a:pt x="2129860" y="248603"/>
                </a:lnTo>
                <a:lnTo>
                  <a:pt x="2127003" y="174309"/>
                </a:lnTo>
                <a:lnTo>
                  <a:pt x="2092713" y="105729"/>
                </a:lnTo>
                <a:lnTo>
                  <a:pt x="2018418" y="105729"/>
                </a:lnTo>
                <a:lnTo>
                  <a:pt x="1952696" y="137160"/>
                </a:lnTo>
                <a:lnTo>
                  <a:pt x="1961267" y="82869"/>
                </a:lnTo>
                <a:lnTo>
                  <a:pt x="1955552" y="65725"/>
                </a:lnTo>
                <a:lnTo>
                  <a:pt x="1895546" y="60008"/>
                </a:lnTo>
                <a:lnTo>
                  <a:pt x="1926978" y="31434"/>
                </a:lnTo>
                <a:cubicBezTo>
                  <a:pt x="1927930" y="-952"/>
                  <a:pt x="1908881" y="32386"/>
                  <a:pt x="1909833" y="0"/>
                </a:cubicBezTo>
                <a:lnTo>
                  <a:pt x="1877440" y="3067"/>
                </a:lnTo>
                <a:lnTo>
                  <a:pt x="1835474" y="41195"/>
                </a:lnTo>
                <a:lnTo>
                  <a:pt x="1818788" y="81242"/>
                </a:lnTo>
                <a:cubicBezTo>
                  <a:pt x="1818788" y="101265"/>
                  <a:pt x="1838813" y="114613"/>
                  <a:pt x="1838813" y="134636"/>
                </a:cubicBezTo>
                <a:lnTo>
                  <a:pt x="1782079" y="121287"/>
                </a:lnTo>
                <a:lnTo>
                  <a:pt x="1768731" y="168009"/>
                </a:lnTo>
                <a:lnTo>
                  <a:pt x="1705322" y="191369"/>
                </a:lnTo>
                <a:lnTo>
                  <a:pt x="1685300" y="164671"/>
                </a:lnTo>
                <a:lnTo>
                  <a:pt x="1615218" y="168009"/>
                </a:lnTo>
                <a:lnTo>
                  <a:pt x="1638579" y="198044"/>
                </a:lnTo>
                <a:lnTo>
                  <a:pt x="1528449" y="224740"/>
                </a:lnTo>
                <a:lnTo>
                  <a:pt x="1465043" y="308171"/>
                </a:lnTo>
                <a:lnTo>
                  <a:pt x="1448357" y="334869"/>
                </a:lnTo>
                <a:lnTo>
                  <a:pt x="1481729" y="368242"/>
                </a:lnTo>
                <a:lnTo>
                  <a:pt x="1481729" y="398277"/>
                </a:lnTo>
                <a:lnTo>
                  <a:pt x="1458368" y="401614"/>
                </a:lnTo>
                <a:lnTo>
                  <a:pt x="1458368" y="381590"/>
                </a:lnTo>
                <a:lnTo>
                  <a:pt x="1418322" y="391602"/>
                </a:lnTo>
                <a:lnTo>
                  <a:pt x="1368263" y="398277"/>
                </a:lnTo>
                <a:lnTo>
                  <a:pt x="1321542" y="404951"/>
                </a:lnTo>
                <a:lnTo>
                  <a:pt x="1318205" y="491719"/>
                </a:lnTo>
                <a:lnTo>
                  <a:pt x="1358252" y="515080"/>
                </a:lnTo>
                <a:lnTo>
                  <a:pt x="1374938" y="545115"/>
                </a:lnTo>
                <a:lnTo>
                  <a:pt x="1384949" y="568475"/>
                </a:lnTo>
                <a:lnTo>
                  <a:pt x="1394961" y="618534"/>
                </a:lnTo>
                <a:lnTo>
                  <a:pt x="1384949" y="648569"/>
                </a:lnTo>
                <a:lnTo>
                  <a:pt x="1358252" y="615196"/>
                </a:lnTo>
                <a:lnTo>
                  <a:pt x="1361589" y="585161"/>
                </a:lnTo>
                <a:lnTo>
                  <a:pt x="1351577" y="545115"/>
                </a:lnTo>
                <a:lnTo>
                  <a:pt x="1328217" y="551789"/>
                </a:lnTo>
                <a:lnTo>
                  <a:pt x="1281495" y="515080"/>
                </a:lnTo>
                <a:lnTo>
                  <a:pt x="1241449" y="511742"/>
                </a:lnTo>
                <a:lnTo>
                  <a:pt x="1241449" y="558463"/>
                </a:lnTo>
                <a:lnTo>
                  <a:pt x="1201402" y="538440"/>
                </a:lnTo>
                <a:lnTo>
                  <a:pt x="1228100" y="588498"/>
                </a:lnTo>
                <a:lnTo>
                  <a:pt x="1258135" y="598510"/>
                </a:lnTo>
                <a:lnTo>
                  <a:pt x="1258135" y="618534"/>
                </a:lnTo>
                <a:lnTo>
                  <a:pt x="1198065" y="595173"/>
                </a:lnTo>
                <a:lnTo>
                  <a:pt x="1181379" y="595173"/>
                </a:lnTo>
                <a:lnTo>
                  <a:pt x="1178041" y="551789"/>
                </a:lnTo>
                <a:lnTo>
                  <a:pt x="1171367" y="465021"/>
                </a:lnTo>
                <a:lnTo>
                  <a:pt x="1161355" y="535103"/>
                </a:lnTo>
                <a:lnTo>
                  <a:pt x="1137995" y="565138"/>
                </a:lnTo>
                <a:lnTo>
                  <a:pt x="1158018" y="611859"/>
                </a:lnTo>
                <a:lnTo>
                  <a:pt x="1158018" y="645231"/>
                </a:lnTo>
                <a:lnTo>
                  <a:pt x="1141332" y="695290"/>
                </a:lnTo>
                <a:lnTo>
                  <a:pt x="1154681" y="728662"/>
                </a:lnTo>
                <a:lnTo>
                  <a:pt x="1184716" y="735336"/>
                </a:lnTo>
                <a:lnTo>
                  <a:pt x="1221425" y="742011"/>
                </a:lnTo>
                <a:lnTo>
                  <a:pt x="1241449" y="765371"/>
                </a:lnTo>
                <a:lnTo>
                  <a:pt x="1258135" y="808755"/>
                </a:lnTo>
                <a:lnTo>
                  <a:pt x="1258135" y="808755"/>
                </a:lnTo>
                <a:lnTo>
                  <a:pt x="1254798" y="842128"/>
                </a:lnTo>
                <a:lnTo>
                  <a:pt x="1274821" y="862151"/>
                </a:lnTo>
                <a:lnTo>
                  <a:pt x="1244786" y="868826"/>
                </a:lnTo>
                <a:lnTo>
                  <a:pt x="1224763" y="828779"/>
                </a:lnTo>
                <a:lnTo>
                  <a:pt x="1224763" y="788732"/>
                </a:lnTo>
                <a:lnTo>
                  <a:pt x="1194727" y="752023"/>
                </a:lnTo>
                <a:lnTo>
                  <a:pt x="1164692" y="795407"/>
                </a:lnTo>
                <a:lnTo>
                  <a:pt x="1178041" y="838790"/>
                </a:lnTo>
                <a:lnTo>
                  <a:pt x="1137995" y="895523"/>
                </a:lnTo>
                <a:lnTo>
                  <a:pt x="1097948" y="952256"/>
                </a:lnTo>
                <a:lnTo>
                  <a:pt x="1007843" y="915547"/>
                </a:lnTo>
                <a:lnTo>
                  <a:pt x="1074587" y="912209"/>
                </a:lnTo>
                <a:lnTo>
                  <a:pt x="1107960" y="848802"/>
                </a:lnTo>
                <a:lnTo>
                  <a:pt x="1121309" y="805418"/>
                </a:lnTo>
                <a:lnTo>
                  <a:pt x="1127983" y="772046"/>
                </a:lnTo>
                <a:lnTo>
                  <a:pt x="1117971" y="755360"/>
                </a:lnTo>
                <a:lnTo>
                  <a:pt x="1114634" y="705301"/>
                </a:lnTo>
                <a:lnTo>
                  <a:pt x="1104622" y="625208"/>
                </a:lnTo>
                <a:lnTo>
                  <a:pt x="1101285" y="565138"/>
                </a:lnTo>
                <a:lnTo>
                  <a:pt x="1124646" y="471696"/>
                </a:lnTo>
                <a:lnTo>
                  <a:pt x="1031203" y="461684"/>
                </a:lnTo>
                <a:lnTo>
                  <a:pt x="1014517" y="518417"/>
                </a:lnTo>
                <a:lnTo>
                  <a:pt x="1024529" y="565138"/>
                </a:lnTo>
                <a:lnTo>
                  <a:pt x="981145" y="618534"/>
                </a:lnTo>
                <a:lnTo>
                  <a:pt x="991157" y="655243"/>
                </a:lnTo>
                <a:lnTo>
                  <a:pt x="981145" y="701964"/>
                </a:lnTo>
                <a:lnTo>
                  <a:pt x="1001168" y="725325"/>
                </a:lnTo>
                <a:lnTo>
                  <a:pt x="1017854" y="772046"/>
                </a:lnTo>
                <a:lnTo>
                  <a:pt x="1047890" y="758697"/>
                </a:lnTo>
                <a:lnTo>
                  <a:pt x="1014517" y="812093"/>
                </a:lnTo>
                <a:lnTo>
                  <a:pt x="957784" y="758697"/>
                </a:lnTo>
                <a:lnTo>
                  <a:pt x="884365" y="721988"/>
                </a:lnTo>
                <a:lnTo>
                  <a:pt x="824295" y="698627"/>
                </a:lnTo>
                <a:lnTo>
                  <a:pt x="810946" y="735336"/>
                </a:lnTo>
                <a:lnTo>
                  <a:pt x="827633" y="772046"/>
                </a:lnTo>
                <a:lnTo>
                  <a:pt x="814284" y="795407"/>
                </a:lnTo>
                <a:lnTo>
                  <a:pt x="800935" y="812093"/>
                </a:lnTo>
                <a:lnTo>
                  <a:pt x="770900" y="755360"/>
                </a:lnTo>
                <a:lnTo>
                  <a:pt x="744202" y="792069"/>
                </a:lnTo>
                <a:lnTo>
                  <a:pt x="707492" y="785395"/>
                </a:lnTo>
                <a:lnTo>
                  <a:pt x="654097" y="822104"/>
                </a:lnTo>
                <a:lnTo>
                  <a:pt x="644085" y="798744"/>
                </a:lnTo>
                <a:lnTo>
                  <a:pt x="654097" y="762034"/>
                </a:lnTo>
                <a:lnTo>
                  <a:pt x="614050" y="798744"/>
                </a:lnTo>
                <a:lnTo>
                  <a:pt x="594027" y="798744"/>
                </a:lnTo>
                <a:lnTo>
                  <a:pt x="533957" y="832116"/>
                </a:lnTo>
                <a:lnTo>
                  <a:pt x="510596" y="855477"/>
                </a:lnTo>
                <a:lnTo>
                  <a:pt x="500584" y="902198"/>
                </a:lnTo>
                <a:lnTo>
                  <a:pt x="450526" y="888849"/>
                </a:lnTo>
                <a:lnTo>
                  <a:pt x="433840" y="852139"/>
                </a:lnTo>
                <a:lnTo>
                  <a:pt x="467212" y="822104"/>
                </a:lnTo>
                <a:lnTo>
                  <a:pt x="453863" y="798744"/>
                </a:lnTo>
                <a:lnTo>
                  <a:pt x="390456" y="768709"/>
                </a:lnTo>
                <a:lnTo>
                  <a:pt x="417154" y="818767"/>
                </a:lnTo>
                <a:lnTo>
                  <a:pt x="407142" y="862151"/>
                </a:lnTo>
                <a:lnTo>
                  <a:pt x="413817" y="898861"/>
                </a:lnTo>
                <a:lnTo>
                  <a:pt x="427165" y="922221"/>
                </a:lnTo>
                <a:lnTo>
                  <a:pt x="413817" y="952256"/>
                </a:lnTo>
                <a:lnTo>
                  <a:pt x="390456" y="928896"/>
                </a:lnTo>
                <a:lnTo>
                  <a:pt x="360421" y="925558"/>
                </a:lnTo>
                <a:lnTo>
                  <a:pt x="333723" y="965605"/>
                </a:lnTo>
                <a:lnTo>
                  <a:pt x="307025" y="985628"/>
                </a:lnTo>
                <a:lnTo>
                  <a:pt x="320374" y="1012326"/>
                </a:lnTo>
                <a:lnTo>
                  <a:pt x="303688" y="1035687"/>
                </a:lnTo>
                <a:lnTo>
                  <a:pt x="233606" y="998977"/>
                </a:lnTo>
                <a:lnTo>
                  <a:pt x="243618" y="1049036"/>
                </a:lnTo>
                <a:lnTo>
                  <a:pt x="263641" y="1069059"/>
                </a:lnTo>
                <a:lnTo>
                  <a:pt x="250292" y="1082408"/>
                </a:lnTo>
                <a:lnTo>
                  <a:pt x="193560" y="1045698"/>
                </a:lnTo>
                <a:lnTo>
                  <a:pt x="170199" y="1005652"/>
                </a:lnTo>
                <a:lnTo>
                  <a:pt x="170199" y="958931"/>
                </a:lnTo>
                <a:lnTo>
                  <a:pt x="133490" y="882174"/>
                </a:lnTo>
                <a:lnTo>
                  <a:pt x="196897" y="912209"/>
                </a:lnTo>
                <a:lnTo>
                  <a:pt x="256967" y="942244"/>
                </a:lnTo>
                <a:lnTo>
                  <a:pt x="293676" y="945582"/>
                </a:lnTo>
                <a:lnTo>
                  <a:pt x="327049" y="915547"/>
                </a:lnTo>
                <a:lnTo>
                  <a:pt x="343735" y="878837"/>
                </a:lnTo>
                <a:lnTo>
                  <a:pt x="333723" y="828779"/>
                </a:lnTo>
                <a:lnTo>
                  <a:pt x="290339" y="808755"/>
                </a:lnTo>
                <a:lnTo>
                  <a:pt x="236944" y="762034"/>
                </a:lnTo>
                <a:lnTo>
                  <a:pt x="133490" y="70530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6" name="Freeform: Shape 255"/>
          <p:cNvSpPr/>
          <p:nvPr/>
        </p:nvSpPr>
        <p:spPr bwMode="auto">
          <a:xfrm>
            <a:off x="7386955" y="887730"/>
            <a:ext cx="3148965" cy="1979930"/>
          </a:xfrm>
          <a:custGeom>
            <a:avLst/>
            <a:gdLst>
              <a:gd name="connsiteX0" fmla="*/ 1047538 w 3149051"/>
              <a:gd name="connsiteY0" fmla="*/ 0 h 1980122"/>
              <a:gd name="connsiteX1" fmla="*/ 1064683 w 3149051"/>
              <a:gd name="connsiteY1" fmla="*/ 31434 h 1980122"/>
              <a:gd name="connsiteX2" fmla="*/ 1033251 w 3149051"/>
              <a:gd name="connsiteY2" fmla="*/ 60008 h 1980122"/>
              <a:gd name="connsiteX3" fmla="*/ 1093257 w 3149051"/>
              <a:gd name="connsiteY3" fmla="*/ 65725 h 1980122"/>
              <a:gd name="connsiteX4" fmla="*/ 1098972 w 3149051"/>
              <a:gd name="connsiteY4" fmla="*/ 82869 h 1980122"/>
              <a:gd name="connsiteX5" fmla="*/ 1090401 w 3149051"/>
              <a:gd name="connsiteY5" fmla="*/ 137160 h 1980122"/>
              <a:gd name="connsiteX6" fmla="*/ 1156123 w 3149051"/>
              <a:gd name="connsiteY6" fmla="*/ 105729 h 1980122"/>
              <a:gd name="connsiteX7" fmla="*/ 1230418 w 3149051"/>
              <a:gd name="connsiteY7" fmla="*/ 105729 h 1980122"/>
              <a:gd name="connsiteX8" fmla="*/ 1264708 w 3149051"/>
              <a:gd name="connsiteY8" fmla="*/ 174309 h 1980122"/>
              <a:gd name="connsiteX9" fmla="*/ 1267565 w 3149051"/>
              <a:gd name="connsiteY9" fmla="*/ 248603 h 1980122"/>
              <a:gd name="connsiteX10" fmla="*/ 1193437 w 3149051"/>
              <a:gd name="connsiteY10" fmla="*/ 318183 h 1980122"/>
              <a:gd name="connsiteX11" fmla="*/ 1133367 w 3149051"/>
              <a:gd name="connsiteY11" fmla="*/ 388265 h 1980122"/>
              <a:gd name="connsiteX12" fmla="*/ 1073297 w 3149051"/>
              <a:gd name="connsiteY12" fmla="*/ 444998 h 1980122"/>
              <a:gd name="connsiteX13" fmla="*/ 1126692 w 3149051"/>
              <a:gd name="connsiteY13" fmla="*/ 434986 h 1980122"/>
              <a:gd name="connsiteX14" fmla="*/ 1183425 w 3149051"/>
              <a:gd name="connsiteY14" fmla="*/ 414963 h 1980122"/>
              <a:gd name="connsiteX15" fmla="*/ 1193437 w 3149051"/>
              <a:gd name="connsiteY15" fmla="*/ 388265 h 1980122"/>
              <a:gd name="connsiteX16" fmla="*/ 1163402 w 3149051"/>
              <a:gd name="connsiteY16" fmla="*/ 391602 h 1980122"/>
              <a:gd name="connsiteX17" fmla="*/ 1183425 w 3149051"/>
              <a:gd name="connsiteY17" fmla="*/ 361567 h 1980122"/>
              <a:gd name="connsiteX18" fmla="*/ 1220135 w 3149051"/>
              <a:gd name="connsiteY18" fmla="*/ 388265 h 1980122"/>
              <a:gd name="connsiteX19" fmla="*/ 1253507 w 3149051"/>
              <a:gd name="connsiteY19" fmla="*/ 391602 h 1980122"/>
              <a:gd name="connsiteX20" fmla="*/ 1253507 w 3149051"/>
              <a:gd name="connsiteY20" fmla="*/ 421637 h 1980122"/>
              <a:gd name="connsiteX21" fmla="*/ 1270193 w 3149051"/>
              <a:gd name="connsiteY21" fmla="*/ 408288 h 1980122"/>
              <a:gd name="connsiteX22" fmla="*/ 1296891 w 3149051"/>
              <a:gd name="connsiteY22" fmla="*/ 391602 h 1980122"/>
              <a:gd name="connsiteX23" fmla="*/ 1346949 w 3149051"/>
              <a:gd name="connsiteY23" fmla="*/ 401614 h 1980122"/>
              <a:gd name="connsiteX24" fmla="*/ 1383659 w 3149051"/>
              <a:gd name="connsiteY24" fmla="*/ 404951 h 1980122"/>
              <a:gd name="connsiteX25" fmla="*/ 1410357 w 3149051"/>
              <a:gd name="connsiteY25" fmla="*/ 444998 h 1980122"/>
              <a:gd name="connsiteX26" fmla="*/ 1453741 w 3149051"/>
              <a:gd name="connsiteY26" fmla="*/ 458347 h 1980122"/>
              <a:gd name="connsiteX27" fmla="*/ 1490450 w 3149051"/>
              <a:gd name="connsiteY27" fmla="*/ 451672 h 1980122"/>
              <a:gd name="connsiteX28" fmla="*/ 1513811 w 3149051"/>
              <a:gd name="connsiteY28" fmla="*/ 475033 h 1980122"/>
              <a:gd name="connsiteX29" fmla="*/ 1517148 w 3149051"/>
              <a:gd name="connsiteY29" fmla="*/ 455009 h 1980122"/>
              <a:gd name="connsiteX30" fmla="*/ 1507136 w 3149051"/>
              <a:gd name="connsiteY30" fmla="*/ 431649 h 1980122"/>
              <a:gd name="connsiteX31" fmla="*/ 1523822 w 3149051"/>
              <a:gd name="connsiteY31" fmla="*/ 391602 h 1980122"/>
              <a:gd name="connsiteX32" fmla="*/ 1587230 w 3149051"/>
              <a:gd name="connsiteY32" fmla="*/ 418300 h 1980122"/>
              <a:gd name="connsiteX33" fmla="*/ 1580555 w 3149051"/>
              <a:gd name="connsiteY33" fmla="*/ 488382 h 1980122"/>
              <a:gd name="connsiteX34" fmla="*/ 1583892 w 3149051"/>
              <a:gd name="connsiteY34" fmla="*/ 521754 h 1980122"/>
              <a:gd name="connsiteX35" fmla="*/ 1607253 w 3149051"/>
              <a:gd name="connsiteY35" fmla="*/ 505068 h 1980122"/>
              <a:gd name="connsiteX36" fmla="*/ 1690684 w 3149051"/>
              <a:gd name="connsiteY36" fmla="*/ 641894 h 1980122"/>
              <a:gd name="connsiteX37" fmla="*/ 1707370 w 3149051"/>
              <a:gd name="connsiteY37" fmla="*/ 621871 h 1980122"/>
              <a:gd name="connsiteX38" fmla="*/ 1740742 w 3149051"/>
              <a:gd name="connsiteY38" fmla="*/ 538440 h 1980122"/>
              <a:gd name="connsiteX39" fmla="*/ 1774114 w 3149051"/>
              <a:gd name="connsiteY39" fmla="*/ 578487 h 1980122"/>
              <a:gd name="connsiteX40" fmla="*/ 1804149 w 3149051"/>
              <a:gd name="connsiteY40" fmla="*/ 568475 h 1980122"/>
              <a:gd name="connsiteX41" fmla="*/ 1870894 w 3149051"/>
              <a:gd name="connsiteY41" fmla="*/ 578487 h 1980122"/>
              <a:gd name="connsiteX42" fmla="*/ 1887580 w 3149051"/>
              <a:gd name="connsiteY42" fmla="*/ 565138 h 1980122"/>
              <a:gd name="connsiteX43" fmla="*/ 1907603 w 3149051"/>
              <a:gd name="connsiteY43" fmla="*/ 581824 h 1980122"/>
              <a:gd name="connsiteX44" fmla="*/ 1900929 w 3149051"/>
              <a:gd name="connsiteY44" fmla="*/ 531766 h 1980122"/>
              <a:gd name="connsiteX45" fmla="*/ 1924289 w 3149051"/>
              <a:gd name="connsiteY45" fmla="*/ 511742 h 1980122"/>
              <a:gd name="connsiteX46" fmla="*/ 1880905 w 3149051"/>
              <a:gd name="connsiteY46" fmla="*/ 501731 h 1980122"/>
              <a:gd name="connsiteX47" fmla="*/ 1930964 w 3149051"/>
              <a:gd name="connsiteY47" fmla="*/ 491719 h 1980122"/>
              <a:gd name="connsiteX48" fmla="*/ 1950987 w 3149051"/>
              <a:gd name="connsiteY48" fmla="*/ 468358 h 1980122"/>
              <a:gd name="connsiteX49" fmla="*/ 2004383 w 3149051"/>
              <a:gd name="connsiteY49" fmla="*/ 471696 h 1980122"/>
              <a:gd name="connsiteX50" fmla="*/ 2074465 w 3149051"/>
              <a:gd name="connsiteY50" fmla="*/ 501731 h 1980122"/>
              <a:gd name="connsiteX51" fmla="*/ 2054441 w 3149051"/>
              <a:gd name="connsiteY51" fmla="*/ 505068 h 1980122"/>
              <a:gd name="connsiteX52" fmla="*/ 2057778 w 3149051"/>
              <a:gd name="connsiteY52" fmla="*/ 555126 h 1980122"/>
              <a:gd name="connsiteX53" fmla="*/ 2107837 w 3149051"/>
              <a:gd name="connsiteY53" fmla="*/ 508405 h 1980122"/>
              <a:gd name="connsiteX54" fmla="*/ 2137872 w 3149051"/>
              <a:gd name="connsiteY54" fmla="*/ 511742 h 1980122"/>
              <a:gd name="connsiteX55" fmla="*/ 2151221 w 3149051"/>
              <a:gd name="connsiteY55" fmla="*/ 531766 h 1980122"/>
              <a:gd name="connsiteX56" fmla="*/ 2137872 w 3149051"/>
              <a:gd name="connsiteY56" fmla="*/ 538440 h 1980122"/>
              <a:gd name="connsiteX57" fmla="*/ 2181256 w 3149051"/>
              <a:gd name="connsiteY57" fmla="*/ 585161 h 1980122"/>
              <a:gd name="connsiteX58" fmla="*/ 2214628 w 3149051"/>
              <a:gd name="connsiteY58" fmla="*/ 608522 h 1980122"/>
              <a:gd name="connsiteX59" fmla="*/ 2341443 w 3149051"/>
              <a:gd name="connsiteY59" fmla="*/ 601847 h 1980122"/>
              <a:gd name="connsiteX60" fmla="*/ 2404850 w 3149051"/>
              <a:gd name="connsiteY60" fmla="*/ 658580 h 1980122"/>
              <a:gd name="connsiteX61" fmla="*/ 2404850 w 3149051"/>
              <a:gd name="connsiteY61" fmla="*/ 695290 h 1980122"/>
              <a:gd name="connsiteX62" fmla="*/ 2434885 w 3149051"/>
              <a:gd name="connsiteY62" fmla="*/ 718650 h 1980122"/>
              <a:gd name="connsiteX63" fmla="*/ 2494955 w 3149051"/>
              <a:gd name="connsiteY63" fmla="*/ 711976 h 1980122"/>
              <a:gd name="connsiteX64" fmla="*/ 2578386 w 3149051"/>
              <a:gd name="connsiteY64" fmla="*/ 725325 h 1980122"/>
              <a:gd name="connsiteX65" fmla="*/ 2588397 w 3149051"/>
              <a:gd name="connsiteY65" fmla="*/ 711976 h 1980122"/>
              <a:gd name="connsiteX66" fmla="*/ 2605084 w 3149051"/>
              <a:gd name="connsiteY66" fmla="*/ 685278 h 1980122"/>
              <a:gd name="connsiteX67" fmla="*/ 2641793 w 3149051"/>
              <a:gd name="connsiteY67" fmla="*/ 698627 h 1980122"/>
              <a:gd name="connsiteX68" fmla="*/ 2615095 w 3149051"/>
              <a:gd name="connsiteY68" fmla="*/ 718650 h 1980122"/>
              <a:gd name="connsiteX69" fmla="*/ 2615095 w 3149051"/>
              <a:gd name="connsiteY69" fmla="*/ 738674 h 1980122"/>
              <a:gd name="connsiteX70" fmla="*/ 2645130 w 3149051"/>
              <a:gd name="connsiteY70" fmla="*/ 765371 h 1980122"/>
              <a:gd name="connsiteX71" fmla="*/ 2675165 w 3149051"/>
              <a:gd name="connsiteY71" fmla="*/ 742011 h 1980122"/>
              <a:gd name="connsiteX72" fmla="*/ 2668491 w 3149051"/>
              <a:gd name="connsiteY72" fmla="*/ 715313 h 1980122"/>
              <a:gd name="connsiteX73" fmla="*/ 2658479 w 3149051"/>
              <a:gd name="connsiteY73" fmla="*/ 675266 h 1980122"/>
              <a:gd name="connsiteX74" fmla="*/ 2721886 w 3149051"/>
              <a:gd name="connsiteY74" fmla="*/ 691953 h 1980122"/>
              <a:gd name="connsiteX75" fmla="*/ 2801980 w 3149051"/>
              <a:gd name="connsiteY75" fmla="*/ 698627 h 1980122"/>
              <a:gd name="connsiteX76" fmla="*/ 2855376 w 3149051"/>
              <a:gd name="connsiteY76" fmla="*/ 718650 h 1980122"/>
              <a:gd name="connsiteX77" fmla="*/ 2955492 w 3149051"/>
              <a:gd name="connsiteY77" fmla="*/ 795407 h 1980122"/>
              <a:gd name="connsiteX78" fmla="*/ 3012225 w 3149051"/>
              <a:gd name="connsiteY78" fmla="*/ 858814 h 1980122"/>
              <a:gd name="connsiteX79" fmla="*/ 3025574 w 3149051"/>
              <a:gd name="connsiteY79" fmla="*/ 912209 h 1980122"/>
              <a:gd name="connsiteX80" fmla="*/ 3045597 w 3149051"/>
              <a:gd name="connsiteY80" fmla="*/ 918884 h 1980122"/>
              <a:gd name="connsiteX81" fmla="*/ 3045597 w 3149051"/>
              <a:gd name="connsiteY81" fmla="*/ 885512 h 1980122"/>
              <a:gd name="connsiteX82" fmla="*/ 3058946 w 3149051"/>
              <a:gd name="connsiteY82" fmla="*/ 882174 h 1980122"/>
              <a:gd name="connsiteX83" fmla="*/ 3105668 w 3149051"/>
              <a:gd name="connsiteY83" fmla="*/ 898861 h 1980122"/>
              <a:gd name="connsiteX84" fmla="*/ 3149051 w 3149051"/>
              <a:gd name="connsiteY84" fmla="*/ 935570 h 1980122"/>
              <a:gd name="connsiteX85" fmla="*/ 3142377 w 3149051"/>
              <a:gd name="connsiteY85" fmla="*/ 968942 h 1980122"/>
              <a:gd name="connsiteX86" fmla="*/ 3095656 w 3149051"/>
              <a:gd name="connsiteY86" fmla="*/ 975617 h 1980122"/>
              <a:gd name="connsiteX87" fmla="*/ 3085644 w 3149051"/>
              <a:gd name="connsiteY87" fmla="*/ 1039024 h 1980122"/>
              <a:gd name="connsiteX88" fmla="*/ 3078970 w 3149051"/>
              <a:gd name="connsiteY88" fmla="*/ 1052373 h 1980122"/>
              <a:gd name="connsiteX89" fmla="*/ 3032249 w 3149051"/>
              <a:gd name="connsiteY89" fmla="*/ 1029012 h 1980122"/>
              <a:gd name="connsiteX90" fmla="*/ 3012225 w 3149051"/>
              <a:gd name="connsiteY90" fmla="*/ 1002315 h 1980122"/>
              <a:gd name="connsiteX91" fmla="*/ 2965504 w 3149051"/>
              <a:gd name="connsiteY91" fmla="*/ 982291 h 1980122"/>
              <a:gd name="connsiteX92" fmla="*/ 2942143 w 3149051"/>
              <a:gd name="connsiteY92" fmla="*/ 965605 h 1980122"/>
              <a:gd name="connsiteX93" fmla="*/ 2932132 w 3149051"/>
              <a:gd name="connsiteY93" fmla="*/ 922221 h 1980122"/>
              <a:gd name="connsiteX94" fmla="*/ 2905434 w 3149051"/>
              <a:gd name="connsiteY94" fmla="*/ 955593 h 1980122"/>
              <a:gd name="connsiteX95" fmla="*/ 2912108 w 3149051"/>
              <a:gd name="connsiteY95" fmla="*/ 982291 h 1980122"/>
              <a:gd name="connsiteX96" fmla="*/ 2888748 w 3149051"/>
              <a:gd name="connsiteY96" fmla="*/ 1025675 h 1980122"/>
              <a:gd name="connsiteX97" fmla="*/ 2835352 w 3149051"/>
              <a:gd name="connsiteY97" fmla="*/ 1019001 h 1980122"/>
              <a:gd name="connsiteX98" fmla="*/ 2838689 w 3149051"/>
              <a:gd name="connsiteY98" fmla="*/ 1049036 h 1980122"/>
              <a:gd name="connsiteX99" fmla="*/ 2865387 w 3149051"/>
              <a:gd name="connsiteY99" fmla="*/ 1065722 h 1980122"/>
              <a:gd name="connsiteX100" fmla="*/ 2888748 w 3149051"/>
              <a:gd name="connsiteY100" fmla="*/ 1132466 h 1980122"/>
              <a:gd name="connsiteX101" fmla="*/ 2878736 w 3149051"/>
              <a:gd name="connsiteY101" fmla="*/ 1159164 h 1980122"/>
              <a:gd name="connsiteX102" fmla="*/ 2828678 w 3149051"/>
              <a:gd name="connsiteY102" fmla="*/ 1132466 h 1980122"/>
              <a:gd name="connsiteX103" fmla="*/ 2775282 w 3149051"/>
              <a:gd name="connsiteY103" fmla="*/ 1169176 h 1980122"/>
              <a:gd name="connsiteX104" fmla="*/ 2711875 w 3149051"/>
              <a:gd name="connsiteY104" fmla="*/ 1215897 h 1980122"/>
              <a:gd name="connsiteX105" fmla="*/ 2651805 w 3149051"/>
              <a:gd name="connsiteY105" fmla="*/ 1282642 h 1980122"/>
              <a:gd name="connsiteX106" fmla="*/ 2615095 w 3149051"/>
              <a:gd name="connsiteY106" fmla="*/ 1255944 h 1980122"/>
              <a:gd name="connsiteX107" fmla="*/ 2585060 w 3149051"/>
              <a:gd name="connsiteY107" fmla="*/ 1265955 h 1980122"/>
              <a:gd name="connsiteX108" fmla="*/ 2558362 w 3149051"/>
              <a:gd name="connsiteY108" fmla="*/ 1282642 h 1980122"/>
              <a:gd name="connsiteX109" fmla="*/ 2548351 w 3149051"/>
              <a:gd name="connsiteY109" fmla="*/ 1255944 h 1980122"/>
              <a:gd name="connsiteX110" fmla="*/ 2521653 w 3149051"/>
              <a:gd name="connsiteY110" fmla="*/ 1282642 h 1980122"/>
              <a:gd name="connsiteX111" fmla="*/ 2501630 w 3149051"/>
              <a:gd name="connsiteY111" fmla="*/ 1272630 h 1980122"/>
              <a:gd name="connsiteX112" fmla="*/ 2461583 w 3149051"/>
              <a:gd name="connsiteY112" fmla="*/ 1359398 h 1980122"/>
              <a:gd name="connsiteX113" fmla="*/ 2471595 w 3149051"/>
              <a:gd name="connsiteY113" fmla="*/ 1369409 h 1980122"/>
              <a:gd name="connsiteX114" fmla="*/ 2468257 w 3149051"/>
              <a:gd name="connsiteY114" fmla="*/ 1399444 h 1980122"/>
              <a:gd name="connsiteX115" fmla="*/ 2474932 w 3149051"/>
              <a:gd name="connsiteY115" fmla="*/ 1442828 h 1980122"/>
              <a:gd name="connsiteX116" fmla="*/ 2451571 w 3149051"/>
              <a:gd name="connsiteY116" fmla="*/ 1479538 h 1980122"/>
              <a:gd name="connsiteX117" fmla="*/ 2451571 w 3149051"/>
              <a:gd name="connsiteY117" fmla="*/ 1509573 h 1980122"/>
              <a:gd name="connsiteX118" fmla="*/ 2424873 w 3149051"/>
              <a:gd name="connsiteY118" fmla="*/ 1519585 h 1980122"/>
              <a:gd name="connsiteX119" fmla="*/ 2408187 w 3149051"/>
              <a:gd name="connsiteY119" fmla="*/ 1579655 h 1980122"/>
              <a:gd name="connsiteX120" fmla="*/ 2378152 w 3149051"/>
              <a:gd name="connsiteY120" fmla="*/ 1582992 h 1980122"/>
              <a:gd name="connsiteX121" fmla="*/ 2354792 w 3149051"/>
              <a:gd name="connsiteY121" fmla="*/ 1649736 h 1980122"/>
              <a:gd name="connsiteX122" fmla="*/ 2328094 w 3149051"/>
              <a:gd name="connsiteY122" fmla="*/ 1659748 h 1980122"/>
              <a:gd name="connsiteX123" fmla="*/ 2308070 w 3149051"/>
              <a:gd name="connsiteY123" fmla="*/ 1596341 h 1980122"/>
              <a:gd name="connsiteX124" fmla="*/ 2298059 w 3149051"/>
              <a:gd name="connsiteY124" fmla="*/ 1506236 h 1980122"/>
              <a:gd name="connsiteX125" fmla="*/ 2301396 w 3149051"/>
              <a:gd name="connsiteY125" fmla="*/ 1432817 h 1980122"/>
              <a:gd name="connsiteX126" fmla="*/ 2348117 w 3149051"/>
              <a:gd name="connsiteY126" fmla="*/ 1362735 h 1980122"/>
              <a:gd name="connsiteX127" fmla="*/ 2461583 w 3149051"/>
              <a:gd name="connsiteY127" fmla="*/ 1265955 h 1980122"/>
              <a:gd name="connsiteX128" fmla="*/ 2498292 w 3149051"/>
              <a:gd name="connsiteY128" fmla="*/ 1225909 h 1980122"/>
              <a:gd name="connsiteX129" fmla="*/ 2511641 w 3149051"/>
              <a:gd name="connsiteY129" fmla="*/ 1175850 h 1980122"/>
              <a:gd name="connsiteX130" fmla="*/ 2545014 w 3149051"/>
              <a:gd name="connsiteY130" fmla="*/ 1145815 h 1980122"/>
              <a:gd name="connsiteX131" fmla="*/ 2514978 w 3149051"/>
              <a:gd name="connsiteY131" fmla="*/ 1135804 h 1980122"/>
              <a:gd name="connsiteX132" fmla="*/ 2488281 w 3149051"/>
              <a:gd name="connsiteY132" fmla="*/ 1152490 h 1980122"/>
              <a:gd name="connsiteX133" fmla="*/ 2481606 w 3149051"/>
              <a:gd name="connsiteY133" fmla="*/ 1185862 h 1980122"/>
              <a:gd name="connsiteX134" fmla="*/ 2458246 w 3149051"/>
              <a:gd name="connsiteY134" fmla="*/ 1202548 h 1980122"/>
              <a:gd name="connsiteX135" fmla="*/ 2414862 w 3149051"/>
              <a:gd name="connsiteY135" fmla="*/ 1245932 h 1980122"/>
              <a:gd name="connsiteX136" fmla="*/ 2411524 w 3149051"/>
              <a:gd name="connsiteY136" fmla="*/ 1189199 h 1980122"/>
              <a:gd name="connsiteX137" fmla="*/ 2371478 w 3149051"/>
              <a:gd name="connsiteY137" fmla="*/ 1179188 h 1980122"/>
              <a:gd name="connsiteX138" fmla="*/ 2328094 w 3149051"/>
              <a:gd name="connsiteY138" fmla="*/ 1182525 h 1980122"/>
              <a:gd name="connsiteX139" fmla="*/ 2281373 w 3149051"/>
              <a:gd name="connsiteY139" fmla="*/ 1252607 h 1980122"/>
              <a:gd name="connsiteX140" fmla="*/ 2261349 w 3149051"/>
              <a:gd name="connsiteY140" fmla="*/ 1292653 h 1980122"/>
              <a:gd name="connsiteX141" fmla="*/ 2278035 w 3149051"/>
              <a:gd name="connsiteY141" fmla="*/ 1306002 h 1980122"/>
              <a:gd name="connsiteX142" fmla="*/ 2261349 w 3149051"/>
              <a:gd name="connsiteY142" fmla="*/ 1319351 h 1980122"/>
              <a:gd name="connsiteX143" fmla="*/ 2197942 w 3149051"/>
              <a:gd name="connsiteY143" fmla="*/ 1336037 h 1980122"/>
              <a:gd name="connsiteX144" fmla="*/ 2207954 w 3149051"/>
              <a:gd name="connsiteY144" fmla="*/ 1316014 h 1980122"/>
              <a:gd name="connsiteX145" fmla="*/ 2191268 w 3149051"/>
              <a:gd name="connsiteY145" fmla="*/ 1299328 h 1980122"/>
              <a:gd name="connsiteX146" fmla="*/ 2144546 w 3149051"/>
              <a:gd name="connsiteY146" fmla="*/ 1289316 h 1980122"/>
              <a:gd name="connsiteX147" fmla="*/ 2131197 w 3149051"/>
              <a:gd name="connsiteY147" fmla="*/ 1322688 h 1980122"/>
              <a:gd name="connsiteX148" fmla="*/ 2087814 w 3149051"/>
              <a:gd name="connsiteY148" fmla="*/ 1306002 h 1980122"/>
              <a:gd name="connsiteX149" fmla="*/ 2071127 w 3149051"/>
              <a:gd name="connsiteY149" fmla="*/ 1322688 h 1980122"/>
              <a:gd name="connsiteX150" fmla="*/ 2027743 w 3149051"/>
              <a:gd name="connsiteY150" fmla="*/ 1302665 h 1980122"/>
              <a:gd name="connsiteX151" fmla="*/ 1984359 w 3149051"/>
              <a:gd name="connsiteY151" fmla="*/ 1326026 h 1980122"/>
              <a:gd name="connsiteX152" fmla="*/ 1900929 w 3149051"/>
              <a:gd name="connsiteY152" fmla="*/ 1392770 h 1980122"/>
              <a:gd name="connsiteX153" fmla="*/ 1807486 w 3149051"/>
              <a:gd name="connsiteY153" fmla="*/ 1509573 h 1980122"/>
              <a:gd name="connsiteX154" fmla="*/ 1820835 w 3149051"/>
              <a:gd name="connsiteY154" fmla="*/ 1529596 h 1980122"/>
              <a:gd name="connsiteX155" fmla="*/ 1837522 w 3149051"/>
              <a:gd name="connsiteY155" fmla="*/ 1549620 h 1980122"/>
              <a:gd name="connsiteX156" fmla="*/ 1864219 w 3149051"/>
              <a:gd name="connsiteY156" fmla="*/ 1549620 h 1980122"/>
              <a:gd name="connsiteX157" fmla="*/ 1907603 w 3149051"/>
              <a:gd name="connsiteY157" fmla="*/ 1549620 h 1980122"/>
              <a:gd name="connsiteX158" fmla="*/ 1930964 w 3149051"/>
              <a:gd name="connsiteY158" fmla="*/ 1582992 h 1980122"/>
              <a:gd name="connsiteX159" fmla="*/ 1940976 w 3149051"/>
              <a:gd name="connsiteY159" fmla="*/ 1633050 h 1980122"/>
              <a:gd name="connsiteX160" fmla="*/ 1920952 w 3149051"/>
              <a:gd name="connsiteY160" fmla="*/ 1736504 h 1980122"/>
              <a:gd name="connsiteX161" fmla="*/ 1890917 w 3149051"/>
              <a:gd name="connsiteY161" fmla="*/ 1806586 h 1980122"/>
              <a:gd name="connsiteX162" fmla="*/ 1820835 w 3149051"/>
              <a:gd name="connsiteY162" fmla="*/ 1893354 h 1980122"/>
              <a:gd name="connsiteX163" fmla="*/ 1790800 w 3149051"/>
              <a:gd name="connsiteY163" fmla="*/ 1946750 h 1980122"/>
              <a:gd name="connsiteX164" fmla="*/ 1764103 w 3149051"/>
              <a:gd name="connsiteY164" fmla="*/ 1970110 h 1980122"/>
              <a:gd name="connsiteX165" fmla="*/ 1727393 w 3149051"/>
              <a:gd name="connsiteY165" fmla="*/ 1960098 h 1980122"/>
              <a:gd name="connsiteX166" fmla="*/ 1687346 w 3149051"/>
              <a:gd name="connsiteY166" fmla="*/ 1980122 h 1980122"/>
              <a:gd name="connsiteX167" fmla="*/ 1697358 w 3149051"/>
              <a:gd name="connsiteY167" fmla="*/ 1960098 h 1980122"/>
              <a:gd name="connsiteX168" fmla="*/ 1697358 w 3149051"/>
              <a:gd name="connsiteY168" fmla="*/ 1923389 h 1980122"/>
              <a:gd name="connsiteX169" fmla="*/ 1690684 w 3149051"/>
              <a:gd name="connsiteY169" fmla="*/ 1896691 h 1980122"/>
              <a:gd name="connsiteX170" fmla="*/ 1717381 w 3149051"/>
              <a:gd name="connsiteY170" fmla="*/ 1873331 h 1980122"/>
              <a:gd name="connsiteX171" fmla="*/ 1740742 w 3149051"/>
              <a:gd name="connsiteY171" fmla="*/ 1900028 h 1980122"/>
              <a:gd name="connsiteX172" fmla="*/ 1754091 w 3149051"/>
              <a:gd name="connsiteY172" fmla="*/ 1846633 h 1980122"/>
              <a:gd name="connsiteX173" fmla="*/ 1764103 w 3149051"/>
              <a:gd name="connsiteY173" fmla="*/ 1809923 h 1980122"/>
              <a:gd name="connsiteX174" fmla="*/ 1780789 w 3149051"/>
              <a:gd name="connsiteY174" fmla="*/ 1779888 h 1980122"/>
              <a:gd name="connsiteX175" fmla="*/ 1777451 w 3149051"/>
              <a:gd name="connsiteY175" fmla="*/ 1763202 h 1980122"/>
              <a:gd name="connsiteX176" fmla="*/ 1744079 w 3149051"/>
              <a:gd name="connsiteY176" fmla="*/ 1779888 h 1980122"/>
              <a:gd name="connsiteX177" fmla="*/ 1724056 w 3149051"/>
              <a:gd name="connsiteY177" fmla="*/ 1789900 h 1980122"/>
              <a:gd name="connsiteX178" fmla="*/ 1700695 w 3149051"/>
              <a:gd name="connsiteY178" fmla="*/ 1796574 h 1980122"/>
              <a:gd name="connsiteX179" fmla="*/ 1687346 w 3149051"/>
              <a:gd name="connsiteY179" fmla="*/ 1763202 h 1980122"/>
              <a:gd name="connsiteX180" fmla="*/ 1667323 w 3149051"/>
              <a:gd name="connsiteY180" fmla="*/ 1743179 h 1980122"/>
              <a:gd name="connsiteX181" fmla="*/ 1623939 w 3149051"/>
              <a:gd name="connsiteY181" fmla="*/ 1729830 h 1980122"/>
              <a:gd name="connsiteX182" fmla="*/ 1613927 w 3149051"/>
              <a:gd name="connsiteY182" fmla="*/ 1709807 h 1980122"/>
              <a:gd name="connsiteX183" fmla="*/ 1607253 w 3149051"/>
              <a:gd name="connsiteY183" fmla="*/ 1669760 h 1980122"/>
              <a:gd name="connsiteX184" fmla="*/ 1600578 w 3149051"/>
              <a:gd name="connsiteY184" fmla="*/ 1633050 h 1980122"/>
              <a:gd name="connsiteX185" fmla="*/ 1573881 w 3149051"/>
              <a:gd name="connsiteY185" fmla="*/ 1603015 h 1980122"/>
              <a:gd name="connsiteX186" fmla="*/ 1533834 w 3149051"/>
              <a:gd name="connsiteY186" fmla="*/ 1576317 h 1980122"/>
              <a:gd name="connsiteX187" fmla="*/ 1477101 w 3149051"/>
              <a:gd name="connsiteY187" fmla="*/ 1566306 h 1980122"/>
              <a:gd name="connsiteX188" fmla="*/ 1450403 w 3149051"/>
              <a:gd name="connsiteY188" fmla="*/ 1569643 h 1980122"/>
              <a:gd name="connsiteX189" fmla="*/ 1420368 w 3149051"/>
              <a:gd name="connsiteY189" fmla="*/ 1596341 h 1980122"/>
              <a:gd name="connsiteX190" fmla="*/ 1437054 w 3149051"/>
              <a:gd name="connsiteY190" fmla="*/ 1593004 h 1980122"/>
              <a:gd name="connsiteX191" fmla="*/ 1420368 w 3149051"/>
              <a:gd name="connsiteY191" fmla="*/ 1646399 h 1980122"/>
              <a:gd name="connsiteX192" fmla="*/ 1400345 w 3149051"/>
              <a:gd name="connsiteY192" fmla="*/ 1676434 h 1980122"/>
              <a:gd name="connsiteX193" fmla="*/ 1397008 w 3149051"/>
              <a:gd name="connsiteY193" fmla="*/ 1703132 h 1980122"/>
              <a:gd name="connsiteX194" fmla="*/ 1363635 w 3149051"/>
              <a:gd name="connsiteY194" fmla="*/ 1716481 h 1980122"/>
              <a:gd name="connsiteX195" fmla="*/ 1333600 w 3149051"/>
              <a:gd name="connsiteY195" fmla="*/ 1706469 h 1980122"/>
              <a:gd name="connsiteX196" fmla="*/ 1280205 w 3149051"/>
              <a:gd name="connsiteY196" fmla="*/ 1693120 h 1980122"/>
              <a:gd name="connsiteX197" fmla="*/ 1206786 w 3149051"/>
              <a:gd name="connsiteY197" fmla="*/ 1736504 h 1980122"/>
              <a:gd name="connsiteX198" fmla="*/ 1170076 w 3149051"/>
              <a:gd name="connsiteY198" fmla="*/ 1739842 h 1980122"/>
              <a:gd name="connsiteX199" fmla="*/ 1133367 w 3149051"/>
              <a:gd name="connsiteY199" fmla="*/ 1719818 h 1980122"/>
              <a:gd name="connsiteX200" fmla="*/ 1123355 w 3149051"/>
              <a:gd name="connsiteY200" fmla="*/ 1709807 h 1980122"/>
              <a:gd name="connsiteX201" fmla="*/ 1099995 w 3149051"/>
              <a:gd name="connsiteY201" fmla="*/ 1696458 h 1980122"/>
              <a:gd name="connsiteX202" fmla="*/ 1069959 w 3149051"/>
              <a:gd name="connsiteY202" fmla="*/ 1683109 h 1980122"/>
              <a:gd name="connsiteX203" fmla="*/ 1039924 w 3149051"/>
              <a:gd name="connsiteY203" fmla="*/ 1699795 h 1980122"/>
              <a:gd name="connsiteX204" fmla="*/ 1009889 w 3149051"/>
              <a:gd name="connsiteY204" fmla="*/ 1696458 h 1980122"/>
              <a:gd name="connsiteX205" fmla="*/ 996541 w 3149051"/>
              <a:gd name="connsiteY205" fmla="*/ 1689783 h 1980122"/>
              <a:gd name="connsiteX206" fmla="*/ 989866 w 3149051"/>
              <a:gd name="connsiteY206" fmla="*/ 1663085 h 1980122"/>
              <a:gd name="connsiteX207" fmla="*/ 949819 w 3149051"/>
              <a:gd name="connsiteY207" fmla="*/ 1649736 h 1980122"/>
              <a:gd name="connsiteX208" fmla="*/ 916447 w 3149051"/>
              <a:gd name="connsiteY208" fmla="*/ 1633050 h 1980122"/>
              <a:gd name="connsiteX209" fmla="*/ 903098 w 3149051"/>
              <a:gd name="connsiteY209" fmla="*/ 1636388 h 1980122"/>
              <a:gd name="connsiteX210" fmla="*/ 876400 w 3149051"/>
              <a:gd name="connsiteY210" fmla="*/ 1663085 h 1980122"/>
              <a:gd name="connsiteX211" fmla="*/ 883075 w 3149051"/>
              <a:gd name="connsiteY211" fmla="*/ 1683109 h 1980122"/>
              <a:gd name="connsiteX212" fmla="*/ 873063 w 3149051"/>
              <a:gd name="connsiteY212" fmla="*/ 1703132 h 1980122"/>
              <a:gd name="connsiteX213" fmla="*/ 819668 w 3149051"/>
              <a:gd name="connsiteY213" fmla="*/ 1709807 h 1980122"/>
              <a:gd name="connsiteX214" fmla="*/ 792970 w 3149051"/>
              <a:gd name="connsiteY214" fmla="*/ 1693120 h 1980122"/>
              <a:gd name="connsiteX215" fmla="*/ 746249 w 3149051"/>
              <a:gd name="connsiteY215" fmla="*/ 1679771 h 1980122"/>
              <a:gd name="connsiteX216" fmla="*/ 709539 w 3149051"/>
              <a:gd name="connsiteY216" fmla="*/ 1676434 h 1980122"/>
              <a:gd name="connsiteX217" fmla="*/ 672830 w 3149051"/>
              <a:gd name="connsiteY217" fmla="*/ 1696458 h 1980122"/>
              <a:gd name="connsiteX218" fmla="*/ 629446 w 3149051"/>
              <a:gd name="connsiteY218" fmla="*/ 1739842 h 1980122"/>
              <a:gd name="connsiteX219" fmla="*/ 602748 w 3149051"/>
              <a:gd name="connsiteY219" fmla="*/ 1726493 h 1980122"/>
              <a:gd name="connsiteX220" fmla="*/ 572713 w 3149051"/>
              <a:gd name="connsiteY220" fmla="*/ 1726493 h 1980122"/>
              <a:gd name="connsiteX221" fmla="*/ 532666 w 3149051"/>
              <a:gd name="connsiteY221" fmla="*/ 1703132 h 1980122"/>
              <a:gd name="connsiteX222" fmla="*/ 525992 w 3149051"/>
              <a:gd name="connsiteY222" fmla="*/ 1679771 h 1980122"/>
              <a:gd name="connsiteX223" fmla="*/ 482608 w 3149051"/>
              <a:gd name="connsiteY223" fmla="*/ 1679771 h 1980122"/>
              <a:gd name="connsiteX224" fmla="*/ 445898 w 3149051"/>
              <a:gd name="connsiteY224" fmla="*/ 1659748 h 1980122"/>
              <a:gd name="connsiteX225" fmla="*/ 435886 w 3149051"/>
              <a:gd name="connsiteY225" fmla="*/ 1703132 h 1980122"/>
              <a:gd name="connsiteX226" fmla="*/ 402514 w 3149051"/>
              <a:gd name="connsiteY226" fmla="*/ 1596341 h 1980122"/>
              <a:gd name="connsiteX227" fmla="*/ 382491 w 3149051"/>
              <a:gd name="connsiteY227" fmla="*/ 1566306 h 1980122"/>
              <a:gd name="connsiteX228" fmla="*/ 349119 w 3149051"/>
              <a:gd name="connsiteY228" fmla="*/ 1546282 h 1980122"/>
              <a:gd name="connsiteX229" fmla="*/ 345781 w 3149051"/>
              <a:gd name="connsiteY229" fmla="*/ 1526259 h 1980122"/>
              <a:gd name="connsiteX230" fmla="*/ 285711 w 3149051"/>
              <a:gd name="connsiteY230" fmla="*/ 1572980 h 1980122"/>
              <a:gd name="connsiteX231" fmla="*/ 272362 w 3149051"/>
              <a:gd name="connsiteY231" fmla="*/ 1576317 h 1980122"/>
              <a:gd name="connsiteX232" fmla="*/ 272362 w 3149051"/>
              <a:gd name="connsiteY232" fmla="*/ 1556294 h 1980122"/>
              <a:gd name="connsiteX233" fmla="*/ 259014 w 3149051"/>
              <a:gd name="connsiteY233" fmla="*/ 1542945 h 1980122"/>
              <a:gd name="connsiteX234" fmla="*/ 245665 w 3149051"/>
              <a:gd name="connsiteY234" fmla="*/ 1559631 h 1980122"/>
              <a:gd name="connsiteX235" fmla="*/ 242327 w 3149051"/>
              <a:gd name="connsiteY235" fmla="*/ 1542945 h 1980122"/>
              <a:gd name="connsiteX236" fmla="*/ 212292 w 3149051"/>
              <a:gd name="connsiteY236" fmla="*/ 1542945 h 1980122"/>
              <a:gd name="connsiteX237" fmla="*/ 225641 w 3149051"/>
              <a:gd name="connsiteY237" fmla="*/ 1529596 h 1980122"/>
              <a:gd name="connsiteX238" fmla="*/ 205618 w 3149051"/>
              <a:gd name="connsiteY238" fmla="*/ 1502898 h 1980122"/>
              <a:gd name="connsiteX239" fmla="*/ 185595 w 3149051"/>
              <a:gd name="connsiteY239" fmla="*/ 1492887 h 1980122"/>
              <a:gd name="connsiteX240" fmla="*/ 165571 w 3149051"/>
              <a:gd name="connsiteY240" fmla="*/ 1482875 h 1980122"/>
              <a:gd name="connsiteX241" fmla="*/ 138873 w 3149051"/>
              <a:gd name="connsiteY241" fmla="*/ 1506236 h 1980122"/>
              <a:gd name="connsiteX242" fmla="*/ 102164 w 3149051"/>
              <a:gd name="connsiteY242" fmla="*/ 1506236 h 1980122"/>
              <a:gd name="connsiteX243" fmla="*/ 58305 w 3149051"/>
              <a:gd name="connsiteY243" fmla="*/ 1532153 h 1980122"/>
              <a:gd name="connsiteX244" fmla="*/ 0 w 3149051"/>
              <a:gd name="connsiteY244" fmla="*/ 1190651 h 1980122"/>
              <a:gd name="connsiteX245" fmla="*/ 126748 w 3149051"/>
              <a:gd name="connsiteY245" fmla="*/ 801352 h 1980122"/>
              <a:gd name="connsiteX246" fmla="*/ 123029 w 3149051"/>
              <a:gd name="connsiteY246" fmla="*/ 784617 h 1980122"/>
              <a:gd name="connsiteX247" fmla="*/ 152222 w 3149051"/>
              <a:gd name="connsiteY247" fmla="*/ 812093 h 1980122"/>
              <a:gd name="connsiteX248" fmla="*/ 185595 w 3149051"/>
              <a:gd name="connsiteY248" fmla="*/ 758697 h 1980122"/>
              <a:gd name="connsiteX249" fmla="*/ 155559 w 3149051"/>
              <a:gd name="connsiteY249" fmla="*/ 772046 h 1980122"/>
              <a:gd name="connsiteX250" fmla="*/ 138873 w 3149051"/>
              <a:gd name="connsiteY250" fmla="*/ 725325 h 1980122"/>
              <a:gd name="connsiteX251" fmla="*/ 118850 w 3149051"/>
              <a:gd name="connsiteY251" fmla="*/ 701964 h 1980122"/>
              <a:gd name="connsiteX252" fmla="*/ 128862 w 3149051"/>
              <a:gd name="connsiteY252" fmla="*/ 655243 h 1980122"/>
              <a:gd name="connsiteX253" fmla="*/ 118850 w 3149051"/>
              <a:gd name="connsiteY253" fmla="*/ 618534 h 1980122"/>
              <a:gd name="connsiteX254" fmla="*/ 162234 w 3149051"/>
              <a:gd name="connsiteY254" fmla="*/ 565138 h 1980122"/>
              <a:gd name="connsiteX255" fmla="*/ 152222 w 3149051"/>
              <a:gd name="connsiteY255" fmla="*/ 518417 h 1980122"/>
              <a:gd name="connsiteX256" fmla="*/ 168908 w 3149051"/>
              <a:gd name="connsiteY256" fmla="*/ 461684 h 1980122"/>
              <a:gd name="connsiteX257" fmla="*/ 262351 w 3149051"/>
              <a:gd name="connsiteY257" fmla="*/ 471696 h 1980122"/>
              <a:gd name="connsiteX258" fmla="*/ 238990 w 3149051"/>
              <a:gd name="connsiteY258" fmla="*/ 565138 h 1980122"/>
              <a:gd name="connsiteX259" fmla="*/ 242327 w 3149051"/>
              <a:gd name="connsiteY259" fmla="*/ 625208 h 1980122"/>
              <a:gd name="connsiteX260" fmla="*/ 252339 w 3149051"/>
              <a:gd name="connsiteY260" fmla="*/ 705301 h 1980122"/>
              <a:gd name="connsiteX261" fmla="*/ 255676 w 3149051"/>
              <a:gd name="connsiteY261" fmla="*/ 755360 h 1980122"/>
              <a:gd name="connsiteX262" fmla="*/ 265688 w 3149051"/>
              <a:gd name="connsiteY262" fmla="*/ 772046 h 1980122"/>
              <a:gd name="connsiteX263" fmla="*/ 259014 w 3149051"/>
              <a:gd name="connsiteY263" fmla="*/ 805418 h 1980122"/>
              <a:gd name="connsiteX264" fmla="*/ 245665 w 3149051"/>
              <a:gd name="connsiteY264" fmla="*/ 848802 h 1980122"/>
              <a:gd name="connsiteX265" fmla="*/ 212292 w 3149051"/>
              <a:gd name="connsiteY265" fmla="*/ 912209 h 1980122"/>
              <a:gd name="connsiteX266" fmla="*/ 145548 w 3149051"/>
              <a:gd name="connsiteY266" fmla="*/ 915547 h 1980122"/>
              <a:gd name="connsiteX267" fmla="*/ 235653 w 3149051"/>
              <a:gd name="connsiteY267" fmla="*/ 952256 h 1980122"/>
              <a:gd name="connsiteX268" fmla="*/ 275700 w 3149051"/>
              <a:gd name="connsiteY268" fmla="*/ 895523 h 1980122"/>
              <a:gd name="connsiteX269" fmla="*/ 315746 w 3149051"/>
              <a:gd name="connsiteY269" fmla="*/ 838790 h 1980122"/>
              <a:gd name="connsiteX270" fmla="*/ 302397 w 3149051"/>
              <a:gd name="connsiteY270" fmla="*/ 795407 h 1980122"/>
              <a:gd name="connsiteX271" fmla="*/ 332432 w 3149051"/>
              <a:gd name="connsiteY271" fmla="*/ 752023 h 1980122"/>
              <a:gd name="connsiteX272" fmla="*/ 362468 w 3149051"/>
              <a:gd name="connsiteY272" fmla="*/ 788732 h 1980122"/>
              <a:gd name="connsiteX273" fmla="*/ 362468 w 3149051"/>
              <a:gd name="connsiteY273" fmla="*/ 828779 h 1980122"/>
              <a:gd name="connsiteX274" fmla="*/ 382491 w 3149051"/>
              <a:gd name="connsiteY274" fmla="*/ 868826 h 1980122"/>
              <a:gd name="connsiteX275" fmla="*/ 412526 w 3149051"/>
              <a:gd name="connsiteY275" fmla="*/ 862151 h 1980122"/>
              <a:gd name="connsiteX276" fmla="*/ 392503 w 3149051"/>
              <a:gd name="connsiteY276" fmla="*/ 842128 h 1980122"/>
              <a:gd name="connsiteX277" fmla="*/ 395840 w 3149051"/>
              <a:gd name="connsiteY277" fmla="*/ 808755 h 1980122"/>
              <a:gd name="connsiteX278" fmla="*/ 379154 w 3149051"/>
              <a:gd name="connsiteY278" fmla="*/ 765371 h 1980122"/>
              <a:gd name="connsiteX279" fmla="*/ 359130 w 3149051"/>
              <a:gd name="connsiteY279" fmla="*/ 742011 h 1980122"/>
              <a:gd name="connsiteX280" fmla="*/ 322421 w 3149051"/>
              <a:gd name="connsiteY280" fmla="*/ 735336 h 1980122"/>
              <a:gd name="connsiteX281" fmla="*/ 292386 w 3149051"/>
              <a:gd name="connsiteY281" fmla="*/ 728662 h 1980122"/>
              <a:gd name="connsiteX282" fmla="*/ 279037 w 3149051"/>
              <a:gd name="connsiteY282" fmla="*/ 695290 h 1980122"/>
              <a:gd name="connsiteX283" fmla="*/ 295723 w 3149051"/>
              <a:gd name="connsiteY283" fmla="*/ 645231 h 1980122"/>
              <a:gd name="connsiteX284" fmla="*/ 295723 w 3149051"/>
              <a:gd name="connsiteY284" fmla="*/ 611859 h 1980122"/>
              <a:gd name="connsiteX285" fmla="*/ 275700 w 3149051"/>
              <a:gd name="connsiteY285" fmla="*/ 565138 h 1980122"/>
              <a:gd name="connsiteX286" fmla="*/ 299060 w 3149051"/>
              <a:gd name="connsiteY286" fmla="*/ 535103 h 1980122"/>
              <a:gd name="connsiteX287" fmla="*/ 309072 w 3149051"/>
              <a:gd name="connsiteY287" fmla="*/ 465021 h 1980122"/>
              <a:gd name="connsiteX288" fmla="*/ 315746 w 3149051"/>
              <a:gd name="connsiteY288" fmla="*/ 551789 h 1980122"/>
              <a:gd name="connsiteX289" fmla="*/ 319084 w 3149051"/>
              <a:gd name="connsiteY289" fmla="*/ 595173 h 1980122"/>
              <a:gd name="connsiteX290" fmla="*/ 335770 w 3149051"/>
              <a:gd name="connsiteY290" fmla="*/ 595173 h 1980122"/>
              <a:gd name="connsiteX291" fmla="*/ 395840 w 3149051"/>
              <a:gd name="connsiteY291" fmla="*/ 618534 h 1980122"/>
              <a:gd name="connsiteX292" fmla="*/ 395840 w 3149051"/>
              <a:gd name="connsiteY292" fmla="*/ 598510 h 1980122"/>
              <a:gd name="connsiteX293" fmla="*/ 365805 w 3149051"/>
              <a:gd name="connsiteY293" fmla="*/ 588498 h 1980122"/>
              <a:gd name="connsiteX294" fmla="*/ 339107 w 3149051"/>
              <a:gd name="connsiteY294" fmla="*/ 538440 h 1980122"/>
              <a:gd name="connsiteX295" fmla="*/ 379154 w 3149051"/>
              <a:gd name="connsiteY295" fmla="*/ 558463 h 1980122"/>
              <a:gd name="connsiteX296" fmla="*/ 379154 w 3149051"/>
              <a:gd name="connsiteY296" fmla="*/ 511742 h 1980122"/>
              <a:gd name="connsiteX297" fmla="*/ 419200 w 3149051"/>
              <a:gd name="connsiteY297" fmla="*/ 515080 h 1980122"/>
              <a:gd name="connsiteX298" fmla="*/ 465922 w 3149051"/>
              <a:gd name="connsiteY298" fmla="*/ 551789 h 1980122"/>
              <a:gd name="connsiteX299" fmla="*/ 489282 w 3149051"/>
              <a:gd name="connsiteY299" fmla="*/ 545115 h 1980122"/>
              <a:gd name="connsiteX300" fmla="*/ 499294 w 3149051"/>
              <a:gd name="connsiteY300" fmla="*/ 585161 h 1980122"/>
              <a:gd name="connsiteX301" fmla="*/ 495957 w 3149051"/>
              <a:gd name="connsiteY301" fmla="*/ 615196 h 1980122"/>
              <a:gd name="connsiteX302" fmla="*/ 522654 w 3149051"/>
              <a:gd name="connsiteY302" fmla="*/ 648569 h 1980122"/>
              <a:gd name="connsiteX303" fmla="*/ 532666 w 3149051"/>
              <a:gd name="connsiteY303" fmla="*/ 618534 h 1980122"/>
              <a:gd name="connsiteX304" fmla="*/ 522654 w 3149051"/>
              <a:gd name="connsiteY304" fmla="*/ 568475 h 1980122"/>
              <a:gd name="connsiteX305" fmla="*/ 512643 w 3149051"/>
              <a:gd name="connsiteY305" fmla="*/ 545115 h 1980122"/>
              <a:gd name="connsiteX306" fmla="*/ 495957 w 3149051"/>
              <a:gd name="connsiteY306" fmla="*/ 515080 h 1980122"/>
              <a:gd name="connsiteX307" fmla="*/ 455910 w 3149051"/>
              <a:gd name="connsiteY307" fmla="*/ 491719 h 1980122"/>
              <a:gd name="connsiteX308" fmla="*/ 459247 w 3149051"/>
              <a:gd name="connsiteY308" fmla="*/ 404951 h 1980122"/>
              <a:gd name="connsiteX309" fmla="*/ 505968 w 3149051"/>
              <a:gd name="connsiteY309" fmla="*/ 398277 h 1980122"/>
              <a:gd name="connsiteX310" fmla="*/ 556027 w 3149051"/>
              <a:gd name="connsiteY310" fmla="*/ 391602 h 1980122"/>
              <a:gd name="connsiteX311" fmla="*/ 596073 w 3149051"/>
              <a:gd name="connsiteY311" fmla="*/ 381590 h 1980122"/>
              <a:gd name="connsiteX312" fmla="*/ 596073 w 3149051"/>
              <a:gd name="connsiteY312" fmla="*/ 401614 h 1980122"/>
              <a:gd name="connsiteX313" fmla="*/ 619434 w 3149051"/>
              <a:gd name="connsiteY313" fmla="*/ 398277 h 1980122"/>
              <a:gd name="connsiteX314" fmla="*/ 619434 w 3149051"/>
              <a:gd name="connsiteY314" fmla="*/ 368242 h 1980122"/>
              <a:gd name="connsiteX315" fmla="*/ 586062 w 3149051"/>
              <a:gd name="connsiteY315" fmla="*/ 334869 h 1980122"/>
              <a:gd name="connsiteX316" fmla="*/ 602748 w 3149051"/>
              <a:gd name="connsiteY316" fmla="*/ 308171 h 1980122"/>
              <a:gd name="connsiteX317" fmla="*/ 666154 w 3149051"/>
              <a:gd name="connsiteY317" fmla="*/ 224740 h 1980122"/>
              <a:gd name="connsiteX318" fmla="*/ 776284 w 3149051"/>
              <a:gd name="connsiteY318" fmla="*/ 198044 h 1980122"/>
              <a:gd name="connsiteX319" fmla="*/ 752923 w 3149051"/>
              <a:gd name="connsiteY319" fmla="*/ 168009 h 1980122"/>
              <a:gd name="connsiteX320" fmla="*/ 823005 w 3149051"/>
              <a:gd name="connsiteY320" fmla="*/ 164671 h 1980122"/>
              <a:gd name="connsiteX321" fmla="*/ 843027 w 3149051"/>
              <a:gd name="connsiteY321" fmla="*/ 191369 h 1980122"/>
              <a:gd name="connsiteX322" fmla="*/ 906436 w 3149051"/>
              <a:gd name="connsiteY322" fmla="*/ 168009 h 1980122"/>
              <a:gd name="connsiteX323" fmla="*/ 919784 w 3149051"/>
              <a:gd name="connsiteY323" fmla="*/ 121287 h 1980122"/>
              <a:gd name="connsiteX324" fmla="*/ 976518 w 3149051"/>
              <a:gd name="connsiteY324" fmla="*/ 134636 h 1980122"/>
              <a:gd name="connsiteX325" fmla="*/ 956493 w 3149051"/>
              <a:gd name="connsiteY325" fmla="*/ 81242 h 1980122"/>
              <a:gd name="connsiteX326" fmla="*/ 973179 w 3149051"/>
              <a:gd name="connsiteY326" fmla="*/ 41195 h 1980122"/>
              <a:gd name="connsiteX327" fmla="*/ 1015145 w 3149051"/>
              <a:gd name="connsiteY327" fmla="*/ 3067 h 198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3149051" h="1980122">
                <a:moveTo>
                  <a:pt x="1047538" y="0"/>
                </a:moveTo>
                <a:cubicBezTo>
                  <a:pt x="1046586" y="32386"/>
                  <a:pt x="1065635" y="-952"/>
                  <a:pt x="1064683" y="31434"/>
                </a:cubicBezTo>
                <a:lnTo>
                  <a:pt x="1033251" y="60008"/>
                </a:lnTo>
                <a:lnTo>
                  <a:pt x="1093257" y="65725"/>
                </a:lnTo>
                <a:lnTo>
                  <a:pt x="1098972" y="82869"/>
                </a:lnTo>
                <a:lnTo>
                  <a:pt x="1090401" y="137160"/>
                </a:lnTo>
                <a:lnTo>
                  <a:pt x="1156123" y="105729"/>
                </a:lnTo>
                <a:lnTo>
                  <a:pt x="1230418" y="105729"/>
                </a:lnTo>
                <a:lnTo>
                  <a:pt x="1264708" y="174309"/>
                </a:lnTo>
                <a:lnTo>
                  <a:pt x="1267565" y="248603"/>
                </a:lnTo>
                <a:lnTo>
                  <a:pt x="1193437" y="318183"/>
                </a:lnTo>
                <a:lnTo>
                  <a:pt x="1133367" y="388265"/>
                </a:lnTo>
                <a:lnTo>
                  <a:pt x="1073297" y="444998"/>
                </a:lnTo>
                <a:lnTo>
                  <a:pt x="1126692" y="434986"/>
                </a:lnTo>
                <a:lnTo>
                  <a:pt x="1183425" y="414963"/>
                </a:lnTo>
                <a:lnTo>
                  <a:pt x="1193437" y="388265"/>
                </a:lnTo>
                <a:lnTo>
                  <a:pt x="1163402" y="391602"/>
                </a:lnTo>
                <a:lnTo>
                  <a:pt x="1183425" y="361567"/>
                </a:lnTo>
                <a:lnTo>
                  <a:pt x="1220135" y="388265"/>
                </a:lnTo>
                <a:lnTo>
                  <a:pt x="1253507" y="391602"/>
                </a:lnTo>
                <a:lnTo>
                  <a:pt x="1253507" y="421637"/>
                </a:lnTo>
                <a:lnTo>
                  <a:pt x="1270193" y="408288"/>
                </a:lnTo>
                <a:lnTo>
                  <a:pt x="1296891" y="391602"/>
                </a:lnTo>
                <a:lnTo>
                  <a:pt x="1346949" y="401614"/>
                </a:lnTo>
                <a:lnTo>
                  <a:pt x="1383659" y="404951"/>
                </a:lnTo>
                <a:lnTo>
                  <a:pt x="1410357" y="444998"/>
                </a:lnTo>
                <a:lnTo>
                  <a:pt x="1453741" y="458347"/>
                </a:lnTo>
                <a:lnTo>
                  <a:pt x="1490450" y="451672"/>
                </a:lnTo>
                <a:lnTo>
                  <a:pt x="1513811" y="475033"/>
                </a:lnTo>
                <a:lnTo>
                  <a:pt x="1517148" y="455009"/>
                </a:lnTo>
                <a:lnTo>
                  <a:pt x="1507136" y="431649"/>
                </a:lnTo>
                <a:lnTo>
                  <a:pt x="1523822" y="391602"/>
                </a:lnTo>
                <a:lnTo>
                  <a:pt x="1587230" y="418300"/>
                </a:lnTo>
                <a:lnTo>
                  <a:pt x="1580555" y="488382"/>
                </a:lnTo>
                <a:lnTo>
                  <a:pt x="1583892" y="521754"/>
                </a:lnTo>
                <a:lnTo>
                  <a:pt x="1607253" y="505068"/>
                </a:lnTo>
                <a:lnTo>
                  <a:pt x="1690684" y="641894"/>
                </a:lnTo>
                <a:lnTo>
                  <a:pt x="1707370" y="621871"/>
                </a:lnTo>
                <a:lnTo>
                  <a:pt x="1740742" y="538440"/>
                </a:lnTo>
                <a:lnTo>
                  <a:pt x="1774114" y="578487"/>
                </a:lnTo>
                <a:lnTo>
                  <a:pt x="1804149" y="568475"/>
                </a:lnTo>
                <a:lnTo>
                  <a:pt x="1870894" y="578487"/>
                </a:lnTo>
                <a:lnTo>
                  <a:pt x="1887580" y="565138"/>
                </a:lnTo>
                <a:lnTo>
                  <a:pt x="1907603" y="581824"/>
                </a:lnTo>
                <a:lnTo>
                  <a:pt x="1900929" y="531766"/>
                </a:lnTo>
                <a:lnTo>
                  <a:pt x="1924289" y="511742"/>
                </a:lnTo>
                <a:lnTo>
                  <a:pt x="1880905" y="501731"/>
                </a:lnTo>
                <a:lnTo>
                  <a:pt x="1930964" y="491719"/>
                </a:lnTo>
                <a:lnTo>
                  <a:pt x="1950987" y="468358"/>
                </a:lnTo>
                <a:lnTo>
                  <a:pt x="2004383" y="471696"/>
                </a:lnTo>
                <a:lnTo>
                  <a:pt x="2074465" y="501731"/>
                </a:lnTo>
                <a:lnTo>
                  <a:pt x="2054441" y="505068"/>
                </a:lnTo>
                <a:lnTo>
                  <a:pt x="2057778" y="555126"/>
                </a:lnTo>
                <a:lnTo>
                  <a:pt x="2107837" y="508405"/>
                </a:lnTo>
                <a:lnTo>
                  <a:pt x="2137872" y="511742"/>
                </a:lnTo>
                <a:lnTo>
                  <a:pt x="2151221" y="531766"/>
                </a:lnTo>
                <a:lnTo>
                  <a:pt x="2137872" y="538440"/>
                </a:lnTo>
                <a:lnTo>
                  <a:pt x="2181256" y="585161"/>
                </a:lnTo>
                <a:lnTo>
                  <a:pt x="2214628" y="608522"/>
                </a:lnTo>
                <a:lnTo>
                  <a:pt x="2341443" y="601847"/>
                </a:lnTo>
                <a:lnTo>
                  <a:pt x="2404850" y="658580"/>
                </a:lnTo>
                <a:lnTo>
                  <a:pt x="2404850" y="695290"/>
                </a:lnTo>
                <a:lnTo>
                  <a:pt x="2434885" y="718650"/>
                </a:lnTo>
                <a:lnTo>
                  <a:pt x="2494955" y="711976"/>
                </a:lnTo>
                <a:lnTo>
                  <a:pt x="2578386" y="725325"/>
                </a:lnTo>
                <a:lnTo>
                  <a:pt x="2588397" y="711976"/>
                </a:lnTo>
                <a:lnTo>
                  <a:pt x="2605084" y="685278"/>
                </a:lnTo>
                <a:lnTo>
                  <a:pt x="2641793" y="698627"/>
                </a:lnTo>
                <a:lnTo>
                  <a:pt x="2615095" y="718650"/>
                </a:lnTo>
                <a:lnTo>
                  <a:pt x="2615095" y="738674"/>
                </a:lnTo>
                <a:lnTo>
                  <a:pt x="2645130" y="765371"/>
                </a:lnTo>
                <a:lnTo>
                  <a:pt x="2675165" y="742011"/>
                </a:lnTo>
                <a:lnTo>
                  <a:pt x="2668491" y="715313"/>
                </a:lnTo>
                <a:lnTo>
                  <a:pt x="2658479" y="675266"/>
                </a:lnTo>
                <a:lnTo>
                  <a:pt x="2721886" y="691953"/>
                </a:lnTo>
                <a:lnTo>
                  <a:pt x="2801980" y="698627"/>
                </a:lnTo>
                <a:lnTo>
                  <a:pt x="2855376" y="718650"/>
                </a:lnTo>
                <a:lnTo>
                  <a:pt x="2955492" y="795407"/>
                </a:lnTo>
                <a:lnTo>
                  <a:pt x="3012225" y="858814"/>
                </a:lnTo>
                <a:lnTo>
                  <a:pt x="3025574" y="912209"/>
                </a:lnTo>
                <a:lnTo>
                  <a:pt x="3045597" y="918884"/>
                </a:lnTo>
                <a:lnTo>
                  <a:pt x="3045597" y="885512"/>
                </a:lnTo>
                <a:lnTo>
                  <a:pt x="3058946" y="882174"/>
                </a:lnTo>
                <a:lnTo>
                  <a:pt x="3105668" y="898861"/>
                </a:lnTo>
                <a:lnTo>
                  <a:pt x="3149051" y="935570"/>
                </a:lnTo>
                <a:lnTo>
                  <a:pt x="3142377" y="968942"/>
                </a:lnTo>
                <a:lnTo>
                  <a:pt x="3095656" y="975617"/>
                </a:lnTo>
                <a:lnTo>
                  <a:pt x="3085644" y="1039024"/>
                </a:lnTo>
                <a:lnTo>
                  <a:pt x="3078970" y="1052373"/>
                </a:lnTo>
                <a:lnTo>
                  <a:pt x="3032249" y="1029012"/>
                </a:lnTo>
                <a:lnTo>
                  <a:pt x="3012225" y="1002315"/>
                </a:lnTo>
                <a:lnTo>
                  <a:pt x="2965504" y="982291"/>
                </a:lnTo>
                <a:lnTo>
                  <a:pt x="2942143" y="965605"/>
                </a:lnTo>
                <a:lnTo>
                  <a:pt x="2932132" y="922221"/>
                </a:lnTo>
                <a:lnTo>
                  <a:pt x="2905434" y="955593"/>
                </a:lnTo>
                <a:lnTo>
                  <a:pt x="2912108" y="982291"/>
                </a:lnTo>
                <a:lnTo>
                  <a:pt x="2888748" y="1025675"/>
                </a:lnTo>
                <a:lnTo>
                  <a:pt x="2835352" y="1019001"/>
                </a:lnTo>
                <a:lnTo>
                  <a:pt x="2838689" y="1049036"/>
                </a:lnTo>
                <a:lnTo>
                  <a:pt x="2865387" y="1065722"/>
                </a:lnTo>
                <a:lnTo>
                  <a:pt x="2888748" y="1132466"/>
                </a:lnTo>
                <a:lnTo>
                  <a:pt x="2878736" y="1159164"/>
                </a:lnTo>
                <a:lnTo>
                  <a:pt x="2828678" y="1132466"/>
                </a:lnTo>
                <a:lnTo>
                  <a:pt x="2775282" y="1169176"/>
                </a:lnTo>
                <a:lnTo>
                  <a:pt x="2711875" y="1215897"/>
                </a:lnTo>
                <a:lnTo>
                  <a:pt x="2651805" y="1282642"/>
                </a:lnTo>
                <a:lnTo>
                  <a:pt x="2615095" y="1255944"/>
                </a:lnTo>
                <a:lnTo>
                  <a:pt x="2585060" y="1265955"/>
                </a:lnTo>
                <a:lnTo>
                  <a:pt x="2558362" y="1282642"/>
                </a:lnTo>
                <a:lnTo>
                  <a:pt x="2548351" y="1255944"/>
                </a:lnTo>
                <a:lnTo>
                  <a:pt x="2521653" y="1282642"/>
                </a:lnTo>
                <a:lnTo>
                  <a:pt x="2501630" y="1272630"/>
                </a:lnTo>
                <a:lnTo>
                  <a:pt x="2461583" y="1359398"/>
                </a:lnTo>
                <a:lnTo>
                  <a:pt x="2471595" y="1369409"/>
                </a:lnTo>
                <a:lnTo>
                  <a:pt x="2468257" y="1399444"/>
                </a:lnTo>
                <a:lnTo>
                  <a:pt x="2474932" y="1442828"/>
                </a:lnTo>
                <a:lnTo>
                  <a:pt x="2451571" y="1479538"/>
                </a:lnTo>
                <a:lnTo>
                  <a:pt x="2451571" y="1509573"/>
                </a:lnTo>
                <a:lnTo>
                  <a:pt x="2424873" y="1519585"/>
                </a:lnTo>
                <a:lnTo>
                  <a:pt x="2408187" y="1579655"/>
                </a:lnTo>
                <a:lnTo>
                  <a:pt x="2378152" y="1582992"/>
                </a:lnTo>
                <a:lnTo>
                  <a:pt x="2354792" y="1649736"/>
                </a:lnTo>
                <a:lnTo>
                  <a:pt x="2328094" y="1659748"/>
                </a:lnTo>
                <a:lnTo>
                  <a:pt x="2308070" y="1596341"/>
                </a:lnTo>
                <a:lnTo>
                  <a:pt x="2298059" y="1506236"/>
                </a:lnTo>
                <a:lnTo>
                  <a:pt x="2301396" y="1432817"/>
                </a:lnTo>
                <a:lnTo>
                  <a:pt x="2348117" y="1362735"/>
                </a:lnTo>
                <a:lnTo>
                  <a:pt x="2461583" y="1265955"/>
                </a:lnTo>
                <a:lnTo>
                  <a:pt x="2498292" y="1225909"/>
                </a:lnTo>
                <a:lnTo>
                  <a:pt x="2511641" y="1175850"/>
                </a:lnTo>
                <a:lnTo>
                  <a:pt x="2545014" y="1145815"/>
                </a:lnTo>
                <a:lnTo>
                  <a:pt x="2514978" y="1135804"/>
                </a:lnTo>
                <a:lnTo>
                  <a:pt x="2488281" y="1152490"/>
                </a:lnTo>
                <a:lnTo>
                  <a:pt x="2481606" y="1185862"/>
                </a:lnTo>
                <a:lnTo>
                  <a:pt x="2458246" y="1202548"/>
                </a:lnTo>
                <a:lnTo>
                  <a:pt x="2414862" y="1245932"/>
                </a:lnTo>
                <a:lnTo>
                  <a:pt x="2411524" y="1189199"/>
                </a:lnTo>
                <a:lnTo>
                  <a:pt x="2371478" y="1179188"/>
                </a:lnTo>
                <a:lnTo>
                  <a:pt x="2328094" y="1182525"/>
                </a:lnTo>
                <a:lnTo>
                  <a:pt x="2281373" y="1252607"/>
                </a:lnTo>
                <a:lnTo>
                  <a:pt x="2261349" y="1292653"/>
                </a:lnTo>
                <a:lnTo>
                  <a:pt x="2278035" y="1306002"/>
                </a:lnTo>
                <a:lnTo>
                  <a:pt x="2261349" y="1319351"/>
                </a:lnTo>
                <a:lnTo>
                  <a:pt x="2197942" y="1336037"/>
                </a:lnTo>
                <a:lnTo>
                  <a:pt x="2207954" y="1316014"/>
                </a:lnTo>
                <a:lnTo>
                  <a:pt x="2191268" y="1299328"/>
                </a:lnTo>
                <a:lnTo>
                  <a:pt x="2144546" y="1289316"/>
                </a:lnTo>
                <a:lnTo>
                  <a:pt x="2131197" y="1322688"/>
                </a:lnTo>
                <a:lnTo>
                  <a:pt x="2087814" y="1306002"/>
                </a:lnTo>
                <a:lnTo>
                  <a:pt x="2071127" y="1322688"/>
                </a:lnTo>
                <a:lnTo>
                  <a:pt x="2027743" y="1302665"/>
                </a:lnTo>
                <a:lnTo>
                  <a:pt x="1984359" y="1326026"/>
                </a:lnTo>
                <a:lnTo>
                  <a:pt x="1900929" y="1392770"/>
                </a:lnTo>
                <a:lnTo>
                  <a:pt x="1807486" y="1509573"/>
                </a:lnTo>
                <a:lnTo>
                  <a:pt x="1820835" y="1529596"/>
                </a:lnTo>
                <a:lnTo>
                  <a:pt x="1837522" y="1549620"/>
                </a:lnTo>
                <a:lnTo>
                  <a:pt x="1864219" y="1549620"/>
                </a:lnTo>
                <a:lnTo>
                  <a:pt x="1907603" y="1549620"/>
                </a:lnTo>
                <a:lnTo>
                  <a:pt x="1930964" y="1582992"/>
                </a:lnTo>
                <a:lnTo>
                  <a:pt x="1940976" y="1633050"/>
                </a:lnTo>
                <a:lnTo>
                  <a:pt x="1920952" y="1736504"/>
                </a:lnTo>
                <a:lnTo>
                  <a:pt x="1890917" y="1806586"/>
                </a:lnTo>
                <a:lnTo>
                  <a:pt x="1820835" y="1893354"/>
                </a:lnTo>
                <a:lnTo>
                  <a:pt x="1790800" y="1946750"/>
                </a:lnTo>
                <a:lnTo>
                  <a:pt x="1764103" y="1970110"/>
                </a:lnTo>
                <a:lnTo>
                  <a:pt x="1727393" y="1960098"/>
                </a:lnTo>
                <a:lnTo>
                  <a:pt x="1687346" y="1980122"/>
                </a:lnTo>
                <a:lnTo>
                  <a:pt x="1697358" y="1960098"/>
                </a:lnTo>
                <a:lnTo>
                  <a:pt x="1697358" y="1923389"/>
                </a:lnTo>
                <a:lnTo>
                  <a:pt x="1690684" y="1896691"/>
                </a:lnTo>
                <a:lnTo>
                  <a:pt x="1717381" y="1873331"/>
                </a:lnTo>
                <a:lnTo>
                  <a:pt x="1740742" y="1900028"/>
                </a:lnTo>
                <a:lnTo>
                  <a:pt x="1754091" y="1846633"/>
                </a:lnTo>
                <a:lnTo>
                  <a:pt x="1764103" y="1809923"/>
                </a:lnTo>
                <a:lnTo>
                  <a:pt x="1780789" y="1779888"/>
                </a:lnTo>
                <a:lnTo>
                  <a:pt x="1777451" y="1763202"/>
                </a:lnTo>
                <a:lnTo>
                  <a:pt x="1744079" y="1779888"/>
                </a:lnTo>
                <a:lnTo>
                  <a:pt x="1724056" y="1789900"/>
                </a:lnTo>
                <a:lnTo>
                  <a:pt x="1700695" y="1796574"/>
                </a:lnTo>
                <a:lnTo>
                  <a:pt x="1687346" y="1763202"/>
                </a:lnTo>
                <a:lnTo>
                  <a:pt x="1667323" y="1743179"/>
                </a:lnTo>
                <a:lnTo>
                  <a:pt x="1623939" y="1729830"/>
                </a:lnTo>
                <a:lnTo>
                  <a:pt x="1613927" y="1709807"/>
                </a:lnTo>
                <a:lnTo>
                  <a:pt x="1607253" y="1669760"/>
                </a:lnTo>
                <a:lnTo>
                  <a:pt x="1600578" y="1633050"/>
                </a:lnTo>
                <a:lnTo>
                  <a:pt x="1573881" y="1603015"/>
                </a:lnTo>
                <a:lnTo>
                  <a:pt x="1533834" y="1576317"/>
                </a:lnTo>
                <a:lnTo>
                  <a:pt x="1477101" y="1566306"/>
                </a:lnTo>
                <a:lnTo>
                  <a:pt x="1450403" y="1569643"/>
                </a:lnTo>
                <a:lnTo>
                  <a:pt x="1420368" y="1596341"/>
                </a:lnTo>
                <a:lnTo>
                  <a:pt x="1437054" y="1593004"/>
                </a:lnTo>
                <a:lnTo>
                  <a:pt x="1420368" y="1646399"/>
                </a:lnTo>
                <a:lnTo>
                  <a:pt x="1400345" y="1676434"/>
                </a:lnTo>
                <a:lnTo>
                  <a:pt x="1397008" y="1703132"/>
                </a:lnTo>
                <a:lnTo>
                  <a:pt x="1363635" y="1716481"/>
                </a:lnTo>
                <a:lnTo>
                  <a:pt x="1333600" y="1706469"/>
                </a:lnTo>
                <a:lnTo>
                  <a:pt x="1280205" y="1693120"/>
                </a:lnTo>
                <a:lnTo>
                  <a:pt x="1206786" y="1736504"/>
                </a:lnTo>
                <a:lnTo>
                  <a:pt x="1170076" y="1739842"/>
                </a:lnTo>
                <a:lnTo>
                  <a:pt x="1133367" y="1719818"/>
                </a:lnTo>
                <a:lnTo>
                  <a:pt x="1123355" y="1709807"/>
                </a:lnTo>
                <a:lnTo>
                  <a:pt x="1099995" y="1696458"/>
                </a:lnTo>
                <a:lnTo>
                  <a:pt x="1069959" y="1683109"/>
                </a:lnTo>
                <a:lnTo>
                  <a:pt x="1039924" y="1699795"/>
                </a:lnTo>
                <a:lnTo>
                  <a:pt x="1009889" y="1696458"/>
                </a:lnTo>
                <a:lnTo>
                  <a:pt x="996541" y="1689783"/>
                </a:lnTo>
                <a:lnTo>
                  <a:pt x="989866" y="1663085"/>
                </a:lnTo>
                <a:lnTo>
                  <a:pt x="949819" y="1649736"/>
                </a:lnTo>
                <a:lnTo>
                  <a:pt x="916447" y="1633050"/>
                </a:lnTo>
                <a:lnTo>
                  <a:pt x="903098" y="1636388"/>
                </a:lnTo>
                <a:lnTo>
                  <a:pt x="876400" y="1663085"/>
                </a:lnTo>
                <a:lnTo>
                  <a:pt x="883075" y="1683109"/>
                </a:lnTo>
                <a:lnTo>
                  <a:pt x="873063" y="1703132"/>
                </a:lnTo>
                <a:lnTo>
                  <a:pt x="819668" y="1709807"/>
                </a:lnTo>
                <a:lnTo>
                  <a:pt x="792970" y="1693120"/>
                </a:lnTo>
                <a:lnTo>
                  <a:pt x="746249" y="1679771"/>
                </a:lnTo>
                <a:lnTo>
                  <a:pt x="709539" y="1676434"/>
                </a:lnTo>
                <a:lnTo>
                  <a:pt x="672830" y="1696458"/>
                </a:lnTo>
                <a:lnTo>
                  <a:pt x="629446" y="1739842"/>
                </a:lnTo>
                <a:lnTo>
                  <a:pt x="602748" y="1726493"/>
                </a:lnTo>
                <a:lnTo>
                  <a:pt x="572713" y="1726493"/>
                </a:lnTo>
                <a:lnTo>
                  <a:pt x="532666" y="1703132"/>
                </a:lnTo>
                <a:lnTo>
                  <a:pt x="525992" y="1679771"/>
                </a:lnTo>
                <a:lnTo>
                  <a:pt x="482608" y="1679771"/>
                </a:lnTo>
                <a:lnTo>
                  <a:pt x="445898" y="1659748"/>
                </a:lnTo>
                <a:lnTo>
                  <a:pt x="435886" y="1703132"/>
                </a:lnTo>
                <a:lnTo>
                  <a:pt x="402514" y="1596341"/>
                </a:lnTo>
                <a:lnTo>
                  <a:pt x="382491" y="1566306"/>
                </a:lnTo>
                <a:lnTo>
                  <a:pt x="349119" y="1546282"/>
                </a:lnTo>
                <a:lnTo>
                  <a:pt x="345781" y="1526259"/>
                </a:lnTo>
                <a:lnTo>
                  <a:pt x="285711" y="1572980"/>
                </a:lnTo>
                <a:lnTo>
                  <a:pt x="272362" y="1576317"/>
                </a:lnTo>
                <a:lnTo>
                  <a:pt x="272362" y="1556294"/>
                </a:lnTo>
                <a:lnTo>
                  <a:pt x="259014" y="1542945"/>
                </a:lnTo>
                <a:lnTo>
                  <a:pt x="245665" y="1559631"/>
                </a:lnTo>
                <a:lnTo>
                  <a:pt x="242327" y="1542945"/>
                </a:lnTo>
                <a:lnTo>
                  <a:pt x="212292" y="1542945"/>
                </a:lnTo>
                <a:lnTo>
                  <a:pt x="225641" y="1529596"/>
                </a:lnTo>
                <a:lnTo>
                  <a:pt x="205618" y="1502898"/>
                </a:lnTo>
                <a:lnTo>
                  <a:pt x="185595" y="1492887"/>
                </a:lnTo>
                <a:lnTo>
                  <a:pt x="165571" y="1482875"/>
                </a:lnTo>
                <a:lnTo>
                  <a:pt x="138873" y="1506236"/>
                </a:lnTo>
                <a:lnTo>
                  <a:pt x="102164" y="1506236"/>
                </a:lnTo>
                <a:lnTo>
                  <a:pt x="58305" y="1532153"/>
                </a:lnTo>
                <a:lnTo>
                  <a:pt x="0" y="1190651"/>
                </a:lnTo>
                <a:lnTo>
                  <a:pt x="126748" y="801352"/>
                </a:lnTo>
                <a:lnTo>
                  <a:pt x="123029" y="784617"/>
                </a:lnTo>
                <a:lnTo>
                  <a:pt x="152222" y="812093"/>
                </a:lnTo>
                <a:lnTo>
                  <a:pt x="185595" y="758697"/>
                </a:lnTo>
                <a:lnTo>
                  <a:pt x="155559" y="772046"/>
                </a:lnTo>
                <a:lnTo>
                  <a:pt x="138873" y="725325"/>
                </a:lnTo>
                <a:lnTo>
                  <a:pt x="118850" y="701964"/>
                </a:lnTo>
                <a:lnTo>
                  <a:pt x="128862" y="655243"/>
                </a:lnTo>
                <a:lnTo>
                  <a:pt x="118850" y="618534"/>
                </a:lnTo>
                <a:lnTo>
                  <a:pt x="162234" y="565138"/>
                </a:lnTo>
                <a:lnTo>
                  <a:pt x="152222" y="518417"/>
                </a:lnTo>
                <a:lnTo>
                  <a:pt x="168908" y="461684"/>
                </a:lnTo>
                <a:lnTo>
                  <a:pt x="262351" y="471696"/>
                </a:lnTo>
                <a:lnTo>
                  <a:pt x="238990" y="565138"/>
                </a:lnTo>
                <a:lnTo>
                  <a:pt x="242327" y="625208"/>
                </a:lnTo>
                <a:lnTo>
                  <a:pt x="252339" y="705301"/>
                </a:lnTo>
                <a:lnTo>
                  <a:pt x="255676" y="755360"/>
                </a:lnTo>
                <a:lnTo>
                  <a:pt x="265688" y="772046"/>
                </a:lnTo>
                <a:lnTo>
                  <a:pt x="259014" y="805418"/>
                </a:lnTo>
                <a:lnTo>
                  <a:pt x="245665" y="848802"/>
                </a:lnTo>
                <a:lnTo>
                  <a:pt x="212292" y="912209"/>
                </a:lnTo>
                <a:lnTo>
                  <a:pt x="145548" y="915547"/>
                </a:lnTo>
                <a:lnTo>
                  <a:pt x="235653" y="952256"/>
                </a:lnTo>
                <a:lnTo>
                  <a:pt x="275700" y="895523"/>
                </a:lnTo>
                <a:lnTo>
                  <a:pt x="315746" y="838790"/>
                </a:lnTo>
                <a:lnTo>
                  <a:pt x="302397" y="795407"/>
                </a:lnTo>
                <a:lnTo>
                  <a:pt x="332432" y="752023"/>
                </a:lnTo>
                <a:lnTo>
                  <a:pt x="362468" y="788732"/>
                </a:lnTo>
                <a:lnTo>
                  <a:pt x="362468" y="828779"/>
                </a:lnTo>
                <a:lnTo>
                  <a:pt x="382491" y="868826"/>
                </a:lnTo>
                <a:lnTo>
                  <a:pt x="412526" y="862151"/>
                </a:lnTo>
                <a:lnTo>
                  <a:pt x="392503" y="842128"/>
                </a:lnTo>
                <a:lnTo>
                  <a:pt x="395840" y="808755"/>
                </a:lnTo>
                <a:lnTo>
                  <a:pt x="379154" y="765371"/>
                </a:lnTo>
                <a:lnTo>
                  <a:pt x="359130" y="742011"/>
                </a:lnTo>
                <a:lnTo>
                  <a:pt x="322421" y="735336"/>
                </a:lnTo>
                <a:lnTo>
                  <a:pt x="292386" y="728662"/>
                </a:lnTo>
                <a:lnTo>
                  <a:pt x="279037" y="695290"/>
                </a:lnTo>
                <a:lnTo>
                  <a:pt x="295723" y="645231"/>
                </a:lnTo>
                <a:lnTo>
                  <a:pt x="295723" y="611859"/>
                </a:lnTo>
                <a:lnTo>
                  <a:pt x="275700" y="565138"/>
                </a:lnTo>
                <a:lnTo>
                  <a:pt x="299060" y="535103"/>
                </a:lnTo>
                <a:lnTo>
                  <a:pt x="309072" y="465021"/>
                </a:lnTo>
                <a:lnTo>
                  <a:pt x="315746" y="551789"/>
                </a:lnTo>
                <a:lnTo>
                  <a:pt x="319084" y="595173"/>
                </a:lnTo>
                <a:lnTo>
                  <a:pt x="335770" y="595173"/>
                </a:lnTo>
                <a:lnTo>
                  <a:pt x="395840" y="618534"/>
                </a:lnTo>
                <a:lnTo>
                  <a:pt x="395840" y="598510"/>
                </a:lnTo>
                <a:lnTo>
                  <a:pt x="365805" y="588498"/>
                </a:lnTo>
                <a:lnTo>
                  <a:pt x="339107" y="538440"/>
                </a:lnTo>
                <a:lnTo>
                  <a:pt x="379154" y="558463"/>
                </a:lnTo>
                <a:lnTo>
                  <a:pt x="379154" y="511742"/>
                </a:lnTo>
                <a:lnTo>
                  <a:pt x="419200" y="515080"/>
                </a:lnTo>
                <a:lnTo>
                  <a:pt x="465922" y="551789"/>
                </a:lnTo>
                <a:lnTo>
                  <a:pt x="489282" y="545115"/>
                </a:lnTo>
                <a:lnTo>
                  <a:pt x="499294" y="585161"/>
                </a:lnTo>
                <a:lnTo>
                  <a:pt x="495957" y="615196"/>
                </a:lnTo>
                <a:lnTo>
                  <a:pt x="522654" y="648569"/>
                </a:lnTo>
                <a:lnTo>
                  <a:pt x="532666" y="618534"/>
                </a:lnTo>
                <a:lnTo>
                  <a:pt x="522654" y="568475"/>
                </a:lnTo>
                <a:lnTo>
                  <a:pt x="512643" y="545115"/>
                </a:lnTo>
                <a:lnTo>
                  <a:pt x="495957" y="515080"/>
                </a:lnTo>
                <a:lnTo>
                  <a:pt x="455910" y="491719"/>
                </a:lnTo>
                <a:lnTo>
                  <a:pt x="459247" y="404951"/>
                </a:lnTo>
                <a:lnTo>
                  <a:pt x="505968" y="398277"/>
                </a:lnTo>
                <a:lnTo>
                  <a:pt x="556027" y="391602"/>
                </a:lnTo>
                <a:lnTo>
                  <a:pt x="596073" y="381590"/>
                </a:lnTo>
                <a:lnTo>
                  <a:pt x="596073" y="401614"/>
                </a:lnTo>
                <a:lnTo>
                  <a:pt x="619434" y="398277"/>
                </a:lnTo>
                <a:lnTo>
                  <a:pt x="619434" y="368242"/>
                </a:lnTo>
                <a:lnTo>
                  <a:pt x="586062" y="334869"/>
                </a:lnTo>
                <a:lnTo>
                  <a:pt x="602748" y="308171"/>
                </a:lnTo>
                <a:lnTo>
                  <a:pt x="666154" y="224740"/>
                </a:lnTo>
                <a:lnTo>
                  <a:pt x="776284" y="198044"/>
                </a:lnTo>
                <a:lnTo>
                  <a:pt x="752923" y="168009"/>
                </a:lnTo>
                <a:lnTo>
                  <a:pt x="823005" y="164671"/>
                </a:lnTo>
                <a:lnTo>
                  <a:pt x="843027" y="191369"/>
                </a:lnTo>
                <a:lnTo>
                  <a:pt x="906436" y="168009"/>
                </a:lnTo>
                <a:lnTo>
                  <a:pt x="919784" y="121287"/>
                </a:lnTo>
                <a:lnTo>
                  <a:pt x="976518" y="134636"/>
                </a:lnTo>
                <a:cubicBezTo>
                  <a:pt x="976518" y="114613"/>
                  <a:pt x="956493" y="101265"/>
                  <a:pt x="956493" y="81242"/>
                </a:cubicBezTo>
                <a:lnTo>
                  <a:pt x="973179" y="41195"/>
                </a:lnTo>
                <a:lnTo>
                  <a:pt x="1015145" y="306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Freeform: Shape 257"/>
          <p:cNvSpPr/>
          <p:nvPr/>
        </p:nvSpPr>
        <p:spPr bwMode="auto">
          <a:xfrm>
            <a:off x="9241790" y="4067175"/>
            <a:ext cx="215900" cy="178435"/>
          </a:xfrm>
          <a:custGeom>
            <a:avLst/>
            <a:gdLst>
              <a:gd name="connsiteX0" fmla="*/ 2238 w 216097"/>
              <a:gd name="connsiteY0" fmla="*/ 0 h 178367"/>
              <a:gd name="connsiteX1" fmla="*/ 63697 w 216097"/>
              <a:gd name="connsiteY1" fmla="*/ 30730 h 178367"/>
              <a:gd name="connsiteX2" fmla="*/ 104178 w 216097"/>
              <a:gd name="connsiteY2" fmla="*/ 64067 h 178367"/>
              <a:gd name="connsiteX3" fmla="*/ 216097 w 216097"/>
              <a:gd name="connsiteY3" fmla="*/ 178367 h 178367"/>
              <a:gd name="connsiteX4" fmla="*/ 156566 w 216097"/>
              <a:gd name="connsiteY4" fmla="*/ 168842 h 178367"/>
              <a:gd name="connsiteX5" fmla="*/ 106560 w 216097"/>
              <a:gd name="connsiteY5" fmla="*/ 135505 h 178367"/>
              <a:gd name="connsiteX6" fmla="*/ 73222 w 216097"/>
              <a:gd name="connsiteY6" fmla="*/ 145030 h 178367"/>
              <a:gd name="connsiteX7" fmla="*/ 47028 w 216097"/>
              <a:gd name="connsiteY7" fmla="*/ 173605 h 178367"/>
              <a:gd name="connsiteX8" fmla="*/ 16072 w 216097"/>
              <a:gd name="connsiteY8" fmla="*/ 159317 h 178367"/>
              <a:gd name="connsiteX9" fmla="*/ 0 w 216097"/>
              <a:gd name="connsiteY9" fmla="*/ 152174 h 1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97" h="178367">
                <a:moveTo>
                  <a:pt x="2238" y="0"/>
                </a:moveTo>
                <a:lnTo>
                  <a:pt x="63697" y="30730"/>
                </a:lnTo>
                <a:lnTo>
                  <a:pt x="104178" y="64067"/>
                </a:lnTo>
                <a:lnTo>
                  <a:pt x="216097" y="178367"/>
                </a:lnTo>
                <a:lnTo>
                  <a:pt x="156566" y="168842"/>
                </a:lnTo>
                <a:lnTo>
                  <a:pt x="106560" y="135505"/>
                </a:lnTo>
                <a:lnTo>
                  <a:pt x="73222" y="145030"/>
                </a:lnTo>
                <a:lnTo>
                  <a:pt x="47028" y="173605"/>
                </a:lnTo>
                <a:lnTo>
                  <a:pt x="16072" y="159317"/>
                </a:lnTo>
                <a:lnTo>
                  <a:pt x="0" y="152174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347" name="Group 346"/>
          <p:cNvGrpSpPr/>
          <p:nvPr/>
        </p:nvGrpSpPr>
        <p:grpSpPr>
          <a:xfrm>
            <a:off x="2079625" y="288925"/>
            <a:ext cx="3601720" cy="3138805"/>
            <a:chOff x="2596" y="946"/>
            <a:chExt cx="8118" cy="7191"/>
          </a:xfrm>
        </p:grpSpPr>
        <p:sp>
          <p:nvSpPr>
            <p:cNvPr id="348" name="Oval 37"/>
            <p:cNvSpPr/>
            <p:nvPr/>
          </p:nvSpPr>
          <p:spPr>
            <a:xfrm rot="17880000">
              <a:off x="4891" y="1549"/>
              <a:ext cx="3717" cy="60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49" name="Group 348"/>
            <p:cNvGrpSpPr/>
            <p:nvPr/>
          </p:nvGrpSpPr>
          <p:grpSpPr>
            <a:xfrm rot="0">
              <a:off x="7820" y="3083"/>
              <a:ext cx="2894" cy="2944"/>
              <a:chOff x="7820" y="3083"/>
              <a:chExt cx="2894" cy="2944"/>
            </a:xfrm>
          </p:grpSpPr>
          <p:sp>
            <p:nvSpPr>
              <p:cNvPr id="35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6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9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0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1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 rot="0">
              <a:off x="2596" y="3005"/>
              <a:ext cx="2894" cy="2944"/>
              <a:chOff x="7820" y="3083"/>
              <a:chExt cx="2894" cy="2944"/>
            </a:xfrm>
          </p:grpSpPr>
          <p:sp>
            <p:nvSpPr>
              <p:cNvPr id="39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9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0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1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2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3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4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5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6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7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8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9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0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1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2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3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5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6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7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8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9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0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1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2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 rot="0">
              <a:off x="4585" y="946"/>
              <a:ext cx="2894" cy="2944"/>
              <a:chOff x="7820" y="3083"/>
              <a:chExt cx="2894" cy="2944"/>
            </a:xfrm>
          </p:grpSpPr>
          <p:sp>
            <p:nvSpPr>
              <p:cNvPr id="43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4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8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9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0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1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2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3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4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5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6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0">
              <a:off x="5578" y="5193"/>
              <a:ext cx="2894" cy="2944"/>
              <a:chOff x="7820" y="3083"/>
              <a:chExt cx="2894" cy="2944"/>
            </a:xfrm>
          </p:grpSpPr>
          <p:sp>
            <p:nvSpPr>
              <p:cNvPr id="468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9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0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1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2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3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4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5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6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7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8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9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0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1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2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3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4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5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6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7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8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9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90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1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2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3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4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5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6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7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8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9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0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1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2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3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4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180340" y="307340"/>
            <a:ext cx="10327005" cy="5600700"/>
            <a:chOff x="284" y="484"/>
            <a:chExt cx="16263" cy="8820"/>
          </a:xfrm>
        </p:grpSpPr>
        <p:grpSp>
          <p:nvGrpSpPr>
            <p:cNvPr id="93" name="Group 92"/>
            <p:cNvGrpSpPr/>
            <p:nvPr/>
          </p:nvGrpSpPr>
          <p:grpSpPr>
            <a:xfrm>
              <a:off x="2725" y="484"/>
              <a:ext cx="13186" cy="2362"/>
              <a:chOff x="2725" y="484"/>
              <a:chExt cx="13186" cy="23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377" y="1970"/>
                <a:ext cx="1794" cy="681"/>
                <a:chOff x="2829" y="5587"/>
                <a:chExt cx="1794" cy="68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795" y="1294"/>
                <a:ext cx="1794" cy="681"/>
                <a:chOff x="2829" y="5587"/>
                <a:chExt cx="1794" cy="68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65" y="1143"/>
                <a:ext cx="1794" cy="681"/>
                <a:chOff x="2829" y="5587"/>
                <a:chExt cx="1794" cy="68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314" y="2165"/>
                <a:ext cx="1794" cy="681"/>
                <a:chOff x="2829" y="5587"/>
                <a:chExt cx="1794" cy="681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284" y="4123"/>
              <a:ext cx="7887" cy="1436"/>
              <a:chOff x="-193" y="4918"/>
              <a:chExt cx="13186" cy="24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8660" y="4123"/>
              <a:ext cx="7887" cy="1436"/>
              <a:chOff x="-193" y="4918"/>
              <a:chExt cx="13186" cy="240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9" name="Straight Connector 88"/>
            <p:cNvCxnSpPr>
              <a:stCxn id="21" idx="2"/>
              <a:endCxn id="39" idx="1"/>
            </p:cNvCxnSpPr>
            <p:nvPr/>
          </p:nvCxnSpPr>
          <p:spPr>
            <a:xfrm flipH="1">
              <a:off x="284" y="2335"/>
              <a:ext cx="5093" cy="32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" idx="6"/>
              <a:endCxn id="39" idx="3"/>
            </p:cNvCxnSpPr>
            <p:nvPr/>
          </p:nvCxnSpPr>
          <p:spPr>
            <a:xfrm>
              <a:off x="7172" y="2335"/>
              <a:ext cx="999" cy="22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37" idx="2"/>
              <a:endCxn id="65" idx="1"/>
            </p:cNvCxnSpPr>
            <p:nvPr/>
          </p:nvCxnSpPr>
          <p:spPr>
            <a:xfrm flipH="1">
              <a:off x="8660" y="2530"/>
              <a:ext cx="654" cy="30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7" idx="6"/>
              <a:endCxn id="65" idx="3"/>
            </p:cNvCxnSpPr>
            <p:nvPr/>
          </p:nvCxnSpPr>
          <p:spPr>
            <a:xfrm>
              <a:off x="11109" y="2530"/>
              <a:ext cx="5438" cy="20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1870" y="6953"/>
              <a:ext cx="13186" cy="2351"/>
              <a:chOff x="2538" y="1796"/>
              <a:chExt cx="13186" cy="2351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2538" y="2137"/>
                <a:ext cx="13186" cy="2010"/>
              </a:xfrm>
              <a:custGeom>
                <a:avLst/>
                <a:gdLst>
                  <a:gd name="connisteX0" fmla="*/ 2000885 w 8373110"/>
                  <a:gd name="connsiteY0" fmla="*/ 183515 h 1276350"/>
                  <a:gd name="connisteX1" fmla="*/ 0 w 8373110"/>
                  <a:gd name="connsiteY1" fmla="*/ 1276350 h 1276350"/>
                  <a:gd name="connisteX2" fmla="*/ 6533515 w 8373110"/>
                  <a:gd name="connsiteY2" fmla="*/ 1276350 h 1276350"/>
                  <a:gd name="connisteX3" fmla="*/ 8373110 w 8373110"/>
                  <a:gd name="connsiteY3" fmla="*/ 292100 h 1276350"/>
                  <a:gd name="connisteX4" fmla="*/ 1817370 w 8373110"/>
                  <a:gd name="connsiteY4" fmla="*/ 292100 h 1276350"/>
                  <a:gd name="connisteX5" fmla="*/ 2292985 w 8373110"/>
                  <a:gd name="connsiteY5" fmla="*/ 32385 h 1276350"/>
                  <a:gd name="connisteX6" fmla="*/ 2357755 w 8373110"/>
                  <a:gd name="connsiteY6" fmla="*/ 0 h 12763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8373110" h="1276350">
                    <a:moveTo>
                      <a:pt x="2000885" y="183515"/>
                    </a:moveTo>
                    <a:lnTo>
                      <a:pt x="0" y="1276350"/>
                    </a:lnTo>
                    <a:lnTo>
                      <a:pt x="6533515" y="1276350"/>
                    </a:lnTo>
                    <a:lnTo>
                      <a:pt x="8373110" y="292100"/>
                    </a:lnTo>
                    <a:lnTo>
                      <a:pt x="1817370" y="292100"/>
                    </a:lnTo>
                    <a:lnTo>
                      <a:pt x="2292985" y="32385"/>
                    </a:lnTo>
                    <a:lnTo>
                      <a:pt x="23577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03" y="1796"/>
                <a:ext cx="2300" cy="7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123" y="7958"/>
              <a:ext cx="6711" cy="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01" y="7809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03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789" y="77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266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391" y="81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979" y="87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041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8822" y="886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574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85" y="872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990" y="8384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>
              <a:stCxn id="61" idx="2"/>
              <a:endCxn id="96" idx="1"/>
            </p:cNvCxnSpPr>
            <p:nvPr/>
          </p:nvCxnSpPr>
          <p:spPr>
            <a:xfrm flipH="1">
              <a:off x="1870" y="5370"/>
              <a:ext cx="2355" cy="39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61" idx="6"/>
              <a:endCxn id="96" idx="3"/>
            </p:cNvCxnSpPr>
            <p:nvPr/>
          </p:nvCxnSpPr>
          <p:spPr>
            <a:xfrm>
              <a:off x="5299" y="5370"/>
              <a:ext cx="9757" cy="2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979920" y="2766060"/>
            <a:ext cx="1234440" cy="1170940"/>
            <a:chOff x="3138054" y="935874"/>
            <a:chExt cx="5120640" cy="4723707"/>
          </a:xfrm>
        </p:grpSpPr>
        <p:sp>
          <p:nvSpPr>
            <p:cNvPr id="135" name="Oval 134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Presentation</Application>
  <PresentationFormat>宽屏</PresentationFormat>
  <Paragraphs>145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HAORAN</cp:lastModifiedBy>
  <cp:revision>159</cp:revision>
  <dcterms:created xsi:type="dcterms:W3CDTF">2018-10-22T12:34:00Z</dcterms:created>
  <dcterms:modified xsi:type="dcterms:W3CDTF">2019-01-13T02:43:26Z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