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78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6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1A1F69-CA44-284E-83EB-049B024EC1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1A292C-9DB3-6941-BF0D-7F00ED469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83158-32C5-754D-8895-28522427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of the Future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E783C-1041-404C-B041-97C9B595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4200" cy="4943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Serverless supercomputing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Currently, Massive supercomputing resources confined to big systems experts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Enabling serverless on HPC allows researchers from non-CS disciplines to chop large, complex workflows into simple function-tasks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program, easy to scale, hard to break the entire machine</a:t>
            </a:r>
          </a:p>
          <a:p>
            <a:pPr lvl="1"/>
            <a:r>
              <a:rPr lang="en-US" dirty="0"/>
              <a:t>The serverless back-end can and should handle resource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59167-55FB-9546-8B24-AD11B6CB3ADB}"/>
              </a:ext>
            </a:extLst>
          </p:cNvPr>
          <p:cNvSpPr txBox="1"/>
          <p:nvPr/>
        </p:nvSpPr>
        <p:spPr>
          <a:xfrm>
            <a:off x="8996856" y="630621"/>
            <a:ext cx="315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Tyler J. </a:t>
            </a:r>
            <a:r>
              <a:rPr lang="en-US" dirty="0" err="1"/>
              <a:t>Skluzacek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750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{D0F31097-5820-504B-9079-BF166344FAAC}tf10001073</Template>
  <TotalTime>12</TotalTime>
  <Words>68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Serverless of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of the Future</dc:title>
  <dc:creator>Tyler Skluzacek</dc:creator>
  <cp:lastModifiedBy>Tyler Skluzacek</cp:lastModifiedBy>
  <cp:revision>2</cp:revision>
  <dcterms:created xsi:type="dcterms:W3CDTF">2019-12-10T00:20:42Z</dcterms:created>
  <dcterms:modified xsi:type="dcterms:W3CDTF">2019-12-10T00:33:02Z</dcterms:modified>
</cp:coreProperties>
</file>