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605591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bg>
      <p:bgPr>
        <a:solidFill>
          <a:srgbClr val="F6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"/>
          <p:cNvSpPr/>
          <p:nvPr/>
        </p:nvSpPr>
        <p:spPr>
          <a:xfrm>
            <a:off x="3037794" y="1707069"/>
            <a:ext cx="18308412" cy="1001802"/>
          </a:xfrm>
          <a:prstGeom prst="rect">
            <a:avLst/>
          </a:prstGeom>
          <a:solidFill>
            <a:srgbClr val="002935"/>
          </a:solidFill>
          <a:ln w="12700">
            <a:miter lim="400000"/>
          </a:ln>
        </p:spPr>
        <p:txBody>
          <a:bodyPr lIns="53578" tIns="53578" rIns="53578" bIns="53578" anchor="ctr"/>
          <a:lstStyle/>
          <a:p>
            <a:pPr>
              <a:defRPr b="0" sz="28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" name="Title"/>
          <p:cNvSpPr txBox="1"/>
          <p:nvPr>
            <p:ph type="body" sz="quarter" idx="13"/>
          </p:nvPr>
        </p:nvSpPr>
        <p:spPr>
          <a:xfrm>
            <a:off x="4249607" y="3433421"/>
            <a:ext cx="15884786" cy="1129484"/>
          </a:xfrm>
          <a:prstGeom prst="rect">
            <a:avLst/>
          </a:prstGeom>
        </p:spPr>
        <p:txBody>
          <a:bodyPr lIns="53578" tIns="53578" rIns="53578" bIns="53578" anchor="t"/>
          <a:lstStyle>
            <a:lvl1pPr marL="0" indent="0" defTabSz="747593">
              <a:spcBef>
                <a:spcPts val="0"/>
              </a:spcBef>
              <a:buClrTx/>
              <a:buSzTx/>
              <a:buNone/>
              <a:defRPr sz="6552">
                <a:solidFill>
                  <a:srgbClr val="00293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19" name="Subhead"/>
          <p:cNvSpPr txBox="1"/>
          <p:nvPr>
            <p:ph type="body" sz="quarter" idx="14"/>
          </p:nvPr>
        </p:nvSpPr>
        <p:spPr>
          <a:xfrm>
            <a:off x="4249607" y="4349962"/>
            <a:ext cx="2542814" cy="602457"/>
          </a:xfrm>
          <a:prstGeom prst="rect">
            <a:avLst/>
          </a:prstGeom>
        </p:spPr>
        <p:txBody>
          <a:bodyPr wrap="none" lIns="53578" tIns="53578" rIns="53578" bIns="53578" anchor="t">
            <a:sp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cap="all" spc="320" sz="3200">
                <a:solidFill>
                  <a:srgbClr val="81CBB5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Subhead</a:t>
            </a:r>
          </a:p>
        </p:txBody>
      </p:sp>
      <p:pic>
        <p:nvPicPr>
          <p:cNvPr id="120" name="stackery-horizontal-teal-w.png" descr="stackery-horizontal-teal-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0604" y="1924618"/>
            <a:ext cx="3077254" cy="56670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lide Number"/>
          <p:cNvSpPr txBox="1"/>
          <p:nvPr>
            <p:ph type="sldNum" sz="quarter" idx="2"/>
          </p:nvPr>
        </p:nvSpPr>
        <p:spPr>
          <a:xfrm>
            <a:off x="12001398" y="11519297"/>
            <a:ext cx="374060" cy="379926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bg>
      <p:bgPr>
        <a:solidFill>
          <a:srgbClr val="F6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"/>
          <p:cNvSpPr/>
          <p:nvPr/>
        </p:nvSpPr>
        <p:spPr>
          <a:xfrm>
            <a:off x="-13608" y="-9907"/>
            <a:ext cx="24411215" cy="1335735"/>
          </a:xfrm>
          <a:prstGeom prst="rect">
            <a:avLst/>
          </a:prstGeom>
          <a:solidFill>
            <a:srgbClr val="00293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Title"/>
          <p:cNvSpPr txBox="1"/>
          <p:nvPr>
            <p:ph type="body" sz="quarter" idx="13"/>
          </p:nvPr>
        </p:nvSpPr>
        <p:spPr>
          <a:xfrm>
            <a:off x="1602143" y="2291894"/>
            <a:ext cx="21179714" cy="150597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7500">
                <a:solidFill>
                  <a:srgbClr val="00293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30" name="Subhead"/>
          <p:cNvSpPr txBox="1"/>
          <p:nvPr>
            <p:ph type="body" sz="quarter" idx="14"/>
          </p:nvPr>
        </p:nvSpPr>
        <p:spPr>
          <a:xfrm>
            <a:off x="1602143" y="3513950"/>
            <a:ext cx="2729967" cy="676276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cap="all" spc="340" sz="3400">
                <a:solidFill>
                  <a:srgbClr val="81CBB5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Subhead</a:t>
            </a:r>
          </a:p>
        </p:txBody>
      </p:sp>
      <p:pic>
        <p:nvPicPr>
          <p:cNvPr id="131" name="stackery-horizontal-teal-w.png" descr="stackery-horizontal-teal-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473" y="280158"/>
            <a:ext cx="4103005" cy="75560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325070" y="946546"/>
            <a:ext cx="13722210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898481"/>
            <a:ext cx="7500939" cy="115550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buClrTx/>
              <a:defRPr sz="3800"/>
            </a:lvl1pPr>
            <a:lvl2pPr marL="808264" indent="-465364">
              <a:spcBef>
                <a:spcPts val="4500"/>
              </a:spcBef>
              <a:buClrTx/>
              <a:defRPr sz="3800"/>
            </a:lvl2pPr>
            <a:lvl3pPr marL="1151164" indent="-465364">
              <a:spcBef>
                <a:spcPts val="4500"/>
              </a:spcBef>
              <a:buClrTx/>
              <a:defRPr sz="3800"/>
            </a:lvl3pPr>
            <a:lvl4pPr marL="1494064" indent="-465364">
              <a:spcBef>
                <a:spcPts val="4500"/>
              </a:spcBef>
              <a:buClrTx/>
              <a:defRPr sz="3800"/>
            </a:lvl4pPr>
            <a:lvl5pPr marL="1836964" indent="-465364">
              <a:spcBef>
                <a:spcPts val="4500"/>
              </a:spcBef>
              <a:buClrTx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513468" y="6983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513468" y="892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reater Acceptance Of Serverless For (Almost) All Applications…"/>
          <p:cNvSpPr txBox="1"/>
          <p:nvPr/>
        </p:nvSpPr>
        <p:spPr>
          <a:xfrm>
            <a:off x="1602143" y="3500908"/>
            <a:ext cx="21179714" cy="8588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algn="l">
              <a:defRPr b="0" sz="7200">
                <a:solidFill>
                  <a:srgbClr val="00293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t>Greater Acceptance Of Serverless For (Almost) All Applications</a:t>
            </a:r>
            <a:br/>
          </a:p>
          <a:p>
            <a:pPr algn="l">
              <a:defRPr b="0" sz="7200">
                <a:solidFill>
                  <a:srgbClr val="00293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t>Resolving “Niggles” Preventing Adoption For Specific Use Cases</a:t>
            </a:r>
          </a:p>
          <a:p>
            <a:pPr algn="l">
              <a:defRPr b="0" sz="7200">
                <a:solidFill>
                  <a:srgbClr val="00293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</a:p>
          <a:p>
            <a:pPr algn="l">
              <a:defRPr b="0" sz="7200">
                <a:solidFill>
                  <a:srgbClr val="00293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t>- Chase Douglas, CTO @ Stackery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