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6" autoAdjust="0"/>
    <p:restoredTop sz="92006" autoAdjust="0"/>
  </p:normalViewPr>
  <p:slideViewPr>
    <p:cSldViewPr>
      <p:cViewPr varScale="1">
        <p:scale>
          <a:sx n="67" d="100"/>
          <a:sy n="67" d="100"/>
        </p:scale>
        <p:origin x="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1B9D3-EC66-4425-B85A-9D5DD021A9FC}" type="datetimeFigureOut">
              <a:rPr lang="en-US" smtClean="0"/>
              <a:pPr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2B3D5-1BC6-4147-AA72-182F34ADC7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1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2B3D5-1BC6-4147-AA72-182F34ADC7E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1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5FE9B-D30B-4719-9581-EC3476D7BB3D}" type="datetime1">
              <a:rPr lang="pl-PL" smtClean="0"/>
              <a:t>29.06.2018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FE26-11FC-4131-B6CD-991117FCBB64}" type="datetime1">
              <a:rPr lang="pl-PL" smtClean="0"/>
              <a:t>29.06.2018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4275-5535-471E-A5B4-2A4B2CD226A9}" type="datetime1">
              <a:rPr lang="pl-PL" smtClean="0"/>
              <a:t>29.06.2018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5830068"/>
            <a:ext cx="76974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04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5" name="Shape 25"/>
          <p:cNvGrpSpPr/>
          <p:nvPr/>
        </p:nvGrpSpPr>
        <p:grpSpPr>
          <a:xfrm>
            <a:off x="830393" y="1588342"/>
            <a:ext cx="745763" cy="61101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758200"/>
            <a:ext cx="76887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771833"/>
            <a:ext cx="76887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46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59632" y="274638"/>
            <a:ext cx="7427168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48F6-2D4E-4795-91B1-86D0A90E33E5}" type="datetime1">
              <a:rPr lang="pl-PL" smtClean="0"/>
              <a:t>29.06.2018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WORKS14, New Orleans, 16.11.2014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E9C6-79BB-411E-BC5E-21319B49A89D}" type="datetime1">
              <a:rPr lang="pl-PL" smtClean="0"/>
              <a:t>29.06.2018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5EB9-93BE-4FDA-B1F5-3C8FE358747B}" type="datetime1">
              <a:rPr lang="pl-PL" smtClean="0"/>
              <a:t>29.06.2018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79BE-B24B-4617-8EF0-08B97178ED8D}" type="datetime1">
              <a:rPr lang="pl-PL" smtClean="0"/>
              <a:t>29.06.2018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D7C1-5F2D-4FCF-BF17-F8422DF23378}" type="datetime1">
              <a:rPr lang="pl-PL" smtClean="0"/>
              <a:t>29.06.2018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A7FA-2849-4CFA-92F6-D8565D529958}" type="datetime1">
              <a:rPr lang="pl-PL" smtClean="0"/>
              <a:t>29.06.2018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1386-9680-4A87-B4A3-4B622A904883}" type="datetime1">
              <a:rPr lang="pl-PL" smtClean="0"/>
              <a:t>29.06.2018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8210-8D39-46EC-8926-57D8D04BAE18}" type="datetime1">
              <a:rPr lang="pl-PL" smtClean="0"/>
              <a:t>29.06.2018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WORKS14, New Orleans, 16.11.2014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0FF6-8104-4137-AA1C-97AEE1F37A11}" type="datetime1">
              <a:rPr lang="pl-PL" smtClean="0"/>
              <a:t>29.06.2018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WORKS14, New Orleans, 16.11.2014</a:t>
            </a:r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/>
          <p:cNvSpPr/>
          <p:nvPr/>
        </p:nvSpPr>
        <p:spPr>
          <a:xfrm>
            <a:off x="5057177" y="6442613"/>
            <a:ext cx="239514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>
                <a:hlinkClick r:id="rId3"/>
              </a:rPr>
              <a:t>http://dice.cyfronet.pl</a:t>
            </a:r>
            <a:r>
              <a:rPr lang="pl-PL" b="1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889" y="6113700"/>
            <a:ext cx="1802859" cy="74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rostokąt 4">
            <a:extLst>
              <a:ext uri="{FF2B5EF4-FFF2-40B4-BE49-F238E27FC236}">
                <a16:creationId xmlns:a16="http://schemas.microsoft.com/office/drawing/2014/main" id="{EABEC323-B247-0C49-BCF5-DC883FCDA63A}"/>
              </a:ext>
            </a:extLst>
          </p:cNvPr>
          <p:cNvSpPr/>
          <p:nvPr/>
        </p:nvSpPr>
        <p:spPr>
          <a:xfrm>
            <a:off x="107504" y="6088559"/>
            <a:ext cx="654588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Maciej Malawski</a:t>
            </a:r>
            <a:endParaRPr lang="en-US" sz="1600" dirty="0"/>
          </a:p>
          <a:p>
            <a:r>
              <a:rPr lang="en-US" sz="1600" dirty="0"/>
              <a:t>AGH University of Science and Technology, Kraków, Poland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3064F-2FFA-7D47-8B37-F8B7F64E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208606"/>
            <a:ext cx="7427168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Non-orthodox applications of serverless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3027-0C79-3841-AEDB-77070E37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87737"/>
            <a:ext cx="8603691" cy="472158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far can we go beyond standard “reactive” or “event driven” scenarios:</a:t>
            </a:r>
          </a:p>
          <a:p>
            <a:pPr lvl="1"/>
            <a:r>
              <a:rPr lang="en-GB" dirty="0"/>
              <a:t>High throughput scientific workflows, bioinformatics (sequence analysis)</a:t>
            </a:r>
          </a:p>
          <a:p>
            <a:pPr lvl="1"/>
            <a:r>
              <a:rPr lang="en-GB" dirty="0"/>
              <a:t>More tightly coupled computations (</a:t>
            </a:r>
            <a:r>
              <a:rPr lang="en-GB" dirty="0" err="1"/>
              <a:t>PyWren</a:t>
            </a:r>
            <a:r>
              <a:rPr lang="en-GB" dirty="0"/>
              <a:t>?)</a:t>
            </a:r>
          </a:p>
          <a:p>
            <a:pPr lvl="1"/>
            <a:r>
              <a:rPr lang="en-GB" dirty="0"/>
              <a:t>Spark on AWS Lambda, deep learning (GPU analogy)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Resource management challenges</a:t>
            </a:r>
          </a:p>
          <a:p>
            <a:pPr marL="914400" lvl="1" indent="-514350"/>
            <a:r>
              <a:rPr lang="en-GB" dirty="0"/>
              <a:t>User vs. provider perspective</a:t>
            </a:r>
          </a:p>
          <a:p>
            <a:pPr marL="914400" lvl="1" indent="-514350"/>
            <a:r>
              <a:rPr lang="en-GB" dirty="0"/>
              <a:t>How many “knobs” we can turn and how much can we gain</a:t>
            </a:r>
          </a:p>
          <a:p>
            <a:pPr marL="914400" lvl="1" indent="-514350"/>
            <a:r>
              <a:rPr lang="en-GB" dirty="0"/>
              <a:t>Granularity of billing vs. </a:t>
            </a:r>
            <a:r>
              <a:rPr lang="en-GB" dirty="0" err="1"/>
              <a:t>startup</a:t>
            </a:r>
            <a:r>
              <a:rPr lang="en-GB" dirty="0"/>
              <a:t> overheads, long running functions</a:t>
            </a:r>
          </a:p>
          <a:p>
            <a:pPr marL="914400" lvl="1" indent="-514350"/>
            <a:r>
              <a:rPr lang="en-GB" dirty="0"/>
              <a:t>Volunteer/p2p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tooling is needed to make it al useful</a:t>
            </a:r>
          </a:p>
          <a:p>
            <a:pPr marL="914400" lvl="1" indent="-514350"/>
            <a:r>
              <a:rPr lang="en-GB" dirty="0"/>
              <a:t>Compilers, runtime supports</a:t>
            </a:r>
          </a:p>
          <a:p>
            <a:pPr marL="914400" lvl="1" indent="-514350"/>
            <a:r>
              <a:rPr lang="en-GB" dirty="0"/>
              <a:t>Deployment, transparency, “</a:t>
            </a:r>
            <a:r>
              <a:rPr lang="en-GB" dirty="0" err="1"/>
              <a:t>faasification</a:t>
            </a:r>
            <a:r>
              <a:rPr lang="en-GB" dirty="0"/>
              <a:t>”</a:t>
            </a:r>
          </a:p>
          <a:p>
            <a:pPr marL="914400" lvl="1" indent="-514350"/>
            <a:r>
              <a:rPr lang="en-GB" dirty="0"/>
              <a:t>Debugging, performance and cost profiling</a:t>
            </a:r>
          </a:p>
        </p:txBody>
      </p:sp>
    </p:spTree>
    <p:extLst>
      <p:ext uri="{BB962C8B-B14F-4D97-AF65-F5344CB8AC3E}">
        <p14:creationId xmlns:p14="http://schemas.microsoft.com/office/powerpoint/2010/main" val="54615276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11905</TotalTime>
  <Words>133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Motyw pakietu Office</vt:lpstr>
      <vt:lpstr>Non-orthodox applications of serverless computing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Bartek</dc:creator>
  <cp:lastModifiedBy>Maciej Malawski</cp:lastModifiedBy>
  <cp:revision>1219</cp:revision>
  <cp:lastPrinted>2018-06-27T16:19:46Z</cp:lastPrinted>
  <dcterms:modified xsi:type="dcterms:W3CDTF">2018-06-29T10:49:18Z</dcterms:modified>
</cp:coreProperties>
</file>