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61" r:id="rId2"/>
    <p:sldId id="29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C66"/>
    <a:srgbClr val="FFFF66"/>
    <a:srgbClr val="CCFF66"/>
    <a:srgbClr val="21FF06"/>
    <a:srgbClr val="9F1300"/>
    <a:srgbClr val="0432FF"/>
    <a:srgbClr val="FFF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52" autoAdjust="0"/>
    <p:restoredTop sz="85133" autoAdjust="0"/>
  </p:normalViewPr>
  <p:slideViewPr>
    <p:cSldViewPr snapToGrid="0" snapToObjects="1">
      <p:cViewPr>
        <p:scale>
          <a:sx n="76" d="100"/>
          <a:sy n="76" d="100"/>
        </p:scale>
        <p:origin x="-704" y="-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60FB92-5221-6842-B133-CA5EA0B75B7E}" type="datetimeFigureOut">
              <a:rPr lang="en-US" smtClean="0"/>
              <a:t>12/8/19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75EA59-6884-D24B-8814-FDCCE4FD3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08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8534399" y="0"/>
            <a:ext cx="3657601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855976" y="5307770"/>
            <a:ext cx="2315633" cy="274638"/>
          </a:xfrm>
          <a:prstGeom prst="rect">
            <a:avLst/>
          </a:prstGeom>
          <a:noFill/>
        </p:spPr>
        <p:txBody>
          <a:bodyPr lIns="0" tIns="0" rIns="0" bIns="0" anchor="ctr"/>
          <a:lstStyle/>
          <a:p>
            <a:pPr>
              <a:defRPr/>
            </a:pPr>
            <a:r>
              <a:rPr lang="en-US" sz="1600" b="1" kern="0" spc="-30" dirty="0">
                <a:solidFill>
                  <a:srgbClr val="FFFFFF"/>
                </a:solidFill>
                <a:ea typeface="MS PGothic" charset="0"/>
                <a:cs typeface="Arial"/>
              </a:rPr>
              <a:t>Presented by: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0" y="4040653"/>
            <a:ext cx="6705600" cy="457200"/>
          </a:xfrm>
        </p:spPr>
        <p:txBody>
          <a:bodyPr lIns="0" tIns="0" rIns="0" bIns="0">
            <a:noAutofit/>
          </a:bodyPr>
          <a:lstStyle>
            <a:lvl1pPr algn="l"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038941" y="4503174"/>
            <a:ext cx="4388696" cy="36576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855976" y="5715000"/>
            <a:ext cx="3169921" cy="27432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200" b="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4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447" y="1680508"/>
            <a:ext cx="2377590" cy="193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241732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1295400"/>
            <a:ext cx="10058400" cy="4724400"/>
          </a:xfrm>
          <a:prstGeom prst="rect">
            <a:avLst/>
          </a:prstGeom>
        </p:spPr>
        <p:txBody>
          <a:bodyPr/>
          <a:lstStyle>
            <a:lvl1pPr>
              <a:spcBef>
                <a:spcPts val="1200"/>
              </a:spcBef>
              <a:defRPr sz="1800"/>
            </a:lvl1pPr>
            <a:lvl2pPr>
              <a:defRPr sz="1600"/>
            </a:lvl2pPr>
            <a:lvl3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0324209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97718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8996" y="4419600"/>
            <a:ext cx="10812207" cy="50323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9372601" y="533400"/>
            <a:ext cx="1803399" cy="609600"/>
            <a:chOff x="1016001" y="3276600"/>
            <a:chExt cx="2427817" cy="609600"/>
          </a:xfrm>
        </p:grpSpPr>
        <p:pic>
          <p:nvPicPr>
            <p:cNvPr id="9" name="Picture 7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6001" y="3276600"/>
              <a:ext cx="960724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9" descr="Cloud_word.png"/>
            <p:cNvPicPr>
              <a:picLocks noChangeAspect="1"/>
            </p:cNvPicPr>
            <p:nvPr userDrawn="1"/>
          </p:nvPicPr>
          <p:blipFill>
            <a:blip r:embed="rId3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5201" y="3614225"/>
              <a:ext cx="1208617" cy="150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19714699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74573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16986" y="1185864"/>
            <a:ext cx="9495367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kern="0" spc="-40" dirty="0">
                <a:solidFill>
                  <a:srgbClr val="FFFFFF"/>
                </a:solidFill>
                <a:cs typeface="Arial"/>
              </a:rPr>
              <a:t>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85424" y="1498600"/>
            <a:ext cx="11345333" cy="122495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68271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7468D8-9DAF-3E41-B90A-98A93E09F420}" type="datetime1">
              <a:rPr lang="en-US">
                <a:solidFill>
                  <a:prstClr val="black"/>
                </a:solidFill>
              </a:rPr>
              <a:pPr>
                <a:defRPr/>
              </a:pPr>
              <a:t>12/8/19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E975C7-E2B2-0240-92F5-CBED8FDA6BAE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36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10812207" cy="503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876800" y="6579060"/>
            <a:ext cx="2844800" cy="123111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>
            <a:lvl1pPr defTabSz="4572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dirty="0" smtClean="0">
                <a:solidFill>
                  <a:prstClr val="black">
                    <a:lumMod val="50000"/>
                    <a:lumOff val="50000"/>
                  </a:prstClr>
                </a:solidFill>
                <a:cs typeface="Arial" charset="0"/>
              </a:rPr>
              <a:t>© IBM Corporation / Confidential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480802" y="6638158"/>
            <a:ext cx="442383" cy="123111"/>
          </a:xfrm>
          <a:prstGeom prst="rect">
            <a:avLst/>
          </a:prstGeom>
          <a:noFill/>
        </p:spPr>
        <p:txBody>
          <a:bodyPr lIns="0" tIns="0" rIns="0" bIns="0" anchor="ctr">
            <a:spAutoFit/>
          </a:bodyPr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77F3920-B968-4B3A-B694-A122C63A90CF}" type="slidenum">
              <a:rPr lang="en-US" altLang="en-US" sz="800" smtClean="0">
                <a:solidFill>
                  <a:prstClr val="black">
                    <a:lumMod val="50000"/>
                    <a:lumOff val="50000"/>
                  </a:prstClr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sz="800" smtClean="0">
              <a:solidFill>
                <a:prstClr val="black">
                  <a:lumMod val="50000"/>
                  <a:lumOff val="50000"/>
                </a:prstClr>
              </a:solidFill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8001" y="6522740"/>
            <a:ext cx="1659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prstClr val="black">
                    <a:lumMod val="50000"/>
                    <a:lumOff val="50000"/>
                  </a:prstClr>
                </a:solidFill>
                <a:ea typeface="MS PGothic" charset="0"/>
                <a:cs typeface="Arial" charset="0"/>
              </a:rPr>
              <a:t>IBM Cloud I </a:t>
            </a:r>
            <a:r>
              <a:rPr lang="en-US" sz="800" dirty="0">
                <a:solidFill>
                  <a:srgbClr val="FF6600"/>
                </a:solidFill>
                <a:ea typeface="MS PGothic" charset="0"/>
                <a:cs typeface="Arial" charset="0"/>
              </a:rPr>
              <a:t>Internal Usage Only</a:t>
            </a:r>
          </a:p>
        </p:txBody>
      </p:sp>
    </p:spTree>
    <p:extLst>
      <p:ext uri="{BB962C8B-B14F-4D97-AF65-F5344CB8AC3E}">
        <p14:creationId xmlns:p14="http://schemas.microsoft.com/office/powerpoint/2010/main" val="2132601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8" r:id="rId6"/>
    <p:sldLayoutId id="2147483671" r:id="rId7"/>
  </p:sldLayoutIdLst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b="1" spc="-30">
          <a:solidFill>
            <a:srgbClr val="009EE2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  <a:cs typeface="MS PGothic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  <a:cs typeface="MS PGothic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  <a:cs typeface="MS PGothic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  <a:cs typeface="MS PGothic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</a:defRPr>
      </a:lvl9pPr>
    </p:titleStyle>
    <p:bodyStyle>
      <a:lvl1pPr marL="2286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b="1" spc="-30">
          <a:solidFill>
            <a:schemeClr val="tx1"/>
          </a:solidFill>
          <a:latin typeface="Arial"/>
          <a:ea typeface="MS PGothic" panose="020B0600070205080204" pitchFamily="34" charset="-128"/>
          <a:cs typeface="MS PGothic" charset="0"/>
        </a:defRPr>
      </a:lvl1pPr>
      <a:lvl2pPr marL="515938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tabLst>
          <a:tab pos="287338" algn="l"/>
        </a:tabLst>
        <a:defRPr sz="1400" spc="-30">
          <a:solidFill>
            <a:schemeClr val="tx1"/>
          </a:solidFill>
          <a:latin typeface="Arial"/>
          <a:ea typeface="MS PGothic" panose="020B0600070205080204" pitchFamily="34" charset="-128"/>
          <a:cs typeface="MS PGothic" charset="0"/>
        </a:defRPr>
      </a:lvl2pPr>
      <a:lvl3pPr marL="685800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200" i="1" spc="-30">
          <a:solidFill>
            <a:srgbClr val="009EE2"/>
          </a:solidFill>
          <a:latin typeface="Arial"/>
          <a:ea typeface="MS PGothic" panose="020B0600070205080204" pitchFamily="34" charset="-128"/>
          <a:cs typeface="MS PGothic" charset="0"/>
        </a:defRPr>
      </a:lvl3pPr>
      <a:lvl4pPr marL="914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100" i="1" spc="-30">
          <a:solidFill>
            <a:schemeClr val="tx1"/>
          </a:solidFill>
          <a:latin typeface="Arial"/>
          <a:ea typeface="MS PGothic" panose="020B0600070205080204" pitchFamily="34" charset="-128"/>
          <a:cs typeface="MS PGothic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100" spc="-30">
          <a:solidFill>
            <a:schemeClr val="tx1"/>
          </a:solidFill>
          <a:latin typeface="Arial"/>
          <a:ea typeface="MS PGothic" panose="020B0600070205080204" pitchFamily="34" charset="-128"/>
          <a:cs typeface="MS PGothic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Serverless Panel</a:t>
            </a:r>
            <a:br>
              <a:rPr lang="en-US" dirty="0" smtClean="0"/>
            </a:br>
            <a:r>
              <a:rPr lang="en-US" dirty="0" smtClean="0"/>
              <a:t>Middleware 2019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292953" y="5284544"/>
            <a:ext cx="175868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kern="0" spc="-30" dirty="0" smtClean="0">
                <a:solidFill>
                  <a:schemeClr val="bg1"/>
                </a:solidFill>
                <a:latin typeface="Arial"/>
                <a:cs typeface="Arial"/>
              </a:rPr>
              <a:t>Ali Kanso, Ph.D.</a:t>
            </a:r>
          </a:p>
          <a:p>
            <a:r>
              <a:rPr lang="en-US" sz="1600" b="1" i="1" kern="0" spc="-30" dirty="0" smtClean="0">
                <a:solidFill>
                  <a:schemeClr val="bg1"/>
                </a:solidFill>
                <a:latin typeface="Arial"/>
                <a:cs typeface="Arial"/>
              </a:rPr>
              <a:t>Sr. SW Engineer</a:t>
            </a:r>
          </a:p>
        </p:txBody>
      </p:sp>
    </p:spTree>
    <p:extLst>
      <p:ext uri="{BB962C8B-B14F-4D97-AF65-F5344CB8AC3E}">
        <p14:creationId xmlns:p14="http://schemas.microsoft.com/office/powerpoint/2010/main" val="115443364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7351" y="3594501"/>
            <a:ext cx="4063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Can Serverless be </a:t>
            </a:r>
            <a:r>
              <a:rPr lang="en-US" b="1" dirty="0" smtClean="0">
                <a:solidFill>
                  <a:srgbClr val="0000FF"/>
                </a:solidFill>
                <a:latin typeface="Courier"/>
                <a:cs typeface="Courier"/>
              </a:rPr>
              <a:t>Pervasive</a:t>
            </a:r>
            <a:r>
              <a:rPr lang="en-US" dirty="0" smtClean="0">
                <a:latin typeface="Courier"/>
                <a:cs typeface="Courier"/>
              </a:rPr>
              <a:t>?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49757" y="1000346"/>
            <a:ext cx="4830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Do we know </a:t>
            </a:r>
            <a:r>
              <a:rPr lang="en-US" b="1" dirty="0" smtClean="0">
                <a:solidFill>
                  <a:srgbClr val="0000FF"/>
                </a:solidFill>
                <a:latin typeface="Courier"/>
                <a:cs typeface="Courier"/>
              </a:rPr>
              <a:t>how to write Functions</a:t>
            </a:r>
            <a:r>
              <a:rPr lang="en-US" dirty="0" smtClean="0">
                <a:latin typeface="Courier"/>
                <a:cs typeface="Courier"/>
              </a:rPr>
              <a:t> as a service?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871417" y="5468309"/>
            <a:ext cx="5587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Is serverless computing a </a:t>
            </a:r>
            <a:r>
              <a:rPr lang="en-US" b="1" dirty="0" smtClean="0">
                <a:solidFill>
                  <a:srgbClr val="0000FF"/>
                </a:solidFill>
                <a:latin typeface="Courier"/>
                <a:cs typeface="Courier"/>
              </a:rPr>
              <a:t>game changer</a:t>
            </a:r>
            <a:r>
              <a:rPr lang="en-US" dirty="0" smtClean="0">
                <a:latin typeface="Courier"/>
                <a:cs typeface="Courier"/>
              </a:rPr>
              <a:t>?</a:t>
            </a:r>
            <a:endParaRPr lang="en-US" dirty="0">
              <a:latin typeface="Courier"/>
              <a:cs typeface="Courier"/>
            </a:endParaRPr>
          </a:p>
        </p:txBody>
      </p:sp>
      <p:pic>
        <p:nvPicPr>
          <p:cNvPr id="8" name="Picture 7" descr="Mobile-And-Pervasive-Computing-Workshop-in-Chennai-on-February-9-201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633" y="3054511"/>
            <a:ext cx="2114740" cy="1584681"/>
          </a:xfrm>
          <a:prstGeom prst="rect">
            <a:avLst/>
          </a:prstGeom>
        </p:spPr>
      </p:pic>
      <p:pic>
        <p:nvPicPr>
          <p:cNvPr id="9" name="Picture 8" descr="GameChanger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806" y="4846347"/>
            <a:ext cx="2128174" cy="1644498"/>
          </a:xfrm>
          <a:prstGeom prst="rect">
            <a:avLst/>
          </a:prstGeom>
        </p:spPr>
      </p:pic>
      <p:pic>
        <p:nvPicPr>
          <p:cNvPr id="20" name="Picture 19" descr="Screen Shot 2019-12-09 at 6.21.51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115" y="586132"/>
            <a:ext cx="2555078" cy="17642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" name="Rectangle 21"/>
          <p:cNvSpPr/>
          <p:nvPr/>
        </p:nvSpPr>
        <p:spPr>
          <a:xfrm>
            <a:off x="349756" y="6490845"/>
            <a:ext cx="6306678" cy="3671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8916653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IBM Cloud 2015">
  <a:themeElements>
    <a:clrScheme name="IBM Cloud 2105">
      <a:dk1>
        <a:sysClr val="windowText" lastClr="000000"/>
      </a:dk1>
      <a:lt1>
        <a:sysClr val="window" lastClr="FFFFFF"/>
      </a:lt1>
      <a:dk2>
        <a:srgbClr val="085571"/>
      </a:dk2>
      <a:lt2>
        <a:srgbClr val="81CDF2"/>
      </a:lt2>
      <a:accent1>
        <a:srgbClr val="009EE2"/>
      </a:accent1>
      <a:accent2>
        <a:srgbClr val="1174B9"/>
      </a:accent2>
      <a:accent3>
        <a:srgbClr val="00A39C"/>
      </a:accent3>
      <a:accent4>
        <a:srgbClr val="00706E"/>
      </a:accent4>
      <a:accent5>
        <a:srgbClr val="611773"/>
      </a:accent5>
      <a:accent6>
        <a:srgbClr val="340F51"/>
      </a:accent6>
      <a:hlink>
        <a:srgbClr val="0000FF"/>
      </a:hlink>
      <a:folHlink>
        <a:srgbClr val="800080"/>
      </a:folHlink>
    </a:clrScheme>
    <a:fontScheme name="IBM Cloud 201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9EE2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200" kern="0" spc="-30" dirty="0" smtClean="0">
            <a:solidFill>
              <a:srgbClr val="009EE2"/>
            </a:solidFill>
            <a:latin typeface="Arial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41902</TotalTime>
  <Words>34</Words>
  <Application>Microsoft Macintosh PowerPoint</Application>
  <PresentationFormat>Custom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IBM Cloud 2015</vt:lpstr>
      <vt:lpstr>Serverless Panel Middleware 2019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the IBM Container Service</dc:title>
  <dc:creator>Daniel Berg</dc:creator>
  <cp:lastModifiedBy>Ali Kanso</cp:lastModifiedBy>
  <cp:revision>472</cp:revision>
  <dcterms:created xsi:type="dcterms:W3CDTF">2016-11-01T17:38:38Z</dcterms:created>
  <dcterms:modified xsi:type="dcterms:W3CDTF">2019-12-09T14:35:37Z</dcterms:modified>
</cp:coreProperties>
</file>