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3"/>
  </p:notesMasterIdLst>
  <p:sldIdLst>
    <p:sldId id="290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8CA094-2DD6-44EC-846F-E4D0EA9F46AF}">
  <a:tblStyle styleId="{F98CA094-2DD6-44EC-846F-E4D0EA9F4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7107"/>
    <p:restoredTop sz="93628"/>
  </p:normalViewPr>
  <p:slideViewPr>
    <p:cSldViewPr snapToGrid="0" snapToObjects="1">
      <p:cViewPr varScale="1">
        <p:scale>
          <a:sx n="227" d="100"/>
          <a:sy n="227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666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 hope today has given you a glimpse into what the OS for AI might look like. Have thoughts or questions? Please reach out!</a:t>
            </a:r>
            <a:endParaRPr sz="1100"/>
          </a:p>
        </p:txBody>
      </p:sp>
      <p:sp>
        <p:nvSpPr>
          <p:cNvPr id="964" name="Shape 9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6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45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64924" y="469965"/>
            <a:ext cx="8229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 rot="5400000">
            <a:off x="2761274" y="-1300531"/>
            <a:ext cx="36369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64924" y="469964"/>
            <a:ext cx="8229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64924" y="995819"/>
            <a:ext cx="82296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91" y="47498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45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79A9F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64924" y="469965"/>
            <a:ext cx="8229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4924" y="469965"/>
            <a:ext cx="8229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64924" y="469965"/>
            <a:ext cx="8229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64924" y="995819"/>
            <a:ext cx="82296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Shape 135"/>
          <p:cNvCxnSpPr/>
          <p:nvPr/>
        </p:nvCxnSpPr>
        <p:spPr>
          <a:xfrm rot="10800000">
            <a:off x="74" y="0"/>
            <a:ext cx="9159300" cy="0"/>
          </a:xfrm>
          <a:prstGeom prst="straightConnector1">
            <a:avLst/>
          </a:prstGeom>
          <a:noFill/>
          <a:ln w="76200" cap="flat" cmpd="sng">
            <a:solidFill>
              <a:srgbClr val="6249A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73600"/>
            <a:ext cx="9144000" cy="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Shape 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29" y="4028033"/>
            <a:ext cx="4155000" cy="3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Shape 9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0000" y="4958599"/>
            <a:ext cx="153996" cy="1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9729" y="274881"/>
            <a:ext cx="885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 Future </a:t>
            </a:r>
            <a:r>
              <a:rPr lang="en-US" sz="2000" b="1" dirty="0"/>
              <a:t>of </a:t>
            </a:r>
            <a:r>
              <a:rPr lang="en-US" sz="2000" b="1" dirty="0" err="1" smtClean="0"/>
              <a:t>Serverless</a:t>
            </a:r>
            <a:r>
              <a:rPr lang="en-US" sz="2000" b="1" dirty="0" smtClean="0"/>
              <a:t> in Industry and Academia</a:t>
            </a:r>
            <a:endParaRPr lang="en-US" sz="2000" b="1" dirty="0"/>
          </a:p>
        </p:txBody>
      </p:sp>
      <p:sp>
        <p:nvSpPr>
          <p:cNvPr id="19" name="Shape 217"/>
          <p:cNvSpPr txBox="1"/>
          <p:nvPr/>
        </p:nvSpPr>
        <p:spPr>
          <a:xfrm>
            <a:off x="50301" y="4379401"/>
            <a:ext cx="6681477" cy="3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Making state-of-the-art </a:t>
            </a:r>
            <a:r>
              <a:rPr lang="en" dirty="0" smtClean="0">
                <a:latin typeface="Raleway"/>
                <a:ea typeface="Raleway"/>
                <a:cs typeface="Raleway"/>
                <a:sym typeface="Raleway"/>
              </a:rPr>
              <a:t>algorithms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 dirty="0" smtClean="0">
                <a:solidFill>
                  <a:srgbClr val="6249A4"/>
                </a:solidFill>
                <a:latin typeface="Raleway"/>
                <a:ea typeface="Raleway"/>
                <a:cs typeface="Raleway"/>
                <a:sym typeface="Raleway"/>
              </a:rPr>
              <a:t>discoverable</a:t>
            </a:r>
            <a:r>
              <a:rPr lang="en" b="1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en" b="1" dirty="0">
                <a:solidFill>
                  <a:srgbClr val="6249A4"/>
                </a:solidFill>
                <a:latin typeface="Raleway"/>
                <a:ea typeface="Raleway"/>
                <a:cs typeface="Raleway"/>
                <a:sym typeface="Raleway"/>
              </a:rPr>
              <a:t>accessible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 to everyone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39729" y="780310"/>
            <a:ext cx="451641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sz="1600" dirty="0"/>
              <a:t>ML in Everything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Even the smallest devices rely on remote computation and knowledge </a:t>
            </a:r>
            <a:r>
              <a:rPr lang="en-US" dirty="0" smtClean="0"/>
              <a:t>bases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Constant interaction between disparate systems at much higher level (NLP is the new API?)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Openness vs IP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Companies will continue to release openly-usable code, but their best developments remain closed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Meterable</a:t>
            </a:r>
            <a:r>
              <a:rPr lang="en-US" dirty="0" smtClean="0"/>
              <a:t>, authenticated execution is key to interoperability and growth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56146" y="777070"/>
            <a:ext cx="43338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Developers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FaaS</a:t>
            </a:r>
            <a:r>
              <a:rPr lang="en-US" dirty="0" smtClean="0"/>
              <a:t> as </a:t>
            </a:r>
            <a:r>
              <a:rPr lang="en-US" dirty="0"/>
              <a:t>natural as local functions, thanks to IDE Integration, </a:t>
            </a:r>
            <a:r>
              <a:rPr lang="en-US" dirty="0" err="1"/>
              <a:t>OpenAPI</a:t>
            </a:r>
            <a:r>
              <a:rPr lang="en-US" dirty="0"/>
              <a:t>, reduced </a:t>
            </a:r>
            <a:r>
              <a:rPr lang="en-US" dirty="0" smtClean="0"/>
              <a:t>latency, low costs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Z</a:t>
            </a:r>
            <a:r>
              <a:rPr lang="en-US" dirty="0" smtClean="0"/>
              <a:t>ero-setup access to all </a:t>
            </a:r>
            <a:r>
              <a:rPr lang="en-US" dirty="0" err="1" smtClean="0"/>
              <a:t>langs</a:t>
            </a:r>
            <a:r>
              <a:rPr lang="en-US" dirty="0" smtClean="0"/>
              <a:t> / most frameworks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Open Execution as important as Open Source</a:t>
            </a:r>
            <a:br>
              <a:rPr lang="en-US" dirty="0" smtClean="0"/>
            </a:br>
            <a:endParaRPr lang="en-US" dirty="0"/>
          </a:p>
          <a:p>
            <a:r>
              <a:rPr lang="en-US" sz="1600" dirty="0" smtClean="0"/>
              <a:t>Students, Researchers, Instructors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ML tools at their fingertips: advanced analysis as easy as using spellcheck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Cheap/free computation &amp; supporting resources, provided more by industry than institutional IT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Natural sharing of their research in immediately usable, executable </a:t>
            </a:r>
            <a:r>
              <a:rPr lang="en-US" dirty="0" smtClean="0"/>
              <a:t>form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Easily build on others’ work</a:t>
            </a:r>
            <a:endParaRPr lang="en-US" dirty="0" smtClean="0"/>
          </a:p>
        </p:txBody>
      </p:sp>
      <p:sp>
        <p:nvSpPr>
          <p:cNvPr id="9" name="Shape 216"/>
          <p:cNvSpPr txBox="1"/>
          <p:nvPr/>
        </p:nvSpPr>
        <p:spPr>
          <a:xfrm>
            <a:off x="7169345" y="3803391"/>
            <a:ext cx="1961585" cy="16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6249A4"/>
                </a:solidFill>
                <a:latin typeface="Raleway"/>
                <a:ea typeface="Raleway"/>
                <a:cs typeface="Raleway"/>
                <a:sym typeface="Raleway"/>
              </a:rPr>
              <a:t>Jon Peck</a:t>
            </a:r>
            <a:endParaRPr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Shape 220"/>
          <p:cNvSpPr/>
          <p:nvPr/>
        </p:nvSpPr>
        <p:spPr>
          <a:xfrm>
            <a:off x="7568131" y="4343494"/>
            <a:ext cx="2029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3F3F44"/>
                </a:solidFill>
                <a:latin typeface="Open Sans"/>
                <a:ea typeface="Open Sans"/>
                <a:cs typeface="Open Sans"/>
                <a:sym typeface="Open Sans"/>
              </a:rPr>
              <a:t>jpeck@algorithmia.com</a:t>
            </a:r>
            <a:endParaRPr sz="1200" dirty="0">
              <a:solidFill>
                <a:srgbClr val="3F3F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221"/>
          <p:cNvSpPr/>
          <p:nvPr/>
        </p:nvSpPr>
        <p:spPr>
          <a:xfrm>
            <a:off x="7568131" y="4588481"/>
            <a:ext cx="1667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F3F44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" sz="1200" dirty="0" err="1">
                <a:solidFill>
                  <a:srgbClr val="3F3F44"/>
                </a:solidFill>
                <a:latin typeface="Open Sans"/>
                <a:ea typeface="Open Sans"/>
                <a:cs typeface="Open Sans"/>
                <a:sym typeface="Open Sans"/>
              </a:rPr>
              <a:t>peckjon</a:t>
            </a:r>
            <a:endParaRPr sz="1200" dirty="0">
              <a:solidFill>
                <a:srgbClr val="3F3F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Shape 2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49924" y="4372554"/>
            <a:ext cx="231000" cy="1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45306" y="4599137"/>
            <a:ext cx="231000" cy="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2_MsOfficeThem">
  <a:themeElements>
    <a:clrScheme name="AlgorithmiaColorTheme">
      <a:dk1>
        <a:srgbClr val="555C68"/>
      </a:dk1>
      <a:lt1>
        <a:srgbClr val="FEFFFF"/>
      </a:lt1>
      <a:dk2>
        <a:srgbClr val="555C68"/>
      </a:dk2>
      <a:lt2>
        <a:srgbClr val="FEFFFF"/>
      </a:lt2>
      <a:accent1>
        <a:srgbClr val="6249A4"/>
      </a:accent1>
      <a:accent2>
        <a:srgbClr val="6E8FC9"/>
      </a:accent2>
      <a:accent3>
        <a:srgbClr val="B0AEB4"/>
      </a:accent3>
      <a:accent4>
        <a:srgbClr val="988AC2"/>
      </a:accent4>
      <a:accent5>
        <a:srgbClr val="A5B5DC"/>
      </a:accent5>
      <a:accent6>
        <a:srgbClr val="D3D1D4"/>
      </a:accent6>
      <a:hlink>
        <a:srgbClr val="004CD5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115</Words>
  <Application>Microsoft Macintosh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Open Sans</vt:lpstr>
      <vt:lpstr>Raleway</vt:lpstr>
      <vt:lpstr>Arial</vt:lpstr>
      <vt:lpstr>T2_MsOfficeThem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Microservices and Serverless Computing Enable the Next Gen of Machine Intelligence</dc:title>
  <cp:lastModifiedBy>Jon Peck</cp:lastModifiedBy>
  <cp:revision>9</cp:revision>
  <dcterms:modified xsi:type="dcterms:W3CDTF">2018-07-02T15:52:26Z</dcterms:modified>
</cp:coreProperties>
</file>