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6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4442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63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3200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21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5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631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23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96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079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43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02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4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21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611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49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91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1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06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275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654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BD4DCA-F9D4-433B-861D-2D962287DCEA}" type="datetimeFigureOut">
              <a:rPr lang="en-NZ" smtClean="0"/>
              <a:t>5/06/2017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 smtClean="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1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6570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dirty="0" err="1" smtClean="0"/>
              <a:t>FaaS</a:t>
            </a:r>
            <a:r>
              <a:rPr lang="en-GB" dirty="0" smtClean="0"/>
              <a:t>: The future of </a:t>
            </a:r>
            <a:r>
              <a:rPr lang="en-GB" dirty="0" smtClean="0"/>
              <a:t>computing?</a:t>
            </a:r>
            <a:endParaRPr lang="en-GB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038407"/>
            <a:ext cx="8520600" cy="38319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A powerful </a:t>
            </a:r>
            <a:r>
              <a:rPr lang="en-GB" sz="1800" dirty="0" smtClean="0"/>
              <a:t>abstraction of computing resources</a:t>
            </a:r>
            <a:endParaRPr lang="en-GB" sz="1800" dirty="0"/>
          </a:p>
          <a:p>
            <a:pPr marL="797175" lvl="1" indent="-285750">
              <a:buFont typeface="Courier New" panose="02070309020205020404" pitchFamily="49" charset="0"/>
              <a:buChar char="o"/>
            </a:pPr>
            <a:r>
              <a:rPr lang="en-GB" sz="1600" dirty="0" smtClean="0"/>
              <a:t>Rapidly </a:t>
            </a:r>
            <a:r>
              <a:rPr lang="en-GB" sz="1600" dirty="0" smtClean="0"/>
              <a:t>being adopted for event-based systems</a:t>
            </a:r>
          </a:p>
          <a:p>
            <a:pPr marL="1026675" lvl="2" indent="-285750">
              <a:buFont typeface="Courier New" panose="02070309020205020404" pitchFamily="49" charset="0"/>
              <a:buChar char="o"/>
            </a:pPr>
            <a:r>
              <a:rPr lang="en-GB" sz="1600" dirty="0" smtClean="0"/>
              <a:t>Proven beneficial for scalable websites/</a:t>
            </a:r>
            <a:r>
              <a:rPr lang="en-GB" sz="1600" dirty="0" err="1" smtClean="0"/>
              <a:t>IoT</a:t>
            </a:r>
            <a:r>
              <a:rPr lang="en-GB" sz="1600" dirty="0" smtClean="0"/>
              <a:t> use </a:t>
            </a:r>
            <a:r>
              <a:rPr lang="en-GB" sz="1600" dirty="0" smtClean="0"/>
              <a:t>cases</a:t>
            </a:r>
            <a:endParaRPr lang="en-GB" sz="1600" dirty="0"/>
          </a:p>
          <a:p>
            <a:pPr marL="797175" lvl="1" indent="-285750">
              <a:buFont typeface="Courier New" panose="02070309020205020404" pitchFamily="49" charset="0"/>
              <a:buChar char="o"/>
            </a:pPr>
            <a:r>
              <a:rPr lang="en-GB" sz="1600" dirty="0" smtClean="0"/>
              <a:t>Facilitates </a:t>
            </a:r>
            <a:r>
              <a:rPr lang="en-GB" sz="1600" dirty="0"/>
              <a:t>reproducibility and sharing of </a:t>
            </a:r>
            <a:r>
              <a:rPr lang="en-GB" sz="1600" dirty="0" smtClean="0"/>
              <a:t>codes</a:t>
            </a:r>
          </a:p>
          <a:p>
            <a:pPr marL="1026675" lvl="2" indent="-285750">
              <a:buFont typeface="Courier New" panose="02070309020205020404" pitchFamily="49" charset="0"/>
              <a:buChar char="o"/>
            </a:pPr>
            <a:r>
              <a:rPr lang="en-GB" sz="1600" dirty="0" smtClean="0"/>
              <a:t>Significant </a:t>
            </a:r>
            <a:r>
              <a:rPr lang="en-GB" sz="1600" dirty="0" smtClean="0"/>
              <a:t>for scientific use </a:t>
            </a:r>
            <a:r>
              <a:rPr lang="en-GB" sz="1600" dirty="0" smtClean="0"/>
              <a:t>cases</a:t>
            </a:r>
            <a:endParaRPr lang="en-GB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GB" sz="16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000" b="1" dirty="0" smtClean="0"/>
              <a:t>Predictions: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smtClean="0"/>
              <a:t>It </a:t>
            </a:r>
            <a:r>
              <a:rPr lang="en-GB" sz="1600" dirty="0"/>
              <a:t>will be applied to general purpose computing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250" dirty="0"/>
              <a:t>5 min exec/memory limitations etc. are arbitrary and will be expanded as demand grows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/>
              <a:t>Edge-based </a:t>
            </a:r>
            <a:r>
              <a:rPr lang="en-GB" sz="1600" dirty="0" err="1"/>
              <a:t>FaaS</a:t>
            </a:r>
            <a:r>
              <a:rPr lang="en-GB" sz="1600" dirty="0"/>
              <a:t> adoption will grow: </a:t>
            </a:r>
            <a:r>
              <a:rPr lang="en-GB" sz="1600" dirty="0" err="1" smtClean="0"/>
              <a:t>OpenWhisk</a:t>
            </a:r>
            <a:r>
              <a:rPr lang="en-GB" sz="1600" dirty="0" smtClean="0"/>
              <a:t>/AWS </a:t>
            </a:r>
            <a:r>
              <a:rPr lang="en-GB" sz="1600" dirty="0" err="1"/>
              <a:t>GreenGrass</a:t>
            </a:r>
            <a:endParaRPr lang="en-GB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/>
              <a:t>Leadership devices will expose </a:t>
            </a:r>
            <a:r>
              <a:rPr lang="en-GB" sz="1600" dirty="0" err="1"/>
              <a:t>FaaS</a:t>
            </a:r>
            <a:r>
              <a:rPr lang="en-GB" sz="1600" dirty="0"/>
              <a:t> platforms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 err="1"/>
              <a:t>Serverless</a:t>
            </a:r>
            <a:r>
              <a:rPr lang="en-GB" sz="1600" dirty="0"/>
              <a:t> computing will supplant VM provisioning (EC2 etc</a:t>
            </a:r>
            <a:r>
              <a:rPr lang="en-GB" sz="1600" dirty="0" smtClean="0"/>
              <a:t>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600" dirty="0"/>
              <a:t>The way all scalable programming will eventually be performed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600" dirty="0"/>
          </a:p>
          <a:p>
            <a:pPr>
              <a:buFont typeface="Courier New" panose="02070309020205020404" pitchFamily="49" charset="0"/>
              <a:buChar char="o"/>
            </a:pPr>
            <a:endParaRPr sz="1800" dirty="0"/>
          </a:p>
          <a:p>
            <a:pPr>
              <a:buFont typeface="Courier New" panose="02070309020205020404" pitchFamily="49" charset="0"/>
              <a:buChar char="o"/>
            </a:pPr>
            <a:endParaRPr sz="1800" dirty="0"/>
          </a:p>
          <a:p>
            <a:pPr>
              <a:buFont typeface="Courier New" panose="02070309020205020404" pitchFamily="49" charset="0"/>
              <a:buChar char="o"/>
            </a:pPr>
            <a:endParaRPr sz="1800" dirty="0"/>
          </a:p>
        </p:txBody>
      </p:sp>
      <p:sp>
        <p:nvSpPr>
          <p:cNvPr id="56" name="Shape 56"/>
          <p:cNvSpPr txBox="1"/>
          <p:nvPr/>
        </p:nvSpPr>
        <p:spPr>
          <a:xfrm>
            <a:off x="659151" y="-70902"/>
            <a:ext cx="7014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Ryan Chard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2"/>
                </a:solidFill>
              </a:rPr>
              <a:t>Postdoc, Argonne National Laboratory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751" y="0"/>
            <a:ext cx="1470249" cy="16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dirty="0" smtClean="0"/>
              <a:t>Research Topics</a:t>
            </a:r>
            <a:endParaRPr lang="en-GB"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/>
              <a:t>Apply to parallel </a:t>
            </a:r>
            <a:r>
              <a:rPr lang="en-GB" sz="1800" dirty="0"/>
              <a:t>programming </a:t>
            </a:r>
            <a:r>
              <a:rPr lang="en-GB" sz="1800" dirty="0" smtClean="0"/>
              <a:t>(e.g., Jonas </a:t>
            </a:r>
            <a:r>
              <a:rPr lang="en-GB" sz="1800" dirty="0"/>
              <a:t>et al. proposed </a:t>
            </a:r>
            <a:r>
              <a:rPr lang="en-GB" sz="1800" dirty="0" err="1"/>
              <a:t>PyWren</a:t>
            </a:r>
            <a:r>
              <a:rPr lang="en-GB" sz="18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err="1" smtClean="0"/>
              <a:t>PyWren</a:t>
            </a:r>
            <a:r>
              <a:rPr lang="en-GB" sz="1600" dirty="0" smtClean="0"/>
              <a:t> uses Lambdas to perform Map functions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smtClean="0"/>
              <a:t>The </a:t>
            </a:r>
            <a:r>
              <a:rPr lang="en-GB" sz="1600" dirty="0"/>
              <a:t>Lambda loads a pickled applications and executes it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/>
              <a:t>Batch </a:t>
            </a:r>
            <a:r>
              <a:rPr lang="en-GB" sz="1800" dirty="0"/>
              <a:t>submission system that dynamically wrap codes into </a:t>
            </a:r>
            <a:r>
              <a:rPr lang="en-GB" sz="1800" dirty="0" smtClean="0"/>
              <a:t>lambdas, or uses cloud pickle like </a:t>
            </a:r>
            <a:r>
              <a:rPr lang="en-GB" sz="1800" dirty="0" err="1" smtClean="0"/>
              <a:t>PyWren</a:t>
            </a:r>
            <a:endParaRPr lang="en-GB" sz="18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50" dirty="0" smtClean="0"/>
              <a:t>Streamlining the creation of functions</a:t>
            </a:r>
            <a:endParaRPr lang="en-GB" sz="1650" dirty="0"/>
          </a:p>
          <a:p>
            <a:pPr>
              <a:buFont typeface="Courier New" panose="02070309020205020404" pitchFamily="49" charset="0"/>
              <a:buChar char="o"/>
            </a:pPr>
            <a:endParaRPr lang="en-GB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/>
              <a:t>Enable a “cloud button” for notebooks etc. that deploys them </a:t>
            </a:r>
            <a:r>
              <a:rPr lang="en-GB" sz="1800" dirty="0" smtClean="0"/>
              <a:t>as functions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/>
              <a:t>Analysis </a:t>
            </a:r>
            <a:r>
              <a:rPr lang="en-GB" sz="1800" dirty="0"/>
              <a:t>portals backed </a:t>
            </a:r>
            <a:r>
              <a:rPr lang="en-GB" sz="1800" dirty="0" smtClean="0"/>
              <a:t>completely by </a:t>
            </a:r>
            <a:r>
              <a:rPr lang="en-GB" sz="1800" dirty="0" err="1"/>
              <a:t>FaaS</a:t>
            </a:r>
            <a:r>
              <a:rPr lang="en-GB" sz="1800" dirty="0"/>
              <a:t> </a:t>
            </a:r>
            <a:r>
              <a:rPr lang="en-GB" sz="1800" dirty="0" smtClean="0"/>
              <a:t>execution</a:t>
            </a:r>
            <a:endParaRPr lang="en-GB" sz="1800" dirty="0"/>
          </a:p>
          <a:p>
            <a:pPr>
              <a:buFont typeface="Courier New" panose="02070309020205020404" pitchFamily="49" charset="0"/>
              <a:buChar char="o"/>
            </a:pPr>
            <a:endParaRPr lang="en-GB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782</TotalTime>
  <Words>178</Words>
  <Application>Microsoft Office PowerPoint</Application>
  <PresentationFormat>On-screen Show (16:9)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Calisto MT</vt:lpstr>
      <vt:lpstr>Courier New</vt:lpstr>
      <vt:lpstr>Trebuchet MS</vt:lpstr>
      <vt:lpstr>Wingdings 2</vt:lpstr>
      <vt:lpstr>Slate</vt:lpstr>
      <vt:lpstr>FaaS: The future of computing?</vt:lpstr>
      <vt:lpstr>Research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FaaS: The future of computing</dc:title>
  <cp:lastModifiedBy>Ryan Chard</cp:lastModifiedBy>
  <cp:revision>14</cp:revision>
  <dcterms:modified xsi:type="dcterms:W3CDTF">2017-06-04T22:33:47Z</dcterms:modified>
</cp:coreProperties>
</file>