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57" r:id="rId4"/>
    <p:sldId id="260" r:id="rId5"/>
    <p:sldId id="261" r:id="rId6"/>
    <p:sldId id="267" r:id="rId7"/>
    <p:sldId id="262" r:id="rId8"/>
    <p:sldId id="264" r:id="rId9"/>
    <p:sldId id="265" r:id="rId10"/>
    <p:sldId id="266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2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 showGuides="1">
      <p:cViewPr>
        <p:scale>
          <a:sx n="90" d="100"/>
          <a:sy n="90" d="100"/>
        </p:scale>
        <p:origin x="2920" y="-120"/>
      </p:cViewPr>
      <p:guideLst>
        <p:guide orient="horz" pos="3120"/>
        <p:guide pos="22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33B21-E436-3A46-ADDA-424A82352920}" type="datetimeFigureOut">
              <a:rPr lang="en-AU" smtClean="0"/>
              <a:t>25/12/22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D451-C318-534C-AC07-29C62A7D8C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970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0D451-C318-534C-AC07-29C62A7D8CB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0635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25/12/22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25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25/12/22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402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25/12/22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704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25/12/22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712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25/12/22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932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25/12/22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30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25/12/22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959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25/12/22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34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25/12/22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790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25/12/22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178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25/12/22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520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BB076-2C69-DC49-A9FF-99213B15956D}" type="datetimeFigureOut">
              <a:rPr lang="en-AU" smtClean="0"/>
              <a:t>25/12/22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8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1953463" y="770288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1953463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1955619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3200727" y="571982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3194392" y="322934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3347038" y="476236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3347049" y="4923167"/>
            <a:ext cx="46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3347038" y="4602250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3344678" y="4444437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20FF53-68C5-2D45-9B78-CA181B494BD5}"/>
              </a:ext>
            </a:extLst>
          </p:cNvPr>
          <p:cNvSpPr txBox="1"/>
          <p:nvPr/>
        </p:nvSpPr>
        <p:spPr>
          <a:xfrm>
            <a:off x="3344678" y="4259771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3351189" y="346921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2184008" y="266911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2995578" y="5049741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3025246" y="471777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2894191" y="4528573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2900982" y="4338417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888270" y="4143874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3516755" y="382172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2404444" y="292765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3082931" y="242580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2823068" y="2478284"/>
            <a:ext cx="229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3354902" y="3692122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7CEBB7-5B70-F14B-9FF3-740AFD8FF55C}"/>
              </a:ext>
            </a:extLst>
          </p:cNvPr>
          <p:cNvCxnSpPr>
            <a:cxnSpLocks/>
          </p:cNvCxnSpPr>
          <p:nvPr/>
        </p:nvCxnSpPr>
        <p:spPr>
          <a:xfrm>
            <a:off x="5294301" y="199692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A9B3FA7-D869-ED42-BDB9-47F9B8B041A4}"/>
              </a:ext>
            </a:extLst>
          </p:cNvPr>
          <p:cNvSpPr txBox="1"/>
          <p:nvPr/>
        </p:nvSpPr>
        <p:spPr>
          <a:xfrm rot="5400000">
            <a:off x="4588522" y="2675565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9C25C3-F6FF-BE41-AF7D-6BF7D560746D}"/>
              </a:ext>
            </a:extLst>
          </p:cNvPr>
          <p:cNvSpPr txBox="1"/>
          <p:nvPr/>
        </p:nvSpPr>
        <p:spPr>
          <a:xfrm rot="5400000">
            <a:off x="4446470" y="6815865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B4DA34-FAD2-C146-840C-D868B27A7885}"/>
              </a:ext>
            </a:extLst>
          </p:cNvPr>
          <p:cNvCxnSpPr>
            <a:cxnSpLocks/>
          </p:cNvCxnSpPr>
          <p:nvPr/>
        </p:nvCxnSpPr>
        <p:spPr>
          <a:xfrm flipV="1">
            <a:off x="5294297" y="6828838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102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3419690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3419690" y="7718649"/>
            <a:ext cx="3240000" cy="15762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3419690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4664798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4658463" y="324670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5048519" y="7938242"/>
            <a:ext cx="51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5657510" y="8278459"/>
            <a:ext cx="4665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4276169" y="7866197"/>
            <a:ext cx="51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3763997" y="8129849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6097871" y="7295849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4859211" y="6723584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3564549" y="728183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4532980" y="8154889"/>
            <a:ext cx="48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5438658" y="7827875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4114017" y="762482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652895" y="7734637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5173722" y="679676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4994077" y="723895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4517581" y="7436176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4780877" y="6980671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6095834">
            <a:off x="4027077" y="6238577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5074925" y="7092075"/>
            <a:ext cx="1165170" cy="613949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4905762" y="7181451"/>
            <a:ext cx="309193" cy="83250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11E1916-0A92-6F4C-A83A-9BB499A249E4}"/>
              </a:ext>
            </a:extLst>
          </p:cNvPr>
          <p:cNvCxnSpPr>
            <a:cxnSpLocks/>
          </p:cNvCxnSpPr>
          <p:nvPr/>
        </p:nvCxnSpPr>
        <p:spPr>
          <a:xfrm>
            <a:off x="6760528" y="199692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FF3384F-7EBB-7547-8478-D0ADEAECEA1F}"/>
              </a:ext>
            </a:extLst>
          </p:cNvPr>
          <p:cNvSpPr txBox="1"/>
          <p:nvPr/>
        </p:nvSpPr>
        <p:spPr>
          <a:xfrm rot="5400000">
            <a:off x="6054749" y="2675565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34F15-E0C3-1D41-947B-1821654CB281}"/>
              </a:ext>
            </a:extLst>
          </p:cNvPr>
          <p:cNvSpPr txBox="1"/>
          <p:nvPr/>
        </p:nvSpPr>
        <p:spPr>
          <a:xfrm rot="5400000">
            <a:off x="5912697" y="6815865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7CEB5F9-F032-5F4B-9AC3-1606B4519914}"/>
              </a:ext>
            </a:extLst>
          </p:cNvPr>
          <p:cNvCxnSpPr>
            <a:cxnSpLocks/>
          </p:cNvCxnSpPr>
          <p:nvPr/>
        </p:nvCxnSpPr>
        <p:spPr>
          <a:xfrm flipV="1">
            <a:off x="6760524" y="6828838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17154E3-F404-2E41-9EB2-8480B52FB85A}"/>
              </a:ext>
            </a:extLst>
          </p:cNvPr>
          <p:cNvSpPr>
            <a:spLocks noChangeAspect="1"/>
          </p:cNvSpPr>
          <p:nvPr/>
        </p:nvSpPr>
        <p:spPr>
          <a:xfrm>
            <a:off x="108844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9D85C9C-3580-8341-A77B-9B76C44352F5}"/>
              </a:ext>
            </a:extLst>
          </p:cNvPr>
          <p:cNvSpPr>
            <a:spLocks noChangeAspect="1"/>
          </p:cNvSpPr>
          <p:nvPr/>
        </p:nvSpPr>
        <p:spPr>
          <a:xfrm>
            <a:off x="108844" y="7718649"/>
            <a:ext cx="3240000" cy="15762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52F48AA-A8C7-4F41-BCA8-A190A602C076}"/>
              </a:ext>
            </a:extLst>
          </p:cNvPr>
          <p:cNvSpPr>
            <a:spLocks noChangeAspect="1"/>
          </p:cNvSpPr>
          <p:nvPr/>
        </p:nvSpPr>
        <p:spPr>
          <a:xfrm>
            <a:off x="108844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Multiply 36">
            <a:extLst>
              <a:ext uri="{FF2B5EF4-FFF2-40B4-BE49-F238E27FC236}">
                <a16:creationId xmlns:a16="http://schemas.microsoft.com/office/drawing/2014/main" id="{2E91F0D3-0CE7-EC46-A56A-732E7A0C3333}"/>
              </a:ext>
            </a:extLst>
          </p:cNvPr>
          <p:cNvSpPr/>
          <p:nvPr/>
        </p:nvSpPr>
        <p:spPr>
          <a:xfrm>
            <a:off x="1353952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Multiply 37">
            <a:extLst>
              <a:ext uri="{FF2B5EF4-FFF2-40B4-BE49-F238E27FC236}">
                <a16:creationId xmlns:a16="http://schemas.microsoft.com/office/drawing/2014/main" id="{51B96350-2922-314E-B1CE-27EA6A0260BD}"/>
              </a:ext>
            </a:extLst>
          </p:cNvPr>
          <p:cNvSpPr/>
          <p:nvPr/>
        </p:nvSpPr>
        <p:spPr>
          <a:xfrm>
            <a:off x="1347617" y="324670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0CBE5E-93FF-7748-B402-EE45E2195C41}"/>
              </a:ext>
            </a:extLst>
          </p:cNvPr>
          <p:cNvSpPr txBox="1"/>
          <p:nvPr/>
        </p:nvSpPr>
        <p:spPr>
          <a:xfrm>
            <a:off x="1737673" y="7938242"/>
            <a:ext cx="51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326A80-594E-D642-A37D-115932C24DB8}"/>
              </a:ext>
            </a:extLst>
          </p:cNvPr>
          <p:cNvSpPr txBox="1"/>
          <p:nvPr/>
        </p:nvSpPr>
        <p:spPr>
          <a:xfrm>
            <a:off x="2867920" y="8939728"/>
            <a:ext cx="4665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AABDE9-0D60-5447-93CD-5DBD0F61B59E}"/>
              </a:ext>
            </a:extLst>
          </p:cNvPr>
          <p:cNvSpPr txBox="1"/>
          <p:nvPr/>
        </p:nvSpPr>
        <p:spPr>
          <a:xfrm>
            <a:off x="892990" y="7753576"/>
            <a:ext cx="51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A513BB-A1C4-A441-BF0A-E8705340F691}"/>
              </a:ext>
            </a:extLst>
          </p:cNvPr>
          <p:cNvSpPr txBox="1"/>
          <p:nvPr/>
        </p:nvSpPr>
        <p:spPr>
          <a:xfrm>
            <a:off x="76845" y="890474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20D5E2-A8AB-BD4F-9EC8-9562181D0F89}"/>
              </a:ext>
            </a:extLst>
          </p:cNvPr>
          <p:cNvSpPr txBox="1"/>
          <p:nvPr/>
        </p:nvSpPr>
        <p:spPr>
          <a:xfrm>
            <a:off x="2787025" y="7295849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EA84EE-F3B5-2B4A-9846-64748E5FFE38}"/>
              </a:ext>
            </a:extLst>
          </p:cNvPr>
          <p:cNvSpPr txBox="1"/>
          <p:nvPr/>
        </p:nvSpPr>
        <p:spPr>
          <a:xfrm>
            <a:off x="1548365" y="6723584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F6F206-8544-694E-9395-B2E671652118}"/>
              </a:ext>
            </a:extLst>
          </p:cNvPr>
          <p:cNvSpPr txBox="1"/>
          <p:nvPr/>
        </p:nvSpPr>
        <p:spPr>
          <a:xfrm>
            <a:off x="253703" y="728183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1A57C8B-AD01-1D49-B0CC-690C7103FC84}"/>
              </a:ext>
            </a:extLst>
          </p:cNvPr>
          <p:cNvSpPr txBox="1"/>
          <p:nvPr/>
        </p:nvSpPr>
        <p:spPr>
          <a:xfrm>
            <a:off x="601847" y="872007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E3E620-A435-3047-A1AC-1D440B364B74}"/>
              </a:ext>
            </a:extLst>
          </p:cNvPr>
          <p:cNvSpPr txBox="1"/>
          <p:nvPr/>
        </p:nvSpPr>
        <p:spPr>
          <a:xfrm>
            <a:off x="2634661" y="8300655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53B7FF-5E77-FA47-AC83-F893B07B4BED}"/>
              </a:ext>
            </a:extLst>
          </p:cNvPr>
          <p:cNvSpPr txBox="1"/>
          <p:nvPr/>
        </p:nvSpPr>
        <p:spPr>
          <a:xfrm>
            <a:off x="1262435" y="8001845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E846F5-7783-5442-89E6-EC2920227F5E}"/>
              </a:ext>
            </a:extLst>
          </p:cNvPr>
          <p:cNvSpPr txBox="1"/>
          <p:nvPr/>
        </p:nvSpPr>
        <p:spPr>
          <a:xfrm>
            <a:off x="451839" y="7779338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84FB13-E13E-9140-8813-7D4BEFBD8250}"/>
              </a:ext>
            </a:extLst>
          </p:cNvPr>
          <p:cNvSpPr txBox="1"/>
          <p:nvPr/>
        </p:nvSpPr>
        <p:spPr>
          <a:xfrm>
            <a:off x="1862876" y="679676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9F16B0-DB24-C84D-8EB3-52C9313FA714}"/>
              </a:ext>
            </a:extLst>
          </p:cNvPr>
          <p:cNvSpPr txBox="1"/>
          <p:nvPr/>
        </p:nvSpPr>
        <p:spPr>
          <a:xfrm>
            <a:off x="1683231" y="723895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93C8A6-58F0-154D-AA88-5941727C5916}"/>
              </a:ext>
            </a:extLst>
          </p:cNvPr>
          <p:cNvSpPr txBox="1"/>
          <p:nvPr/>
        </p:nvSpPr>
        <p:spPr>
          <a:xfrm>
            <a:off x="1206735" y="7436176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7D1E591-CCF6-B641-AB1A-E4F0ECA4226D}"/>
              </a:ext>
            </a:extLst>
          </p:cNvPr>
          <p:cNvSpPr/>
          <p:nvPr/>
        </p:nvSpPr>
        <p:spPr>
          <a:xfrm>
            <a:off x="1470031" y="6980671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E314A4CE-514C-714E-8B8B-3FFD9E7B90F6}"/>
              </a:ext>
            </a:extLst>
          </p:cNvPr>
          <p:cNvSpPr/>
          <p:nvPr/>
        </p:nvSpPr>
        <p:spPr>
          <a:xfrm rot="6095834">
            <a:off x="716231" y="6238577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E569E1-3D6C-4E44-AB6F-15E55A747E74}"/>
              </a:ext>
            </a:extLst>
          </p:cNvPr>
          <p:cNvCxnSpPr>
            <a:cxnSpLocks/>
          </p:cNvCxnSpPr>
          <p:nvPr/>
        </p:nvCxnSpPr>
        <p:spPr>
          <a:xfrm>
            <a:off x="1764079" y="7092075"/>
            <a:ext cx="1165170" cy="613949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9E2FBF1-C508-DD49-91DE-1EE565461954}"/>
              </a:ext>
            </a:extLst>
          </p:cNvPr>
          <p:cNvCxnSpPr>
            <a:cxnSpLocks/>
          </p:cNvCxnSpPr>
          <p:nvPr/>
        </p:nvCxnSpPr>
        <p:spPr>
          <a:xfrm>
            <a:off x="1594916" y="7181451"/>
            <a:ext cx="309193" cy="83250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53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953463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1953463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1953463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3198571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3192236" y="324670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3959679" y="45471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4726945" y="454715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3007517" y="45471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2045092" y="454715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4683752" y="34865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3349033" y="34865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181852" y="26864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4475490" y="4804851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3725490" y="4362489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2732507" y="434513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2265264" y="4714462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4346443" y="367642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3563375" y="3634123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2402288" y="294501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B6A9C42-55E3-6C47-AF07-58F578A27593}"/>
              </a:ext>
            </a:extLst>
          </p:cNvPr>
          <p:cNvCxnSpPr>
            <a:cxnSpLocks/>
          </p:cNvCxnSpPr>
          <p:nvPr/>
        </p:nvCxnSpPr>
        <p:spPr>
          <a:xfrm>
            <a:off x="3080775" y="244316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2F3BAB0-6CDF-2D4C-BAE8-1FAB21728C5B}"/>
              </a:ext>
            </a:extLst>
          </p:cNvPr>
          <p:cNvSpPr txBox="1"/>
          <p:nvPr/>
        </p:nvSpPr>
        <p:spPr>
          <a:xfrm>
            <a:off x="2820912" y="2495644"/>
            <a:ext cx="229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3314650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4819B8-1116-8D4D-815D-5E25C87B8B31}"/>
              </a:ext>
            </a:extLst>
          </p:cNvPr>
          <p:cNvCxnSpPr>
            <a:cxnSpLocks/>
          </p:cNvCxnSpPr>
          <p:nvPr/>
        </p:nvCxnSpPr>
        <p:spPr>
          <a:xfrm>
            <a:off x="5294301" y="199692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86B5FDA-4D75-AC41-994F-DB67C0305934}"/>
              </a:ext>
            </a:extLst>
          </p:cNvPr>
          <p:cNvSpPr txBox="1"/>
          <p:nvPr/>
        </p:nvSpPr>
        <p:spPr>
          <a:xfrm rot="5400000">
            <a:off x="4588522" y="2675565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0C6D19-04F4-7D46-B429-CCB3B48F9B41}"/>
              </a:ext>
            </a:extLst>
          </p:cNvPr>
          <p:cNvSpPr txBox="1"/>
          <p:nvPr/>
        </p:nvSpPr>
        <p:spPr>
          <a:xfrm rot="5400000">
            <a:off x="4446470" y="6815865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55E0450-B678-8547-8C48-C8D097B43AD2}"/>
              </a:ext>
            </a:extLst>
          </p:cNvPr>
          <p:cNvCxnSpPr>
            <a:cxnSpLocks/>
          </p:cNvCxnSpPr>
          <p:nvPr/>
        </p:nvCxnSpPr>
        <p:spPr>
          <a:xfrm flipV="1">
            <a:off x="5294297" y="6828838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27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96067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96067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96067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1341175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1334840" y="324670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1477326" y="477972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1477349" y="5057888"/>
            <a:ext cx="46649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1477326" y="4619610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487478" y="4448013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1494270" y="4277131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1491637" y="34865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324456" y="26864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1136026" y="5149397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1165694" y="473513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1034639" y="4545933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1041430" y="4355777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1028718" y="4161234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1657203" y="383908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544892" y="294501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B6A9C42-55E3-6C47-AF07-58F578A27593}"/>
              </a:ext>
            </a:extLst>
          </p:cNvPr>
          <p:cNvCxnSpPr>
            <a:cxnSpLocks/>
          </p:cNvCxnSpPr>
          <p:nvPr/>
        </p:nvCxnSpPr>
        <p:spPr>
          <a:xfrm>
            <a:off x="1223379" y="244316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2F3BAB0-6CDF-2D4C-BAE8-1FAB21728C5B}"/>
              </a:ext>
            </a:extLst>
          </p:cNvPr>
          <p:cNvSpPr txBox="1"/>
          <p:nvPr/>
        </p:nvSpPr>
        <p:spPr>
          <a:xfrm>
            <a:off x="963516" y="2495644"/>
            <a:ext cx="229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F227BEB-DAB7-C14D-B44C-4DA3A51A14E7}"/>
              </a:ext>
            </a:extLst>
          </p:cNvPr>
          <p:cNvSpPr/>
          <p:nvPr/>
        </p:nvSpPr>
        <p:spPr>
          <a:xfrm>
            <a:off x="1495350" y="3709482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C01C01A-EBBC-DD46-8F3D-1F92B88711AB}"/>
              </a:ext>
            </a:extLst>
          </p:cNvPr>
          <p:cNvSpPr>
            <a:spLocks noChangeAspect="1"/>
          </p:cNvSpPr>
          <p:nvPr/>
        </p:nvSpPr>
        <p:spPr>
          <a:xfrm>
            <a:off x="3382222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7D99295-A2C9-4F49-B0B6-A99E3A2DAB40}"/>
              </a:ext>
            </a:extLst>
          </p:cNvPr>
          <p:cNvSpPr>
            <a:spLocks noChangeAspect="1"/>
          </p:cNvSpPr>
          <p:nvPr/>
        </p:nvSpPr>
        <p:spPr>
          <a:xfrm>
            <a:off x="3382222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C42C1C-AD64-CC41-80C6-8F794275B132}"/>
              </a:ext>
            </a:extLst>
          </p:cNvPr>
          <p:cNvSpPr>
            <a:spLocks noChangeAspect="1"/>
          </p:cNvSpPr>
          <p:nvPr/>
        </p:nvSpPr>
        <p:spPr>
          <a:xfrm>
            <a:off x="3382222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8" name="Multiply 37">
            <a:extLst>
              <a:ext uri="{FF2B5EF4-FFF2-40B4-BE49-F238E27FC236}">
                <a16:creationId xmlns:a16="http://schemas.microsoft.com/office/drawing/2014/main" id="{6BD7F768-EADB-884E-91EB-63FAE3C2CFEC}"/>
              </a:ext>
            </a:extLst>
          </p:cNvPr>
          <p:cNvSpPr/>
          <p:nvPr/>
        </p:nvSpPr>
        <p:spPr>
          <a:xfrm>
            <a:off x="4627330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Multiply 39">
            <a:extLst>
              <a:ext uri="{FF2B5EF4-FFF2-40B4-BE49-F238E27FC236}">
                <a16:creationId xmlns:a16="http://schemas.microsoft.com/office/drawing/2014/main" id="{5454CBA0-8DD9-1E48-AD2D-96C5B9D3BEF4}"/>
              </a:ext>
            </a:extLst>
          </p:cNvPr>
          <p:cNvSpPr/>
          <p:nvPr/>
        </p:nvSpPr>
        <p:spPr>
          <a:xfrm>
            <a:off x="4620995" y="324670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6E2821-DCFD-E849-843B-14564D397D2F}"/>
              </a:ext>
            </a:extLst>
          </p:cNvPr>
          <p:cNvSpPr txBox="1"/>
          <p:nvPr/>
        </p:nvSpPr>
        <p:spPr>
          <a:xfrm>
            <a:off x="5388438" y="45471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DD592D-8A3E-5146-B373-CBB119617A6D}"/>
              </a:ext>
            </a:extLst>
          </p:cNvPr>
          <p:cNvSpPr txBox="1"/>
          <p:nvPr/>
        </p:nvSpPr>
        <p:spPr>
          <a:xfrm>
            <a:off x="6155704" y="4547152"/>
            <a:ext cx="4665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A63C88-EFCD-8942-A85B-6E0FC3FDE54F}"/>
              </a:ext>
            </a:extLst>
          </p:cNvPr>
          <p:cNvSpPr txBox="1"/>
          <p:nvPr/>
        </p:nvSpPr>
        <p:spPr>
          <a:xfrm>
            <a:off x="4436276" y="45471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81545B-4F1A-C840-A027-9D4728FC7E54}"/>
              </a:ext>
            </a:extLst>
          </p:cNvPr>
          <p:cNvSpPr txBox="1"/>
          <p:nvPr/>
        </p:nvSpPr>
        <p:spPr>
          <a:xfrm>
            <a:off x="3473851" y="454715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1B14FF-7656-4047-9E0F-5721315C476E}"/>
              </a:ext>
            </a:extLst>
          </p:cNvPr>
          <p:cNvSpPr txBox="1"/>
          <p:nvPr/>
        </p:nvSpPr>
        <p:spPr>
          <a:xfrm>
            <a:off x="6112511" y="34865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1E196A-9F3F-464B-9FCA-13DDC92F5E64}"/>
              </a:ext>
            </a:extLst>
          </p:cNvPr>
          <p:cNvSpPr txBox="1"/>
          <p:nvPr/>
        </p:nvSpPr>
        <p:spPr>
          <a:xfrm>
            <a:off x="4777792" y="34865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3799E1-83FF-944C-A0C9-31242EDA97CF}"/>
              </a:ext>
            </a:extLst>
          </p:cNvPr>
          <p:cNvSpPr txBox="1"/>
          <p:nvPr/>
        </p:nvSpPr>
        <p:spPr>
          <a:xfrm>
            <a:off x="3610611" y="26864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0F0160-DF0D-9646-AB1B-88DEE511C9AA}"/>
              </a:ext>
            </a:extLst>
          </p:cNvPr>
          <p:cNvSpPr txBox="1"/>
          <p:nvPr/>
        </p:nvSpPr>
        <p:spPr>
          <a:xfrm>
            <a:off x="5904249" y="4833427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ED1AFC-6AE4-A74E-A218-C014B85C03FA}"/>
              </a:ext>
            </a:extLst>
          </p:cNvPr>
          <p:cNvSpPr txBox="1"/>
          <p:nvPr/>
        </p:nvSpPr>
        <p:spPr>
          <a:xfrm>
            <a:off x="5154249" y="4362489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2D1469-CEAB-1C46-A17F-9358FFAE52F6}"/>
              </a:ext>
            </a:extLst>
          </p:cNvPr>
          <p:cNvSpPr txBox="1"/>
          <p:nvPr/>
        </p:nvSpPr>
        <p:spPr>
          <a:xfrm>
            <a:off x="4161266" y="434513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79284B-BC8C-CB40-A900-041211AF5AFD}"/>
              </a:ext>
            </a:extLst>
          </p:cNvPr>
          <p:cNvSpPr txBox="1"/>
          <p:nvPr/>
        </p:nvSpPr>
        <p:spPr>
          <a:xfrm>
            <a:off x="3694023" y="4714462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A467EB-F767-A24E-893D-DD64FC128616}"/>
              </a:ext>
            </a:extLst>
          </p:cNvPr>
          <p:cNvSpPr txBox="1"/>
          <p:nvPr/>
        </p:nvSpPr>
        <p:spPr>
          <a:xfrm>
            <a:off x="5775202" y="367642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D15E8B-A032-1C4C-A09F-1F4B3C9814D6}"/>
              </a:ext>
            </a:extLst>
          </p:cNvPr>
          <p:cNvSpPr txBox="1"/>
          <p:nvPr/>
        </p:nvSpPr>
        <p:spPr>
          <a:xfrm>
            <a:off x="4992134" y="3634123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42C989-AAB6-C040-9C9E-2A3711A09779}"/>
              </a:ext>
            </a:extLst>
          </p:cNvPr>
          <p:cNvSpPr txBox="1"/>
          <p:nvPr/>
        </p:nvSpPr>
        <p:spPr>
          <a:xfrm>
            <a:off x="3831047" y="294501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3C4245-8021-7147-B49D-F2A11C2ABA7B}"/>
              </a:ext>
            </a:extLst>
          </p:cNvPr>
          <p:cNvCxnSpPr>
            <a:cxnSpLocks/>
          </p:cNvCxnSpPr>
          <p:nvPr/>
        </p:nvCxnSpPr>
        <p:spPr>
          <a:xfrm>
            <a:off x="6050470" y="898692"/>
            <a:ext cx="0" cy="839561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7C3D880-3FBB-DF49-8629-1E5A3A4E7FCF}"/>
              </a:ext>
            </a:extLst>
          </p:cNvPr>
          <p:cNvSpPr txBox="1"/>
          <p:nvPr/>
        </p:nvSpPr>
        <p:spPr>
          <a:xfrm>
            <a:off x="5641723" y="529360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Upfield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99CBC98-DFC6-654A-A652-CEA650F6A04D}"/>
              </a:ext>
            </a:extLst>
          </p:cNvPr>
          <p:cNvCxnSpPr>
            <a:cxnSpLocks/>
          </p:cNvCxnSpPr>
          <p:nvPr/>
        </p:nvCxnSpPr>
        <p:spPr>
          <a:xfrm flipV="1">
            <a:off x="5969829" y="8018081"/>
            <a:ext cx="0" cy="938269"/>
          </a:xfrm>
          <a:prstGeom prst="line">
            <a:avLst/>
          </a:prstGeom>
          <a:ln w="6032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DCD6E7C-6279-1E4B-9E9F-F64AC8A27646}"/>
              </a:ext>
            </a:extLst>
          </p:cNvPr>
          <p:cNvSpPr txBox="1"/>
          <p:nvPr/>
        </p:nvSpPr>
        <p:spPr>
          <a:xfrm>
            <a:off x="5409753" y="8937881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Downfield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229E1BD-38CD-014A-8AF3-7DC5B2B772B4}"/>
              </a:ext>
            </a:extLst>
          </p:cNvPr>
          <p:cNvSpPr/>
          <p:nvPr/>
        </p:nvSpPr>
        <p:spPr>
          <a:xfrm>
            <a:off x="4743409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101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953463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1953463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1953463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3198571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3192236" y="324670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3959679" y="45471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4708657" y="4510576"/>
            <a:ext cx="4665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3007517" y="45471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2045092" y="454715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4683752" y="34865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3349033" y="34865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181852" y="26864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4475490" y="4804851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3725490" y="4362489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2732507" y="434513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2265264" y="4714462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4346443" y="367642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3563375" y="3634123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2402288" y="294501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B6A9C42-55E3-6C47-AF07-58F578A27593}"/>
              </a:ext>
            </a:extLst>
          </p:cNvPr>
          <p:cNvCxnSpPr>
            <a:cxnSpLocks/>
          </p:cNvCxnSpPr>
          <p:nvPr/>
        </p:nvCxnSpPr>
        <p:spPr>
          <a:xfrm>
            <a:off x="3080775" y="244316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2F3BAB0-6CDF-2D4C-BAE8-1FAB21728C5B}"/>
              </a:ext>
            </a:extLst>
          </p:cNvPr>
          <p:cNvSpPr txBox="1"/>
          <p:nvPr/>
        </p:nvSpPr>
        <p:spPr>
          <a:xfrm>
            <a:off x="2820912" y="2495644"/>
            <a:ext cx="229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3314650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D48460-EF8C-4F4A-A7B3-E5390CF72E79}"/>
              </a:ext>
            </a:extLst>
          </p:cNvPr>
          <p:cNvCxnSpPr>
            <a:cxnSpLocks/>
          </p:cNvCxnSpPr>
          <p:nvPr/>
        </p:nvCxnSpPr>
        <p:spPr>
          <a:xfrm>
            <a:off x="1961250" y="8195722"/>
            <a:ext cx="323809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6DA6223-3940-684E-96D5-572E2E45F862}"/>
              </a:ext>
            </a:extLst>
          </p:cNvPr>
          <p:cNvCxnSpPr>
            <a:cxnSpLocks/>
          </p:cNvCxnSpPr>
          <p:nvPr/>
        </p:nvCxnSpPr>
        <p:spPr>
          <a:xfrm>
            <a:off x="1961250" y="4207747"/>
            <a:ext cx="323809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0D99D0-03E3-654F-8A2F-0DC4AD27FF45}"/>
              </a:ext>
            </a:extLst>
          </p:cNvPr>
          <p:cNvCxnSpPr>
            <a:cxnSpLocks/>
          </p:cNvCxnSpPr>
          <p:nvPr/>
        </p:nvCxnSpPr>
        <p:spPr>
          <a:xfrm>
            <a:off x="5294301" y="199692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4CE1B92-4FBE-3F4E-B36B-DBBADEC5956A}"/>
              </a:ext>
            </a:extLst>
          </p:cNvPr>
          <p:cNvSpPr txBox="1"/>
          <p:nvPr/>
        </p:nvSpPr>
        <p:spPr>
          <a:xfrm rot="5400000">
            <a:off x="4588522" y="2675565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77CF7D-D405-9848-A0CB-70CEB01F42F8}"/>
              </a:ext>
            </a:extLst>
          </p:cNvPr>
          <p:cNvSpPr txBox="1"/>
          <p:nvPr/>
        </p:nvSpPr>
        <p:spPr>
          <a:xfrm rot="5400000">
            <a:off x="4446470" y="6815865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672095-FDB0-BD4E-BA64-658833EFD48A}"/>
              </a:ext>
            </a:extLst>
          </p:cNvPr>
          <p:cNvCxnSpPr>
            <a:cxnSpLocks/>
          </p:cNvCxnSpPr>
          <p:nvPr/>
        </p:nvCxnSpPr>
        <p:spPr>
          <a:xfrm flipV="1">
            <a:off x="5294297" y="6828838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20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59477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77259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79415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1261630" y="5722133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1302146" y="312652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1502918" y="476194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1571439" y="5183511"/>
            <a:ext cx="57769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1502918" y="4541424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1500558" y="4326127"/>
            <a:ext cx="77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1487793" y="3366023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307804" y="2669118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1106969" y="538187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1165084" y="4765902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1017987" y="4528573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1010996" y="4292175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437813" y="3533870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1640550" y="3821721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720743" y="2927659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1206727" y="242580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866654" y="2446200"/>
            <a:ext cx="260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1478698" y="371338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1E29B2-EDF1-2844-8555-32D02A37961D}"/>
              </a:ext>
            </a:extLst>
          </p:cNvPr>
          <p:cNvCxnSpPr>
            <a:cxnSpLocks/>
          </p:cNvCxnSpPr>
          <p:nvPr/>
        </p:nvCxnSpPr>
        <p:spPr>
          <a:xfrm>
            <a:off x="88823" y="6469056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59D39E-288A-D44B-A057-2D4BCECFF1EF}"/>
              </a:ext>
            </a:extLst>
          </p:cNvPr>
          <p:cNvCxnSpPr>
            <a:cxnSpLocks/>
          </p:cNvCxnSpPr>
          <p:nvPr/>
        </p:nvCxnSpPr>
        <p:spPr>
          <a:xfrm flipV="1">
            <a:off x="85045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07F18301-8FA4-1B43-8330-24957292427E}"/>
              </a:ext>
            </a:extLst>
          </p:cNvPr>
          <p:cNvSpPr/>
          <p:nvPr/>
        </p:nvSpPr>
        <p:spPr>
          <a:xfrm>
            <a:off x="1469899" y="3655757"/>
            <a:ext cx="1496101" cy="10778692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96A5BB6F-15AD-D34B-B08F-2BCA5340D619}"/>
              </a:ext>
            </a:extLst>
          </p:cNvPr>
          <p:cNvSpPr/>
          <p:nvPr/>
        </p:nvSpPr>
        <p:spPr>
          <a:xfrm flipH="1">
            <a:off x="339505" y="3655756"/>
            <a:ext cx="1949963" cy="10778693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EAF748-506B-B94F-B3FE-D7D0E4F26EDC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1237135" y="5645176"/>
            <a:ext cx="623151" cy="77215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6FBF08-494E-6141-9B69-47ECBE1B51D1}"/>
              </a:ext>
            </a:extLst>
          </p:cNvPr>
          <p:cNvCxnSpPr>
            <a:cxnSpLocks/>
            <a:endCxn id="64" idx="2"/>
          </p:cNvCxnSpPr>
          <p:nvPr/>
        </p:nvCxnSpPr>
        <p:spPr>
          <a:xfrm flipH="1" flipV="1">
            <a:off x="844216" y="5218026"/>
            <a:ext cx="367918" cy="122130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C0D66B-9843-3744-A9B0-3173F73404E2}"/>
              </a:ext>
            </a:extLst>
          </p:cNvPr>
          <p:cNvCxnSpPr>
            <a:cxnSpLocks/>
          </p:cNvCxnSpPr>
          <p:nvPr/>
        </p:nvCxnSpPr>
        <p:spPr>
          <a:xfrm flipV="1">
            <a:off x="1832471" y="4219920"/>
            <a:ext cx="278836" cy="26056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D26F08-CF4C-454E-B5EA-9710B2908D13}"/>
              </a:ext>
            </a:extLst>
          </p:cNvPr>
          <p:cNvCxnSpPr>
            <a:cxnSpLocks/>
          </p:cNvCxnSpPr>
          <p:nvPr/>
        </p:nvCxnSpPr>
        <p:spPr>
          <a:xfrm>
            <a:off x="2122120" y="4258898"/>
            <a:ext cx="201940" cy="210751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71D83B-B1F3-9D4C-B30C-8D920B829C0A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807009" y="3849803"/>
            <a:ext cx="722962" cy="915683"/>
          </a:xfrm>
          <a:prstGeom prst="straightConnector1">
            <a:avLst/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40BE47E-FBE0-184D-B45A-5A650C1EE96C}"/>
              </a:ext>
            </a:extLst>
          </p:cNvPr>
          <p:cNvSpPr txBox="1"/>
          <p:nvPr/>
        </p:nvSpPr>
        <p:spPr>
          <a:xfrm>
            <a:off x="2765584" y="872148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519DCF-376B-6D4A-AACF-E6FB88DE9D60}"/>
              </a:ext>
            </a:extLst>
          </p:cNvPr>
          <p:cNvSpPr txBox="1"/>
          <p:nvPr/>
        </p:nvSpPr>
        <p:spPr>
          <a:xfrm>
            <a:off x="204104" y="8721484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EF1F8D-493C-A447-8C3D-55D34CC89E53}"/>
              </a:ext>
            </a:extLst>
          </p:cNvPr>
          <p:cNvSpPr txBox="1"/>
          <p:nvPr/>
        </p:nvSpPr>
        <p:spPr>
          <a:xfrm>
            <a:off x="639640" y="4756361"/>
            <a:ext cx="40915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2674832" y="3304892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3ECBA09-5688-454E-8D0D-82362D9DD321}"/>
              </a:ext>
            </a:extLst>
          </p:cNvPr>
          <p:cNvSpPr txBox="1"/>
          <p:nvPr/>
        </p:nvSpPr>
        <p:spPr>
          <a:xfrm>
            <a:off x="2882280" y="4842702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CCC503D-A2C8-174C-9ED5-2864A80A645A}"/>
              </a:ext>
            </a:extLst>
          </p:cNvPr>
          <p:cNvCxnSpPr>
            <a:cxnSpLocks/>
          </p:cNvCxnSpPr>
          <p:nvPr/>
        </p:nvCxnSpPr>
        <p:spPr>
          <a:xfrm flipV="1">
            <a:off x="3395954" y="5390998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0B4B13-EFDE-FC4E-BA8C-7C498896DAB0}"/>
              </a:ext>
            </a:extLst>
          </p:cNvPr>
          <p:cNvCxnSpPr>
            <a:cxnSpLocks/>
          </p:cNvCxnSpPr>
          <p:nvPr/>
        </p:nvCxnSpPr>
        <p:spPr>
          <a:xfrm>
            <a:off x="3399732" y="7527107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2C7F311-B228-7B41-BF71-A3981E031741}"/>
              </a:ext>
            </a:extLst>
          </p:cNvPr>
          <p:cNvSpPr>
            <a:spLocks noChangeAspect="1"/>
          </p:cNvSpPr>
          <p:nvPr/>
        </p:nvSpPr>
        <p:spPr>
          <a:xfrm>
            <a:off x="3287445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CCEF8AF-CBE8-3645-BBDB-BA1111B52A1A}"/>
              </a:ext>
            </a:extLst>
          </p:cNvPr>
          <p:cNvSpPr>
            <a:spLocks noChangeAspect="1"/>
          </p:cNvSpPr>
          <p:nvPr/>
        </p:nvSpPr>
        <p:spPr>
          <a:xfrm>
            <a:off x="3388168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FD3DB70-70C9-E441-B794-54A4258EEF9E}"/>
              </a:ext>
            </a:extLst>
          </p:cNvPr>
          <p:cNvSpPr>
            <a:spLocks noChangeAspect="1"/>
          </p:cNvSpPr>
          <p:nvPr/>
        </p:nvSpPr>
        <p:spPr>
          <a:xfrm>
            <a:off x="3390324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0" name="Multiply 69">
            <a:extLst>
              <a:ext uri="{FF2B5EF4-FFF2-40B4-BE49-F238E27FC236}">
                <a16:creationId xmlns:a16="http://schemas.microsoft.com/office/drawing/2014/main" id="{7900FD3F-BBE5-3D4C-9D1F-DC8DBD2EC038}"/>
              </a:ext>
            </a:extLst>
          </p:cNvPr>
          <p:cNvSpPr/>
          <p:nvPr/>
        </p:nvSpPr>
        <p:spPr>
          <a:xfrm>
            <a:off x="4635432" y="571982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1C5194-E733-624D-8669-B68772557622}"/>
              </a:ext>
            </a:extLst>
          </p:cNvPr>
          <p:cNvSpPr txBox="1"/>
          <p:nvPr/>
        </p:nvSpPr>
        <p:spPr>
          <a:xfrm>
            <a:off x="4868203" y="5586333"/>
            <a:ext cx="69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5A286E9-0B6F-A64C-B37E-E265D03D3E24}"/>
              </a:ext>
            </a:extLst>
          </p:cNvPr>
          <p:cNvSpPr txBox="1"/>
          <p:nvPr/>
        </p:nvSpPr>
        <p:spPr>
          <a:xfrm>
            <a:off x="4297740" y="4402024"/>
            <a:ext cx="60970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84E9A8-0053-CC40-A9A2-D370E6AB3B20}"/>
              </a:ext>
            </a:extLst>
          </p:cNvPr>
          <p:cNvSpPr txBox="1"/>
          <p:nvPr/>
        </p:nvSpPr>
        <p:spPr>
          <a:xfrm>
            <a:off x="4886540" y="5309695"/>
            <a:ext cx="756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411F95-5313-9D4D-803B-51FB934DBE1C}"/>
              </a:ext>
            </a:extLst>
          </p:cNvPr>
          <p:cNvSpPr txBox="1"/>
          <p:nvPr/>
        </p:nvSpPr>
        <p:spPr>
          <a:xfrm>
            <a:off x="5496847" y="6213415"/>
            <a:ext cx="67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9A94D2-ECE2-BA4F-8A60-56F2AE5D4EC6}"/>
              </a:ext>
            </a:extLst>
          </p:cNvPr>
          <p:cNvSpPr txBox="1"/>
          <p:nvPr/>
        </p:nvSpPr>
        <p:spPr>
          <a:xfrm>
            <a:off x="4345669" y="4797384"/>
            <a:ext cx="75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C67D3A-89A9-DE48-A015-3ABFAFE02101}"/>
              </a:ext>
            </a:extLst>
          </p:cNvPr>
          <p:cNvSpPr txBox="1"/>
          <p:nvPr/>
        </p:nvSpPr>
        <p:spPr>
          <a:xfrm>
            <a:off x="4358026" y="5756380"/>
            <a:ext cx="59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B584F0-255C-0341-88AD-EC3B6C10519A}"/>
              </a:ext>
            </a:extLst>
          </p:cNvPr>
          <p:cNvSpPr txBox="1"/>
          <p:nvPr/>
        </p:nvSpPr>
        <p:spPr>
          <a:xfrm>
            <a:off x="4372695" y="5350521"/>
            <a:ext cx="79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2A23C4-5F23-2A46-9429-F446037E9B19}"/>
              </a:ext>
            </a:extLst>
          </p:cNvPr>
          <p:cNvSpPr txBox="1"/>
          <p:nvPr/>
        </p:nvSpPr>
        <p:spPr>
          <a:xfrm>
            <a:off x="5434149" y="5975189"/>
            <a:ext cx="74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028FA8D-DC89-6C42-8B29-5193C52F0AF0}"/>
              </a:ext>
            </a:extLst>
          </p:cNvPr>
          <p:cNvSpPr/>
          <p:nvPr/>
        </p:nvSpPr>
        <p:spPr>
          <a:xfrm>
            <a:off x="4197663" y="479759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613999-321A-9B48-BD58-303A07AF88A6}"/>
              </a:ext>
            </a:extLst>
          </p:cNvPr>
          <p:cNvCxnSpPr>
            <a:cxnSpLocks/>
          </p:cNvCxnSpPr>
          <p:nvPr/>
        </p:nvCxnSpPr>
        <p:spPr>
          <a:xfrm flipH="1">
            <a:off x="4483181" y="5955665"/>
            <a:ext cx="524987" cy="140683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92206D8-C924-E64F-9447-98C49BD9713A}"/>
              </a:ext>
            </a:extLst>
          </p:cNvPr>
          <p:cNvCxnSpPr>
            <a:cxnSpLocks/>
            <a:endCxn id="90" idx="2"/>
          </p:cNvCxnSpPr>
          <p:nvPr/>
        </p:nvCxnSpPr>
        <p:spPr>
          <a:xfrm flipH="1" flipV="1">
            <a:off x="4107883" y="5939323"/>
            <a:ext cx="269782" cy="142317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2B362D2-1B1E-2B42-A7EE-099ACA0C0E25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5832753" y="6675080"/>
            <a:ext cx="48580" cy="76326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BAD1B6F-3C55-EF4F-BF07-072C388DEA31}"/>
              </a:ext>
            </a:extLst>
          </p:cNvPr>
          <p:cNvSpPr txBox="1"/>
          <p:nvPr/>
        </p:nvSpPr>
        <p:spPr>
          <a:xfrm>
            <a:off x="3870096" y="5477658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C’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6518358-E508-8E48-ACD9-E78B6FF708FA}"/>
              </a:ext>
            </a:extLst>
          </p:cNvPr>
          <p:cNvCxnSpPr>
            <a:cxnSpLocks/>
          </p:cNvCxnSpPr>
          <p:nvPr/>
        </p:nvCxnSpPr>
        <p:spPr>
          <a:xfrm flipH="1">
            <a:off x="6290417" y="3756682"/>
            <a:ext cx="17344" cy="116162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516A99E-F4BB-0E41-9D9B-24E523A4BDCA}"/>
              </a:ext>
            </a:extLst>
          </p:cNvPr>
          <p:cNvSpPr txBox="1"/>
          <p:nvPr/>
        </p:nvSpPr>
        <p:spPr>
          <a:xfrm rot="5400000">
            <a:off x="5868063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32752A-C6F2-934A-89D9-EC3B29B2B007}"/>
              </a:ext>
            </a:extLst>
          </p:cNvPr>
          <p:cNvSpPr txBox="1"/>
          <p:nvPr/>
        </p:nvSpPr>
        <p:spPr>
          <a:xfrm rot="5400000">
            <a:off x="5698346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2AE494-A388-5A4C-8BF9-3746139D669E}"/>
              </a:ext>
            </a:extLst>
          </p:cNvPr>
          <p:cNvCxnSpPr>
            <a:cxnSpLocks/>
          </p:cNvCxnSpPr>
          <p:nvPr/>
        </p:nvCxnSpPr>
        <p:spPr>
          <a:xfrm flipV="1">
            <a:off x="6462954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76B80E7-C758-D641-99C6-169214AFE49B}"/>
              </a:ext>
            </a:extLst>
          </p:cNvPr>
          <p:cNvSpPr txBox="1"/>
          <p:nvPr/>
        </p:nvSpPr>
        <p:spPr>
          <a:xfrm>
            <a:off x="5881333" y="5473056"/>
            <a:ext cx="449267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D’</a:t>
            </a:r>
          </a:p>
        </p:txBody>
      </p:sp>
      <p:sp>
        <p:nvSpPr>
          <p:cNvPr id="108" name="Multiply 107">
            <a:extLst>
              <a:ext uri="{FF2B5EF4-FFF2-40B4-BE49-F238E27FC236}">
                <a16:creationId xmlns:a16="http://schemas.microsoft.com/office/drawing/2014/main" id="{A154A302-FE54-214A-A2AF-58CCA25F1DA3}"/>
              </a:ext>
            </a:extLst>
          </p:cNvPr>
          <p:cNvSpPr/>
          <p:nvPr/>
        </p:nvSpPr>
        <p:spPr>
          <a:xfrm>
            <a:off x="4598800" y="311850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499ABCE-4EBA-CC49-B107-5DCAEC4F8447}"/>
              </a:ext>
            </a:extLst>
          </p:cNvPr>
          <p:cNvSpPr txBox="1"/>
          <p:nvPr/>
        </p:nvSpPr>
        <p:spPr>
          <a:xfrm>
            <a:off x="4800489" y="3374045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14D4663-30F0-BD40-859E-3D7CD6B4CC16}"/>
              </a:ext>
            </a:extLst>
          </p:cNvPr>
          <p:cNvSpPr txBox="1"/>
          <p:nvPr/>
        </p:nvSpPr>
        <p:spPr>
          <a:xfrm>
            <a:off x="3604458" y="2661098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40453F-1631-FD42-A5D7-7EF5936DC1D4}"/>
              </a:ext>
            </a:extLst>
          </p:cNvPr>
          <p:cNvSpPr txBox="1"/>
          <p:nvPr/>
        </p:nvSpPr>
        <p:spPr>
          <a:xfrm>
            <a:off x="5686341" y="3509808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256800B-CA88-184C-BB52-F6B53B174DDF}"/>
              </a:ext>
            </a:extLst>
          </p:cNvPr>
          <p:cNvSpPr txBox="1"/>
          <p:nvPr/>
        </p:nvSpPr>
        <p:spPr>
          <a:xfrm>
            <a:off x="4937204" y="3813701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1ACF8CC-6834-9841-9955-D90F1869B9F4}"/>
              </a:ext>
            </a:extLst>
          </p:cNvPr>
          <p:cNvSpPr txBox="1"/>
          <p:nvPr/>
        </p:nvSpPr>
        <p:spPr>
          <a:xfrm>
            <a:off x="3629699" y="2962759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B380128-8284-D541-B154-8FD6FF6E0430}"/>
              </a:ext>
            </a:extLst>
          </p:cNvPr>
          <p:cNvCxnSpPr>
            <a:cxnSpLocks/>
          </p:cNvCxnSpPr>
          <p:nvPr/>
        </p:nvCxnSpPr>
        <p:spPr>
          <a:xfrm flipV="1">
            <a:off x="3381699" y="418303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D9B29F01-163D-D944-95CB-9501566424EE}"/>
              </a:ext>
            </a:extLst>
          </p:cNvPr>
          <p:cNvSpPr txBox="1"/>
          <p:nvPr/>
        </p:nvSpPr>
        <p:spPr>
          <a:xfrm>
            <a:off x="5971486" y="3296872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E20D340-354F-8C49-AFA6-6F1587A745DE}"/>
              </a:ext>
            </a:extLst>
          </p:cNvPr>
          <p:cNvCxnSpPr>
            <a:cxnSpLocks/>
          </p:cNvCxnSpPr>
          <p:nvPr/>
        </p:nvCxnSpPr>
        <p:spPr>
          <a:xfrm flipH="1">
            <a:off x="3722553" y="3684445"/>
            <a:ext cx="1184892" cy="93428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AC45312-D409-B341-8CF8-6DE2A01B6087}"/>
              </a:ext>
            </a:extLst>
          </p:cNvPr>
          <p:cNvCxnSpPr>
            <a:cxnSpLocks/>
          </p:cNvCxnSpPr>
          <p:nvPr/>
        </p:nvCxnSpPr>
        <p:spPr>
          <a:xfrm>
            <a:off x="6502172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FBD3FA0-696A-F44C-947D-52643FEE4835}"/>
              </a:ext>
            </a:extLst>
          </p:cNvPr>
          <p:cNvCxnSpPr>
            <a:cxnSpLocks/>
          </p:cNvCxnSpPr>
          <p:nvPr/>
        </p:nvCxnSpPr>
        <p:spPr>
          <a:xfrm>
            <a:off x="4046562" y="2868776"/>
            <a:ext cx="1218003" cy="166099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508D576-8CC4-084F-96A4-E8DDF1A02446}"/>
              </a:ext>
            </a:extLst>
          </p:cNvPr>
          <p:cNvSpPr txBox="1"/>
          <p:nvPr/>
        </p:nvSpPr>
        <p:spPr>
          <a:xfrm>
            <a:off x="6001878" y="870224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ABDDF3-8962-A84B-8C73-4AF960C371E7}"/>
              </a:ext>
            </a:extLst>
          </p:cNvPr>
          <p:cNvSpPr txBox="1"/>
          <p:nvPr/>
        </p:nvSpPr>
        <p:spPr>
          <a:xfrm>
            <a:off x="3440398" y="8702244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0361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3444339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3462121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3464277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4709385" y="571982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4703050" y="322934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 rot="5400000">
            <a:off x="4856293" y="4953461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 rot="5400000">
            <a:off x="4848298" y="5345248"/>
            <a:ext cx="47065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 rot="5400000">
            <a:off x="4858238" y="4670544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 rot="5400000">
            <a:off x="4874602" y="4300007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 rot="5400000">
            <a:off x="4871315" y="3446193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 rot="5400000">
            <a:off x="3692666" y="266911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 rot="5400000">
            <a:off x="4500836" y="5356574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 rot="5400000">
            <a:off x="4512700" y="4996633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 rot="5400000">
            <a:off x="4483836" y="4662137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 rot="5400000">
            <a:off x="4551182" y="4268573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 rot="5400000">
            <a:off x="5822676" y="353387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 rot="5400000">
            <a:off x="4929061" y="3797605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 rot="5400000">
            <a:off x="3913102" y="292765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4591589" y="242580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4331726" y="2478284"/>
            <a:ext cx="229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4863560" y="371338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1E29B2-EDF1-2844-8555-32D02A37961D}"/>
              </a:ext>
            </a:extLst>
          </p:cNvPr>
          <p:cNvCxnSpPr>
            <a:cxnSpLocks/>
          </p:cNvCxnSpPr>
          <p:nvPr/>
        </p:nvCxnSpPr>
        <p:spPr>
          <a:xfrm>
            <a:off x="3473685" y="6469056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59D39E-288A-D44B-A057-2D4BCECFF1EF}"/>
              </a:ext>
            </a:extLst>
          </p:cNvPr>
          <p:cNvCxnSpPr>
            <a:cxnSpLocks/>
          </p:cNvCxnSpPr>
          <p:nvPr/>
        </p:nvCxnSpPr>
        <p:spPr>
          <a:xfrm flipV="1">
            <a:off x="3469907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07F18301-8FA4-1B43-8330-24957292427E}"/>
              </a:ext>
            </a:extLst>
          </p:cNvPr>
          <p:cNvSpPr/>
          <p:nvPr/>
        </p:nvSpPr>
        <p:spPr>
          <a:xfrm>
            <a:off x="4205600" y="3655756"/>
            <a:ext cx="2243234" cy="11039957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96A5BB6F-15AD-D34B-B08F-2BCA5340D619}"/>
              </a:ext>
            </a:extLst>
          </p:cNvPr>
          <p:cNvSpPr/>
          <p:nvPr/>
        </p:nvSpPr>
        <p:spPr>
          <a:xfrm flipH="1">
            <a:off x="3626396" y="3655757"/>
            <a:ext cx="2209833" cy="11039956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EAF748-506B-B94F-B3FE-D7D0E4F26EDC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4701885" y="5529914"/>
            <a:ext cx="197076" cy="86533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6FBF08-494E-6141-9B69-47ECBE1B51D1}"/>
              </a:ext>
            </a:extLst>
          </p:cNvPr>
          <p:cNvCxnSpPr>
            <a:cxnSpLocks/>
            <a:endCxn id="64" idx="3"/>
          </p:cNvCxnSpPr>
          <p:nvPr/>
        </p:nvCxnSpPr>
        <p:spPr>
          <a:xfrm flipH="1" flipV="1">
            <a:off x="4214640" y="5109007"/>
            <a:ext cx="478430" cy="134769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C0D66B-9843-3744-A9B0-3173F73404E2}"/>
              </a:ext>
            </a:extLst>
          </p:cNvPr>
          <p:cNvCxnSpPr>
            <a:cxnSpLocks/>
          </p:cNvCxnSpPr>
          <p:nvPr/>
        </p:nvCxnSpPr>
        <p:spPr>
          <a:xfrm flipV="1">
            <a:off x="5217333" y="4219920"/>
            <a:ext cx="278836" cy="26056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D26F08-CF4C-454E-B5EA-9710B2908D13}"/>
              </a:ext>
            </a:extLst>
          </p:cNvPr>
          <p:cNvCxnSpPr>
            <a:cxnSpLocks/>
          </p:cNvCxnSpPr>
          <p:nvPr/>
        </p:nvCxnSpPr>
        <p:spPr>
          <a:xfrm>
            <a:off x="5506982" y="4258898"/>
            <a:ext cx="201940" cy="210751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71D83B-B1F3-9D4C-B30C-8D920B829C0A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4207913" y="3874498"/>
            <a:ext cx="679458" cy="890988"/>
          </a:xfrm>
          <a:prstGeom prst="straightConnector1">
            <a:avLst/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40BE47E-FBE0-184D-B45A-5A650C1EE96C}"/>
              </a:ext>
            </a:extLst>
          </p:cNvPr>
          <p:cNvSpPr txBox="1"/>
          <p:nvPr/>
        </p:nvSpPr>
        <p:spPr>
          <a:xfrm rot="5400000">
            <a:off x="6290831" y="8829192"/>
            <a:ext cx="30121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519DCF-376B-6D4A-AACF-E6FB88DE9D60}"/>
              </a:ext>
            </a:extLst>
          </p:cNvPr>
          <p:cNvSpPr txBox="1"/>
          <p:nvPr/>
        </p:nvSpPr>
        <p:spPr>
          <a:xfrm rot="5400000">
            <a:off x="3538768" y="8829192"/>
            <a:ext cx="30121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EF1F8D-493C-A447-8C3D-55D34CC89E53}"/>
              </a:ext>
            </a:extLst>
          </p:cNvPr>
          <p:cNvSpPr txBox="1"/>
          <p:nvPr/>
        </p:nvSpPr>
        <p:spPr>
          <a:xfrm rot="5400000">
            <a:off x="4064034" y="4773735"/>
            <a:ext cx="30121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 rot="5400000">
            <a:off x="6059695" y="3369060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3ECBA09-5688-454E-8D0D-82362D9DD321}"/>
              </a:ext>
            </a:extLst>
          </p:cNvPr>
          <p:cNvSpPr txBox="1"/>
          <p:nvPr/>
        </p:nvSpPr>
        <p:spPr>
          <a:xfrm rot="5400000">
            <a:off x="6281430" y="4842702"/>
            <a:ext cx="30121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CCC503D-A2C8-174C-9ED5-2864A80A645A}"/>
              </a:ext>
            </a:extLst>
          </p:cNvPr>
          <p:cNvCxnSpPr>
            <a:cxnSpLocks/>
          </p:cNvCxnSpPr>
          <p:nvPr/>
        </p:nvCxnSpPr>
        <p:spPr>
          <a:xfrm flipV="1">
            <a:off x="139428" y="5390998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0B4B13-EFDE-FC4E-BA8C-7C498896DAB0}"/>
              </a:ext>
            </a:extLst>
          </p:cNvPr>
          <p:cNvCxnSpPr>
            <a:cxnSpLocks/>
          </p:cNvCxnSpPr>
          <p:nvPr/>
        </p:nvCxnSpPr>
        <p:spPr>
          <a:xfrm>
            <a:off x="143206" y="7527107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2C7F311-B228-7B41-BF71-A3981E031741}"/>
              </a:ext>
            </a:extLst>
          </p:cNvPr>
          <p:cNvSpPr>
            <a:spLocks noChangeAspect="1"/>
          </p:cNvSpPr>
          <p:nvPr/>
        </p:nvSpPr>
        <p:spPr>
          <a:xfrm>
            <a:off x="131642" y="7703661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CCEF8AF-CBE8-3645-BBDB-BA1111B52A1A}"/>
              </a:ext>
            </a:extLst>
          </p:cNvPr>
          <p:cNvSpPr>
            <a:spLocks noChangeAspect="1"/>
          </p:cNvSpPr>
          <p:nvPr/>
        </p:nvSpPr>
        <p:spPr>
          <a:xfrm>
            <a:off x="131642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FD3DB70-70C9-E441-B794-54A4258EEF9E}"/>
              </a:ext>
            </a:extLst>
          </p:cNvPr>
          <p:cNvSpPr>
            <a:spLocks noChangeAspect="1"/>
          </p:cNvSpPr>
          <p:nvPr/>
        </p:nvSpPr>
        <p:spPr>
          <a:xfrm>
            <a:off x="133798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Multiply 69">
            <a:extLst>
              <a:ext uri="{FF2B5EF4-FFF2-40B4-BE49-F238E27FC236}">
                <a16:creationId xmlns:a16="http://schemas.microsoft.com/office/drawing/2014/main" id="{7900FD3F-BBE5-3D4C-9D1F-DC8DBD2EC038}"/>
              </a:ext>
            </a:extLst>
          </p:cNvPr>
          <p:cNvSpPr/>
          <p:nvPr/>
        </p:nvSpPr>
        <p:spPr>
          <a:xfrm>
            <a:off x="1378906" y="571982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Multiply 71">
            <a:extLst>
              <a:ext uri="{FF2B5EF4-FFF2-40B4-BE49-F238E27FC236}">
                <a16:creationId xmlns:a16="http://schemas.microsoft.com/office/drawing/2014/main" id="{120A3B21-01AA-4F49-B8C5-09AF5067182E}"/>
              </a:ext>
            </a:extLst>
          </p:cNvPr>
          <p:cNvSpPr/>
          <p:nvPr/>
        </p:nvSpPr>
        <p:spPr>
          <a:xfrm>
            <a:off x="1372571" y="322934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1C5194-E733-624D-8669-B68772557622}"/>
              </a:ext>
            </a:extLst>
          </p:cNvPr>
          <p:cNvSpPr txBox="1"/>
          <p:nvPr/>
        </p:nvSpPr>
        <p:spPr>
          <a:xfrm rot="5400000">
            <a:off x="1537076" y="5965599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5A286E9-0B6F-A64C-B37E-E265D03D3E24}"/>
              </a:ext>
            </a:extLst>
          </p:cNvPr>
          <p:cNvSpPr txBox="1"/>
          <p:nvPr/>
        </p:nvSpPr>
        <p:spPr>
          <a:xfrm rot="5400000">
            <a:off x="977082" y="4439546"/>
            <a:ext cx="47065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84E9A8-0053-CC40-A9A2-D370E6AB3B20}"/>
              </a:ext>
            </a:extLst>
          </p:cNvPr>
          <p:cNvSpPr txBox="1"/>
          <p:nvPr/>
        </p:nvSpPr>
        <p:spPr>
          <a:xfrm rot="5400000">
            <a:off x="1549734" y="5469375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411F95-5313-9D4D-803B-51FB934DBE1C}"/>
              </a:ext>
            </a:extLst>
          </p:cNvPr>
          <p:cNvSpPr txBox="1"/>
          <p:nvPr/>
        </p:nvSpPr>
        <p:spPr>
          <a:xfrm rot="5400000">
            <a:off x="2217662" y="6339843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7566ABF-140B-634E-AF32-115D093D406B}"/>
              </a:ext>
            </a:extLst>
          </p:cNvPr>
          <p:cNvSpPr txBox="1"/>
          <p:nvPr/>
        </p:nvSpPr>
        <p:spPr>
          <a:xfrm rot="5400000">
            <a:off x="1529417" y="346797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81DF78C-9038-FD4C-87DD-DF3D2F9F526D}"/>
              </a:ext>
            </a:extLst>
          </p:cNvPr>
          <p:cNvSpPr txBox="1"/>
          <p:nvPr/>
        </p:nvSpPr>
        <p:spPr>
          <a:xfrm rot="5400000">
            <a:off x="643815" y="270993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9A94D2-ECE2-BA4F-8A60-56F2AE5D4EC6}"/>
              </a:ext>
            </a:extLst>
          </p:cNvPr>
          <p:cNvSpPr txBox="1"/>
          <p:nvPr/>
        </p:nvSpPr>
        <p:spPr>
          <a:xfrm rot="5400000">
            <a:off x="1037599" y="4844957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C67D3A-89A9-DE48-A015-3ABFAFE02101}"/>
              </a:ext>
            </a:extLst>
          </p:cNvPr>
          <p:cNvSpPr txBox="1"/>
          <p:nvPr/>
        </p:nvSpPr>
        <p:spPr>
          <a:xfrm rot="5400000">
            <a:off x="1142802" y="6127560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B584F0-255C-0341-88AD-EC3B6C10519A}"/>
              </a:ext>
            </a:extLst>
          </p:cNvPr>
          <p:cNvSpPr txBox="1"/>
          <p:nvPr/>
        </p:nvSpPr>
        <p:spPr>
          <a:xfrm rot="5400000">
            <a:off x="1060949" y="5500605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2A23C4-5F23-2A46-9429-F446037E9B19}"/>
              </a:ext>
            </a:extLst>
          </p:cNvPr>
          <p:cNvSpPr txBox="1"/>
          <p:nvPr/>
        </p:nvSpPr>
        <p:spPr>
          <a:xfrm rot="5400000">
            <a:off x="2153354" y="5959703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2EECDD0-59CE-264E-BBE8-37F8B2BD5F1C}"/>
              </a:ext>
            </a:extLst>
          </p:cNvPr>
          <p:cNvSpPr txBox="1"/>
          <p:nvPr/>
        </p:nvSpPr>
        <p:spPr>
          <a:xfrm rot="5400000">
            <a:off x="2492197" y="353387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3EAD4D8-75A7-DF42-9144-DA74BD09F4F3}"/>
              </a:ext>
            </a:extLst>
          </p:cNvPr>
          <p:cNvSpPr txBox="1"/>
          <p:nvPr/>
        </p:nvSpPr>
        <p:spPr>
          <a:xfrm rot="5400000">
            <a:off x="1610406" y="3808052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48CB56-E987-9D41-8EA6-D29C1938F570}"/>
              </a:ext>
            </a:extLst>
          </p:cNvPr>
          <p:cNvSpPr txBox="1"/>
          <p:nvPr/>
        </p:nvSpPr>
        <p:spPr>
          <a:xfrm rot="5400000">
            <a:off x="897065" y="2883712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028FA8D-DC89-6C42-8B29-5193C52F0AF0}"/>
              </a:ext>
            </a:extLst>
          </p:cNvPr>
          <p:cNvSpPr/>
          <p:nvPr/>
        </p:nvSpPr>
        <p:spPr>
          <a:xfrm>
            <a:off x="941137" y="479759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613999-321A-9B48-BD58-303A07AF88A6}"/>
              </a:ext>
            </a:extLst>
          </p:cNvPr>
          <p:cNvCxnSpPr>
            <a:cxnSpLocks/>
          </p:cNvCxnSpPr>
          <p:nvPr/>
        </p:nvCxnSpPr>
        <p:spPr>
          <a:xfrm flipH="1">
            <a:off x="1226656" y="6313413"/>
            <a:ext cx="479142" cy="104908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92206D8-C924-E64F-9447-98C49BD9713A}"/>
              </a:ext>
            </a:extLst>
          </p:cNvPr>
          <p:cNvCxnSpPr>
            <a:cxnSpLocks/>
            <a:endCxn id="90" idx="3"/>
          </p:cNvCxnSpPr>
          <p:nvPr/>
        </p:nvCxnSpPr>
        <p:spPr>
          <a:xfrm flipH="1" flipV="1">
            <a:off x="901027" y="5864226"/>
            <a:ext cx="230437" cy="150166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2B362D2-1B1E-2B42-A7EE-099ACA0C0E25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2450921" y="6757768"/>
            <a:ext cx="45943" cy="68057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BAD1B6F-3C55-EF4F-BF07-072C388DEA31}"/>
              </a:ext>
            </a:extLst>
          </p:cNvPr>
          <p:cNvSpPr txBox="1"/>
          <p:nvPr/>
        </p:nvSpPr>
        <p:spPr>
          <a:xfrm rot="5398815">
            <a:off x="702449" y="5481051"/>
            <a:ext cx="397019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C’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58FF7F9-68A0-6A4C-B1D3-063D52508244}"/>
              </a:ext>
            </a:extLst>
          </p:cNvPr>
          <p:cNvSpPr txBox="1"/>
          <p:nvPr/>
        </p:nvSpPr>
        <p:spPr>
          <a:xfrm rot="5400000">
            <a:off x="2729216" y="3369060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51CF431-CE60-EB4A-B7CC-CC04F5D1B993}"/>
              </a:ext>
            </a:extLst>
          </p:cNvPr>
          <p:cNvCxnSpPr>
            <a:cxnSpLocks/>
          </p:cNvCxnSpPr>
          <p:nvPr/>
        </p:nvCxnSpPr>
        <p:spPr>
          <a:xfrm flipH="1">
            <a:off x="595446" y="3883107"/>
            <a:ext cx="939472" cy="750189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6518358-E508-8E48-ACD9-E78B6FF708FA}"/>
              </a:ext>
            </a:extLst>
          </p:cNvPr>
          <p:cNvCxnSpPr>
            <a:cxnSpLocks/>
          </p:cNvCxnSpPr>
          <p:nvPr/>
        </p:nvCxnSpPr>
        <p:spPr>
          <a:xfrm flipH="1">
            <a:off x="2983231" y="3738392"/>
            <a:ext cx="17344" cy="116162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3BF738C-3323-F740-8A27-1503F398B39C}"/>
              </a:ext>
            </a:extLst>
          </p:cNvPr>
          <p:cNvSpPr txBox="1"/>
          <p:nvPr/>
        </p:nvSpPr>
        <p:spPr>
          <a:xfrm rot="5400000">
            <a:off x="2996535" y="8829192"/>
            <a:ext cx="30121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7B081CE-2D34-584B-90C2-82661CFC6793}"/>
              </a:ext>
            </a:extLst>
          </p:cNvPr>
          <p:cNvSpPr txBox="1"/>
          <p:nvPr/>
        </p:nvSpPr>
        <p:spPr>
          <a:xfrm rot="5400000">
            <a:off x="266905" y="8829192"/>
            <a:ext cx="30121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5BD9580-C3C8-0143-8887-62A0FCDB4681}"/>
              </a:ext>
            </a:extLst>
          </p:cNvPr>
          <p:cNvCxnSpPr>
            <a:cxnSpLocks/>
          </p:cNvCxnSpPr>
          <p:nvPr/>
        </p:nvCxnSpPr>
        <p:spPr>
          <a:xfrm>
            <a:off x="263361" y="313394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516A99E-F4BB-0E41-9D9B-24E523A4BDCA}"/>
              </a:ext>
            </a:extLst>
          </p:cNvPr>
          <p:cNvSpPr txBox="1"/>
          <p:nvPr/>
        </p:nvSpPr>
        <p:spPr>
          <a:xfrm rot="5400000">
            <a:off x="-217516" y="2709932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32752A-C6F2-934A-89D9-EC3B29B2B007}"/>
              </a:ext>
            </a:extLst>
          </p:cNvPr>
          <p:cNvSpPr txBox="1"/>
          <p:nvPr/>
        </p:nvSpPr>
        <p:spPr>
          <a:xfrm rot="5400000">
            <a:off x="-340735" y="6526717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2AE494-A388-5A4C-8BF9-3746139D669E}"/>
              </a:ext>
            </a:extLst>
          </p:cNvPr>
          <p:cNvCxnSpPr>
            <a:cxnSpLocks/>
          </p:cNvCxnSpPr>
          <p:nvPr/>
        </p:nvCxnSpPr>
        <p:spPr>
          <a:xfrm flipV="1">
            <a:off x="266863" y="5250691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76B80E7-C758-D641-99C6-169214AFE49B}"/>
              </a:ext>
            </a:extLst>
          </p:cNvPr>
          <p:cNvSpPr txBox="1"/>
          <p:nvPr/>
        </p:nvSpPr>
        <p:spPr>
          <a:xfrm rot="5400000">
            <a:off x="2677055" y="5473056"/>
            <a:ext cx="397019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D’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D37483B-D27D-2B4B-B723-6F7A18A9201A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877074" y="3127857"/>
            <a:ext cx="431387" cy="55659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74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0F308854-D882-AA47-B06A-286D80B9C0B0}"/>
              </a:ext>
            </a:extLst>
          </p:cNvPr>
          <p:cNvSpPr txBox="1"/>
          <p:nvPr/>
        </p:nvSpPr>
        <p:spPr>
          <a:xfrm>
            <a:off x="6221703" y="5259971"/>
            <a:ext cx="36933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63B1B77B-1FA4-8743-A1B9-F09A0F731519}"/>
              </a:ext>
            </a:extLst>
          </p:cNvPr>
          <p:cNvSpPr/>
          <p:nvPr/>
        </p:nvSpPr>
        <p:spPr>
          <a:xfrm>
            <a:off x="4100077" y="3655757"/>
            <a:ext cx="2437562" cy="4142933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3340832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3340832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3340832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4585940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4579605" y="324670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5347048" y="45471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6142879" y="4466447"/>
            <a:ext cx="4665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4489482" y="45471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3432461" y="454715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6071121" y="34865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4736402" y="3423514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3569221" y="26864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5831291" y="4835049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5112859" y="4362489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4419430" y="4360896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652633" y="4714462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5875706" y="367642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4934978" y="3854847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789657" y="294501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4702019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05D754-352C-CC42-A207-BDE84EF50A27}"/>
              </a:ext>
            </a:extLst>
          </p:cNvPr>
          <p:cNvCxnSpPr>
            <a:cxnSpLocks/>
          </p:cNvCxnSpPr>
          <p:nvPr/>
        </p:nvCxnSpPr>
        <p:spPr>
          <a:xfrm flipH="1">
            <a:off x="6247286" y="4853677"/>
            <a:ext cx="92" cy="132901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CCF6E3-B09D-AF4A-8608-B9B815919D4C}"/>
              </a:ext>
            </a:extLst>
          </p:cNvPr>
          <p:cNvCxnSpPr>
            <a:cxnSpLocks/>
          </p:cNvCxnSpPr>
          <p:nvPr/>
        </p:nvCxnSpPr>
        <p:spPr>
          <a:xfrm flipV="1">
            <a:off x="6453993" y="5695154"/>
            <a:ext cx="0" cy="48753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19464994" flipH="1">
            <a:off x="6258529" y="2994286"/>
            <a:ext cx="2394204" cy="9796350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236F0C-4C3D-4644-9082-CD27BBDCE797}"/>
              </a:ext>
            </a:extLst>
          </p:cNvPr>
          <p:cNvCxnSpPr>
            <a:cxnSpLocks/>
          </p:cNvCxnSpPr>
          <p:nvPr/>
        </p:nvCxnSpPr>
        <p:spPr>
          <a:xfrm>
            <a:off x="3352396" y="6469056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D421D9-46E9-8940-91A2-963CC70167A3}"/>
              </a:ext>
            </a:extLst>
          </p:cNvPr>
          <p:cNvCxnSpPr>
            <a:cxnSpLocks/>
          </p:cNvCxnSpPr>
          <p:nvPr/>
        </p:nvCxnSpPr>
        <p:spPr>
          <a:xfrm flipV="1">
            <a:off x="3348618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5C0F09C-8825-2447-B787-FF0CA0BF301B}"/>
              </a:ext>
            </a:extLst>
          </p:cNvPr>
          <p:cNvCxnSpPr>
            <a:cxnSpLocks/>
          </p:cNvCxnSpPr>
          <p:nvPr/>
        </p:nvCxnSpPr>
        <p:spPr>
          <a:xfrm>
            <a:off x="6681670" y="2722153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FBAF959-1BF1-9648-929A-5685649E1974}"/>
              </a:ext>
            </a:extLst>
          </p:cNvPr>
          <p:cNvSpPr txBox="1"/>
          <p:nvPr/>
        </p:nvSpPr>
        <p:spPr>
          <a:xfrm rot="5400000">
            <a:off x="5944359" y="3022412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88CCD5-839A-A543-ABBD-A93CD65E20A3}"/>
              </a:ext>
            </a:extLst>
          </p:cNvPr>
          <p:cNvSpPr txBox="1"/>
          <p:nvPr/>
        </p:nvSpPr>
        <p:spPr>
          <a:xfrm rot="5400000">
            <a:off x="5802307" y="6815865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3E09460-6181-5B44-BF09-BEF5C049E2FC}"/>
              </a:ext>
            </a:extLst>
          </p:cNvPr>
          <p:cNvCxnSpPr>
            <a:cxnSpLocks/>
          </p:cNvCxnSpPr>
          <p:nvPr/>
        </p:nvCxnSpPr>
        <p:spPr>
          <a:xfrm flipV="1">
            <a:off x="6681666" y="6828838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CF4441A-2D65-3944-9BD2-0AC8DE1F5AFB}"/>
              </a:ext>
            </a:extLst>
          </p:cNvPr>
          <p:cNvSpPr>
            <a:spLocks noChangeAspect="1"/>
          </p:cNvSpPr>
          <p:nvPr/>
        </p:nvSpPr>
        <p:spPr>
          <a:xfrm>
            <a:off x="40491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DF97B03-C2AE-FB4B-BEFE-1B07E1EED098}"/>
              </a:ext>
            </a:extLst>
          </p:cNvPr>
          <p:cNvSpPr>
            <a:spLocks noChangeAspect="1"/>
          </p:cNvSpPr>
          <p:nvPr/>
        </p:nvSpPr>
        <p:spPr>
          <a:xfrm>
            <a:off x="40491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EC60547-B205-9B48-B4DA-BF2BCDBB9C83}"/>
              </a:ext>
            </a:extLst>
          </p:cNvPr>
          <p:cNvSpPr>
            <a:spLocks noChangeAspect="1"/>
          </p:cNvSpPr>
          <p:nvPr/>
        </p:nvSpPr>
        <p:spPr>
          <a:xfrm>
            <a:off x="40491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7" name="Multiply 56">
            <a:extLst>
              <a:ext uri="{FF2B5EF4-FFF2-40B4-BE49-F238E27FC236}">
                <a16:creationId xmlns:a16="http://schemas.microsoft.com/office/drawing/2014/main" id="{03B962FD-CD83-5242-B636-1A7222882F98}"/>
              </a:ext>
            </a:extLst>
          </p:cNvPr>
          <p:cNvSpPr/>
          <p:nvPr/>
        </p:nvSpPr>
        <p:spPr>
          <a:xfrm>
            <a:off x="1285599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Multiply 57">
            <a:extLst>
              <a:ext uri="{FF2B5EF4-FFF2-40B4-BE49-F238E27FC236}">
                <a16:creationId xmlns:a16="http://schemas.microsoft.com/office/drawing/2014/main" id="{E0BBDA07-FD42-414D-96D3-5CA6922C79E8}"/>
              </a:ext>
            </a:extLst>
          </p:cNvPr>
          <p:cNvSpPr/>
          <p:nvPr/>
        </p:nvSpPr>
        <p:spPr>
          <a:xfrm>
            <a:off x="1279264" y="324670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B5CF02-7C8F-C845-BD0F-63EF3131F6AE}"/>
              </a:ext>
            </a:extLst>
          </p:cNvPr>
          <p:cNvSpPr txBox="1"/>
          <p:nvPr/>
        </p:nvSpPr>
        <p:spPr>
          <a:xfrm>
            <a:off x="254946" y="804135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E68C89-334D-DA49-999A-EE42D662B41B}"/>
              </a:ext>
            </a:extLst>
          </p:cNvPr>
          <p:cNvSpPr txBox="1"/>
          <p:nvPr/>
        </p:nvSpPr>
        <p:spPr>
          <a:xfrm>
            <a:off x="1470623" y="4923747"/>
            <a:ext cx="4665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BCD02F-0B47-4248-ADD5-3264F98E5BFA}"/>
              </a:ext>
            </a:extLst>
          </p:cNvPr>
          <p:cNvSpPr txBox="1"/>
          <p:nvPr/>
        </p:nvSpPr>
        <p:spPr>
          <a:xfrm>
            <a:off x="256057" y="8305295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4C8242-225B-FF46-8BD5-D7DA079F5B8A}"/>
              </a:ext>
            </a:extLst>
          </p:cNvPr>
          <p:cNvSpPr txBox="1"/>
          <p:nvPr/>
        </p:nvSpPr>
        <p:spPr>
          <a:xfrm>
            <a:off x="2324915" y="3489083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1C0105-99C9-0949-8DB2-9849E4ECB293}"/>
              </a:ext>
            </a:extLst>
          </p:cNvPr>
          <p:cNvSpPr txBox="1"/>
          <p:nvPr/>
        </p:nvSpPr>
        <p:spPr>
          <a:xfrm>
            <a:off x="2770780" y="34865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962E56-6E8F-D041-B0A5-1A85084EBF49}"/>
              </a:ext>
            </a:extLst>
          </p:cNvPr>
          <p:cNvSpPr txBox="1"/>
          <p:nvPr/>
        </p:nvSpPr>
        <p:spPr>
          <a:xfrm>
            <a:off x="1436061" y="3423514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94B112-ED8C-B94C-9631-FC7DA08DCBBE}"/>
              </a:ext>
            </a:extLst>
          </p:cNvPr>
          <p:cNvSpPr txBox="1"/>
          <p:nvPr/>
        </p:nvSpPr>
        <p:spPr>
          <a:xfrm>
            <a:off x="268880" y="26864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FA5D73-D13E-634C-94EB-C574A93DB1A5}"/>
              </a:ext>
            </a:extLst>
          </p:cNvPr>
          <p:cNvSpPr txBox="1"/>
          <p:nvPr/>
        </p:nvSpPr>
        <p:spPr>
          <a:xfrm>
            <a:off x="1127203" y="4629175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14640B-999E-A140-9CEA-7F7B14BE1ED3}"/>
              </a:ext>
            </a:extLst>
          </p:cNvPr>
          <p:cNvSpPr txBox="1"/>
          <p:nvPr/>
        </p:nvSpPr>
        <p:spPr>
          <a:xfrm>
            <a:off x="430639" y="773022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FD19F0-E8A7-3C42-A443-0A04A917267A}"/>
              </a:ext>
            </a:extLst>
          </p:cNvPr>
          <p:cNvSpPr txBox="1"/>
          <p:nvPr/>
        </p:nvSpPr>
        <p:spPr>
          <a:xfrm>
            <a:off x="329519" y="8516256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53348-4604-8D47-A57C-87605DFF5774}"/>
              </a:ext>
            </a:extLst>
          </p:cNvPr>
          <p:cNvSpPr txBox="1"/>
          <p:nvPr/>
        </p:nvSpPr>
        <p:spPr>
          <a:xfrm>
            <a:off x="2175415" y="3692587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9D82DB-697A-F94E-87B3-09C928E7B193}"/>
              </a:ext>
            </a:extLst>
          </p:cNvPr>
          <p:cNvSpPr txBox="1"/>
          <p:nvPr/>
        </p:nvSpPr>
        <p:spPr>
          <a:xfrm>
            <a:off x="2575365" y="367642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1C9E32-1DF4-244D-AC82-DDC5BEE3A766}"/>
              </a:ext>
            </a:extLst>
          </p:cNvPr>
          <p:cNvSpPr txBox="1"/>
          <p:nvPr/>
        </p:nvSpPr>
        <p:spPr>
          <a:xfrm>
            <a:off x="1634637" y="3854847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37B15E-1B94-4041-A4A2-CE4DB012318F}"/>
              </a:ext>
            </a:extLst>
          </p:cNvPr>
          <p:cNvSpPr txBox="1"/>
          <p:nvPr/>
        </p:nvSpPr>
        <p:spPr>
          <a:xfrm>
            <a:off x="489316" y="294501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8708C7-7D93-1248-AD72-A7AD92F469DE}"/>
              </a:ext>
            </a:extLst>
          </p:cNvPr>
          <p:cNvCxnSpPr>
            <a:cxnSpLocks/>
          </p:cNvCxnSpPr>
          <p:nvPr/>
        </p:nvCxnSpPr>
        <p:spPr>
          <a:xfrm>
            <a:off x="1167803" y="2695417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77D2E19-92F7-0C4C-AB12-4AE991FB2F96}"/>
              </a:ext>
            </a:extLst>
          </p:cNvPr>
          <p:cNvSpPr txBox="1"/>
          <p:nvPr/>
        </p:nvSpPr>
        <p:spPr>
          <a:xfrm>
            <a:off x="907940" y="2747898"/>
            <a:ext cx="229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EC92857-F753-4549-9E4C-755D25BF5908}"/>
              </a:ext>
            </a:extLst>
          </p:cNvPr>
          <p:cNvSpPr/>
          <p:nvPr/>
        </p:nvSpPr>
        <p:spPr>
          <a:xfrm>
            <a:off x="1401678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110E7C-A964-034B-9DFE-2D0D477B3BC4}"/>
              </a:ext>
            </a:extLst>
          </p:cNvPr>
          <p:cNvCxnSpPr>
            <a:cxnSpLocks/>
          </p:cNvCxnSpPr>
          <p:nvPr/>
        </p:nvCxnSpPr>
        <p:spPr>
          <a:xfrm flipV="1">
            <a:off x="48277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32D6D0D-1659-4D42-9B92-0D497A91BCF7}"/>
              </a:ext>
            </a:extLst>
          </p:cNvPr>
          <p:cNvSpPr txBox="1"/>
          <p:nvPr/>
        </p:nvSpPr>
        <p:spPr>
          <a:xfrm>
            <a:off x="2618711" y="6828838"/>
            <a:ext cx="489879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424A9C-91F4-E243-B5CB-623BC2C5125F}"/>
              </a:ext>
            </a:extLst>
          </p:cNvPr>
          <p:cNvSpPr txBox="1"/>
          <p:nvPr/>
        </p:nvSpPr>
        <p:spPr>
          <a:xfrm>
            <a:off x="589623" y="6124607"/>
            <a:ext cx="466518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  <a:endParaRPr lang="en-AU" sz="28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9359A75-E06D-A345-86F6-713631F378BF}"/>
              </a:ext>
            </a:extLst>
          </p:cNvPr>
          <p:cNvSpPr txBox="1"/>
          <p:nvPr/>
        </p:nvSpPr>
        <p:spPr>
          <a:xfrm>
            <a:off x="662862" y="4237564"/>
            <a:ext cx="481028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  <a:endParaRPr lang="en-AU" sz="28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32A0D0-80BB-C44D-9C53-84D9C07D76A7}"/>
              </a:ext>
            </a:extLst>
          </p:cNvPr>
          <p:cNvSpPr txBox="1"/>
          <p:nvPr/>
        </p:nvSpPr>
        <p:spPr>
          <a:xfrm>
            <a:off x="2566785" y="4367565"/>
            <a:ext cx="489879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E90950-1B7B-A34B-8DDE-AB09F26DFEFC}"/>
              </a:ext>
            </a:extLst>
          </p:cNvPr>
          <p:cNvSpPr txBox="1"/>
          <p:nvPr/>
        </p:nvSpPr>
        <p:spPr>
          <a:xfrm>
            <a:off x="6002353" y="8229862"/>
            <a:ext cx="489879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9971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953463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1953463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1953463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3198571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3192236" y="324670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4150653" y="4060977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4802729" y="5980966"/>
            <a:ext cx="4665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3400488" y="462890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903841" y="6534751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4799009" y="323884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3349033" y="3423514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1903841" y="4553690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3376672" y="65155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4322370" y="5089673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3422865" y="4849436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2165870" y="5972073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3754792" y="365943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3622524" y="4003524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161715" y="428307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3314650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17983725" flipH="1">
            <a:off x="4296247" y="2647615"/>
            <a:ext cx="2387143" cy="5343324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124B02-1C66-374E-B873-2B829CE5EE7B}"/>
              </a:ext>
            </a:extLst>
          </p:cNvPr>
          <p:cNvSpPr txBox="1"/>
          <p:nvPr/>
        </p:nvSpPr>
        <p:spPr>
          <a:xfrm>
            <a:off x="4743488" y="8214170"/>
            <a:ext cx="3012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5012082">
            <a:off x="2217714" y="2730299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FEA17E22-D46D-2348-A5AF-C3BB9CA8DB7B}"/>
              </a:ext>
            </a:extLst>
          </p:cNvPr>
          <p:cNvSpPr/>
          <p:nvPr/>
        </p:nvSpPr>
        <p:spPr>
          <a:xfrm rot="17983725" flipH="1">
            <a:off x="4170795" y="2708158"/>
            <a:ext cx="4636080" cy="8000140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F9ED4B-F0B9-FF4F-8ABD-F40072E20DC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843190" y="3423514"/>
            <a:ext cx="955819" cy="18466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C569C0-B0AE-0647-A698-B455BC4E61BA}"/>
              </a:ext>
            </a:extLst>
          </p:cNvPr>
          <p:cNvCxnSpPr>
            <a:cxnSpLocks/>
          </p:cNvCxnSpPr>
          <p:nvPr/>
        </p:nvCxnSpPr>
        <p:spPr>
          <a:xfrm flipH="1">
            <a:off x="4487468" y="3659430"/>
            <a:ext cx="311542" cy="43635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9C5EA3-B2EB-2C4A-BAD8-DF85AA780E5F}"/>
              </a:ext>
            </a:extLst>
          </p:cNvPr>
          <p:cNvCxnSpPr>
            <a:cxnSpLocks/>
            <a:stCxn id="18" idx="2"/>
            <a:endCxn id="15" idx="0"/>
          </p:cNvCxnSpPr>
          <p:nvPr/>
        </p:nvCxnSpPr>
        <p:spPr>
          <a:xfrm>
            <a:off x="5032268" y="3608180"/>
            <a:ext cx="3720" cy="237278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3560631" y="3844096"/>
            <a:ext cx="713218" cy="334123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5F2E03-9FD8-4D4F-8FA4-0FCB78A41E6F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3867006" y="4461841"/>
            <a:ext cx="392958" cy="351733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A796488-3ABE-9840-AA9F-7A3FAF84712D}"/>
              </a:ext>
            </a:extLst>
          </p:cNvPr>
          <p:cNvCxnSpPr>
            <a:cxnSpLocks/>
          </p:cNvCxnSpPr>
          <p:nvPr/>
        </p:nvCxnSpPr>
        <p:spPr>
          <a:xfrm>
            <a:off x="3824951" y="4817204"/>
            <a:ext cx="987854" cy="114543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3580219" y="3810206"/>
            <a:ext cx="120482" cy="95382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4036167-ECE3-3140-BFE7-E5AE87915316}"/>
              </a:ext>
            </a:extLst>
          </p:cNvPr>
          <p:cNvCxnSpPr>
            <a:cxnSpLocks/>
          </p:cNvCxnSpPr>
          <p:nvPr/>
        </p:nvCxnSpPr>
        <p:spPr>
          <a:xfrm>
            <a:off x="4588448" y="4270463"/>
            <a:ext cx="328313" cy="163842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EE19450-6D4D-D244-9FB3-5698DCDD3FB6}"/>
              </a:ext>
            </a:extLst>
          </p:cNvPr>
          <p:cNvSpPr txBox="1"/>
          <p:nvPr/>
        </p:nvSpPr>
        <p:spPr>
          <a:xfrm>
            <a:off x="2006368" y="8193699"/>
            <a:ext cx="30121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905F410-FAC3-5644-B85D-4430C25629F2}"/>
              </a:ext>
            </a:extLst>
          </p:cNvPr>
          <p:cNvCxnSpPr>
            <a:cxnSpLocks/>
          </p:cNvCxnSpPr>
          <p:nvPr/>
        </p:nvCxnSpPr>
        <p:spPr>
          <a:xfrm>
            <a:off x="5294301" y="199692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D25A6A2-618A-F546-A1CD-79AFDF862CFA}"/>
              </a:ext>
            </a:extLst>
          </p:cNvPr>
          <p:cNvSpPr txBox="1"/>
          <p:nvPr/>
        </p:nvSpPr>
        <p:spPr>
          <a:xfrm rot="5400000">
            <a:off x="4588522" y="2675565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5E3226-7BF2-1E44-AFDD-C811DF8637E6}"/>
              </a:ext>
            </a:extLst>
          </p:cNvPr>
          <p:cNvSpPr txBox="1"/>
          <p:nvPr/>
        </p:nvSpPr>
        <p:spPr>
          <a:xfrm rot="5400000">
            <a:off x="4446470" y="6815865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13CAE09-8DDF-B246-AD87-31747105E67E}"/>
              </a:ext>
            </a:extLst>
          </p:cNvPr>
          <p:cNvCxnSpPr>
            <a:cxnSpLocks/>
          </p:cNvCxnSpPr>
          <p:nvPr/>
        </p:nvCxnSpPr>
        <p:spPr>
          <a:xfrm flipV="1">
            <a:off x="5294297" y="6828838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40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953463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1953463" y="7718649"/>
            <a:ext cx="3240000" cy="15762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1953463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3198571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3192236" y="324670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3582292" y="7938242"/>
            <a:ext cx="51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4712539" y="8939728"/>
            <a:ext cx="4665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2737609" y="7753576"/>
            <a:ext cx="51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921464" y="890474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4631644" y="7295849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3392984" y="6723584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098322" y="728183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2446466" y="872007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4479280" y="8300655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3107054" y="8001845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2296458" y="7779338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3707495" y="679676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3527850" y="723895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051354" y="7436176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3314650" y="6980671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6095834">
            <a:off x="2560850" y="6238577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3608698" y="7092075"/>
            <a:ext cx="1165170" cy="613949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3439535" y="7181451"/>
            <a:ext cx="309193" cy="83250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FD79C8D-2D81-E845-889F-14204DA37987}"/>
              </a:ext>
            </a:extLst>
          </p:cNvPr>
          <p:cNvCxnSpPr>
            <a:cxnSpLocks/>
          </p:cNvCxnSpPr>
          <p:nvPr/>
        </p:nvCxnSpPr>
        <p:spPr>
          <a:xfrm>
            <a:off x="5294301" y="199692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B070E36-C3C5-4141-9D77-56DB8D8A0B61}"/>
              </a:ext>
            </a:extLst>
          </p:cNvPr>
          <p:cNvSpPr txBox="1"/>
          <p:nvPr/>
        </p:nvSpPr>
        <p:spPr>
          <a:xfrm rot="5400000">
            <a:off x="4588522" y="2675565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FC45DC-0D0F-7247-AC0D-D661F4725770}"/>
              </a:ext>
            </a:extLst>
          </p:cNvPr>
          <p:cNvSpPr txBox="1"/>
          <p:nvPr/>
        </p:nvSpPr>
        <p:spPr>
          <a:xfrm rot="5400000">
            <a:off x="4446470" y="6815865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AE65F66-A6E0-9B4E-A665-D8274D1248B8}"/>
              </a:ext>
            </a:extLst>
          </p:cNvPr>
          <p:cNvCxnSpPr>
            <a:cxnSpLocks/>
          </p:cNvCxnSpPr>
          <p:nvPr/>
        </p:nvCxnSpPr>
        <p:spPr>
          <a:xfrm flipV="1">
            <a:off x="5294297" y="6828838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40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9167</TotalTime>
  <Words>294</Words>
  <Application>Microsoft Macintosh PowerPoint</Application>
  <PresentationFormat>A4 Paper (210x297 mm)</PresentationFormat>
  <Paragraphs>262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Reynolds</dc:creator>
  <cp:lastModifiedBy>James Reynolds</cp:lastModifiedBy>
  <cp:revision>48</cp:revision>
  <cp:lastPrinted>2022-11-25T05:47:36Z</cp:lastPrinted>
  <dcterms:created xsi:type="dcterms:W3CDTF">2022-11-12T07:26:44Z</dcterms:created>
  <dcterms:modified xsi:type="dcterms:W3CDTF">2022-12-25T03:54:10Z</dcterms:modified>
</cp:coreProperties>
</file>