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2" r:id="rId12"/>
    <p:sldId id="273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/>
    <p:restoredTop sz="94648"/>
  </p:normalViewPr>
  <p:slideViewPr>
    <p:cSldViewPr snapToGrid="0" snapToObjects="1" showGuides="1">
      <p:cViewPr varScale="1">
        <p:scale>
          <a:sx n="81" d="100"/>
          <a:sy n="81" d="100"/>
        </p:scale>
        <p:origin x="2984" y="176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31/12/22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51195" y="492021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51195" y="4668079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78031" y="4325329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49499" y="5360611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18064" y="492477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 rot="19454438" flipH="1">
            <a:off x="3960522" y="2543038"/>
            <a:ext cx="3433966" cy="1531735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2536" y="5645176"/>
            <a:ext cx="797750" cy="7795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237145" cy="102324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125235" y="4350198"/>
            <a:ext cx="396997" cy="20596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697969" y="4863689"/>
            <a:ext cx="59694" cy="16475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488493" y="436967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87D34-3D6D-CC4B-B270-1450905D2ADB}"/>
              </a:ext>
            </a:extLst>
          </p:cNvPr>
          <p:cNvCxnSpPr>
            <a:cxnSpLocks/>
          </p:cNvCxnSpPr>
          <p:nvPr/>
        </p:nvCxnSpPr>
        <p:spPr>
          <a:xfrm flipH="1" flipV="1">
            <a:off x="2131087" y="6060163"/>
            <a:ext cx="470011" cy="30304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73669C-ECEA-D748-809C-BF9DC25B4120}"/>
              </a:ext>
            </a:extLst>
          </p:cNvPr>
          <p:cNvCxnSpPr>
            <a:cxnSpLocks/>
          </p:cNvCxnSpPr>
          <p:nvPr/>
        </p:nvCxnSpPr>
        <p:spPr>
          <a:xfrm>
            <a:off x="1977454" y="3702329"/>
            <a:ext cx="592204" cy="573037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203BD46-E277-DC4B-898D-255DE305CD08}"/>
              </a:ext>
            </a:extLst>
          </p:cNvPr>
          <p:cNvSpPr>
            <a:spLocks noChangeAspect="1"/>
          </p:cNvSpPr>
          <p:nvPr/>
        </p:nvSpPr>
        <p:spPr>
          <a:xfrm>
            <a:off x="3395899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45E27BA-EF0A-7445-8548-54192A6C27E0}"/>
              </a:ext>
            </a:extLst>
          </p:cNvPr>
          <p:cNvSpPr>
            <a:spLocks noChangeAspect="1"/>
          </p:cNvSpPr>
          <p:nvPr/>
        </p:nvSpPr>
        <p:spPr>
          <a:xfrm>
            <a:off x="341368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34ABB30-A824-7248-A201-177CFC37B0C3}"/>
              </a:ext>
            </a:extLst>
          </p:cNvPr>
          <p:cNvSpPr>
            <a:spLocks noChangeAspect="1"/>
          </p:cNvSpPr>
          <p:nvPr/>
        </p:nvSpPr>
        <p:spPr>
          <a:xfrm>
            <a:off x="3415837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7" name="Multiply 86">
            <a:extLst>
              <a:ext uri="{FF2B5EF4-FFF2-40B4-BE49-F238E27FC236}">
                <a16:creationId xmlns:a16="http://schemas.microsoft.com/office/drawing/2014/main" id="{99234C1F-4633-CC4B-8E97-8F896EA2F623}"/>
              </a:ext>
            </a:extLst>
          </p:cNvPr>
          <p:cNvSpPr/>
          <p:nvPr/>
        </p:nvSpPr>
        <p:spPr>
          <a:xfrm>
            <a:off x="4598052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8" name="Multiply 87">
            <a:extLst>
              <a:ext uri="{FF2B5EF4-FFF2-40B4-BE49-F238E27FC236}">
                <a16:creationId xmlns:a16="http://schemas.microsoft.com/office/drawing/2014/main" id="{45403133-B221-124E-8CA7-8B3672E67FBE}"/>
              </a:ext>
            </a:extLst>
          </p:cNvPr>
          <p:cNvSpPr/>
          <p:nvPr/>
        </p:nvSpPr>
        <p:spPr>
          <a:xfrm>
            <a:off x="4638568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1229C6-F9F6-914A-B92B-459D9C84015C}"/>
              </a:ext>
            </a:extLst>
          </p:cNvPr>
          <p:cNvSpPr txBox="1"/>
          <p:nvPr/>
        </p:nvSpPr>
        <p:spPr>
          <a:xfrm>
            <a:off x="4887617" y="492021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B131CA-4E5B-7A46-AE25-374D5E8521EB}"/>
              </a:ext>
            </a:extLst>
          </p:cNvPr>
          <p:cNvSpPr txBox="1"/>
          <p:nvPr/>
        </p:nvSpPr>
        <p:spPr>
          <a:xfrm>
            <a:off x="4937097" y="5342410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B51B34-AA71-4349-AF99-BCE85011A071}"/>
              </a:ext>
            </a:extLst>
          </p:cNvPr>
          <p:cNvSpPr txBox="1"/>
          <p:nvPr/>
        </p:nvSpPr>
        <p:spPr>
          <a:xfrm>
            <a:off x="4887617" y="4668079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902C24-3081-6348-8A31-C8B6299FFF28}"/>
              </a:ext>
            </a:extLst>
          </p:cNvPr>
          <p:cNvSpPr txBox="1"/>
          <p:nvPr/>
        </p:nvSpPr>
        <p:spPr>
          <a:xfrm>
            <a:off x="5335283" y="7194752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83D4BC-60BD-4B4A-90BB-F322113862EB}"/>
              </a:ext>
            </a:extLst>
          </p:cNvPr>
          <p:cNvSpPr txBox="1"/>
          <p:nvPr/>
        </p:nvSpPr>
        <p:spPr>
          <a:xfrm>
            <a:off x="4824215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D5C217-D760-474A-A618-C0BB008DB910}"/>
              </a:ext>
            </a:extLst>
          </p:cNvPr>
          <p:cNvSpPr txBox="1"/>
          <p:nvPr/>
        </p:nvSpPr>
        <p:spPr>
          <a:xfrm>
            <a:off x="3644226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36B1E9-DD84-2E48-9E6D-42517A2D3E5A}"/>
              </a:ext>
            </a:extLst>
          </p:cNvPr>
          <p:cNvSpPr txBox="1"/>
          <p:nvPr/>
        </p:nvSpPr>
        <p:spPr>
          <a:xfrm>
            <a:off x="4710569" y="5121803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ED50A8-2D2E-E94C-8202-8AE74BE296DA}"/>
              </a:ext>
            </a:extLst>
          </p:cNvPr>
          <p:cNvSpPr txBox="1"/>
          <p:nvPr/>
        </p:nvSpPr>
        <p:spPr>
          <a:xfrm>
            <a:off x="4585537" y="480009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814751-F8DB-8340-9A4E-02F138EBE751}"/>
              </a:ext>
            </a:extLst>
          </p:cNvPr>
          <p:cNvSpPr txBox="1"/>
          <p:nvPr/>
        </p:nvSpPr>
        <p:spPr>
          <a:xfrm>
            <a:off x="4505123" y="4482078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D869DA-A75D-8A48-9251-3301C7B87164}"/>
              </a:ext>
            </a:extLst>
          </p:cNvPr>
          <p:cNvSpPr txBox="1"/>
          <p:nvPr/>
        </p:nvSpPr>
        <p:spPr>
          <a:xfrm>
            <a:off x="4710569" y="6956501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992D4E-F746-CA4B-A7AF-5294B3B9E2C5}"/>
              </a:ext>
            </a:extLst>
          </p:cNvPr>
          <p:cNvSpPr txBox="1"/>
          <p:nvPr/>
        </p:nvSpPr>
        <p:spPr>
          <a:xfrm>
            <a:off x="5774235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867D7D-6582-1F44-85D2-C4132D680198}"/>
              </a:ext>
            </a:extLst>
          </p:cNvPr>
          <p:cNvSpPr txBox="1"/>
          <p:nvPr/>
        </p:nvSpPr>
        <p:spPr>
          <a:xfrm>
            <a:off x="4976972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C9E2E1-D02D-C445-B6FC-306C8416C29C}"/>
              </a:ext>
            </a:extLst>
          </p:cNvPr>
          <p:cNvSpPr txBox="1"/>
          <p:nvPr/>
        </p:nvSpPr>
        <p:spPr>
          <a:xfrm>
            <a:off x="4057165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0AEEAF1-0558-1248-A6C9-43000B989F71}"/>
              </a:ext>
            </a:extLst>
          </p:cNvPr>
          <p:cNvCxnSpPr>
            <a:cxnSpLocks/>
          </p:cNvCxnSpPr>
          <p:nvPr/>
        </p:nvCxnSpPr>
        <p:spPr>
          <a:xfrm>
            <a:off x="4543149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8BDFC10-A055-C644-B796-0C4188E08B34}"/>
              </a:ext>
            </a:extLst>
          </p:cNvPr>
          <p:cNvSpPr txBox="1"/>
          <p:nvPr/>
        </p:nvSpPr>
        <p:spPr>
          <a:xfrm>
            <a:off x="4203076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815397-535E-634E-A20F-FE91D9B715D2}"/>
              </a:ext>
            </a:extLst>
          </p:cNvPr>
          <p:cNvSpPr/>
          <p:nvPr/>
        </p:nvSpPr>
        <p:spPr>
          <a:xfrm>
            <a:off x="4815120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2CEEE9-ADA4-E148-8349-934E58056053}"/>
              </a:ext>
            </a:extLst>
          </p:cNvPr>
          <p:cNvCxnSpPr>
            <a:cxnSpLocks/>
          </p:cNvCxnSpPr>
          <p:nvPr/>
        </p:nvCxnSpPr>
        <p:spPr>
          <a:xfrm>
            <a:off x="3425245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860886-8271-FE4D-A9A4-01E58654BE02}"/>
              </a:ext>
            </a:extLst>
          </p:cNvPr>
          <p:cNvCxnSpPr>
            <a:cxnSpLocks/>
          </p:cNvCxnSpPr>
          <p:nvPr/>
        </p:nvCxnSpPr>
        <p:spPr>
          <a:xfrm flipV="1">
            <a:off x="342146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BFF93B2-2B29-C94B-AC7B-40F0B65C7691}"/>
              </a:ext>
            </a:extLst>
          </p:cNvPr>
          <p:cNvSpPr txBox="1"/>
          <p:nvPr/>
        </p:nvSpPr>
        <p:spPr>
          <a:xfrm>
            <a:off x="6102006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4C2439-25DF-8642-B5C5-C2A303BCE190}"/>
              </a:ext>
            </a:extLst>
          </p:cNvPr>
          <p:cNvSpPr txBox="1"/>
          <p:nvPr/>
        </p:nvSpPr>
        <p:spPr>
          <a:xfrm>
            <a:off x="3540526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64E570-3673-2440-8CFD-D3B23F887920}"/>
              </a:ext>
            </a:extLst>
          </p:cNvPr>
          <p:cNvSpPr txBox="1"/>
          <p:nvPr/>
        </p:nvSpPr>
        <p:spPr>
          <a:xfrm>
            <a:off x="6011254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B09938-01A1-2D4A-945F-2C7606F541AB}"/>
              </a:ext>
            </a:extLst>
          </p:cNvPr>
          <p:cNvSpPr txBox="1"/>
          <p:nvPr/>
        </p:nvSpPr>
        <p:spPr>
          <a:xfrm>
            <a:off x="5824915" y="4369673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78A620B-7BAA-C145-9119-3323DA6768E8}"/>
              </a:ext>
            </a:extLst>
          </p:cNvPr>
          <p:cNvSpPr txBox="1"/>
          <p:nvPr/>
        </p:nvSpPr>
        <p:spPr>
          <a:xfrm>
            <a:off x="3928038" y="4278895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0738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c 85">
            <a:extLst>
              <a:ext uri="{FF2B5EF4-FFF2-40B4-BE49-F238E27FC236}">
                <a16:creationId xmlns:a16="http://schemas.microsoft.com/office/drawing/2014/main" id="{A671E209-76EC-AD41-98DA-FCDA5EFE1896}"/>
              </a:ext>
            </a:extLst>
          </p:cNvPr>
          <p:cNvSpPr/>
          <p:nvPr/>
        </p:nvSpPr>
        <p:spPr>
          <a:xfrm flipH="1">
            <a:off x="3635906" y="3839012"/>
            <a:ext cx="2065597" cy="418131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90112" y="4181073"/>
            <a:ext cx="67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3435909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3913279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3702346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04024" y="3340216"/>
            <a:ext cx="5524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88738" y="3710822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BE97FE7A-3FC0-FE4B-BFD1-E171731C067C}"/>
              </a:ext>
            </a:extLst>
          </p:cNvPr>
          <p:cNvSpPr/>
          <p:nvPr/>
        </p:nvSpPr>
        <p:spPr>
          <a:xfrm rot="1443602">
            <a:off x="2137087" y="3576256"/>
            <a:ext cx="1532939" cy="1002872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3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1040" y="533737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82242" y="5243550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636813" y="387804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656559" y="3690975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255525" y="505507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375272" y="825526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424609" y="7870681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4008109" y="8377434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906571" y="81812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795522" y="754338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961640" y="75695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1616" y="703906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436096" y="764789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69472" y="3590196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720085" y="2496349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093164" y="278234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494624" y="336715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10054" y="330539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57679" y="230908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195818" y="273824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507127" y="29551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6177264" y="86885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58768E8-FCA0-D74F-BF58-EE5CF8FA0627}"/>
              </a:ext>
            </a:extLst>
          </p:cNvPr>
          <p:cNvSpPr/>
          <p:nvPr/>
        </p:nvSpPr>
        <p:spPr>
          <a:xfrm rot="6396875">
            <a:off x="3848926" y="1381715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2DF733-E017-1147-9D9C-30969AD05E1C}"/>
              </a:ext>
            </a:extLst>
          </p:cNvPr>
          <p:cNvCxnSpPr>
            <a:cxnSpLocks/>
          </p:cNvCxnSpPr>
          <p:nvPr/>
        </p:nvCxnSpPr>
        <p:spPr>
          <a:xfrm flipV="1">
            <a:off x="5451681" y="2236650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DAA917-BF57-C34B-9DB7-1676C89B42E6}"/>
              </a:ext>
            </a:extLst>
          </p:cNvPr>
          <p:cNvCxnSpPr>
            <a:cxnSpLocks/>
          </p:cNvCxnSpPr>
          <p:nvPr/>
        </p:nvCxnSpPr>
        <p:spPr>
          <a:xfrm flipH="1">
            <a:off x="4196235" y="2563295"/>
            <a:ext cx="663803" cy="1811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E9348A-40FA-3E45-882C-AE64CAC64713}"/>
              </a:ext>
            </a:extLst>
          </p:cNvPr>
          <p:cNvCxnSpPr>
            <a:cxnSpLocks/>
          </p:cNvCxnSpPr>
          <p:nvPr/>
        </p:nvCxnSpPr>
        <p:spPr>
          <a:xfrm flipH="1" flipV="1">
            <a:off x="6218539" y="2289338"/>
            <a:ext cx="11183" cy="565807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12D6025-88E6-BC47-843E-D404EE28BB00}"/>
              </a:ext>
            </a:extLst>
          </p:cNvPr>
          <p:cNvCxnSpPr>
            <a:cxnSpLocks/>
            <a:stCxn id="217" idx="0"/>
          </p:cNvCxnSpPr>
          <p:nvPr/>
        </p:nvCxnSpPr>
        <p:spPr>
          <a:xfrm flipV="1">
            <a:off x="4155460" y="2762598"/>
            <a:ext cx="282058" cy="542793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AD0A3D-5773-8E43-AA81-B2A78F8AAC64}"/>
              </a:ext>
            </a:extLst>
          </p:cNvPr>
          <p:cNvSpPr txBox="1"/>
          <p:nvPr/>
        </p:nvSpPr>
        <p:spPr>
          <a:xfrm>
            <a:off x="2321442" y="823779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E8D94-D9C3-C44C-A438-9C6C563C12C2}"/>
              </a:ext>
            </a:extLst>
          </p:cNvPr>
          <p:cNvSpPr txBox="1"/>
          <p:nvPr/>
        </p:nvSpPr>
        <p:spPr>
          <a:xfrm>
            <a:off x="2847175" y="917892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C70058-6893-CB45-939C-F0CFCA09AC96}"/>
              </a:ext>
            </a:extLst>
          </p:cNvPr>
          <p:cNvSpPr txBox="1"/>
          <p:nvPr/>
        </p:nvSpPr>
        <p:spPr>
          <a:xfrm>
            <a:off x="1059703" y="7870682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50AE1-E6FB-B94F-AF57-D0D815744B9E}"/>
              </a:ext>
            </a:extLst>
          </p:cNvPr>
          <p:cNvSpPr txBox="1"/>
          <p:nvPr/>
        </p:nvSpPr>
        <p:spPr>
          <a:xfrm>
            <a:off x="315173" y="9062320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0C5E6D-8207-9C43-B06A-0904E28479D9}"/>
              </a:ext>
            </a:extLst>
          </p:cNvPr>
          <p:cNvSpPr txBox="1"/>
          <p:nvPr/>
        </p:nvSpPr>
        <p:spPr>
          <a:xfrm>
            <a:off x="2868457" y="678463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4FA6ED-080F-8649-85E1-37DF36125AEA}"/>
              </a:ext>
            </a:extLst>
          </p:cNvPr>
          <p:cNvSpPr txBox="1"/>
          <p:nvPr/>
        </p:nvSpPr>
        <p:spPr>
          <a:xfrm>
            <a:off x="815900" y="6667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94D9F7-E141-A048-9CB3-9B5FBCD7B416}"/>
              </a:ext>
            </a:extLst>
          </p:cNvPr>
          <p:cNvSpPr txBox="1"/>
          <p:nvPr/>
        </p:nvSpPr>
        <p:spPr>
          <a:xfrm>
            <a:off x="214125" y="75733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77BAF-288C-E148-8E19-9E61FF959376}"/>
              </a:ext>
            </a:extLst>
          </p:cNvPr>
          <p:cNvSpPr txBox="1"/>
          <p:nvPr/>
        </p:nvSpPr>
        <p:spPr>
          <a:xfrm>
            <a:off x="885045" y="882562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17A261-D8F5-014C-8E0C-71FD33CF58C2}"/>
              </a:ext>
            </a:extLst>
          </p:cNvPr>
          <p:cNvSpPr txBox="1"/>
          <p:nvPr/>
        </p:nvSpPr>
        <p:spPr>
          <a:xfrm>
            <a:off x="1749832" y="823095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3B50A0-0DE5-2F4A-AC4F-6E88C95A6DAD}"/>
              </a:ext>
            </a:extLst>
          </p:cNvPr>
          <p:cNvSpPr txBox="1"/>
          <p:nvPr/>
        </p:nvSpPr>
        <p:spPr>
          <a:xfrm>
            <a:off x="1206685" y="758445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A0ECC9-0090-C840-9057-F4922C1EA3C0}"/>
              </a:ext>
            </a:extLst>
          </p:cNvPr>
          <p:cNvSpPr txBox="1"/>
          <p:nvPr/>
        </p:nvSpPr>
        <p:spPr>
          <a:xfrm>
            <a:off x="2868098" y="701321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38FDAF-3234-704F-9DFF-CE70697B0B15}"/>
              </a:ext>
            </a:extLst>
          </p:cNvPr>
          <p:cNvSpPr txBox="1"/>
          <p:nvPr/>
        </p:nvSpPr>
        <p:spPr>
          <a:xfrm>
            <a:off x="2728810" y="755776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AB933B-3423-5645-95BE-D8AB68D1D341}"/>
              </a:ext>
            </a:extLst>
          </p:cNvPr>
          <p:cNvSpPr txBox="1"/>
          <p:nvPr/>
        </p:nvSpPr>
        <p:spPr>
          <a:xfrm>
            <a:off x="2074472" y="762939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7F97F1-746A-4044-AC3D-C410021E7A5F}"/>
              </a:ext>
            </a:extLst>
          </p:cNvPr>
          <p:cNvCxnSpPr>
            <a:cxnSpLocks/>
            <a:stCxn id="118" idx="1"/>
            <a:endCxn id="119" idx="3"/>
          </p:cNvCxnSpPr>
          <p:nvPr/>
        </p:nvCxnSpPr>
        <p:spPr>
          <a:xfrm flipH="1" flipV="1">
            <a:off x="1407965" y="6897884"/>
            <a:ext cx="1460492" cy="1175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33A0201-0BB9-B145-8B82-27F4046E244D}"/>
              </a:ext>
            </a:extLst>
          </p:cNvPr>
          <p:cNvSpPr txBox="1"/>
          <p:nvPr/>
        </p:nvSpPr>
        <p:spPr>
          <a:xfrm>
            <a:off x="2815640" y="888437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EC59DF4A-3537-A245-B18C-C1AAE919A0C0}"/>
              </a:ext>
            </a:extLst>
          </p:cNvPr>
          <p:cNvSpPr/>
          <p:nvPr/>
        </p:nvSpPr>
        <p:spPr>
          <a:xfrm rot="7590791">
            <a:off x="2157121" y="6765078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B81A8A3-04D4-C24F-A358-195AB3CD07C3}"/>
              </a:ext>
            </a:extLst>
          </p:cNvPr>
          <p:cNvSpPr/>
          <p:nvPr/>
        </p:nvSpPr>
        <p:spPr>
          <a:xfrm>
            <a:off x="6021698" y="705033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22AA2BA-8EEA-5646-B3CA-B7A33F40DAE9}"/>
              </a:ext>
            </a:extLst>
          </p:cNvPr>
          <p:cNvSpPr/>
          <p:nvPr/>
        </p:nvSpPr>
        <p:spPr>
          <a:xfrm>
            <a:off x="2683790" y="702455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4AB024B-9C5D-0347-96B2-A0A05243876D}"/>
              </a:ext>
            </a:extLst>
          </p:cNvPr>
          <p:cNvCxnSpPr>
            <a:cxnSpLocks/>
          </p:cNvCxnSpPr>
          <p:nvPr/>
        </p:nvCxnSpPr>
        <p:spPr>
          <a:xfrm flipH="1">
            <a:off x="544765" y="7044121"/>
            <a:ext cx="423602" cy="5896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4119AE-5C5A-A444-9A75-5ACD763D8763}"/>
              </a:ext>
            </a:extLst>
          </p:cNvPr>
          <p:cNvCxnSpPr>
            <a:cxnSpLocks/>
          </p:cNvCxnSpPr>
          <p:nvPr/>
        </p:nvCxnSpPr>
        <p:spPr>
          <a:xfrm flipH="1">
            <a:off x="2640598" y="7384959"/>
            <a:ext cx="152038" cy="100581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5437665" y="5433448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6"/>
            <a:ext cx="986825" cy="4090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5385018" y="5169760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589931" y="5981517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152401" flipH="1">
            <a:off x="5391516" y="3407121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40504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699133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5339095" y="8279499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80077" y="53731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91289" y="393566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945250" y="346169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81604" y="417593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329046" y="756499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47227" y="7871206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482570" y="884341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334414" y="529479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4740525" y="755193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69572" y="75489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62143" y="703485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3899201" y="881343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511" y="880498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666581" y="790966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77028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5627252" y="67385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6614133" y="633385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315739" y="2666636"/>
            <a:ext cx="6740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287158" y="354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45957" y="4788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75907" y="23229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60315" y="300806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192790" cy="21555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925399" cy="87736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8A631B-D59C-EC48-82A1-EBEEF57436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7227" y="7477954"/>
            <a:ext cx="1381819" cy="31787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010" y="7095274"/>
            <a:ext cx="528504" cy="7188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73016" y="5067646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618737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683317"/>
            <a:ext cx="5857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60835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627123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901665" y="6066901"/>
            <a:ext cx="5658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366739" y="666397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429769" y="6546012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01681" y="6005396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06065" y="6446882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593153" y="6810840"/>
            <a:ext cx="378565" cy="5449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</p:cNvCxnSpPr>
          <p:nvPr/>
        </p:nvCxnSpPr>
        <p:spPr>
          <a:xfrm flipH="1" flipV="1">
            <a:off x="4304307" y="5965227"/>
            <a:ext cx="264957" cy="132951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468604" y="5373538"/>
            <a:ext cx="4755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5987954" y="88134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94581" y="8815791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744110" y="6456622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B05898-3D52-7F49-BCA5-4AA3D4EE792F}"/>
              </a:ext>
            </a:extLst>
          </p:cNvPr>
          <p:cNvCxnSpPr>
            <a:cxnSpLocks/>
          </p:cNvCxnSpPr>
          <p:nvPr/>
        </p:nvCxnSpPr>
        <p:spPr>
          <a:xfrm flipV="1">
            <a:off x="5298676" y="5833747"/>
            <a:ext cx="189396" cy="33439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B11446-6DC0-774E-A698-173CFE20C8F5}"/>
              </a:ext>
            </a:extLst>
          </p:cNvPr>
          <p:cNvSpPr txBox="1"/>
          <p:nvPr/>
        </p:nvSpPr>
        <p:spPr>
          <a:xfrm>
            <a:off x="3565636" y="7697861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03D05B-8370-004F-9A22-29BC0055AF17}"/>
              </a:ext>
            </a:extLst>
          </p:cNvPr>
          <p:cNvCxnSpPr>
            <a:cxnSpLocks/>
          </p:cNvCxnSpPr>
          <p:nvPr/>
        </p:nvCxnSpPr>
        <p:spPr>
          <a:xfrm flipH="1">
            <a:off x="4175466" y="6532047"/>
            <a:ext cx="1181849" cy="22487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3AB097-EC61-3340-AAE7-5AF55BC9065F}"/>
              </a:ext>
            </a:extLst>
          </p:cNvPr>
          <p:cNvCxnSpPr>
            <a:cxnSpLocks/>
          </p:cNvCxnSpPr>
          <p:nvPr/>
        </p:nvCxnSpPr>
        <p:spPr>
          <a:xfrm flipH="1" flipV="1">
            <a:off x="3803422" y="8159527"/>
            <a:ext cx="316035" cy="62129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4271486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5"/>
            <a:ext cx="1198203" cy="1029223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406766" y="4333634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748856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4537923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1416498" flipH="1">
            <a:off x="3687284" y="3740936"/>
            <a:ext cx="2358636" cy="10754209"/>
          </a:xfrm>
          <a:prstGeom prst="arc">
            <a:avLst>
              <a:gd name="adj1" fmla="val 16130905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0465" y="491994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5106" y="374629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413769" y="758265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03215" y="800911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824204" y="898677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204988" y="785711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540911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221664" y="508171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700342" y="791880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653248" y="763548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71442" y="912598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186699" y="856920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5164625" y="802309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4047960" y="758265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9722" y="703171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307991" y="752253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683020" y="2902750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548679" y="31162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136264" y="483986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410748" y="33975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817803" y="3346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89944" y="20376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411609" y="25379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18409" y="25409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  <a:stCxn id="221" idx="4"/>
            <a:endCxn id="209" idx="0"/>
          </p:cNvCxnSpPr>
          <p:nvPr/>
        </p:nvCxnSpPr>
        <p:spPr>
          <a:xfrm flipH="1">
            <a:off x="4962613" y="2666636"/>
            <a:ext cx="34694" cy="2361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flipH="1">
            <a:off x="2741951" y="7095274"/>
            <a:ext cx="4059" cy="48737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DCFB43-2861-C049-9455-8DF74EB8963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589265" y="7635485"/>
            <a:ext cx="398166" cy="45245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5866927" y="887291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14A96E-BECE-0F46-8BBB-7F26B7DF4329}"/>
              </a:ext>
            </a:extLst>
          </p:cNvPr>
          <p:cNvCxnSpPr>
            <a:cxnSpLocks/>
            <a:stCxn id="73" idx="2"/>
            <a:endCxn id="65" idx="1"/>
          </p:cNvCxnSpPr>
          <p:nvPr/>
        </p:nvCxnSpPr>
        <p:spPr>
          <a:xfrm>
            <a:off x="699507" y="7515375"/>
            <a:ext cx="1714262" cy="29811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F8C40F-C108-0447-93B5-2C6524F77C82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572502" y="7069708"/>
            <a:ext cx="352997" cy="5657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D1A2213-AB88-1D41-BB68-DA0256E3B02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871782" y="7141920"/>
            <a:ext cx="341239" cy="4499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14658</TotalTime>
  <Words>566</Words>
  <Application>Microsoft Macintosh PowerPoint</Application>
  <PresentationFormat>A4 Paper (210x297 mm)</PresentationFormat>
  <Paragraphs>526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83</cp:revision>
  <cp:lastPrinted>2022-11-25T05:47:36Z</cp:lastPrinted>
  <dcterms:created xsi:type="dcterms:W3CDTF">2022-11-12T07:26:44Z</dcterms:created>
  <dcterms:modified xsi:type="dcterms:W3CDTF">2022-12-31T06:28:27Z</dcterms:modified>
</cp:coreProperties>
</file>