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 varScale="1">
        <p:scale>
          <a:sx n="81" d="100"/>
          <a:sy n="81" d="100"/>
        </p:scale>
        <p:origin x="3104" y="176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4541070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4923167"/>
            <a:ext cx="4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6022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444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0FF53-68C5-2D45-9B78-CA181B494BD5}"/>
              </a:ext>
            </a:extLst>
          </p:cNvPr>
          <p:cNvSpPr txBox="1"/>
          <p:nvPr/>
        </p:nvSpPr>
        <p:spPr>
          <a:xfrm>
            <a:off x="3344678" y="425977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1189" y="34692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5578" y="504974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888270" y="414387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69212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1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26945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4541070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2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96067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96067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96067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341175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334840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1477326" y="477972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1477349" y="5057888"/>
            <a:ext cx="4664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477326" y="461961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487478" y="444801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1494270" y="427713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491637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24456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136026" y="514939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1165694" y="47351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034639" y="454593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1041430" y="435577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028718" y="416123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57203" y="383908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544892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1223379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963516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227BEB-DAB7-C14D-B44C-4DA3A51A14E7}"/>
              </a:ext>
            </a:extLst>
          </p:cNvPr>
          <p:cNvSpPr/>
          <p:nvPr/>
        </p:nvSpPr>
        <p:spPr>
          <a:xfrm>
            <a:off x="1495350" y="370948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01C01A-EBBC-DD46-8F3D-1F92B88711AB}"/>
              </a:ext>
            </a:extLst>
          </p:cNvPr>
          <p:cNvSpPr>
            <a:spLocks noChangeAspect="1"/>
          </p:cNvSpPr>
          <p:nvPr/>
        </p:nvSpPr>
        <p:spPr>
          <a:xfrm>
            <a:off x="338222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D99295-A2C9-4F49-B0B6-A99E3A2DAB40}"/>
              </a:ext>
            </a:extLst>
          </p:cNvPr>
          <p:cNvSpPr>
            <a:spLocks noChangeAspect="1"/>
          </p:cNvSpPr>
          <p:nvPr/>
        </p:nvSpPr>
        <p:spPr>
          <a:xfrm>
            <a:off x="338222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C42C1C-AD64-CC41-80C6-8F794275B132}"/>
              </a:ext>
            </a:extLst>
          </p:cNvPr>
          <p:cNvSpPr>
            <a:spLocks noChangeAspect="1"/>
          </p:cNvSpPr>
          <p:nvPr/>
        </p:nvSpPr>
        <p:spPr>
          <a:xfrm>
            <a:off x="338222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6BD7F768-EADB-884E-91EB-63FAE3C2CFEC}"/>
              </a:ext>
            </a:extLst>
          </p:cNvPr>
          <p:cNvSpPr/>
          <p:nvPr/>
        </p:nvSpPr>
        <p:spPr>
          <a:xfrm>
            <a:off x="462733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5454CBA0-8DD9-1E48-AD2D-96C5B9D3BEF4}"/>
              </a:ext>
            </a:extLst>
          </p:cNvPr>
          <p:cNvSpPr/>
          <p:nvPr/>
        </p:nvSpPr>
        <p:spPr>
          <a:xfrm>
            <a:off x="462099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E2821-DCFD-E849-843B-14564D397D2F}"/>
              </a:ext>
            </a:extLst>
          </p:cNvPr>
          <p:cNvSpPr txBox="1"/>
          <p:nvPr/>
        </p:nvSpPr>
        <p:spPr>
          <a:xfrm>
            <a:off x="538843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D592D-8A3E-5146-B373-CBB119617A6D}"/>
              </a:ext>
            </a:extLst>
          </p:cNvPr>
          <p:cNvSpPr txBox="1"/>
          <p:nvPr/>
        </p:nvSpPr>
        <p:spPr>
          <a:xfrm>
            <a:off x="6155704" y="4547152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63C88-EFCD-8942-A85B-6E0FC3FDE54F}"/>
              </a:ext>
            </a:extLst>
          </p:cNvPr>
          <p:cNvSpPr txBox="1"/>
          <p:nvPr/>
        </p:nvSpPr>
        <p:spPr>
          <a:xfrm>
            <a:off x="4436276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1545B-4F1A-C840-A027-9D4728FC7E54}"/>
              </a:ext>
            </a:extLst>
          </p:cNvPr>
          <p:cNvSpPr txBox="1"/>
          <p:nvPr/>
        </p:nvSpPr>
        <p:spPr>
          <a:xfrm>
            <a:off x="347385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1B14FF-7656-4047-9E0F-5721315C476E}"/>
              </a:ext>
            </a:extLst>
          </p:cNvPr>
          <p:cNvSpPr txBox="1"/>
          <p:nvPr/>
        </p:nvSpPr>
        <p:spPr>
          <a:xfrm>
            <a:off x="611251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E196A-9F3F-464B-9FCA-13DDC92F5E64}"/>
              </a:ext>
            </a:extLst>
          </p:cNvPr>
          <p:cNvSpPr txBox="1"/>
          <p:nvPr/>
        </p:nvSpPr>
        <p:spPr>
          <a:xfrm>
            <a:off x="477779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799E1-83FF-944C-A0C9-31242EDA97CF}"/>
              </a:ext>
            </a:extLst>
          </p:cNvPr>
          <p:cNvSpPr txBox="1"/>
          <p:nvPr/>
        </p:nvSpPr>
        <p:spPr>
          <a:xfrm>
            <a:off x="361061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F0160-DF0D-9646-AB1B-88DEE511C9AA}"/>
              </a:ext>
            </a:extLst>
          </p:cNvPr>
          <p:cNvSpPr txBox="1"/>
          <p:nvPr/>
        </p:nvSpPr>
        <p:spPr>
          <a:xfrm>
            <a:off x="5904249" y="483342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ED1AFC-6AE4-A74E-A218-C014B85C03FA}"/>
              </a:ext>
            </a:extLst>
          </p:cNvPr>
          <p:cNvSpPr txBox="1"/>
          <p:nvPr/>
        </p:nvSpPr>
        <p:spPr>
          <a:xfrm>
            <a:off x="515424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2D1469-CEAB-1C46-A17F-9358FFAE52F6}"/>
              </a:ext>
            </a:extLst>
          </p:cNvPr>
          <p:cNvSpPr txBox="1"/>
          <p:nvPr/>
        </p:nvSpPr>
        <p:spPr>
          <a:xfrm>
            <a:off x="4161266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284B-BC8C-CB40-A900-041211AF5AFD}"/>
              </a:ext>
            </a:extLst>
          </p:cNvPr>
          <p:cNvSpPr txBox="1"/>
          <p:nvPr/>
        </p:nvSpPr>
        <p:spPr>
          <a:xfrm>
            <a:off x="369402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467EB-F767-A24E-893D-DD64FC128616}"/>
              </a:ext>
            </a:extLst>
          </p:cNvPr>
          <p:cNvSpPr txBox="1"/>
          <p:nvPr/>
        </p:nvSpPr>
        <p:spPr>
          <a:xfrm>
            <a:off x="5775202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15E8B-A032-1C4C-A09F-1F4B3C9814D6}"/>
              </a:ext>
            </a:extLst>
          </p:cNvPr>
          <p:cNvSpPr txBox="1"/>
          <p:nvPr/>
        </p:nvSpPr>
        <p:spPr>
          <a:xfrm>
            <a:off x="4992134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2C989-AAB6-C040-9C9E-2A3711A09779}"/>
              </a:ext>
            </a:extLst>
          </p:cNvPr>
          <p:cNvSpPr txBox="1"/>
          <p:nvPr/>
        </p:nvSpPr>
        <p:spPr>
          <a:xfrm>
            <a:off x="383104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3C4245-8021-7147-B49D-F2A11C2ABA7B}"/>
              </a:ext>
            </a:extLst>
          </p:cNvPr>
          <p:cNvCxnSpPr>
            <a:cxnSpLocks/>
          </p:cNvCxnSpPr>
          <p:nvPr/>
        </p:nvCxnSpPr>
        <p:spPr>
          <a:xfrm>
            <a:off x="6050470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C3D880-3FBB-DF49-8629-1E5A3A4E7FCF}"/>
              </a:ext>
            </a:extLst>
          </p:cNvPr>
          <p:cNvSpPr txBox="1"/>
          <p:nvPr/>
        </p:nvSpPr>
        <p:spPr>
          <a:xfrm>
            <a:off x="5641723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9CBC98-DFC6-654A-A652-CEA650F6A04D}"/>
              </a:ext>
            </a:extLst>
          </p:cNvPr>
          <p:cNvCxnSpPr>
            <a:cxnSpLocks/>
          </p:cNvCxnSpPr>
          <p:nvPr/>
        </p:nvCxnSpPr>
        <p:spPr>
          <a:xfrm flipV="1">
            <a:off x="5969829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D6E7C-6279-1E4B-9E9F-F64AC8A27646}"/>
              </a:ext>
            </a:extLst>
          </p:cNvPr>
          <p:cNvSpPr txBox="1"/>
          <p:nvPr/>
        </p:nvSpPr>
        <p:spPr>
          <a:xfrm>
            <a:off x="5409753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9E1BD-38CD-014A-8AF3-7DC5B2B772B4}"/>
              </a:ext>
            </a:extLst>
          </p:cNvPr>
          <p:cNvSpPr/>
          <p:nvPr/>
        </p:nvSpPr>
        <p:spPr>
          <a:xfrm>
            <a:off x="474340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08657" y="451057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D48460-EF8C-4F4A-A7B3-E5390CF72E79}"/>
              </a:ext>
            </a:extLst>
          </p:cNvPr>
          <p:cNvCxnSpPr>
            <a:cxnSpLocks/>
          </p:cNvCxnSpPr>
          <p:nvPr/>
        </p:nvCxnSpPr>
        <p:spPr>
          <a:xfrm>
            <a:off x="1961250" y="819572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05190B-B80C-4A42-948A-4328B6F3BC0C}"/>
              </a:ext>
            </a:extLst>
          </p:cNvPr>
          <p:cNvCxnSpPr>
            <a:cxnSpLocks/>
          </p:cNvCxnSpPr>
          <p:nvPr/>
        </p:nvCxnSpPr>
        <p:spPr>
          <a:xfrm flipV="1">
            <a:off x="5054150" y="8007529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A6223-3940-684E-96D5-572E2E45F862}"/>
              </a:ext>
            </a:extLst>
          </p:cNvPr>
          <p:cNvCxnSpPr>
            <a:cxnSpLocks/>
          </p:cNvCxnSpPr>
          <p:nvPr/>
        </p:nvCxnSpPr>
        <p:spPr>
          <a:xfrm>
            <a:off x="1961250" y="4207747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5024767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5895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063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62657" y="344619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7144" y="509396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14018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2712708" y="3655757"/>
            <a:ext cx="2243234" cy="979337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2052424" y="3655757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249526" y="5394099"/>
            <a:ext cx="332852" cy="109072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48" idx="1"/>
          </p:cNvCxnSpPr>
          <p:nvPr/>
        </p:nvCxnSpPr>
        <p:spPr>
          <a:xfrm flipH="1" flipV="1">
            <a:off x="2894191" y="4713239"/>
            <a:ext cx="290219" cy="174346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3708675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3998324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2699255" y="3874498"/>
            <a:ext cx="679458" cy="89098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4562601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144932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55376" y="4773735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51037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880943-99F9-0D42-B263-D29A738E3DB4}"/>
              </a:ext>
            </a:extLst>
          </p:cNvPr>
          <p:cNvCxnSpPr>
            <a:cxnSpLocks/>
          </p:cNvCxnSpPr>
          <p:nvPr/>
        </p:nvCxnSpPr>
        <p:spPr>
          <a:xfrm flipV="1">
            <a:off x="1961249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9342B5-DAB5-494B-90AB-10D48BDB80B9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CCD1DE-1F45-B345-A735-D575500C07EA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30FCE-E2B4-D143-8811-A437C5206052}"/>
              </a:ext>
            </a:extLst>
          </p:cNvPr>
          <p:cNvCxnSpPr>
            <a:cxnSpLocks/>
          </p:cNvCxnSpPr>
          <p:nvPr/>
        </p:nvCxnSpPr>
        <p:spPr>
          <a:xfrm>
            <a:off x="1965027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433499" y="55863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2830951" y="4418066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451835" y="53096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4062142" y="621341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9189" y="35236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593265" y="321964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892618" y="468469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179716" y="551717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3048476" y="530323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3999445" y="597518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14018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27619" y="385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813701" y="347818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2762958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</p:cNvCxnSpPr>
          <p:nvPr/>
        </p:nvCxnSpPr>
        <p:spPr>
          <a:xfrm flipH="1">
            <a:off x="3048476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2712455" y="5846990"/>
            <a:ext cx="230503" cy="15155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295401" y="6582747"/>
            <a:ext cx="151227" cy="85559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4616346" y="88058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116055" y="880382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13945" y="5477658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51037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1BBC3B-9E27-6540-B70D-913ED22AE4CE}"/>
              </a:ext>
            </a:extLst>
          </p:cNvPr>
          <p:cNvCxnSpPr>
            <a:cxnSpLocks/>
          </p:cNvCxnSpPr>
          <p:nvPr/>
        </p:nvCxnSpPr>
        <p:spPr>
          <a:xfrm flipH="1">
            <a:off x="2417267" y="3883107"/>
            <a:ext cx="939472" cy="75018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1BC70-FD1D-CA43-8B52-3E9E92A76D2C}"/>
              </a:ext>
            </a:extLst>
          </p:cNvPr>
          <p:cNvCxnSpPr>
            <a:cxnSpLocks/>
          </p:cNvCxnSpPr>
          <p:nvPr/>
        </p:nvCxnSpPr>
        <p:spPr>
          <a:xfrm flipH="1">
            <a:off x="4805052" y="373839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2712708" y="3655757"/>
            <a:ext cx="2398408" cy="4080249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55510" y="44664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102113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43922" y="48350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032061" y="436089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488337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47609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D48460-EF8C-4F4A-A7B3-E5390CF72E79}"/>
              </a:ext>
            </a:extLst>
          </p:cNvPr>
          <p:cNvCxnSpPr>
            <a:cxnSpLocks/>
          </p:cNvCxnSpPr>
          <p:nvPr/>
        </p:nvCxnSpPr>
        <p:spPr>
          <a:xfrm>
            <a:off x="1961250" y="8195722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A6223-3940-684E-96D5-572E2E45F862}"/>
              </a:ext>
            </a:extLst>
          </p:cNvPr>
          <p:cNvCxnSpPr>
            <a:cxnSpLocks/>
          </p:cNvCxnSpPr>
          <p:nvPr/>
        </p:nvCxnSpPr>
        <p:spPr>
          <a:xfrm>
            <a:off x="1961250" y="4207747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954513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066624" y="5247843"/>
            <a:ext cx="27333" cy="9348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4871160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5671</TotalTime>
  <Words>163</Words>
  <Application>Microsoft Macintosh PowerPoint</Application>
  <PresentationFormat>A4 Paper (210x297 mm)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21</cp:revision>
  <cp:lastPrinted>2022-11-12T08:15:51Z</cp:lastPrinted>
  <dcterms:created xsi:type="dcterms:W3CDTF">2022-11-12T07:26:44Z</dcterms:created>
  <dcterms:modified xsi:type="dcterms:W3CDTF">2022-11-24T01:06:31Z</dcterms:modified>
</cp:coreProperties>
</file>