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1" r:id="rId2"/>
    <p:sldId id="262" r:id="rId3"/>
    <p:sldId id="264" r:id="rId4"/>
    <p:sldId id="265" r:id="rId5"/>
    <p:sldId id="266" r:id="rId6"/>
    <p:sldId id="267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6"/>
    <p:restoredTop sz="94648"/>
  </p:normalViewPr>
  <p:slideViewPr>
    <p:cSldViewPr snapToGrid="0" snapToObjects="1" showGuides="1">
      <p:cViewPr>
        <p:scale>
          <a:sx n="110" d="100"/>
          <a:sy n="110" d="100"/>
        </p:scale>
        <p:origin x="1912" y="-1616"/>
      </p:cViewPr>
      <p:guideLst>
        <p:guide orient="horz" pos="3120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25/12/22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25718" y="4909989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34154" y="624890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93738" y="5583856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483183" y="6183890"/>
            <a:ext cx="685236" cy="11786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19458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884436" y="5722225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32013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12073</TotalTime>
  <Words>289</Words>
  <Application>Microsoft Macintosh PowerPoint</Application>
  <PresentationFormat>A4 Paper (210x297 mm)</PresentationFormat>
  <Paragraphs>271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59</cp:revision>
  <cp:lastPrinted>2022-11-25T05:47:36Z</cp:lastPrinted>
  <dcterms:created xsi:type="dcterms:W3CDTF">2022-11-12T07:26:44Z</dcterms:created>
  <dcterms:modified xsi:type="dcterms:W3CDTF">2022-12-27T04:20:16Z</dcterms:modified>
</cp:coreProperties>
</file>