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  <p:sldId id="279" r:id="rId14"/>
    <p:sldId id="280" r:id="rId15"/>
    <p:sldId id="278" r:id="rId16"/>
    <p:sldId id="275" r:id="rId17"/>
    <p:sldId id="276" r:id="rId18"/>
    <p:sldId id="277" r:id="rId19"/>
    <p:sldId id="281" r:id="rId20"/>
    <p:sldId id="282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48"/>
  </p:normalViewPr>
  <p:slideViewPr>
    <p:cSldViewPr snapToGrid="0" snapToObjects="1" showGuides="1">
      <p:cViewPr>
        <p:scale>
          <a:sx n="130" d="100"/>
          <a:sy n="130" d="100"/>
        </p:scale>
        <p:origin x="2712" y="496"/>
      </p:cViewPr>
      <p:guideLst>
        <p:guide orient="horz" pos="3097"/>
        <p:guide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31/12/2023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A8F28B68-A42C-9D49-8A58-716CD97FFA87}"/>
              </a:ext>
            </a:extLst>
          </p:cNvPr>
          <p:cNvSpPr txBox="1"/>
          <p:nvPr/>
        </p:nvSpPr>
        <p:spPr>
          <a:xfrm>
            <a:off x="3862271" y="4904470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9459B4-8365-3E48-A41A-56417A273601}"/>
              </a:ext>
            </a:extLst>
          </p:cNvPr>
          <p:cNvSpPr>
            <a:spLocks noChangeAspect="1"/>
          </p:cNvSpPr>
          <p:nvPr/>
        </p:nvSpPr>
        <p:spPr>
          <a:xfrm>
            <a:off x="3412295" y="3517585"/>
            <a:ext cx="3224922" cy="47459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34ABB30-A824-7248-A201-177CFC37B0C3}"/>
              </a:ext>
            </a:extLst>
          </p:cNvPr>
          <p:cNvSpPr>
            <a:spLocks noChangeAspect="1"/>
          </p:cNvSpPr>
          <p:nvPr/>
        </p:nvSpPr>
        <p:spPr>
          <a:xfrm>
            <a:off x="3401789" y="204951"/>
            <a:ext cx="3240000" cy="45736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D8FADE35-45BC-6544-A89C-4CF58475104A}"/>
              </a:ext>
            </a:extLst>
          </p:cNvPr>
          <p:cNvSpPr>
            <a:spLocks noChangeAspect="1"/>
          </p:cNvSpPr>
          <p:nvPr/>
        </p:nvSpPr>
        <p:spPr>
          <a:xfrm>
            <a:off x="3397217" y="823933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BB3D5-DDB3-0346-BB2C-B5A1CAB77844}"/>
              </a:ext>
            </a:extLst>
          </p:cNvPr>
          <p:cNvSpPr/>
          <p:nvPr/>
        </p:nvSpPr>
        <p:spPr>
          <a:xfrm>
            <a:off x="3370628" y="4175905"/>
            <a:ext cx="3379648" cy="62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82126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10252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6014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6226638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631028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5424715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688016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5204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845600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870528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3173623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865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96946" y="538140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86455" y="5033078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623254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403837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432622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3432164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930308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950705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42178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973561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6955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3047543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6149681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54562" y="5329377"/>
            <a:ext cx="352919" cy="147881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870469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5368194"/>
            <a:ext cx="74474" cy="146451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9225989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9225989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449986" y="4867712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809397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87417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718752" y="2226885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564668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4206834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ultiply 86">
            <a:extLst>
              <a:ext uri="{FF2B5EF4-FFF2-40B4-BE49-F238E27FC236}">
                <a16:creationId xmlns:a16="http://schemas.microsoft.com/office/drawing/2014/main" id="{99234C1F-4633-CC4B-8E97-8F896EA2F623}"/>
              </a:ext>
            </a:extLst>
          </p:cNvPr>
          <p:cNvSpPr/>
          <p:nvPr/>
        </p:nvSpPr>
        <p:spPr>
          <a:xfrm>
            <a:off x="4584004" y="2931461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8" name="Multiply 87">
            <a:extLst>
              <a:ext uri="{FF2B5EF4-FFF2-40B4-BE49-F238E27FC236}">
                <a16:creationId xmlns:a16="http://schemas.microsoft.com/office/drawing/2014/main" id="{45403133-B221-124E-8CA7-8B3672E67FBE}"/>
              </a:ext>
            </a:extLst>
          </p:cNvPr>
          <p:cNvSpPr/>
          <p:nvPr/>
        </p:nvSpPr>
        <p:spPr>
          <a:xfrm>
            <a:off x="4624520" y="335851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229C6-F9F6-914A-B92B-459D9C84015C}"/>
              </a:ext>
            </a:extLst>
          </p:cNvPr>
          <p:cNvSpPr txBox="1"/>
          <p:nvPr/>
        </p:nvSpPr>
        <p:spPr>
          <a:xfrm>
            <a:off x="4873569" y="212953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B131CA-4E5B-7A46-AE25-374D5E8521EB}"/>
              </a:ext>
            </a:extLst>
          </p:cNvPr>
          <p:cNvSpPr txBox="1"/>
          <p:nvPr/>
        </p:nvSpPr>
        <p:spPr>
          <a:xfrm>
            <a:off x="4010610" y="21117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1B34-AA71-4349-AF99-BCE85011A071}"/>
              </a:ext>
            </a:extLst>
          </p:cNvPr>
          <p:cNvSpPr txBox="1"/>
          <p:nvPr/>
        </p:nvSpPr>
        <p:spPr>
          <a:xfrm>
            <a:off x="4815590" y="171896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902C24-3081-6348-8A31-C8B6299FFF28}"/>
              </a:ext>
            </a:extLst>
          </p:cNvPr>
          <p:cNvSpPr txBox="1"/>
          <p:nvPr/>
        </p:nvSpPr>
        <p:spPr>
          <a:xfrm>
            <a:off x="5841225" y="4073226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83D4BC-60BD-4B4A-90BB-F322113862EB}"/>
              </a:ext>
            </a:extLst>
          </p:cNvPr>
          <p:cNvSpPr txBox="1"/>
          <p:nvPr/>
        </p:nvSpPr>
        <p:spPr>
          <a:xfrm>
            <a:off x="4810167" y="575351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6B1E9-DD84-2E48-9E6D-42517A2D3E5A}"/>
              </a:ext>
            </a:extLst>
          </p:cNvPr>
          <p:cNvSpPr txBox="1"/>
          <p:nvPr/>
        </p:nvSpPr>
        <p:spPr>
          <a:xfrm>
            <a:off x="4094322" y="187282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ED50A8-2D2E-E94C-8202-8AE74BE296DA}"/>
              </a:ext>
            </a:extLst>
          </p:cNvPr>
          <p:cNvSpPr txBox="1"/>
          <p:nvPr/>
        </p:nvSpPr>
        <p:spPr>
          <a:xfrm>
            <a:off x="4652651" y="1944767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814751-F8DB-8340-9A4E-02F138EBE751}"/>
              </a:ext>
            </a:extLst>
          </p:cNvPr>
          <p:cNvSpPr txBox="1"/>
          <p:nvPr/>
        </p:nvSpPr>
        <p:spPr>
          <a:xfrm>
            <a:off x="4621199" y="150150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D869DA-A75D-8A48-9251-3301C7B87164}"/>
              </a:ext>
            </a:extLst>
          </p:cNvPr>
          <p:cNvSpPr txBox="1"/>
          <p:nvPr/>
        </p:nvSpPr>
        <p:spPr>
          <a:xfrm>
            <a:off x="4679657" y="372251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92D4E-F746-CA4B-A7AF-5294B3B9E2C5}"/>
              </a:ext>
            </a:extLst>
          </p:cNvPr>
          <p:cNvSpPr txBox="1"/>
          <p:nvPr/>
        </p:nvSpPr>
        <p:spPr>
          <a:xfrm>
            <a:off x="5760187" y="74319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67D7D-6582-1F44-85D2-C4132D680198}"/>
              </a:ext>
            </a:extLst>
          </p:cNvPr>
          <p:cNvSpPr txBox="1"/>
          <p:nvPr/>
        </p:nvSpPr>
        <p:spPr>
          <a:xfrm>
            <a:off x="4962924" y="1031049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815397-535E-634E-A20F-FE91D9B715D2}"/>
              </a:ext>
            </a:extLst>
          </p:cNvPr>
          <p:cNvSpPr/>
          <p:nvPr/>
        </p:nvSpPr>
        <p:spPr>
          <a:xfrm>
            <a:off x="4801072" y="92271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CEEE9-ADA4-E148-8349-934E58056053}"/>
              </a:ext>
            </a:extLst>
          </p:cNvPr>
          <p:cNvCxnSpPr>
            <a:cxnSpLocks/>
          </p:cNvCxnSpPr>
          <p:nvPr/>
        </p:nvCxnSpPr>
        <p:spPr>
          <a:xfrm>
            <a:off x="3411197" y="367838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264E570-3673-2440-8CFD-D3B23F887920}"/>
              </a:ext>
            </a:extLst>
          </p:cNvPr>
          <p:cNvSpPr txBox="1"/>
          <p:nvPr/>
        </p:nvSpPr>
        <p:spPr>
          <a:xfrm>
            <a:off x="5997206" y="514220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09938-01A1-2D4A-945F-2C7606F541AB}"/>
              </a:ext>
            </a:extLst>
          </p:cNvPr>
          <p:cNvSpPr txBox="1"/>
          <p:nvPr/>
        </p:nvSpPr>
        <p:spPr>
          <a:xfrm>
            <a:off x="5810867" y="15790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8A620B-7BAA-C145-9119-3323DA6768E8}"/>
              </a:ext>
            </a:extLst>
          </p:cNvPr>
          <p:cNvSpPr txBox="1"/>
          <p:nvPr/>
        </p:nvSpPr>
        <p:spPr>
          <a:xfrm>
            <a:off x="3913990" y="1488223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01F9B2-8B6D-6E4B-9C99-5B1E53775115}"/>
              </a:ext>
            </a:extLst>
          </p:cNvPr>
          <p:cNvSpPr txBox="1"/>
          <p:nvPr/>
        </p:nvSpPr>
        <p:spPr>
          <a:xfrm rot="5400000">
            <a:off x="3010052" y="890113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FD8950-DD7F-6549-8787-8AD5A58D46FE}"/>
              </a:ext>
            </a:extLst>
          </p:cNvPr>
          <p:cNvSpPr txBox="1"/>
          <p:nvPr/>
        </p:nvSpPr>
        <p:spPr>
          <a:xfrm rot="5400000">
            <a:off x="5733875" y="616180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8FC94DC-96A4-0E42-A5FB-D85AFB8AD98A}"/>
              </a:ext>
            </a:extLst>
          </p:cNvPr>
          <p:cNvCxnSpPr>
            <a:cxnSpLocks/>
          </p:cNvCxnSpPr>
          <p:nvPr/>
        </p:nvCxnSpPr>
        <p:spPr>
          <a:xfrm>
            <a:off x="3601688" y="1640439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ultiply 126">
            <a:extLst>
              <a:ext uri="{FF2B5EF4-FFF2-40B4-BE49-F238E27FC236}">
                <a16:creationId xmlns:a16="http://schemas.microsoft.com/office/drawing/2014/main" id="{7C7D288F-74B9-9D4E-9DD1-454987E706B7}"/>
              </a:ext>
            </a:extLst>
          </p:cNvPr>
          <p:cNvSpPr/>
          <p:nvPr/>
        </p:nvSpPr>
        <p:spPr>
          <a:xfrm>
            <a:off x="4594510" y="6284359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B152F7-AB8E-2341-9682-8023483B5D72}"/>
              </a:ext>
            </a:extLst>
          </p:cNvPr>
          <p:cNvSpPr txBox="1"/>
          <p:nvPr/>
        </p:nvSpPr>
        <p:spPr>
          <a:xfrm>
            <a:off x="4789479" y="64599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5313A8-7E29-0840-A164-4357613857BD}"/>
              </a:ext>
            </a:extLst>
          </p:cNvPr>
          <p:cNvSpPr txBox="1"/>
          <p:nvPr/>
        </p:nvSpPr>
        <p:spPr>
          <a:xfrm>
            <a:off x="4794564" y="604933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5B4B0-AC2A-444F-949A-4BA8EEC71E19}"/>
              </a:ext>
            </a:extLst>
          </p:cNvPr>
          <p:cNvSpPr txBox="1"/>
          <p:nvPr/>
        </p:nvSpPr>
        <p:spPr>
          <a:xfrm>
            <a:off x="5821373" y="7393845"/>
            <a:ext cx="5593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8B1AFB-3F62-E944-B541-C02A97B516F4}"/>
              </a:ext>
            </a:extLst>
          </p:cNvPr>
          <p:cNvSpPr txBox="1"/>
          <p:nvPr/>
        </p:nvSpPr>
        <p:spPr>
          <a:xfrm>
            <a:off x="4151872" y="5208393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C295-0765-0247-B490-BC4F47BAD822}"/>
              </a:ext>
            </a:extLst>
          </p:cNvPr>
          <p:cNvSpPr txBox="1"/>
          <p:nvPr/>
        </p:nvSpPr>
        <p:spPr>
          <a:xfrm>
            <a:off x="4363917" y="647997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D8DB6F-4375-934F-96C0-8C508015A771}"/>
              </a:ext>
            </a:extLst>
          </p:cNvPr>
          <p:cNvSpPr txBox="1"/>
          <p:nvPr/>
        </p:nvSpPr>
        <p:spPr>
          <a:xfrm>
            <a:off x="4381451" y="5880731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747304-FE4E-794B-A555-C2E8FBCE7F15}"/>
              </a:ext>
            </a:extLst>
          </p:cNvPr>
          <p:cNvSpPr txBox="1"/>
          <p:nvPr/>
        </p:nvSpPr>
        <p:spPr>
          <a:xfrm>
            <a:off x="5242765" y="718918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A0C7A03-062F-844C-A133-B7E570A9A0D0}"/>
              </a:ext>
            </a:extLst>
          </p:cNvPr>
          <p:cNvCxnSpPr>
            <a:cxnSpLocks/>
          </p:cNvCxnSpPr>
          <p:nvPr/>
        </p:nvCxnSpPr>
        <p:spPr>
          <a:xfrm>
            <a:off x="3421703" y="703128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666C20-00C3-C54F-91D4-B712B15F7B20}"/>
              </a:ext>
            </a:extLst>
          </p:cNvPr>
          <p:cNvSpPr txBox="1"/>
          <p:nvPr/>
        </p:nvSpPr>
        <p:spPr>
          <a:xfrm>
            <a:off x="5821373" y="4931899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D81F1-A2EB-CD41-83C9-9CA4DC2E0094}"/>
              </a:ext>
            </a:extLst>
          </p:cNvPr>
          <p:cNvSpPr txBox="1"/>
          <p:nvPr/>
        </p:nvSpPr>
        <p:spPr>
          <a:xfrm>
            <a:off x="4186441" y="48655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C82AB8-0EEF-A042-9E8B-CFFF0C8F973E}"/>
              </a:ext>
            </a:extLst>
          </p:cNvPr>
          <p:cNvSpPr/>
          <p:nvPr/>
        </p:nvSpPr>
        <p:spPr>
          <a:xfrm>
            <a:off x="4081644" y="51578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5B9B9E-8B32-5848-BFC1-66177CC66A38}"/>
              </a:ext>
            </a:extLst>
          </p:cNvPr>
          <p:cNvCxnSpPr>
            <a:cxnSpLocks/>
          </p:cNvCxnSpPr>
          <p:nvPr/>
        </p:nvCxnSpPr>
        <p:spPr>
          <a:xfrm flipV="1">
            <a:off x="6502088" y="321414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152E201-996A-A149-BCEB-69399F4D94EC}"/>
              </a:ext>
            </a:extLst>
          </p:cNvPr>
          <p:cNvCxnSpPr>
            <a:cxnSpLocks/>
          </p:cNvCxnSpPr>
          <p:nvPr/>
        </p:nvCxnSpPr>
        <p:spPr>
          <a:xfrm>
            <a:off x="3429000" y="789741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ACD311-6404-A34E-A9B4-CB8BBB172AF2}"/>
              </a:ext>
            </a:extLst>
          </p:cNvPr>
          <p:cNvCxnSpPr>
            <a:cxnSpLocks/>
          </p:cNvCxnSpPr>
          <p:nvPr/>
        </p:nvCxnSpPr>
        <p:spPr>
          <a:xfrm flipH="1" flipV="1">
            <a:off x="4371804" y="2485013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09C825-238F-8846-A43A-8E62F14FF7F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005616" y="2052523"/>
            <a:ext cx="109211" cy="202070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E8433-ED59-0F43-B95E-247FCE15B81F}"/>
              </a:ext>
            </a:extLst>
          </p:cNvPr>
          <p:cNvCxnSpPr>
            <a:cxnSpLocks/>
          </p:cNvCxnSpPr>
          <p:nvPr/>
        </p:nvCxnSpPr>
        <p:spPr>
          <a:xfrm flipV="1">
            <a:off x="3407435" y="56700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25EFF6E-3C11-DC41-ADFC-D04F648909AC}"/>
              </a:ext>
            </a:extLst>
          </p:cNvPr>
          <p:cNvSpPr txBox="1"/>
          <p:nvPr/>
        </p:nvSpPr>
        <p:spPr>
          <a:xfrm>
            <a:off x="3956389" y="5788960"/>
            <a:ext cx="50491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0A9FA3-0062-D048-86EB-D9E0B109A650}"/>
              </a:ext>
            </a:extLst>
          </p:cNvPr>
          <p:cNvCxnSpPr>
            <a:cxnSpLocks/>
          </p:cNvCxnSpPr>
          <p:nvPr/>
        </p:nvCxnSpPr>
        <p:spPr>
          <a:xfrm>
            <a:off x="6015025" y="5406479"/>
            <a:ext cx="216533" cy="200474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9BD59F7-30DC-1F40-B10A-05A845C17259}"/>
              </a:ext>
            </a:extLst>
          </p:cNvPr>
          <p:cNvCxnSpPr>
            <a:cxnSpLocks/>
          </p:cNvCxnSpPr>
          <p:nvPr/>
        </p:nvCxnSpPr>
        <p:spPr>
          <a:xfrm flipH="1">
            <a:off x="4916172" y="6870728"/>
            <a:ext cx="158097" cy="86686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5205DBF-DE91-CF48-A08E-D99E1096BDD9}"/>
              </a:ext>
            </a:extLst>
          </p:cNvPr>
          <p:cNvCxnSpPr>
            <a:cxnSpLocks/>
          </p:cNvCxnSpPr>
          <p:nvPr/>
        </p:nvCxnSpPr>
        <p:spPr>
          <a:xfrm flipH="1" flipV="1">
            <a:off x="4201620" y="6300706"/>
            <a:ext cx="636418" cy="13437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82529ED-264E-854F-A093-DAA8CC865A5B}"/>
              </a:ext>
            </a:extLst>
          </p:cNvPr>
          <p:cNvSpPr txBox="1"/>
          <p:nvPr/>
        </p:nvSpPr>
        <p:spPr>
          <a:xfrm>
            <a:off x="6093756" y="9301098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117AFB-D57E-7E45-A77B-607CB2A0DCFF}"/>
              </a:ext>
            </a:extLst>
          </p:cNvPr>
          <p:cNvSpPr txBox="1"/>
          <p:nvPr/>
        </p:nvSpPr>
        <p:spPr>
          <a:xfrm>
            <a:off x="3532276" y="9301098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27461B36-1900-AF43-879D-13D0A68E175A}"/>
              </a:ext>
            </a:extLst>
          </p:cNvPr>
          <p:cNvSpPr/>
          <p:nvPr/>
        </p:nvSpPr>
        <p:spPr>
          <a:xfrm rot="18845810" flipH="1">
            <a:off x="7144964" y="3521288"/>
            <a:ext cx="2592389" cy="1268725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453A60-907B-B44D-8EF9-71C8D8EB2DA3}"/>
              </a:ext>
            </a:extLst>
          </p:cNvPr>
          <p:cNvCxnSpPr>
            <a:cxnSpLocks/>
          </p:cNvCxnSpPr>
          <p:nvPr/>
        </p:nvCxnSpPr>
        <p:spPr>
          <a:xfrm flipV="1">
            <a:off x="6489996" y="704959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297248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214033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7235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2815478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044536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328649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007061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7156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19003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6592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04992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59876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25405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745668" y="375191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1569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6509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76063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1768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192858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1960816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214733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34336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133477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482822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256306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215958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454486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48185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949471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838036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65090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616990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7370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284511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041269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353707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7291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19138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25986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54585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1306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0689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07259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50176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71867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1903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416647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889203" y="3074088"/>
            <a:ext cx="470874" cy="3440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145226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000161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326806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052849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526109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390E142-8EE6-BD4D-A2EE-18FE9426D46B}"/>
              </a:ext>
            </a:extLst>
          </p:cNvPr>
          <p:cNvSpPr/>
          <p:nvPr/>
        </p:nvSpPr>
        <p:spPr>
          <a:xfrm rot="21202318" flipH="1">
            <a:off x="630357" y="2587580"/>
            <a:ext cx="2547441" cy="8948398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75230" y="7759202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4647522" y="5771942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494001" y="137618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778736" y="3761828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224649" y="3762655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239" y="3755582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508625" y="17302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3474715" y="6518865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16949" y="905200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2529175" y="342904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2861400" y="3264067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938188" y="317147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891933" y="319829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A7E04-0AA2-DA45-A674-8A758AF1D11D}"/>
              </a:ext>
            </a:extLst>
          </p:cNvPr>
          <p:cNvCxnSpPr>
            <a:cxnSpLocks/>
          </p:cNvCxnSpPr>
          <p:nvPr/>
        </p:nvCxnSpPr>
        <p:spPr>
          <a:xfrm flipV="1">
            <a:off x="1575811" y="3022602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2D5CF7-9C7E-F84D-982D-23FBD3369807}"/>
              </a:ext>
            </a:extLst>
          </p:cNvPr>
          <p:cNvCxnSpPr>
            <a:cxnSpLocks/>
          </p:cNvCxnSpPr>
          <p:nvPr/>
        </p:nvCxnSpPr>
        <p:spPr>
          <a:xfrm flipV="1">
            <a:off x="687986" y="2096962"/>
            <a:ext cx="0" cy="170371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3A1BC4-4373-7240-BCD1-CCBBCD9FCEA0}"/>
              </a:ext>
            </a:extLst>
          </p:cNvPr>
          <p:cNvCxnSpPr>
            <a:cxnSpLocks/>
          </p:cNvCxnSpPr>
          <p:nvPr/>
        </p:nvCxnSpPr>
        <p:spPr>
          <a:xfrm flipV="1">
            <a:off x="1042703" y="2296380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586461">
            <a:off x="-1298698" y="1756175"/>
            <a:ext cx="3204512" cy="540166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6DA810-96C5-7F41-B203-394EBF947979}"/>
              </a:ext>
            </a:extLst>
          </p:cNvPr>
          <p:cNvCxnSpPr>
            <a:cxnSpLocks/>
          </p:cNvCxnSpPr>
          <p:nvPr/>
        </p:nvCxnSpPr>
        <p:spPr>
          <a:xfrm>
            <a:off x="976395" y="1154532"/>
            <a:ext cx="2062425" cy="170371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-608276" y="-894315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D8D6E14-7B8B-D744-B5C8-0954D428C601}"/>
              </a:ext>
            </a:extLst>
          </p:cNvPr>
          <p:cNvSpPr>
            <a:spLocks noChangeAspect="1"/>
          </p:cNvSpPr>
          <p:nvPr/>
        </p:nvSpPr>
        <p:spPr>
          <a:xfrm>
            <a:off x="101317" y="776506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5734355-AE70-0C43-83ED-48CC70D599BC}"/>
              </a:ext>
            </a:extLst>
          </p:cNvPr>
          <p:cNvSpPr>
            <a:spLocks noChangeAspect="1"/>
          </p:cNvSpPr>
          <p:nvPr/>
        </p:nvSpPr>
        <p:spPr>
          <a:xfrm>
            <a:off x="3453065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9" name="Multiply 68">
            <a:extLst>
              <a:ext uri="{FF2B5EF4-FFF2-40B4-BE49-F238E27FC236}">
                <a16:creationId xmlns:a16="http://schemas.microsoft.com/office/drawing/2014/main" id="{89C6A3FB-A946-B148-8A87-FA3807AD354A}"/>
              </a:ext>
            </a:extLst>
          </p:cNvPr>
          <p:cNvSpPr/>
          <p:nvPr/>
        </p:nvSpPr>
        <p:spPr>
          <a:xfrm>
            <a:off x="1273609" y="5777805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682B5A36-2C31-274F-B3CB-50EB529E30D4}"/>
              </a:ext>
            </a:extLst>
          </p:cNvPr>
          <p:cNvSpPr/>
          <p:nvPr/>
        </p:nvSpPr>
        <p:spPr>
          <a:xfrm>
            <a:off x="4917785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FA3388-30CE-AC45-B8A2-CF5AAE371960}"/>
              </a:ext>
            </a:extLst>
          </p:cNvPr>
          <p:cNvSpPr txBox="1"/>
          <p:nvPr/>
        </p:nvSpPr>
        <p:spPr>
          <a:xfrm>
            <a:off x="4976019" y="284388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62ED-E083-A94C-99E3-FE2044371EC7}"/>
              </a:ext>
            </a:extLst>
          </p:cNvPr>
          <p:cNvSpPr txBox="1"/>
          <p:nvPr/>
        </p:nvSpPr>
        <p:spPr>
          <a:xfrm>
            <a:off x="4998329" y="146751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5C09A6-4AFB-A044-AA9A-96F43A91C9F0}"/>
              </a:ext>
            </a:extLst>
          </p:cNvPr>
          <p:cNvSpPr txBox="1"/>
          <p:nvPr/>
        </p:nvSpPr>
        <p:spPr>
          <a:xfrm>
            <a:off x="5248693" y="3766644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72FD-3891-8E4B-8DFC-478648A4AECC}"/>
              </a:ext>
            </a:extLst>
          </p:cNvPr>
          <p:cNvSpPr txBox="1"/>
          <p:nvPr/>
        </p:nvSpPr>
        <p:spPr>
          <a:xfrm>
            <a:off x="4586173" y="3760309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3ADAD-6655-594C-9C84-87A7ED12CBFF}"/>
              </a:ext>
            </a:extLst>
          </p:cNvPr>
          <p:cNvSpPr txBox="1"/>
          <p:nvPr/>
        </p:nvSpPr>
        <p:spPr>
          <a:xfrm>
            <a:off x="4125813" y="3761828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F54D48D-6F60-1D4D-9A9C-876B969A48F1}"/>
              </a:ext>
            </a:extLst>
          </p:cNvPr>
          <p:cNvSpPr/>
          <p:nvPr/>
        </p:nvSpPr>
        <p:spPr>
          <a:xfrm>
            <a:off x="5017238" y="1819357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7E3142-DAEA-DE42-8E52-C4D525D4378F}"/>
              </a:ext>
            </a:extLst>
          </p:cNvPr>
          <p:cNvCxnSpPr>
            <a:cxnSpLocks/>
          </p:cNvCxnSpPr>
          <p:nvPr/>
        </p:nvCxnSpPr>
        <p:spPr>
          <a:xfrm>
            <a:off x="100802" y="652472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EBFB6E-EE8E-9544-9D68-DAEBBF0947E8}"/>
              </a:ext>
            </a:extLst>
          </p:cNvPr>
          <p:cNvSpPr txBox="1"/>
          <p:nvPr/>
        </p:nvSpPr>
        <p:spPr>
          <a:xfrm>
            <a:off x="5000485" y="111572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D50EDF-5484-5645-9FD9-D55F5C4C1AC8}"/>
              </a:ext>
            </a:extLst>
          </p:cNvPr>
          <p:cNvCxnSpPr>
            <a:cxnSpLocks/>
          </p:cNvCxnSpPr>
          <p:nvPr/>
        </p:nvCxnSpPr>
        <p:spPr>
          <a:xfrm flipV="1">
            <a:off x="4951617" y="3198296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157664-158F-974D-A471-E2E2C5852223}"/>
              </a:ext>
            </a:extLst>
          </p:cNvPr>
          <p:cNvCxnSpPr>
            <a:cxnSpLocks/>
          </p:cNvCxnSpPr>
          <p:nvPr/>
        </p:nvCxnSpPr>
        <p:spPr>
          <a:xfrm flipV="1">
            <a:off x="4539401" y="2296380"/>
            <a:ext cx="0" cy="151177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2EA065-924B-F243-A87F-11768CD1219F}"/>
              </a:ext>
            </a:extLst>
          </p:cNvPr>
          <p:cNvCxnSpPr>
            <a:cxnSpLocks/>
          </p:cNvCxnSpPr>
          <p:nvPr/>
        </p:nvCxnSpPr>
        <p:spPr>
          <a:xfrm flipV="1">
            <a:off x="5513973" y="2414213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c 87">
            <a:extLst>
              <a:ext uri="{FF2B5EF4-FFF2-40B4-BE49-F238E27FC236}">
                <a16:creationId xmlns:a16="http://schemas.microsoft.com/office/drawing/2014/main" id="{26F7B27D-886D-C74E-87B8-CD6895CE4E36}"/>
              </a:ext>
            </a:extLst>
          </p:cNvPr>
          <p:cNvSpPr/>
          <p:nvPr/>
        </p:nvSpPr>
        <p:spPr>
          <a:xfrm rot="4661638" flipV="1">
            <a:off x="6163704" y="132435"/>
            <a:ext cx="1488097" cy="3166179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5A0AD09-58A3-EA41-8AF1-1C7734D38E5C}"/>
              </a:ext>
            </a:extLst>
          </p:cNvPr>
          <p:cNvCxnSpPr>
            <a:cxnSpLocks/>
          </p:cNvCxnSpPr>
          <p:nvPr/>
        </p:nvCxnSpPr>
        <p:spPr>
          <a:xfrm>
            <a:off x="5513973" y="1594384"/>
            <a:ext cx="590816" cy="819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5DD3E54A-7AA8-8640-90B2-62DAF0ED50B9}"/>
              </a:ext>
            </a:extLst>
          </p:cNvPr>
          <p:cNvSpPr/>
          <p:nvPr/>
        </p:nvSpPr>
        <p:spPr>
          <a:xfrm rot="5773953" flipV="1">
            <a:off x="3415163" y="820822"/>
            <a:ext cx="6251133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AA2565D-6ED1-944A-91E5-489CF8EFC1A8}"/>
              </a:ext>
            </a:extLst>
          </p:cNvPr>
          <p:cNvCxnSpPr>
            <a:cxnSpLocks/>
          </p:cNvCxnSpPr>
          <p:nvPr/>
        </p:nvCxnSpPr>
        <p:spPr>
          <a:xfrm flipH="1">
            <a:off x="3965377" y="1957960"/>
            <a:ext cx="928679" cy="32654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560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CBEFD38-E925-A04D-93A7-C61206AA1FD6}"/>
              </a:ext>
            </a:extLst>
          </p:cNvPr>
          <p:cNvSpPr>
            <a:spLocks noChangeAspect="1"/>
          </p:cNvSpPr>
          <p:nvPr/>
        </p:nvSpPr>
        <p:spPr>
          <a:xfrm>
            <a:off x="3465695" y="4565587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61418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52" name="Multiply 151">
            <a:extLst>
              <a:ext uri="{FF2B5EF4-FFF2-40B4-BE49-F238E27FC236}">
                <a16:creationId xmlns:a16="http://schemas.microsoft.com/office/drawing/2014/main" id="{417B7BEE-80F5-A848-83CF-D49C84F685CE}"/>
              </a:ext>
            </a:extLst>
          </p:cNvPr>
          <p:cNvSpPr/>
          <p:nvPr/>
        </p:nvSpPr>
        <p:spPr>
          <a:xfrm>
            <a:off x="4930415" y="7343803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C12ED5-B11A-1344-B09E-1A6A1D88B417}"/>
              </a:ext>
            </a:extLst>
          </p:cNvPr>
          <p:cNvSpPr txBox="1"/>
          <p:nvPr/>
        </p:nvSpPr>
        <p:spPr>
          <a:xfrm>
            <a:off x="4999892" y="668580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B48FD6-A59E-0243-998C-3C1705C37560}"/>
              </a:ext>
            </a:extLst>
          </p:cNvPr>
          <p:cNvSpPr txBox="1"/>
          <p:nvPr/>
        </p:nvSpPr>
        <p:spPr>
          <a:xfrm>
            <a:off x="6026025" y="498213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E6E20E6-9AEC-9848-847C-FAE983DF3EC7}"/>
              </a:ext>
            </a:extLst>
          </p:cNvPr>
          <p:cNvSpPr txBox="1"/>
          <p:nvPr/>
        </p:nvSpPr>
        <p:spPr>
          <a:xfrm>
            <a:off x="6062475" y="7808355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778873-12AD-B24D-A367-F0F7EB97DCC4}"/>
              </a:ext>
            </a:extLst>
          </p:cNvPr>
          <p:cNvSpPr txBox="1"/>
          <p:nvPr/>
        </p:nvSpPr>
        <p:spPr>
          <a:xfrm>
            <a:off x="4613085" y="7807497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908B38-EDFD-CB4A-BB9B-6219320856FB}"/>
              </a:ext>
            </a:extLst>
          </p:cNvPr>
          <p:cNvSpPr txBox="1"/>
          <p:nvPr/>
        </p:nvSpPr>
        <p:spPr>
          <a:xfrm>
            <a:off x="5488591" y="7806669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D043E89-2549-7B49-9AE7-2124940C141D}"/>
              </a:ext>
            </a:extLst>
          </p:cNvPr>
          <p:cNvSpPr/>
          <p:nvPr/>
        </p:nvSpPr>
        <p:spPr>
          <a:xfrm>
            <a:off x="5908741" y="5811656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F59FFD-8BCF-E94B-8B68-0FD7DFE2AA6F}"/>
              </a:ext>
            </a:extLst>
          </p:cNvPr>
          <p:cNvSpPr txBox="1"/>
          <p:nvPr/>
        </p:nvSpPr>
        <p:spPr>
          <a:xfrm>
            <a:off x="6018934" y="538836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5FDD011-6938-BE46-9996-F06C08D52231}"/>
              </a:ext>
            </a:extLst>
          </p:cNvPr>
          <p:cNvSpPr txBox="1"/>
          <p:nvPr/>
        </p:nvSpPr>
        <p:spPr>
          <a:xfrm rot="5400000">
            <a:off x="3301052" y="729038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499883" y="731477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D8647B-CD59-7A4D-8A63-DA302AC5056B}"/>
              </a:ext>
            </a:extLst>
          </p:cNvPr>
          <p:cNvCxnSpPr>
            <a:cxnSpLocks/>
          </p:cNvCxnSpPr>
          <p:nvPr/>
        </p:nvCxnSpPr>
        <p:spPr>
          <a:xfrm flipV="1">
            <a:off x="576905" y="722218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0BD6CD5-7CDB-AA46-89AB-AC2474F79FA2}"/>
              </a:ext>
            </a:extLst>
          </p:cNvPr>
          <p:cNvCxnSpPr>
            <a:cxnSpLocks/>
          </p:cNvCxnSpPr>
          <p:nvPr/>
        </p:nvCxnSpPr>
        <p:spPr>
          <a:xfrm>
            <a:off x="3663810" y="705963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5D66AFE-526C-654F-982C-F27FE3242EE6}"/>
              </a:ext>
            </a:extLst>
          </p:cNvPr>
          <p:cNvCxnSpPr>
            <a:cxnSpLocks/>
          </p:cNvCxnSpPr>
          <p:nvPr/>
        </p:nvCxnSpPr>
        <p:spPr>
          <a:xfrm flipV="1">
            <a:off x="4964247" y="7067444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D87DAB0-86B5-014C-9F30-FC9B8829E3FA}"/>
              </a:ext>
            </a:extLst>
          </p:cNvPr>
          <p:cNvCxnSpPr>
            <a:cxnSpLocks/>
          </p:cNvCxnSpPr>
          <p:nvPr/>
        </p:nvCxnSpPr>
        <p:spPr>
          <a:xfrm flipV="1">
            <a:off x="5828354" y="6544187"/>
            <a:ext cx="39244" cy="1262482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9FE1001-2A29-184D-8EC0-A0AE5CE442F4}"/>
              </a:ext>
            </a:extLst>
          </p:cNvPr>
          <p:cNvCxnSpPr>
            <a:cxnSpLocks/>
          </p:cNvCxnSpPr>
          <p:nvPr/>
        </p:nvCxnSpPr>
        <p:spPr>
          <a:xfrm flipV="1">
            <a:off x="6326442" y="6342907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D80F04C-DB05-DA4E-AB45-92C569996C5D}"/>
              </a:ext>
            </a:extLst>
          </p:cNvPr>
          <p:cNvCxnSpPr>
            <a:cxnSpLocks/>
          </p:cNvCxnSpPr>
          <p:nvPr/>
        </p:nvCxnSpPr>
        <p:spPr>
          <a:xfrm>
            <a:off x="6467427" y="5909020"/>
            <a:ext cx="0" cy="106904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BBE2322-F383-314E-8572-BB85275AD0FE}"/>
              </a:ext>
            </a:extLst>
          </p:cNvPr>
          <p:cNvSpPr>
            <a:spLocks noChangeAspect="1"/>
          </p:cNvSpPr>
          <p:nvPr/>
        </p:nvSpPr>
        <p:spPr>
          <a:xfrm>
            <a:off x="91782" y="45714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61476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70" name="Multiply 169">
            <a:extLst>
              <a:ext uri="{FF2B5EF4-FFF2-40B4-BE49-F238E27FC236}">
                <a16:creationId xmlns:a16="http://schemas.microsoft.com/office/drawing/2014/main" id="{AF9BC76A-25F1-AF47-8EFC-66FE4CFAE988}"/>
              </a:ext>
            </a:extLst>
          </p:cNvPr>
          <p:cNvSpPr/>
          <p:nvPr/>
        </p:nvSpPr>
        <p:spPr>
          <a:xfrm>
            <a:off x="1556502" y="7349666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74CC59-42B9-5A4D-9D51-9EABEE32E403}"/>
              </a:ext>
            </a:extLst>
          </p:cNvPr>
          <p:cNvSpPr txBox="1"/>
          <p:nvPr/>
        </p:nvSpPr>
        <p:spPr>
          <a:xfrm>
            <a:off x="1614736" y="6894590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D87330-6449-6C40-A06B-527E05A64AEA}"/>
              </a:ext>
            </a:extLst>
          </p:cNvPr>
          <p:cNvSpPr txBox="1"/>
          <p:nvPr/>
        </p:nvSpPr>
        <p:spPr>
          <a:xfrm>
            <a:off x="1575811" y="4950041"/>
            <a:ext cx="6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93CB1F0-FA68-B04A-A486-7EB2344C8C55}"/>
              </a:ext>
            </a:extLst>
          </p:cNvPr>
          <p:cNvSpPr txBox="1"/>
          <p:nvPr/>
        </p:nvSpPr>
        <p:spPr>
          <a:xfrm>
            <a:off x="1887410" y="7817349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CC5153-B3D6-C94A-822D-E7234994A294}"/>
              </a:ext>
            </a:extLst>
          </p:cNvPr>
          <p:cNvSpPr txBox="1"/>
          <p:nvPr/>
        </p:nvSpPr>
        <p:spPr>
          <a:xfrm>
            <a:off x="1224890" y="7811014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A060EAB-04EA-044C-AE44-6D85C45BB988}"/>
              </a:ext>
            </a:extLst>
          </p:cNvPr>
          <p:cNvSpPr txBox="1"/>
          <p:nvPr/>
        </p:nvSpPr>
        <p:spPr>
          <a:xfrm>
            <a:off x="764530" y="7812533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D2752F3-E62E-4C4C-B658-1366DA9E52C3}"/>
              </a:ext>
            </a:extLst>
          </p:cNvPr>
          <p:cNvSpPr/>
          <p:nvPr/>
        </p:nvSpPr>
        <p:spPr>
          <a:xfrm>
            <a:off x="1655955" y="5870062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314BB-C89F-F74E-8745-C1B9F1A21AE5}"/>
              </a:ext>
            </a:extLst>
          </p:cNvPr>
          <p:cNvSpPr txBox="1"/>
          <p:nvPr/>
        </p:nvSpPr>
        <p:spPr>
          <a:xfrm>
            <a:off x="1583671" y="538542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DF57E8-25C6-6F46-89D1-C9F079203C62}"/>
              </a:ext>
            </a:extLst>
          </p:cNvPr>
          <p:cNvCxnSpPr>
            <a:cxnSpLocks/>
          </p:cNvCxnSpPr>
          <p:nvPr/>
        </p:nvCxnSpPr>
        <p:spPr>
          <a:xfrm flipV="1">
            <a:off x="1590334" y="7249001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BAE38BD-1877-E142-9718-074A3307CBC4}"/>
              </a:ext>
            </a:extLst>
          </p:cNvPr>
          <p:cNvCxnSpPr>
            <a:cxnSpLocks/>
          </p:cNvCxnSpPr>
          <p:nvPr/>
        </p:nvCxnSpPr>
        <p:spPr>
          <a:xfrm flipV="1">
            <a:off x="1178118" y="6715399"/>
            <a:ext cx="0" cy="114345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1FB28F6-C91E-7144-A57F-728F73B9EC1C}"/>
              </a:ext>
            </a:extLst>
          </p:cNvPr>
          <p:cNvCxnSpPr>
            <a:cxnSpLocks/>
          </p:cNvCxnSpPr>
          <p:nvPr/>
        </p:nvCxnSpPr>
        <p:spPr>
          <a:xfrm flipV="1">
            <a:off x="2152690" y="6464918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45F90A-58A3-3840-9D67-53DF93FE0A69}"/>
              </a:ext>
            </a:extLst>
          </p:cNvPr>
          <p:cNvCxnSpPr>
            <a:cxnSpLocks/>
          </p:cNvCxnSpPr>
          <p:nvPr/>
        </p:nvCxnSpPr>
        <p:spPr>
          <a:xfrm>
            <a:off x="2152690" y="5645089"/>
            <a:ext cx="796953" cy="150238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083776-D5CE-4B41-8052-48D7CB2ADEAD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624104" y="5180874"/>
            <a:ext cx="951707" cy="12964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>
            <a:extLst>
              <a:ext uri="{FF2B5EF4-FFF2-40B4-BE49-F238E27FC236}">
                <a16:creationId xmlns:a16="http://schemas.microsoft.com/office/drawing/2014/main" id="{1E1F9B47-057C-5E40-85EC-8ABC4835EA07}"/>
              </a:ext>
            </a:extLst>
          </p:cNvPr>
          <p:cNvSpPr/>
          <p:nvPr/>
        </p:nvSpPr>
        <p:spPr>
          <a:xfrm rot="4561539">
            <a:off x="38860" y="4905369"/>
            <a:ext cx="497225" cy="315300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17E9C2CF-861D-1E4A-A099-A11DB81A0FF0}"/>
              </a:ext>
            </a:extLst>
          </p:cNvPr>
          <p:cNvSpPr/>
          <p:nvPr/>
        </p:nvSpPr>
        <p:spPr>
          <a:xfrm rot="5400000" flipV="1">
            <a:off x="55453" y="4852033"/>
            <a:ext cx="6369017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471B46-28EC-C64E-80FD-B8BBA76CD02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3930059" y="5212963"/>
            <a:ext cx="2095966" cy="112994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>
            <a:extLst>
              <a:ext uri="{FF2B5EF4-FFF2-40B4-BE49-F238E27FC236}">
                <a16:creationId xmlns:a16="http://schemas.microsoft.com/office/drawing/2014/main" id="{3945A19D-1241-CC4A-BC05-A3C8624DABED}"/>
              </a:ext>
            </a:extLst>
          </p:cNvPr>
          <p:cNvSpPr/>
          <p:nvPr/>
        </p:nvSpPr>
        <p:spPr>
          <a:xfrm rot="6685040">
            <a:off x="4501189" y="4225262"/>
            <a:ext cx="438902" cy="258826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C90C0967-E5D0-C14C-94A3-DB33AE39C828}"/>
              </a:ext>
            </a:extLst>
          </p:cNvPr>
          <p:cNvSpPr/>
          <p:nvPr/>
        </p:nvSpPr>
        <p:spPr>
          <a:xfrm rot="7959923" flipV="1">
            <a:off x="2429282" y="5573078"/>
            <a:ext cx="9530026" cy="318197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id="{4E5E1EED-0676-2E4E-BCEC-76A261ACCD60}"/>
              </a:ext>
            </a:extLst>
          </p:cNvPr>
          <p:cNvSpPr/>
          <p:nvPr/>
        </p:nvSpPr>
        <p:spPr>
          <a:xfrm rot="586461" flipV="1">
            <a:off x="928267" y="-244844"/>
            <a:ext cx="2898698" cy="3284865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2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F4620AF6-1F4C-E64C-BFB5-802BC168BFAB}"/>
              </a:ext>
            </a:extLst>
          </p:cNvPr>
          <p:cNvSpPr txBox="1"/>
          <p:nvPr/>
        </p:nvSpPr>
        <p:spPr>
          <a:xfrm>
            <a:off x="62695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8010" y="640145"/>
            <a:ext cx="3240000" cy="425390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676562"/>
            <a:ext cx="3240000" cy="43884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8C837A-5E54-C94D-BAA8-DA217D4C543D}"/>
              </a:ext>
            </a:extLst>
          </p:cNvPr>
          <p:cNvSpPr/>
          <p:nvPr/>
        </p:nvSpPr>
        <p:spPr>
          <a:xfrm>
            <a:off x="29714" y="532435"/>
            <a:ext cx="6750276" cy="651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46559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46617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1107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095103" y="3157172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267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3570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262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535811" y="2809956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17946045">
            <a:off x="2512130" y="159366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1171917" y="-2214899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102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277132" y="318206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A75F5-222A-E945-9A6E-29B31FEE9F30}"/>
              </a:ext>
            </a:extLst>
          </p:cNvPr>
          <p:cNvSpPr txBox="1"/>
          <p:nvPr/>
        </p:nvSpPr>
        <p:spPr>
          <a:xfrm>
            <a:off x="28786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4AF48C-B5B0-A540-BA88-5ADD2D1A66A8}"/>
              </a:ext>
            </a:extLst>
          </p:cNvPr>
          <p:cNvSpPr txBox="1"/>
          <p:nvPr/>
        </p:nvSpPr>
        <p:spPr>
          <a:xfrm>
            <a:off x="16727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1314E-4CCE-DF42-97EA-E3667562717C}"/>
              </a:ext>
            </a:extLst>
          </p:cNvPr>
          <p:cNvSpPr txBox="1"/>
          <p:nvPr/>
        </p:nvSpPr>
        <p:spPr>
          <a:xfrm>
            <a:off x="12637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A636FC-A05D-5344-A3DE-433CEC4440FE}"/>
              </a:ext>
            </a:extLst>
          </p:cNvPr>
          <p:cNvSpPr txBox="1"/>
          <p:nvPr/>
        </p:nvSpPr>
        <p:spPr>
          <a:xfrm>
            <a:off x="26469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7AA861AB-A8F2-C144-9494-0513DB6293D0}"/>
              </a:ext>
            </a:extLst>
          </p:cNvPr>
          <p:cNvSpPr/>
          <p:nvPr/>
        </p:nvSpPr>
        <p:spPr>
          <a:xfrm rot="16200000" flipH="1">
            <a:off x="3005192" y="980593"/>
            <a:ext cx="1867149" cy="4458697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5E083A6-C4F7-D94F-BAB3-130850121AC0}"/>
              </a:ext>
            </a:extLst>
          </p:cNvPr>
          <p:cNvSpPr txBox="1"/>
          <p:nvPr/>
        </p:nvSpPr>
        <p:spPr>
          <a:xfrm>
            <a:off x="50023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F7E81-C624-E043-8C26-4C1BB637CE00}"/>
              </a:ext>
            </a:extLst>
          </p:cNvPr>
          <p:cNvSpPr txBox="1"/>
          <p:nvPr/>
        </p:nvSpPr>
        <p:spPr>
          <a:xfrm>
            <a:off x="35016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7416B-7537-C641-A95C-F8ED9D46C147}"/>
              </a:ext>
            </a:extLst>
          </p:cNvPr>
          <p:cNvSpPr txBox="1"/>
          <p:nvPr/>
        </p:nvSpPr>
        <p:spPr>
          <a:xfrm>
            <a:off x="5574979" y="2704321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AF107-DBEF-E045-A51F-1298829B4B6D}"/>
              </a:ext>
            </a:extLst>
          </p:cNvPr>
          <p:cNvSpPr txBox="1"/>
          <p:nvPr/>
        </p:nvSpPr>
        <p:spPr>
          <a:xfrm>
            <a:off x="50541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65CB25-CD23-5448-9BDB-887300709480}"/>
              </a:ext>
            </a:extLst>
          </p:cNvPr>
          <p:cNvSpPr txBox="1"/>
          <p:nvPr/>
        </p:nvSpPr>
        <p:spPr>
          <a:xfrm>
            <a:off x="37479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8EE0FEC-5283-144F-B2B1-6D3F46FE9CAE}"/>
              </a:ext>
            </a:extLst>
          </p:cNvPr>
          <p:cNvSpPr/>
          <p:nvPr/>
        </p:nvSpPr>
        <p:spPr>
          <a:xfrm>
            <a:off x="50171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0A588-3AB6-D64E-B65E-2E3F986C79E8}"/>
              </a:ext>
            </a:extLst>
          </p:cNvPr>
          <p:cNvSpPr txBox="1"/>
          <p:nvPr/>
        </p:nvSpPr>
        <p:spPr>
          <a:xfrm>
            <a:off x="5826563" y="307596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8BA8F-2B76-5D49-8B71-28CBF0C137D1}"/>
              </a:ext>
            </a:extLst>
          </p:cNvPr>
          <p:cNvSpPr txBox="1"/>
          <p:nvPr/>
        </p:nvSpPr>
        <p:spPr>
          <a:xfrm rot="5400000">
            <a:off x="3278155" y="3078760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6B2244-DE77-9545-B76A-49483007B356}"/>
              </a:ext>
            </a:extLst>
          </p:cNvPr>
          <p:cNvCxnSpPr>
            <a:cxnSpLocks/>
          </p:cNvCxnSpPr>
          <p:nvPr/>
        </p:nvCxnSpPr>
        <p:spPr>
          <a:xfrm>
            <a:off x="3647403" y="274620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DF10848-480E-1E43-A3D8-98029113DF4C}"/>
              </a:ext>
            </a:extLst>
          </p:cNvPr>
          <p:cNvSpPr txBox="1"/>
          <p:nvPr/>
        </p:nvSpPr>
        <p:spPr>
          <a:xfrm>
            <a:off x="50636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A58A8-36DC-B745-B6EA-328811E7E2A5}"/>
              </a:ext>
            </a:extLst>
          </p:cNvPr>
          <p:cNvSpPr txBox="1"/>
          <p:nvPr/>
        </p:nvSpPr>
        <p:spPr>
          <a:xfrm>
            <a:off x="46546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3061EF-676D-0341-B4B9-A5AA24F9D28D}"/>
              </a:ext>
            </a:extLst>
          </p:cNvPr>
          <p:cNvSpPr txBox="1"/>
          <p:nvPr/>
        </p:nvSpPr>
        <p:spPr>
          <a:xfrm>
            <a:off x="60378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FEEB842-9EDC-E745-BA19-6E816FD719EA}"/>
              </a:ext>
            </a:extLst>
          </p:cNvPr>
          <p:cNvCxnSpPr>
            <a:cxnSpLocks/>
          </p:cNvCxnSpPr>
          <p:nvPr/>
        </p:nvCxnSpPr>
        <p:spPr>
          <a:xfrm flipV="1">
            <a:off x="258268" y="286598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D34585CD-AA69-3143-87CE-2E210C9667B2}"/>
              </a:ext>
            </a:extLst>
          </p:cNvPr>
          <p:cNvSpPr/>
          <p:nvPr/>
        </p:nvSpPr>
        <p:spPr>
          <a:xfrm rot="17946045">
            <a:off x="6248225" y="8005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9C40E1AE-D33C-784E-9DF1-528E2292B030}"/>
              </a:ext>
            </a:extLst>
          </p:cNvPr>
          <p:cNvSpPr/>
          <p:nvPr/>
        </p:nvSpPr>
        <p:spPr>
          <a:xfrm rot="19560995" flipH="1">
            <a:off x="4916054" y="2797585"/>
            <a:ext cx="1440555" cy="228768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00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13628" y="498659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19615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87991" y="511691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627" y="366255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30555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302146" y="3588188"/>
            <a:ext cx="1677487" cy="1071201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rot="19447860" flipH="1">
            <a:off x="2214355" y="3633631"/>
            <a:ext cx="45719" cy="159585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242410" y="426875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AA75718-BE90-714A-B188-0C3AF233480F}"/>
              </a:ext>
            </a:extLst>
          </p:cNvPr>
          <p:cNvSpPr>
            <a:spLocks noChangeAspect="1"/>
          </p:cNvSpPr>
          <p:nvPr/>
        </p:nvSpPr>
        <p:spPr>
          <a:xfrm>
            <a:off x="3450016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BB6D0D7-DF83-F846-9E51-4186816AC6FB}"/>
              </a:ext>
            </a:extLst>
          </p:cNvPr>
          <p:cNvSpPr>
            <a:spLocks noChangeAspect="1"/>
          </p:cNvSpPr>
          <p:nvPr/>
        </p:nvSpPr>
        <p:spPr>
          <a:xfrm>
            <a:off x="346779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890ED23-2720-0241-A224-FC11AD99B55C}"/>
              </a:ext>
            </a:extLst>
          </p:cNvPr>
          <p:cNvSpPr>
            <a:spLocks noChangeAspect="1"/>
          </p:cNvSpPr>
          <p:nvPr/>
        </p:nvSpPr>
        <p:spPr>
          <a:xfrm>
            <a:off x="346995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4" name="Multiply 83">
            <a:extLst>
              <a:ext uri="{FF2B5EF4-FFF2-40B4-BE49-F238E27FC236}">
                <a16:creationId xmlns:a16="http://schemas.microsoft.com/office/drawing/2014/main" id="{EC088AF5-D852-1A48-AE77-7CE238E453CE}"/>
              </a:ext>
            </a:extLst>
          </p:cNvPr>
          <p:cNvSpPr/>
          <p:nvPr/>
        </p:nvSpPr>
        <p:spPr>
          <a:xfrm>
            <a:off x="4718772" y="5706906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Multiply 84">
            <a:extLst>
              <a:ext uri="{FF2B5EF4-FFF2-40B4-BE49-F238E27FC236}">
                <a16:creationId xmlns:a16="http://schemas.microsoft.com/office/drawing/2014/main" id="{913BE0B5-61C8-BF4E-802C-D68CB76DB304}"/>
              </a:ext>
            </a:extLst>
          </p:cNvPr>
          <p:cNvSpPr/>
          <p:nvPr/>
        </p:nvSpPr>
        <p:spPr>
          <a:xfrm>
            <a:off x="4692685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3CA864-7B02-7A46-92DB-2BA676BDD902}"/>
              </a:ext>
            </a:extLst>
          </p:cNvPr>
          <p:cNvSpPr txBox="1"/>
          <p:nvPr/>
        </p:nvSpPr>
        <p:spPr>
          <a:xfrm>
            <a:off x="4893457" y="53234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809F6B-C155-B247-A772-74E0916ECDA0}"/>
              </a:ext>
            </a:extLst>
          </p:cNvPr>
          <p:cNvSpPr txBox="1"/>
          <p:nvPr/>
        </p:nvSpPr>
        <p:spPr>
          <a:xfrm>
            <a:off x="4904167" y="554806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D7206F-6BBB-994C-8C9F-2B53A2B0B9DB}"/>
              </a:ext>
            </a:extLst>
          </p:cNvPr>
          <p:cNvSpPr txBox="1"/>
          <p:nvPr/>
        </p:nvSpPr>
        <p:spPr>
          <a:xfrm>
            <a:off x="4893457" y="508685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9E8A89-5991-184F-BE6A-A69305D8DD76}"/>
              </a:ext>
            </a:extLst>
          </p:cNvPr>
          <p:cNvSpPr txBox="1"/>
          <p:nvPr/>
        </p:nvSpPr>
        <p:spPr>
          <a:xfrm>
            <a:off x="4891097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A3E21-3B11-DC49-AA74-1FC013588E1A}"/>
              </a:ext>
            </a:extLst>
          </p:cNvPr>
          <p:cNvSpPr txBox="1"/>
          <p:nvPr/>
        </p:nvSpPr>
        <p:spPr>
          <a:xfrm>
            <a:off x="4910154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18F2F6-81F9-A145-B3F3-80AB33D9559D}"/>
              </a:ext>
            </a:extLst>
          </p:cNvPr>
          <p:cNvSpPr txBox="1"/>
          <p:nvPr/>
        </p:nvSpPr>
        <p:spPr>
          <a:xfrm>
            <a:off x="3698343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B316A6-BE45-8E4F-A2EB-AC5AFF6896A2}"/>
              </a:ext>
            </a:extLst>
          </p:cNvPr>
          <p:cNvSpPr txBox="1"/>
          <p:nvPr/>
        </p:nvSpPr>
        <p:spPr>
          <a:xfrm>
            <a:off x="4498320" y="561421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28DCA3-CD38-BA44-81C4-6344E83318E9}"/>
              </a:ext>
            </a:extLst>
          </p:cNvPr>
          <p:cNvSpPr txBox="1"/>
          <p:nvPr/>
        </p:nvSpPr>
        <p:spPr>
          <a:xfrm>
            <a:off x="4555623" y="535945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1146CB-C20C-394C-9D7A-3B47C5822D68}"/>
              </a:ext>
            </a:extLst>
          </p:cNvPr>
          <p:cNvSpPr txBox="1"/>
          <p:nvPr/>
        </p:nvSpPr>
        <p:spPr>
          <a:xfrm>
            <a:off x="4408526" y="509004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8DB767-915F-B041-96A1-4014ECA70FD4}"/>
              </a:ext>
            </a:extLst>
          </p:cNvPr>
          <p:cNvSpPr txBox="1"/>
          <p:nvPr/>
        </p:nvSpPr>
        <p:spPr>
          <a:xfrm>
            <a:off x="4401535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843845-2B2E-484B-81E2-43A9100F4747}"/>
              </a:ext>
            </a:extLst>
          </p:cNvPr>
          <p:cNvSpPr txBox="1"/>
          <p:nvPr/>
        </p:nvSpPr>
        <p:spPr>
          <a:xfrm>
            <a:off x="4331645" y="465522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1342F0-8D99-654E-9004-CEC776FDD47F}"/>
              </a:ext>
            </a:extLst>
          </p:cNvPr>
          <p:cNvSpPr txBox="1"/>
          <p:nvPr/>
        </p:nvSpPr>
        <p:spPr>
          <a:xfrm>
            <a:off x="5221094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611C0B-835B-B645-B47A-C8F0249F6EE0}"/>
              </a:ext>
            </a:extLst>
          </p:cNvPr>
          <p:cNvSpPr txBox="1"/>
          <p:nvPr/>
        </p:nvSpPr>
        <p:spPr>
          <a:xfrm>
            <a:off x="3886303" y="305833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A2E58EF-D3A4-3E4E-BD40-C0E595FBD091}"/>
              </a:ext>
            </a:extLst>
          </p:cNvPr>
          <p:cNvSpPr/>
          <p:nvPr/>
        </p:nvSpPr>
        <p:spPr>
          <a:xfrm>
            <a:off x="4869237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BFFA87-4616-AF41-8E99-A874B7816C16}"/>
              </a:ext>
            </a:extLst>
          </p:cNvPr>
          <p:cNvSpPr txBox="1"/>
          <p:nvPr/>
        </p:nvSpPr>
        <p:spPr>
          <a:xfrm>
            <a:off x="4908436" y="4734337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10D2466-16E5-2E4A-9927-2BC8E6B56CB6}"/>
              </a:ext>
            </a:extLst>
          </p:cNvPr>
          <p:cNvCxnSpPr>
            <a:cxnSpLocks/>
          </p:cNvCxnSpPr>
          <p:nvPr/>
        </p:nvCxnSpPr>
        <p:spPr>
          <a:xfrm flipV="1">
            <a:off x="4174694" y="2291962"/>
            <a:ext cx="544078" cy="49766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E9D68A-1592-734A-B0DD-96D17F182642}"/>
              </a:ext>
            </a:extLst>
          </p:cNvPr>
          <p:cNvCxnSpPr>
            <a:cxnSpLocks/>
          </p:cNvCxnSpPr>
          <p:nvPr/>
        </p:nvCxnSpPr>
        <p:spPr>
          <a:xfrm>
            <a:off x="4834884" y="2309944"/>
            <a:ext cx="1555395" cy="13965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DC50941-39E2-5341-A5A7-67EC4EE89E7F}"/>
              </a:ext>
            </a:extLst>
          </p:cNvPr>
          <p:cNvCxnSpPr>
            <a:cxnSpLocks/>
          </p:cNvCxnSpPr>
          <p:nvPr/>
        </p:nvCxnSpPr>
        <p:spPr>
          <a:xfrm flipV="1">
            <a:off x="5365418" y="4326125"/>
            <a:ext cx="396997" cy="2059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D1E99EB-2D65-DE41-8298-88C6CDD3DEA2}"/>
              </a:ext>
            </a:extLst>
          </p:cNvPr>
          <p:cNvCxnSpPr>
            <a:cxnSpLocks/>
          </p:cNvCxnSpPr>
          <p:nvPr/>
        </p:nvCxnSpPr>
        <p:spPr>
          <a:xfrm>
            <a:off x="5779040" y="4299940"/>
            <a:ext cx="121107" cy="13304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7C87AB-8D9D-2144-A938-BCAB8B248269}"/>
              </a:ext>
            </a:extLst>
          </p:cNvPr>
          <p:cNvCxnSpPr>
            <a:cxnSpLocks/>
          </p:cNvCxnSpPr>
          <p:nvPr/>
        </p:nvCxnSpPr>
        <p:spPr>
          <a:xfrm flipV="1">
            <a:off x="5497802" y="3947103"/>
            <a:ext cx="908419" cy="10021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57AEBE-D025-A144-9724-7556BFCCDE62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956436" y="4499589"/>
            <a:ext cx="285974" cy="5664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639B598-C8A3-2F43-BCF5-5E6A211EEF4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452756" y="4730421"/>
            <a:ext cx="130964" cy="121514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E931F0-FFEA-C24F-BED7-768DADE06713}"/>
              </a:ext>
            </a:extLst>
          </p:cNvPr>
          <p:cNvSpPr txBox="1"/>
          <p:nvPr/>
        </p:nvSpPr>
        <p:spPr>
          <a:xfrm rot="5400000">
            <a:off x="-298563" y="3426045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257E11-682E-AE48-A302-DD2D66B67DBE}"/>
              </a:ext>
            </a:extLst>
          </p:cNvPr>
          <p:cNvSpPr txBox="1"/>
          <p:nvPr/>
        </p:nvSpPr>
        <p:spPr>
          <a:xfrm rot="5400000">
            <a:off x="-468984" y="6508398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47E75E8-C007-564C-94DC-5F897C81289E}"/>
              </a:ext>
            </a:extLst>
          </p:cNvPr>
          <p:cNvCxnSpPr>
            <a:cxnSpLocks/>
          </p:cNvCxnSpPr>
          <p:nvPr/>
        </p:nvCxnSpPr>
        <p:spPr>
          <a:xfrm flipV="1">
            <a:off x="295624" y="5043421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0921EA-6BAC-8149-A264-CB3DF67E0B34}"/>
              </a:ext>
            </a:extLst>
          </p:cNvPr>
          <p:cNvCxnSpPr>
            <a:cxnSpLocks/>
          </p:cNvCxnSpPr>
          <p:nvPr/>
        </p:nvCxnSpPr>
        <p:spPr>
          <a:xfrm>
            <a:off x="287162" y="4093564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89338" y="770939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468000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90239" y="4798290"/>
            <a:ext cx="45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87011" y="4952205"/>
            <a:ext cx="366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90239" y="4660417"/>
            <a:ext cx="40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84671" y="4521918"/>
            <a:ext cx="36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91890" y="3388573"/>
            <a:ext cx="37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583838" y="2723199"/>
            <a:ext cx="37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410320" y="5058053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397934" y="4789895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322538" y="4627584"/>
            <a:ext cx="4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332507" y="4450191"/>
            <a:ext cx="47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375460" y="3633960"/>
            <a:ext cx="70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74021" y="3581989"/>
            <a:ext cx="46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36996" y="358669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1549052" y="2882731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1189429" y="4070925"/>
            <a:ext cx="235792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3013983" y="2882730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02706" y="3420581"/>
            <a:ext cx="3853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3013983" y="4049128"/>
            <a:ext cx="24804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-204052" y="3974375"/>
            <a:ext cx="12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-359733" y="4795525"/>
            <a:ext cx="1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01755" y="4239467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93728" y="3298961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446189F6-52D3-AC4B-B3B3-6A42AC50B111}"/>
              </a:ext>
            </a:extLst>
          </p:cNvPr>
          <p:cNvSpPr/>
          <p:nvPr/>
        </p:nvSpPr>
        <p:spPr>
          <a:xfrm rot="1012961">
            <a:off x="133534" y="3462103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C9D21EF-CEE9-0C42-BE9B-985C363B5644}"/>
              </a:ext>
            </a:extLst>
          </p:cNvPr>
          <p:cNvSpPr/>
          <p:nvPr/>
        </p:nvSpPr>
        <p:spPr>
          <a:xfrm rot="1423869">
            <a:off x="-241649" y="3571865"/>
            <a:ext cx="2262091" cy="439121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8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6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53851" y="2074061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298959" y="6090468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292624" y="3599983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397996" y="469191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759791" y="6920971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39047" y="509192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4229" y="688803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799381" y="3592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49421" y="3776796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18285" y="453564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488693" y="703327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573479" y="50318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432496" y="537337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4" y="633476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927982" y="403342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493851" y="4527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896556" y="463707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357886" y="4053244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375254" y="3069293"/>
            <a:ext cx="1877363" cy="144098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1886426" y="3837251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589823" y="4219801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476284" y="4359257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479324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5683882" y="410533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462176" y="4936855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674433" y="3613483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656242" y="4293082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5281290-9170-B64A-B0DA-1B1DB9273CBF}"/>
              </a:ext>
            </a:extLst>
          </p:cNvPr>
          <p:cNvSpPr>
            <a:spLocks noChangeAspect="1"/>
          </p:cNvSpPr>
          <p:nvPr/>
        </p:nvSpPr>
        <p:spPr>
          <a:xfrm>
            <a:off x="3515099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9CC05F-34C3-0C47-BE06-4BC4FCF1DD14}"/>
              </a:ext>
            </a:extLst>
          </p:cNvPr>
          <p:cNvSpPr>
            <a:spLocks noChangeAspect="1"/>
          </p:cNvSpPr>
          <p:nvPr/>
        </p:nvSpPr>
        <p:spPr>
          <a:xfrm>
            <a:off x="3515099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9E82817D-FCB5-9D47-B2D1-431C14D1646C}"/>
              </a:ext>
            </a:extLst>
          </p:cNvPr>
          <p:cNvSpPr>
            <a:spLocks noChangeAspect="1"/>
          </p:cNvSpPr>
          <p:nvPr/>
        </p:nvSpPr>
        <p:spPr>
          <a:xfrm>
            <a:off x="24927" y="76957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91644C1D-8E72-FA4B-9A0C-66EE46B007BC}"/>
              </a:ext>
            </a:extLst>
          </p:cNvPr>
          <p:cNvSpPr>
            <a:spLocks noChangeAspect="1"/>
          </p:cNvSpPr>
          <p:nvPr/>
        </p:nvSpPr>
        <p:spPr>
          <a:xfrm>
            <a:off x="24927" y="497844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6D625C-2E47-1444-8571-79646501CABF}"/>
              </a:ext>
            </a:extLst>
          </p:cNvPr>
          <p:cNvSpPr txBox="1"/>
          <p:nvPr/>
        </p:nvSpPr>
        <p:spPr>
          <a:xfrm>
            <a:off x="4654053" y="463625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987658-B9F6-EF44-BF6B-BA55A71EC4CA}"/>
              </a:ext>
            </a:extLst>
          </p:cNvPr>
          <p:cNvSpPr txBox="1"/>
          <p:nvPr/>
        </p:nvSpPr>
        <p:spPr>
          <a:xfrm>
            <a:off x="5995587" y="633884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350782-9DB6-0645-8982-1A76D5A3B2BB}"/>
              </a:ext>
            </a:extLst>
          </p:cNvPr>
          <p:cNvSpPr txBox="1"/>
          <p:nvPr/>
        </p:nvSpPr>
        <p:spPr>
          <a:xfrm>
            <a:off x="4172607" y="5335210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84769B-E5DF-7541-87B5-048F94757BD2}"/>
              </a:ext>
            </a:extLst>
          </p:cNvPr>
          <p:cNvSpPr txBox="1"/>
          <p:nvPr/>
        </p:nvSpPr>
        <p:spPr>
          <a:xfrm>
            <a:off x="3452874" y="641254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36E0C4-2A28-5743-990A-4B8C92BF509B}"/>
              </a:ext>
            </a:extLst>
          </p:cNvPr>
          <p:cNvSpPr txBox="1"/>
          <p:nvPr/>
        </p:nvSpPr>
        <p:spPr>
          <a:xfrm>
            <a:off x="5676592" y="388679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A9D89-A628-194C-BD65-A758C2A04666}"/>
              </a:ext>
            </a:extLst>
          </p:cNvPr>
          <p:cNvSpPr txBox="1"/>
          <p:nvPr/>
        </p:nvSpPr>
        <p:spPr>
          <a:xfrm>
            <a:off x="3417709" y="357788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E750FA-A740-9E43-ABEF-C1ECC1996CB8}"/>
              </a:ext>
            </a:extLst>
          </p:cNvPr>
          <p:cNvSpPr txBox="1"/>
          <p:nvPr/>
        </p:nvSpPr>
        <p:spPr>
          <a:xfrm>
            <a:off x="3591019" y="431187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99096A-74C0-134E-9F04-87B3E62FD282}"/>
              </a:ext>
            </a:extLst>
          </p:cNvPr>
          <p:cNvSpPr txBox="1"/>
          <p:nvPr/>
        </p:nvSpPr>
        <p:spPr>
          <a:xfrm>
            <a:off x="4087046" y="633476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B6CDCB-90D1-4F40-8731-E6A2B6870A98}"/>
              </a:ext>
            </a:extLst>
          </p:cNvPr>
          <p:cNvSpPr txBox="1"/>
          <p:nvPr/>
        </p:nvSpPr>
        <p:spPr>
          <a:xfrm>
            <a:off x="5791755" y="582733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01882F-A99A-C944-9774-7C16033890B6}"/>
              </a:ext>
            </a:extLst>
          </p:cNvPr>
          <p:cNvSpPr txBox="1"/>
          <p:nvPr/>
        </p:nvSpPr>
        <p:spPr>
          <a:xfrm>
            <a:off x="4838861" y="492923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093B80-34AA-ED46-99D7-7440FD239766}"/>
              </a:ext>
            </a:extLst>
          </p:cNvPr>
          <p:cNvSpPr txBox="1"/>
          <p:nvPr/>
        </p:nvSpPr>
        <p:spPr>
          <a:xfrm>
            <a:off x="3588535" y="513752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4C5B15-E998-BE4E-A1F2-AC90D5E0125F}"/>
              </a:ext>
            </a:extLst>
          </p:cNvPr>
          <p:cNvSpPr txBox="1"/>
          <p:nvPr/>
        </p:nvSpPr>
        <p:spPr>
          <a:xfrm>
            <a:off x="3729671" y="402864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728097-97EF-9B4B-A579-FF12BD30316B}"/>
              </a:ext>
            </a:extLst>
          </p:cNvPr>
          <p:cNvSpPr txBox="1"/>
          <p:nvPr/>
        </p:nvSpPr>
        <p:spPr>
          <a:xfrm>
            <a:off x="4217250" y="43971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CE29-37A4-B044-A874-2E670A688154}"/>
              </a:ext>
            </a:extLst>
          </p:cNvPr>
          <p:cNvSpPr txBox="1"/>
          <p:nvPr/>
        </p:nvSpPr>
        <p:spPr>
          <a:xfrm>
            <a:off x="4083251" y="482002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28337F-669E-DE43-8176-111DAF2EAD23}"/>
              </a:ext>
            </a:extLst>
          </p:cNvPr>
          <p:cNvSpPr/>
          <p:nvPr/>
        </p:nvSpPr>
        <p:spPr>
          <a:xfrm>
            <a:off x="3623217" y="4638674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2559880-97C0-434F-A6E9-F37F46FCD72B}"/>
              </a:ext>
            </a:extLst>
          </p:cNvPr>
          <p:cNvCxnSpPr>
            <a:cxnSpLocks/>
          </p:cNvCxnSpPr>
          <p:nvPr/>
        </p:nvCxnSpPr>
        <p:spPr>
          <a:xfrm flipH="1" flipV="1">
            <a:off x="3591741" y="3960259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27A4E7-1F5B-DE47-B934-90AF8CB8C453}"/>
              </a:ext>
            </a:extLst>
          </p:cNvPr>
          <p:cNvCxnSpPr>
            <a:cxnSpLocks/>
            <a:stCxn id="130" idx="2"/>
            <a:endCxn id="120" idx="1"/>
          </p:cNvCxnSpPr>
          <p:nvPr/>
        </p:nvCxnSpPr>
        <p:spPr>
          <a:xfrm flipV="1">
            <a:off x="4120893" y="4117623"/>
            <a:ext cx="1555699" cy="3726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81A59B3F-B787-0E46-A3FF-E63203AA2D1E}"/>
              </a:ext>
            </a:extLst>
          </p:cNvPr>
          <p:cNvSpPr/>
          <p:nvPr/>
        </p:nvSpPr>
        <p:spPr>
          <a:xfrm rot="2325634">
            <a:off x="2862886" y="4282517"/>
            <a:ext cx="1639666" cy="93135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9307836-D62E-FC43-9B91-BF62C27B8D2E}"/>
              </a:ext>
            </a:extLst>
          </p:cNvPr>
          <p:cNvCxnSpPr>
            <a:cxnSpLocks/>
          </p:cNvCxnSpPr>
          <p:nvPr/>
        </p:nvCxnSpPr>
        <p:spPr>
          <a:xfrm>
            <a:off x="3839524" y="4891853"/>
            <a:ext cx="571963" cy="52123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980D7D-FDDD-C84B-AA0C-86EF3B47A289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3887052" y="4773544"/>
            <a:ext cx="810682" cy="1491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87A215-B004-F149-BD99-54955301C2F2}"/>
              </a:ext>
            </a:extLst>
          </p:cNvPr>
          <p:cNvCxnSpPr>
            <a:cxnSpLocks/>
          </p:cNvCxnSpPr>
          <p:nvPr/>
        </p:nvCxnSpPr>
        <p:spPr>
          <a:xfrm>
            <a:off x="3881997" y="3822962"/>
            <a:ext cx="1794595" cy="1706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D6F1D84-B230-7E45-9EB0-C2FD1DFE0845}"/>
              </a:ext>
            </a:extLst>
          </p:cNvPr>
          <p:cNvSpPr>
            <a:spLocks noChangeAspect="1"/>
          </p:cNvSpPr>
          <p:nvPr/>
        </p:nvSpPr>
        <p:spPr>
          <a:xfrm>
            <a:off x="3712221" y="7312313"/>
            <a:ext cx="3247007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DCBAAA9-8016-B549-ADDD-05C7D4AD99D7}"/>
              </a:ext>
            </a:extLst>
          </p:cNvPr>
          <p:cNvSpPr>
            <a:spLocks noChangeAspect="1"/>
          </p:cNvSpPr>
          <p:nvPr/>
        </p:nvSpPr>
        <p:spPr>
          <a:xfrm>
            <a:off x="136601" y="7047848"/>
            <a:ext cx="3240000" cy="1801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19BC1F2-AA61-0A49-807A-E45D97D786AF}"/>
              </a:ext>
            </a:extLst>
          </p:cNvPr>
          <p:cNvSpPr txBox="1"/>
          <p:nvPr/>
        </p:nvSpPr>
        <p:spPr>
          <a:xfrm>
            <a:off x="1532171" y="7552622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9EE476E-D5A2-574B-8B99-0AB517ADA73F}"/>
              </a:ext>
            </a:extLst>
          </p:cNvPr>
          <p:cNvSpPr txBox="1"/>
          <p:nvPr/>
        </p:nvSpPr>
        <p:spPr>
          <a:xfrm>
            <a:off x="804554" y="7099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FDB3A52-8DFC-C241-9821-34C98B579010}"/>
              </a:ext>
            </a:extLst>
          </p:cNvPr>
          <p:cNvSpPr txBox="1"/>
          <p:nvPr/>
        </p:nvSpPr>
        <p:spPr>
          <a:xfrm>
            <a:off x="1654610" y="782105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C78ACF2-06EE-9E49-A6A3-7D42DD3076EB}"/>
              </a:ext>
            </a:extLst>
          </p:cNvPr>
          <p:cNvSpPr txBox="1"/>
          <p:nvPr/>
        </p:nvSpPr>
        <p:spPr>
          <a:xfrm>
            <a:off x="890931" y="730477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EF21732-8CF5-204F-A1CE-24B583E433AA}"/>
              </a:ext>
            </a:extLst>
          </p:cNvPr>
          <p:cNvSpPr/>
          <p:nvPr/>
        </p:nvSpPr>
        <p:spPr>
          <a:xfrm>
            <a:off x="1440636" y="782907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723F42-8C9C-5341-8AF3-455C75D38BEF}"/>
              </a:ext>
            </a:extLst>
          </p:cNvPr>
          <p:cNvSpPr txBox="1"/>
          <p:nvPr/>
        </p:nvSpPr>
        <p:spPr>
          <a:xfrm>
            <a:off x="312229" y="7601071"/>
            <a:ext cx="47836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E738551-3E8E-914F-8692-290CA6FFCDFF}"/>
              </a:ext>
            </a:extLst>
          </p:cNvPr>
          <p:cNvSpPr txBox="1"/>
          <p:nvPr/>
        </p:nvSpPr>
        <p:spPr>
          <a:xfrm>
            <a:off x="279759" y="7073489"/>
            <a:ext cx="50406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07AB67-15D3-6D41-A538-D3DA9A742E7A}"/>
              </a:ext>
            </a:extLst>
          </p:cNvPr>
          <p:cNvSpPr txBox="1"/>
          <p:nvPr/>
        </p:nvSpPr>
        <p:spPr>
          <a:xfrm>
            <a:off x="723309" y="830402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68BE96-E170-F44B-9240-E4A94A59622D}"/>
              </a:ext>
            </a:extLst>
          </p:cNvPr>
          <p:cNvSpPr txBox="1"/>
          <p:nvPr/>
        </p:nvSpPr>
        <p:spPr>
          <a:xfrm>
            <a:off x="1858399" y="7073490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A86DE0-B252-0E47-BC35-F538963099AB}"/>
              </a:ext>
            </a:extLst>
          </p:cNvPr>
          <p:cNvCxnSpPr>
            <a:cxnSpLocks/>
            <a:stCxn id="167" idx="0"/>
            <a:endCxn id="177" idx="1"/>
          </p:cNvCxnSpPr>
          <p:nvPr/>
        </p:nvCxnSpPr>
        <p:spPr>
          <a:xfrm flipV="1">
            <a:off x="1336337" y="7304323"/>
            <a:ext cx="522062" cy="45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07E964-3DFC-9844-8471-D68EB40E17A3}"/>
              </a:ext>
            </a:extLst>
          </p:cNvPr>
          <p:cNvCxnSpPr>
            <a:cxnSpLocks/>
          </p:cNvCxnSpPr>
          <p:nvPr/>
        </p:nvCxnSpPr>
        <p:spPr>
          <a:xfrm flipH="1">
            <a:off x="716655" y="7156699"/>
            <a:ext cx="1127414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97727D-DC6C-F045-B398-3838D829CC74}"/>
              </a:ext>
            </a:extLst>
          </p:cNvPr>
          <p:cNvCxnSpPr>
            <a:cxnSpLocks/>
            <a:stCxn id="167" idx="1"/>
            <a:endCxn id="174" idx="0"/>
          </p:cNvCxnSpPr>
          <p:nvPr/>
        </p:nvCxnSpPr>
        <p:spPr>
          <a:xfrm>
            <a:off x="890931" y="7535606"/>
            <a:ext cx="0" cy="76841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346DF1C-C89E-3741-BBDB-3095EB715A7C}"/>
              </a:ext>
            </a:extLst>
          </p:cNvPr>
          <p:cNvCxnSpPr>
            <a:cxnSpLocks/>
          </p:cNvCxnSpPr>
          <p:nvPr/>
        </p:nvCxnSpPr>
        <p:spPr>
          <a:xfrm flipH="1" flipV="1">
            <a:off x="7405568" y="4556665"/>
            <a:ext cx="16726" cy="45928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2DEFF76-1CFC-2C44-8B4D-361AD52CD50E}"/>
              </a:ext>
            </a:extLst>
          </p:cNvPr>
          <p:cNvSpPr>
            <a:spLocks noChangeAspect="1"/>
          </p:cNvSpPr>
          <p:nvPr/>
        </p:nvSpPr>
        <p:spPr>
          <a:xfrm>
            <a:off x="3495905" y="1912095"/>
            <a:ext cx="3232174" cy="168700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ECF3D2A-EA25-A442-93C4-60BB09DEE838}"/>
              </a:ext>
            </a:extLst>
          </p:cNvPr>
          <p:cNvSpPr>
            <a:spLocks noChangeAspect="1"/>
          </p:cNvSpPr>
          <p:nvPr/>
        </p:nvSpPr>
        <p:spPr>
          <a:xfrm>
            <a:off x="172971" y="1915793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518966-05BE-324B-A11C-ACCEAA240DB1}"/>
              </a:ext>
            </a:extLst>
          </p:cNvPr>
          <p:cNvSpPr txBox="1"/>
          <p:nvPr/>
        </p:nvSpPr>
        <p:spPr>
          <a:xfrm>
            <a:off x="1568541" y="242056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FA38-15F4-9A4A-855E-B9C767473BCE}"/>
              </a:ext>
            </a:extLst>
          </p:cNvPr>
          <p:cNvSpPr txBox="1"/>
          <p:nvPr/>
        </p:nvSpPr>
        <p:spPr>
          <a:xfrm>
            <a:off x="802940" y="194143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93DF91-AD0E-984F-9BE6-C1ECB3CAFA4B}"/>
              </a:ext>
            </a:extLst>
          </p:cNvPr>
          <p:cNvSpPr txBox="1"/>
          <p:nvPr/>
        </p:nvSpPr>
        <p:spPr>
          <a:xfrm>
            <a:off x="1690980" y="268900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4A729-5722-C04E-95CD-9607515335A7}"/>
              </a:ext>
            </a:extLst>
          </p:cNvPr>
          <p:cNvSpPr txBox="1"/>
          <p:nvPr/>
        </p:nvSpPr>
        <p:spPr>
          <a:xfrm>
            <a:off x="908708" y="21836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F8D623B-525A-A342-A647-186D3168D8D0}"/>
              </a:ext>
            </a:extLst>
          </p:cNvPr>
          <p:cNvSpPr/>
          <p:nvPr/>
        </p:nvSpPr>
        <p:spPr>
          <a:xfrm>
            <a:off x="1477006" y="269701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8354DD-3BC2-3946-83EC-3BDF50255F33}"/>
              </a:ext>
            </a:extLst>
          </p:cNvPr>
          <p:cNvSpPr txBox="1"/>
          <p:nvPr/>
        </p:nvSpPr>
        <p:spPr>
          <a:xfrm>
            <a:off x="4628739" y="267417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399F9C-98B1-6B43-9F83-B8F0D23A2E08}"/>
              </a:ext>
            </a:extLst>
          </p:cNvPr>
          <p:cNvSpPr txBox="1"/>
          <p:nvPr/>
        </p:nvSpPr>
        <p:spPr>
          <a:xfrm>
            <a:off x="4269798" y="191767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2CF284-AE6F-784F-8C62-71DE54A25CB7}"/>
              </a:ext>
            </a:extLst>
          </p:cNvPr>
          <p:cNvSpPr txBox="1"/>
          <p:nvPr/>
        </p:nvSpPr>
        <p:spPr>
          <a:xfrm>
            <a:off x="5021360" y="277330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C3215-A81B-8844-A2E6-70F936D95C8A}"/>
              </a:ext>
            </a:extLst>
          </p:cNvPr>
          <p:cNvSpPr txBox="1"/>
          <p:nvPr/>
        </p:nvSpPr>
        <p:spPr>
          <a:xfrm>
            <a:off x="4345215" y="22105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491CF-6BD2-6345-BACD-C4C9C9A458B0}"/>
              </a:ext>
            </a:extLst>
          </p:cNvPr>
          <p:cNvSpPr txBox="1"/>
          <p:nvPr/>
        </p:nvSpPr>
        <p:spPr>
          <a:xfrm>
            <a:off x="2944639" y="2416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FA81FF-8268-8341-A85F-E66B119C8D73}"/>
              </a:ext>
            </a:extLst>
          </p:cNvPr>
          <p:cNvSpPr txBox="1"/>
          <p:nvPr/>
        </p:nvSpPr>
        <p:spPr>
          <a:xfrm>
            <a:off x="1831126" y="311308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39135A-AFED-1842-94D2-123571D9E42C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2075068" y="2646884"/>
            <a:ext cx="869571" cy="2464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B367720-4F5A-6A45-A8B0-DD1744B8ED52}"/>
              </a:ext>
            </a:extLst>
          </p:cNvPr>
          <p:cNvSpPr txBox="1"/>
          <p:nvPr/>
        </p:nvSpPr>
        <p:spPr>
          <a:xfrm>
            <a:off x="6249410" y="244891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73062CE-8AE6-4D4D-8462-CB7C2CCD80D7}"/>
              </a:ext>
            </a:extLst>
          </p:cNvPr>
          <p:cNvSpPr>
            <a:spLocks noChangeAspect="1"/>
          </p:cNvSpPr>
          <p:nvPr/>
        </p:nvSpPr>
        <p:spPr>
          <a:xfrm>
            <a:off x="167657" y="5388851"/>
            <a:ext cx="3232174" cy="1559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66719" y="3665484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796688" y="369112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167376" y="482787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2449009" y="434303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2938228" y="423980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245437" y="4088227"/>
            <a:ext cx="261186" cy="3936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EA487-CA3F-9B43-8E19-F4086B72B1CE}"/>
              </a:ext>
            </a:extLst>
          </p:cNvPr>
          <p:cNvSpPr txBox="1"/>
          <p:nvPr/>
        </p:nvSpPr>
        <p:spPr>
          <a:xfrm>
            <a:off x="397144" y="620899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8CA29-0614-A04A-B66D-2894F8970018}"/>
              </a:ext>
            </a:extLst>
          </p:cNvPr>
          <p:cNvSpPr txBox="1"/>
          <p:nvPr/>
        </p:nvSpPr>
        <p:spPr>
          <a:xfrm>
            <a:off x="943188" y="534884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EA55F6-8665-FD41-8FA7-44BF22D2C480}"/>
              </a:ext>
            </a:extLst>
          </p:cNvPr>
          <p:cNvSpPr txBox="1"/>
          <p:nvPr/>
        </p:nvSpPr>
        <p:spPr>
          <a:xfrm>
            <a:off x="772078" y="632317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36B19F-D454-F149-ADDE-10DFCEA1BECB}"/>
              </a:ext>
            </a:extLst>
          </p:cNvPr>
          <p:cNvSpPr txBox="1"/>
          <p:nvPr/>
        </p:nvSpPr>
        <p:spPr>
          <a:xfrm>
            <a:off x="1281590" y="641641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AB5112-E086-7F43-9F25-31154F81D3C1}"/>
              </a:ext>
            </a:extLst>
          </p:cNvPr>
          <p:cNvSpPr/>
          <p:nvPr/>
        </p:nvSpPr>
        <p:spPr>
          <a:xfrm>
            <a:off x="1026782" y="570980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84A70F-9027-FB4E-9BDA-CF336654EAA4}"/>
              </a:ext>
            </a:extLst>
          </p:cNvPr>
          <p:cNvCxnSpPr>
            <a:cxnSpLocks/>
            <a:stCxn id="70" idx="3"/>
            <a:endCxn id="65" idx="0"/>
          </p:cNvCxnSpPr>
          <p:nvPr/>
        </p:nvCxnSpPr>
        <p:spPr>
          <a:xfrm flipH="1">
            <a:off x="781432" y="5914520"/>
            <a:ext cx="281219" cy="2944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F2EBD5-C36E-8840-80D9-D6AD1783B3B9}"/>
              </a:ext>
            </a:extLst>
          </p:cNvPr>
          <p:cNvCxnSpPr>
            <a:cxnSpLocks/>
          </p:cNvCxnSpPr>
          <p:nvPr/>
        </p:nvCxnSpPr>
        <p:spPr>
          <a:xfrm flipH="1">
            <a:off x="833017" y="6121267"/>
            <a:ext cx="784209" cy="24855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A7C3AC-9E3B-6043-A0F1-80EBA04C52FC}"/>
              </a:ext>
            </a:extLst>
          </p:cNvPr>
          <p:cNvSpPr txBox="1"/>
          <p:nvPr/>
        </p:nvSpPr>
        <p:spPr>
          <a:xfrm>
            <a:off x="1551146" y="584574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1D1A02-BB83-474B-A868-710459131B54}"/>
              </a:ext>
            </a:extLst>
          </p:cNvPr>
          <p:cNvSpPr txBox="1"/>
          <p:nvPr/>
        </p:nvSpPr>
        <p:spPr>
          <a:xfrm>
            <a:off x="1757539" y="60998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D13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BB4AE7-C6FA-C742-B920-1AB68C03C497}"/>
              </a:ext>
            </a:extLst>
          </p:cNvPr>
          <p:cNvCxnSpPr>
            <a:cxnSpLocks/>
          </p:cNvCxnSpPr>
          <p:nvPr/>
        </p:nvCxnSpPr>
        <p:spPr>
          <a:xfrm flipH="1">
            <a:off x="1357515" y="6330697"/>
            <a:ext cx="439352" cy="178953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53610D-B647-A74B-B7AD-2D503D57F831}"/>
              </a:ext>
            </a:extLst>
          </p:cNvPr>
          <p:cNvCxnSpPr>
            <a:cxnSpLocks/>
          </p:cNvCxnSpPr>
          <p:nvPr/>
        </p:nvCxnSpPr>
        <p:spPr>
          <a:xfrm flipV="1">
            <a:off x="1298158" y="5561271"/>
            <a:ext cx="1364573" cy="2567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3D47D3-2902-5D4E-92C1-08BB80EA69ED}"/>
              </a:ext>
            </a:extLst>
          </p:cNvPr>
          <p:cNvSpPr txBox="1"/>
          <p:nvPr/>
        </p:nvSpPr>
        <p:spPr>
          <a:xfrm>
            <a:off x="2606103" y="534884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8A997B-647C-D14B-A8EE-BAF34AE8F339}"/>
              </a:ext>
            </a:extLst>
          </p:cNvPr>
          <p:cNvSpPr txBox="1"/>
          <p:nvPr/>
        </p:nvSpPr>
        <p:spPr>
          <a:xfrm>
            <a:off x="2291288" y="58270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03C7B0-A02D-5E48-8AFC-2E7D7D716740}"/>
              </a:ext>
            </a:extLst>
          </p:cNvPr>
          <p:cNvCxnSpPr>
            <a:cxnSpLocks/>
          </p:cNvCxnSpPr>
          <p:nvPr/>
        </p:nvCxnSpPr>
        <p:spPr>
          <a:xfrm flipH="1" flipV="1">
            <a:off x="2841650" y="5689649"/>
            <a:ext cx="80678" cy="40347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5FC4269-3429-8549-9024-675E0E400A75}"/>
              </a:ext>
            </a:extLst>
          </p:cNvPr>
          <p:cNvSpPr/>
          <p:nvPr/>
        </p:nvSpPr>
        <p:spPr>
          <a:xfrm>
            <a:off x="6281592" y="279019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61A41B-1741-8344-8A96-B6178915C185}"/>
              </a:ext>
            </a:extLst>
          </p:cNvPr>
          <p:cNvSpPr txBox="1"/>
          <p:nvPr/>
        </p:nvSpPr>
        <p:spPr>
          <a:xfrm>
            <a:off x="5560380" y="294917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D7C414B-6CB8-F24B-9FCE-92C1C2DCC947}"/>
              </a:ext>
            </a:extLst>
          </p:cNvPr>
          <p:cNvCxnSpPr>
            <a:cxnSpLocks/>
          </p:cNvCxnSpPr>
          <p:nvPr/>
        </p:nvCxnSpPr>
        <p:spPr>
          <a:xfrm flipV="1">
            <a:off x="4798302" y="2067793"/>
            <a:ext cx="875448" cy="11486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A28B335-3763-0C4F-B1AF-60F8EDBAEFCB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5727886" y="2067794"/>
            <a:ext cx="521524" cy="61195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7CC2E7BA-E184-7649-B865-6AF9749D17BF}"/>
              </a:ext>
            </a:extLst>
          </p:cNvPr>
          <p:cNvSpPr>
            <a:spLocks noChangeAspect="1"/>
          </p:cNvSpPr>
          <p:nvPr/>
        </p:nvSpPr>
        <p:spPr>
          <a:xfrm>
            <a:off x="3719492" y="3687478"/>
            <a:ext cx="3240000" cy="3642484"/>
          </a:xfrm>
          <a:prstGeom prst="roundRect">
            <a:avLst>
              <a:gd name="adj" fmla="val 817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FAE2D69-556F-5142-A1F1-FF62A59E2D63}"/>
              </a:ext>
            </a:extLst>
          </p:cNvPr>
          <p:cNvSpPr txBox="1"/>
          <p:nvPr/>
        </p:nvSpPr>
        <p:spPr>
          <a:xfrm>
            <a:off x="3926909" y="429362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A47AD-0CBB-8D47-BC99-8EFB990D0EC1}"/>
              </a:ext>
            </a:extLst>
          </p:cNvPr>
          <p:cNvSpPr txBox="1"/>
          <p:nvPr/>
        </p:nvSpPr>
        <p:spPr>
          <a:xfrm>
            <a:off x="3960678" y="46257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A381478-C8E0-4D49-B6CE-8B4A6EDA4974}"/>
              </a:ext>
            </a:extLst>
          </p:cNvPr>
          <p:cNvSpPr/>
          <p:nvPr/>
        </p:nvSpPr>
        <p:spPr>
          <a:xfrm>
            <a:off x="3782294" y="454906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C1B45731-CA7A-E04F-9673-0F1A3D19359F}"/>
              </a:ext>
            </a:extLst>
          </p:cNvPr>
          <p:cNvSpPr>
            <a:spLocks noChangeAspect="1"/>
          </p:cNvSpPr>
          <p:nvPr/>
        </p:nvSpPr>
        <p:spPr>
          <a:xfrm>
            <a:off x="5897348" y="3371315"/>
            <a:ext cx="3145060" cy="6534685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2F4149-86A7-B446-A36F-EEB3CB3CF829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239841" y="3030035"/>
            <a:ext cx="164214" cy="42999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AB44549-CB42-D846-AFF9-F9D7D9C1DD58}"/>
              </a:ext>
            </a:extLst>
          </p:cNvPr>
          <p:cNvSpPr txBox="1"/>
          <p:nvPr/>
        </p:nvSpPr>
        <p:spPr>
          <a:xfrm>
            <a:off x="4781450" y="442909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C3C8E9-1092-6744-838D-960FB2BE1C91}"/>
              </a:ext>
            </a:extLst>
          </p:cNvPr>
          <p:cNvSpPr txBox="1"/>
          <p:nvPr/>
        </p:nvSpPr>
        <p:spPr>
          <a:xfrm>
            <a:off x="4619469" y="47768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A3388A-D679-B84C-9D64-732B9BB65C50}"/>
              </a:ext>
            </a:extLst>
          </p:cNvPr>
          <p:cNvSpPr txBox="1"/>
          <p:nvPr/>
        </p:nvSpPr>
        <p:spPr>
          <a:xfrm>
            <a:off x="3969916" y="383196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70D7E3B-7C97-7845-8855-C327D92E03AB}"/>
              </a:ext>
            </a:extLst>
          </p:cNvPr>
          <p:cNvSpPr txBox="1"/>
          <p:nvPr/>
        </p:nvSpPr>
        <p:spPr>
          <a:xfrm>
            <a:off x="3759570" y="515342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C73D31-1B33-AD47-A6D1-1EB47F8C8A23}"/>
              </a:ext>
            </a:extLst>
          </p:cNvPr>
          <p:cNvSpPr txBox="1"/>
          <p:nvPr/>
        </p:nvSpPr>
        <p:spPr>
          <a:xfrm>
            <a:off x="5667104" y="369272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5D460F-809F-8644-BFD8-2CC382E66FFB}"/>
              </a:ext>
            </a:extLst>
          </p:cNvPr>
          <p:cNvSpPr txBox="1"/>
          <p:nvPr/>
        </p:nvSpPr>
        <p:spPr>
          <a:xfrm>
            <a:off x="5392508" y="53955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180F95-EE5E-3641-B39A-3CD60B394660}"/>
              </a:ext>
            </a:extLst>
          </p:cNvPr>
          <p:cNvSpPr txBox="1"/>
          <p:nvPr/>
        </p:nvSpPr>
        <p:spPr>
          <a:xfrm>
            <a:off x="4259566" y="6339962"/>
            <a:ext cx="6176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2918F-30E4-8745-9A7D-0C31F06B6319}"/>
              </a:ext>
            </a:extLst>
          </p:cNvPr>
          <p:cNvSpPr txBox="1"/>
          <p:nvPr/>
        </p:nvSpPr>
        <p:spPr>
          <a:xfrm>
            <a:off x="3791135" y="7709616"/>
            <a:ext cx="5994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3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DC3DD51-0759-9A43-B8CA-3BE3D53E1F5C}"/>
              </a:ext>
            </a:extLst>
          </p:cNvPr>
          <p:cNvCxnSpPr>
            <a:cxnSpLocks/>
          </p:cNvCxnSpPr>
          <p:nvPr/>
        </p:nvCxnSpPr>
        <p:spPr>
          <a:xfrm flipV="1">
            <a:off x="755983" y="7911281"/>
            <a:ext cx="0" cy="4773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3AA4AB5-FE6B-0A4E-B926-34DCE20CAF2C}"/>
              </a:ext>
            </a:extLst>
          </p:cNvPr>
          <p:cNvCxnSpPr>
            <a:cxnSpLocks/>
          </p:cNvCxnSpPr>
          <p:nvPr/>
        </p:nvCxnSpPr>
        <p:spPr>
          <a:xfrm flipH="1" flipV="1">
            <a:off x="4465972" y="4105891"/>
            <a:ext cx="411288" cy="41857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819408A-AAB0-E842-B81B-B3879479F56F}"/>
              </a:ext>
            </a:extLst>
          </p:cNvPr>
          <p:cNvCxnSpPr>
            <a:cxnSpLocks/>
          </p:cNvCxnSpPr>
          <p:nvPr/>
        </p:nvCxnSpPr>
        <p:spPr>
          <a:xfrm flipH="1">
            <a:off x="4188750" y="4730917"/>
            <a:ext cx="672242" cy="62377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BD9C5BC-276C-3945-B14C-937060F97E83}"/>
              </a:ext>
            </a:extLst>
          </p:cNvPr>
          <p:cNvCxnSpPr>
            <a:cxnSpLocks/>
          </p:cNvCxnSpPr>
          <p:nvPr/>
        </p:nvCxnSpPr>
        <p:spPr>
          <a:xfrm>
            <a:off x="4091773" y="5625034"/>
            <a:ext cx="337833" cy="67507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A3E60BD-1F36-2A4E-9F5D-C8E14089D6A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227552" y="4777297"/>
            <a:ext cx="375302" cy="6182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28E0E7B-3F2D-BB43-9C99-FD144A9A7E5F}"/>
              </a:ext>
            </a:extLst>
          </p:cNvPr>
          <p:cNvCxnSpPr>
            <a:cxnSpLocks/>
          </p:cNvCxnSpPr>
          <p:nvPr/>
        </p:nvCxnSpPr>
        <p:spPr>
          <a:xfrm flipV="1">
            <a:off x="5214883" y="4099320"/>
            <a:ext cx="439776" cy="416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>
            <a:extLst>
              <a:ext uri="{FF2B5EF4-FFF2-40B4-BE49-F238E27FC236}">
                <a16:creationId xmlns:a16="http://schemas.microsoft.com/office/drawing/2014/main" id="{3185131F-18A5-D447-B53A-2FE73D64DC78}"/>
              </a:ext>
            </a:extLst>
          </p:cNvPr>
          <p:cNvSpPr/>
          <p:nvPr/>
        </p:nvSpPr>
        <p:spPr>
          <a:xfrm rot="20863293" flipH="1">
            <a:off x="3905430" y="4696492"/>
            <a:ext cx="892146" cy="6178958"/>
          </a:xfrm>
          <a:prstGeom prst="arc">
            <a:avLst>
              <a:gd name="adj1" fmla="val 16131872"/>
              <a:gd name="adj2" fmla="val 20052714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4FEF031-8A04-C04E-B667-24348F8014D3}"/>
              </a:ext>
            </a:extLst>
          </p:cNvPr>
          <p:cNvCxnSpPr>
            <a:cxnSpLocks/>
          </p:cNvCxnSpPr>
          <p:nvPr/>
        </p:nvCxnSpPr>
        <p:spPr>
          <a:xfrm>
            <a:off x="3968875" y="5615093"/>
            <a:ext cx="14849" cy="185132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463C750-E98A-4E4D-9D1A-A27D996BFA1A}"/>
              </a:ext>
            </a:extLst>
          </p:cNvPr>
          <p:cNvSpPr txBox="1"/>
          <p:nvPr/>
        </p:nvSpPr>
        <p:spPr>
          <a:xfrm>
            <a:off x="5339492" y="8109708"/>
            <a:ext cx="51564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9B586CBF-9A2E-7842-9F8E-92FDE133B94B}"/>
              </a:ext>
            </a:extLst>
          </p:cNvPr>
          <p:cNvSpPr/>
          <p:nvPr/>
        </p:nvSpPr>
        <p:spPr>
          <a:xfrm rot="18126949" flipH="1">
            <a:off x="5457045" y="5645836"/>
            <a:ext cx="362987" cy="46400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1BDE6E3-996F-CB4B-86B2-57D876E47852}"/>
              </a:ext>
            </a:extLst>
          </p:cNvPr>
          <p:cNvCxnSpPr>
            <a:cxnSpLocks/>
            <a:stCxn id="205" idx="2"/>
            <a:endCxn id="245" idx="0"/>
          </p:cNvCxnSpPr>
          <p:nvPr/>
        </p:nvCxnSpPr>
        <p:spPr>
          <a:xfrm flipH="1">
            <a:off x="5597314" y="5857166"/>
            <a:ext cx="5540" cy="225254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>
            <a:extLst>
              <a:ext uri="{FF2B5EF4-FFF2-40B4-BE49-F238E27FC236}">
                <a16:creationId xmlns:a16="http://schemas.microsoft.com/office/drawing/2014/main" id="{7AFC3B87-5EC7-D441-9E80-FD5EEF99AB1F}"/>
              </a:ext>
            </a:extLst>
          </p:cNvPr>
          <p:cNvSpPr/>
          <p:nvPr/>
        </p:nvSpPr>
        <p:spPr>
          <a:xfrm rot="16522810" flipH="1">
            <a:off x="6137233" y="1756473"/>
            <a:ext cx="1883422" cy="648235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483C3387-E9D3-C64A-A72E-3A68C4560A59}"/>
              </a:ext>
            </a:extLst>
          </p:cNvPr>
          <p:cNvSpPr/>
          <p:nvPr/>
        </p:nvSpPr>
        <p:spPr>
          <a:xfrm rot="2273096">
            <a:off x="2014982" y="5096415"/>
            <a:ext cx="2105714" cy="373306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BE08F74-6BF5-FC47-9E8D-CA97A65AEA94}"/>
              </a:ext>
            </a:extLst>
          </p:cNvPr>
          <p:cNvSpPr/>
          <p:nvPr/>
        </p:nvSpPr>
        <p:spPr>
          <a:xfrm rot="18724507">
            <a:off x="4654470" y="3255089"/>
            <a:ext cx="3913732" cy="6417958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4094E9-B2CA-E24E-A42C-DC23B8836B53}"/>
              </a:ext>
            </a:extLst>
          </p:cNvPr>
          <p:cNvSpPr txBox="1"/>
          <p:nvPr/>
        </p:nvSpPr>
        <p:spPr>
          <a:xfrm>
            <a:off x="201655" y="191553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65BADE-6424-964D-8507-C493917D8F08}"/>
              </a:ext>
            </a:extLst>
          </p:cNvPr>
          <p:cNvSpPr txBox="1"/>
          <p:nvPr/>
        </p:nvSpPr>
        <p:spPr>
          <a:xfrm>
            <a:off x="3538954" y="186193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C20EE6A-45A8-4D48-9263-0F5045AA4881}"/>
              </a:ext>
            </a:extLst>
          </p:cNvPr>
          <p:cNvSpPr txBox="1"/>
          <p:nvPr/>
        </p:nvSpPr>
        <p:spPr>
          <a:xfrm>
            <a:off x="192264" y="363752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BFC3E75-DC56-6D4D-936A-F8B327DFE2C2}"/>
              </a:ext>
            </a:extLst>
          </p:cNvPr>
          <p:cNvSpPr txBox="1"/>
          <p:nvPr/>
        </p:nvSpPr>
        <p:spPr>
          <a:xfrm>
            <a:off x="209585" y="535299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92F50-97B0-B743-BC12-265DCFDC9A3E}"/>
              </a:ext>
            </a:extLst>
          </p:cNvPr>
          <p:cNvSpPr txBox="1"/>
          <p:nvPr/>
        </p:nvSpPr>
        <p:spPr>
          <a:xfrm>
            <a:off x="2927598" y="701819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539B47F-1DB4-8441-9B39-EBE392D46678}"/>
              </a:ext>
            </a:extLst>
          </p:cNvPr>
          <p:cNvSpPr txBox="1"/>
          <p:nvPr/>
        </p:nvSpPr>
        <p:spPr>
          <a:xfrm>
            <a:off x="3659575" y="367318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667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17766</TotalTime>
  <Words>869</Words>
  <Application>Microsoft Macintosh PowerPoint</Application>
  <PresentationFormat>A4 Paper (210x297 mm)</PresentationFormat>
  <Paragraphs>820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119</cp:revision>
  <cp:lastPrinted>2023-01-02T01:49:16Z</cp:lastPrinted>
  <dcterms:created xsi:type="dcterms:W3CDTF">2022-11-12T07:26:44Z</dcterms:created>
  <dcterms:modified xsi:type="dcterms:W3CDTF">2023-12-31T10:45:20Z</dcterms:modified>
</cp:coreProperties>
</file>