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3104" y="176"/>
      </p:cViewPr>
      <p:guideLst>
        <p:guide orient="horz" pos="3120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26/11/22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4923167"/>
            <a:ext cx="4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6022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444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0FF53-68C5-2D45-9B78-CA181B494BD5}"/>
              </a:ext>
            </a:extLst>
          </p:cNvPr>
          <p:cNvSpPr txBox="1"/>
          <p:nvPr/>
        </p:nvSpPr>
        <p:spPr>
          <a:xfrm>
            <a:off x="3344678" y="425977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1189" y="34692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5578" y="504974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888270" y="414387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69212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10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191283" y="8278459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809942" y="7866197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297770" y="8129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066753" y="8154889"/>
            <a:ext cx="4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972431" y="782787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647790" y="762482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86668" y="773463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26945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4541070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2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96067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96067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96067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341175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334840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1477326" y="477972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1477349" y="5057888"/>
            <a:ext cx="4664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477326" y="461961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487478" y="444801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1494270" y="427713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491637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24456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136026" y="514939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1165694" y="47351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034639" y="454593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1041430" y="435577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1028718" y="416123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57203" y="383908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544892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1223379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963516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27BEB-DAB7-C14D-B44C-4DA3A51A14E7}"/>
              </a:ext>
            </a:extLst>
          </p:cNvPr>
          <p:cNvSpPr/>
          <p:nvPr/>
        </p:nvSpPr>
        <p:spPr>
          <a:xfrm>
            <a:off x="1495350" y="370948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C01C01A-EBBC-DD46-8F3D-1F92B88711AB}"/>
              </a:ext>
            </a:extLst>
          </p:cNvPr>
          <p:cNvSpPr>
            <a:spLocks noChangeAspect="1"/>
          </p:cNvSpPr>
          <p:nvPr/>
        </p:nvSpPr>
        <p:spPr>
          <a:xfrm>
            <a:off x="338222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D99295-A2C9-4F49-B0B6-A99E3A2DAB40}"/>
              </a:ext>
            </a:extLst>
          </p:cNvPr>
          <p:cNvSpPr>
            <a:spLocks noChangeAspect="1"/>
          </p:cNvSpPr>
          <p:nvPr/>
        </p:nvSpPr>
        <p:spPr>
          <a:xfrm>
            <a:off x="338222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C42C1C-AD64-CC41-80C6-8F794275B132}"/>
              </a:ext>
            </a:extLst>
          </p:cNvPr>
          <p:cNvSpPr>
            <a:spLocks noChangeAspect="1"/>
          </p:cNvSpPr>
          <p:nvPr/>
        </p:nvSpPr>
        <p:spPr>
          <a:xfrm>
            <a:off x="338222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6BD7F768-EADB-884E-91EB-63FAE3C2CFEC}"/>
              </a:ext>
            </a:extLst>
          </p:cNvPr>
          <p:cNvSpPr/>
          <p:nvPr/>
        </p:nvSpPr>
        <p:spPr>
          <a:xfrm>
            <a:off x="4627330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5454CBA0-8DD9-1E48-AD2D-96C5B9D3BEF4}"/>
              </a:ext>
            </a:extLst>
          </p:cNvPr>
          <p:cNvSpPr/>
          <p:nvPr/>
        </p:nvSpPr>
        <p:spPr>
          <a:xfrm>
            <a:off x="4620995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6E2821-DCFD-E849-843B-14564D397D2F}"/>
              </a:ext>
            </a:extLst>
          </p:cNvPr>
          <p:cNvSpPr txBox="1"/>
          <p:nvPr/>
        </p:nvSpPr>
        <p:spPr>
          <a:xfrm>
            <a:off x="5388438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DD592D-8A3E-5146-B373-CBB119617A6D}"/>
              </a:ext>
            </a:extLst>
          </p:cNvPr>
          <p:cNvSpPr txBox="1"/>
          <p:nvPr/>
        </p:nvSpPr>
        <p:spPr>
          <a:xfrm>
            <a:off x="6155704" y="4547152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63C88-EFCD-8942-A85B-6E0FC3FDE54F}"/>
              </a:ext>
            </a:extLst>
          </p:cNvPr>
          <p:cNvSpPr txBox="1"/>
          <p:nvPr/>
        </p:nvSpPr>
        <p:spPr>
          <a:xfrm>
            <a:off x="4436276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81545B-4F1A-C840-A027-9D4728FC7E54}"/>
              </a:ext>
            </a:extLst>
          </p:cNvPr>
          <p:cNvSpPr txBox="1"/>
          <p:nvPr/>
        </p:nvSpPr>
        <p:spPr>
          <a:xfrm>
            <a:off x="3473851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B14FF-7656-4047-9E0F-5721315C476E}"/>
              </a:ext>
            </a:extLst>
          </p:cNvPr>
          <p:cNvSpPr txBox="1"/>
          <p:nvPr/>
        </p:nvSpPr>
        <p:spPr>
          <a:xfrm>
            <a:off x="6112511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E196A-9F3F-464B-9FCA-13DDC92F5E64}"/>
              </a:ext>
            </a:extLst>
          </p:cNvPr>
          <p:cNvSpPr txBox="1"/>
          <p:nvPr/>
        </p:nvSpPr>
        <p:spPr>
          <a:xfrm>
            <a:off x="477779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3799E1-83FF-944C-A0C9-31242EDA97CF}"/>
              </a:ext>
            </a:extLst>
          </p:cNvPr>
          <p:cNvSpPr txBox="1"/>
          <p:nvPr/>
        </p:nvSpPr>
        <p:spPr>
          <a:xfrm>
            <a:off x="3610611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F0160-DF0D-9646-AB1B-88DEE511C9AA}"/>
              </a:ext>
            </a:extLst>
          </p:cNvPr>
          <p:cNvSpPr txBox="1"/>
          <p:nvPr/>
        </p:nvSpPr>
        <p:spPr>
          <a:xfrm>
            <a:off x="5904249" y="483342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ED1AFC-6AE4-A74E-A218-C014B85C03FA}"/>
              </a:ext>
            </a:extLst>
          </p:cNvPr>
          <p:cNvSpPr txBox="1"/>
          <p:nvPr/>
        </p:nvSpPr>
        <p:spPr>
          <a:xfrm>
            <a:off x="5154249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2D1469-CEAB-1C46-A17F-9358FFAE52F6}"/>
              </a:ext>
            </a:extLst>
          </p:cNvPr>
          <p:cNvSpPr txBox="1"/>
          <p:nvPr/>
        </p:nvSpPr>
        <p:spPr>
          <a:xfrm>
            <a:off x="4161266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79284B-BC8C-CB40-A900-041211AF5AFD}"/>
              </a:ext>
            </a:extLst>
          </p:cNvPr>
          <p:cNvSpPr txBox="1"/>
          <p:nvPr/>
        </p:nvSpPr>
        <p:spPr>
          <a:xfrm>
            <a:off x="3694023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467EB-F767-A24E-893D-DD64FC128616}"/>
              </a:ext>
            </a:extLst>
          </p:cNvPr>
          <p:cNvSpPr txBox="1"/>
          <p:nvPr/>
        </p:nvSpPr>
        <p:spPr>
          <a:xfrm>
            <a:off x="5775202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D15E8B-A032-1C4C-A09F-1F4B3C9814D6}"/>
              </a:ext>
            </a:extLst>
          </p:cNvPr>
          <p:cNvSpPr txBox="1"/>
          <p:nvPr/>
        </p:nvSpPr>
        <p:spPr>
          <a:xfrm>
            <a:off x="4992134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42C989-AAB6-C040-9C9E-2A3711A09779}"/>
              </a:ext>
            </a:extLst>
          </p:cNvPr>
          <p:cNvSpPr txBox="1"/>
          <p:nvPr/>
        </p:nvSpPr>
        <p:spPr>
          <a:xfrm>
            <a:off x="3831047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3C4245-8021-7147-B49D-F2A11C2ABA7B}"/>
              </a:ext>
            </a:extLst>
          </p:cNvPr>
          <p:cNvCxnSpPr>
            <a:cxnSpLocks/>
          </p:cNvCxnSpPr>
          <p:nvPr/>
        </p:nvCxnSpPr>
        <p:spPr>
          <a:xfrm>
            <a:off x="6050470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C3D880-3FBB-DF49-8629-1E5A3A4E7FCF}"/>
              </a:ext>
            </a:extLst>
          </p:cNvPr>
          <p:cNvSpPr txBox="1"/>
          <p:nvPr/>
        </p:nvSpPr>
        <p:spPr>
          <a:xfrm>
            <a:off x="5641723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9CBC98-DFC6-654A-A652-CEA650F6A04D}"/>
              </a:ext>
            </a:extLst>
          </p:cNvPr>
          <p:cNvCxnSpPr>
            <a:cxnSpLocks/>
          </p:cNvCxnSpPr>
          <p:nvPr/>
        </p:nvCxnSpPr>
        <p:spPr>
          <a:xfrm flipV="1">
            <a:off x="5969829" y="8018081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D6E7C-6279-1E4B-9E9F-F64AC8A27646}"/>
              </a:ext>
            </a:extLst>
          </p:cNvPr>
          <p:cNvSpPr txBox="1"/>
          <p:nvPr/>
        </p:nvSpPr>
        <p:spPr>
          <a:xfrm>
            <a:off x="5409753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29E1BD-38CD-014A-8AF3-7DC5B2B772B4}"/>
              </a:ext>
            </a:extLst>
          </p:cNvPr>
          <p:cNvSpPr/>
          <p:nvPr/>
        </p:nvSpPr>
        <p:spPr>
          <a:xfrm>
            <a:off x="4743409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1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08657" y="451057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007517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75490" y="48048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732507" y="43451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346443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63375" y="363412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4621711" y="898692"/>
            <a:ext cx="0" cy="839561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212964" y="529360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3980994" y="8937881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Downfield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D48460-EF8C-4F4A-A7B3-E5390CF72E79}"/>
              </a:ext>
            </a:extLst>
          </p:cNvPr>
          <p:cNvCxnSpPr>
            <a:cxnSpLocks/>
          </p:cNvCxnSpPr>
          <p:nvPr/>
        </p:nvCxnSpPr>
        <p:spPr>
          <a:xfrm>
            <a:off x="1961250" y="819572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05190B-B80C-4A42-948A-4328B6F3BC0C}"/>
              </a:ext>
            </a:extLst>
          </p:cNvPr>
          <p:cNvCxnSpPr>
            <a:cxnSpLocks/>
          </p:cNvCxnSpPr>
          <p:nvPr/>
        </p:nvCxnSpPr>
        <p:spPr>
          <a:xfrm flipV="1">
            <a:off x="5054150" y="8007529"/>
            <a:ext cx="0" cy="938269"/>
          </a:xfrm>
          <a:prstGeom prst="line">
            <a:avLst/>
          </a:prstGeom>
          <a:ln w="603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DA6223-3940-684E-96D5-572E2E45F862}"/>
              </a:ext>
            </a:extLst>
          </p:cNvPr>
          <p:cNvCxnSpPr>
            <a:cxnSpLocks/>
          </p:cNvCxnSpPr>
          <p:nvPr/>
        </p:nvCxnSpPr>
        <p:spPr>
          <a:xfrm>
            <a:off x="1961250" y="4207747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347038" y="476236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3347049" y="5024767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347038" y="458955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3344678" y="440633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62657" y="344619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184008" y="266911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997144" y="509396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025246" y="47177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2894191" y="45285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2900982" y="433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16755" y="38217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404444" y="292765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3082931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2823068" y="247828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3354902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2712708" y="3655757"/>
            <a:ext cx="2243234" cy="979337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2052424" y="3655757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49526" y="5394099"/>
            <a:ext cx="332852" cy="109072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48" idx="1"/>
          </p:cNvCxnSpPr>
          <p:nvPr/>
        </p:nvCxnSpPr>
        <p:spPr>
          <a:xfrm flipH="1" flipV="1">
            <a:off x="2894191" y="4713239"/>
            <a:ext cx="290219" cy="174346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3708675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3998324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2699255" y="3874498"/>
            <a:ext cx="679458" cy="89098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562601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44932" y="8011056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55376" y="4773735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880943-99F9-0D42-B263-D29A738E3DB4}"/>
              </a:ext>
            </a:extLst>
          </p:cNvPr>
          <p:cNvCxnSpPr>
            <a:cxnSpLocks/>
          </p:cNvCxnSpPr>
          <p:nvPr/>
        </p:nvCxnSpPr>
        <p:spPr>
          <a:xfrm flipV="1">
            <a:off x="1961249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9342B5-DAB5-494B-90AB-10D48BDB80B9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CCD1DE-1F45-B345-A735-D575500C07EA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530FCE-E2B4-D143-8811-A437C5206052}"/>
              </a:ext>
            </a:extLst>
          </p:cNvPr>
          <p:cNvCxnSpPr>
            <a:cxnSpLocks/>
          </p:cNvCxnSpPr>
          <p:nvPr/>
        </p:nvCxnSpPr>
        <p:spPr>
          <a:xfrm>
            <a:off x="1965027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EB7196-05DE-A845-80F2-B9EE56BDAA01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50CE3-A69D-6F4E-A643-993506529BBA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BF959-7663-4E43-82B8-A6B62D0EE304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1955619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3200727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3194392" y="322934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3433499" y="55863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2830951" y="4418066"/>
            <a:ext cx="47065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3451835" y="530969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4062142" y="621341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3359189" y="352363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2593265" y="321964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2892618" y="468469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3179716" y="551717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3048476" y="530323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3999445" y="597518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4314018" y="353387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3527619" y="385841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2813701" y="347818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2762958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FE3948-AFB4-994E-AF09-567D29BBC0CD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</p:cNvCxnSpPr>
          <p:nvPr/>
        </p:nvCxnSpPr>
        <p:spPr>
          <a:xfrm flipH="1">
            <a:off x="3048476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2712455" y="5846990"/>
            <a:ext cx="230503" cy="15155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95401" y="6582747"/>
            <a:ext cx="151227" cy="85559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4616346" y="8800073"/>
            <a:ext cx="397890" cy="3751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116055" y="8805856"/>
            <a:ext cx="3978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2513945" y="5477658"/>
            <a:ext cx="397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4551037" y="336906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1BBC3B-9E27-6540-B70D-913ED22AE4CE}"/>
              </a:ext>
            </a:extLst>
          </p:cNvPr>
          <p:cNvCxnSpPr>
            <a:cxnSpLocks/>
          </p:cNvCxnSpPr>
          <p:nvPr/>
        </p:nvCxnSpPr>
        <p:spPr>
          <a:xfrm flipH="1">
            <a:off x="2417267" y="3883107"/>
            <a:ext cx="939472" cy="75018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1BC70-FD1D-CA43-8B52-3E9E92A76D2C}"/>
              </a:ext>
            </a:extLst>
          </p:cNvPr>
          <p:cNvCxnSpPr>
            <a:cxnSpLocks/>
          </p:cNvCxnSpPr>
          <p:nvPr/>
        </p:nvCxnSpPr>
        <p:spPr>
          <a:xfrm flipH="1">
            <a:off x="4805052" y="373839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2712708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959679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55510" y="4466447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102113" y="45471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2045092" y="454715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83752" y="34865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181852" y="268647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4443922" y="48350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3725490" y="436248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032061" y="436089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65264" y="4714462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4488337" y="367642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47609" y="3854847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2402288" y="294501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6A9C42-55E3-6C47-AF07-58F578A27593}"/>
              </a:ext>
            </a:extLst>
          </p:cNvPr>
          <p:cNvCxnSpPr>
            <a:cxnSpLocks/>
          </p:cNvCxnSpPr>
          <p:nvPr/>
        </p:nvCxnSpPr>
        <p:spPr>
          <a:xfrm>
            <a:off x="3080775" y="244316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3BAB0-6CDF-2D4C-BAE8-1FAB21728C5B}"/>
              </a:ext>
            </a:extLst>
          </p:cNvPr>
          <p:cNvSpPr txBox="1"/>
          <p:nvPr/>
        </p:nvSpPr>
        <p:spPr>
          <a:xfrm>
            <a:off x="2820912" y="2495644"/>
            <a:ext cx="22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954513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066624" y="5695154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4871160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1965027" y="651635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 flipV="1">
            <a:off x="1961249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A0749-9C04-E046-9100-221F09785A29}"/>
              </a:ext>
            </a:extLst>
          </p:cNvPr>
          <p:cNvSpPr txBox="1"/>
          <p:nvPr/>
        </p:nvSpPr>
        <p:spPr>
          <a:xfrm>
            <a:off x="5007599" y="5258007"/>
            <a:ext cx="251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4150653" y="4060977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802729" y="5980966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3400488" y="462890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03841" y="6534751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799009" y="3238848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49033" y="342351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1903841" y="4553690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3376672" y="651555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322370" y="5089673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422865" y="484943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165870" y="5972073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54792" y="365943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622524" y="4003524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161715" y="4283071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7983725" flipH="1">
            <a:off x="4296247" y="2647615"/>
            <a:ext cx="2387143" cy="5343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4124B02-1C66-374E-B873-2B829CE5EE7B}"/>
              </a:ext>
            </a:extLst>
          </p:cNvPr>
          <p:cNvSpPr txBox="1"/>
          <p:nvPr/>
        </p:nvSpPr>
        <p:spPr>
          <a:xfrm>
            <a:off x="4743488" y="8214170"/>
            <a:ext cx="3012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5012082">
            <a:off x="2217714" y="2730299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FEA17E22-D46D-2348-A5AF-C3BB9CA8DB7B}"/>
              </a:ext>
            </a:extLst>
          </p:cNvPr>
          <p:cNvSpPr/>
          <p:nvPr/>
        </p:nvSpPr>
        <p:spPr>
          <a:xfrm rot="17983725" flipH="1">
            <a:off x="4170795" y="2708158"/>
            <a:ext cx="4636080" cy="800014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43190" y="3423514"/>
            <a:ext cx="955819" cy="1846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</p:cNvCxnSpPr>
          <p:nvPr/>
        </p:nvCxnSpPr>
        <p:spPr>
          <a:xfrm flipH="1">
            <a:off x="4487468" y="3659430"/>
            <a:ext cx="311542" cy="43635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C5EA3-B2EB-2C4A-BAD8-DF85AA780E5F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5032268" y="3608180"/>
            <a:ext cx="3720" cy="23727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560631" y="3844096"/>
            <a:ext cx="713218" cy="3341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867006" y="4461841"/>
            <a:ext cx="392958" cy="35173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796488-3ABE-9840-AA9F-7A3FAF84712D}"/>
              </a:ext>
            </a:extLst>
          </p:cNvPr>
          <p:cNvCxnSpPr>
            <a:cxnSpLocks/>
          </p:cNvCxnSpPr>
          <p:nvPr/>
        </p:nvCxnSpPr>
        <p:spPr>
          <a:xfrm>
            <a:off x="3824951" y="4817204"/>
            <a:ext cx="987854" cy="11454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580219" y="3810206"/>
            <a:ext cx="120482" cy="9538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36167-ECE3-3140-BFE7-E5AE87915316}"/>
              </a:ext>
            </a:extLst>
          </p:cNvPr>
          <p:cNvCxnSpPr>
            <a:cxnSpLocks/>
          </p:cNvCxnSpPr>
          <p:nvPr/>
        </p:nvCxnSpPr>
        <p:spPr>
          <a:xfrm>
            <a:off x="4588448" y="4270463"/>
            <a:ext cx="328313" cy="163842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E19450-6D4D-D244-9FB3-5698DCDD3FB6}"/>
              </a:ext>
            </a:extLst>
          </p:cNvPr>
          <p:cNvSpPr txBox="1"/>
          <p:nvPr/>
        </p:nvSpPr>
        <p:spPr>
          <a:xfrm>
            <a:off x="2006368" y="8193699"/>
            <a:ext cx="30121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53463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1953463" y="7718649"/>
            <a:ext cx="3240000" cy="15762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1953463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A277D1-08DF-1A43-AFBF-E7F4DE2FD6BB}"/>
              </a:ext>
            </a:extLst>
          </p:cNvPr>
          <p:cNvSpPr>
            <a:spLocks noChangeAspect="1"/>
          </p:cNvSpPr>
          <p:nvPr/>
        </p:nvSpPr>
        <p:spPr>
          <a:xfrm>
            <a:off x="1524892" y="101296"/>
            <a:ext cx="4114800" cy="9630383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3198571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3192236" y="3246701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3582292" y="7938242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4712539" y="8939728"/>
            <a:ext cx="4665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2737609" y="7753576"/>
            <a:ext cx="5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921464" y="8904742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4631644" y="7295849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3392984" y="6723584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098322" y="728183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2446466" y="8720076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4479280" y="8300655"/>
            <a:ext cx="46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3107054" y="8001845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296458" y="7779338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3707495" y="6796769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3527850" y="7238950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051354" y="7436176"/>
            <a:ext cx="6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3314650" y="6980671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A6ECE3-5073-1A4A-8AB8-7EEBEADCE3B9}"/>
              </a:ext>
            </a:extLst>
          </p:cNvPr>
          <p:cNvCxnSpPr>
            <a:cxnSpLocks/>
          </p:cNvCxnSpPr>
          <p:nvPr/>
        </p:nvCxnSpPr>
        <p:spPr>
          <a:xfrm>
            <a:off x="5373127" y="29424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2F7DA6-28E9-A14D-B2F3-6A88F109DF56}"/>
              </a:ext>
            </a:extLst>
          </p:cNvPr>
          <p:cNvSpPr txBox="1"/>
          <p:nvPr/>
        </p:nvSpPr>
        <p:spPr>
          <a:xfrm>
            <a:off x="4446628" y="168836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1EC9A5-79C9-1242-B6F2-E5E224E388FB}"/>
              </a:ext>
            </a:extLst>
          </p:cNvPr>
          <p:cNvSpPr txBox="1"/>
          <p:nvPr/>
        </p:nvSpPr>
        <p:spPr>
          <a:xfrm>
            <a:off x="4288814" y="9291052"/>
            <a:ext cx="12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0EF98-D099-6B42-AC9C-D6A71369EEC9}"/>
              </a:ext>
            </a:extLst>
          </p:cNvPr>
          <p:cNvCxnSpPr>
            <a:cxnSpLocks/>
          </p:cNvCxnSpPr>
          <p:nvPr/>
        </p:nvCxnSpPr>
        <p:spPr>
          <a:xfrm flipV="1">
            <a:off x="5373127" y="837386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095834">
            <a:off x="2560850" y="6238577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3608698" y="7092075"/>
            <a:ext cx="1165170" cy="61394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3439535" y="7181451"/>
            <a:ext cx="309193" cy="83250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8455</TotalTime>
  <Words>217</Words>
  <Application>Microsoft Macintosh PowerPoint</Application>
  <PresentationFormat>A4 Paper (210x297 mm)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32</cp:revision>
  <cp:lastPrinted>2022-11-25T05:47:36Z</cp:lastPrinted>
  <dcterms:created xsi:type="dcterms:W3CDTF">2022-11-12T07:26:44Z</dcterms:created>
  <dcterms:modified xsi:type="dcterms:W3CDTF">2022-11-26T08:19:53Z</dcterms:modified>
</cp:coreProperties>
</file>