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61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4" r:id="rId11"/>
    <p:sldId id="272" r:id="rId12"/>
    <p:sldId id="273" r:id="rId1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2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0"/>
    <p:restoredTop sz="94648"/>
  </p:normalViewPr>
  <p:slideViewPr>
    <p:cSldViewPr snapToGrid="0" snapToObjects="1" showGuides="1">
      <p:cViewPr>
        <p:scale>
          <a:sx n="60" d="100"/>
          <a:sy n="60" d="100"/>
        </p:scale>
        <p:origin x="3432" y="824"/>
      </p:cViewPr>
      <p:guideLst>
        <p:guide orient="horz" pos="3120"/>
        <p:guide pos="22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33B21-E436-3A46-ADDA-424A82352920}" type="datetimeFigureOut">
              <a:rPr lang="en-AU" smtClean="0"/>
              <a:t>30/12/22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451-C318-534C-AC07-29C62A7D8C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970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30/12/22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25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30/12/22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402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30/12/22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704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30/12/22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12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30/12/22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932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30/12/22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30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30/12/22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959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30/12/22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34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30/12/22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90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30/12/22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178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30/12/22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520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BB076-2C69-DC49-A9FF-99213B15956D}" type="datetimeFigureOut">
              <a:rPr lang="en-AU" smtClean="0"/>
              <a:t>30/12/22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59477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5722133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302146" y="312652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02918" y="476194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571439" y="5183511"/>
            <a:ext cx="57769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02918" y="4541424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00558" y="4326127"/>
            <a:ext cx="77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487793" y="336602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307804" y="266911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106969" y="538187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165084" y="476590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1017987" y="452857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010996" y="4292175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437813" y="3533870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640550" y="3821721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29276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446200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78698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1E29B2-EDF1-2844-8555-32D02A37961D}"/>
              </a:ext>
            </a:extLst>
          </p:cNvPr>
          <p:cNvCxnSpPr>
            <a:cxnSpLocks/>
          </p:cNvCxnSpPr>
          <p:nvPr/>
        </p:nvCxnSpPr>
        <p:spPr>
          <a:xfrm>
            <a:off x="88823" y="6469056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59D39E-288A-D44B-A057-2D4BCECFF1EF}"/>
              </a:ext>
            </a:extLst>
          </p:cNvPr>
          <p:cNvCxnSpPr>
            <a:cxnSpLocks/>
          </p:cNvCxnSpPr>
          <p:nvPr/>
        </p:nvCxnSpPr>
        <p:spPr>
          <a:xfrm flipV="1">
            <a:off x="85045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07F18301-8FA4-1B43-8330-24957292427E}"/>
              </a:ext>
            </a:extLst>
          </p:cNvPr>
          <p:cNvSpPr/>
          <p:nvPr/>
        </p:nvSpPr>
        <p:spPr>
          <a:xfrm>
            <a:off x="1469899" y="3655757"/>
            <a:ext cx="1496101" cy="10778692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6A5BB6F-15AD-D34B-B08F-2BCA5340D619}"/>
              </a:ext>
            </a:extLst>
          </p:cNvPr>
          <p:cNvSpPr/>
          <p:nvPr/>
        </p:nvSpPr>
        <p:spPr>
          <a:xfrm flipH="1">
            <a:off x="339505" y="3655756"/>
            <a:ext cx="1949963" cy="1077869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AF748-506B-B94F-B3FE-D7D0E4F26EDC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1237135" y="5645176"/>
            <a:ext cx="623151" cy="77215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6FBF08-494E-6141-9B69-47ECBE1B51D1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844216" y="5218026"/>
            <a:ext cx="367918" cy="122130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C0D66B-9843-3744-A9B0-3173F73404E2}"/>
              </a:ext>
            </a:extLst>
          </p:cNvPr>
          <p:cNvCxnSpPr>
            <a:cxnSpLocks/>
          </p:cNvCxnSpPr>
          <p:nvPr/>
        </p:nvCxnSpPr>
        <p:spPr>
          <a:xfrm flipV="1">
            <a:off x="1832471" y="4219920"/>
            <a:ext cx="278836" cy="26056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D26F08-CF4C-454E-B5EA-9710B2908D13}"/>
              </a:ext>
            </a:extLst>
          </p:cNvPr>
          <p:cNvCxnSpPr>
            <a:cxnSpLocks/>
          </p:cNvCxnSpPr>
          <p:nvPr/>
        </p:nvCxnSpPr>
        <p:spPr>
          <a:xfrm>
            <a:off x="2122120" y="4258898"/>
            <a:ext cx="201940" cy="210751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71D83B-B1F3-9D4C-B30C-8D920B829C0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807009" y="3849803"/>
            <a:ext cx="722962" cy="915683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40BE47E-FBE0-184D-B45A-5A650C1EE96C}"/>
              </a:ext>
            </a:extLst>
          </p:cNvPr>
          <p:cNvSpPr txBox="1"/>
          <p:nvPr/>
        </p:nvSpPr>
        <p:spPr>
          <a:xfrm>
            <a:off x="2765584" y="872148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519DCF-376B-6D4A-AACF-E6FB88DE9D60}"/>
              </a:ext>
            </a:extLst>
          </p:cNvPr>
          <p:cNvSpPr txBox="1"/>
          <p:nvPr/>
        </p:nvSpPr>
        <p:spPr>
          <a:xfrm>
            <a:off x="204104" y="872148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EF1F8D-493C-A447-8C3D-55D34CC89E53}"/>
              </a:ext>
            </a:extLst>
          </p:cNvPr>
          <p:cNvSpPr txBox="1"/>
          <p:nvPr/>
        </p:nvSpPr>
        <p:spPr>
          <a:xfrm>
            <a:off x="639640" y="4756361"/>
            <a:ext cx="40915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74832" y="330489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ECBA09-5688-454E-8D0D-82362D9DD321}"/>
              </a:ext>
            </a:extLst>
          </p:cNvPr>
          <p:cNvSpPr txBox="1"/>
          <p:nvPr/>
        </p:nvSpPr>
        <p:spPr>
          <a:xfrm>
            <a:off x="2882280" y="4842702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CC503D-A2C8-174C-9ED5-2864A80A645A}"/>
              </a:ext>
            </a:extLst>
          </p:cNvPr>
          <p:cNvCxnSpPr>
            <a:cxnSpLocks/>
          </p:cNvCxnSpPr>
          <p:nvPr/>
        </p:nvCxnSpPr>
        <p:spPr>
          <a:xfrm flipV="1">
            <a:off x="3395954" y="539099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0B4B13-EFDE-FC4E-BA8C-7C498896DAB0}"/>
              </a:ext>
            </a:extLst>
          </p:cNvPr>
          <p:cNvCxnSpPr>
            <a:cxnSpLocks/>
          </p:cNvCxnSpPr>
          <p:nvPr/>
        </p:nvCxnSpPr>
        <p:spPr>
          <a:xfrm>
            <a:off x="3399732" y="7527107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2C7F311-B228-7B41-BF71-A3981E031741}"/>
              </a:ext>
            </a:extLst>
          </p:cNvPr>
          <p:cNvSpPr>
            <a:spLocks noChangeAspect="1"/>
          </p:cNvSpPr>
          <p:nvPr/>
        </p:nvSpPr>
        <p:spPr>
          <a:xfrm>
            <a:off x="3287445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CCEF8AF-CBE8-3645-BBDB-BA1111B52A1A}"/>
              </a:ext>
            </a:extLst>
          </p:cNvPr>
          <p:cNvSpPr>
            <a:spLocks noChangeAspect="1"/>
          </p:cNvSpPr>
          <p:nvPr/>
        </p:nvSpPr>
        <p:spPr>
          <a:xfrm>
            <a:off x="3388168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FD3DB70-70C9-E441-B794-54A4258EEF9E}"/>
              </a:ext>
            </a:extLst>
          </p:cNvPr>
          <p:cNvSpPr>
            <a:spLocks noChangeAspect="1"/>
          </p:cNvSpPr>
          <p:nvPr/>
        </p:nvSpPr>
        <p:spPr>
          <a:xfrm>
            <a:off x="3390324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0" name="Multiply 69">
            <a:extLst>
              <a:ext uri="{FF2B5EF4-FFF2-40B4-BE49-F238E27FC236}">
                <a16:creationId xmlns:a16="http://schemas.microsoft.com/office/drawing/2014/main" id="{7900FD3F-BBE5-3D4C-9D1F-DC8DBD2EC038}"/>
              </a:ext>
            </a:extLst>
          </p:cNvPr>
          <p:cNvSpPr/>
          <p:nvPr/>
        </p:nvSpPr>
        <p:spPr>
          <a:xfrm>
            <a:off x="4635432" y="571982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1C5194-E733-624D-8669-B68772557622}"/>
              </a:ext>
            </a:extLst>
          </p:cNvPr>
          <p:cNvSpPr txBox="1"/>
          <p:nvPr/>
        </p:nvSpPr>
        <p:spPr>
          <a:xfrm>
            <a:off x="4868203" y="5586333"/>
            <a:ext cx="69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5A286E9-0B6F-A64C-B37E-E265D03D3E24}"/>
              </a:ext>
            </a:extLst>
          </p:cNvPr>
          <p:cNvSpPr txBox="1"/>
          <p:nvPr/>
        </p:nvSpPr>
        <p:spPr>
          <a:xfrm>
            <a:off x="4297740" y="4402024"/>
            <a:ext cx="60970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84E9A8-0053-CC40-A9A2-D370E6AB3B20}"/>
              </a:ext>
            </a:extLst>
          </p:cNvPr>
          <p:cNvSpPr txBox="1"/>
          <p:nvPr/>
        </p:nvSpPr>
        <p:spPr>
          <a:xfrm>
            <a:off x="4886540" y="5309695"/>
            <a:ext cx="75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411F95-5313-9D4D-803B-51FB934DBE1C}"/>
              </a:ext>
            </a:extLst>
          </p:cNvPr>
          <p:cNvSpPr txBox="1"/>
          <p:nvPr/>
        </p:nvSpPr>
        <p:spPr>
          <a:xfrm>
            <a:off x="5496847" y="6213415"/>
            <a:ext cx="67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9A94D2-ECE2-BA4F-8A60-56F2AE5D4EC6}"/>
              </a:ext>
            </a:extLst>
          </p:cNvPr>
          <p:cNvSpPr txBox="1"/>
          <p:nvPr/>
        </p:nvSpPr>
        <p:spPr>
          <a:xfrm>
            <a:off x="4345669" y="4797384"/>
            <a:ext cx="75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C67D3A-89A9-DE48-A015-3ABFAFE02101}"/>
              </a:ext>
            </a:extLst>
          </p:cNvPr>
          <p:cNvSpPr txBox="1"/>
          <p:nvPr/>
        </p:nvSpPr>
        <p:spPr>
          <a:xfrm>
            <a:off x="4358026" y="5756380"/>
            <a:ext cx="5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B584F0-255C-0341-88AD-EC3B6C10519A}"/>
              </a:ext>
            </a:extLst>
          </p:cNvPr>
          <p:cNvSpPr txBox="1"/>
          <p:nvPr/>
        </p:nvSpPr>
        <p:spPr>
          <a:xfrm>
            <a:off x="4372695" y="5350521"/>
            <a:ext cx="79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2A23C4-5F23-2A46-9429-F446037E9B19}"/>
              </a:ext>
            </a:extLst>
          </p:cNvPr>
          <p:cNvSpPr txBox="1"/>
          <p:nvPr/>
        </p:nvSpPr>
        <p:spPr>
          <a:xfrm>
            <a:off x="5434149" y="5975189"/>
            <a:ext cx="74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028FA8D-DC89-6C42-8B29-5193C52F0AF0}"/>
              </a:ext>
            </a:extLst>
          </p:cNvPr>
          <p:cNvSpPr/>
          <p:nvPr/>
        </p:nvSpPr>
        <p:spPr>
          <a:xfrm>
            <a:off x="4197663" y="47975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613999-321A-9B48-BD58-303A07AF88A6}"/>
              </a:ext>
            </a:extLst>
          </p:cNvPr>
          <p:cNvCxnSpPr>
            <a:cxnSpLocks/>
          </p:cNvCxnSpPr>
          <p:nvPr/>
        </p:nvCxnSpPr>
        <p:spPr>
          <a:xfrm flipH="1">
            <a:off x="4483181" y="5955665"/>
            <a:ext cx="524987" cy="140683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2206D8-C924-E64F-9447-98C49BD9713A}"/>
              </a:ext>
            </a:extLst>
          </p:cNvPr>
          <p:cNvCxnSpPr>
            <a:cxnSpLocks/>
            <a:endCxn id="90" idx="2"/>
          </p:cNvCxnSpPr>
          <p:nvPr/>
        </p:nvCxnSpPr>
        <p:spPr>
          <a:xfrm flipH="1" flipV="1">
            <a:off x="4107883" y="5939323"/>
            <a:ext cx="269782" cy="142317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2B362D2-1B1E-2B42-A7EE-099ACA0C0E25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5832753" y="6675080"/>
            <a:ext cx="48580" cy="76326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BAD1B6F-3C55-EF4F-BF07-072C388DEA31}"/>
              </a:ext>
            </a:extLst>
          </p:cNvPr>
          <p:cNvSpPr txBox="1"/>
          <p:nvPr/>
        </p:nvSpPr>
        <p:spPr>
          <a:xfrm>
            <a:off x="3870096" y="5477658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C’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6518358-E508-8E48-ACD9-E78B6FF708FA}"/>
              </a:ext>
            </a:extLst>
          </p:cNvPr>
          <p:cNvCxnSpPr>
            <a:cxnSpLocks/>
          </p:cNvCxnSpPr>
          <p:nvPr/>
        </p:nvCxnSpPr>
        <p:spPr>
          <a:xfrm flipH="1">
            <a:off x="6290417" y="3756682"/>
            <a:ext cx="17344" cy="116162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516A99E-F4BB-0E41-9D9B-24E523A4BDCA}"/>
              </a:ext>
            </a:extLst>
          </p:cNvPr>
          <p:cNvSpPr txBox="1"/>
          <p:nvPr/>
        </p:nvSpPr>
        <p:spPr>
          <a:xfrm rot="5400000">
            <a:off x="5868063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5698346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AE494-A388-5A4C-8BF9-3746139D669E}"/>
              </a:ext>
            </a:extLst>
          </p:cNvPr>
          <p:cNvCxnSpPr>
            <a:cxnSpLocks/>
          </p:cNvCxnSpPr>
          <p:nvPr/>
        </p:nvCxnSpPr>
        <p:spPr>
          <a:xfrm flipV="1">
            <a:off x="6462954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76B80E7-C758-D641-99C6-169214AFE49B}"/>
              </a:ext>
            </a:extLst>
          </p:cNvPr>
          <p:cNvSpPr txBox="1"/>
          <p:nvPr/>
        </p:nvSpPr>
        <p:spPr>
          <a:xfrm>
            <a:off x="5881333" y="5473056"/>
            <a:ext cx="44926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D’</a:t>
            </a:r>
          </a:p>
        </p:txBody>
      </p:sp>
      <p:sp>
        <p:nvSpPr>
          <p:cNvPr id="108" name="Multiply 107">
            <a:extLst>
              <a:ext uri="{FF2B5EF4-FFF2-40B4-BE49-F238E27FC236}">
                <a16:creationId xmlns:a16="http://schemas.microsoft.com/office/drawing/2014/main" id="{A154A302-FE54-214A-A2AF-58CCA25F1DA3}"/>
              </a:ext>
            </a:extLst>
          </p:cNvPr>
          <p:cNvSpPr/>
          <p:nvPr/>
        </p:nvSpPr>
        <p:spPr>
          <a:xfrm>
            <a:off x="4598800" y="311850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99ABCE-4EBA-CC49-B107-5DCAEC4F8447}"/>
              </a:ext>
            </a:extLst>
          </p:cNvPr>
          <p:cNvSpPr txBox="1"/>
          <p:nvPr/>
        </p:nvSpPr>
        <p:spPr>
          <a:xfrm>
            <a:off x="4800489" y="3374045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14D4663-30F0-BD40-859E-3D7CD6B4CC16}"/>
              </a:ext>
            </a:extLst>
          </p:cNvPr>
          <p:cNvSpPr txBox="1"/>
          <p:nvPr/>
        </p:nvSpPr>
        <p:spPr>
          <a:xfrm>
            <a:off x="3604458" y="266109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40453F-1631-FD42-A5D7-7EF5936DC1D4}"/>
              </a:ext>
            </a:extLst>
          </p:cNvPr>
          <p:cNvSpPr txBox="1"/>
          <p:nvPr/>
        </p:nvSpPr>
        <p:spPr>
          <a:xfrm>
            <a:off x="5686341" y="3509808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256800B-CA88-184C-BB52-F6B53B174DDF}"/>
              </a:ext>
            </a:extLst>
          </p:cNvPr>
          <p:cNvSpPr txBox="1"/>
          <p:nvPr/>
        </p:nvSpPr>
        <p:spPr>
          <a:xfrm>
            <a:off x="4937204" y="3813701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1ACF8CC-6834-9841-9955-D90F1869B9F4}"/>
              </a:ext>
            </a:extLst>
          </p:cNvPr>
          <p:cNvSpPr txBox="1"/>
          <p:nvPr/>
        </p:nvSpPr>
        <p:spPr>
          <a:xfrm>
            <a:off x="3629699" y="29627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80128-8284-D541-B154-8FD6FF6E0430}"/>
              </a:ext>
            </a:extLst>
          </p:cNvPr>
          <p:cNvCxnSpPr>
            <a:cxnSpLocks/>
          </p:cNvCxnSpPr>
          <p:nvPr/>
        </p:nvCxnSpPr>
        <p:spPr>
          <a:xfrm flipV="1">
            <a:off x="3381699" y="418303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9B29F01-163D-D944-95CB-9501566424EE}"/>
              </a:ext>
            </a:extLst>
          </p:cNvPr>
          <p:cNvSpPr txBox="1"/>
          <p:nvPr/>
        </p:nvSpPr>
        <p:spPr>
          <a:xfrm>
            <a:off x="5971486" y="329687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E20D340-354F-8C49-AFA6-6F1587A745DE}"/>
              </a:ext>
            </a:extLst>
          </p:cNvPr>
          <p:cNvCxnSpPr>
            <a:cxnSpLocks/>
          </p:cNvCxnSpPr>
          <p:nvPr/>
        </p:nvCxnSpPr>
        <p:spPr>
          <a:xfrm flipH="1">
            <a:off x="3722553" y="3684445"/>
            <a:ext cx="1184892" cy="93428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C45312-D409-B341-8CF8-6DE2A01B6087}"/>
              </a:ext>
            </a:extLst>
          </p:cNvPr>
          <p:cNvCxnSpPr>
            <a:cxnSpLocks/>
          </p:cNvCxnSpPr>
          <p:nvPr/>
        </p:nvCxnSpPr>
        <p:spPr>
          <a:xfrm>
            <a:off x="6502172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FBD3FA0-696A-F44C-947D-52643FEE4835}"/>
              </a:ext>
            </a:extLst>
          </p:cNvPr>
          <p:cNvCxnSpPr>
            <a:cxnSpLocks/>
          </p:cNvCxnSpPr>
          <p:nvPr/>
        </p:nvCxnSpPr>
        <p:spPr>
          <a:xfrm>
            <a:off x="4046562" y="2868776"/>
            <a:ext cx="1218003" cy="166099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508D576-8CC4-084F-96A4-E8DDF1A02446}"/>
              </a:ext>
            </a:extLst>
          </p:cNvPr>
          <p:cNvSpPr txBox="1"/>
          <p:nvPr/>
        </p:nvSpPr>
        <p:spPr>
          <a:xfrm>
            <a:off x="6001878" y="87022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ABDDF3-8962-A84B-8C73-4AF960C371E7}"/>
              </a:ext>
            </a:extLst>
          </p:cNvPr>
          <p:cNvSpPr txBox="1"/>
          <p:nvPr/>
        </p:nvSpPr>
        <p:spPr>
          <a:xfrm>
            <a:off x="3440398" y="870224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0361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59477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5722133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302146" y="312652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51195" y="4920210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571439" y="5183511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51195" y="4668079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78031" y="4325329"/>
            <a:ext cx="54720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487793" y="336602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307804" y="266911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149499" y="5360611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118064" y="4924774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1017987" y="452857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010996" y="4292175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437813" y="3533870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640550" y="3821721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29276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446200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78698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1E29B2-EDF1-2844-8555-32D02A37961D}"/>
              </a:ext>
            </a:extLst>
          </p:cNvPr>
          <p:cNvCxnSpPr>
            <a:cxnSpLocks/>
          </p:cNvCxnSpPr>
          <p:nvPr/>
        </p:nvCxnSpPr>
        <p:spPr>
          <a:xfrm>
            <a:off x="88823" y="6469056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59D39E-288A-D44B-A057-2D4BCECFF1EF}"/>
              </a:ext>
            </a:extLst>
          </p:cNvPr>
          <p:cNvCxnSpPr>
            <a:cxnSpLocks/>
          </p:cNvCxnSpPr>
          <p:nvPr/>
        </p:nvCxnSpPr>
        <p:spPr>
          <a:xfrm flipV="1">
            <a:off x="85045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07F18301-8FA4-1B43-8330-24957292427E}"/>
              </a:ext>
            </a:extLst>
          </p:cNvPr>
          <p:cNvSpPr/>
          <p:nvPr/>
        </p:nvSpPr>
        <p:spPr>
          <a:xfrm rot="19454438" flipH="1">
            <a:off x="3960522" y="2543038"/>
            <a:ext cx="3433966" cy="15317356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AF748-506B-B94F-B3FE-D7D0E4F26EDC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1062536" y="5645176"/>
            <a:ext cx="797750" cy="77953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6FBF08-494E-6141-9B69-47ECBE1B51D1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844216" y="5218026"/>
            <a:ext cx="237145" cy="102324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C0D66B-9843-3744-A9B0-3173F73404E2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125235" y="4350198"/>
            <a:ext cx="396997" cy="20596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D26F08-CF4C-454E-B5EA-9710B2908D13}"/>
              </a:ext>
            </a:extLst>
          </p:cNvPr>
          <p:cNvCxnSpPr>
            <a:cxnSpLocks/>
          </p:cNvCxnSpPr>
          <p:nvPr/>
        </p:nvCxnSpPr>
        <p:spPr>
          <a:xfrm>
            <a:off x="2697969" y="4863689"/>
            <a:ext cx="59694" cy="164750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40BE47E-FBE0-184D-B45A-5A650C1EE96C}"/>
              </a:ext>
            </a:extLst>
          </p:cNvPr>
          <p:cNvSpPr txBox="1"/>
          <p:nvPr/>
        </p:nvSpPr>
        <p:spPr>
          <a:xfrm>
            <a:off x="2765584" y="872148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519DCF-376B-6D4A-AACF-E6FB88DE9D60}"/>
              </a:ext>
            </a:extLst>
          </p:cNvPr>
          <p:cNvSpPr txBox="1"/>
          <p:nvPr/>
        </p:nvSpPr>
        <p:spPr>
          <a:xfrm>
            <a:off x="204104" y="872148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EF1F8D-493C-A447-8C3D-55D34CC89E53}"/>
              </a:ext>
            </a:extLst>
          </p:cNvPr>
          <p:cNvSpPr txBox="1"/>
          <p:nvPr/>
        </p:nvSpPr>
        <p:spPr>
          <a:xfrm>
            <a:off x="639640" y="4756361"/>
            <a:ext cx="40915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74832" y="330489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ECBA09-5688-454E-8D0D-82362D9DD321}"/>
              </a:ext>
            </a:extLst>
          </p:cNvPr>
          <p:cNvSpPr txBox="1"/>
          <p:nvPr/>
        </p:nvSpPr>
        <p:spPr>
          <a:xfrm>
            <a:off x="2488493" y="4369673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CC503D-A2C8-174C-9ED5-2864A80A645A}"/>
              </a:ext>
            </a:extLst>
          </p:cNvPr>
          <p:cNvCxnSpPr>
            <a:cxnSpLocks/>
          </p:cNvCxnSpPr>
          <p:nvPr/>
        </p:nvCxnSpPr>
        <p:spPr>
          <a:xfrm flipV="1">
            <a:off x="3395954" y="539099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0B4B13-EFDE-FC4E-BA8C-7C498896DAB0}"/>
              </a:ext>
            </a:extLst>
          </p:cNvPr>
          <p:cNvCxnSpPr>
            <a:cxnSpLocks/>
          </p:cNvCxnSpPr>
          <p:nvPr/>
        </p:nvCxnSpPr>
        <p:spPr>
          <a:xfrm>
            <a:off x="3399732" y="7527107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2C7F311-B228-7B41-BF71-A3981E031741}"/>
              </a:ext>
            </a:extLst>
          </p:cNvPr>
          <p:cNvSpPr>
            <a:spLocks noChangeAspect="1"/>
          </p:cNvSpPr>
          <p:nvPr/>
        </p:nvSpPr>
        <p:spPr>
          <a:xfrm>
            <a:off x="3287445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CCEF8AF-CBE8-3645-BBDB-BA1111B52A1A}"/>
              </a:ext>
            </a:extLst>
          </p:cNvPr>
          <p:cNvSpPr>
            <a:spLocks noChangeAspect="1"/>
          </p:cNvSpPr>
          <p:nvPr/>
        </p:nvSpPr>
        <p:spPr>
          <a:xfrm>
            <a:off x="3388168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FD3DB70-70C9-E441-B794-54A4258EEF9E}"/>
              </a:ext>
            </a:extLst>
          </p:cNvPr>
          <p:cNvSpPr>
            <a:spLocks noChangeAspect="1"/>
          </p:cNvSpPr>
          <p:nvPr/>
        </p:nvSpPr>
        <p:spPr>
          <a:xfrm>
            <a:off x="3390324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0" name="Multiply 69">
            <a:extLst>
              <a:ext uri="{FF2B5EF4-FFF2-40B4-BE49-F238E27FC236}">
                <a16:creationId xmlns:a16="http://schemas.microsoft.com/office/drawing/2014/main" id="{7900FD3F-BBE5-3D4C-9D1F-DC8DBD2EC038}"/>
              </a:ext>
            </a:extLst>
          </p:cNvPr>
          <p:cNvSpPr/>
          <p:nvPr/>
        </p:nvSpPr>
        <p:spPr>
          <a:xfrm>
            <a:off x="4635432" y="571982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1C5194-E733-624D-8669-B68772557622}"/>
              </a:ext>
            </a:extLst>
          </p:cNvPr>
          <p:cNvSpPr txBox="1"/>
          <p:nvPr/>
        </p:nvSpPr>
        <p:spPr>
          <a:xfrm>
            <a:off x="4868203" y="5586333"/>
            <a:ext cx="69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5A286E9-0B6F-A64C-B37E-E265D03D3E24}"/>
              </a:ext>
            </a:extLst>
          </p:cNvPr>
          <p:cNvSpPr txBox="1"/>
          <p:nvPr/>
        </p:nvSpPr>
        <p:spPr>
          <a:xfrm>
            <a:off x="4297740" y="4402024"/>
            <a:ext cx="60970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84E9A8-0053-CC40-A9A2-D370E6AB3B20}"/>
              </a:ext>
            </a:extLst>
          </p:cNvPr>
          <p:cNvSpPr txBox="1"/>
          <p:nvPr/>
        </p:nvSpPr>
        <p:spPr>
          <a:xfrm>
            <a:off x="4886540" y="5309695"/>
            <a:ext cx="75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411F95-5313-9D4D-803B-51FB934DBE1C}"/>
              </a:ext>
            </a:extLst>
          </p:cNvPr>
          <p:cNvSpPr txBox="1"/>
          <p:nvPr/>
        </p:nvSpPr>
        <p:spPr>
          <a:xfrm>
            <a:off x="5496847" y="6213415"/>
            <a:ext cx="67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9A94D2-ECE2-BA4F-8A60-56F2AE5D4EC6}"/>
              </a:ext>
            </a:extLst>
          </p:cNvPr>
          <p:cNvSpPr txBox="1"/>
          <p:nvPr/>
        </p:nvSpPr>
        <p:spPr>
          <a:xfrm>
            <a:off x="4345669" y="4797384"/>
            <a:ext cx="75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C67D3A-89A9-DE48-A015-3ABFAFE02101}"/>
              </a:ext>
            </a:extLst>
          </p:cNvPr>
          <p:cNvSpPr txBox="1"/>
          <p:nvPr/>
        </p:nvSpPr>
        <p:spPr>
          <a:xfrm>
            <a:off x="4358026" y="5756380"/>
            <a:ext cx="5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B584F0-255C-0341-88AD-EC3B6C10519A}"/>
              </a:ext>
            </a:extLst>
          </p:cNvPr>
          <p:cNvSpPr txBox="1"/>
          <p:nvPr/>
        </p:nvSpPr>
        <p:spPr>
          <a:xfrm>
            <a:off x="4372695" y="5350521"/>
            <a:ext cx="79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2A23C4-5F23-2A46-9429-F446037E9B19}"/>
              </a:ext>
            </a:extLst>
          </p:cNvPr>
          <p:cNvSpPr txBox="1"/>
          <p:nvPr/>
        </p:nvSpPr>
        <p:spPr>
          <a:xfrm>
            <a:off x="5434149" y="5975189"/>
            <a:ext cx="74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028FA8D-DC89-6C42-8B29-5193C52F0AF0}"/>
              </a:ext>
            </a:extLst>
          </p:cNvPr>
          <p:cNvSpPr/>
          <p:nvPr/>
        </p:nvSpPr>
        <p:spPr>
          <a:xfrm>
            <a:off x="4197663" y="47975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BAD1B6F-3C55-EF4F-BF07-072C388DEA31}"/>
              </a:ext>
            </a:extLst>
          </p:cNvPr>
          <p:cNvSpPr txBox="1"/>
          <p:nvPr/>
        </p:nvSpPr>
        <p:spPr>
          <a:xfrm>
            <a:off x="3870096" y="5477658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C’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6518358-E508-8E48-ACD9-E78B6FF708FA}"/>
              </a:ext>
            </a:extLst>
          </p:cNvPr>
          <p:cNvCxnSpPr>
            <a:cxnSpLocks/>
          </p:cNvCxnSpPr>
          <p:nvPr/>
        </p:nvCxnSpPr>
        <p:spPr>
          <a:xfrm flipH="1">
            <a:off x="6290417" y="3756682"/>
            <a:ext cx="17344" cy="116162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516A99E-F4BB-0E41-9D9B-24E523A4BDCA}"/>
              </a:ext>
            </a:extLst>
          </p:cNvPr>
          <p:cNvSpPr txBox="1"/>
          <p:nvPr/>
        </p:nvSpPr>
        <p:spPr>
          <a:xfrm rot="5400000">
            <a:off x="5868063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5698346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AE494-A388-5A4C-8BF9-3746139D669E}"/>
              </a:ext>
            </a:extLst>
          </p:cNvPr>
          <p:cNvCxnSpPr>
            <a:cxnSpLocks/>
          </p:cNvCxnSpPr>
          <p:nvPr/>
        </p:nvCxnSpPr>
        <p:spPr>
          <a:xfrm flipV="1">
            <a:off x="6462954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76B80E7-C758-D641-99C6-169214AFE49B}"/>
              </a:ext>
            </a:extLst>
          </p:cNvPr>
          <p:cNvSpPr txBox="1"/>
          <p:nvPr/>
        </p:nvSpPr>
        <p:spPr>
          <a:xfrm>
            <a:off x="5881333" y="5473056"/>
            <a:ext cx="44926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D’</a:t>
            </a:r>
          </a:p>
        </p:txBody>
      </p:sp>
      <p:sp>
        <p:nvSpPr>
          <p:cNvPr id="108" name="Multiply 107">
            <a:extLst>
              <a:ext uri="{FF2B5EF4-FFF2-40B4-BE49-F238E27FC236}">
                <a16:creationId xmlns:a16="http://schemas.microsoft.com/office/drawing/2014/main" id="{A154A302-FE54-214A-A2AF-58CCA25F1DA3}"/>
              </a:ext>
            </a:extLst>
          </p:cNvPr>
          <p:cNvSpPr/>
          <p:nvPr/>
        </p:nvSpPr>
        <p:spPr>
          <a:xfrm>
            <a:off x="4598800" y="311850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99ABCE-4EBA-CC49-B107-5DCAEC4F8447}"/>
              </a:ext>
            </a:extLst>
          </p:cNvPr>
          <p:cNvSpPr txBox="1"/>
          <p:nvPr/>
        </p:nvSpPr>
        <p:spPr>
          <a:xfrm>
            <a:off x="4800489" y="3374045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14D4663-30F0-BD40-859E-3D7CD6B4CC16}"/>
              </a:ext>
            </a:extLst>
          </p:cNvPr>
          <p:cNvSpPr txBox="1"/>
          <p:nvPr/>
        </p:nvSpPr>
        <p:spPr>
          <a:xfrm>
            <a:off x="3604458" y="266109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40453F-1631-FD42-A5D7-7EF5936DC1D4}"/>
              </a:ext>
            </a:extLst>
          </p:cNvPr>
          <p:cNvSpPr txBox="1"/>
          <p:nvPr/>
        </p:nvSpPr>
        <p:spPr>
          <a:xfrm>
            <a:off x="5686341" y="3509808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256800B-CA88-184C-BB52-F6B53B174DDF}"/>
              </a:ext>
            </a:extLst>
          </p:cNvPr>
          <p:cNvSpPr txBox="1"/>
          <p:nvPr/>
        </p:nvSpPr>
        <p:spPr>
          <a:xfrm>
            <a:off x="4937204" y="3813701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1ACF8CC-6834-9841-9955-D90F1869B9F4}"/>
              </a:ext>
            </a:extLst>
          </p:cNvPr>
          <p:cNvSpPr txBox="1"/>
          <p:nvPr/>
        </p:nvSpPr>
        <p:spPr>
          <a:xfrm>
            <a:off x="3629699" y="29627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80128-8284-D541-B154-8FD6FF6E0430}"/>
              </a:ext>
            </a:extLst>
          </p:cNvPr>
          <p:cNvCxnSpPr>
            <a:cxnSpLocks/>
          </p:cNvCxnSpPr>
          <p:nvPr/>
        </p:nvCxnSpPr>
        <p:spPr>
          <a:xfrm flipV="1">
            <a:off x="3381699" y="418303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9B29F01-163D-D944-95CB-9501566424EE}"/>
              </a:ext>
            </a:extLst>
          </p:cNvPr>
          <p:cNvSpPr txBox="1"/>
          <p:nvPr/>
        </p:nvSpPr>
        <p:spPr>
          <a:xfrm>
            <a:off x="5971486" y="329687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E20D340-354F-8C49-AFA6-6F1587A745DE}"/>
              </a:ext>
            </a:extLst>
          </p:cNvPr>
          <p:cNvCxnSpPr>
            <a:cxnSpLocks/>
          </p:cNvCxnSpPr>
          <p:nvPr/>
        </p:nvCxnSpPr>
        <p:spPr>
          <a:xfrm flipH="1">
            <a:off x="3722553" y="3684445"/>
            <a:ext cx="1184892" cy="93428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C45312-D409-B341-8CF8-6DE2A01B6087}"/>
              </a:ext>
            </a:extLst>
          </p:cNvPr>
          <p:cNvCxnSpPr>
            <a:cxnSpLocks/>
          </p:cNvCxnSpPr>
          <p:nvPr/>
        </p:nvCxnSpPr>
        <p:spPr>
          <a:xfrm>
            <a:off x="6502172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508D576-8CC4-084F-96A4-E8DDF1A02446}"/>
              </a:ext>
            </a:extLst>
          </p:cNvPr>
          <p:cNvSpPr txBox="1"/>
          <p:nvPr/>
        </p:nvSpPr>
        <p:spPr>
          <a:xfrm>
            <a:off x="6001878" y="87022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ABDDF3-8962-A84B-8C73-4AF960C371E7}"/>
              </a:ext>
            </a:extLst>
          </p:cNvPr>
          <p:cNvSpPr txBox="1"/>
          <p:nvPr/>
        </p:nvSpPr>
        <p:spPr>
          <a:xfrm>
            <a:off x="3440398" y="870224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F7D8BB9-BF4D-3A41-96CB-0CC4D2F4F242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5832753" y="6675080"/>
            <a:ext cx="120857" cy="889275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186C041-FACE-664E-BC19-E498BD630FAC}"/>
              </a:ext>
            </a:extLst>
          </p:cNvPr>
          <p:cNvCxnSpPr>
            <a:cxnSpLocks/>
            <a:endCxn id="90" idx="2"/>
          </p:cNvCxnSpPr>
          <p:nvPr/>
        </p:nvCxnSpPr>
        <p:spPr>
          <a:xfrm flipH="1" flipV="1">
            <a:off x="4107883" y="5939323"/>
            <a:ext cx="1723416" cy="158093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c 90">
            <a:extLst>
              <a:ext uri="{FF2B5EF4-FFF2-40B4-BE49-F238E27FC236}">
                <a16:creationId xmlns:a16="http://schemas.microsoft.com/office/drawing/2014/main" id="{246C1494-9101-984C-8083-B9CDBC27C0EE}"/>
              </a:ext>
            </a:extLst>
          </p:cNvPr>
          <p:cNvSpPr/>
          <p:nvPr/>
        </p:nvSpPr>
        <p:spPr>
          <a:xfrm rot="17578878" flipH="1">
            <a:off x="5376214" y="1683791"/>
            <a:ext cx="5752622" cy="9982574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1AA791B-C5C9-174E-93F5-666EED78FBE2}"/>
              </a:ext>
            </a:extLst>
          </p:cNvPr>
          <p:cNvCxnSpPr>
            <a:cxnSpLocks/>
          </p:cNvCxnSpPr>
          <p:nvPr/>
        </p:nvCxnSpPr>
        <p:spPr>
          <a:xfrm>
            <a:off x="3868740" y="4659628"/>
            <a:ext cx="151257" cy="900904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B287D34-3D6D-CC4B-B270-1450905D2ADB}"/>
              </a:ext>
            </a:extLst>
          </p:cNvPr>
          <p:cNvCxnSpPr>
            <a:cxnSpLocks/>
          </p:cNvCxnSpPr>
          <p:nvPr/>
        </p:nvCxnSpPr>
        <p:spPr>
          <a:xfrm flipH="1" flipV="1">
            <a:off x="2131087" y="6060163"/>
            <a:ext cx="470011" cy="303048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B73669C-ECEA-D748-809C-BF9DC25B4120}"/>
              </a:ext>
            </a:extLst>
          </p:cNvPr>
          <p:cNvCxnSpPr>
            <a:cxnSpLocks/>
          </p:cNvCxnSpPr>
          <p:nvPr/>
        </p:nvCxnSpPr>
        <p:spPr>
          <a:xfrm>
            <a:off x="1977454" y="3702329"/>
            <a:ext cx="592204" cy="573037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362892C-4A4E-8C45-9D40-ECED924B1483}"/>
              </a:ext>
            </a:extLst>
          </p:cNvPr>
          <p:cNvCxnSpPr>
            <a:cxnSpLocks/>
          </p:cNvCxnSpPr>
          <p:nvPr/>
        </p:nvCxnSpPr>
        <p:spPr>
          <a:xfrm flipV="1">
            <a:off x="6063388" y="6016778"/>
            <a:ext cx="82349" cy="147980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57916E-CF52-9647-BCC7-0CD642EB284F}"/>
              </a:ext>
            </a:extLst>
          </p:cNvPr>
          <p:cNvCxnSpPr>
            <a:cxnSpLocks/>
          </p:cNvCxnSpPr>
          <p:nvPr/>
        </p:nvCxnSpPr>
        <p:spPr>
          <a:xfrm>
            <a:off x="4827502" y="4766490"/>
            <a:ext cx="952512" cy="676199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38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Arc 85">
            <a:extLst>
              <a:ext uri="{FF2B5EF4-FFF2-40B4-BE49-F238E27FC236}">
                <a16:creationId xmlns:a16="http://schemas.microsoft.com/office/drawing/2014/main" id="{A671E209-76EC-AD41-98DA-FCDA5EFE1896}"/>
              </a:ext>
            </a:extLst>
          </p:cNvPr>
          <p:cNvSpPr/>
          <p:nvPr/>
        </p:nvSpPr>
        <p:spPr>
          <a:xfrm flipH="1">
            <a:off x="3635906" y="3839012"/>
            <a:ext cx="2065597" cy="4181316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290112" y="4181073"/>
            <a:ext cx="67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>
            <a:off x="3348618" y="4191053"/>
            <a:ext cx="323221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5EB17DA-087C-D84B-9025-C2C3F57208A4}"/>
              </a:ext>
            </a:extLst>
          </p:cNvPr>
          <p:cNvSpPr txBox="1"/>
          <p:nvPr/>
        </p:nvSpPr>
        <p:spPr>
          <a:xfrm>
            <a:off x="3435909" y="5512073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81617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62980" y="3246701"/>
            <a:ext cx="98682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271173" y="4720582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057150" y="4466447"/>
            <a:ext cx="55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1" y="4661460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02077" y="4576098"/>
            <a:ext cx="6257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0" y="34865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808951" y="3422524"/>
            <a:ext cx="66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0" y="26864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817002" y="4820761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8" y="4333913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162705" y="43180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262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232959" cy="221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3913279" y="5055461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3702346" y="5974073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284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94751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5" y="8041352"/>
            <a:ext cx="57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2890" y="4981472"/>
            <a:ext cx="67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4945" y="8407085"/>
            <a:ext cx="57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304024" y="3340216"/>
            <a:ext cx="55241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824807" y="3429184"/>
            <a:ext cx="65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64636" y="3409226"/>
            <a:ext cx="5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326031" y="2686478"/>
            <a:ext cx="63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2" y="4629175"/>
            <a:ext cx="71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397388" y="7663728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286822" y="8784709"/>
            <a:ext cx="838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188738" y="3710822"/>
            <a:ext cx="8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705757" y="3659825"/>
            <a:ext cx="7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20933" y="3839012"/>
            <a:ext cx="7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89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681884" y="2148327"/>
            <a:ext cx="33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4C747C7-369E-3743-B0DF-15D62DE879D6}"/>
              </a:ext>
            </a:extLst>
          </p:cNvPr>
          <p:cNvSpPr txBox="1"/>
          <p:nvPr/>
        </p:nvSpPr>
        <p:spPr>
          <a:xfrm rot="5400000">
            <a:off x="-347015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BF9807-00E0-D54C-9D61-5B79DD517AB0}"/>
              </a:ext>
            </a:extLst>
          </p:cNvPr>
          <p:cNvSpPr txBox="1"/>
          <p:nvPr/>
        </p:nvSpPr>
        <p:spPr>
          <a:xfrm rot="5400000">
            <a:off x="-516732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DAF652-6193-0D46-A49D-6DEDB47CE36F}"/>
              </a:ext>
            </a:extLst>
          </p:cNvPr>
          <p:cNvCxnSpPr>
            <a:cxnSpLocks/>
          </p:cNvCxnSpPr>
          <p:nvPr/>
        </p:nvCxnSpPr>
        <p:spPr>
          <a:xfrm flipV="1">
            <a:off x="247876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3B60BD-2914-9442-8B7A-3EB23B6932DE}"/>
              </a:ext>
            </a:extLst>
          </p:cNvPr>
          <p:cNvCxnSpPr>
            <a:cxnSpLocks/>
          </p:cNvCxnSpPr>
          <p:nvPr/>
        </p:nvCxnSpPr>
        <p:spPr>
          <a:xfrm>
            <a:off x="287094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E67CCD7-D362-E24E-85F0-249C161D4894}"/>
              </a:ext>
            </a:extLst>
          </p:cNvPr>
          <p:cNvSpPr txBox="1"/>
          <p:nvPr/>
        </p:nvSpPr>
        <p:spPr>
          <a:xfrm>
            <a:off x="6001878" y="87022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C979876-697F-6A4A-89EE-8B0189FAD75E}"/>
              </a:ext>
            </a:extLst>
          </p:cNvPr>
          <p:cNvSpPr txBox="1"/>
          <p:nvPr/>
        </p:nvSpPr>
        <p:spPr>
          <a:xfrm>
            <a:off x="3440398" y="870224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BE97FE7A-3FC0-FE4B-BFD1-E171731C067C}"/>
              </a:ext>
            </a:extLst>
          </p:cNvPr>
          <p:cNvSpPr/>
          <p:nvPr/>
        </p:nvSpPr>
        <p:spPr>
          <a:xfrm rot="1443602">
            <a:off x="2137087" y="3576256"/>
            <a:ext cx="1532939" cy="1002872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134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0835294-1792-074F-B705-A134487224B2}"/>
              </a:ext>
            </a:extLst>
          </p:cNvPr>
          <p:cNvSpPr>
            <a:spLocks noChangeAspect="1"/>
          </p:cNvSpPr>
          <p:nvPr/>
        </p:nvSpPr>
        <p:spPr>
          <a:xfrm>
            <a:off x="199300" y="6218817"/>
            <a:ext cx="3240000" cy="13959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1040" y="533737"/>
            <a:ext cx="3235751" cy="56164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434108" y="44505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427773" y="19600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533145" y="3051967"/>
            <a:ext cx="55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894940" y="5281025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286065" y="3565138"/>
            <a:ext cx="55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82242" y="5243550"/>
            <a:ext cx="62684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934530" y="19521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84570" y="21368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53434" y="28957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994908" y="528641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673229" y="4835250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2031802" y="349054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636813" y="387804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2063131" y="23934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29000" y="2887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031705" y="29971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93035" y="24132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510403" y="1429347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2021575" y="21973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12005" y="2451222"/>
            <a:ext cx="279034" cy="6007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724972" y="25798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</p:cNvCxnSpPr>
          <p:nvPr/>
        </p:nvCxnSpPr>
        <p:spPr>
          <a:xfrm flipH="1">
            <a:off x="1829825" y="3369966"/>
            <a:ext cx="702361" cy="27777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611433" y="2719311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F99B26-B9CC-8B46-8F00-6AC540140243}"/>
              </a:ext>
            </a:extLst>
          </p:cNvPr>
          <p:cNvSpPr>
            <a:spLocks noChangeAspect="1"/>
          </p:cNvSpPr>
          <p:nvPr/>
        </p:nvSpPr>
        <p:spPr>
          <a:xfrm>
            <a:off x="226259" y="7613112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17B3832-3BA3-2247-AB16-BE5A6D7FD698}"/>
              </a:ext>
            </a:extLst>
          </p:cNvPr>
          <p:cNvSpPr>
            <a:spLocks noChangeAspect="1"/>
          </p:cNvSpPr>
          <p:nvPr/>
        </p:nvSpPr>
        <p:spPr>
          <a:xfrm>
            <a:off x="3557969" y="6205597"/>
            <a:ext cx="3240000" cy="1411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581375" y="492795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77E3894E-8501-004E-85C3-EB37089D6768}"/>
              </a:ext>
            </a:extLst>
          </p:cNvPr>
          <p:cNvSpPr/>
          <p:nvPr/>
        </p:nvSpPr>
        <p:spPr>
          <a:xfrm>
            <a:off x="4792777" y="4452447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72CC98-A160-D445-BF83-96B221B842B8}"/>
              </a:ext>
            </a:extLst>
          </p:cNvPr>
          <p:cNvSpPr txBox="1"/>
          <p:nvPr/>
        </p:nvSpPr>
        <p:spPr>
          <a:xfrm>
            <a:off x="3656559" y="3690975"/>
            <a:ext cx="62684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AB1053-28C3-1B48-B40A-51D107038140}"/>
              </a:ext>
            </a:extLst>
          </p:cNvPr>
          <p:cNvSpPr txBox="1"/>
          <p:nvPr/>
        </p:nvSpPr>
        <p:spPr>
          <a:xfrm>
            <a:off x="5255525" y="505507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83C8135C-AC55-5045-9AC5-4372A5A57711}"/>
              </a:ext>
            </a:extLst>
          </p:cNvPr>
          <p:cNvSpPr>
            <a:spLocks noChangeAspect="1"/>
          </p:cNvSpPr>
          <p:nvPr/>
        </p:nvSpPr>
        <p:spPr>
          <a:xfrm>
            <a:off x="3584928" y="7615037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7B8DBC-F08E-ED4B-ACF3-86710CB8DFBC}"/>
              </a:ext>
            </a:extLst>
          </p:cNvPr>
          <p:cNvSpPr txBox="1"/>
          <p:nvPr/>
        </p:nvSpPr>
        <p:spPr>
          <a:xfrm>
            <a:off x="5375272" y="8255267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BB7B16-A209-6E42-A9CF-74AAAA4B6526}"/>
              </a:ext>
            </a:extLst>
          </p:cNvPr>
          <p:cNvSpPr txBox="1"/>
          <p:nvPr/>
        </p:nvSpPr>
        <p:spPr>
          <a:xfrm>
            <a:off x="6223087" y="91259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E1C04A-37D5-5E47-8501-02CCB3F39676}"/>
              </a:ext>
            </a:extLst>
          </p:cNvPr>
          <p:cNvSpPr txBox="1"/>
          <p:nvPr/>
        </p:nvSpPr>
        <p:spPr>
          <a:xfrm>
            <a:off x="4424609" y="7870681"/>
            <a:ext cx="5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O3 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946B6E-50F5-FA4F-93FF-F190C1CEC5C8}"/>
              </a:ext>
            </a:extLst>
          </p:cNvPr>
          <p:cNvSpPr txBox="1"/>
          <p:nvPr/>
        </p:nvSpPr>
        <p:spPr>
          <a:xfrm>
            <a:off x="4008109" y="8377434"/>
            <a:ext cx="55058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7D3F58-F873-4049-B618-0BD472FDD5BB}"/>
              </a:ext>
            </a:extLst>
          </p:cNvPr>
          <p:cNvSpPr txBox="1"/>
          <p:nvPr/>
        </p:nvSpPr>
        <p:spPr>
          <a:xfrm>
            <a:off x="6230081" y="6803133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EE052-B86D-2642-AE61-200EDA072FBE}"/>
              </a:ext>
            </a:extLst>
          </p:cNvPr>
          <p:cNvSpPr txBox="1"/>
          <p:nvPr/>
        </p:nvSpPr>
        <p:spPr>
          <a:xfrm>
            <a:off x="4116549" y="670080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5CC0390-00F3-654A-90E4-9BE854982425}"/>
              </a:ext>
            </a:extLst>
          </p:cNvPr>
          <p:cNvSpPr txBox="1"/>
          <p:nvPr/>
        </p:nvSpPr>
        <p:spPr>
          <a:xfrm>
            <a:off x="3575749" y="7591856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975802-6DF4-6D48-9E81-E6D2342D199C}"/>
              </a:ext>
            </a:extLst>
          </p:cNvPr>
          <p:cNvSpPr txBox="1"/>
          <p:nvPr/>
        </p:nvSpPr>
        <p:spPr>
          <a:xfrm>
            <a:off x="4906571" y="8181210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A94074-04D6-A148-8E14-FF7DCAC583A0}"/>
              </a:ext>
            </a:extLst>
          </p:cNvPr>
          <p:cNvSpPr txBox="1"/>
          <p:nvPr/>
        </p:nvSpPr>
        <p:spPr>
          <a:xfrm>
            <a:off x="4795522" y="7543384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8EA44B-05C0-6D42-A5A7-0B7204029393}"/>
              </a:ext>
            </a:extLst>
          </p:cNvPr>
          <p:cNvSpPr txBox="1"/>
          <p:nvPr/>
        </p:nvSpPr>
        <p:spPr>
          <a:xfrm>
            <a:off x="3961640" y="756952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1D27F4-01FF-ED41-8C9A-12B569FFAB8B}"/>
              </a:ext>
            </a:extLst>
          </p:cNvPr>
          <p:cNvSpPr txBox="1"/>
          <p:nvPr/>
        </p:nvSpPr>
        <p:spPr>
          <a:xfrm>
            <a:off x="6221616" y="703906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81E7D-F05A-6440-8D2A-2F52AEFDF41B}"/>
              </a:ext>
            </a:extLst>
          </p:cNvPr>
          <p:cNvSpPr txBox="1"/>
          <p:nvPr/>
        </p:nvSpPr>
        <p:spPr>
          <a:xfrm>
            <a:off x="6090434" y="757626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18BFEE-320E-B944-A2A5-558FEA6097A3}"/>
              </a:ext>
            </a:extLst>
          </p:cNvPr>
          <p:cNvSpPr txBox="1"/>
          <p:nvPr/>
        </p:nvSpPr>
        <p:spPr>
          <a:xfrm>
            <a:off x="5436096" y="764789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5E45B88-3207-D543-B598-49899B9020AC}"/>
              </a:ext>
            </a:extLst>
          </p:cNvPr>
          <p:cNvCxnSpPr>
            <a:cxnSpLocks/>
            <a:stCxn id="161" idx="1"/>
            <a:endCxn id="162" idx="3"/>
          </p:cNvCxnSpPr>
          <p:nvPr/>
        </p:nvCxnSpPr>
        <p:spPr>
          <a:xfrm flipH="1" flipV="1">
            <a:off x="4708614" y="6931635"/>
            <a:ext cx="1521467" cy="10233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BDF7E02-FFE0-1345-BB76-0C777948C684}"/>
              </a:ext>
            </a:extLst>
          </p:cNvPr>
          <p:cNvSpPr txBox="1"/>
          <p:nvPr/>
        </p:nvSpPr>
        <p:spPr>
          <a:xfrm rot="5400000">
            <a:off x="-232369" y="1122896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-67892" y="101146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54112" y="1824329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1E3A0F-2558-C443-AFD2-45B1B54816AE}"/>
              </a:ext>
            </a:extLst>
          </p:cNvPr>
          <p:cNvCxnSpPr>
            <a:cxnSpLocks/>
          </p:cNvCxnSpPr>
          <p:nvPr/>
        </p:nvCxnSpPr>
        <p:spPr>
          <a:xfrm>
            <a:off x="401740" y="179041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Multiply 205">
            <a:extLst>
              <a:ext uri="{FF2B5EF4-FFF2-40B4-BE49-F238E27FC236}">
                <a16:creationId xmlns:a16="http://schemas.microsoft.com/office/drawing/2014/main" id="{C403C452-3C13-7A49-8C0B-D95F48802F86}"/>
              </a:ext>
            </a:extLst>
          </p:cNvPr>
          <p:cNvSpPr/>
          <p:nvPr/>
        </p:nvSpPr>
        <p:spPr>
          <a:xfrm>
            <a:off x="4809582" y="19735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CB7EC42-2A99-4447-9DF9-0E6BEDD33A1C}"/>
              </a:ext>
            </a:extLst>
          </p:cNvPr>
          <p:cNvSpPr txBox="1"/>
          <p:nvPr/>
        </p:nvSpPr>
        <p:spPr>
          <a:xfrm>
            <a:off x="5929591" y="3081606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7CA6AD-C302-8F42-9633-D5C3DD3621B5}"/>
              </a:ext>
            </a:extLst>
          </p:cNvPr>
          <p:cNvSpPr txBox="1"/>
          <p:nvPr/>
        </p:nvSpPr>
        <p:spPr>
          <a:xfrm>
            <a:off x="6316339" y="5277758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13E0E54-4821-7744-9F82-47B4CDC3E09E}"/>
              </a:ext>
            </a:extLst>
          </p:cNvPr>
          <p:cNvSpPr txBox="1"/>
          <p:nvPr/>
        </p:nvSpPr>
        <p:spPr>
          <a:xfrm>
            <a:off x="4769472" y="3590196"/>
            <a:ext cx="55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CB36CFC-B359-C04E-8A83-C1E7AA71EFF2}"/>
              </a:ext>
            </a:extLst>
          </p:cNvPr>
          <p:cNvSpPr txBox="1"/>
          <p:nvPr/>
        </p:nvSpPr>
        <p:spPr>
          <a:xfrm>
            <a:off x="6316339" y="19656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8907259-901F-9F4E-9A2C-B608F63221FF}"/>
              </a:ext>
            </a:extLst>
          </p:cNvPr>
          <p:cNvSpPr txBox="1"/>
          <p:nvPr/>
        </p:nvSpPr>
        <p:spPr>
          <a:xfrm>
            <a:off x="4966379" y="21503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45110-174B-F544-AF81-40AA32804EA8}"/>
              </a:ext>
            </a:extLst>
          </p:cNvPr>
          <p:cNvSpPr txBox="1"/>
          <p:nvPr/>
        </p:nvSpPr>
        <p:spPr>
          <a:xfrm>
            <a:off x="3720085" y="2496349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CFEE318-B7BB-7D4B-A96A-BE9FB8EC5DF1}"/>
              </a:ext>
            </a:extLst>
          </p:cNvPr>
          <p:cNvSpPr txBox="1"/>
          <p:nvPr/>
        </p:nvSpPr>
        <p:spPr>
          <a:xfrm>
            <a:off x="6093164" y="278234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DDA707F-724F-2542-B5CD-0ED9DE57B2AF}"/>
              </a:ext>
            </a:extLst>
          </p:cNvPr>
          <p:cNvSpPr txBox="1"/>
          <p:nvPr/>
        </p:nvSpPr>
        <p:spPr>
          <a:xfrm>
            <a:off x="4494624" y="3367153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E37EA-70A3-F146-8F95-D82C26F48203}"/>
              </a:ext>
            </a:extLst>
          </p:cNvPr>
          <p:cNvSpPr txBox="1"/>
          <p:nvPr/>
        </p:nvSpPr>
        <p:spPr>
          <a:xfrm>
            <a:off x="3710054" y="330539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CE336A3-CF25-FE46-8C3D-92BA3E583DA4}"/>
              </a:ext>
            </a:extLst>
          </p:cNvPr>
          <p:cNvSpPr txBox="1"/>
          <p:nvPr/>
        </p:nvSpPr>
        <p:spPr>
          <a:xfrm>
            <a:off x="5457679" y="2309087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D8A5453-1CC8-CA4D-9B95-B32DC6DC3947}"/>
              </a:ext>
            </a:extLst>
          </p:cNvPr>
          <p:cNvSpPr txBox="1"/>
          <p:nvPr/>
        </p:nvSpPr>
        <p:spPr>
          <a:xfrm>
            <a:off x="5195818" y="273824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8C34C11-A187-FA44-805E-B9BDF15C09EA}"/>
              </a:ext>
            </a:extLst>
          </p:cNvPr>
          <p:cNvSpPr txBox="1"/>
          <p:nvPr/>
        </p:nvSpPr>
        <p:spPr>
          <a:xfrm>
            <a:off x="4507127" y="2955167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222E6D8-50C8-594A-A931-2989D0FFEF5B}"/>
              </a:ext>
            </a:extLst>
          </p:cNvPr>
          <p:cNvSpPr/>
          <p:nvPr/>
        </p:nvSpPr>
        <p:spPr>
          <a:xfrm>
            <a:off x="4874844" y="24267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791391" y="2653136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74EB271-38DB-744F-B94A-FD02D6A5BC83}"/>
              </a:ext>
            </a:extLst>
          </p:cNvPr>
          <p:cNvCxnSpPr>
            <a:cxnSpLocks/>
          </p:cNvCxnSpPr>
          <p:nvPr/>
        </p:nvCxnSpPr>
        <p:spPr>
          <a:xfrm>
            <a:off x="716555" y="3229112"/>
            <a:ext cx="541752" cy="40712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72D5824-D60F-2042-B766-A7200F542501}"/>
              </a:ext>
            </a:extLst>
          </p:cNvPr>
          <p:cNvSpPr txBox="1"/>
          <p:nvPr/>
        </p:nvSpPr>
        <p:spPr>
          <a:xfrm>
            <a:off x="6177264" y="8688556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75" name="Arc 174">
            <a:extLst>
              <a:ext uri="{FF2B5EF4-FFF2-40B4-BE49-F238E27FC236}">
                <a16:creationId xmlns:a16="http://schemas.microsoft.com/office/drawing/2014/main" id="{2BBAB6F2-6E93-2046-8452-664BA4C4F45C}"/>
              </a:ext>
            </a:extLst>
          </p:cNvPr>
          <p:cNvSpPr/>
          <p:nvPr/>
        </p:nvSpPr>
        <p:spPr>
          <a:xfrm rot="7590791">
            <a:off x="5505416" y="6770449"/>
            <a:ext cx="1541878" cy="6541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558768E8-FCA0-D74F-BF58-EE5CF8FA0627}"/>
              </a:ext>
            </a:extLst>
          </p:cNvPr>
          <p:cNvSpPr/>
          <p:nvPr/>
        </p:nvSpPr>
        <p:spPr>
          <a:xfrm rot="6396875">
            <a:off x="3848926" y="1381715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82DF733-E017-1147-9D9C-30969AD05E1C}"/>
              </a:ext>
            </a:extLst>
          </p:cNvPr>
          <p:cNvCxnSpPr>
            <a:cxnSpLocks/>
          </p:cNvCxnSpPr>
          <p:nvPr/>
        </p:nvCxnSpPr>
        <p:spPr>
          <a:xfrm flipV="1">
            <a:off x="5451681" y="2236650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7DAA917-BF57-C34B-9DB7-1676C89B42E6}"/>
              </a:ext>
            </a:extLst>
          </p:cNvPr>
          <p:cNvCxnSpPr>
            <a:cxnSpLocks/>
          </p:cNvCxnSpPr>
          <p:nvPr/>
        </p:nvCxnSpPr>
        <p:spPr>
          <a:xfrm flipH="1">
            <a:off x="4196235" y="2563295"/>
            <a:ext cx="663803" cy="18118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9E9348A-40FA-3E45-882C-AE64CAC64713}"/>
              </a:ext>
            </a:extLst>
          </p:cNvPr>
          <p:cNvCxnSpPr>
            <a:cxnSpLocks/>
          </p:cNvCxnSpPr>
          <p:nvPr/>
        </p:nvCxnSpPr>
        <p:spPr>
          <a:xfrm flipH="1" flipV="1">
            <a:off x="6218539" y="2289338"/>
            <a:ext cx="11183" cy="565807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12D6025-88E6-BC47-843E-D404EE28BB00}"/>
              </a:ext>
            </a:extLst>
          </p:cNvPr>
          <p:cNvCxnSpPr>
            <a:cxnSpLocks/>
            <a:stCxn id="217" idx="0"/>
          </p:cNvCxnSpPr>
          <p:nvPr/>
        </p:nvCxnSpPr>
        <p:spPr>
          <a:xfrm flipV="1">
            <a:off x="4155460" y="2762598"/>
            <a:ext cx="282058" cy="542793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5AD0A3D-5773-8E43-AA81-B2A78F8AAC64}"/>
              </a:ext>
            </a:extLst>
          </p:cNvPr>
          <p:cNvSpPr txBox="1"/>
          <p:nvPr/>
        </p:nvSpPr>
        <p:spPr>
          <a:xfrm>
            <a:off x="2321442" y="8237792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CE8D94-D9C3-C44C-A438-9C6C563C12C2}"/>
              </a:ext>
            </a:extLst>
          </p:cNvPr>
          <p:cNvSpPr txBox="1"/>
          <p:nvPr/>
        </p:nvSpPr>
        <p:spPr>
          <a:xfrm>
            <a:off x="2847175" y="9178928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3C70058-6893-CB45-939C-F0CFCA09AC96}"/>
              </a:ext>
            </a:extLst>
          </p:cNvPr>
          <p:cNvSpPr txBox="1"/>
          <p:nvPr/>
        </p:nvSpPr>
        <p:spPr>
          <a:xfrm>
            <a:off x="1059703" y="7870682"/>
            <a:ext cx="5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O3 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BA50AE1-E6FB-B94F-AF57-D0D815744B9E}"/>
              </a:ext>
            </a:extLst>
          </p:cNvPr>
          <p:cNvSpPr txBox="1"/>
          <p:nvPr/>
        </p:nvSpPr>
        <p:spPr>
          <a:xfrm>
            <a:off x="315173" y="9062320"/>
            <a:ext cx="55058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0C5E6D-8207-9C43-B06A-0904E28479D9}"/>
              </a:ext>
            </a:extLst>
          </p:cNvPr>
          <p:cNvSpPr txBox="1"/>
          <p:nvPr/>
        </p:nvSpPr>
        <p:spPr>
          <a:xfrm>
            <a:off x="2868457" y="678463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34FA6ED-080F-8649-85E1-37DF36125AEA}"/>
              </a:ext>
            </a:extLst>
          </p:cNvPr>
          <p:cNvSpPr txBox="1"/>
          <p:nvPr/>
        </p:nvSpPr>
        <p:spPr>
          <a:xfrm>
            <a:off x="815900" y="6667051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694D9F7-E141-A048-9CB3-9B5FBCD7B416}"/>
              </a:ext>
            </a:extLst>
          </p:cNvPr>
          <p:cNvSpPr txBox="1"/>
          <p:nvPr/>
        </p:nvSpPr>
        <p:spPr>
          <a:xfrm>
            <a:off x="214125" y="7573355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0777BAF-288C-E148-8E19-9E61FF959376}"/>
              </a:ext>
            </a:extLst>
          </p:cNvPr>
          <p:cNvSpPr txBox="1"/>
          <p:nvPr/>
        </p:nvSpPr>
        <p:spPr>
          <a:xfrm>
            <a:off x="885045" y="8825620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D17A261-D8F5-014C-8E0C-71FD33CF58C2}"/>
              </a:ext>
            </a:extLst>
          </p:cNvPr>
          <p:cNvSpPr txBox="1"/>
          <p:nvPr/>
        </p:nvSpPr>
        <p:spPr>
          <a:xfrm>
            <a:off x="1749832" y="823095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C3B50A0-0DE5-2F4A-AC4F-6E88C95A6DAD}"/>
              </a:ext>
            </a:extLst>
          </p:cNvPr>
          <p:cNvSpPr txBox="1"/>
          <p:nvPr/>
        </p:nvSpPr>
        <p:spPr>
          <a:xfrm>
            <a:off x="1206685" y="758445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AA0ECC9-0090-C840-9057-F4922C1EA3C0}"/>
              </a:ext>
            </a:extLst>
          </p:cNvPr>
          <p:cNvSpPr txBox="1"/>
          <p:nvPr/>
        </p:nvSpPr>
        <p:spPr>
          <a:xfrm>
            <a:off x="2868098" y="7013214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438FDAF-3234-704F-9DFF-CE70697B0B15}"/>
              </a:ext>
            </a:extLst>
          </p:cNvPr>
          <p:cNvSpPr txBox="1"/>
          <p:nvPr/>
        </p:nvSpPr>
        <p:spPr>
          <a:xfrm>
            <a:off x="2728810" y="7557764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DAB933B-3423-5645-95BE-D8AB68D1D341}"/>
              </a:ext>
            </a:extLst>
          </p:cNvPr>
          <p:cNvSpPr txBox="1"/>
          <p:nvPr/>
        </p:nvSpPr>
        <p:spPr>
          <a:xfrm>
            <a:off x="2074472" y="762939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F7F97F1-746A-4044-AC3D-C410021E7A5F}"/>
              </a:ext>
            </a:extLst>
          </p:cNvPr>
          <p:cNvCxnSpPr>
            <a:cxnSpLocks/>
            <a:stCxn id="118" idx="1"/>
            <a:endCxn id="119" idx="3"/>
          </p:cNvCxnSpPr>
          <p:nvPr/>
        </p:nvCxnSpPr>
        <p:spPr>
          <a:xfrm flipH="1" flipV="1">
            <a:off x="1407965" y="6897884"/>
            <a:ext cx="1460492" cy="11758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333A0201-0BB9-B145-8B82-27F4046E244D}"/>
              </a:ext>
            </a:extLst>
          </p:cNvPr>
          <p:cNvSpPr txBox="1"/>
          <p:nvPr/>
        </p:nvSpPr>
        <p:spPr>
          <a:xfrm>
            <a:off x="2815640" y="8884375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36" name="Arc 135">
            <a:extLst>
              <a:ext uri="{FF2B5EF4-FFF2-40B4-BE49-F238E27FC236}">
                <a16:creationId xmlns:a16="http://schemas.microsoft.com/office/drawing/2014/main" id="{EC59DF4A-3537-A245-B18C-C1AAE919A0C0}"/>
              </a:ext>
            </a:extLst>
          </p:cNvPr>
          <p:cNvSpPr/>
          <p:nvPr/>
        </p:nvSpPr>
        <p:spPr>
          <a:xfrm rot="7590791">
            <a:off x="2157121" y="6765078"/>
            <a:ext cx="1541878" cy="6541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B81A8A3-04D4-C24F-A358-195AB3CD07C3}"/>
              </a:ext>
            </a:extLst>
          </p:cNvPr>
          <p:cNvSpPr/>
          <p:nvPr/>
        </p:nvSpPr>
        <p:spPr>
          <a:xfrm>
            <a:off x="6021698" y="7050337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22AA2BA-8EEA-5646-B3CA-B7A33F40DAE9}"/>
              </a:ext>
            </a:extLst>
          </p:cNvPr>
          <p:cNvSpPr/>
          <p:nvPr/>
        </p:nvSpPr>
        <p:spPr>
          <a:xfrm>
            <a:off x="2683790" y="7024550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4AB024B-9C5D-0347-96B2-A0A05243876D}"/>
              </a:ext>
            </a:extLst>
          </p:cNvPr>
          <p:cNvCxnSpPr>
            <a:cxnSpLocks/>
          </p:cNvCxnSpPr>
          <p:nvPr/>
        </p:nvCxnSpPr>
        <p:spPr>
          <a:xfrm flipH="1">
            <a:off x="544765" y="7044121"/>
            <a:ext cx="423602" cy="5896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74119AE-5C5A-A444-9A75-5ACD763D8763}"/>
              </a:ext>
            </a:extLst>
          </p:cNvPr>
          <p:cNvCxnSpPr>
            <a:cxnSpLocks/>
          </p:cNvCxnSpPr>
          <p:nvPr/>
        </p:nvCxnSpPr>
        <p:spPr>
          <a:xfrm flipH="1">
            <a:off x="2640598" y="7384959"/>
            <a:ext cx="152038" cy="100581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71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0F308854-D882-AA47-B06A-286D80B9C0B0}"/>
              </a:ext>
            </a:extLst>
          </p:cNvPr>
          <p:cNvSpPr txBox="1"/>
          <p:nvPr/>
        </p:nvSpPr>
        <p:spPr>
          <a:xfrm>
            <a:off x="6164551" y="5259971"/>
            <a:ext cx="439931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D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3B1B77B-1FA4-8743-A1B9-F09A0F731519}"/>
              </a:ext>
            </a:extLst>
          </p:cNvPr>
          <p:cNvSpPr/>
          <p:nvPr/>
        </p:nvSpPr>
        <p:spPr>
          <a:xfrm>
            <a:off x="4100077" y="3655757"/>
            <a:ext cx="2437562" cy="414293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81617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79605" y="3246701"/>
            <a:ext cx="871879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318471" y="4547156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057150" y="4466447"/>
            <a:ext cx="553967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1" y="4547156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32460" y="4547152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0" y="34865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736401" y="3423514"/>
            <a:ext cx="558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0" y="26864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759850" y="4820761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8" y="4333913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419430" y="4318032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38345" y="4728750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262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241428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6218710" y="4853677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6453993" y="5695155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19464994" flipH="1">
            <a:off x="6258529" y="2994286"/>
            <a:ext cx="2394204" cy="979635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284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>
            <a:off x="3348618" y="4191053"/>
            <a:ext cx="323221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94751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5" y="8041352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2890" y="4981472"/>
            <a:ext cx="67404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6056" y="8305295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400106" y="3417412"/>
            <a:ext cx="6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841432" y="3429184"/>
            <a:ext cx="65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64636" y="3409226"/>
            <a:ext cx="5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326031" y="2686478"/>
            <a:ext cx="63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2" y="4629175"/>
            <a:ext cx="71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430638" y="7730228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329518" y="8516256"/>
            <a:ext cx="152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235165" y="3648244"/>
            <a:ext cx="8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705757" y="3659825"/>
            <a:ext cx="7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20933" y="3839012"/>
            <a:ext cx="7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89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681884" y="2148327"/>
            <a:ext cx="33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32D6D0D-1659-4D42-9B92-0D497A91BCF7}"/>
              </a:ext>
            </a:extLst>
          </p:cNvPr>
          <p:cNvSpPr txBox="1"/>
          <p:nvPr/>
        </p:nvSpPr>
        <p:spPr>
          <a:xfrm>
            <a:off x="2618711" y="6828838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424A9C-91F4-E243-B5CB-623BC2C5125F}"/>
              </a:ext>
            </a:extLst>
          </p:cNvPr>
          <p:cNvSpPr txBox="1"/>
          <p:nvPr/>
        </p:nvSpPr>
        <p:spPr>
          <a:xfrm>
            <a:off x="589623" y="6124607"/>
            <a:ext cx="46651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B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359A75-E06D-A345-86F6-713631F378BF}"/>
              </a:ext>
            </a:extLst>
          </p:cNvPr>
          <p:cNvSpPr txBox="1"/>
          <p:nvPr/>
        </p:nvSpPr>
        <p:spPr>
          <a:xfrm>
            <a:off x="662862" y="4237564"/>
            <a:ext cx="48102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C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32A0D0-80BB-C44D-9C53-84D9C07D76A7}"/>
              </a:ext>
            </a:extLst>
          </p:cNvPr>
          <p:cNvSpPr txBox="1"/>
          <p:nvPr/>
        </p:nvSpPr>
        <p:spPr>
          <a:xfrm>
            <a:off x="2566785" y="4367565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D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E90950-1B7B-A34B-8DDE-AB09F26DFEFC}"/>
              </a:ext>
            </a:extLst>
          </p:cNvPr>
          <p:cNvSpPr txBox="1"/>
          <p:nvPr/>
        </p:nvSpPr>
        <p:spPr>
          <a:xfrm>
            <a:off x="6002353" y="8229862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C747C7-369E-3743-B0DF-15D62DE879D6}"/>
              </a:ext>
            </a:extLst>
          </p:cNvPr>
          <p:cNvSpPr txBox="1"/>
          <p:nvPr/>
        </p:nvSpPr>
        <p:spPr>
          <a:xfrm rot="5400000">
            <a:off x="-347015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BF9807-00E0-D54C-9D61-5B79DD517AB0}"/>
              </a:ext>
            </a:extLst>
          </p:cNvPr>
          <p:cNvSpPr txBox="1"/>
          <p:nvPr/>
        </p:nvSpPr>
        <p:spPr>
          <a:xfrm rot="5400000">
            <a:off x="-516732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DAF652-6193-0D46-A49D-6DEDB47CE36F}"/>
              </a:ext>
            </a:extLst>
          </p:cNvPr>
          <p:cNvCxnSpPr>
            <a:cxnSpLocks/>
          </p:cNvCxnSpPr>
          <p:nvPr/>
        </p:nvCxnSpPr>
        <p:spPr>
          <a:xfrm flipV="1">
            <a:off x="247876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3B60BD-2914-9442-8B7A-3EB23B6932DE}"/>
              </a:ext>
            </a:extLst>
          </p:cNvPr>
          <p:cNvCxnSpPr>
            <a:cxnSpLocks/>
          </p:cNvCxnSpPr>
          <p:nvPr/>
        </p:nvCxnSpPr>
        <p:spPr>
          <a:xfrm>
            <a:off x="287094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71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0835294-1792-074F-B705-A134487224B2}"/>
              </a:ext>
            </a:extLst>
          </p:cNvPr>
          <p:cNvSpPr>
            <a:spLocks noChangeAspect="1"/>
          </p:cNvSpPr>
          <p:nvPr/>
        </p:nvSpPr>
        <p:spPr>
          <a:xfrm>
            <a:off x="199300" y="6218817"/>
            <a:ext cx="3240000" cy="13959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89000" y="434115"/>
            <a:ext cx="3240000" cy="56238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434108" y="44505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427773" y="19600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533145" y="305196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894940" y="5281025"/>
            <a:ext cx="55466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374196" y="345198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39378" y="524808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934530" y="19521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84570" y="21368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53434" y="28957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1623842" y="539333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708628" y="339190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1567645" y="373342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4793" y="469481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2063131" y="23934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29000" y="2887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031705" y="29971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93035" y="24132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510403" y="1429347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2021575" y="21973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70178" y="2451222"/>
            <a:ext cx="220860" cy="6007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724972" y="25798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</p:cNvCxnSpPr>
          <p:nvPr/>
        </p:nvCxnSpPr>
        <p:spPr>
          <a:xfrm flipH="1">
            <a:off x="1829825" y="3369966"/>
            <a:ext cx="702361" cy="27777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611433" y="2719311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F99B26-B9CC-8B46-8F00-6AC540140243}"/>
              </a:ext>
            </a:extLst>
          </p:cNvPr>
          <p:cNvSpPr>
            <a:spLocks noChangeAspect="1"/>
          </p:cNvSpPr>
          <p:nvPr/>
        </p:nvSpPr>
        <p:spPr>
          <a:xfrm>
            <a:off x="226259" y="7613112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FE9B18-BFD5-A34F-A4E9-D066D6981C30}"/>
              </a:ext>
            </a:extLst>
          </p:cNvPr>
          <p:cNvSpPr txBox="1"/>
          <p:nvPr/>
        </p:nvSpPr>
        <p:spPr>
          <a:xfrm>
            <a:off x="2202621" y="7648054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81FF5C-4C68-D241-9DC0-786A751A65FE}"/>
              </a:ext>
            </a:extLst>
          </p:cNvPr>
          <p:cNvSpPr txBox="1"/>
          <p:nvPr/>
        </p:nvSpPr>
        <p:spPr>
          <a:xfrm>
            <a:off x="2768972" y="9085667"/>
            <a:ext cx="59206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3AB314-08D1-514F-9D6D-9AEB8CFEBE36}"/>
              </a:ext>
            </a:extLst>
          </p:cNvPr>
          <p:cNvSpPr txBox="1"/>
          <p:nvPr/>
        </p:nvSpPr>
        <p:spPr>
          <a:xfrm>
            <a:off x="882346" y="8018134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011033-D460-E447-A249-71366CAF7964}"/>
              </a:ext>
            </a:extLst>
          </p:cNvPr>
          <p:cNvSpPr txBox="1"/>
          <p:nvPr/>
        </p:nvSpPr>
        <p:spPr>
          <a:xfrm>
            <a:off x="226259" y="915936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D06E8D-8E1E-634B-9906-255F8951E2AC}"/>
              </a:ext>
            </a:extLst>
          </p:cNvPr>
          <p:cNvSpPr txBox="1"/>
          <p:nvPr/>
        </p:nvSpPr>
        <p:spPr>
          <a:xfrm>
            <a:off x="2449977" y="663360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5E3577-1955-B94B-BBF9-9E1CB8A3F8FF}"/>
              </a:ext>
            </a:extLst>
          </p:cNvPr>
          <p:cNvSpPr txBox="1"/>
          <p:nvPr/>
        </p:nvSpPr>
        <p:spPr>
          <a:xfrm>
            <a:off x="226259" y="632470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CF8668-F802-634E-9B3D-9D5B85E92F6F}"/>
              </a:ext>
            </a:extLst>
          </p:cNvPr>
          <p:cNvSpPr txBox="1"/>
          <p:nvPr/>
        </p:nvSpPr>
        <p:spPr>
          <a:xfrm>
            <a:off x="382692" y="709527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D0A9B4-67C5-814E-A1EB-54B82EFB9668}"/>
              </a:ext>
            </a:extLst>
          </p:cNvPr>
          <p:cNvSpPr txBox="1"/>
          <p:nvPr/>
        </p:nvSpPr>
        <p:spPr>
          <a:xfrm>
            <a:off x="981937" y="866432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AD2FC-9524-DA4D-9242-6CF20F4C92D0}"/>
              </a:ext>
            </a:extLst>
          </p:cNvPr>
          <p:cNvSpPr txBox="1"/>
          <p:nvPr/>
        </p:nvSpPr>
        <p:spPr>
          <a:xfrm>
            <a:off x="2565140" y="8574155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6B3D69-B870-F84F-BCC0-FF414E9A29C6}"/>
              </a:ext>
            </a:extLst>
          </p:cNvPr>
          <p:cNvSpPr txBox="1"/>
          <p:nvPr/>
        </p:nvSpPr>
        <p:spPr>
          <a:xfrm>
            <a:off x="1612083" y="757334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ADABA5-BD29-7449-9D1A-4A547F0C40E6}"/>
              </a:ext>
            </a:extLst>
          </p:cNvPr>
          <p:cNvSpPr txBox="1"/>
          <p:nvPr/>
        </p:nvSpPr>
        <p:spPr>
          <a:xfrm>
            <a:off x="361920" y="788434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28A9F0-6053-D340-8C72-B249D1CC26E3}"/>
              </a:ext>
            </a:extLst>
          </p:cNvPr>
          <p:cNvSpPr txBox="1"/>
          <p:nvPr/>
        </p:nvSpPr>
        <p:spPr>
          <a:xfrm>
            <a:off x="510822" y="683070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66E2F6-3686-6245-8F7B-3F092BAB13A8}"/>
              </a:ext>
            </a:extLst>
          </p:cNvPr>
          <p:cNvSpPr txBox="1"/>
          <p:nvPr/>
        </p:nvSpPr>
        <p:spPr>
          <a:xfrm>
            <a:off x="990635" y="714393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5C8EEA-8BD4-A240-960A-ECEAE0BE52E5}"/>
              </a:ext>
            </a:extLst>
          </p:cNvPr>
          <p:cNvSpPr txBox="1"/>
          <p:nvPr/>
        </p:nvSpPr>
        <p:spPr>
          <a:xfrm>
            <a:off x="791391" y="750484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8FCC8BF-BE24-8E47-871E-88D16729111F}"/>
              </a:ext>
            </a:extLst>
          </p:cNvPr>
          <p:cNvSpPr/>
          <p:nvPr/>
        </p:nvSpPr>
        <p:spPr>
          <a:xfrm>
            <a:off x="396602" y="7385493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B7EA411E-57B6-D94F-B8C9-4314EF335A56}"/>
              </a:ext>
            </a:extLst>
          </p:cNvPr>
          <p:cNvSpPr/>
          <p:nvPr/>
        </p:nvSpPr>
        <p:spPr>
          <a:xfrm rot="3306010">
            <a:off x="-516024" y="6685684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A8062A-DDDA-D54C-9C32-CAA5413DB33D}"/>
              </a:ext>
            </a:extLst>
          </p:cNvPr>
          <p:cNvCxnSpPr>
            <a:cxnSpLocks/>
          </p:cNvCxnSpPr>
          <p:nvPr/>
        </p:nvCxnSpPr>
        <p:spPr>
          <a:xfrm flipH="1" flipV="1">
            <a:off x="365126" y="6707078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407FCA-BA70-6640-A6D5-B0A2737284C6}"/>
              </a:ext>
            </a:extLst>
          </p:cNvPr>
          <p:cNvCxnSpPr>
            <a:cxnSpLocks/>
            <a:stCxn id="78" idx="2"/>
            <a:endCxn id="71" idx="1"/>
          </p:cNvCxnSpPr>
          <p:nvPr/>
        </p:nvCxnSpPr>
        <p:spPr>
          <a:xfrm flipV="1">
            <a:off x="902044" y="6864442"/>
            <a:ext cx="1547933" cy="42792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DA34176-E3AB-F845-AF1C-09B7464A2D82}"/>
              </a:ext>
            </a:extLst>
          </p:cNvPr>
          <p:cNvCxnSpPr>
            <a:cxnSpLocks/>
          </p:cNvCxnSpPr>
          <p:nvPr/>
        </p:nvCxnSpPr>
        <p:spPr>
          <a:xfrm>
            <a:off x="6824929" y="-1885263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1C216F-8238-FB4B-B7F6-A88D2CF75A38}"/>
              </a:ext>
            </a:extLst>
          </p:cNvPr>
          <p:cNvSpPr txBox="1"/>
          <p:nvPr/>
        </p:nvSpPr>
        <p:spPr>
          <a:xfrm rot="5400000">
            <a:off x="6119150" y="-1206623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608AB6A-35EF-6641-9ACF-AC94FB57C3C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18324" y="6555537"/>
            <a:ext cx="1621353" cy="14805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17B3832-3BA3-2247-AB16-BE5A6D7FD698}"/>
              </a:ext>
            </a:extLst>
          </p:cNvPr>
          <p:cNvSpPr>
            <a:spLocks noChangeAspect="1"/>
          </p:cNvSpPr>
          <p:nvPr/>
        </p:nvSpPr>
        <p:spPr>
          <a:xfrm>
            <a:off x="3557969" y="6205597"/>
            <a:ext cx="3240000" cy="1411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580889" y="449194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77E3894E-8501-004E-85C3-EB37089D6768}"/>
              </a:ext>
            </a:extLst>
          </p:cNvPr>
          <p:cNvSpPr/>
          <p:nvPr/>
        </p:nvSpPr>
        <p:spPr>
          <a:xfrm>
            <a:off x="4792777" y="4452447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72CC98-A160-D445-BF83-96B221B842B8}"/>
              </a:ext>
            </a:extLst>
          </p:cNvPr>
          <p:cNvSpPr txBox="1"/>
          <p:nvPr/>
        </p:nvSpPr>
        <p:spPr>
          <a:xfrm>
            <a:off x="3498047" y="525001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AB1053-28C3-1B48-B40A-51D107038140}"/>
              </a:ext>
            </a:extLst>
          </p:cNvPr>
          <p:cNvSpPr txBox="1"/>
          <p:nvPr/>
        </p:nvSpPr>
        <p:spPr>
          <a:xfrm>
            <a:off x="4034346" y="5381041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83C8135C-AC55-5045-9AC5-4372A5A57711}"/>
              </a:ext>
            </a:extLst>
          </p:cNvPr>
          <p:cNvSpPr>
            <a:spLocks noChangeAspect="1"/>
          </p:cNvSpPr>
          <p:nvPr/>
        </p:nvSpPr>
        <p:spPr>
          <a:xfrm>
            <a:off x="3584928" y="7615037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7B8DBC-F08E-ED4B-ACF3-86710CB8DFBC}"/>
              </a:ext>
            </a:extLst>
          </p:cNvPr>
          <p:cNvSpPr txBox="1"/>
          <p:nvPr/>
        </p:nvSpPr>
        <p:spPr>
          <a:xfrm>
            <a:off x="5531465" y="7613712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BB7B16-A209-6E42-A9CF-74AAAA4B6526}"/>
              </a:ext>
            </a:extLst>
          </p:cNvPr>
          <p:cNvSpPr txBox="1"/>
          <p:nvPr/>
        </p:nvSpPr>
        <p:spPr>
          <a:xfrm>
            <a:off x="5074112" y="8331963"/>
            <a:ext cx="59206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E1C04A-37D5-5E47-8501-02CCB3F39676}"/>
              </a:ext>
            </a:extLst>
          </p:cNvPr>
          <p:cNvSpPr txBox="1"/>
          <p:nvPr/>
        </p:nvSpPr>
        <p:spPr>
          <a:xfrm>
            <a:off x="4172113" y="7939733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946B6E-50F5-FA4F-93FF-F190C1CEC5C8}"/>
              </a:ext>
            </a:extLst>
          </p:cNvPr>
          <p:cNvSpPr txBox="1"/>
          <p:nvPr/>
        </p:nvSpPr>
        <p:spPr>
          <a:xfrm>
            <a:off x="3584928" y="91612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7D3F58-F873-4049-B618-0BD472FDD5BB}"/>
              </a:ext>
            </a:extLst>
          </p:cNvPr>
          <p:cNvSpPr txBox="1"/>
          <p:nvPr/>
        </p:nvSpPr>
        <p:spPr>
          <a:xfrm>
            <a:off x="6028565" y="663553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EE052-B86D-2642-AE61-200EDA072FBE}"/>
              </a:ext>
            </a:extLst>
          </p:cNvPr>
          <p:cNvSpPr txBox="1"/>
          <p:nvPr/>
        </p:nvSpPr>
        <p:spPr>
          <a:xfrm>
            <a:off x="3584928" y="632662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5CC0390-00F3-654A-90E4-9BE854982425}"/>
              </a:ext>
            </a:extLst>
          </p:cNvPr>
          <p:cNvSpPr txBox="1"/>
          <p:nvPr/>
        </p:nvSpPr>
        <p:spPr>
          <a:xfrm>
            <a:off x="3741361" y="709719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975802-6DF4-6D48-9E81-E6D2342D199C}"/>
              </a:ext>
            </a:extLst>
          </p:cNvPr>
          <p:cNvSpPr txBox="1"/>
          <p:nvPr/>
        </p:nvSpPr>
        <p:spPr>
          <a:xfrm>
            <a:off x="4296335" y="8665381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F728D12-AD42-1B42-A775-59C208B86872}"/>
              </a:ext>
            </a:extLst>
          </p:cNvPr>
          <p:cNvSpPr txBox="1"/>
          <p:nvPr/>
        </p:nvSpPr>
        <p:spPr>
          <a:xfrm>
            <a:off x="5932744" y="751672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A94074-04D6-A148-8E14-FF7DCAC583A0}"/>
              </a:ext>
            </a:extLst>
          </p:cNvPr>
          <p:cNvSpPr txBox="1"/>
          <p:nvPr/>
        </p:nvSpPr>
        <p:spPr>
          <a:xfrm>
            <a:off x="4959444" y="766130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8EA44B-05C0-6D42-A5A7-0B7204029393}"/>
              </a:ext>
            </a:extLst>
          </p:cNvPr>
          <p:cNvSpPr txBox="1"/>
          <p:nvPr/>
        </p:nvSpPr>
        <p:spPr>
          <a:xfrm>
            <a:off x="3674466" y="7827213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1D27F4-01FF-ED41-8C9A-12B569FFAB8B}"/>
              </a:ext>
            </a:extLst>
          </p:cNvPr>
          <p:cNvSpPr txBox="1"/>
          <p:nvPr/>
        </p:nvSpPr>
        <p:spPr>
          <a:xfrm>
            <a:off x="3869491" y="683262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81E7D-F05A-6440-8D2A-2F52AEFDF41B}"/>
              </a:ext>
            </a:extLst>
          </p:cNvPr>
          <p:cNvSpPr txBox="1"/>
          <p:nvPr/>
        </p:nvSpPr>
        <p:spPr>
          <a:xfrm>
            <a:off x="4349304" y="714585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18BFEE-320E-B944-A2A5-558FEA6097A3}"/>
              </a:ext>
            </a:extLst>
          </p:cNvPr>
          <p:cNvSpPr txBox="1"/>
          <p:nvPr/>
        </p:nvSpPr>
        <p:spPr>
          <a:xfrm>
            <a:off x="4150060" y="750676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C34373EF-078B-E34B-856C-1B60AD7F0511}"/>
              </a:ext>
            </a:extLst>
          </p:cNvPr>
          <p:cNvSpPr/>
          <p:nvPr/>
        </p:nvSpPr>
        <p:spPr>
          <a:xfrm>
            <a:off x="3755271" y="7387418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72" name="Arc 171">
            <a:extLst>
              <a:ext uri="{FF2B5EF4-FFF2-40B4-BE49-F238E27FC236}">
                <a16:creationId xmlns:a16="http://schemas.microsoft.com/office/drawing/2014/main" id="{B5107421-47E1-6E4D-967C-8B06A48A22F6}"/>
              </a:ext>
            </a:extLst>
          </p:cNvPr>
          <p:cNvSpPr/>
          <p:nvPr/>
        </p:nvSpPr>
        <p:spPr>
          <a:xfrm rot="3306010">
            <a:off x="2842645" y="6687609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5E45B88-3207-D543-B598-49899B9020AC}"/>
              </a:ext>
            </a:extLst>
          </p:cNvPr>
          <p:cNvCxnSpPr>
            <a:cxnSpLocks/>
          </p:cNvCxnSpPr>
          <p:nvPr/>
        </p:nvCxnSpPr>
        <p:spPr>
          <a:xfrm flipH="1" flipV="1">
            <a:off x="3747022" y="6697556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B90FAC4-60E2-D649-B5C4-8D475162FA58}"/>
              </a:ext>
            </a:extLst>
          </p:cNvPr>
          <p:cNvCxnSpPr>
            <a:cxnSpLocks/>
          </p:cNvCxnSpPr>
          <p:nvPr/>
        </p:nvCxnSpPr>
        <p:spPr>
          <a:xfrm>
            <a:off x="10183598" y="-1883338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07B42D3-5617-7747-A683-42DC983B6586}"/>
              </a:ext>
            </a:extLst>
          </p:cNvPr>
          <p:cNvSpPr txBox="1"/>
          <p:nvPr/>
        </p:nvSpPr>
        <p:spPr>
          <a:xfrm rot="5400000">
            <a:off x="9477819" y="-1204698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BDF7E02-FFE0-1345-BB76-0C777948C684}"/>
              </a:ext>
            </a:extLst>
          </p:cNvPr>
          <p:cNvSpPr txBox="1"/>
          <p:nvPr/>
        </p:nvSpPr>
        <p:spPr>
          <a:xfrm rot="5400000">
            <a:off x="-232369" y="1122896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-67892" y="101146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54112" y="1824329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1E3A0F-2558-C443-AFD2-45B1B54816AE}"/>
              </a:ext>
            </a:extLst>
          </p:cNvPr>
          <p:cNvCxnSpPr>
            <a:cxnSpLocks/>
          </p:cNvCxnSpPr>
          <p:nvPr/>
        </p:nvCxnSpPr>
        <p:spPr>
          <a:xfrm>
            <a:off x="401740" y="179041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6086E62-2BC1-3443-A602-F88FD7231F0F}"/>
              </a:ext>
            </a:extLst>
          </p:cNvPr>
          <p:cNvSpPr txBox="1"/>
          <p:nvPr/>
        </p:nvSpPr>
        <p:spPr>
          <a:xfrm rot="5400000">
            <a:off x="2284682" y="6758384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870064D-DC21-F44B-91AA-21D3FA66767A}"/>
              </a:ext>
            </a:extLst>
          </p:cNvPr>
          <p:cNvCxnSpPr>
            <a:cxnSpLocks/>
          </p:cNvCxnSpPr>
          <p:nvPr/>
        </p:nvCxnSpPr>
        <p:spPr>
          <a:xfrm flipV="1">
            <a:off x="3271563" y="6353693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Multiply 204">
            <a:extLst>
              <a:ext uri="{FF2B5EF4-FFF2-40B4-BE49-F238E27FC236}">
                <a16:creationId xmlns:a16="http://schemas.microsoft.com/office/drawing/2014/main" id="{64C1BEFD-F931-E241-B7F4-69D90D74AF5A}"/>
              </a:ext>
            </a:extLst>
          </p:cNvPr>
          <p:cNvSpPr/>
          <p:nvPr/>
        </p:nvSpPr>
        <p:spPr>
          <a:xfrm>
            <a:off x="4815917" y="44640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6" name="Multiply 205">
            <a:extLst>
              <a:ext uri="{FF2B5EF4-FFF2-40B4-BE49-F238E27FC236}">
                <a16:creationId xmlns:a16="http://schemas.microsoft.com/office/drawing/2014/main" id="{C403C452-3C13-7A49-8C0B-D95F48802F86}"/>
              </a:ext>
            </a:extLst>
          </p:cNvPr>
          <p:cNvSpPr/>
          <p:nvPr/>
        </p:nvSpPr>
        <p:spPr>
          <a:xfrm>
            <a:off x="4809582" y="19735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CB7EC42-2A99-4447-9DF9-0E6BEDD33A1C}"/>
              </a:ext>
            </a:extLst>
          </p:cNvPr>
          <p:cNvSpPr txBox="1"/>
          <p:nvPr/>
        </p:nvSpPr>
        <p:spPr>
          <a:xfrm>
            <a:off x="5914954" y="306546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7CA6AD-C302-8F42-9633-D5C3DD3621B5}"/>
              </a:ext>
            </a:extLst>
          </p:cNvPr>
          <p:cNvSpPr txBox="1"/>
          <p:nvPr/>
        </p:nvSpPr>
        <p:spPr>
          <a:xfrm>
            <a:off x="5483804" y="3812895"/>
            <a:ext cx="55466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13E0E54-4821-7744-9F82-47B4CDC3E09E}"/>
              </a:ext>
            </a:extLst>
          </p:cNvPr>
          <p:cNvSpPr txBox="1"/>
          <p:nvPr/>
        </p:nvSpPr>
        <p:spPr>
          <a:xfrm>
            <a:off x="4734317" y="371962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CB36CFC-B359-C04E-8A83-C1E7AA71EFF2}"/>
              </a:ext>
            </a:extLst>
          </p:cNvPr>
          <p:cNvSpPr txBox="1"/>
          <p:nvPr/>
        </p:nvSpPr>
        <p:spPr>
          <a:xfrm>
            <a:off x="6316339" y="19656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8907259-901F-9F4E-9A2C-B608F63221FF}"/>
              </a:ext>
            </a:extLst>
          </p:cNvPr>
          <p:cNvSpPr txBox="1"/>
          <p:nvPr/>
        </p:nvSpPr>
        <p:spPr>
          <a:xfrm>
            <a:off x="4966379" y="21503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45110-174B-F544-AF81-40AA32804EA8}"/>
              </a:ext>
            </a:extLst>
          </p:cNvPr>
          <p:cNvSpPr txBox="1"/>
          <p:nvPr/>
        </p:nvSpPr>
        <p:spPr>
          <a:xfrm>
            <a:off x="3635243" y="257353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CFEE318-B7BB-7D4B-A96A-BE9FB8EC5DF1}"/>
              </a:ext>
            </a:extLst>
          </p:cNvPr>
          <p:cNvSpPr txBox="1"/>
          <p:nvPr/>
        </p:nvSpPr>
        <p:spPr>
          <a:xfrm>
            <a:off x="6276581" y="279676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DDA707F-724F-2542-B5CD-0ED9DE57B2AF}"/>
              </a:ext>
            </a:extLst>
          </p:cNvPr>
          <p:cNvSpPr txBox="1"/>
          <p:nvPr/>
        </p:nvSpPr>
        <p:spPr>
          <a:xfrm>
            <a:off x="5137754" y="341485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E37EA-70A3-F146-8F95-D82C26F48203}"/>
              </a:ext>
            </a:extLst>
          </p:cNvPr>
          <p:cNvSpPr txBox="1"/>
          <p:nvPr/>
        </p:nvSpPr>
        <p:spPr>
          <a:xfrm>
            <a:off x="4076796" y="380781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CE336A3-CF25-FE46-8C3D-92BA3E583DA4}"/>
              </a:ext>
            </a:extLst>
          </p:cNvPr>
          <p:cNvSpPr txBox="1"/>
          <p:nvPr/>
        </p:nvSpPr>
        <p:spPr>
          <a:xfrm>
            <a:off x="5444940" y="24069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D8A5453-1CC8-CA4D-9B95-B32DC6DC3947}"/>
              </a:ext>
            </a:extLst>
          </p:cNvPr>
          <p:cNvSpPr txBox="1"/>
          <p:nvPr/>
        </p:nvSpPr>
        <p:spPr>
          <a:xfrm>
            <a:off x="5010809" y="29009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8C34C11-A187-FA44-805E-B9BDF15C09EA}"/>
              </a:ext>
            </a:extLst>
          </p:cNvPr>
          <p:cNvSpPr txBox="1"/>
          <p:nvPr/>
        </p:nvSpPr>
        <p:spPr>
          <a:xfrm>
            <a:off x="4309339" y="30106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222E6D8-50C8-594A-A931-2989D0FFEF5B}"/>
              </a:ext>
            </a:extLst>
          </p:cNvPr>
          <p:cNvSpPr/>
          <p:nvPr/>
        </p:nvSpPr>
        <p:spPr>
          <a:xfrm>
            <a:off x="4874844" y="24267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5E74169-151E-E846-9F70-0328D0EFF313}"/>
              </a:ext>
            </a:extLst>
          </p:cNvPr>
          <p:cNvCxnSpPr>
            <a:cxnSpLocks/>
          </p:cNvCxnSpPr>
          <p:nvPr/>
        </p:nvCxnSpPr>
        <p:spPr>
          <a:xfrm flipV="1">
            <a:off x="5403384" y="22108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Arc 230">
            <a:extLst>
              <a:ext uri="{FF2B5EF4-FFF2-40B4-BE49-F238E27FC236}">
                <a16:creationId xmlns:a16="http://schemas.microsoft.com/office/drawing/2014/main" id="{7D85BD7D-F28B-2149-92A0-F7F8FCD36951}"/>
              </a:ext>
            </a:extLst>
          </p:cNvPr>
          <p:cNvSpPr/>
          <p:nvPr/>
        </p:nvSpPr>
        <p:spPr>
          <a:xfrm rot="6396875">
            <a:off x="3949719" y="1489703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791391" y="2653136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74EB271-38DB-744F-B94A-FD02D6A5BC8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99442" y="3306970"/>
            <a:ext cx="574754" cy="3758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20903055">
            <a:off x="1470364" y="2501434"/>
            <a:ext cx="1565275" cy="6164869"/>
          </a:xfrm>
          <a:prstGeom prst="arc">
            <a:avLst>
              <a:gd name="adj1" fmla="val 16196303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7D87C05-6802-3D41-9AC3-B7E98DBD8F26}"/>
              </a:ext>
            </a:extLst>
          </p:cNvPr>
          <p:cNvCxnSpPr>
            <a:cxnSpLocks/>
          </p:cNvCxnSpPr>
          <p:nvPr/>
        </p:nvCxnSpPr>
        <p:spPr>
          <a:xfrm flipH="1">
            <a:off x="4159366" y="2598068"/>
            <a:ext cx="680770" cy="20182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4C6CBA8-58F5-C94B-9BCE-8C57DB0DE2E4}"/>
              </a:ext>
            </a:extLst>
          </p:cNvPr>
          <p:cNvCxnSpPr>
            <a:cxnSpLocks/>
          </p:cNvCxnSpPr>
          <p:nvPr/>
        </p:nvCxnSpPr>
        <p:spPr>
          <a:xfrm flipH="1">
            <a:off x="4923034" y="2733587"/>
            <a:ext cx="70764" cy="107723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4601411-82DD-BB42-AA16-8DCB477B7E58}"/>
              </a:ext>
            </a:extLst>
          </p:cNvPr>
          <p:cNvCxnSpPr>
            <a:cxnSpLocks/>
          </p:cNvCxnSpPr>
          <p:nvPr/>
        </p:nvCxnSpPr>
        <p:spPr>
          <a:xfrm>
            <a:off x="1877372" y="27322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366282F-E0A9-7844-8761-C2476CB900AD}"/>
              </a:ext>
            </a:extLst>
          </p:cNvPr>
          <p:cNvCxnSpPr>
            <a:cxnSpLocks/>
          </p:cNvCxnSpPr>
          <p:nvPr/>
        </p:nvCxnSpPr>
        <p:spPr>
          <a:xfrm>
            <a:off x="5188778" y="2593076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A2900153-3B44-2B4F-B19E-795FE4FA3B10}"/>
              </a:ext>
            </a:extLst>
          </p:cNvPr>
          <p:cNvCxnSpPr>
            <a:cxnSpLocks/>
          </p:cNvCxnSpPr>
          <p:nvPr/>
        </p:nvCxnSpPr>
        <p:spPr>
          <a:xfrm>
            <a:off x="2590392" y="7063314"/>
            <a:ext cx="409" cy="69348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5F54EB1-B362-F649-8B76-B05B5BDE6879}"/>
              </a:ext>
            </a:extLst>
          </p:cNvPr>
          <p:cNvCxnSpPr>
            <a:cxnSpLocks/>
            <a:endCxn id="161" idx="1"/>
          </p:cNvCxnSpPr>
          <p:nvPr/>
        </p:nvCxnSpPr>
        <p:spPr>
          <a:xfrm flipV="1">
            <a:off x="4224930" y="6866367"/>
            <a:ext cx="1803635" cy="47398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C3F710DB-8EA6-D14E-9575-8C36336A7717}"/>
              </a:ext>
            </a:extLst>
          </p:cNvPr>
          <p:cNvCxnSpPr>
            <a:cxnSpLocks/>
          </p:cNvCxnSpPr>
          <p:nvPr/>
        </p:nvCxnSpPr>
        <p:spPr>
          <a:xfrm>
            <a:off x="4141210" y="6603524"/>
            <a:ext cx="1838265" cy="14582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AB0CD9C7-7600-2344-8B90-DE71BDFA105D}"/>
              </a:ext>
            </a:extLst>
          </p:cNvPr>
          <p:cNvCxnSpPr>
            <a:cxnSpLocks/>
          </p:cNvCxnSpPr>
          <p:nvPr/>
        </p:nvCxnSpPr>
        <p:spPr>
          <a:xfrm flipH="1" flipV="1">
            <a:off x="5323813" y="6685655"/>
            <a:ext cx="800090" cy="882288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6928AEFD-CB6D-5F45-8F7B-B32C89190797}"/>
              </a:ext>
            </a:extLst>
          </p:cNvPr>
          <p:cNvCxnSpPr>
            <a:cxnSpLocks/>
          </p:cNvCxnSpPr>
          <p:nvPr/>
        </p:nvCxnSpPr>
        <p:spPr>
          <a:xfrm flipH="1" flipV="1">
            <a:off x="5970618" y="2280055"/>
            <a:ext cx="513294" cy="625106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40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59477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5722133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302146" y="312652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25718" y="4909989"/>
            <a:ext cx="56796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571439" y="5299258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60793" y="4541424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58433" y="4326127"/>
            <a:ext cx="77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487793" y="336602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307804" y="266911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106969" y="538187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072484" y="476590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1017987" y="452857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010996" y="4292175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437813" y="3533870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815931" y="3809620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29276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446200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78698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74832" y="330489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CC503D-A2C8-174C-9ED5-2864A80A645A}"/>
              </a:ext>
            </a:extLst>
          </p:cNvPr>
          <p:cNvCxnSpPr>
            <a:cxnSpLocks/>
          </p:cNvCxnSpPr>
          <p:nvPr/>
        </p:nvCxnSpPr>
        <p:spPr>
          <a:xfrm flipV="1">
            <a:off x="3395954" y="539099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0B4B13-EFDE-FC4E-BA8C-7C498896DAB0}"/>
              </a:ext>
            </a:extLst>
          </p:cNvPr>
          <p:cNvCxnSpPr>
            <a:cxnSpLocks/>
          </p:cNvCxnSpPr>
          <p:nvPr/>
        </p:nvCxnSpPr>
        <p:spPr>
          <a:xfrm>
            <a:off x="3399732" y="7527107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2C7F311-B228-7B41-BF71-A3981E031741}"/>
              </a:ext>
            </a:extLst>
          </p:cNvPr>
          <p:cNvSpPr>
            <a:spLocks noChangeAspect="1"/>
          </p:cNvSpPr>
          <p:nvPr/>
        </p:nvSpPr>
        <p:spPr>
          <a:xfrm>
            <a:off x="3287445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CCEF8AF-CBE8-3645-BBDB-BA1111B52A1A}"/>
              </a:ext>
            </a:extLst>
          </p:cNvPr>
          <p:cNvSpPr>
            <a:spLocks noChangeAspect="1"/>
          </p:cNvSpPr>
          <p:nvPr/>
        </p:nvSpPr>
        <p:spPr>
          <a:xfrm>
            <a:off x="3388168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FD3DB70-70C9-E441-B794-54A4258EEF9E}"/>
              </a:ext>
            </a:extLst>
          </p:cNvPr>
          <p:cNvSpPr>
            <a:spLocks noChangeAspect="1"/>
          </p:cNvSpPr>
          <p:nvPr/>
        </p:nvSpPr>
        <p:spPr>
          <a:xfrm>
            <a:off x="3390324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0" name="Multiply 69">
            <a:extLst>
              <a:ext uri="{FF2B5EF4-FFF2-40B4-BE49-F238E27FC236}">
                <a16:creationId xmlns:a16="http://schemas.microsoft.com/office/drawing/2014/main" id="{7900FD3F-BBE5-3D4C-9D1F-DC8DBD2EC038}"/>
              </a:ext>
            </a:extLst>
          </p:cNvPr>
          <p:cNvSpPr/>
          <p:nvPr/>
        </p:nvSpPr>
        <p:spPr>
          <a:xfrm>
            <a:off x="4635432" y="578927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84E9A8-0053-CC40-A9A2-D370E6AB3B20}"/>
              </a:ext>
            </a:extLst>
          </p:cNvPr>
          <p:cNvSpPr txBox="1"/>
          <p:nvPr/>
        </p:nvSpPr>
        <p:spPr>
          <a:xfrm>
            <a:off x="4886540" y="5309695"/>
            <a:ext cx="75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411F95-5313-9D4D-803B-51FB934DBE1C}"/>
              </a:ext>
            </a:extLst>
          </p:cNvPr>
          <p:cNvSpPr txBox="1"/>
          <p:nvPr/>
        </p:nvSpPr>
        <p:spPr>
          <a:xfrm>
            <a:off x="5434154" y="6248909"/>
            <a:ext cx="67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9A94D2-ECE2-BA4F-8A60-56F2AE5D4EC6}"/>
              </a:ext>
            </a:extLst>
          </p:cNvPr>
          <p:cNvSpPr txBox="1"/>
          <p:nvPr/>
        </p:nvSpPr>
        <p:spPr>
          <a:xfrm>
            <a:off x="4345669" y="4797384"/>
            <a:ext cx="75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C67D3A-89A9-DE48-A015-3ABFAFE02101}"/>
              </a:ext>
            </a:extLst>
          </p:cNvPr>
          <p:cNvSpPr txBox="1"/>
          <p:nvPr/>
        </p:nvSpPr>
        <p:spPr>
          <a:xfrm>
            <a:off x="4393738" y="5583856"/>
            <a:ext cx="5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B584F0-255C-0341-88AD-EC3B6C10519A}"/>
              </a:ext>
            </a:extLst>
          </p:cNvPr>
          <p:cNvSpPr txBox="1"/>
          <p:nvPr/>
        </p:nvSpPr>
        <p:spPr>
          <a:xfrm>
            <a:off x="4372695" y="5350521"/>
            <a:ext cx="79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2A23C4-5F23-2A46-9429-F446037E9B19}"/>
              </a:ext>
            </a:extLst>
          </p:cNvPr>
          <p:cNvSpPr txBox="1"/>
          <p:nvPr/>
        </p:nvSpPr>
        <p:spPr>
          <a:xfrm>
            <a:off x="5434149" y="5975189"/>
            <a:ext cx="74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028FA8D-DC89-6C42-8B29-5193C52F0AF0}"/>
              </a:ext>
            </a:extLst>
          </p:cNvPr>
          <p:cNvSpPr/>
          <p:nvPr/>
        </p:nvSpPr>
        <p:spPr>
          <a:xfrm>
            <a:off x="4197663" y="47975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613999-321A-9B48-BD58-303A07AF88A6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4483183" y="6183890"/>
            <a:ext cx="685236" cy="117860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2206D8-C924-E64F-9447-98C49BD9713A}"/>
              </a:ext>
            </a:extLst>
          </p:cNvPr>
          <p:cNvCxnSpPr>
            <a:cxnSpLocks/>
            <a:endCxn id="90" idx="2"/>
          </p:cNvCxnSpPr>
          <p:nvPr/>
        </p:nvCxnSpPr>
        <p:spPr>
          <a:xfrm flipH="1" flipV="1">
            <a:off x="4119458" y="5939323"/>
            <a:ext cx="269782" cy="142317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BAD1B6F-3C55-EF4F-BF07-072C388DEA31}"/>
              </a:ext>
            </a:extLst>
          </p:cNvPr>
          <p:cNvSpPr txBox="1"/>
          <p:nvPr/>
        </p:nvSpPr>
        <p:spPr>
          <a:xfrm>
            <a:off x="3881671" y="5477658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16A99E-F4BB-0E41-9D9B-24E523A4BDCA}"/>
              </a:ext>
            </a:extLst>
          </p:cNvPr>
          <p:cNvSpPr txBox="1"/>
          <p:nvPr/>
        </p:nvSpPr>
        <p:spPr>
          <a:xfrm rot="5400000">
            <a:off x="5868063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5698346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AE494-A388-5A4C-8BF9-3746139D669E}"/>
              </a:ext>
            </a:extLst>
          </p:cNvPr>
          <p:cNvCxnSpPr>
            <a:cxnSpLocks/>
          </p:cNvCxnSpPr>
          <p:nvPr/>
        </p:nvCxnSpPr>
        <p:spPr>
          <a:xfrm flipV="1">
            <a:off x="6462954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76B80E7-C758-D641-99C6-169214AFE49B}"/>
              </a:ext>
            </a:extLst>
          </p:cNvPr>
          <p:cNvSpPr txBox="1"/>
          <p:nvPr/>
        </p:nvSpPr>
        <p:spPr>
          <a:xfrm>
            <a:off x="5881333" y="5473056"/>
            <a:ext cx="44926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8" name="Multiply 107">
            <a:extLst>
              <a:ext uri="{FF2B5EF4-FFF2-40B4-BE49-F238E27FC236}">
                <a16:creationId xmlns:a16="http://schemas.microsoft.com/office/drawing/2014/main" id="{A154A302-FE54-214A-A2AF-58CCA25F1DA3}"/>
              </a:ext>
            </a:extLst>
          </p:cNvPr>
          <p:cNvSpPr/>
          <p:nvPr/>
        </p:nvSpPr>
        <p:spPr>
          <a:xfrm>
            <a:off x="4598800" y="311850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99ABCE-4EBA-CC49-B107-5DCAEC4F8447}"/>
              </a:ext>
            </a:extLst>
          </p:cNvPr>
          <p:cNvSpPr txBox="1"/>
          <p:nvPr/>
        </p:nvSpPr>
        <p:spPr>
          <a:xfrm>
            <a:off x="3583954" y="403354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14D4663-30F0-BD40-859E-3D7CD6B4CC16}"/>
              </a:ext>
            </a:extLst>
          </p:cNvPr>
          <p:cNvSpPr txBox="1"/>
          <p:nvPr/>
        </p:nvSpPr>
        <p:spPr>
          <a:xfrm>
            <a:off x="5015954" y="3911314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40453F-1631-FD42-A5D7-7EF5936DC1D4}"/>
              </a:ext>
            </a:extLst>
          </p:cNvPr>
          <p:cNvSpPr txBox="1"/>
          <p:nvPr/>
        </p:nvSpPr>
        <p:spPr>
          <a:xfrm>
            <a:off x="5632725" y="4297039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256800B-CA88-184C-BB52-F6B53B174DDF}"/>
              </a:ext>
            </a:extLst>
          </p:cNvPr>
          <p:cNvSpPr txBox="1"/>
          <p:nvPr/>
        </p:nvSpPr>
        <p:spPr>
          <a:xfrm>
            <a:off x="3809475" y="3813222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1ACF8CC-6834-9841-9955-D90F1869B9F4}"/>
              </a:ext>
            </a:extLst>
          </p:cNvPr>
          <p:cNvSpPr txBox="1"/>
          <p:nvPr/>
        </p:nvSpPr>
        <p:spPr>
          <a:xfrm>
            <a:off x="4518350" y="3876391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B29F01-163D-D944-95CB-9501566424EE}"/>
              </a:ext>
            </a:extLst>
          </p:cNvPr>
          <p:cNvSpPr txBox="1"/>
          <p:nvPr/>
        </p:nvSpPr>
        <p:spPr>
          <a:xfrm>
            <a:off x="5917870" y="4084103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C45312-D409-B341-8CF8-6DE2A01B6087}"/>
              </a:ext>
            </a:extLst>
          </p:cNvPr>
          <p:cNvCxnSpPr>
            <a:cxnSpLocks/>
          </p:cNvCxnSpPr>
          <p:nvPr/>
        </p:nvCxnSpPr>
        <p:spPr>
          <a:xfrm>
            <a:off x="6502172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508D576-8CC4-084F-96A4-E8DDF1A02446}"/>
              </a:ext>
            </a:extLst>
          </p:cNvPr>
          <p:cNvSpPr txBox="1"/>
          <p:nvPr/>
        </p:nvSpPr>
        <p:spPr>
          <a:xfrm>
            <a:off x="6001878" y="87022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ABDDF3-8962-A84B-8C73-4AF960C371E7}"/>
              </a:ext>
            </a:extLst>
          </p:cNvPr>
          <p:cNvSpPr txBox="1"/>
          <p:nvPr/>
        </p:nvSpPr>
        <p:spPr>
          <a:xfrm>
            <a:off x="3440398" y="870224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4515188-BE4E-7D4D-85FC-00A69331C26F}"/>
              </a:ext>
            </a:extLst>
          </p:cNvPr>
          <p:cNvCxnSpPr>
            <a:cxnSpLocks/>
          </p:cNvCxnSpPr>
          <p:nvPr/>
        </p:nvCxnSpPr>
        <p:spPr>
          <a:xfrm>
            <a:off x="1611297" y="3859634"/>
            <a:ext cx="1220833" cy="1245448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A6D3E53-2131-F945-B283-F42B9284BAD2}"/>
              </a:ext>
            </a:extLst>
          </p:cNvPr>
          <p:cNvSpPr txBox="1"/>
          <p:nvPr/>
        </p:nvSpPr>
        <p:spPr>
          <a:xfrm>
            <a:off x="2861649" y="5078862"/>
            <a:ext cx="44926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68B2EA-16B0-474F-819E-09189629585B}"/>
              </a:ext>
            </a:extLst>
          </p:cNvPr>
          <p:cNvSpPr txBox="1"/>
          <p:nvPr/>
        </p:nvSpPr>
        <p:spPr>
          <a:xfrm>
            <a:off x="4304307" y="4434471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CAAF8C-8AE0-2B44-BB7C-1BD699F4C588}"/>
              </a:ext>
            </a:extLst>
          </p:cNvPr>
          <p:cNvSpPr txBox="1"/>
          <p:nvPr/>
        </p:nvSpPr>
        <p:spPr>
          <a:xfrm>
            <a:off x="4884436" y="5722225"/>
            <a:ext cx="56796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</p:spTree>
    <p:extLst>
      <p:ext uri="{BB962C8B-B14F-4D97-AF65-F5344CB8AC3E}">
        <p14:creationId xmlns:p14="http://schemas.microsoft.com/office/powerpoint/2010/main" val="320137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0F308854-D882-AA47-B06A-286D80B9C0B0}"/>
              </a:ext>
            </a:extLst>
          </p:cNvPr>
          <p:cNvSpPr txBox="1"/>
          <p:nvPr/>
        </p:nvSpPr>
        <p:spPr>
          <a:xfrm>
            <a:off x="5437665" y="5433448"/>
            <a:ext cx="439931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D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3B1B77B-1FA4-8743-A1B9-F09A0F731519}"/>
              </a:ext>
            </a:extLst>
          </p:cNvPr>
          <p:cNvSpPr/>
          <p:nvPr/>
        </p:nvSpPr>
        <p:spPr>
          <a:xfrm>
            <a:off x="4804829" y="3708366"/>
            <a:ext cx="986825" cy="4090324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81617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62980" y="3246701"/>
            <a:ext cx="98682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271173" y="4720582"/>
            <a:ext cx="6257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057150" y="4466447"/>
            <a:ext cx="55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1" y="4547156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32460" y="4547152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0" y="34865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808951" y="3422524"/>
            <a:ext cx="66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0" y="26864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817002" y="4820761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8" y="4333913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419430" y="4318032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38345" y="4728750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262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232959" cy="221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5385018" y="5169760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5589931" y="5981517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20152401" flipH="1">
            <a:off x="5391516" y="3407121"/>
            <a:ext cx="2394204" cy="979635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284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>
            <a:off x="3348618" y="4191053"/>
            <a:ext cx="323221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94751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5" y="8041352"/>
            <a:ext cx="57055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2890" y="4981472"/>
            <a:ext cx="67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6056" y="8405045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400106" y="3417412"/>
            <a:ext cx="6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824807" y="3429184"/>
            <a:ext cx="65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64636" y="3409226"/>
            <a:ext cx="5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326031" y="2686478"/>
            <a:ext cx="63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2" y="4629175"/>
            <a:ext cx="71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397388" y="7663728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329518" y="8699133"/>
            <a:ext cx="152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201915" y="3648244"/>
            <a:ext cx="8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705757" y="3659825"/>
            <a:ext cx="7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20933" y="3839012"/>
            <a:ext cx="7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89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681884" y="2148327"/>
            <a:ext cx="33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1E90950-1B7B-A34B-8DDE-AB09F26DFEFC}"/>
              </a:ext>
            </a:extLst>
          </p:cNvPr>
          <p:cNvSpPr txBox="1"/>
          <p:nvPr/>
        </p:nvSpPr>
        <p:spPr>
          <a:xfrm>
            <a:off x="5339095" y="8279499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C747C7-369E-3743-B0DF-15D62DE879D6}"/>
              </a:ext>
            </a:extLst>
          </p:cNvPr>
          <p:cNvSpPr txBox="1"/>
          <p:nvPr/>
        </p:nvSpPr>
        <p:spPr>
          <a:xfrm rot="5400000">
            <a:off x="-347015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BF9807-00E0-D54C-9D61-5B79DD517AB0}"/>
              </a:ext>
            </a:extLst>
          </p:cNvPr>
          <p:cNvSpPr txBox="1"/>
          <p:nvPr/>
        </p:nvSpPr>
        <p:spPr>
          <a:xfrm rot="5400000">
            <a:off x="-516732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DAF652-6193-0D46-A49D-6DEDB47CE36F}"/>
              </a:ext>
            </a:extLst>
          </p:cNvPr>
          <p:cNvCxnSpPr>
            <a:cxnSpLocks/>
          </p:cNvCxnSpPr>
          <p:nvPr/>
        </p:nvCxnSpPr>
        <p:spPr>
          <a:xfrm flipV="1">
            <a:off x="247876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3B60BD-2914-9442-8B7A-3EB23B6932DE}"/>
              </a:ext>
            </a:extLst>
          </p:cNvPr>
          <p:cNvCxnSpPr>
            <a:cxnSpLocks/>
          </p:cNvCxnSpPr>
          <p:nvPr/>
        </p:nvCxnSpPr>
        <p:spPr>
          <a:xfrm>
            <a:off x="287094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24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0835294-1792-074F-B705-A134487224B2}"/>
              </a:ext>
            </a:extLst>
          </p:cNvPr>
          <p:cNvSpPr>
            <a:spLocks noChangeAspect="1"/>
          </p:cNvSpPr>
          <p:nvPr/>
        </p:nvSpPr>
        <p:spPr>
          <a:xfrm>
            <a:off x="199300" y="6218817"/>
            <a:ext cx="3240000" cy="13959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89000" y="434115"/>
            <a:ext cx="3240000" cy="56238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434108" y="44505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427773" y="19600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533145" y="3051967"/>
            <a:ext cx="55772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894940" y="5281025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374196" y="345198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39378" y="524808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934530" y="19521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84570" y="21368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53434" y="28957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980077" y="537318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791289" y="393566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1945250" y="3461693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281604" y="417593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2063131" y="23934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29000" y="2887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031705" y="29971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93035" y="24132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510403" y="1429347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2021575" y="21973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12005" y="2451222"/>
            <a:ext cx="279034" cy="6007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724972" y="25798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</p:cNvCxnSpPr>
          <p:nvPr/>
        </p:nvCxnSpPr>
        <p:spPr>
          <a:xfrm flipH="1">
            <a:off x="1829825" y="3369966"/>
            <a:ext cx="702361" cy="27777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611433" y="2719311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F99B26-B9CC-8B46-8F00-6AC540140243}"/>
              </a:ext>
            </a:extLst>
          </p:cNvPr>
          <p:cNvSpPr>
            <a:spLocks noChangeAspect="1"/>
          </p:cNvSpPr>
          <p:nvPr/>
        </p:nvSpPr>
        <p:spPr>
          <a:xfrm>
            <a:off x="226259" y="7613112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FE9B18-BFD5-A34F-A4E9-D066D6981C30}"/>
              </a:ext>
            </a:extLst>
          </p:cNvPr>
          <p:cNvSpPr txBox="1"/>
          <p:nvPr/>
        </p:nvSpPr>
        <p:spPr>
          <a:xfrm>
            <a:off x="2329046" y="7564994"/>
            <a:ext cx="6563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81FF5C-4C68-D241-9DC0-786A751A65FE}"/>
              </a:ext>
            </a:extLst>
          </p:cNvPr>
          <p:cNvSpPr txBox="1"/>
          <p:nvPr/>
        </p:nvSpPr>
        <p:spPr>
          <a:xfrm>
            <a:off x="2832289" y="9167297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3AB314-08D1-514F-9D6D-9AEB8CFEBE36}"/>
              </a:ext>
            </a:extLst>
          </p:cNvPr>
          <p:cNvSpPr txBox="1"/>
          <p:nvPr/>
        </p:nvSpPr>
        <p:spPr>
          <a:xfrm>
            <a:off x="947227" y="7871206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011033-D460-E447-A249-71366CAF7964}"/>
              </a:ext>
            </a:extLst>
          </p:cNvPr>
          <p:cNvSpPr txBox="1"/>
          <p:nvPr/>
        </p:nvSpPr>
        <p:spPr>
          <a:xfrm>
            <a:off x="226259" y="915936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D06E8D-8E1E-634B-9906-255F8951E2AC}"/>
              </a:ext>
            </a:extLst>
          </p:cNvPr>
          <p:cNvSpPr txBox="1"/>
          <p:nvPr/>
        </p:nvSpPr>
        <p:spPr>
          <a:xfrm>
            <a:off x="2449977" y="663360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5E3577-1955-B94B-BBF9-9E1CB8A3F8FF}"/>
              </a:ext>
            </a:extLst>
          </p:cNvPr>
          <p:cNvSpPr txBox="1"/>
          <p:nvPr/>
        </p:nvSpPr>
        <p:spPr>
          <a:xfrm>
            <a:off x="226259" y="632470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CF8668-F802-634E-9B3D-9D5B85E92F6F}"/>
              </a:ext>
            </a:extLst>
          </p:cNvPr>
          <p:cNvSpPr txBox="1"/>
          <p:nvPr/>
        </p:nvSpPr>
        <p:spPr>
          <a:xfrm>
            <a:off x="403474" y="7053710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D0A9B4-67C5-814E-A1EB-54B82EFB9668}"/>
              </a:ext>
            </a:extLst>
          </p:cNvPr>
          <p:cNvSpPr txBox="1"/>
          <p:nvPr/>
        </p:nvSpPr>
        <p:spPr>
          <a:xfrm>
            <a:off x="482570" y="8843416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AD2FC-9524-DA4D-9242-6CF20F4C92D0}"/>
              </a:ext>
            </a:extLst>
          </p:cNvPr>
          <p:cNvSpPr txBox="1"/>
          <p:nvPr/>
        </p:nvSpPr>
        <p:spPr>
          <a:xfrm>
            <a:off x="2439677" y="876381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6B3D69-B870-F84F-BCC0-FF414E9A29C6}"/>
              </a:ext>
            </a:extLst>
          </p:cNvPr>
          <p:cNvSpPr txBox="1"/>
          <p:nvPr/>
        </p:nvSpPr>
        <p:spPr>
          <a:xfrm>
            <a:off x="1832734" y="790955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ADABA5-BD29-7449-9D1A-4A547F0C40E6}"/>
              </a:ext>
            </a:extLst>
          </p:cNvPr>
          <p:cNvSpPr txBox="1"/>
          <p:nvPr/>
        </p:nvSpPr>
        <p:spPr>
          <a:xfrm>
            <a:off x="361920" y="788434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28A9F0-6053-D340-8C72-B249D1CC26E3}"/>
              </a:ext>
            </a:extLst>
          </p:cNvPr>
          <p:cNvSpPr txBox="1"/>
          <p:nvPr/>
        </p:nvSpPr>
        <p:spPr>
          <a:xfrm>
            <a:off x="490040" y="678913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66E2F6-3686-6245-8F7B-3F092BAB13A8}"/>
              </a:ext>
            </a:extLst>
          </p:cNvPr>
          <p:cNvSpPr txBox="1"/>
          <p:nvPr/>
        </p:nvSpPr>
        <p:spPr>
          <a:xfrm>
            <a:off x="990635" y="714393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5C8EEA-8BD4-A240-960A-ECEAE0BE52E5}"/>
              </a:ext>
            </a:extLst>
          </p:cNvPr>
          <p:cNvSpPr txBox="1"/>
          <p:nvPr/>
        </p:nvSpPr>
        <p:spPr>
          <a:xfrm>
            <a:off x="791391" y="750484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8FCC8BF-BE24-8E47-871E-88D16729111F}"/>
              </a:ext>
            </a:extLst>
          </p:cNvPr>
          <p:cNvSpPr/>
          <p:nvPr/>
        </p:nvSpPr>
        <p:spPr>
          <a:xfrm>
            <a:off x="396602" y="7385493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B7EA411E-57B6-D94F-B8C9-4314EF335A56}"/>
              </a:ext>
            </a:extLst>
          </p:cNvPr>
          <p:cNvSpPr/>
          <p:nvPr/>
        </p:nvSpPr>
        <p:spPr>
          <a:xfrm rot="3306010">
            <a:off x="-516024" y="6685684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A8062A-DDDA-D54C-9C32-CAA5413DB33D}"/>
              </a:ext>
            </a:extLst>
          </p:cNvPr>
          <p:cNvCxnSpPr>
            <a:cxnSpLocks/>
          </p:cNvCxnSpPr>
          <p:nvPr/>
        </p:nvCxnSpPr>
        <p:spPr>
          <a:xfrm flipH="1" flipV="1">
            <a:off x="365126" y="6707078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407FCA-BA70-6640-A6D5-B0A2737284C6}"/>
              </a:ext>
            </a:extLst>
          </p:cNvPr>
          <p:cNvCxnSpPr>
            <a:cxnSpLocks/>
            <a:stCxn id="78" idx="2"/>
            <a:endCxn id="71" idx="1"/>
          </p:cNvCxnSpPr>
          <p:nvPr/>
        </p:nvCxnSpPr>
        <p:spPr>
          <a:xfrm flipV="1">
            <a:off x="881262" y="6864442"/>
            <a:ext cx="1568715" cy="38636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608AB6A-35EF-6641-9ACF-AC94FB57C3C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18324" y="6555537"/>
            <a:ext cx="1621353" cy="14805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17B3832-3BA3-2247-AB16-BE5A6D7FD698}"/>
              </a:ext>
            </a:extLst>
          </p:cNvPr>
          <p:cNvSpPr>
            <a:spLocks noChangeAspect="1"/>
          </p:cNvSpPr>
          <p:nvPr/>
        </p:nvSpPr>
        <p:spPr>
          <a:xfrm>
            <a:off x="3557969" y="6205597"/>
            <a:ext cx="3240000" cy="1411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580889" y="449194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77E3894E-8501-004E-85C3-EB37089D6768}"/>
              </a:ext>
            </a:extLst>
          </p:cNvPr>
          <p:cNvSpPr/>
          <p:nvPr/>
        </p:nvSpPr>
        <p:spPr>
          <a:xfrm>
            <a:off x="4792777" y="4452447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72CC98-A160-D445-BF83-96B221B842B8}"/>
              </a:ext>
            </a:extLst>
          </p:cNvPr>
          <p:cNvSpPr txBox="1"/>
          <p:nvPr/>
        </p:nvSpPr>
        <p:spPr>
          <a:xfrm>
            <a:off x="3498047" y="525001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AB1053-28C3-1B48-B40A-51D107038140}"/>
              </a:ext>
            </a:extLst>
          </p:cNvPr>
          <p:cNvSpPr txBox="1"/>
          <p:nvPr/>
        </p:nvSpPr>
        <p:spPr>
          <a:xfrm>
            <a:off x="5334414" y="5294796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83C8135C-AC55-5045-9AC5-4372A5A57711}"/>
              </a:ext>
            </a:extLst>
          </p:cNvPr>
          <p:cNvSpPr>
            <a:spLocks noChangeAspect="1"/>
          </p:cNvSpPr>
          <p:nvPr/>
        </p:nvSpPr>
        <p:spPr>
          <a:xfrm>
            <a:off x="3584928" y="7615037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7B8DBC-F08E-ED4B-ACF3-86710CB8DFBC}"/>
              </a:ext>
            </a:extLst>
          </p:cNvPr>
          <p:cNvSpPr txBox="1"/>
          <p:nvPr/>
        </p:nvSpPr>
        <p:spPr>
          <a:xfrm>
            <a:off x="4740525" y="7551934"/>
            <a:ext cx="6563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BB7B16-A209-6E42-A9CF-74AAAA4B6526}"/>
              </a:ext>
            </a:extLst>
          </p:cNvPr>
          <p:cNvSpPr txBox="1"/>
          <p:nvPr/>
        </p:nvSpPr>
        <p:spPr>
          <a:xfrm>
            <a:off x="6223087" y="91259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E1C04A-37D5-5E47-8501-02CCB3F39676}"/>
              </a:ext>
            </a:extLst>
          </p:cNvPr>
          <p:cNvSpPr txBox="1"/>
          <p:nvPr/>
        </p:nvSpPr>
        <p:spPr>
          <a:xfrm>
            <a:off x="4172113" y="7939733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946B6E-50F5-FA4F-93FF-F190C1CEC5C8}"/>
              </a:ext>
            </a:extLst>
          </p:cNvPr>
          <p:cNvSpPr txBox="1"/>
          <p:nvPr/>
        </p:nvSpPr>
        <p:spPr>
          <a:xfrm>
            <a:off x="3584928" y="91612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7D3F58-F873-4049-B618-0BD472FDD5BB}"/>
              </a:ext>
            </a:extLst>
          </p:cNvPr>
          <p:cNvSpPr txBox="1"/>
          <p:nvPr/>
        </p:nvSpPr>
        <p:spPr>
          <a:xfrm>
            <a:off x="6069572" y="754890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EE052-B86D-2642-AE61-200EDA072FBE}"/>
              </a:ext>
            </a:extLst>
          </p:cNvPr>
          <p:cNvSpPr txBox="1"/>
          <p:nvPr/>
        </p:nvSpPr>
        <p:spPr>
          <a:xfrm>
            <a:off x="3584928" y="632662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5CC0390-00F3-654A-90E4-9BE854982425}"/>
              </a:ext>
            </a:extLst>
          </p:cNvPr>
          <p:cNvSpPr txBox="1"/>
          <p:nvPr/>
        </p:nvSpPr>
        <p:spPr>
          <a:xfrm>
            <a:off x="3762143" y="7034853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975802-6DF4-6D48-9E81-E6D2342D199C}"/>
              </a:ext>
            </a:extLst>
          </p:cNvPr>
          <p:cNvSpPr txBox="1"/>
          <p:nvPr/>
        </p:nvSpPr>
        <p:spPr>
          <a:xfrm>
            <a:off x="3899201" y="8813437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F728D12-AD42-1B42-A775-59C208B86872}"/>
              </a:ext>
            </a:extLst>
          </p:cNvPr>
          <p:cNvSpPr txBox="1"/>
          <p:nvPr/>
        </p:nvSpPr>
        <p:spPr>
          <a:xfrm>
            <a:off x="5932511" y="8804987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A94074-04D6-A148-8E14-FF7DCAC583A0}"/>
              </a:ext>
            </a:extLst>
          </p:cNvPr>
          <p:cNvSpPr txBox="1"/>
          <p:nvPr/>
        </p:nvSpPr>
        <p:spPr>
          <a:xfrm>
            <a:off x="4666581" y="790966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8EA44B-05C0-6D42-A5A7-0B7204029393}"/>
              </a:ext>
            </a:extLst>
          </p:cNvPr>
          <p:cNvSpPr txBox="1"/>
          <p:nvPr/>
        </p:nvSpPr>
        <p:spPr>
          <a:xfrm>
            <a:off x="3674466" y="7827213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1D27F4-01FF-ED41-8C9A-12B569FFAB8B}"/>
              </a:ext>
            </a:extLst>
          </p:cNvPr>
          <p:cNvSpPr txBox="1"/>
          <p:nvPr/>
        </p:nvSpPr>
        <p:spPr>
          <a:xfrm>
            <a:off x="3869491" y="677028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81E7D-F05A-6440-8D2A-2F52AEFDF41B}"/>
              </a:ext>
            </a:extLst>
          </p:cNvPr>
          <p:cNvSpPr txBox="1"/>
          <p:nvPr/>
        </p:nvSpPr>
        <p:spPr>
          <a:xfrm>
            <a:off x="4349304" y="714585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18BFEE-320E-B944-A2A5-558FEA6097A3}"/>
              </a:ext>
            </a:extLst>
          </p:cNvPr>
          <p:cNvSpPr txBox="1"/>
          <p:nvPr/>
        </p:nvSpPr>
        <p:spPr>
          <a:xfrm>
            <a:off x="4150060" y="750676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C34373EF-078B-E34B-856C-1B60AD7F0511}"/>
              </a:ext>
            </a:extLst>
          </p:cNvPr>
          <p:cNvSpPr/>
          <p:nvPr/>
        </p:nvSpPr>
        <p:spPr>
          <a:xfrm>
            <a:off x="3755271" y="7387418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72" name="Arc 171">
            <a:extLst>
              <a:ext uri="{FF2B5EF4-FFF2-40B4-BE49-F238E27FC236}">
                <a16:creationId xmlns:a16="http://schemas.microsoft.com/office/drawing/2014/main" id="{B5107421-47E1-6E4D-967C-8B06A48A22F6}"/>
              </a:ext>
            </a:extLst>
          </p:cNvPr>
          <p:cNvSpPr/>
          <p:nvPr/>
        </p:nvSpPr>
        <p:spPr>
          <a:xfrm rot="3306010">
            <a:off x="2842645" y="6687609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5E45B88-3207-D543-B598-49899B9020AC}"/>
              </a:ext>
            </a:extLst>
          </p:cNvPr>
          <p:cNvCxnSpPr>
            <a:cxnSpLocks/>
          </p:cNvCxnSpPr>
          <p:nvPr/>
        </p:nvCxnSpPr>
        <p:spPr>
          <a:xfrm flipH="1" flipV="1">
            <a:off x="3747022" y="6697556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BDF7E02-FFE0-1345-BB76-0C777948C684}"/>
              </a:ext>
            </a:extLst>
          </p:cNvPr>
          <p:cNvSpPr txBox="1"/>
          <p:nvPr/>
        </p:nvSpPr>
        <p:spPr>
          <a:xfrm rot="5400000">
            <a:off x="-232369" y="1122896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-67892" y="101146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54112" y="1824329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1E3A0F-2558-C443-AFD2-45B1B54816AE}"/>
              </a:ext>
            </a:extLst>
          </p:cNvPr>
          <p:cNvCxnSpPr>
            <a:cxnSpLocks/>
          </p:cNvCxnSpPr>
          <p:nvPr/>
        </p:nvCxnSpPr>
        <p:spPr>
          <a:xfrm>
            <a:off x="401740" y="179041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6086E62-2BC1-3443-A602-F88FD7231F0F}"/>
              </a:ext>
            </a:extLst>
          </p:cNvPr>
          <p:cNvSpPr txBox="1"/>
          <p:nvPr/>
        </p:nvSpPr>
        <p:spPr>
          <a:xfrm rot="5400000">
            <a:off x="5627252" y="6738549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870064D-DC21-F44B-91AA-21D3FA66767A}"/>
              </a:ext>
            </a:extLst>
          </p:cNvPr>
          <p:cNvCxnSpPr>
            <a:cxnSpLocks/>
          </p:cNvCxnSpPr>
          <p:nvPr/>
        </p:nvCxnSpPr>
        <p:spPr>
          <a:xfrm flipV="1">
            <a:off x="6614133" y="6333858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Multiply 204">
            <a:extLst>
              <a:ext uri="{FF2B5EF4-FFF2-40B4-BE49-F238E27FC236}">
                <a16:creationId xmlns:a16="http://schemas.microsoft.com/office/drawing/2014/main" id="{64C1BEFD-F931-E241-B7F4-69D90D74AF5A}"/>
              </a:ext>
            </a:extLst>
          </p:cNvPr>
          <p:cNvSpPr/>
          <p:nvPr/>
        </p:nvSpPr>
        <p:spPr>
          <a:xfrm>
            <a:off x="4815917" y="44640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6" name="Multiply 205">
            <a:extLst>
              <a:ext uri="{FF2B5EF4-FFF2-40B4-BE49-F238E27FC236}">
                <a16:creationId xmlns:a16="http://schemas.microsoft.com/office/drawing/2014/main" id="{C403C452-3C13-7A49-8C0B-D95F48802F86}"/>
              </a:ext>
            </a:extLst>
          </p:cNvPr>
          <p:cNvSpPr/>
          <p:nvPr/>
        </p:nvSpPr>
        <p:spPr>
          <a:xfrm>
            <a:off x="4809582" y="19735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CB7EC42-2A99-4447-9DF9-0E6BEDD33A1C}"/>
              </a:ext>
            </a:extLst>
          </p:cNvPr>
          <p:cNvSpPr txBox="1"/>
          <p:nvPr/>
        </p:nvSpPr>
        <p:spPr>
          <a:xfrm>
            <a:off x="5315739" y="2666636"/>
            <a:ext cx="67406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7CA6AD-C302-8F42-9633-D5C3DD3621B5}"/>
              </a:ext>
            </a:extLst>
          </p:cNvPr>
          <p:cNvSpPr txBox="1"/>
          <p:nvPr/>
        </p:nvSpPr>
        <p:spPr>
          <a:xfrm>
            <a:off x="6316339" y="5277758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13E0E54-4821-7744-9F82-47B4CDC3E09E}"/>
              </a:ext>
            </a:extLst>
          </p:cNvPr>
          <p:cNvSpPr txBox="1"/>
          <p:nvPr/>
        </p:nvSpPr>
        <p:spPr>
          <a:xfrm>
            <a:off x="4734317" y="371962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CB36CFC-B359-C04E-8A83-C1E7AA71EFF2}"/>
              </a:ext>
            </a:extLst>
          </p:cNvPr>
          <p:cNvSpPr txBox="1"/>
          <p:nvPr/>
        </p:nvSpPr>
        <p:spPr>
          <a:xfrm>
            <a:off x="6316339" y="19656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8907259-901F-9F4E-9A2C-B608F63221FF}"/>
              </a:ext>
            </a:extLst>
          </p:cNvPr>
          <p:cNvSpPr txBox="1"/>
          <p:nvPr/>
        </p:nvSpPr>
        <p:spPr>
          <a:xfrm>
            <a:off x="4966379" y="21503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45110-174B-F544-AF81-40AA32804EA8}"/>
              </a:ext>
            </a:extLst>
          </p:cNvPr>
          <p:cNvSpPr txBox="1"/>
          <p:nvPr/>
        </p:nvSpPr>
        <p:spPr>
          <a:xfrm>
            <a:off x="3635243" y="257353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CFEE318-B7BB-7D4B-A96A-BE9FB8EC5DF1}"/>
              </a:ext>
            </a:extLst>
          </p:cNvPr>
          <p:cNvSpPr txBox="1"/>
          <p:nvPr/>
        </p:nvSpPr>
        <p:spPr>
          <a:xfrm>
            <a:off x="6276581" y="279676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DDA707F-724F-2542-B5CD-0ED9DE57B2AF}"/>
              </a:ext>
            </a:extLst>
          </p:cNvPr>
          <p:cNvSpPr txBox="1"/>
          <p:nvPr/>
        </p:nvSpPr>
        <p:spPr>
          <a:xfrm>
            <a:off x="4287158" y="35406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E37EA-70A3-F146-8F95-D82C26F48203}"/>
              </a:ext>
            </a:extLst>
          </p:cNvPr>
          <p:cNvSpPr txBox="1"/>
          <p:nvPr/>
        </p:nvSpPr>
        <p:spPr>
          <a:xfrm>
            <a:off x="3745957" y="4788347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CE336A3-CF25-FE46-8C3D-92BA3E583DA4}"/>
              </a:ext>
            </a:extLst>
          </p:cNvPr>
          <p:cNvSpPr txBox="1"/>
          <p:nvPr/>
        </p:nvSpPr>
        <p:spPr>
          <a:xfrm>
            <a:off x="5475907" y="232293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D8A5453-1CC8-CA4D-9B95-B32DC6DC3947}"/>
              </a:ext>
            </a:extLst>
          </p:cNvPr>
          <p:cNvSpPr txBox="1"/>
          <p:nvPr/>
        </p:nvSpPr>
        <p:spPr>
          <a:xfrm>
            <a:off x="5060315" y="3008063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8C34C11-A187-FA44-805E-B9BDF15C09EA}"/>
              </a:ext>
            </a:extLst>
          </p:cNvPr>
          <p:cNvSpPr txBox="1"/>
          <p:nvPr/>
        </p:nvSpPr>
        <p:spPr>
          <a:xfrm>
            <a:off x="4309339" y="30106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222E6D8-50C8-594A-A931-2989D0FFEF5B}"/>
              </a:ext>
            </a:extLst>
          </p:cNvPr>
          <p:cNvSpPr/>
          <p:nvPr/>
        </p:nvSpPr>
        <p:spPr>
          <a:xfrm>
            <a:off x="4874844" y="24267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5E74169-151E-E846-9F70-0328D0EFF313}"/>
              </a:ext>
            </a:extLst>
          </p:cNvPr>
          <p:cNvCxnSpPr>
            <a:cxnSpLocks/>
          </p:cNvCxnSpPr>
          <p:nvPr/>
        </p:nvCxnSpPr>
        <p:spPr>
          <a:xfrm flipV="1">
            <a:off x="5403384" y="22108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Arc 230">
            <a:extLst>
              <a:ext uri="{FF2B5EF4-FFF2-40B4-BE49-F238E27FC236}">
                <a16:creationId xmlns:a16="http://schemas.microsoft.com/office/drawing/2014/main" id="{7D85BD7D-F28B-2149-92A0-F7F8FCD36951}"/>
              </a:ext>
            </a:extLst>
          </p:cNvPr>
          <p:cNvSpPr/>
          <p:nvPr/>
        </p:nvSpPr>
        <p:spPr>
          <a:xfrm rot="6396875">
            <a:off x="3949719" y="1489703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791391" y="2653136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74EB271-38DB-744F-B94A-FD02D6A5BC8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99442" y="3306970"/>
            <a:ext cx="574754" cy="3758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7D87C05-6802-3D41-9AC3-B7E98DBD8F26}"/>
              </a:ext>
            </a:extLst>
          </p:cNvPr>
          <p:cNvCxnSpPr>
            <a:cxnSpLocks/>
          </p:cNvCxnSpPr>
          <p:nvPr/>
        </p:nvCxnSpPr>
        <p:spPr>
          <a:xfrm flipH="1">
            <a:off x="4159366" y="2598068"/>
            <a:ext cx="680770" cy="20182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4C6CBA8-58F5-C94B-9BCE-8C57DB0DE2E4}"/>
              </a:ext>
            </a:extLst>
          </p:cNvPr>
          <p:cNvCxnSpPr>
            <a:cxnSpLocks/>
          </p:cNvCxnSpPr>
          <p:nvPr/>
        </p:nvCxnSpPr>
        <p:spPr>
          <a:xfrm flipH="1">
            <a:off x="4923034" y="2733587"/>
            <a:ext cx="70764" cy="107723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366282F-E0A9-7844-8761-C2476CB900AD}"/>
              </a:ext>
            </a:extLst>
          </p:cNvPr>
          <p:cNvCxnSpPr>
            <a:cxnSpLocks/>
          </p:cNvCxnSpPr>
          <p:nvPr/>
        </p:nvCxnSpPr>
        <p:spPr>
          <a:xfrm>
            <a:off x="5188778" y="2593076"/>
            <a:ext cx="192790" cy="21555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C3F710DB-8EA6-D14E-9575-8C36336A7717}"/>
              </a:ext>
            </a:extLst>
          </p:cNvPr>
          <p:cNvCxnSpPr>
            <a:cxnSpLocks/>
          </p:cNvCxnSpPr>
          <p:nvPr/>
        </p:nvCxnSpPr>
        <p:spPr>
          <a:xfrm>
            <a:off x="4141210" y="6603524"/>
            <a:ext cx="1925399" cy="87736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6928AEFD-CB6D-5F45-8F7B-B32C89190797}"/>
              </a:ext>
            </a:extLst>
          </p:cNvPr>
          <p:cNvCxnSpPr>
            <a:cxnSpLocks/>
          </p:cNvCxnSpPr>
          <p:nvPr/>
        </p:nvCxnSpPr>
        <p:spPr>
          <a:xfrm flipH="1" flipV="1">
            <a:off x="5970618" y="2280055"/>
            <a:ext cx="513294" cy="625106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98A631B-D59C-EC48-82A1-EBEEF57436D0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47227" y="7477954"/>
            <a:ext cx="1381819" cy="31787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A9906A2-AF85-394F-B4EF-A823D7DA62AC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746010" y="7095274"/>
            <a:ext cx="528504" cy="71882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3E5048A-5C9D-EA49-9ED0-B6C543358926}"/>
              </a:ext>
            </a:extLst>
          </p:cNvPr>
          <p:cNvCxnSpPr>
            <a:cxnSpLocks/>
          </p:cNvCxnSpPr>
          <p:nvPr/>
        </p:nvCxnSpPr>
        <p:spPr>
          <a:xfrm flipH="1">
            <a:off x="1437420" y="7127421"/>
            <a:ext cx="1182724" cy="95647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47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59477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5722133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302146" y="312652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73016" y="5067646"/>
            <a:ext cx="56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618737" y="5299258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60793" y="4683317"/>
            <a:ext cx="58575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58433" y="4326127"/>
            <a:ext cx="77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487793" y="336602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307804" y="266911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106969" y="538187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072484" y="476590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960835" y="452857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010996" y="4292175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437813" y="3533870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815931" y="3809620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29276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446200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78698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74832" y="330489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CC503D-A2C8-174C-9ED5-2864A80A645A}"/>
              </a:ext>
            </a:extLst>
          </p:cNvPr>
          <p:cNvCxnSpPr>
            <a:cxnSpLocks/>
          </p:cNvCxnSpPr>
          <p:nvPr/>
        </p:nvCxnSpPr>
        <p:spPr>
          <a:xfrm flipV="1">
            <a:off x="3395954" y="539099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0B4B13-EFDE-FC4E-BA8C-7C498896DAB0}"/>
              </a:ext>
            </a:extLst>
          </p:cNvPr>
          <p:cNvCxnSpPr>
            <a:cxnSpLocks/>
          </p:cNvCxnSpPr>
          <p:nvPr/>
        </p:nvCxnSpPr>
        <p:spPr>
          <a:xfrm>
            <a:off x="3399732" y="7627123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2C7F311-B228-7B41-BF71-A3981E031741}"/>
              </a:ext>
            </a:extLst>
          </p:cNvPr>
          <p:cNvSpPr>
            <a:spLocks noChangeAspect="1"/>
          </p:cNvSpPr>
          <p:nvPr/>
        </p:nvSpPr>
        <p:spPr>
          <a:xfrm>
            <a:off x="3287445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CCEF8AF-CBE8-3645-BBDB-BA1111B52A1A}"/>
              </a:ext>
            </a:extLst>
          </p:cNvPr>
          <p:cNvSpPr>
            <a:spLocks noChangeAspect="1"/>
          </p:cNvSpPr>
          <p:nvPr/>
        </p:nvSpPr>
        <p:spPr>
          <a:xfrm>
            <a:off x="3388168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FD3DB70-70C9-E441-B794-54A4258EEF9E}"/>
              </a:ext>
            </a:extLst>
          </p:cNvPr>
          <p:cNvSpPr>
            <a:spLocks noChangeAspect="1"/>
          </p:cNvSpPr>
          <p:nvPr/>
        </p:nvSpPr>
        <p:spPr>
          <a:xfrm>
            <a:off x="3390324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0" name="Multiply 69">
            <a:extLst>
              <a:ext uri="{FF2B5EF4-FFF2-40B4-BE49-F238E27FC236}">
                <a16:creationId xmlns:a16="http://schemas.microsoft.com/office/drawing/2014/main" id="{7900FD3F-BBE5-3D4C-9D1F-DC8DBD2EC038}"/>
              </a:ext>
            </a:extLst>
          </p:cNvPr>
          <p:cNvSpPr/>
          <p:nvPr/>
        </p:nvSpPr>
        <p:spPr>
          <a:xfrm>
            <a:off x="4635432" y="578927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84E9A8-0053-CC40-A9A2-D370E6AB3B20}"/>
              </a:ext>
            </a:extLst>
          </p:cNvPr>
          <p:cNvSpPr txBox="1"/>
          <p:nvPr/>
        </p:nvSpPr>
        <p:spPr>
          <a:xfrm>
            <a:off x="4901665" y="6066901"/>
            <a:ext cx="565862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411F95-5313-9D4D-803B-51FB934DBE1C}"/>
              </a:ext>
            </a:extLst>
          </p:cNvPr>
          <p:cNvSpPr txBox="1"/>
          <p:nvPr/>
        </p:nvSpPr>
        <p:spPr>
          <a:xfrm>
            <a:off x="5366739" y="6663979"/>
            <a:ext cx="67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9A94D2-ECE2-BA4F-8A60-56F2AE5D4EC6}"/>
              </a:ext>
            </a:extLst>
          </p:cNvPr>
          <p:cNvSpPr txBox="1"/>
          <p:nvPr/>
        </p:nvSpPr>
        <p:spPr>
          <a:xfrm>
            <a:off x="4345669" y="4797384"/>
            <a:ext cx="75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C67D3A-89A9-DE48-A015-3ABFAFE02101}"/>
              </a:ext>
            </a:extLst>
          </p:cNvPr>
          <p:cNvSpPr txBox="1"/>
          <p:nvPr/>
        </p:nvSpPr>
        <p:spPr>
          <a:xfrm>
            <a:off x="4429769" y="6546012"/>
            <a:ext cx="5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B584F0-255C-0341-88AD-EC3B6C10519A}"/>
              </a:ext>
            </a:extLst>
          </p:cNvPr>
          <p:cNvSpPr txBox="1"/>
          <p:nvPr/>
        </p:nvSpPr>
        <p:spPr>
          <a:xfrm>
            <a:off x="4301681" y="6005396"/>
            <a:ext cx="79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2A23C4-5F23-2A46-9429-F446037E9B19}"/>
              </a:ext>
            </a:extLst>
          </p:cNvPr>
          <p:cNvSpPr txBox="1"/>
          <p:nvPr/>
        </p:nvSpPr>
        <p:spPr>
          <a:xfrm>
            <a:off x="5406065" y="6446882"/>
            <a:ext cx="74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028FA8D-DC89-6C42-8B29-5193C52F0AF0}"/>
              </a:ext>
            </a:extLst>
          </p:cNvPr>
          <p:cNvSpPr/>
          <p:nvPr/>
        </p:nvSpPr>
        <p:spPr>
          <a:xfrm>
            <a:off x="4197663" y="47975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613999-321A-9B48-BD58-303A07AF88A6}"/>
              </a:ext>
            </a:extLst>
          </p:cNvPr>
          <p:cNvCxnSpPr>
            <a:cxnSpLocks/>
          </p:cNvCxnSpPr>
          <p:nvPr/>
        </p:nvCxnSpPr>
        <p:spPr>
          <a:xfrm flipH="1">
            <a:off x="4593153" y="6810840"/>
            <a:ext cx="378565" cy="54496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2206D8-C924-E64F-9447-98C49BD9713A}"/>
              </a:ext>
            </a:extLst>
          </p:cNvPr>
          <p:cNvCxnSpPr>
            <a:cxnSpLocks/>
          </p:cNvCxnSpPr>
          <p:nvPr/>
        </p:nvCxnSpPr>
        <p:spPr>
          <a:xfrm flipH="1" flipV="1">
            <a:off x="4304307" y="5965227"/>
            <a:ext cx="264957" cy="132951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BAD1B6F-3C55-EF4F-BF07-072C388DEA31}"/>
              </a:ext>
            </a:extLst>
          </p:cNvPr>
          <p:cNvSpPr txBox="1"/>
          <p:nvPr/>
        </p:nvSpPr>
        <p:spPr>
          <a:xfrm>
            <a:off x="3881671" y="5477658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16A99E-F4BB-0E41-9D9B-24E523A4BDCA}"/>
              </a:ext>
            </a:extLst>
          </p:cNvPr>
          <p:cNvSpPr txBox="1"/>
          <p:nvPr/>
        </p:nvSpPr>
        <p:spPr>
          <a:xfrm rot="5400000">
            <a:off x="5868063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5698346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AE494-A388-5A4C-8BF9-3746139D669E}"/>
              </a:ext>
            </a:extLst>
          </p:cNvPr>
          <p:cNvCxnSpPr>
            <a:cxnSpLocks/>
          </p:cNvCxnSpPr>
          <p:nvPr/>
        </p:nvCxnSpPr>
        <p:spPr>
          <a:xfrm flipV="1">
            <a:off x="6462954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76B80E7-C758-D641-99C6-169214AFE49B}"/>
              </a:ext>
            </a:extLst>
          </p:cNvPr>
          <p:cNvSpPr txBox="1"/>
          <p:nvPr/>
        </p:nvSpPr>
        <p:spPr>
          <a:xfrm>
            <a:off x="5468604" y="5373538"/>
            <a:ext cx="47557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D’</a:t>
            </a:r>
          </a:p>
        </p:txBody>
      </p:sp>
      <p:sp>
        <p:nvSpPr>
          <p:cNvPr id="108" name="Multiply 107">
            <a:extLst>
              <a:ext uri="{FF2B5EF4-FFF2-40B4-BE49-F238E27FC236}">
                <a16:creationId xmlns:a16="http://schemas.microsoft.com/office/drawing/2014/main" id="{A154A302-FE54-214A-A2AF-58CCA25F1DA3}"/>
              </a:ext>
            </a:extLst>
          </p:cNvPr>
          <p:cNvSpPr/>
          <p:nvPr/>
        </p:nvSpPr>
        <p:spPr>
          <a:xfrm>
            <a:off x="4598800" y="311850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99ABCE-4EBA-CC49-B107-5DCAEC4F8447}"/>
              </a:ext>
            </a:extLst>
          </p:cNvPr>
          <p:cNvSpPr txBox="1"/>
          <p:nvPr/>
        </p:nvSpPr>
        <p:spPr>
          <a:xfrm>
            <a:off x="3583954" y="403354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14D4663-30F0-BD40-859E-3D7CD6B4CC16}"/>
              </a:ext>
            </a:extLst>
          </p:cNvPr>
          <p:cNvSpPr txBox="1"/>
          <p:nvPr/>
        </p:nvSpPr>
        <p:spPr>
          <a:xfrm>
            <a:off x="5015954" y="3911314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40453F-1631-FD42-A5D7-7EF5936DC1D4}"/>
              </a:ext>
            </a:extLst>
          </p:cNvPr>
          <p:cNvSpPr txBox="1"/>
          <p:nvPr/>
        </p:nvSpPr>
        <p:spPr>
          <a:xfrm>
            <a:off x="5632725" y="4297039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256800B-CA88-184C-BB52-F6B53B174DDF}"/>
              </a:ext>
            </a:extLst>
          </p:cNvPr>
          <p:cNvSpPr txBox="1"/>
          <p:nvPr/>
        </p:nvSpPr>
        <p:spPr>
          <a:xfrm>
            <a:off x="3809475" y="3813222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1ACF8CC-6834-9841-9955-D90F1869B9F4}"/>
              </a:ext>
            </a:extLst>
          </p:cNvPr>
          <p:cNvSpPr txBox="1"/>
          <p:nvPr/>
        </p:nvSpPr>
        <p:spPr>
          <a:xfrm>
            <a:off x="4518350" y="3876391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B29F01-163D-D944-95CB-9501566424EE}"/>
              </a:ext>
            </a:extLst>
          </p:cNvPr>
          <p:cNvSpPr txBox="1"/>
          <p:nvPr/>
        </p:nvSpPr>
        <p:spPr>
          <a:xfrm>
            <a:off x="5917870" y="4084103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C45312-D409-B341-8CF8-6DE2A01B6087}"/>
              </a:ext>
            </a:extLst>
          </p:cNvPr>
          <p:cNvCxnSpPr>
            <a:cxnSpLocks/>
          </p:cNvCxnSpPr>
          <p:nvPr/>
        </p:nvCxnSpPr>
        <p:spPr>
          <a:xfrm>
            <a:off x="6502172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508D576-8CC4-084F-96A4-E8DDF1A02446}"/>
              </a:ext>
            </a:extLst>
          </p:cNvPr>
          <p:cNvSpPr txBox="1"/>
          <p:nvPr/>
        </p:nvSpPr>
        <p:spPr>
          <a:xfrm>
            <a:off x="5987954" y="88134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ABDDF3-8962-A84B-8C73-4AF960C371E7}"/>
              </a:ext>
            </a:extLst>
          </p:cNvPr>
          <p:cNvSpPr txBox="1"/>
          <p:nvPr/>
        </p:nvSpPr>
        <p:spPr>
          <a:xfrm>
            <a:off x="3494581" y="8815791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4515188-BE4E-7D4D-85FC-00A69331C26F}"/>
              </a:ext>
            </a:extLst>
          </p:cNvPr>
          <p:cNvCxnSpPr>
            <a:cxnSpLocks/>
          </p:cNvCxnSpPr>
          <p:nvPr/>
        </p:nvCxnSpPr>
        <p:spPr>
          <a:xfrm>
            <a:off x="1611297" y="3859634"/>
            <a:ext cx="1220833" cy="1245448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A6D3E53-2131-F945-B283-F42B9284BAD2}"/>
              </a:ext>
            </a:extLst>
          </p:cNvPr>
          <p:cNvSpPr txBox="1"/>
          <p:nvPr/>
        </p:nvSpPr>
        <p:spPr>
          <a:xfrm>
            <a:off x="2861649" y="5078862"/>
            <a:ext cx="44926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68B2EA-16B0-474F-819E-09189629585B}"/>
              </a:ext>
            </a:extLst>
          </p:cNvPr>
          <p:cNvSpPr txBox="1"/>
          <p:nvPr/>
        </p:nvSpPr>
        <p:spPr>
          <a:xfrm>
            <a:off x="4304307" y="4434471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CAAF8C-8AE0-2B44-BB7C-1BD699F4C588}"/>
              </a:ext>
            </a:extLst>
          </p:cNvPr>
          <p:cNvSpPr txBox="1"/>
          <p:nvPr/>
        </p:nvSpPr>
        <p:spPr>
          <a:xfrm>
            <a:off x="4744110" y="6456622"/>
            <a:ext cx="56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B05898-3D52-7F49-BCA5-4AA3D4EE792F}"/>
              </a:ext>
            </a:extLst>
          </p:cNvPr>
          <p:cNvCxnSpPr>
            <a:cxnSpLocks/>
          </p:cNvCxnSpPr>
          <p:nvPr/>
        </p:nvCxnSpPr>
        <p:spPr>
          <a:xfrm flipV="1">
            <a:off x="5298676" y="5833747"/>
            <a:ext cx="189396" cy="33439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6B11446-6DC0-774E-A698-173CFE20C8F5}"/>
              </a:ext>
            </a:extLst>
          </p:cNvPr>
          <p:cNvSpPr txBox="1"/>
          <p:nvPr/>
        </p:nvSpPr>
        <p:spPr>
          <a:xfrm>
            <a:off x="3565636" y="7697861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C’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C03D05B-8370-004F-9A22-29BC0055AF17}"/>
              </a:ext>
            </a:extLst>
          </p:cNvPr>
          <p:cNvCxnSpPr>
            <a:cxnSpLocks/>
          </p:cNvCxnSpPr>
          <p:nvPr/>
        </p:nvCxnSpPr>
        <p:spPr>
          <a:xfrm flipH="1">
            <a:off x="4175466" y="6532047"/>
            <a:ext cx="1181849" cy="224877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3AB097-EC61-3340-AAE7-5AF55BC9065F}"/>
              </a:ext>
            </a:extLst>
          </p:cNvPr>
          <p:cNvCxnSpPr>
            <a:cxnSpLocks/>
          </p:cNvCxnSpPr>
          <p:nvPr/>
        </p:nvCxnSpPr>
        <p:spPr>
          <a:xfrm flipH="1" flipV="1">
            <a:off x="3803422" y="8159527"/>
            <a:ext cx="316035" cy="62129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5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45EB17DA-087C-D84B-9025-C2C3F57208A4}"/>
              </a:ext>
            </a:extLst>
          </p:cNvPr>
          <p:cNvSpPr txBox="1"/>
          <p:nvPr/>
        </p:nvSpPr>
        <p:spPr>
          <a:xfrm>
            <a:off x="4271486" y="5512073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3B1B77B-1FA4-8743-A1B9-F09A0F731519}"/>
              </a:ext>
            </a:extLst>
          </p:cNvPr>
          <p:cNvSpPr/>
          <p:nvPr/>
        </p:nvSpPr>
        <p:spPr>
          <a:xfrm>
            <a:off x="4804829" y="3708365"/>
            <a:ext cx="1198203" cy="10292235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81617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62980" y="3246701"/>
            <a:ext cx="98682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271173" y="4720582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057150" y="4466447"/>
            <a:ext cx="55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1" y="4661460"/>
            <a:ext cx="6257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02077" y="457609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0" y="34865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808951" y="3422524"/>
            <a:ext cx="66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0" y="26864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817002" y="4820761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8" y="4333913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162705" y="43180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406766" y="4333634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262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232959" cy="221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4748856" y="5055461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4537923" y="5974073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21416498" flipH="1">
            <a:off x="3687284" y="3740936"/>
            <a:ext cx="2358636" cy="10754209"/>
          </a:xfrm>
          <a:prstGeom prst="arc">
            <a:avLst>
              <a:gd name="adj1" fmla="val 16130905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284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>
            <a:off x="3348618" y="4191053"/>
            <a:ext cx="323221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94751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5" y="8041352"/>
            <a:ext cx="57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2890" y="4981472"/>
            <a:ext cx="67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4945" y="8407085"/>
            <a:ext cx="57055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400106" y="3417412"/>
            <a:ext cx="6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824807" y="3429184"/>
            <a:ext cx="65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64636" y="3409226"/>
            <a:ext cx="5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326031" y="2686478"/>
            <a:ext cx="63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2" y="4629175"/>
            <a:ext cx="71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397388" y="7663728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286822" y="8784709"/>
            <a:ext cx="838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201915" y="3648244"/>
            <a:ext cx="8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705757" y="3659825"/>
            <a:ext cx="7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20933" y="3839012"/>
            <a:ext cx="7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89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681884" y="2148327"/>
            <a:ext cx="33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4C747C7-369E-3743-B0DF-15D62DE879D6}"/>
              </a:ext>
            </a:extLst>
          </p:cNvPr>
          <p:cNvSpPr txBox="1"/>
          <p:nvPr/>
        </p:nvSpPr>
        <p:spPr>
          <a:xfrm rot="5400000">
            <a:off x="-347015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BF9807-00E0-D54C-9D61-5B79DD517AB0}"/>
              </a:ext>
            </a:extLst>
          </p:cNvPr>
          <p:cNvSpPr txBox="1"/>
          <p:nvPr/>
        </p:nvSpPr>
        <p:spPr>
          <a:xfrm rot="5400000">
            <a:off x="-516732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DAF652-6193-0D46-A49D-6DEDB47CE36F}"/>
              </a:ext>
            </a:extLst>
          </p:cNvPr>
          <p:cNvCxnSpPr>
            <a:cxnSpLocks/>
          </p:cNvCxnSpPr>
          <p:nvPr/>
        </p:nvCxnSpPr>
        <p:spPr>
          <a:xfrm flipV="1">
            <a:off x="247876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3B60BD-2914-9442-8B7A-3EB23B6932DE}"/>
              </a:ext>
            </a:extLst>
          </p:cNvPr>
          <p:cNvCxnSpPr>
            <a:cxnSpLocks/>
          </p:cNvCxnSpPr>
          <p:nvPr/>
        </p:nvCxnSpPr>
        <p:spPr>
          <a:xfrm>
            <a:off x="287094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E67CCD7-D362-E24E-85F0-249C161D4894}"/>
              </a:ext>
            </a:extLst>
          </p:cNvPr>
          <p:cNvSpPr txBox="1"/>
          <p:nvPr/>
        </p:nvSpPr>
        <p:spPr>
          <a:xfrm>
            <a:off x="6001878" y="87022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C979876-697F-6A4A-89EE-8B0189FAD75E}"/>
              </a:ext>
            </a:extLst>
          </p:cNvPr>
          <p:cNvSpPr txBox="1"/>
          <p:nvPr/>
        </p:nvSpPr>
        <p:spPr>
          <a:xfrm>
            <a:off x="3440398" y="870224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7743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0835294-1792-074F-B705-A134487224B2}"/>
              </a:ext>
            </a:extLst>
          </p:cNvPr>
          <p:cNvSpPr>
            <a:spLocks noChangeAspect="1"/>
          </p:cNvSpPr>
          <p:nvPr/>
        </p:nvSpPr>
        <p:spPr>
          <a:xfrm>
            <a:off x="199300" y="6218817"/>
            <a:ext cx="3240000" cy="13959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0465" y="491994"/>
            <a:ext cx="3235751" cy="56164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434108" y="44505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427773" y="19600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533145" y="3051967"/>
            <a:ext cx="55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894940" y="5281025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286065" y="3565138"/>
            <a:ext cx="55918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39378" y="524808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934530" y="19521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84570" y="21368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53434" y="28957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994908" y="528641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673229" y="4835250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2031802" y="349054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25106" y="374629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2063131" y="23934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29000" y="2887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031705" y="29971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93035" y="24132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510403" y="1429347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2021575" y="21973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12005" y="2451222"/>
            <a:ext cx="279034" cy="6007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724972" y="25798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</p:cNvCxnSpPr>
          <p:nvPr/>
        </p:nvCxnSpPr>
        <p:spPr>
          <a:xfrm flipH="1">
            <a:off x="1829825" y="3369966"/>
            <a:ext cx="702361" cy="27777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611433" y="2719311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F99B26-B9CC-8B46-8F00-6AC540140243}"/>
              </a:ext>
            </a:extLst>
          </p:cNvPr>
          <p:cNvSpPr>
            <a:spLocks noChangeAspect="1"/>
          </p:cNvSpPr>
          <p:nvPr/>
        </p:nvSpPr>
        <p:spPr>
          <a:xfrm>
            <a:off x="226259" y="7613112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FE9B18-BFD5-A34F-A4E9-D066D6981C30}"/>
              </a:ext>
            </a:extLst>
          </p:cNvPr>
          <p:cNvSpPr txBox="1"/>
          <p:nvPr/>
        </p:nvSpPr>
        <p:spPr>
          <a:xfrm>
            <a:off x="2413769" y="7582653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81FF5C-4C68-D241-9DC0-786A751A65FE}"/>
              </a:ext>
            </a:extLst>
          </p:cNvPr>
          <p:cNvSpPr txBox="1"/>
          <p:nvPr/>
        </p:nvSpPr>
        <p:spPr>
          <a:xfrm>
            <a:off x="2832289" y="9167297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3AB314-08D1-514F-9D6D-9AEB8CFEBE36}"/>
              </a:ext>
            </a:extLst>
          </p:cNvPr>
          <p:cNvSpPr txBox="1"/>
          <p:nvPr/>
        </p:nvSpPr>
        <p:spPr>
          <a:xfrm>
            <a:off x="903215" y="8009115"/>
            <a:ext cx="54450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011033-D460-E447-A249-71366CAF7964}"/>
              </a:ext>
            </a:extLst>
          </p:cNvPr>
          <p:cNvSpPr txBox="1"/>
          <p:nvPr/>
        </p:nvSpPr>
        <p:spPr>
          <a:xfrm>
            <a:off x="226259" y="915936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D06E8D-8E1E-634B-9906-255F8951E2AC}"/>
              </a:ext>
            </a:extLst>
          </p:cNvPr>
          <p:cNvSpPr txBox="1"/>
          <p:nvPr/>
        </p:nvSpPr>
        <p:spPr>
          <a:xfrm>
            <a:off x="2449977" y="663360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5E3577-1955-B94B-BBF9-9E1CB8A3F8FF}"/>
              </a:ext>
            </a:extLst>
          </p:cNvPr>
          <p:cNvSpPr txBox="1"/>
          <p:nvPr/>
        </p:nvSpPr>
        <p:spPr>
          <a:xfrm>
            <a:off x="226259" y="632470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CF8668-F802-634E-9B3D-9D5B85E92F6F}"/>
              </a:ext>
            </a:extLst>
          </p:cNvPr>
          <p:cNvSpPr txBox="1"/>
          <p:nvPr/>
        </p:nvSpPr>
        <p:spPr>
          <a:xfrm>
            <a:off x="403474" y="7053710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D0A9B4-67C5-814E-A1EB-54B82EFB9668}"/>
              </a:ext>
            </a:extLst>
          </p:cNvPr>
          <p:cNvSpPr txBox="1"/>
          <p:nvPr/>
        </p:nvSpPr>
        <p:spPr>
          <a:xfrm>
            <a:off x="824204" y="898677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AD2FC-9524-DA4D-9242-6CF20F4C92D0}"/>
              </a:ext>
            </a:extLst>
          </p:cNvPr>
          <p:cNvSpPr txBox="1"/>
          <p:nvPr/>
        </p:nvSpPr>
        <p:spPr>
          <a:xfrm>
            <a:off x="2439677" y="876381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6B3D69-B870-F84F-BCC0-FF414E9A29C6}"/>
              </a:ext>
            </a:extLst>
          </p:cNvPr>
          <p:cNvSpPr txBox="1"/>
          <p:nvPr/>
        </p:nvSpPr>
        <p:spPr>
          <a:xfrm>
            <a:off x="1832734" y="790955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ADABA5-BD29-7449-9D1A-4A547F0C40E6}"/>
              </a:ext>
            </a:extLst>
          </p:cNvPr>
          <p:cNvSpPr txBox="1"/>
          <p:nvPr/>
        </p:nvSpPr>
        <p:spPr>
          <a:xfrm>
            <a:off x="204988" y="785711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28A9F0-6053-D340-8C72-B249D1CC26E3}"/>
              </a:ext>
            </a:extLst>
          </p:cNvPr>
          <p:cNvSpPr txBox="1"/>
          <p:nvPr/>
        </p:nvSpPr>
        <p:spPr>
          <a:xfrm>
            <a:off x="490040" y="678913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66E2F6-3686-6245-8F7B-3F092BAB13A8}"/>
              </a:ext>
            </a:extLst>
          </p:cNvPr>
          <p:cNvSpPr txBox="1"/>
          <p:nvPr/>
        </p:nvSpPr>
        <p:spPr>
          <a:xfrm>
            <a:off x="990635" y="714393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5C8EEA-8BD4-A240-960A-ECEAE0BE52E5}"/>
              </a:ext>
            </a:extLst>
          </p:cNvPr>
          <p:cNvSpPr txBox="1"/>
          <p:nvPr/>
        </p:nvSpPr>
        <p:spPr>
          <a:xfrm>
            <a:off x="791391" y="750484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8FCC8BF-BE24-8E47-871E-88D16729111F}"/>
              </a:ext>
            </a:extLst>
          </p:cNvPr>
          <p:cNvSpPr/>
          <p:nvPr/>
        </p:nvSpPr>
        <p:spPr>
          <a:xfrm>
            <a:off x="396602" y="7385493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B7EA411E-57B6-D94F-B8C9-4314EF335A56}"/>
              </a:ext>
            </a:extLst>
          </p:cNvPr>
          <p:cNvSpPr/>
          <p:nvPr/>
        </p:nvSpPr>
        <p:spPr>
          <a:xfrm rot="3306010">
            <a:off x="-516024" y="6685684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A8062A-DDDA-D54C-9C32-CAA5413DB33D}"/>
              </a:ext>
            </a:extLst>
          </p:cNvPr>
          <p:cNvCxnSpPr>
            <a:cxnSpLocks/>
          </p:cNvCxnSpPr>
          <p:nvPr/>
        </p:nvCxnSpPr>
        <p:spPr>
          <a:xfrm flipH="1" flipV="1">
            <a:off x="365126" y="6707078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407FCA-BA70-6640-A6D5-B0A2737284C6}"/>
              </a:ext>
            </a:extLst>
          </p:cNvPr>
          <p:cNvCxnSpPr>
            <a:cxnSpLocks/>
            <a:stCxn id="78" idx="2"/>
            <a:endCxn id="71" idx="1"/>
          </p:cNvCxnSpPr>
          <p:nvPr/>
        </p:nvCxnSpPr>
        <p:spPr>
          <a:xfrm flipV="1">
            <a:off x="881262" y="6864442"/>
            <a:ext cx="1568715" cy="38636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608AB6A-35EF-6641-9ACF-AC94FB57C3C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18324" y="6555537"/>
            <a:ext cx="1621353" cy="14805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17B3832-3BA3-2247-AB16-BE5A6D7FD698}"/>
              </a:ext>
            </a:extLst>
          </p:cNvPr>
          <p:cNvSpPr>
            <a:spLocks noChangeAspect="1"/>
          </p:cNvSpPr>
          <p:nvPr/>
        </p:nvSpPr>
        <p:spPr>
          <a:xfrm>
            <a:off x="3557969" y="6205597"/>
            <a:ext cx="3240000" cy="1411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581375" y="492795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77E3894E-8501-004E-85C3-EB37089D6768}"/>
              </a:ext>
            </a:extLst>
          </p:cNvPr>
          <p:cNvSpPr/>
          <p:nvPr/>
        </p:nvSpPr>
        <p:spPr>
          <a:xfrm>
            <a:off x="4792777" y="4452447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72CC98-A160-D445-BF83-96B221B842B8}"/>
              </a:ext>
            </a:extLst>
          </p:cNvPr>
          <p:cNvSpPr txBox="1"/>
          <p:nvPr/>
        </p:nvSpPr>
        <p:spPr>
          <a:xfrm>
            <a:off x="3540911" y="525001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AB1053-28C3-1B48-B40A-51D107038140}"/>
              </a:ext>
            </a:extLst>
          </p:cNvPr>
          <p:cNvSpPr txBox="1"/>
          <p:nvPr/>
        </p:nvSpPr>
        <p:spPr>
          <a:xfrm>
            <a:off x="4221664" y="5081711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83C8135C-AC55-5045-9AC5-4372A5A57711}"/>
              </a:ext>
            </a:extLst>
          </p:cNvPr>
          <p:cNvSpPr>
            <a:spLocks noChangeAspect="1"/>
          </p:cNvSpPr>
          <p:nvPr/>
        </p:nvSpPr>
        <p:spPr>
          <a:xfrm>
            <a:off x="3584928" y="7615037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7B8DBC-F08E-ED4B-ACF3-86710CB8DFBC}"/>
              </a:ext>
            </a:extLst>
          </p:cNvPr>
          <p:cNvSpPr txBox="1"/>
          <p:nvPr/>
        </p:nvSpPr>
        <p:spPr>
          <a:xfrm>
            <a:off x="5700342" y="7918802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BB7B16-A209-6E42-A9CF-74AAAA4B6526}"/>
              </a:ext>
            </a:extLst>
          </p:cNvPr>
          <p:cNvSpPr txBox="1"/>
          <p:nvPr/>
        </p:nvSpPr>
        <p:spPr>
          <a:xfrm>
            <a:off x="6223087" y="91259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E1C04A-37D5-5E47-8501-02CCB3F39676}"/>
              </a:ext>
            </a:extLst>
          </p:cNvPr>
          <p:cNvSpPr txBox="1"/>
          <p:nvPr/>
        </p:nvSpPr>
        <p:spPr>
          <a:xfrm>
            <a:off x="4653248" y="7635485"/>
            <a:ext cx="54450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946B6E-50F5-FA4F-93FF-F190C1CEC5C8}"/>
              </a:ext>
            </a:extLst>
          </p:cNvPr>
          <p:cNvSpPr txBox="1"/>
          <p:nvPr/>
        </p:nvSpPr>
        <p:spPr>
          <a:xfrm>
            <a:off x="3571442" y="9125988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7D3F58-F873-4049-B618-0BD472FDD5BB}"/>
              </a:ext>
            </a:extLst>
          </p:cNvPr>
          <p:cNvSpPr txBox="1"/>
          <p:nvPr/>
        </p:nvSpPr>
        <p:spPr>
          <a:xfrm>
            <a:off x="6230081" y="6803133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EE052-B86D-2642-AE61-200EDA072FBE}"/>
              </a:ext>
            </a:extLst>
          </p:cNvPr>
          <p:cNvSpPr txBox="1"/>
          <p:nvPr/>
        </p:nvSpPr>
        <p:spPr>
          <a:xfrm>
            <a:off x="4116549" y="670080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5CC0390-00F3-654A-90E4-9BE854982425}"/>
              </a:ext>
            </a:extLst>
          </p:cNvPr>
          <p:cNvSpPr txBox="1"/>
          <p:nvPr/>
        </p:nvSpPr>
        <p:spPr>
          <a:xfrm>
            <a:off x="3575749" y="7591856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975802-6DF4-6D48-9E81-E6D2342D199C}"/>
              </a:ext>
            </a:extLst>
          </p:cNvPr>
          <p:cNvSpPr txBox="1"/>
          <p:nvPr/>
        </p:nvSpPr>
        <p:spPr>
          <a:xfrm>
            <a:off x="4186699" y="8569201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A94074-04D6-A148-8E14-FF7DCAC583A0}"/>
              </a:ext>
            </a:extLst>
          </p:cNvPr>
          <p:cNvSpPr txBox="1"/>
          <p:nvPr/>
        </p:nvSpPr>
        <p:spPr>
          <a:xfrm>
            <a:off x="5164625" y="802309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8EA44B-05C0-6D42-A5A7-0B7204029393}"/>
              </a:ext>
            </a:extLst>
          </p:cNvPr>
          <p:cNvSpPr txBox="1"/>
          <p:nvPr/>
        </p:nvSpPr>
        <p:spPr>
          <a:xfrm>
            <a:off x="4047960" y="758265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1D27F4-01FF-ED41-8C9A-12B569FFAB8B}"/>
              </a:ext>
            </a:extLst>
          </p:cNvPr>
          <p:cNvSpPr txBox="1"/>
          <p:nvPr/>
        </p:nvSpPr>
        <p:spPr>
          <a:xfrm>
            <a:off x="6229722" y="703171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81E7D-F05A-6440-8D2A-2F52AEFDF41B}"/>
              </a:ext>
            </a:extLst>
          </p:cNvPr>
          <p:cNvSpPr txBox="1"/>
          <p:nvPr/>
        </p:nvSpPr>
        <p:spPr>
          <a:xfrm>
            <a:off x="6090434" y="757626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18BFEE-320E-B944-A2A5-558FEA6097A3}"/>
              </a:ext>
            </a:extLst>
          </p:cNvPr>
          <p:cNvSpPr txBox="1"/>
          <p:nvPr/>
        </p:nvSpPr>
        <p:spPr>
          <a:xfrm>
            <a:off x="5307991" y="752253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5E45B88-3207-D543-B598-49899B9020AC}"/>
              </a:ext>
            </a:extLst>
          </p:cNvPr>
          <p:cNvCxnSpPr>
            <a:cxnSpLocks/>
            <a:stCxn id="161" idx="1"/>
            <a:endCxn id="162" idx="3"/>
          </p:cNvCxnSpPr>
          <p:nvPr/>
        </p:nvCxnSpPr>
        <p:spPr>
          <a:xfrm flipH="1" flipV="1">
            <a:off x="4708614" y="6931635"/>
            <a:ext cx="1521467" cy="10233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BDF7E02-FFE0-1345-BB76-0C777948C684}"/>
              </a:ext>
            </a:extLst>
          </p:cNvPr>
          <p:cNvSpPr txBox="1"/>
          <p:nvPr/>
        </p:nvSpPr>
        <p:spPr>
          <a:xfrm rot="5400000">
            <a:off x="-232369" y="1122896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-67892" y="101146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54112" y="1824329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1E3A0F-2558-C443-AFD2-45B1B54816AE}"/>
              </a:ext>
            </a:extLst>
          </p:cNvPr>
          <p:cNvCxnSpPr>
            <a:cxnSpLocks/>
          </p:cNvCxnSpPr>
          <p:nvPr/>
        </p:nvCxnSpPr>
        <p:spPr>
          <a:xfrm>
            <a:off x="401740" y="179041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Multiply 205">
            <a:extLst>
              <a:ext uri="{FF2B5EF4-FFF2-40B4-BE49-F238E27FC236}">
                <a16:creationId xmlns:a16="http://schemas.microsoft.com/office/drawing/2014/main" id="{C403C452-3C13-7A49-8C0B-D95F48802F86}"/>
              </a:ext>
            </a:extLst>
          </p:cNvPr>
          <p:cNvSpPr/>
          <p:nvPr/>
        </p:nvSpPr>
        <p:spPr>
          <a:xfrm>
            <a:off x="4809582" y="19735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CB7EC42-2A99-4447-9DF9-0E6BEDD33A1C}"/>
              </a:ext>
            </a:extLst>
          </p:cNvPr>
          <p:cNvSpPr txBox="1"/>
          <p:nvPr/>
        </p:nvSpPr>
        <p:spPr>
          <a:xfrm>
            <a:off x="5929591" y="3081606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7CA6AD-C302-8F42-9633-D5C3DD3621B5}"/>
              </a:ext>
            </a:extLst>
          </p:cNvPr>
          <p:cNvSpPr txBox="1"/>
          <p:nvPr/>
        </p:nvSpPr>
        <p:spPr>
          <a:xfrm>
            <a:off x="6316339" y="5277758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13E0E54-4821-7744-9F82-47B4CDC3E09E}"/>
              </a:ext>
            </a:extLst>
          </p:cNvPr>
          <p:cNvSpPr txBox="1"/>
          <p:nvPr/>
        </p:nvSpPr>
        <p:spPr>
          <a:xfrm>
            <a:off x="4683020" y="2902750"/>
            <a:ext cx="55918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CB36CFC-B359-C04E-8A83-C1E7AA71EFF2}"/>
              </a:ext>
            </a:extLst>
          </p:cNvPr>
          <p:cNvSpPr txBox="1"/>
          <p:nvPr/>
        </p:nvSpPr>
        <p:spPr>
          <a:xfrm>
            <a:off x="6316339" y="19656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8907259-901F-9F4E-9A2C-B608F63221FF}"/>
              </a:ext>
            </a:extLst>
          </p:cNvPr>
          <p:cNvSpPr txBox="1"/>
          <p:nvPr/>
        </p:nvSpPr>
        <p:spPr>
          <a:xfrm>
            <a:off x="4966379" y="21503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45110-174B-F544-AF81-40AA32804EA8}"/>
              </a:ext>
            </a:extLst>
          </p:cNvPr>
          <p:cNvSpPr txBox="1"/>
          <p:nvPr/>
        </p:nvSpPr>
        <p:spPr>
          <a:xfrm>
            <a:off x="3548679" y="31162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CFEE318-B7BB-7D4B-A96A-BE9FB8EC5DF1}"/>
              </a:ext>
            </a:extLst>
          </p:cNvPr>
          <p:cNvSpPr txBox="1"/>
          <p:nvPr/>
        </p:nvSpPr>
        <p:spPr>
          <a:xfrm>
            <a:off x="6136264" y="4839868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DDA707F-724F-2542-B5CD-0ED9DE57B2AF}"/>
              </a:ext>
            </a:extLst>
          </p:cNvPr>
          <p:cNvSpPr txBox="1"/>
          <p:nvPr/>
        </p:nvSpPr>
        <p:spPr>
          <a:xfrm>
            <a:off x="5410748" y="3397502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E37EA-70A3-F146-8F95-D82C26F48203}"/>
              </a:ext>
            </a:extLst>
          </p:cNvPr>
          <p:cNvSpPr txBox="1"/>
          <p:nvPr/>
        </p:nvSpPr>
        <p:spPr>
          <a:xfrm>
            <a:off x="3817803" y="3346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CE336A3-CF25-FE46-8C3D-92BA3E583DA4}"/>
              </a:ext>
            </a:extLst>
          </p:cNvPr>
          <p:cNvSpPr txBox="1"/>
          <p:nvPr/>
        </p:nvSpPr>
        <p:spPr>
          <a:xfrm>
            <a:off x="5489944" y="2037667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D8A5453-1CC8-CA4D-9B95-B32DC6DC3947}"/>
              </a:ext>
            </a:extLst>
          </p:cNvPr>
          <p:cNvSpPr txBox="1"/>
          <p:nvPr/>
        </p:nvSpPr>
        <p:spPr>
          <a:xfrm>
            <a:off x="5411609" y="253791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8C34C11-A187-FA44-805E-B9BDF15C09EA}"/>
              </a:ext>
            </a:extLst>
          </p:cNvPr>
          <p:cNvSpPr txBox="1"/>
          <p:nvPr/>
        </p:nvSpPr>
        <p:spPr>
          <a:xfrm>
            <a:off x="4318409" y="254093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222E6D8-50C8-594A-A931-2989D0FFEF5B}"/>
              </a:ext>
            </a:extLst>
          </p:cNvPr>
          <p:cNvSpPr/>
          <p:nvPr/>
        </p:nvSpPr>
        <p:spPr>
          <a:xfrm>
            <a:off x="4874844" y="24267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791391" y="2653136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74EB271-38DB-744F-B94A-FD02D6A5BC83}"/>
              </a:ext>
            </a:extLst>
          </p:cNvPr>
          <p:cNvCxnSpPr>
            <a:cxnSpLocks/>
          </p:cNvCxnSpPr>
          <p:nvPr/>
        </p:nvCxnSpPr>
        <p:spPr>
          <a:xfrm>
            <a:off x="716555" y="3229112"/>
            <a:ext cx="541752" cy="40712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7D87C05-6802-3D41-9AC3-B7E98DBD8F26}"/>
              </a:ext>
            </a:extLst>
          </p:cNvPr>
          <p:cNvCxnSpPr>
            <a:cxnSpLocks/>
            <a:stCxn id="221" idx="4"/>
            <a:endCxn id="209" idx="0"/>
          </p:cNvCxnSpPr>
          <p:nvPr/>
        </p:nvCxnSpPr>
        <p:spPr>
          <a:xfrm flipH="1">
            <a:off x="4962613" y="2666636"/>
            <a:ext cx="34694" cy="23611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A9906A2-AF85-394F-B4EF-A823D7DA62AC}"/>
              </a:ext>
            </a:extLst>
          </p:cNvPr>
          <p:cNvCxnSpPr>
            <a:cxnSpLocks/>
            <a:stCxn id="71" idx="2"/>
            <a:endCxn id="65" idx="0"/>
          </p:cNvCxnSpPr>
          <p:nvPr/>
        </p:nvCxnSpPr>
        <p:spPr>
          <a:xfrm flipH="1">
            <a:off x="2741951" y="7095274"/>
            <a:ext cx="4059" cy="48737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3E5048A-5C9D-EA49-9ED0-B6C543358926}"/>
              </a:ext>
            </a:extLst>
          </p:cNvPr>
          <p:cNvCxnSpPr>
            <a:cxnSpLocks/>
          </p:cNvCxnSpPr>
          <p:nvPr/>
        </p:nvCxnSpPr>
        <p:spPr>
          <a:xfrm flipH="1">
            <a:off x="1437420" y="7127421"/>
            <a:ext cx="1182724" cy="95647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DDCFB43-2861-C049-9455-8DF74EB89636}"/>
              </a:ext>
            </a:extLst>
          </p:cNvPr>
          <p:cNvCxnSpPr>
            <a:cxnSpLocks/>
            <a:endCxn id="77" idx="3"/>
          </p:cNvCxnSpPr>
          <p:nvPr/>
        </p:nvCxnSpPr>
        <p:spPr>
          <a:xfrm>
            <a:off x="589265" y="7635485"/>
            <a:ext cx="398166" cy="45245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72D5824-D60F-2042-B766-A7200F542501}"/>
              </a:ext>
            </a:extLst>
          </p:cNvPr>
          <p:cNvSpPr txBox="1"/>
          <p:nvPr/>
        </p:nvSpPr>
        <p:spPr>
          <a:xfrm>
            <a:off x="5866927" y="887291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114A96E-BECE-0F46-8BBB-7F26B7DF4329}"/>
              </a:ext>
            </a:extLst>
          </p:cNvPr>
          <p:cNvCxnSpPr>
            <a:cxnSpLocks/>
            <a:stCxn id="73" idx="2"/>
            <a:endCxn id="65" idx="1"/>
          </p:cNvCxnSpPr>
          <p:nvPr/>
        </p:nvCxnSpPr>
        <p:spPr>
          <a:xfrm>
            <a:off x="699507" y="7515375"/>
            <a:ext cx="1714262" cy="29811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EF8C40F-C108-0447-93B5-2C6524F77C82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4572502" y="7069708"/>
            <a:ext cx="352997" cy="56577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D1A2213-AB88-1D41-BB68-DA0256E3B02F}"/>
              </a:ext>
            </a:extLst>
          </p:cNvPr>
          <p:cNvCxnSpPr>
            <a:cxnSpLocks/>
            <a:endCxn id="163" idx="0"/>
          </p:cNvCxnSpPr>
          <p:nvPr/>
        </p:nvCxnSpPr>
        <p:spPr>
          <a:xfrm flipH="1">
            <a:off x="3871782" y="7141920"/>
            <a:ext cx="341239" cy="44993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Arc 174">
            <a:extLst>
              <a:ext uri="{FF2B5EF4-FFF2-40B4-BE49-F238E27FC236}">
                <a16:creationId xmlns:a16="http://schemas.microsoft.com/office/drawing/2014/main" id="{2BBAB6F2-6E93-2046-8452-664BA4C4F45C}"/>
              </a:ext>
            </a:extLst>
          </p:cNvPr>
          <p:cNvSpPr/>
          <p:nvPr/>
        </p:nvSpPr>
        <p:spPr>
          <a:xfrm rot="7590791">
            <a:off x="5505416" y="6770449"/>
            <a:ext cx="1541878" cy="6541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52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14656</TotalTime>
  <Words>563</Words>
  <Application>Microsoft Macintosh PowerPoint</Application>
  <PresentationFormat>A4 Paper (210x297 mm)</PresentationFormat>
  <Paragraphs>525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Reynolds</dc:creator>
  <cp:lastModifiedBy>James Reynolds</cp:lastModifiedBy>
  <cp:revision>82</cp:revision>
  <cp:lastPrinted>2022-11-25T05:47:36Z</cp:lastPrinted>
  <dcterms:created xsi:type="dcterms:W3CDTF">2022-11-12T07:26:44Z</dcterms:created>
  <dcterms:modified xsi:type="dcterms:W3CDTF">2022-12-30T02:04:29Z</dcterms:modified>
</cp:coreProperties>
</file>