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4" r:id="rId11"/>
    <p:sldId id="272" r:id="rId12"/>
    <p:sldId id="273" r:id="rId13"/>
    <p:sldId id="279" r:id="rId14"/>
    <p:sldId id="280" r:id="rId15"/>
    <p:sldId id="278" r:id="rId16"/>
    <p:sldId id="275" r:id="rId17"/>
    <p:sldId id="276" r:id="rId18"/>
    <p:sldId id="277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9"/>
    <p:restoredTop sz="94648"/>
  </p:normalViewPr>
  <p:slideViewPr>
    <p:cSldViewPr snapToGrid="0" snapToObjects="1" showGuides="1">
      <p:cViewPr>
        <p:scale>
          <a:sx n="100" d="100"/>
          <a:sy n="100" d="100"/>
        </p:scale>
        <p:origin x="1504" y="80"/>
      </p:cViewPr>
      <p:guideLst>
        <p:guide orient="horz" pos="3097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3B21-E436-3A46-ADDA-424A82352920}" type="datetimeFigureOut">
              <a:rPr lang="en-AU" smtClean="0"/>
              <a:t>1/1/23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451-C318-534C-AC07-29C62A7D8C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7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183511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469899" y="3655757"/>
            <a:ext cx="1496101" cy="1077869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339505" y="3655756"/>
            <a:ext cx="1949963" cy="1077869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37135" y="5645176"/>
            <a:ext cx="623151" cy="77215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844216" y="5218026"/>
            <a:ext cx="367918" cy="122130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1832471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122120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807009" y="3849803"/>
            <a:ext cx="722962" cy="915683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9640" y="4756361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882280" y="4842702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C5194-E733-624D-8669-B68772557622}"/>
              </a:ext>
            </a:extLst>
          </p:cNvPr>
          <p:cNvSpPr txBox="1"/>
          <p:nvPr/>
        </p:nvSpPr>
        <p:spPr>
          <a:xfrm>
            <a:off x="4868203" y="5586333"/>
            <a:ext cx="6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A286E9-0B6F-A64C-B37E-E265D03D3E24}"/>
              </a:ext>
            </a:extLst>
          </p:cNvPr>
          <p:cNvSpPr txBox="1"/>
          <p:nvPr/>
        </p:nvSpPr>
        <p:spPr>
          <a:xfrm>
            <a:off x="4297740" y="4402024"/>
            <a:ext cx="6097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96847" y="6213415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58026" y="5756380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483181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07883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362D2-1B1E-2B42-A7EE-099ACA0C0E25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832753" y="6675080"/>
            <a:ext cx="48580" cy="7632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70096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518358-E508-8E48-ACD9-E78B6FF708FA}"/>
              </a:ext>
            </a:extLst>
          </p:cNvPr>
          <p:cNvCxnSpPr>
            <a:cxnSpLocks/>
          </p:cNvCxnSpPr>
          <p:nvPr/>
        </p:nvCxnSpPr>
        <p:spPr>
          <a:xfrm flipH="1">
            <a:off x="6290417" y="375668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4800489" y="3374045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3604458" y="266109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86341" y="350980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4937204" y="381370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3629699" y="29627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80128-8284-D541-B154-8FD6FF6E0430}"/>
              </a:ext>
            </a:extLst>
          </p:cNvPr>
          <p:cNvCxnSpPr>
            <a:cxnSpLocks/>
          </p:cNvCxnSpPr>
          <p:nvPr/>
        </p:nvCxnSpPr>
        <p:spPr>
          <a:xfrm flipV="1">
            <a:off x="3381699" y="418303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71486" y="329687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20D340-354F-8C49-AFA6-6F1587A745DE}"/>
              </a:ext>
            </a:extLst>
          </p:cNvPr>
          <p:cNvCxnSpPr>
            <a:cxnSpLocks/>
          </p:cNvCxnSpPr>
          <p:nvPr/>
        </p:nvCxnSpPr>
        <p:spPr>
          <a:xfrm flipH="1">
            <a:off x="3722553" y="3684445"/>
            <a:ext cx="1184892" cy="9342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BD3FA0-696A-F44C-947D-52643FEE4835}"/>
              </a:ext>
            </a:extLst>
          </p:cNvPr>
          <p:cNvCxnSpPr>
            <a:cxnSpLocks/>
          </p:cNvCxnSpPr>
          <p:nvPr/>
        </p:nvCxnSpPr>
        <p:spPr>
          <a:xfrm>
            <a:off x="4046562" y="2868776"/>
            <a:ext cx="1218003" cy="16609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A8F28B68-A42C-9D49-8A58-716CD97FFA87}"/>
              </a:ext>
            </a:extLst>
          </p:cNvPr>
          <p:cNvSpPr txBox="1"/>
          <p:nvPr/>
        </p:nvSpPr>
        <p:spPr>
          <a:xfrm>
            <a:off x="3862271" y="4904470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B29459B4-8365-3E48-A41A-56417A273601}"/>
              </a:ext>
            </a:extLst>
          </p:cNvPr>
          <p:cNvSpPr>
            <a:spLocks noChangeAspect="1"/>
          </p:cNvSpPr>
          <p:nvPr/>
        </p:nvSpPr>
        <p:spPr>
          <a:xfrm>
            <a:off x="3412295" y="3517585"/>
            <a:ext cx="3224922" cy="47459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34ABB30-A824-7248-A201-177CFC37B0C3}"/>
              </a:ext>
            </a:extLst>
          </p:cNvPr>
          <p:cNvSpPr>
            <a:spLocks noChangeAspect="1"/>
          </p:cNvSpPr>
          <p:nvPr/>
        </p:nvSpPr>
        <p:spPr>
          <a:xfrm>
            <a:off x="3401789" y="204951"/>
            <a:ext cx="3240000" cy="45736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D8FADE35-45BC-6544-A89C-4CF58475104A}"/>
              </a:ext>
            </a:extLst>
          </p:cNvPr>
          <p:cNvSpPr>
            <a:spLocks noChangeAspect="1"/>
          </p:cNvSpPr>
          <p:nvPr/>
        </p:nvSpPr>
        <p:spPr>
          <a:xfrm>
            <a:off x="3397217" y="8239335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BB3D5-DDB3-0346-BB2C-B5A1CAB77844}"/>
              </a:ext>
            </a:extLst>
          </p:cNvPr>
          <p:cNvSpPr/>
          <p:nvPr/>
        </p:nvSpPr>
        <p:spPr>
          <a:xfrm>
            <a:off x="3370628" y="4175905"/>
            <a:ext cx="3379648" cy="62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8212648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1025250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601467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6226638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631028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51195" y="5424715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688016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51195" y="520411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78031" y="4845600"/>
            <a:ext cx="5472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870528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3173623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49499" y="586511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96946" y="5381409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86455" y="5033078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623254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4038375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4326226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3432164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930308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950705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42178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973561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69555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 rot="19454438" flipH="1">
            <a:off x="3960522" y="3047543"/>
            <a:ext cx="3433966" cy="15317356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062536" y="6149681"/>
            <a:ext cx="797750" cy="7795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654562" y="5329377"/>
            <a:ext cx="352919" cy="147881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125235" y="4870469"/>
            <a:ext cx="396997" cy="20596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697969" y="5368194"/>
            <a:ext cx="74474" cy="146451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9225989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9225989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449986" y="4867712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809397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488493" y="4874178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718752" y="2226885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287D34-3D6D-CC4B-B270-1450905D2ADB}"/>
              </a:ext>
            </a:extLst>
          </p:cNvPr>
          <p:cNvCxnSpPr>
            <a:cxnSpLocks/>
          </p:cNvCxnSpPr>
          <p:nvPr/>
        </p:nvCxnSpPr>
        <p:spPr>
          <a:xfrm flipH="1" flipV="1">
            <a:off x="2131087" y="6564668"/>
            <a:ext cx="470011" cy="30304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73669C-ECEA-D748-809C-BF9DC25B4120}"/>
              </a:ext>
            </a:extLst>
          </p:cNvPr>
          <p:cNvCxnSpPr>
            <a:cxnSpLocks/>
          </p:cNvCxnSpPr>
          <p:nvPr/>
        </p:nvCxnSpPr>
        <p:spPr>
          <a:xfrm>
            <a:off x="1977454" y="4206834"/>
            <a:ext cx="592204" cy="573037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Multiply 86">
            <a:extLst>
              <a:ext uri="{FF2B5EF4-FFF2-40B4-BE49-F238E27FC236}">
                <a16:creationId xmlns:a16="http://schemas.microsoft.com/office/drawing/2014/main" id="{99234C1F-4633-CC4B-8E97-8F896EA2F623}"/>
              </a:ext>
            </a:extLst>
          </p:cNvPr>
          <p:cNvSpPr/>
          <p:nvPr/>
        </p:nvSpPr>
        <p:spPr>
          <a:xfrm>
            <a:off x="4584004" y="2931461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8" name="Multiply 87">
            <a:extLst>
              <a:ext uri="{FF2B5EF4-FFF2-40B4-BE49-F238E27FC236}">
                <a16:creationId xmlns:a16="http://schemas.microsoft.com/office/drawing/2014/main" id="{45403133-B221-124E-8CA7-8B3672E67FBE}"/>
              </a:ext>
            </a:extLst>
          </p:cNvPr>
          <p:cNvSpPr/>
          <p:nvPr/>
        </p:nvSpPr>
        <p:spPr>
          <a:xfrm>
            <a:off x="4624520" y="335851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1229C6-F9F6-914A-B92B-459D9C84015C}"/>
              </a:ext>
            </a:extLst>
          </p:cNvPr>
          <p:cNvSpPr txBox="1"/>
          <p:nvPr/>
        </p:nvSpPr>
        <p:spPr>
          <a:xfrm>
            <a:off x="4873569" y="2129538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B131CA-4E5B-7A46-AE25-374D5E8521EB}"/>
              </a:ext>
            </a:extLst>
          </p:cNvPr>
          <p:cNvSpPr txBox="1"/>
          <p:nvPr/>
        </p:nvSpPr>
        <p:spPr>
          <a:xfrm>
            <a:off x="4010610" y="211175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B51B34-AA71-4349-AF99-BCE85011A071}"/>
              </a:ext>
            </a:extLst>
          </p:cNvPr>
          <p:cNvSpPr txBox="1"/>
          <p:nvPr/>
        </p:nvSpPr>
        <p:spPr>
          <a:xfrm>
            <a:off x="4815590" y="1718960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C902C24-3081-6348-8A31-C8B6299FFF28}"/>
              </a:ext>
            </a:extLst>
          </p:cNvPr>
          <p:cNvSpPr txBox="1"/>
          <p:nvPr/>
        </p:nvSpPr>
        <p:spPr>
          <a:xfrm>
            <a:off x="5841225" y="4073226"/>
            <a:ext cx="5472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83D4BC-60BD-4B4A-90BB-F322113862EB}"/>
              </a:ext>
            </a:extLst>
          </p:cNvPr>
          <p:cNvSpPr txBox="1"/>
          <p:nvPr/>
        </p:nvSpPr>
        <p:spPr>
          <a:xfrm>
            <a:off x="4810167" y="575351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36B1E9-DD84-2E48-9E6D-42517A2D3E5A}"/>
              </a:ext>
            </a:extLst>
          </p:cNvPr>
          <p:cNvSpPr txBox="1"/>
          <p:nvPr/>
        </p:nvSpPr>
        <p:spPr>
          <a:xfrm>
            <a:off x="4094322" y="187282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ED50A8-2D2E-E94C-8202-8AE74BE296DA}"/>
              </a:ext>
            </a:extLst>
          </p:cNvPr>
          <p:cNvSpPr txBox="1"/>
          <p:nvPr/>
        </p:nvSpPr>
        <p:spPr>
          <a:xfrm>
            <a:off x="4652651" y="1944767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814751-F8DB-8340-9A4E-02F138EBE751}"/>
              </a:ext>
            </a:extLst>
          </p:cNvPr>
          <p:cNvSpPr txBox="1"/>
          <p:nvPr/>
        </p:nvSpPr>
        <p:spPr>
          <a:xfrm>
            <a:off x="4621199" y="150150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D869DA-A75D-8A48-9251-3301C7B87164}"/>
              </a:ext>
            </a:extLst>
          </p:cNvPr>
          <p:cNvSpPr txBox="1"/>
          <p:nvPr/>
        </p:nvSpPr>
        <p:spPr>
          <a:xfrm>
            <a:off x="4679657" y="3722510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992D4E-F746-CA4B-A7AF-5294B3B9E2C5}"/>
              </a:ext>
            </a:extLst>
          </p:cNvPr>
          <p:cNvSpPr txBox="1"/>
          <p:nvPr/>
        </p:nvSpPr>
        <p:spPr>
          <a:xfrm>
            <a:off x="5760187" y="74319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867D7D-6582-1F44-85D2-C4132D680198}"/>
              </a:ext>
            </a:extLst>
          </p:cNvPr>
          <p:cNvSpPr txBox="1"/>
          <p:nvPr/>
        </p:nvSpPr>
        <p:spPr>
          <a:xfrm>
            <a:off x="4962924" y="1031049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815397-535E-634E-A20F-FE91D9B715D2}"/>
              </a:ext>
            </a:extLst>
          </p:cNvPr>
          <p:cNvSpPr/>
          <p:nvPr/>
        </p:nvSpPr>
        <p:spPr>
          <a:xfrm>
            <a:off x="4801072" y="92271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52CEEE9-ADA4-E148-8349-934E58056053}"/>
              </a:ext>
            </a:extLst>
          </p:cNvPr>
          <p:cNvCxnSpPr>
            <a:cxnSpLocks/>
          </p:cNvCxnSpPr>
          <p:nvPr/>
        </p:nvCxnSpPr>
        <p:spPr>
          <a:xfrm>
            <a:off x="3411197" y="3678384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264E570-3673-2440-8CFD-D3B23F887920}"/>
              </a:ext>
            </a:extLst>
          </p:cNvPr>
          <p:cNvSpPr txBox="1"/>
          <p:nvPr/>
        </p:nvSpPr>
        <p:spPr>
          <a:xfrm>
            <a:off x="5997206" y="514220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B09938-01A1-2D4A-945F-2C7606F541AB}"/>
              </a:ext>
            </a:extLst>
          </p:cNvPr>
          <p:cNvSpPr txBox="1"/>
          <p:nvPr/>
        </p:nvSpPr>
        <p:spPr>
          <a:xfrm>
            <a:off x="5810867" y="157900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78A620B-7BAA-C145-9119-3323DA6768E8}"/>
              </a:ext>
            </a:extLst>
          </p:cNvPr>
          <p:cNvSpPr txBox="1"/>
          <p:nvPr/>
        </p:nvSpPr>
        <p:spPr>
          <a:xfrm>
            <a:off x="3913990" y="1488223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001F9B2-8B6D-6E4B-9C99-5B1E53775115}"/>
              </a:ext>
            </a:extLst>
          </p:cNvPr>
          <p:cNvSpPr txBox="1"/>
          <p:nvPr/>
        </p:nvSpPr>
        <p:spPr>
          <a:xfrm rot="5400000">
            <a:off x="3010052" y="890113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1FD8950-DD7F-6549-8787-8AD5A58D46FE}"/>
              </a:ext>
            </a:extLst>
          </p:cNvPr>
          <p:cNvSpPr txBox="1"/>
          <p:nvPr/>
        </p:nvSpPr>
        <p:spPr>
          <a:xfrm rot="5400000">
            <a:off x="5733875" y="6161802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8FC94DC-96A4-0E42-A5FB-D85AFB8AD98A}"/>
              </a:ext>
            </a:extLst>
          </p:cNvPr>
          <p:cNvCxnSpPr>
            <a:cxnSpLocks/>
          </p:cNvCxnSpPr>
          <p:nvPr/>
        </p:nvCxnSpPr>
        <p:spPr>
          <a:xfrm>
            <a:off x="3601688" y="1640439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Multiply 126">
            <a:extLst>
              <a:ext uri="{FF2B5EF4-FFF2-40B4-BE49-F238E27FC236}">
                <a16:creationId xmlns:a16="http://schemas.microsoft.com/office/drawing/2014/main" id="{7C7D288F-74B9-9D4E-9DD1-454987E706B7}"/>
              </a:ext>
            </a:extLst>
          </p:cNvPr>
          <p:cNvSpPr/>
          <p:nvPr/>
        </p:nvSpPr>
        <p:spPr>
          <a:xfrm>
            <a:off x="4594510" y="6284359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CB152F7-AB8E-2341-9682-8023483B5D72}"/>
              </a:ext>
            </a:extLst>
          </p:cNvPr>
          <p:cNvSpPr txBox="1"/>
          <p:nvPr/>
        </p:nvSpPr>
        <p:spPr>
          <a:xfrm>
            <a:off x="4789479" y="6459910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25313A8-7E29-0840-A164-4357613857BD}"/>
              </a:ext>
            </a:extLst>
          </p:cNvPr>
          <p:cNvSpPr txBox="1"/>
          <p:nvPr/>
        </p:nvSpPr>
        <p:spPr>
          <a:xfrm>
            <a:off x="4794564" y="604933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975B4B0-AC2A-444F-949A-4BA8EEC71E19}"/>
              </a:ext>
            </a:extLst>
          </p:cNvPr>
          <p:cNvSpPr txBox="1"/>
          <p:nvPr/>
        </p:nvSpPr>
        <p:spPr>
          <a:xfrm>
            <a:off x="5821373" y="7393845"/>
            <a:ext cx="5593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48B1AFB-3F62-E944-B541-C02A97B516F4}"/>
              </a:ext>
            </a:extLst>
          </p:cNvPr>
          <p:cNvSpPr txBox="1"/>
          <p:nvPr/>
        </p:nvSpPr>
        <p:spPr>
          <a:xfrm>
            <a:off x="4151872" y="5208393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FDC295-0765-0247-B490-BC4F47BAD822}"/>
              </a:ext>
            </a:extLst>
          </p:cNvPr>
          <p:cNvSpPr txBox="1"/>
          <p:nvPr/>
        </p:nvSpPr>
        <p:spPr>
          <a:xfrm>
            <a:off x="4363917" y="6479978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D8DB6F-4375-934F-96C0-8C508015A771}"/>
              </a:ext>
            </a:extLst>
          </p:cNvPr>
          <p:cNvSpPr txBox="1"/>
          <p:nvPr/>
        </p:nvSpPr>
        <p:spPr>
          <a:xfrm>
            <a:off x="4381451" y="5880731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747304-FE4E-794B-A555-C2E8FBCE7F15}"/>
              </a:ext>
            </a:extLst>
          </p:cNvPr>
          <p:cNvSpPr txBox="1"/>
          <p:nvPr/>
        </p:nvSpPr>
        <p:spPr>
          <a:xfrm>
            <a:off x="5242765" y="7189180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A0C7A03-062F-844C-A133-B7E570A9A0D0}"/>
              </a:ext>
            </a:extLst>
          </p:cNvPr>
          <p:cNvCxnSpPr>
            <a:cxnSpLocks/>
          </p:cNvCxnSpPr>
          <p:nvPr/>
        </p:nvCxnSpPr>
        <p:spPr>
          <a:xfrm>
            <a:off x="3421703" y="7031282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2666C20-00C3-C54F-91D4-B712B15F7B20}"/>
              </a:ext>
            </a:extLst>
          </p:cNvPr>
          <p:cNvSpPr txBox="1"/>
          <p:nvPr/>
        </p:nvSpPr>
        <p:spPr>
          <a:xfrm>
            <a:off x="5821373" y="4931899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DD81F1-A2EB-CD41-83C9-9CA4DC2E0094}"/>
              </a:ext>
            </a:extLst>
          </p:cNvPr>
          <p:cNvSpPr txBox="1"/>
          <p:nvPr/>
        </p:nvSpPr>
        <p:spPr>
          <a:xfrm>
            <a:off x="4186441" y="486555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C82AB8-0EEF-A042-9E8B-CFFF0C8F973E}"/>
              </a:ext>
            </a:extLst>
          </p:cNvPr>
          <p:cNvSpPr/>
          <p:nvPr/>
        </p:nvSpPr>
        <p:spPr>
          <a:xfrm>
            <a:off x="4081644" y="515786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5B9B9E-8B32-5848-BFC1-66177CC66A38}"/>
              </a:ext>
            </a:extLst>
          </p:cNvPr>
          <p:cNvCxnSpPr>
            <a:cxnSpLocks/>
          </p:cNvCxnSpPr>
          <p:nvPr/>
        </p:nvCxnSpPr>
        <p:spPr>
          <a:xfrm flipV="1">
            <a:off x="6502088" y="3214146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152E201-996A-A149-BCEB-69399F4D94EC}"/>
              </a:ext>
            </a:extLst>
          </p:cNvPr>
          <p:cNvCxnSpPr>
            <a:cxnSpLocks/>
          </p:cNvCxnSpPr>
          <p:nvPr/>
        </p:nvCxnSpPr>
        <p:spPr>
          <a:xfrm>
            <a:off x="3429000" y="7897418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BACD311-6404-A34E-A9B4-CB8BBB172AF2}"/>
              </a:ext>
            </a:extLst>
          </p:cNvPr>
          <p:cNvCxnSpPr>
            <a:cxnSpLocks/>
          </p:cNvCxnSpPr>
          <p:nvPr/>
        </p:nvCxnSpPr>
        <p:spPr>
          <a:xfrm flipH="1" flipV="1">
            <a:off x="4371804" y="2485013"/>
            <a:ext cx="237145" cy="102324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D09C825-238F-8846-A43A-8E62F14FF7F4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6005616" y="2052523"/>
            <a:ext cx="109211" cy="202070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B1E8433-ED59-0F43-B95E-247FCE15B81F}"/>
              </a:ext>
            </a:extLst>
          </p:cNvPr>
          <p:cNvCxnSpPr>
            <a:cxnSpLocks/>
          </p:cNvCxnSpPr>
          <p:nvPr/>
        </p:nvCxnSpPr>
        <p:spPr>
          <a:xfrm flipV="1">
            <a:off x="3407435" y="567005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25EFF6E-3C11-DC41-ADFC-D04F648909AC}"/>
              </a:ext>
            </a:extLst>
          </p:cNvPr>
          <p:cNvSpPr txBox="1"/>
          <p:nvPr/>
        </p:nvSpPr>
        <p:spPr>
          <a:xfrm>
            <a:off x="3956389" y="5788960"/>
            <a:ext cx="50491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60A9FA3-0062-D048-86EB-D9E0B109A650}"/>
              </a:ext>
            </a:extLst>
          </p:cNvPr>
          <p:cNvCxnSpPr>
            <a:cxnSpLocks/>
          </p:cNvCxnSpPr>
          <p:nvPr/>
        </p:nvCxnSpPr>
        <p:spPr>
          <a:xfrm>
            <a:off x="6015025" y="5406479"/>
            <a:ext cx="216533" cy="200474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9BD59F7-30DC-1F40-B10A-05A845C17259}"/>
              </a:ext>
            </a:extLst>
          </p:cNvPr>
          <p:cNvCxnSpPr>
            <a:cxnSpLocks/>
          </p:cNvCxnSpPr>
          <p:nvPr/>
        </p:nvCxnSpPr>
        <p:spPr>
          <a:xfrm flipH="1">
            <a:off x="4916172" y="6870728"/>
            <a:ext cx="158097" cy="86686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5205DBF-DE91-CF48-A08E-D99E1096BDD9}"/>
              </a:ext>
            </a:extLst>
          </p:cNvPr>
          <p:cNvCxnSpPr>
            <a:cxnSpLocks/>
          </p:cNvCxnSpPr>
          <p:nvPr/>
        </p:nvCxnSpPr>
        <p:spPr>
          <a:xfrm flipH="1" flipV="1">
            <a:off x="4201620" y="6300706"/>
            <a:ext cx="636418" cy="134378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82529ED-264E-854F-A093-DAA8CC865A5B}"/>
              </a:ext>
            </a:extLst>
          </p:cNvPr>
          <p:cNvSpPr txBox="1"/>
          <p:nvPr/>
        </p:nvSpPr>
        <p:spPr>
          <a:xfrm>
            <a:off x="6093756" y="9301098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117AFB-D57E-7E45-A77B-607CB2A0DCFF}"/>
              </a:ext>
            </a:extLst>
          </p:cNvPr>
          <p:cNvSpPr txBox="1"/>
          <p:nvPr/>
        </p:nvSpPr>
        <p:spPr>
          <a:xfrm>
            <a:off x="3532276" y="9301098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27461B36-1900-AF43-879D-13D0A68E175A}"/>
              </a:ext>
            </a:extLst>
          </p:cNvPr>
          <p:cNvSpPr/>
          <p:nvPr/>
        </p:nvSpPr>
        <p:spPr>
          <a:xfrm rot="18845810" flipH="1">
            <a:off x="7144964" y="3521288"/>
            <a:ext cx="2592389" cy="12687250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6453A60-907B-B44D-8EF9-71C8D8EB2DA3}"/>
              </a:ext>
            </a:extLst>
          </p:cNvPr>
          <p:cNvCxnSpPr>
            <a:cxnSpLocks/>
          </p:cNvCxnSpPr>
          <p:nvPr/>
        </p:nvCxnSpPr>
        <p:spPr>
          <a:xfrm flipV="1">
            <a:off x="6489996" y="704959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8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c 85">
            <a:extLst>
              <a:ext uri="{FF2B5EF4-FFF2-40B4-BE49-F238E27FC236}">
                <a16:creationId xmlns:a16="http://schemas.microsoft.com/office/drawing/2014/main" id="{A671E209-76EC-AD41-98DA-FCDA5EFE1896}"/>
              </a:ext>
            </a:extLst>
          </p:cNvPr>
          <p:cNvSpPr/>
          <p:nvPr/>
        </p:nvSpPr>
        <p:spPr>
          <a:xfrm flipH="1">
            <a:off x="3635906" y="3839012"/>
            <a:ext cx="2065597" cy="4181316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90112" y="4181073"/>
            <a:ext cx="67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3435909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3913279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3702346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304024" y="3340216"/>
            <a:ext cx="5524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188738" y="3710822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BE97FE7A-3FC0-FE4B-BFD1-E171731C067C}"/>
              </a:ext>
            </a:extLst>
          </p:cNvPr>
          <p:cNvSpPr/>
          <p:nvPr/>
        </p:nvSpPr>
        <p:spPr>
          <a:xfrm rot="1443602">
            <a:off x="2137087" y="3576256"/>
            <a:ext cx="1532939" cy="1002872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3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1040" y="297248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214033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723548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2815478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044536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328649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82242" y="5007061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71569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1900361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6592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04992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59876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25405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745668" y="375191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15699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65091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760636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176809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192858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1960816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214733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34336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133477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482822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256306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215958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656559" y="3454486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255525" y="481858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375272" y="8255267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424609" y="7870681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4008109" y="8377434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906571" y="81812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795522" y="754338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961640" y="75695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1616" y="703906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436096" y="764789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949471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838036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65090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616990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737048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284511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041269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69472" y="3353707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729195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1913861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720085" y="225986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093164" y="254585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494624" y="313066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10054" y="306890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57679" y="2072598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195818" y="250176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507127" y="2718678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190309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416647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889203" y="3074088"/>
            <a:ext cx="470874" cy="3440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6177264" y="86885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558768E8-FCA0-D74F-BF58-EE5CF8FA0627}"/>
              </a:ext>
            </a:extLst>
          </p:cNvPr>
          <p:cNvSpPr/>
          <p:nvPr/>
        </p:nvSpPr>
        <p:spPr>
          <a:xfrm rot="6396875">
            <a:off x="3848926" y="1145226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2DF733-E017-1147-9D9C-30969AD05E1C}"/>
              </a:ext>
            </a:extLst>
          </p:cNvPr>
          <p:cNvCxnSpPr>
            <a:cxnSpLocks/>
          </p:cNvCxnSpPr>
          <p:nvPr/>
        </p:nvCxnSpPr>
        <p:spPr>
          <a:xfrm flipV="1">
            <a:off x="5451681" y="2000161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DAA917-BF57-C34B-9DB7-1676C89B42E6}"/>
              </a:ext>
            </a:extLst>
          </p:cNvPr>
          <p:cNvCxnSpPr>
            <a:cxnSpLocks/>
          </p:cNvCxnSpPr>
          <p:nvPr/>
        </p:nvCxnSpPr>
        <p:spPr>
          <a:xfrm flipH="1">
            <a:off x="4196235" y="2326806"/>
            <a:ext cx="663803" cy="1811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E9348A-40FA-3E45-882C-AE64CAC64713}"/>
              </a:ext>
            </a:extLst>
          </p:cNvPr>
          <p:cNvCxnSpPr>
            <a:cxnSpLocks/>
          </p:cNvCxnSpPr>
          <p:nvPr/>
        </p:nvCxnSpPr>
        <p:spPr>
          <a:xfrm flipH="1" flipV="1">
            <a:off x="6218539" y="2052849"/>
            <a:ext cx="11183" cy="565807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12D6025-88E6-BC47-843E-D404EE28BB00}"/>
              </a:ext>
            </a:extLst>
          </p:cNvPr>
          <p:cNvCxnSpPr>
            <a:cxnSpLocks/>
            <a:stCxn id="217" idx="0"/>
          </p:cNvCxnSpPr>
          <p:nvPr/>
        </p:nvCxnSpPr>
        <p:spPr>
          <a:xfrm flipV="1">
            <a:off x="4155460" y="2526109"/>
            <a:ext cx="282058" cy="542793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AD0A3D-5773-8E43-AA81-B2A78F8AAC64}"/>
              </a:ext>
            </a:extLst>
          </p:cNvPr>
          <p:cNvSpPr txBox="1"/>
          <p:nvPr/>
        </p:nvSpPr>
        <p:spPr>
          <a:xfrm>
            <a:off x="2321442" y="823779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CE8D94-D9C3-C44C-A438-9C6C563C12C2}"/>
              </a:ext>
            </a:extLst>
          </p:cNvPr>
          <p:cNvSpPr txBox="1"/>
          <p:nvPr/>
        </p:nvSpPr>
        <p:spPr>
          <a:xfrm>
            <a:off x="2847175" y="917892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C70058-6893-CB45-939C-F0CFCA09AC96}"/>
              </a:ext>
            </a:extLst>
          </p:cNvPr>
          <p:cNvSpPr txBox="1"/>
          <p:nvPr/>
        </p:nvSpPr>
        <p:spPr>
          <a:xfrm>
            <a:off x="1059703" y="7870682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BA50AE1-E6FB-B94F-AF57-D0D815744B9E}"/>
              </a:ext>
            </a:extLst>
          </p:cNvPr>
          <p:cNvSpPr txBox="1"/>
          <p:nvPr/>
        </p:nvSpPr>
        <p:spPr>
          <a:xfrm>
            <a:off x="315173" y="9062320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0C5E6D-8207-9C43-B06A-0904E28479D9}"/>
              </a:ext>
            </a:extLst>
          </p:cNvPr>
          <p:cNvSpPr txBox="1"/>
          <p:nvPr/>
        </p:nvSpPr>
        <p:spPr>
          <a:xfrm>
            <a:off x="2868457" y="678463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4FA6ED-080F-8649-85E1-37DF36125AEA}"/>
              </a:ext>
            </a:extLst>
          </p:cNvPr>
          <p:cNvSpPr txBox="1"/>
          <p:nvPr/>
        </p:nvSpPr>
        <p:spPr>
          <a:xfrm>
            <a:off x="815900" y="666705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694D9F7-E141-A048-9CB3-9B5FBCD7B416}"/>
              </a:ext>
            </a:extLst>
          </p:cNvPr>
          <p:cNvSpPr txBox="1"/>
          <p:nvPr/>
        </p:nvSpPr>
        <p:spPr>
          <a:xfrm>
            <a:off x="214125" y="75733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777BAF-288C-E148-8E19-9E61FF959376}"/>
              </a:ext>
            </a:extLst>
          </p:cNvPr>
          <p:cNvSpPr txBox="1"/>
          <p:nvPr/>
        </p:nvSpPr>
        <p:spPr>
          <a:xfrm>
            <a:off x="885045" y="882562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17A261-D8F5-014C-8E0C-71FD33CF58C2}"/>
              </a:ext>
            </a:extLst>
          </p:cNvPr>
          <p:cNvSpPr txBox="1"/>
          <p:nvPr/>
        </p:nvSpPr>
        <p:spPr>
          <a:xfrm>
            <a:off x="1749832" y="823095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3B50A0-0DE5-2F4A-AC4F-6E88C95A6DAD}"/>
              </a:ext>
            </a:extLst>
          </p:cNvPr>
          <p:cNvSpPr txBox="1"/>
          <p:nvPr/>
        </p:nvSpPr>
        <p:spPr>
          <a:xfrm>
            <a:off x="1206685" y="758445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A0ECC9-0090-C840-9057-F4922C1EA3C0}"/>
              </a:ext>
            </a:extLst>
          </p:cNvPr>
          <p:cNvSpPr txBox="1"/>
          <p:nvPr/>
        </p:nvSpPr>
        <p:spPr>
          <a:xfrm>
            <a:off x="2868098" y="701321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38FDAF-3234-704F-9DFF-CE70697B0B15}"/>
              </a:ext>
            </a:extLst>
          </p:cNvPr>
          <p:cNvSpPr txBox="1"/>
          <p:nvPr/>
        </p:nvSpPr>
        <p:spPr>
          <a:xfrm>
            <a:off x="2728810" y="755776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DAB933B-3423-5645-95BE-D8AB68D1D341}"/>
              </a:ext>
            </a:extLst>
          </p:cNvPr>
          <p:cNvSpPr txBox="1"/>
          <p:nvPr/>
        </p:nvSpPr>
        <p:spPr>
          <a:xfrm>
            <a:off x="2074472" y="762939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F7F97F1-746A-4044-AC3D-C410021E7A5F}"/>
              </a:ext>
            </a:extLst>
          </p:cNvPr>
          <p:cNvCxnSpPr>
            <a:cxnSpLocks/>
            <a:stCxn id="118" idx="1"/>
            <a:endCxn id="119" idx="3"/>
          </p:cNvCxnSpPr>
          <p:nvPr/>
        </p:nvCxnSpPr>
        <p:spPr>
          <a:xfrm flipH="1" flipV="1">
            <a:off x="1407965" y="6897884"/>
            <a:ext cx="1460492" cy="11758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33A0201-0BB9-B145-8B82-27F4046E244D}"/>
              </a:ext>
            </a:extLst>
          </p:cNvPr>
          <p:cNvSpPr txBox="1"/>
          <p:nvPr/>
        </p:nvSpPr>
        <p:spPr>
          <a:xfrm>
            <a:off x="2815640" y="888437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EC59DF4A-3537-A245-B18C-C1AAE919A0C0}"/>
              </a:ext>
            </a:extLst>
          </p:cNvPr>
          <p:cNvSpPr/>
          <p:nvPr/>
        </p:nvSpPr>
        <p:spPr>
          <a:xfrm rot="7590791">
            <a:off x="2157121" y="6765078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B81A8A3-04D4-C24F-A358-195AB3CD07C3}"/>
              </a:ext>
            </a:extLst>
          </p:cNvPr>
          <p:cNvSpPr/>
          <p:nvPr/>
        </p:nvSpPr>
        <p:spPr>
          <a:xfrm>
            <a:off x="6021698" y="7050337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22AA2BA-8EEA-5646-B3CA-B7A33F40DAE9}"/>
              </a:ext>
            </a:extLst>
          </p:cNvPr>
          <p:cNvSpPr/>
          <p:nvPr/>
        </p:nvSpPr>
        <p:spPr>
          <a:xfrm>
            <a:off x="2683790" y="7024550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4AB024B-9C5D-0347-96B2-A0A05243876D}"/>
              </a:ext>
            </a:extLst>
          </p:cNvPr>
          <p:cNvCxnSpPr>
            <a:cxnSpLocks/>
          </p:cNvCxnSpPr>
          <p:nvPr/>
        </p:nvCxnSpPr>
        <p:spPr>
          <a:xfrm flipH="1">
            <a:off x="544765" y="7044121"/>
            <a:ext cx="423602" cy="5896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74119AE-5C5A-A444-9A75-5ACD763D8763}"/>
              </a:ext>
            </a:extLst>
          </p:cNvPr>
          <p:cNvCxnSpPr>
            <a:cxnSpLocks/>
          </p:cNvCxnSpPr>
          <p:nvPr/>
        </p:nvCxnSpPr>
        <p:spPr>
          <a:xfrm flipH="1">
            <a:off x="2640598" y="7384959"/>
            <a:ext cx="152038" cy="100581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>
            <a:extLst>
              <a:ext uri="{FF2B5EF4-FFF2-40B4-BE49-F238E27FC236}">
                <a16:creationId xmlns:a16="http://schemas.microsoft.com/office/drawing/2014/main" id="{7390E142-8EE6-BD4D-A2EE-18FE9426D46B}"/>
              </a:ext>
            </a:extLst>
          </p:cNvPr>
          <p:cNvSpPr/>
          <p:nvPr/>
        </p:nvSpPr>
        <p:spPr>
          <a:xfrm rot="21202318" flipH="1">
            <a:off x="630357" y="2587580"/>
            <a:ext cx="2547441" cy="8948398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71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475230" y="7759202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4647522" y="5771942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541979" y="3298961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611456" y="2640963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494001" y="1376180"/>
            <a:ext cx="54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778736" y="3761828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224649" y="3762655"/>
            <a:ext cx="93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40239" y="3755582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508625" y="1730238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3474715" y="6518865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416949" y="905200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2529175" y="3429049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2861400" y="3264067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3938188" y="317147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2891933" y="319829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CA7E04-0AA2-DA45-A674-8A758AF1D11D}"/>
              </a:ext>
            </a:extLst>
          </p:cNvPr>
          <p:cNvCxnSpPr>
            <a:cxnSpLocks/>
          </p:cNvCxnSpPr>
          <p:nvPr/>
        </p:nvCxnSpPr>
        <p:spPr>
          <a:xfrm flipV="1">
            <a:off x="1575811" y="3022602"/>
            <a:ext cx="0" cy="77593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2D5CF7-9C7E-F84D-982D-23FBD3369807}"/>
              </a:ext>
            </a:extLst>
          </p:cNvPr>
          <p:cNvCxnSpPr>
            <a:cxnSpLocks/>
          </p:cNvCxnSpPr>
          <p:nvPr/>
        </p:nvCxnSpPr>
        <p:spPr>
          <a:xfrm flipV="1">
            <a:off x="687986" y="2096962"/>
            <a:ext cx="0" cy="1703718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3A1BC4-4373-7240-BCD1-CCBBCD9FCEA0}"/>
              </a:ext>
            </a:extLst>
          </p:cNvPr>
          <p:cNvCxnSpPr>
            <a:cxnSpLocks/>
          </p:cNvCxnSpPr>
          <p:nvPr/>
        </p:nvCxnSpPr>
        <p:spPr>
          <a:xfrm flipV="1">
            <a:off x="1042703" y="2296380"/>
            <a:ext cx="0" cy="1494911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EBB08437-F987-9A43-97F0-CFAC7278DD76}"/>
              </a:ext>
            </a:extLst>
          </p:cNvPr>
          <p:cNvSpPr/>
          <p:nvPr/>
        </p:nvSpPr>
        <p:spPr>
          <a:xfrm rot="586461">
            <a:off x="-1298698" y="1756175"/>
            <a:ext cx="3204512" cy="5401666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6DA810-96C5-7F41-B203-394EBF947979}"/>
              </a:ext>
            </a:extLst>
          </p:cNvPr>
          <p:cNvCxnSpPr>
            <a:cxnSpLocks/>
          </p:cNvCxnSpPr>
          <p:nvPr/>
        </p:nvCxnSpPr>
        <p:spPr>
          <a:xfrm>
            <a:off x="976395" y="1154532"/>
            <a:ext cx="2062425" cy="1703718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D6AF30E3-1CC1-F940-8F9F-4A0B4670801B}"/>
              </a:ext>
            </a:extLst>
          </p:cNvPr>
          <p:cNvSpPr/>
          <p:nvPr/>
        </p:nvSpPr>
        <p:spPr>
          <a:xfrm rot="586461" flipV="1">
            <a:off x="-608276" y="-894315"/>
            <a:ext cx="3781024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D8D6E14-7B8B-D744-B5C8-0954D428C601}"/>
              </a:ext>
            </a:extLst>
          </p:cNvPr>
          <p:cNvSpPr>
            <a:spLocks noChangeAspect="1"/>
          </p:cNvSpPr>
          <p:nvPr/>
        </p:nvSpPr>
        <p:spPr>
          <a:xfrm>
            <a:off x="101317" y="7765065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75734355-AE70-0C43-83ED-48CC70D599BC}"/>
              </a:ext>
            </a:extLst>
          </p:cNvPr>
          <p:cNvSpPr>
            <a:spLocks noChangeAspect="1"/>
          </p:cNvSpPr>
          <p:nvPr/>
        </p:nvSpPr>
        <p:spPr>
          <a:xfrm>
            <a:off x="3453065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250B775-D996-674F-8214-C7735DA98E20}"/>
              </a:ext>
            </a:extLst>
          </p:cNvPr>
          <p:cNvSpPr>
            <a:spLocks noChangeAspect="1"/>
          </p:cNvSpPr>
          <p:nvPr/>
        </p:nvSpPr>
        <p:spPr>
          <a:xfrm>
            <a:off x="3455221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9" name="Multiply 68">
            <a:extLst>
              <a:ext uri="{FF2B5EF4-FFF2-40B4-BE49-F238E27FC236}">
                <a16:creationId xmlns:a16="http://schemas.microsoft.com/office/drawing/2014/main" id="{89C6A3FB-A946-B148-8A87-FA3807AD354A}"/>
              </a:ext>
            </a:extLst>
          </p:cNvPr>
          <p:cNvSpPr/>
          <p:nvPr/>
        </p:nvSpPr>
        <p:spPr>
          <a:xfrm>
            <a:off x="1273609" y="5777805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682B5A36-2C31-274F-B3CB-50EB529E30D4}"/>
              </a:ext>
            </a:extLst>
          </p:cNvPr>
          <p:cNvSpPr/>
          <p:nvPr/>
        </p:nvSpPr>
        <p:spPr>
          <a:xfrm>
            <a:off x="4917785" y="3298961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FA3388-30CE-AC45-B8A2-CF5AAE371960}"/>
              </a:ext>
            </a:extLst>
          </p:cNvPr>
          <p:cNvSpPr txBox="1"/>
          <p:nvPr/>
        </p:nvSpPr>
        <p:spPr>
          <a:xfrm>
            <a:off x="4976019" y="2843885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762ED-E083-A94C-99E3-FE2044371EC7}"/>
              </a:ext>
            </a:extLst>
          </p:cNvPr>
          <p:cNvSpPr txBox="1"/>
          <p:nvPr/>
        </p:nvSpPr>
        <p:spPr>
          <a:xfrm>
            <a:off x="4998329" y="1467510"/>
            <a:ext cx="54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5C09A6-4AFB-A044-AA9A-96F43A91C9F0}"/>
              </a:ext>
            </a:extLst>
          </p:cNvPr>
          <p:cNvSpPr txBox="1"/>
          <p:nvPr/>
        </p:nvSpPr>
        <p:spPr>
          <a:xfrm>
            <a:off x="5248693" y="3766644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C672FD-3891-8E4B-8DFC-478648A4AECC}"/>
              </a:ext>
            </a:extLst>
          </p:cNvPr>
          <p:cNvSpPr txBox="1"/>
          <p:nvPr/>
        </p:nvSpPr>
        <p:spPr>
          <a:xfrm>
            <a:off x="4586173" y="3760309"/>
            <a:ext cx="85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93ADAD-6655-594C-9C84-87A7ED12CBFF}"/>
              </a:ext>
            </a:extLst>
          </p:cNvPr>
          <p:cNvSpPr txBox="1"/>
          <p:nvPr/>
        </p:nvSpPr>
        <p:spPr>
          <a:xfrm>
            <a:off x="4125813" y="3761828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F54D48D-6F60-1D4D-9A9C-876B969A48F1}"/>
              </a:ext>
            </a:extLst>
          </p:cNvPr>
          <p:cNvSpPr/>
          <p:nvPr/>
        </p:nvSpPr>
        <p:spPr>
          <a:xfrm>
            <a:off x="5017238" y="1819357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D7E3142-DAEA-DE42-8E52-C4D525D4378F}"/>
              </a:ext>
            </a:extLst>
          </p:cNvPr>
          <p:cNvCxnSpPr>
            <a:cxnSpLocks/>
          </p:cNvCxnSpPr>
          <p:nvPr/>
        </p:nvCxnSpPr>
        <p:spPr>
          <a:xfrm>
            <a:off x="100802" y="6524728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CEBFB6E-EE8E-9544-9D68-DAEBBF0947E8}"/>
              </a:ext>
            </a:extLst>
          </p:cNvPr>
          <p:cNvSpPr txBox="1"/>
          <p:nvPr/>
        </p:nvSpPr>
        <p:spPr>
          <a:xfrm>
            <a:off x="5000485" y="1115729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D50EDF-5484-5645-9FD9-D55F5C4C1AC8}"/>
              </a:ext>
            </a:extLst>
          </p:cNvPr>
          <p:cNvCxnSpPr>
            <a:cxnSpLocks/>
          </p:cNvCxnSpPr>
          <p:nvPr/>
        </p:nvCxnSpPr>
        <p:spPr>
          <a:xfrm flipV="1">
            <a:off x="4951617" y="3198296"/>
            <a:ext cx="0" cy="600244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7157664-158F-974D-A471-E2E2C5852223}"/>
              </a:ext>
            </a:extLst>
          </p:cNvPr>
          <p:cNvCxnSpPr>
            <a:cxnSpLocks/>
          </p:cNvCxnSpPr>
          <p:nvPr/>
        </p:nvCxnSpPr>
        <p:spPr>
          <a:xfrm flipV="1">
            <a:off x="4539401" y="2296380"/>
            <a:ext cx="0" cy="1511771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2EA065-924B-F243-A87F-11768CD1219F}"/>
              </a:ext>
            </a:extLst>
          </p:cNvPr>
          <p:cNvCxnSpPr>
            <a:cxnSpLocks/>
          </p:cNvCxnSpPr>
          <p:nvPr/>
        </p:nvCxnSpPr>
        <p:spPr>
          <a:xfrm flipV="1">
            <a:off x="5513973" y="2414213"/>
            <a:ext cx="0" cy="138432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c 87">
            <a:extLst>
              <a:ext uri="{FF2B5EF4-FFF2-40B4-BE49-F238E27FC236}">
                <a16:creationId xmlns:a16="http://schemas.microsoft.com/office/drawing/2014/main" id="{26F7B27D-886D-C74E-87B8-CD6895CE4E36}"/>
              </a:ext>
            </a:extLst>
          </p:cNvPr>
          <p:cNvSpPr/>
          <p:nvPr/>
        </p:nvSpPr>
        <p:spPr>
          <a:xfrm rot="4661638" flipV="1">
            <a:off x="6163704" y="132435"/>
            <a:ext cx="1488097" cy="3166179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5A0AD09-58A3-EA41-8AF1-1C7734D38E5C}"/>
              </a:ext>
            </a:extLst>
          </p:cNvPr>
          <p:cNvCxnSpPr>
            <a:cxnSpLocks/>
          </p:cNvCxnSpPr>
          <p:nvPr/>
        </p:nvCxnSpPr>
        <p:spPr>
          <a:xfrm>
            <a:off x="5513973" y="1594384"/>
            <a:ext cx="590816" cy="819829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>
            <a:extLst>
              <a:ext uri="{FF2B5EF4-FFF2-40B4-BE49-F238E27FC236}">
                <a16:creationId xmlns:a16="http://schemas.microsoft.com/office/drawing/2014/main" id="{5DD3E54A-7AA8-8640-90B2-62DAF0ED50B9}"/>
              </a:ext>
            </a:extLst>
          </p:cNvPr>
          <p:cNvSpPr/>
          <p:nvPr/>
        </p:nvSpPr>
        <p:spPr>
          <a:xfrm rot="5773953" flipV="1">
            <a:off x="3415163" y="820822"/>
            <a:ext cx="6251133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AA2565D-6ED1-944A-91E5-489CF8EFC1A8}"/>
              </a:ext>
            </a:extLst>
          </p:cNvPr>
          <p:cNvCxnSpPr>
            <a:cxnSpLocks/>
          </p:cNvCxnSpPr>
          <p:nvPr/>
        </p:nvCxnSpPr>
        <p:spPr>
          <a:xfrm flipH="1">
            <a:off x="3965377" y="1957960"/>
            <a:ext cx="928679" cy="32654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DAB774-E03F-F745-A3D3-8B87D096C139}"/>
              </a:ext>
            </a:extLst>
          </p:cNvPr>
          <p:cNvSpPr/>
          <p:nvPr/>
        </p:nvSpPr>
        <p:spPr>
          <a:xfrm>
            <a:off x="0" y="4175905"/>
            <a:ext cx="6750276" cy="560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BCBEFD38-E925-A04D-93A7-C61206AA1FD6}"/>
              </a:ext>
            </a:extLst>
          </p:cNvPr>
          <p:cNvSpPr>
            <a:spLocks noChangeAspect="1"/>
          </p:cNvSpPr>
          <p:nvPr/>
        </p:nvSpPr>
        <p:spPr>
          <a:xfrm>
            <a:off x="3465695" y="4565587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F047E359-BB77-9145-85BE-C721ADE661B7}"/>
              </a:ext>
            </a:extLst>
          </p:cNvPr>
          <p:cNvSpPr>
            <a:spLocks noChangeAspect="1"/>
          </p:cNvSpPr>
          <p:nvPr/>
        </p:nvSpPr>
        <p:spPr>
          <a:xfrm>
            <a:off x="3467851" y="6141804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52" name="Multiply 151">
            <a:extLst>
              <a:ext uri="{FF2B5EF4-FFF2-40B4-BE49-F238E27FC236}">
                <a16:creationId xmlns:a16="http://schemas.microsoft.com/office/drawing/2014/main" id="{417B7BEE-80F5-A848-83CF-D49C84F685CE}"/>
              </a:ext>
            </a:extLst>
          </p:cNvPr>
          <p:cNvSpPr/>
          <p:nvPr/>
        </p:nvSpPr>
        <p:spPr>
          <a:xfrm>
            <a:off x="4930415" y="7343803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AC12ED5-B11A-1344-B09E-1A6A1D88B417}"/>
              </a:ext>
            </a:extLst>
          </p:cNvPr>
          <p:cNvSpPr txBox="1"/>
          <p:nvPr/>
        </p:nvSpPr>
        <p:spPr>
          <a:xfrm>
            <a:off x="4999892" y="6685805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0B48FD6-A59E-0243-998C-3C1705C37560}"/>
              </a:ext>
            </a:extLst>
          </p:cNvPr>
          <p:cNvSpPr txBox="1"/>
          <p:nvPr/>
        </p:nvSpPr>
        <p:spPr>
          <a:xfrm>
            <a:off x="6026025" y="4982130"/>
            <a:ext cx="54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E6E20E6-9AEC-9848-847C-FAE983DF3EC7}"/>
              </a:ext>
            </a:extLst>
          </p:cNvPr>
          <p:cNvSpPr txBox="1"/>
          <p:nvPr/>
        </p:nvSpPr>
        <p:spPr>
          <a:xfrm>
            <a:off x="6062475" y="7808355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778873-12AD-B24D-A367-F0F7EB97DCC4}"/>
              </a:ext>
            </a:extLst>
          </p:cNvPr>
          <p:cNvSpPr txBox="1"/>
          <p:nvPr/>
        </p:nvSpPr>
        <p:spPr>
          <a:xfrm>
            <a:off x="4613085" y="7807497"/>
            <a:ext cx="93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908B38-EDFD-CB4A-BB9B-6219320856FB}"/>
              </a:ext>
            </a:extLst>
          </p:cNvPr>
          <p:cNvSpPr txBox="1"/>
          <p:nvPr/>
        </p:nvSpPr>
        <p:spPr>
          <a:xfrm>
            <a:off x="5488591" y="7806669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D043E89-2549-7B49-9AE7-2124940C141D}"/>
              </a:ext>
            </a:extLst>
          </p:cNvPr>
          <p:cNvSpPr/>
          <p:nvPr/>
        </p:nvSpPr>
        <p:spPr>
          <a:xfrm>
            <a:off x="5908741" y="5811656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F59FFD-8BCF-E94B-8B68-0FD7DFE2AA6F}"/>
              </a:ext>
            </a:extLst>
          </p:cNvPr>
          <p:cNvSpPr txBox="1"/>
          <p:nvPr/>
        </p:nvSpPr>
        <p:spPr>
          <a:xfrm>
            <a:off x="6018934" y="5388362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5FDD011-6938-BE46-9996-F06C08D52231}"/>
              </a:ext>
            </a:extLst>
          </p:cNvPr>
          <p:cNvSpPr txBox="1"/>
          <p:nvPr/>
        </p:nvSpPr>
        <p:spPr>
          <a:xfrm rot="5400000">
            <a:off x="3301052" y="7290389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29A6DC-1C7A-D145-B13C-83171244AD71}"/>
              </a:ext>
            </a:extLst>
          </p:cNvPr>
          <p:cNvSpPr txBox="1"/>
          <p:nvPr/>
        </p:nvSpPr>
        <p:spPr>
          <a:xfrm rot="5400000">
            <a:off x="-499883" y="7314772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D8647B-CD59-7A4D-8A63-DA302AC5056B}"/>
              </a:ext>
            </a:extLst>
          </p:cNvPr>
          <p:cNvCxnSpPr>
            <a:cxnSpLocks/>
          </p:cNvCxnSpPr>
          <p:nvPr/>
        </p:nvCxnSpPr>
        <p:spPr>
          <a:xfrm flipV="1">
            <a:off x="576905" y="722218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0BD6CD5-7CDB-AA46-89AB-AC2474F79FA2}"/>
              </a:ext>
            </a:extLst>
          </p:cNvPr>
          <p:cNvCxnSpPr>
            <a:cxnSpLocks/>
          </p:cNvCxnSpPr>
          <p:nvPr/>
        </p:nvCxnSpPr>
        <p:spPr>
          <a:xfrm>
            <a:off x="3663810" y="705963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5D66AFE-526C-654F-982C-F27FE3242EE6}"/>
              </a:ext>
            </a:extLst>
          </p:cNvPr>
          <p:cNvCxnSpPr>
            <a:cxnSpLocks/>
          </p:cNvCxnSpPr>
          <p:nvPr/>
        </p:nvCxnSpPr>
        <p:spPr>
          <a:xfrm flipV="1">
            <a:off x="4964247" y="7067444"/>
            <a:ext cx="0" cy="77593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D87DAB0-86B5-014C-9F30-FC9B8829E3FA}"/>
              </a:ext>
            </a:extLst>
          </p:cNvPr>
          <p:cNvCxnSpPr>
            <a:cxnSpLocks/>
          </p:cNvCxnSpPr>
          <p:nvPr/>
        </p:nvCxnSpPr>
        <p:spPr>
          <a:xfrm flipV="1">
            <a:off x="5828354" y="6544187"/>
            <a:ext cx="39244" cy="1262482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9FE1001-2A29-184D-8EC0-A0AE5CE442F4}"/>
              </a:ext>
            </a:extLst>
          </p:cNvPr>
          <p:cNvCxnSpPr>
            <a:cxnSpLocks/>
          </p:cNvCxnSpPr>
          <p:nvPr/>
        </p:nvCxnSpPr>
        <p:spPr>
          <a:xfrm flipV="1">
            <a:off x="6326442" y="6342907"/>
            <a:ext cx="0" cy="1494911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D80F04C-DB05-DA4E-AB45-92C569996C5D}"/>
              </a:ext>
            </a:extLst>
          </p:cNvPr>
          <p:cNvCxnSpPr>
            <a:cxnSpLocks/>
          </p:cNvCxnSpPr>
          <p:nvPr/>
        </p:nvCxnSpPr>
        <p:spPr>
          <a:xfrm>
            <a:off x="6467427" y="5909020"/>
            <a:ext cx="0" cy="1069047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6BBE2322-F383-314E-8572-BB85275AD0FE}"/>
              </a:ext>
            </a:extLst>
          </p:cNvPr>
          <p:cNvSpPr>
            <a:spLocks noChangeAspect="1"/>
          </p:cNvSpPr>
          <p:nvPr/>
        </p:nvSpPr>
        <p:spPr>
          <a:xfrm>
            <a:off x="91782" y="4571450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3C24BF95-CA9A-E749-B0A1-5252CD1C3A8E}"/>
              </a:ext>
            </a:extLst>
          </p:cNvPr>
          <p:cNvSpPr>
            <a:spLocks noChangeAspect="1"/>
          </p:cNvSpPr>
          <p:nvPr/>
        </p:nvSpPr>
        <p:spPr>
          <a:xfrm>
            <a:off x="93938" y="6147667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70" name="Multiply 169">
            <a:extLst>
              <a:ext uri="{FF2B5EF4-FFF2-40B4-BE49-F238E27FC236}">
                <a16:creationId xmlns:a16="http://schemas.microsoft.com/office/drawing/2014/main" id="{AF9BC76A-25F1-AF47-8EFC-66FE4CFAE988}"/>
              </a:ext>
            </a:extLst>
          </p:cNvPr>
          <p:cNvSpPr/>
          <p:nvPr/>
        </p:nvSpPr>
        <p:spPr>
          <a:xfrm>
            <a:off x="1556502" y="7349666"/>
            <a:ext cx="679524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674CC59-42B9-5A4D-9D51-9EABEE32E403}"/>
              </a:ext>
            </a:extLst>
          </p:cNvPr>
          <p:cNvSpPr txBox="1"/>
          <p:nvPr/>
        </p:nvSpPr>
        <p:spPr>
          <a:xfrm>
            <a:off x="1614736" y="6894590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3D87330-6449-6C40-A06B-527E05A64AEA}"/>
              </a:ext>
            </a:extLst>
          </p:cNvPr>
          <p:cNvSpPr txBox="1"/>
          <p:nvPr/>
        </p:nvSpPr>
        <p:spPr>
          <a:xfrm>
            <a:off x="1575811" y="4950041"/>
            <a:ext cx="63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93CB1F0-FA68-B04A-A486-7EB2344C8C55}"/>
              </a:ext>
            </a:extLst>
          </p:cNvPr>
          <p:cNvSpPr txBox="1"/>
          <p:nvPr/>
        </p:nvSpPr>
        <p:spPr>
          <a:xfrm>
            <a:off x="1887410" y="7817349"/>
            <a:ext cx="67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CC5153-B3D6-C94A-822D-E7234994A294}"/>
              </a:ext>
            </a:extLst>
          </p:cNvPr>
          <p:cNvSpPr txBox="1"/>
          <p:nvPr/>
        </p:nvSpPr>
        <p:spPr>
          <a:xfrm>
            <a:off x="1224890" y="7811014"/>
            <a:ext cx="85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A060EAB-04EA-044C-AE44-6D85C45BB988}"/>
              </a:ext>
            </a:extLst>
          </p:cNvPr>
          <p:cNvSpPr txBox="1"/>
          <p:nvPr/>
        </p:nvSpPr>
        <p:spPr>
          <a:xfrm>
            <a:off x="764530" y="7812533"/>
            <a:ext cx="67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D2752F3-E62E-4C4C-B658-1366DA9E52C3}"/>
              </a:ext>
            </a:extLst>
          </p:cNvPr>
          <p:cNvSpPr/>
          <p:nvPr/>
        </p:nvSpPr>
        <p:spPr>
          <a:xfrm>
            <a:off x="1655955" y="5870062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96314BB-C89F-F74E-8745-C1B9F1A21AE5}"/>
              </a:ext>
            </a:extLst>
          </p:cNvPr>
          <p:cNvSpPr txBox="1"/>
          <p:nvPr/>
        </p:nvSpPr>
        <p:spPr>
          <a:xfrm>
            <a:off x="1583671" y="5385422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CDF57E8-25C6-6F46-89D1-C9F079203C62}"/>
              </a:ext>
            </a:extLst>
          </p:cNvPr>
          <p:cNvCxnSpPr>
            <a:cxnSpLocks/>
          </p:cNvCxnSpPr>
          <p:nvPr/>
        </p:nvCxnSpPr>
        <p:spPr>
          <a:xfrm flipV="1">
            <a:off x="1590334" y="7249001"/>
            <a:ext cx="0" cy="600244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BAE38BD-1877-E142-9718-074A3307CBC4}"/>
              </a:ext>
            </a:extLst>
          </p:cNvPr>
          <p:cNvCxnSpPr>
            <a:cxnSpLocks/>
          </p:cNvCxnSpPr>
          <p:nvPr/>
        </p:nvCxnSpPr>
        <p:spPr>
          <a:xfrm flipV="1">
            <a:off x="1178118" y="6715399"/>
            <a:ext cx="0" cy="1143458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1FB28F6-C91E-7144-A57F-728F73B9EC1C}"/>
              </a:ext>
            </a:extLst>
          </p:cNvPr>
          <p:cNvCxnSpPr>
            <a:cxnSpLocks/>
          </p:cNvCxnSpPr>
          <p:nvPr/>
        </p:nvCxnSpPr>
        <p:spPr>
          <a:xfrm flipV="1">
            <a:off x="2152690" y="6464918"/>
            <a:ext cx="0" cy="1384327"/>
          </a:xfrm>
          <a:prstGeom prst="straightConnector1">
            <a:avLst/>
          </a:prstGeom>
          <a:ln w="603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245F90A-58A3-3840-9D67-53DF93FE0A69}"/>
              </a:ext>
            </a:extLst>
          </p:cNvPr>
          <p:cNvCxnSpPr>
            <a:cxnSpLocks/>
          </p:cNvCxnSpPr>
          <p:nvPr/>
        </p:nvCxnSpPr>
        <p:spPr>
          <a:xfrm>
            <a:off x="2152690" y="5645089"/>
            <a:ext cx="796953" cy="1502381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6083776-D5CE-4B41-8052-48D7CB2ADEAD}"/>
              </a:ext>
            </a:extLst>
          </p:cNvPr>
          <p:cNvCxnSpPr>
            <a:cxnSpLocks/>
            <a:stCxn id="172" idx="1"/>
          </p:cNvCxnSpPr>
          <p:nvPr/>
        </p:nvCxnSpPr>
        <p:spPr>
          <a:xfrm flipH="1">
            <a:off x="624104" y="5180874"/>
            <a:ext cx="951707" cy="129641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rc 182">
            <a:extLst>
              <a:ext uri="{FF2B5EF4-FFF2-40B4-BE49-F238E27FC236}">
                <a16:creationId xmlns:a16="http://schemas.microsoft.com/office/drawing/2014/main" id="{1E1F9B47-057C-5E40-85EC-8ABC4835EA07}"/>
              </a:ext>
            </a:extLst>
          </p:cNvPr>
          <p:cNvSpPr/>
          <p:nvPr/>
        </p:nvSpPr>
        <p:spPr>
          <a:xfrm rot="4561539">
            <a:off x="38860" y="4905369"/>
            <a:ext cx="497225" cy="3153001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Arc 183">
            <a:extLst>
              <a:ext uri="{FF2B5EF4-FFF2-40B4-BE49-F238E27FC236}">
                <a16:creationId xmlns:a16="http://schemas.microsoft.com/office/drawing/2014/main" id="{17E9C2CF-861D-1E4A-A099-A11DB81A0FF0}"/>
              </a:ext>
            </a:extLst>
          </p:cNvPr>
          <p:cNvSpPr/>
          <p:nvPr/>
        </p:nvSpPr>
        <p:spPr>
          <a:xfrm rot="5400000" flipV="1">
            <a:off x="55453" y="4852033"/>
            <a:ext cx="6369017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2471B46-28EC-C64E-80FD-B8BBA76CD028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3930059" y="5212963"/>
            <a:ext cx="2095966" cy="112994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rc 196">
            <a:extLst>
              <a:ext uri="{FF2B5EF4-FFF2-40B4-BE49-F238E27FC236}">
                <a16:creationId xmlns:a16="http://schemas.microsoft.com/office/drawing/2014/main" id="{3945A19D-1241-CC4A-BC05-A3C8624DABED}"/>
              </a:ext>
            </a:extLst>
          </p:cNvPr>
          <p:cNvSpPr/>
          <p:nvPr/>
        </p:nvSpPr>
        <p:spPr>
          <a:xfrm rot="6685040">
            <a:off x="4501189" y="4225262"/>
            <a:ext cx="438902" cy="2588261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Arc 197">
            <a:extLst>
              <a:ext uri="{FF2B5EF4-FFF2-40B4-BE49-F238E27FC236}">
                <a16:creationId xmlns:a16="http://schemas.microsoft.com/office/drawing/2014/main" id="{C90C0967-E5D0-C14C-94A3-DB33AE39C828}"/>
              </a:ext>
            </a:extLst>
          </p:cNvPr>
          <p:cNvSpPr/>
          <p:nvPr/>
        </p:nvSpPr>
        <p:spPr>
          <a:xfrm rot="7959923" flipV="1">
            <a:off x="2429282" y="5573078"/>
            <a:ext cx="9530026" cy="3181971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Arc 198">
            <a:extLst>
              <a:ext uri="{FF2B5EF4-FFF2-40B4-BE49-F238E27FC236}">
                <a16:creationId xmlns:a16="http://schemas.microsoft.com/office/drawing/2014/main" id="{4E5E1EED-0676-2E4E-BCEC-76A261ACCD60}"/>
              </a:ext>
            </a:extLst>
          </p:cNvPr>
          <p:cNvSpPr/>
          <p:nvPr/>
        </p:nvSpPr>
        <p:spPr>
          <a:xfrm rot="586461" flipV="1">
            <a:off x="928267" y="-244844"/>
            <a:ext cx="2898698" cy="3284865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22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F4620AF6-1F4C-E64C-BFB5-802BC168BFAB}"/>
              </a:ext>
            </a:extLst>
          </p:cNvPr>
          <p:cNvSpPr txBox="1"/>
          <p:nvPr/>
        </p:nvSpPr>
        <p:spPr>
          <a:xfrm>
            <a:off x="6269517" y="1968567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8010" y="640145"/>
            <a:ext cx="3240000" cy="425390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250B775-D996-674F-8214-C7735DA98E20}"/>
              </a:ext>
            </a:extLst>
          </p:cNvPr>
          <p:cNvSpPr>
            <a:spLocks noChangeAspect="1"/>
          </p:cNvSpPr>
          <p:nvPr/>
        </p:nvSpPr>
        <p:spPr>
          <a:xfrm>
            <a:off x="3455221" y="676562"/>
            <a:ext cx="3240000" cy="43884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8C837A-5E54-C94D-BAA8-DA217D4C543D}"/>
              </a:ext>
            </a:extLst>
          </p:cNvPr>
          <p:cNvSpPr/>
          <p:nvPr/>
        </p:nvSpPr>
        <p:spPr>
          <a:xfrm>
            <a:off x="29714" y="532435"/>
            <a:ext cx="6750276" cy="651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F047E359-BB77-9145-85BE-C721ADE661B7}"/>
              </a:ext>
            </a:extLst>
          </p:cNvPr>
          <p:cNvSpPr>
            <a:spLocks noChangeAspect="1"/>
          </p:cNvSpPr>
          <p:nvPr/>
        </p:nvSpPr>
        <p:spPr>
          <a:xfrm>
            <a:off x="3467851" y="4655904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3C24BF95-CA9A-E749-B0A1-5252CD1C3A8E}"/>
              </a:ext>
            </a:extLst>
          </p:cNvPr>
          <p:cNvSpPr>
            <a:spLocks noChangeAspect="1"/>
          </p:cNvSpPr>
          <p:nvPr/>
        </p:nvSpPr>
        <p:spPr>
          <a:xfrm>
            <a:off x="93938" y="4661767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611456" y="2640963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110781" y="1844812"/>
            <a:ext cx="59978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095103" y="3157172"/>
            <a:ext cx="70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726792" y="2865988"/>
            <a:ext cx="70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357011" y="2130730"/>
            <a:ext cx="771043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626225" y="2987538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535811" y="2809956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BB08437-F987-9A43-97F0-CFAC7278DD76}"/>
              </a:ext>
            </a:extLst>
          </p:cNvPr>
          <p:cNvSpPr/>
          <p:nvPr/>
        </p:nvSpPr>
        <p:spPr>
          <a:xfrm rot="17946045">
            <a:off x="2512130" y="1593663"/>
            <a:ext cx="2747517" cy="432656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D6AF30E3-1CC1-F940-8F9F-4A0B4670801B}"/>
              </a:ext>
            </a:extLst>
          </p:cNvPr>
          <p:cNvSpPr/>
          <p:nvPr/>
        </p:nvSpPr>
        <p:spPr>
          <a:xfrm rot="586461" flipV="1">
            <a:off x="1171917" y="-2214899"/>
            <a:ext cx="3781024" cy="273400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DAB774-E03F-F745-A3D3-8B87D096C139}"/>
              </a:ext>
            </a:extLst>
          </p:cNvPr>
          <p:cNvSpPr/>
          <p:nvPr/>
        </p:nvSpPr>
        <p:spPr>
          <a:xfrm>
            <a:off x="0" y="4175905"/>
            <a:ext cx="6750276" cy="102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29A6DC-1C7A-D145-B13C-83171244AD71}"/>
              </a:ext>
            </a:extLst>
          </p:cNvPr>
          <p:cNvSpPr txBox="1"/>
          <p:nvPr/>
        </p:nvSpPr>
        <p:spPr>
          <a:xfrm rot="5400000">
            <a:off x="-277132" y="3182060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5A75F5-222A-E945-9A6E-29B31FEE9F30}"/>
              </a:ext>
            </a:extLst>
          </p:cNvPr>
          <p:cNvSpPr txBox="1"/>
          <p:nvPr/>
        </p:nvSpPr>
        <p:spPr>
          <a:xfrm>
            <a:off x="2878617" y="1968567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4AF48C-B5B0-A540-BA88-5ADD2D1A66A8}"/>
              </a:ext>
            </a:extLst>
          </p:cNvPr>
          <p:cNvSpPr txBox="1"/>
          <p:nvPr/>
        </p:nvSpPr>
        <p:spPr>
          <a:xfrm>
            <a:off x="1672759" y="19686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71314E-4CCE-DF42-97EA-E3667562717C}"/>
              </a:ext>
            </a:extLst>
          </p:cNvPr>
          <p:cNvSpPr txBox="1"/>
          <p:nvPr/>
        </p:nvSpPr>
        <p:spPr>
          <a:xfrm>
            <a:off x="1263766" y="34684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A636FC-A05D-5344-A3DE-433CEC4440FE}"/>
              </a:ext>
            </a:extLst>
          </p:cNvPr>
          <p:cNvSpPr txBox="1"/>
          <p:nvPr/>
        </p:nvSpPr>
        <p:spPr>
          <a:xfrm>
            <a:off x="2646937" y="370975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7AA861AB-A8F2-C144-9494-0513DB6293D0}"/>
              </a:ext>
            </a:extLst>
          </p:cNvPr>
          <p:cNvSpPr/>
          <p:nvPr/>
        </p:nvSpPr>
        <p:spPr>
          <a:xfrm rot="16200000" flipH="1">
            <a:off x="3005192" y="980593"/>
            <a:ext cx="1867149" cy="4458697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5E083A6-C4F7-D94F-BAB3-130850121AC0}"/>
              </a:ext>
            </a:extLst>
          </p:cNvPr>
          <p:cNvSpPr txBox="1"/>
          <p:nvPr/>
        </p:nvSpPr>
        <p:spPr>
          <a:xfrm>
            <a:off x="5002356" y="2640963"/>
            <a:ext cx="5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F7E81-C624-E043-8C26-4C1BB637CE00}"/>
              </a:ext>
            </a:extLst>
          </p:cNvPr>
          <p:cNvSpPr txBox="1"/>
          <p:nvPr/>
        </p:nvSpPr>
        <p:spPr>
          <a:xfrm>
            <a:off x="3501681" y="1844812"/>
            <a:ext cx="59978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/>
              <a:t>O7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7416B-7537-C641-A95C-F8ED9D46C147}"/>
              </a:ext>
            </a:extLst>
          </p:cNvPr>
          <p:cNvSpPr txBox="1"/>
          <p:nvPr/>
        </p:nvSpPr>
        <p:spPr>
          <a:xfrm>
            <a:off x="5574979" y="2704321"/>
            <a:ext cx="70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AAF107-DBEF-E045-A51F-1298829B4B6D}"/>
              </a:ext>
            </a:extLst>
          </p:cNvPr>
          <p:cNvSpPr txBox="1"/>
          <p:nvPr/>
        </p:nvSpPr>
        <p:spPr>
          <a:xfrm>
            <a:off x="5054192" y="2865988"/>
            <a:ext cx="70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65CB25-CD23-5448-9BDB-887300709480}"/>
              </a:ext>
            </a:extLst>
          </p:cNvPr>
          <p:cNvSpPr txBox="1"/>
          <p:nvPr/>
        </p:nvSpPr>
        <p:spPr>
          <a:xfrm>
            <a:off x="3747911" y="2130730"/>
            <a:ext cx="771043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8EE0FEC-5283-144F-B2B1-6D3F46FE9CAE}"/>
              </a:ext>
            </a:extLst>
          </p:cNvPr>
          <p:cNvSpPr/>
          <p:nvPr/>
        </p:nvSpPr>
        <p:spPr>
          <a:xfrm>
            <a:off x="5017125" y="2987538"/>
            <a:ext cx="130678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C0A588-3AB6-D64E-B65E-2E3F986C79E8}"/>
              </a:ext>
            </a:extLst>
          </p:cNvPr>
          <p:cNvSpPr txBox="1"/>
          <p:nvPr/>
        </p:nvSpPr>
        <p:spPr>
          <a:xfrm>
            <a:off x="5826563" y="3075969"/>
            <a:ext cx="55944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918BA8F-2B76-5D49-8B71-28CBF0C137D1}"/>
              </a:ext>
            </a:extLst>
          </p:cNvPr>
          <p:cNvSpPr txBox="1"/>
          <p:nvPr/>
        </p:nvSpPr>
        <p:spPr>
          <a:xfrm rot="5400000">
            <a:off x="3278155" y="3078760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6B2244-DE77-9545-B76A-49483007B356}"/>
              </a:ext>
            </a:extLst>
          </p:cNvPr>
          <p:cNvCxnSpPr>
            <a:cxnSpLocks/>
          </p:cNvCxnSpPr>
          <p:nvPr/>
        </p:nvCxnSpPr>
        <p:spPr>
          <a:xfrm>
            <a:off x="3647403" y="274620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DF10848-480E-1E43-A3D8-98029113DF4C}"/>
              </a:ext>
            </a:extLst>
          </p:cNvPr>
          <p:cNvSpPr txBox="1"/>
          <p:nvPr/>
        </p:nvSpPr>
        <p:spPr>
          <a:xfrm>
            <a:off x="5063659" y="19686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A58A8-36DC-B745-B6EA-328811E7E2A5}"/>
              </a:ext>
            </a:extLst>
          </p:cNvPr>
          <p:cNvSpPr txBox="1"/>
          <p:nvPr/>
        </p:nvSpPr>
        <p:spPr>
          <a:xfrm>
            <a:off x="4654666" y="3468404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3061EF-676D-0341-B4B9-A5AA24F9D28D}"/>
              </a:ext>
            </a:extLst>
          </p:cNvPr>
          <p:cNvSpPr txBox="1"/>
          <p:nvPr/>
        </p:nvSpPr>
        <p:spPr>
          <a:xfrm>
            <a:off x="6037837" y="370975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FEEB842-9EDC-E745-BA19-6E816FD719EA}"/>
              </a:ext>
            </a:extLst>
          </p:cNvPr>
          <p:cNvCxnSpPr>
            <a:cxnSpLocks/>
          </p:cNvCxnSpPr>
          <p:nvPr/>
        </p:nvCxnSpPr>
        <p:spPr>
          <a:xfrm flipV="1">
            <a:off x="258268" y="286598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D34585CD-AA69-3143-87CE-2E210C9667B2}"/>
              </a:ext>
            </a:extLst>
          </p:cNvPr>
          <p:cNvSpPr/>
          <p:nvPr/>
        </p:nvSpPr>
        <p:spPr>
          <a:xfrm rot="17946045">
            <a:off x="6248225" y="80053"/>
            <a:ext cx="2747517" cy="4326563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9C40E1AE-D33C-784E-9DF1-528E2292B030}"/>
              </a:ext>
            </a:extLst>
          </p:cNvPr>
          <p:cNvSpPr/>
          <p:nvPr/>
        </p:nvSpPr>
        <p:spPr>
          <a:xfrm rot="19560995" flipH="1">
            <a:off x="4916054" y="2797585"/>
            <a:ext cx="1440555" cy="2287680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bg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00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13628" y="4986595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519615" y="3382490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87991" y="511691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627" y="3662555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30555" y="3761866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302146" y="3588188"/>
            <a:ext cx="1677487" cy="1071201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rot="19447860" flipH="1">
            <a:off x="2214355" y="3633631"/>
            <a:ext cx="45719" cy="1595856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242410" y="4268756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AA75718-BE90-714A-B188-0C3AF233480F}"/>
              </a:ext>
            </a:extLst>
          </p:cNvPr>
          <p:cNvSpPr>
            <a:spLocks noChangeAspect="1"/>
          </p:cNvSpPr>
          <p:nvPr/>
        </p:nvSpPr>
        <p:spPr>
          <a:xfrm>
            <a:off x="3450016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BB6D0D7-DF83-F846-9E51-4186816AC6FB}"/>
              </a:ext>
            </a:extLst>
          </p:cNvPr>
          <p:cNvSpPr>
            <a:spLocks noChangeAspect="1"/>
          </p:cNvSpPr>
          <p:nvPr/>
        </p:nvSpPr>
        <p:spPr>
          <a:xfrm>
            <a:off x="346779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890ED23-2720-0241-A224-FC11AD99B55C}"/>
              </a:ext>
            </a:extLst>
          </p:cNvPr>
          <p:cNvSpPr>
            <a:spLocks noChangeAspect="1"/>
          </p:cNvSpPr>
          <p:nvPr/>
        </p:nvSpPr>
        <p:spPr>
          <a:xfrm>
            <a:off x="346995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4" name="Multiply 83">
            <a:extLst>
              <a:ext uri="{FF2B5EF4-FFF2-40B4-BE49-F238E27FC236}">
                <a16:creationId xmlns:a16="http://schemas.microsoft.com/office/drawing/2014/main" id="{EC088AF5-D852-1A48-AE77-7CE238E453CE}"/>
              </a:ext>
            </a:extLst>
          </p:cNvPr>
          <p:cNvSpPr/>
          <p:nvPr/>
        </p:nvSpPr>
        <p:spPr>
          <a:xfrm>
            <a:off x="4718772" y="5706906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5" name="Multiply 84">
            <a:extLst>
              <a:ext uri="{FF2B5EF4-FFF2-40B4-BE49-F238E27FC236}">
                <a16:creationId xmlns:a16="http://schemas.microsoft.com/office/drawing/2014/main" id="{913BE0B5-61C8-BF4E-802C-D68CB76DB304}"/>
              </a:ext>
            </a:extLst>
          </p:cNvPr>
          <p:cNvSpPr/>
          <p:nvPr/>
        </p:nvSpPr>
        <p:spPr>
          <a:xfrm>
            <a:off x="4692685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3CA864-7B02-7A46-92DB-2BA676BDD902}"/>
              </a:ext>
            </a:extLst>
          </p:cNvPr>
          <p:cNvSpPr txBox="1"/>
          <p:nvPr/>
        </p:nvSpPr>
        <p:spPr>
          <a:xfrm>
            <a:off x="4893457" y="532341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809F6B-C155-B247-A772-74E0916ECDA0}"/>
              </a:ext>
            </a:extLst>
          </p:cNvPr>
          <p:cNvSpPr txBox="1"/>
          <p:nvPr/>
        </p:nvSpPr>
        <p:spPr>
          <a:xfrm>
            <a:off x="4904167" y="5548065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D7206F-6BBB-994C-8C9F-2B53A2B0B9DB}"/>
              </a:ext>
            </a:extLst>
          </p:cNvPr>
          <p:cNvSpPr txBox="1"/>
          <p:nvPr/>
        </p:nvSpPr>
        <p:spPr>
          <a:xfrm>
            <a:off x="4893457" y="508685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9E8A89-5991-184F-BE6A-A69305D8DD76}"/>
              </a:ext>
            </a:extLst>
          </p:cNvPr>
          <p:cNvSpPr txBox="1"/>
          <p:nvPr/>
        </p:nvSpPr>
        <p:spPr>
          <a:xfrm>
            <a:off x="4891097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3A3E21-3B11-DC49-AA74-1FC013588E1A}"/>
              </a:ext>
            </a:extLst>
          </p:cNvPr>
          <p:cNvSpPr txBox="1"/>
          <p:nvPr/>
        </p:nvSpPr>
        <p:spPr>
          <a:xfrm>
            <a:off x="4910154" y="3382490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18F2F6-81F9-A145-B3F3-80AB33D9559D}"/>
              </a:ext>
            </a:extLst>
          </p:cNvPr>
          <p:cNvSpPr txBox="1"/>
          <p:nvPr/>
        </p:nvSpPr>
        <p:spPr>
          <a:xfrm>
            <a:off x="3698343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B316A6-BE45-8E4F-A2EB-AC5AFF6896A2}"/>
              </a:ext>
            </a:extLst>
          </p:cNvPr>
          <p:cNvSpPr txBox="1"/>
          <p:nvPr/>
        </p:nvSpPr>
        <p:spPr>
          <a:xfrm>
            <a:off x="4498320" y="561421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28DCA3-CD38-BA44-81C4-6344E83318E9}"/>
              </a:ext>
            </a:extLst>
          </p:cNvPr>
          <p:cNvSpPr txBox="1"/>
          <p:nvPr/>
        </p:nvSpPr>
        <p:spPr>
          <a:xfrm>
            <a:off x="4555623" y="535945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1146CB-C20C-394C-9D7A-3B47C5822D68}"/>
              </a:ext>
            </a:extLst>
          </p:cNvPr>
          <p:cNvSpPr txBox="1"/>
          <p:nvPr/>
        </p:nvSpPr>
        <p:spPr>
          <a:xfrm>
            <a:off x="4408526" y="509004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8DB767-915F-B041-96A1-4014ECA70FD4}"/>
              </a:ext>
            </a:extLst>
          </p:cNvPr>
          <p:cNvSpPr txBox="1"/>
          <p:nvPr/>
        </p:nvSpPr>
        <p:spPr>
          <a:xfrm>
            <a:off x="4401535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843845-2B2E-484B-81E2-43A9100F4747}"/>
              </a:ext>
            </a:extLst>
          </p:cNvPr>
          <p:cNvSpPr txBox="1"/>
          <p:nvPr/>
        </p:nvSpPr>
        <p:spPr>
          <a:xfrm>
            <a:off x="4331645" y="465522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1342F0-8D99-654E-9004-CEC776FDD47F}"/>
              </a:ext>
            </a:extLst>
          </p:cNvPr>
          <p:cNvSpPr txBox="1"/>
          <p:nvPr/>
        </p:nvSpPr>
        <p:spPr>
          <a:xfrm>
            <a:off x="5221094" y="3761866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4611C0B-835B-B645-B47A-C8F0249F6EE0}"/>
              </a:ext>
            </a:extLst>
          </p:cNvPr>
          <p:cNvSpPr txBox="1"/>
          <p:nvPr/>
        </p:nvSpPr>
        <p:spPr>
          <a:xfrm>
            <a:off x="3886303" y="305833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A2E58EF-D3A4-3E4E-BD40-C0E595FBD091}"/>
              </a:ext>
            </a:extLst>
          </p:cNvPr>
          <p:cNvSpPr/>
          <p:nvPr/>
        </p:nvSpPr>
        <p:spPr>
          <a:xfrm>
            <a:off x="4869237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BFFA87-4616-AF41-8E99-A874B7816C16}"/>
              </a:ext>
            </a:extLst>
          </p:cNvPr>
          <p:cNvSpPr txBox="1"/>
          <p:nvPr/>
        </p:nvSpPr>
        <p:spPr>
          <a:xfrm>
            <a:off x="4908436" y="4734337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O5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10D2466-16E5-2E4A-9927-2BC8E6B56CB6}"/>
              </a:ext>
            </a:extLst>
          </p:cNvPr>
          <p:cNvCxnSpPr>
            <a:cxnSpLocks/>
          </p:cNvCxnSpPr>
          <p:nvPr/>
        </p:nvCxnSpPr>
        <p:spPr>
          <a:xfrm flipV="1">
            <a:off x="4174694" y="2291962"/>
            <a:ext cx="544078" cy="49766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E9D68A-1592-734A-B0DD-96D17F182642}"/>
              </a:ext>
            </a:extLst>
          </p:cNvPr>
          <p:cNvCxnSpPr>
            <a:cxnSpLocks/>
          </p:cNvCxnSpPr>
          <p:nvPr/>
        </p:nvCxnSpPr>
        <p:spPr>
          <a:xfrm>
            <a:off x="4834884" y="2309944"/>
            <a:ext cx="1555395" cy="13965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DC50941-39E2-5341-A5A7-67EC4EE89E7F}"/>
              </a:ext>
            </a:extLst>
          </p:cNvPr>
          <p:cNvCxnSpPr>
            <a:cxnSpLocks/>
          </p:cNvCxnSpPr>
          <p:nvPr/>
        </p:nvCxnSpPr>
        <p:spPr>
          <a:xfrm flipV="1">
            <a:off x="5365418" y="4326125"/>
            <a:ext cx="396997" cy="2059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D1E99EB-2D65-DE41-8298-88C6CDD3DEA2}"/>
              </a:ext>
            </a:extLst>
          </p:cNvPr>
          <p:cNvCxnSpPr>
            <a:cxnSpLocks/>
          </p:cNvCxnSpPr>
          <p:nvPr/>
        </p:nvCxnSpPr>
        <p:spPr>
          <a:xfrm>
            <a:off x="5779040" y="4299940"/>
            <a:ext cx="121107" cy="13304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37C87AB-8D9D-2144-A938-BCAB8B248269}"/>
              </a:ext>
            </a:extLst>
          </p:cNvPr>
          <p:cNvCxnSpPr>
            <a:cxnSpLocks/>
          </p:cNvCxnSpPr>
          <p:nvPr/>
        </p:nvCxnSpPr>
        <p:spPr>
          <a:xfrm flipV="1">
            <a:off x="5497802" y="3947103"/>
            <a:ext cx="908419" cy="10021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57AEBE-D025-A144-9724-7556BFCCDE62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1956436" y="4499589"/>
            <a:ext cx="285974" cy="5664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639B598-C8A3-2F43-BCF5-5E6A211EEF4C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452756" y="4730421"/>
            <a:ext cx="130964" cy="121514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4E931F0-FFEA-C24F-BED7-768DADE06713}"/>
              </a:ext>
            </a:extLst>
          </p:cNvPr>
          <p:cNvSpPr txBox="1"/>
          <p:nvPr/>
        </p:nvSpPr>
        <p:spPr>
          <a:xfrm rot="5400000">
            <a:off x="-298563" y="3426045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6257E11-682E-AE48-A302-DD2D66B67DBE}"/>
              </a:ext>
            </a:extLst>
          </p:cNvPr>
          <p:cNvSpPr txBox="1"/>
          <p:nvPr/>
        </p:nvSpPr>
        <p:spPr>
          <a:xfrm rot="5400000">
            <a:off x="-468984" y="6508398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47E75E8-C007-564C-94DC-5F897C81289E}"/>
              </a:ext>
            </a:extLst>
          </p:cNvPr>
          <p:cNvCxnSpPr>
            <a:cxnSpLocks/>
          </p:cNvCxnSpPr>
          <p:nvPr/>
        </p:nvCxnSpPr>
        <p:spPr>
          <a:xfrm flipV="1">
            <a:off x="295624" y="5043421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40921EA-6BAC-8149-A264-CB3DF67E0B34}"/>
              </a:ext>
            </a:extLst>
          </p:cNvPr>
          <p:cNvCxnSpPr>
            <a:cxnSpLocks/>
          </p:cNvCxnSpPr>
          <p:nvPr/>
        </p:nvCxnSpPr>
        <p:spPr>
          <a:xfrm>
            <a:off x="287162" y="4093564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7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89338" y="770939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541979" y="3298961"/>
            <a:ext cx="468000" cy="468000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90239" y="4798290"/>
            <a:ext cx="45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87011" y="4952205"/>
            <a:ext cx="366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90239" y="4660417"/>
            <a:ext cx="40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84671" y="4521918"/>
            <a:ext cx="36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591890" y="3388573"/>
            <a:ext cx="37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583838" y="2723199"/>
            <a:ext cx="37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410320" y="5058053"/>
            <a:ext cx="3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397934" y="4789895"/>
            <a:ext cx="3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322538" y="4627584"/>
            <a:ext cx="43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332507" y="4450191"/>
            <a:ext cx="47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375460" y="3633960"/>
            <a:ext cx="703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774021" y="3581989"/>
            <a:ext cx="46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636996" y="358669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1549052" y="2882731"/>
            <a:ext cx="248044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1189429" y="4070925"/>
            <a:ext cx="235792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3013983" y="2882730"/>
            <a:ext cx="248044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02706" y="3420581"/>
            <a:ext cx="3853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3013983" y="4049128"/>
            <a:ext cx="248043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-204052" y="3974375"/>
            <a:ext cx="12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-359733" y="4795525"/>
            <a:ext cx="157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301755" y="4239467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293728" y="3298961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446189F6-52D3-AC4B-B3B3-6A42AC50B111}"/>
              </a:ext>
            </a:extLst>
          </p:cNvPr>
          <p:cNvSpPr/>
          <p:nvPr/>
        </p:nvSpPr>
        <p:spPr>
          <a:xfrm rot="1012961">
            <a:off x="133534" y="3462103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DC9D21EF-CEE9-0C42-BE9B-985C363B5644}"/>
              </a:ext>
            </a:extLst>
          </p:cNvPr>
          <p:cNvSpPr/>
          <p:nvPr/>
        </p:nvSpPr>
        <p:spPr>
          <a:xfrm rot="1423869">
            <a:off x="-241649" y="3571865"/>
            <a:ext cx="2262091" cy="4391215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04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8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56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25718" y="4909989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34154" y="624890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93738" y="5583856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483183" y="6183890"/>
            <a:ext cx="685236" cy="11786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19458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884436" y="5722225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32013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5437665" y="5433448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6"/>
            <a:ext cx="986825" cy="409032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5385018" y="5169760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5589931" y="5981517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152401" flipH="1">
            <a:off x="5391516" y="3407121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40504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699133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5339095" y="8279499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4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80077" y="537318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91289" y="393566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945250" y="346169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81604" y="417593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329046" y="756499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47227" y="7871206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482570" y="884341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334414" y="529479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4740525" y="755193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69572" y="75489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62143" y="703485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3899201" y="881343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511" y="880498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666581" y="790966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77028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5627252" y="673854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6614133" y="633385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315739" y="2666636"/>
            <a:ext cx="6740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287158" y="354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45957" y="478834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75907" y="232293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60315" y="300806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192790" cy="21555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925399" cy="87736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98A631B-D59C-EC48-82A1-EBEEF57436D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7227" y="7477954"/>
            <a:ext cx="1381819" cy="31787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010" y="7095274"/>
            <a:ext cx="528504" cy="71882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73016" y="5067646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618737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683317"/>
            <a:ext cx="5857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60835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627123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901665" y="6066901"/>
            <a:ext cx="56586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366739" y="666397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429769" y="6546012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01681" y="6005396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06065" y="6446882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593153" y="6810840"/>
            <a:ext cx="378565" cy="5449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</p:cNvCxnSpPr>
          <p:nvPr/>
        </p:nvCxnSpPr>
        <p:spPr>
          <a:xfrm flipH="1" flipV="1">
            <a:off x="4304307" y="5965227"/>
            <a:ext cx="264957" cy="132951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468604" y="5373538"/>
            <a:ext cx="4755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5987954" y="88134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94581" y="8815791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744110" y="6456622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B05898-3D52-7F49-BCA5-4AA3D4EE792F}"/>
              </a:ext>
            </a:extLst>
          </p:cNvPr>
          <p:cNvCxnSpPr>
            <a:cxnSpLocks/>
          </p:cNvCxnSpPr>
          <p:nvPr/>
        </p:nvCxnSpPr>
        <p:spPr>
          <a:xfrm flipV="1">
            <a:off x="5298676" y="5833747"/>
            <a:ext cx="189396" cy="33439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6B11446-6DC0-774E-A698-173CFE20C8F5}"/>
              </a:ext>
            </a:extLst>
          </p:cNvPr>
          <p:cNvSpPr txBox="1"/>
          <p:nvPr/>
        </p:nvSpPr>
        <p:spPr>
          <a:xfrm>
            <a:off x="3565636" y="7697861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03D05B-8370-004F-9A22-29BC0055AF17}"/>
              </a:ext>
            </a:extLst>
          </p:cNvPr>
          <p:cNvCxnSpPr>
            <a:cxnSpLocks/>
          </p:cNvCxnSpPr>
          <p:nvPr/>
        </p:nvCxnSpPr>
        <p:spPr>
          <a:xfrm flipH="1">
            <a:off x="4175466" y="6532047"/>
            <a:ext cx="1181849" cy="224877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3AB097-EC61-3340-AAE7-5AF55BC9065F}"/>
              </a:ext>
            </a:extLst>
          </p:cNvPr>
          <p:cNvCxnSpPr>
            <a:cxnSpLocks/>
          </p:cNvCxnSpPr>
          <p:nvPr/>
        </p:nvCxnSpPr>
        <p:spPr>
          <a:xfrm flipH="1" flipV="1">
            <a:off x="3803422" y="8159527"/>
            <a:ext cx="316035" cy="62129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4271486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5"/>
            <a:ext cx="1198203" cy="10292235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406766" y="4333634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4748856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4537923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1416498" flipH="1">
            <a:off x="3687284" y="3740936"/>
            <a:ext cx="2358636" cy="10754209"/>
          </a:xfrm>
          <a:prstGeom prst="arc">
            <a:avLst>
              <a:gd name="adj1" fmla="val 16130905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74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0465" y="491994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565138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2864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8352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49054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5106" y="374629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413769" y="758265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03215" y="800911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824204" y="898677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204988" y="785711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492795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540911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221664" y="508171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700342" y="791880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653248" y="763548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71442" y="912598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186699" y="856920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5164625" y="802309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4047960" y="758265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9722" y="703171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307991" y="752253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308160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683020" y="2902750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548679" y="31162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136264" y="483986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410748" y="339750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817803" y="3346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89944" y="203766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411609" y="25379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18409" y="254093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716555" y="3229112"/>
            <a:ext cx="541752" cy="4071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  <a:stCxn id="221" idx="4"/>
            <a:endCxn id="209" idx="0"/>
          </p:cNvCxnSpPr>
          <p:nvPr/>
        </p:nvCxnSpPr>
        <p:spPr>
          <a:xfrm flipH="1">
            <a:off x="4962613" y="2666636"/>
            <a:ext cx="34694" cy="23611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  <a:endCxn id="65" idx="0"/>
          </p:cNvCxnSpPr>
          <p:nvPr/>
        </p:nvCxnSpPr>
        <p:spPr>
          <a:xfrm flipH="1">
            <a:off x="2741951" y="7095274"/>
            <a:ext cx="4059" cy="48737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DCFB43-2861-C049-9455-8DF74EB89636}"/>
              </a:ext>
            </a:extLst>
          </p:cNvPr>
          <p:cNvCxnSpPr>
            <a:cxnSpLocks/>
            <a:endCxn id="77" idx="3"/>
          </p:cNvCxnSpPr>
          <p:nvPr/>
        </p:nvCxnSpPr>
        <p:spPr>
          <a:xfrm>
            <a:off x="589265" y="7635485"/>
            <a:ext cx="398166" cy="45245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5866927" y="887291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114A96E-BECE-0F46-8BBB-7F26B7DF4329}"/>
              </a:ext>
            </a:extLst>
          </p:cNvPr>
          <p:cNvCxnSpPr>
            <a:cxnSpLocks/>
            <a:stCxn id="73" idx="2"/>
            <a:endCxn id="65" idx="1"/>
          </p:cNvCxnSpPr>
          <p:nvPr/>
        </p:nvCxnSpPr>
        <p:spPr>
          <a:xfrm>
            <a:off x="699507" y="7515375"/>
            <a:ext cx="1714262" cy="29811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EF8C40F-C108-0447-93B5-2C6524F77C82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572502" y="7069708"/>
            <a:ext cx="352997" cy="5657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D1A2213-AB88-1D41-BB68-DA0256E3B02F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3871782" y="7141920"/>
            <a:ext cx="341239" cy="4499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2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17453</TotalTime>
  <Words>786</Words>
  <Application>Microsoft Macintosh PowerPoint</Application>
  <PresentationFormat>A4 Paper (210x297 mm)</PresentationFormat>
  <Paragraphs>737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110</cp:revision>
  <cp:lastPrinted>2023-01-02T01:49:16Z</cp:lastPrinted>
  <dcterms:created xsi:type="dcterms:W3CDTF">2022-11-12T07:26:44Z</dcterms:created>
  <dcterms:modified xsi:type="dcterms:W3CDTF">2023-01-02T08:49:07Z</dcterms:modified>
</cp:coreProperties>
</file>