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1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4" r:id="rId11"/>
    <p:sldId id="272" r:id="rId12"/>
    <p:sldId id="273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2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2"/>
    <p:restoredTop sz="94648"/>
  </p:normalViewPr>
  <p:slideViewPr>
    <p:cSldViewPr snapToGrid="0" snapToObjects="1" showGuides="1">
      <p:cViewPr varScale="1">
        <p:scale>
          <a:sx n="81" d="100"/>
          <a:sy n="81" d="100"/>
        </p:scale>
        <p:origin x="872" y="176"/>
      </p:cViewPr>
      <p:guideLst>
        <p:guide orient="horz" pos="3097"/>
        <p:guide pos="22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3B21-E436-3A46-ADDA-424A82352920}" type="datetimeFigureOut">
              <a:rPr lang="en-AU" smtClean="0"/>
              <a:t>1/1/23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451-C318-534C-AC07-29C62A7D8C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70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2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4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12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3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59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34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9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2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BB076-2C69-DC49-A9FF-99213B15956D}" type="datetimeFigureOut">
              <a:rPr lang="en-AU" smtClean="0"/>
              <a:t>1/1/23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D288-A0DF-8A4F-9992-B13AA819EC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02918" y="476194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183511"/>
            <a:ext cx="5776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02918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00558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650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382172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469056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>
            <a:off x="1469899" y="3655757"/>
            <a:ext cx="1496101" cy="10778692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96A5BB6F-15AD-D34B-B08F-2BCA5340D619}"/>
              </a:ext>
            </a:extLst>
          </p:cNvPr>
          <p:cNvSpPr/>
          <p:nvPr/>
        </p:nvSpPr>
        <p:spPr>
          <a:xfrm flipH="1">
            <a:off x="339505" y="3655756"/>
            <a:ext cx="1949963" cy="1077869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237135" y="5645176"/>
            <a:ext cx="623151" cy="77215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844216" y="5218026"/>
            <a:ext cx="367918" cy="122130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</p:cNvCxnSpPr>
          <p:nvPr/>
        </p:nvCxnSpPr>
        <p:spPr>
          <a:xfrm flipV="1">
            <a:off x="1832471" y="4219920"/>
            <a:ext cx="278836" cy="26056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122120" y="4258898"/>
            <a:ext cx="201940" cy="210751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71D83B-B1F3-9D4C-B30C-8D920B829C0A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807009" y="3849803"/>
            <a:ext cx="722962" cy="915683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872148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872148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639640" y="4756361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882280" y="4842702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1982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C5194-E733-624D-8669-B68772557622}"/>
              </a:ext>
            </a:extLst>
          </p:cNvPr>
          <p:cNvSpPr txBox="1"/>
          <p:nvPr/>
        </p:nvSpPr>
        <p:spPr>
          <a:xfrm>
            <a:off x="4868203" y="5586333"/>
            <a:ext cx="699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A286E9-0B6F-A64C-B37E-E265D03D3E24}"/>
              </a:ext>
            </a:extLst>
          </p:cNvPr>
          <p:cNvSpPr txBox="1"/>
          <p:nvPr/>
        </p:nvSpPr>
        <p:spPr>
          <a:xfrm>
            <a:off x="4297740" y="4402024"/>
            <a:ext cx="60970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96847" y="6213415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58026" y="5756380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483181" y="5955665"/>
            <a:ext cx="524987" cy="140683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07883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2B362D2-1B1E-2B42-A7EE-099ACA0C0E25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5832753" y="6675080"/>
            <a:ext cx="48580" cy="76326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70096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518358-E508-8E48-ACD9-E78B6FF708FA}"/>
              </a:ext>
            </a:extLst>
          </p:cNvPr>
          <p:cNvCxnSpPr>
            <a:cxnSpLocks/>
          </p:cNvCxnSpPr>
          <p:nvPr/>
        </p:nvCxnSpPr>
        <p:spPr>
          <a:xfrm flipH="1">
            <a:off x="6290417" y="3756682"/>
            <a:ext cx="17344" cy="116162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4800489" y="3374045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3604458" y="266109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86341" y="350980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4937204" y="3813701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3629699" y="29627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80128-8284-D541-B154-8FD6FF6E0430}"/>
              </a:ext>
            </a:extLst>
          </p:cNvPr>
          <p:cNvCxnSpPr>
            <a:cxnSpLocks/>
          </p:cNvCxnSpPr>
          <p:nvPr/>
        </p:nvCxnSpPr>
        <p:spPr>
          <a:xfrm flipV="1">
            <a:off x="3381699" y="418303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71486" y="329687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E20D340-354F-8C49-AFA6-6F1587A745DE}"/>
              </a:ext>
            </a:extLst>
          </p:cNvPr>
          <p:cNvCxnSpPr>
            <a:cxnSpLocks/>
          </p:cNvCxnSpPr>
          <p:nvPr/>
        </p:nvCxnSpPr>
        <p:spPr>
          <a:xfrm flipH="1">
            <a:off x="3722553" y="3684445"/>
            <a:ext cx="1184892" cy="9342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BD3FA0-696A-F44C-947D-52643FEE4835}"/>
              </a:ext>
            </a:extLst>
          </p:cNvPr>
          <p:cNvCxnSpPr>
            <a:cxnSpLocks/>
          </p:cNvCxnSpPr>
          <p:nvPr/>
        </p:nvCxnSpPr>
        <p:spPr>
          <a:xfrm>
            <a:off x="4046562" y="2868776"/>
            <a:ext cx="1218003" cy="166099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361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A8F28B68-A42C-9D49-8A58-716CD97FFA87}"/>
              </a:ext>
            </a:extLst>
          </p:cNvPr>
          <p:cNvSpPr txBox="1"/>
          <p:nvPr/>
        </p:nvSpPr>
        <p:spPr>
          <a:xfrm>
            <a:off x="3862271" y="4904470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B29459B4-8365-3E48-A41A-56417A273601}"/>
              </a:ext>
            </a:extLst>
          </p:cNvPr>
          <p:cNvSpPr>
            <a:spLocks noChangeAspect="1"/>
          </p:cNvSpPr>
          <p:nvPr/>
        </p:nvSpPr>
        <p:spPr>
          <a:xfrm>
            <a:off x="3412295" y="3517585"/>
            <a:ext cx="3224922" cy="47459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34ABB30-A824-7248-A201-177CFC37B0C3}"/>
              </a:ext>
            </a:extLst>
          </p:cNvPr>
          <p:cNvSpPr>
            <a:spLocks noChangeAspect="1"/>
          </p:cNvSpPr>
          <p:nvPr/>
        </p:nvSpPr>
        <p:spPr>
          <a:xfrm>
            <a:off x="3401789" y="204951"/>
            <a:ext cx="3240000" cy="45736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D8FADE35-45BC-6544-A89C-4CF58475104A}"/>
              </a:ext>
            </a:extLst>
          </p:cNvPr>
          <p:cNvSpPr>
            <a:spLocks noChangeAspect="1"/>
          </p:cNvSpPr>
          <p:nvPr/>
        </p:nvSpPr>
        <p:spPr>
          <a:xfrm>
            <a:off x="3397217" y="8239335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4BB3D5-DDB3-0346-BB2C-B5A1CAB77844}"/>
              </a:ext>
            </a:extLst>
          </p:cNvPr>
          <p:cNvSpPr/>
          <p:nvPr/>
        </p:nvSpPr>
        <p:spPr>
          <a:xfrm>
            <a:off x="3370628" y="4175905"/>
            <a:ext cx="3379648" cy="629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8212648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1025250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601467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6226638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631028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51195" y="5424715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688016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51195" y="520411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78031" y="4845600"/>
            <a:ext cx="5472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870528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3173623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49499" y="586511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196946" y="5381409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86455" y="5033078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623254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4038375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640550" y="4326226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3432164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930308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950705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42178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1E29B2-EDF1-2844-8555-32D02A37961D}"/>
              </a:ext>
            </a:extLst>
          </p:cNvPr>
          <p:cNvCxnSpPr>
            <a:cxnSpLocks/>
          </p:cNvCxnSpPr>
          <p:nvPr/>
        </p:nvCxnSpPr>
        <p:spPr>
          <a:xfrm>
            <a:off x="88823" y="6973561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59D39E-288A-D44B-A057-2D4BCECFF1EF}"/>
              </a:ext>
            </a:extLst>
          </p:cNvPr>
          <p:cNvCxnSpPr>
            <a:cxnSpLocks/>
          </p:cNvCxnSpPr>
          <p:nvPr/>
        </p:nvCxnSpPr>
        <p:spPr>
          <a:xfrm flipV="1">
            <a:off x="85045" y="469555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07F18301-8FA4-1B43-8330-24957292427E}"/>
              </a:ext>
            </a:extLst>
          </p:cNvPr>
          <p:cNvSpPr/>
          <p:nvPr/>
        </p:nvSpPr>
        <p:spPr>
          <a:xfrm rot="19454438" flipH="1">
            <a:off x="3960522" y="3047543"/>
            <a:ext cx="3433966" cy="15317356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AF748-506B-B94F-B3FE-D7D0E4F26EDC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1062536" y="6149681"/>
            <a:ext cx="797750" cy="7795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6FBF08-494E-6141-9B69-47ECBE1B51D1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654562" y="5329377"/>
            <a:ext cx="352919" cy="147881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C0D66B-9843-3744-A9B0-3173F73404E2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2125235" y="4870469"/>
            <a:ext cx="396997" cy="20596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26F08-CF4C-454E-B5EA-9710B2908D13}"/>
              </a:ext>
            </a:extLst>
          </p:cNvPr>
          <p:cNvCxnSpPr>
            <a:cxnSpLocks/>
          </p:cNvCxnSpPr>
          <p:nvPr/>
        </p:nvCxnSpPr>
        <p:spPr>
          <a:xfrm>
            <a:off x="2697969" y="5368194"/>
            <a:ext cx="74474" cy="146451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0BE47E-FBE0-184D-B45A-5A650C1EE96C}"/>
              </a:ext>
            </a:extLst>
          </p:cNvPr>
          <p:cNvSpPr txBox="1"/>
          <p:nvPr/>
        </p:nvSpPr>
        <p:spPr>
          <a:xfrm>
            <a:off x="2765584" y="9225989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519DCF-376B-6D4A-AACF-E6FB88DE9D60}"/>
              </a:ext>
            </a:extLst>
          </p:cNvPr>
          <p:cNvSpPr txBox="1"/>
          <p:nvPr/>
        </p:nvSpPr>
        <p:spPr>
          <a:xfrm>
            <a:off x="204104" y="9225989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EF1F8D-493C-A447-8C3D-55D34CC89E53}"/>
              </a:ext>
            </a:extLst>
          </p:cNvPr>
          <p:cNvSpPr txBox="1"/>
          <p:nvPr/>
        </p:nvSpPr>
        <p:spPr>
          <a:xfrm>
            <a:off x="449986" y="4867712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809397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ECBA09-5688-454E-8D0D-82362D9DD321}"/>
              </a:ext>
            </a:extLst>
          </p:cNvPr>
          <p:cNvSpPr txBox="1"/>
          <p:nvPr/>
        </p:nvSpPr>
        <p:spPr>
          <a:xfrm>
            <a:off x="2488493" y="4874178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718752" y="2226885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B287D34-3D6D-CC4B-B270-1450905D2ADB}"/>
              </a:ext>
            </a:extLst>
          </p:cNvPr>
          <p:cNvCxnSpPr>
            <a:cxnSpLocks/>
          </p:cNvCxnSpPr>
          <p:nvPr/>
        </p:nvCxnSpPr>
        <p:spPr>
          <a:xfrm flipH="1" flipV="1">
            <a:off x="2131087" y="6564668"/>
            <a:ext cx="470011" cy="30304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B73669C-ECEA-D748-809C-BF9DC25B4120}"/>
              </a:ext>
            </a:extLst>
          </p:cNvPr>
          <p:cNvCxnSpPr>
            <a:cxnSpLocks/>
          </p:cNvCxnSpPr>
          <p:nvPr/>
        </p:nvCxnSpPr>
        <p:spPr>
          <a:xfrm>
            <a:off x="1977454" y="4206834"/>
            <a:ext cx="592204" cy="573037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Multiply 86">
            <a:extLst>
              <a:ext uri="{FF2B5EF4-FFF2-40B4-BE49-F238E27FC236}">
                <a16:creationId xmlns:a16="http://schemas.microsoft.com/office/drawing/2014/main" id="{99234C1F-4633-CC4B-8E97-8F896EA2F623}"/>
              </a:ext>
            </a:extLst>
          </p:cNvPr>
          <p:cNvSpPr/>
          <p:nvPr/>
        </p:nvSpPr>
        <p:spPr>
          <a:xfrm>
            <a:off x="4584004" y="2931461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8" name="Multiply 87">
            <a:extLst>
              <a:ext uri="{FF2B5EF4-FFF2-40B4-BE49-F238E27FC236}">
                <a16:creationId xmlns:a16="http://schemas.microsoft.com/office/drawing/2014/main" id="{45403133-B221-124E-8CA7-8B3672E67FBE}"/>
              </a:ext>
            </a:extLst>
          </p:cNvPr>
          <p:cNvSpPr/>
          <p:nvPr/>
        </p:nvSpPr>
        <p:spPr>
          <a:xfrm>
            <a:off x="4624520" y="335851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1229C6-F9F6-914A-B92B-459D9C84015C}"/>
              </a:ext>
            </a:extLst>
          </p:cNvPr>
          <p:cNvSpPr txBox="1"/>
          <p:nvPr/>
        </p:nvSpPr>
        <p:spPr>
          <a:xfrm>
            <a:off x="4873569" y="2129538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B131CA-4E5B-7A46-AE25-374D5E8521EB}"/>
              </a:ext>
            </a:extLst>
          </p:cNvPr>
          <p:cNvSpPr txBox="1"/>
          <p:nvPr/>
        </p:nvSpPr>
        <p:spPr>
          <a:xfrm>
            <a:off x="4010610" y="211175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3B51B34-AA71-4349-AF99-BCE85011A071}"/>
              </a:ext>
            </a:extLst>
          </p:cNvPr>
          <p:cNvSpPr txBox="1"/>
          <p:nvPr/>
        </p:nvSpPr>
        <p:spPr>
          <a:xfrm>
            <a:off x="4815590" y="1718960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C902C24-3081-6348-8A31-C8B6299FFF28}"/>
              </a:ext>
            </a:extLst>
          </p:cNvPr>
          <p:cNvSpPr txBox="1"/>
          <p:nvPr/>
        </p:nvSpPr>
        <p:spPr>
          <a:xfrm>
            <a:off x="5841225" y="4073226"/>
            <a:ext cx="54720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83D4BC-60BD-4B4A-90BB-F322113862EB}"/>
              </a:ext>
            </a:extLst>
          </p:cNvPr>
          <p:cNvSpPr txBox="1"/>
          <p:nvPr/>
        </p:nvSpPr>
        <p:spPr>
          <a:xfrm>
            <a:off x="4810167" y="575351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236B1E9-DD84-2E48-9E6D-42517A2D3E5A}"/>
              </a:ext>
            </a:extLst>
          </p:cNvPr>
          <p:cNvSpPr txBox="1"/>
          <p:nvPr/>
        </p:nvSpPr>
        <p:spPr>
          <a:xfrm>
            <a:off x="4094322" y="187282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FED50A8-2D2E-E94C-8202-8AE74BE296DA}"/>
              </a:ext>
            </a:extLst>
          </p:cNvPr>
          <p:cNvSpPr txBox="1"/>
          <p:nvPr/>
        </p:nvSpPr>
        <p:spPr>
          <a:xfrm>
            <a:off x="4652651" y="1944767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814751-F8DB-8340-9A4E-02F138EBE751}"/>
              </a:ext>
            </a:extLst>
          </p:cNvPr>
          <p:cNvSpPr txBox="1"/>
          <p:nvPr/>
        </p:nvSpPr>
        <p:spPr>
          <a:xfrm>
            <a:off x="4621199" y="150150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D869DA-A75D-8A48-9251-3301C7B87164}"/>
              </a:ext>
            </a:extLst>
          </p:cNvPr>
          <p:cNvSpPr txBox="1"/>
          <p:nvPr/>
        </p:nvSpPr>
        <p:spPr>
          <a:xfrm>
            <a:off x="4679657" y="3722510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C992D4E-F746-CA4B-A7AF-5294B3B9E2C5}"/>
              </a:ext>
            </a:extLst>
          </p:cNvPr>
          <p:cNvSpPr txBox="1"/>
          <p:nvPr/>
        </p:nvSpPr>
        <p:spPr>
          <a:xfrm>
            <a:off x="5760187" y="743198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867D7D-6582-1F44-85D2-C4132D680198}"/>
              </a:ext>
            </a:extLst>
          </p:cNvPr>
          <p:cNvSpPr txBox="1"/>
          <p:nvPr/>
        </p:nvSpPr>
        <p:spPr>
          <a:xfrm>
            <a:off x="4962924" y="1031049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D3815397-535E-634E-A20F-FE91D9B715D2}"/>
              </a:ext>
            </a:extLst>
          </p:cNvPr>
          <p:cNvSpPr/>
          <p:nvPr/>
        </p:nvSpPr>
        <p:spPr>
          <a:xfrm>
            <a:off x="4801072" y="922716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52CEEE9-ADA4-E148-8349-934E58056053}"/>
              </a:ext>
            </a:extLst>
          </p:cNvPr>
          <p:cNvCxnSpPr>
            <a:cxnSpLocks/>
          </p:cNvCxnSpPr>
          <p:nvPr/>
        </p:nvCxnSpPr>
        <p:spPr>
          <a:xfrm>
            <a:off x="3411197" y="3678384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264E570-3673-2440-8CFD-D3B23F887920}"/>
              </a:ext>
            </a:extLst>
          </p:cNvPr>
          <p:cNvSpPr txBox="1"/>
          <p:nvPr/>
        </p:nvSpPr>
        <p:spPr>
          <a:xfrm>
            <a:off x="5997206" y="514220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B09938-01A1-2D4A-945F-2C7606F541AB}"/>
              </a:ext>
            </a:extLst>
          </p:cNvPr>
          <p:cNvSpPr txBox="1"/>
          <p:nvPr/>
        </p:nvSpPr>
        <p:spPr>
          <a:xfrm>
            <a:off x="5810867" y="1579001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78A620B-7BAA-C145-9119-3323DA6768E8}"/>
              </a:ext>
            </a:extLst>
          </p:cNvPr>
          <p:cNvSpPr txBox="1"/>
          <p:nvPr/>
        </p:nvSpPr>
        <p:spPr>
          <a:xfrm>
            <a:off x="3913990" y="1488223"/>
            <a:ext cx="40915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001F9B2-8B6D-6E4B-9C99-5B1E53775115}"/>
              </a:ext>
            </a:extLst>
          </p:cNvPr>
          <p:cNvSpPr txBox="1"/>
          <p:nvPr/>
        </p:nvSpPr>
        <p:spPr>
          <a:xfrm rot="5400000">
            <a:off x="3010052" y="890113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1FD8950-DD7F-6549-8787-8AD5A58D46FE}"/>
              </a:ext>
            </a:extLst>
          </p:cNvPr>
          <p:cNvSpPr txBox="1"/>
          <p:nvPr/>
        </p:nvSpPr>
        <p:spPr>
          <a:xfrm rot="5400000">
            <a:off x="5733875" y="6161802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8FC94DC-96A4-0E42-A5FB-D85AFB8AD98A}"/>
              </a:ext>
            </a:extLst>
          </p:cNvPr>
          <p:cNvCxnSpPr>
            <a:cxnSpLocks/>
          </p:cNvCxnSpPr>
          <p:nvPr/>
        </p:nvCxnSpPr>
        <p:spPr>
          <a:xfrm>
            <a:off x="3601688" y="1640439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Multiply 126">
            <a:extLst>
              <a:ext uri="{FF2B5EF4-FFF2-40B4-BE49-F238E27FC236}">
                <a16:creationId xmlns:a16="http://schemas.microsoft.com/office/drawing/2014/main" id="{7C7D288F-74B9-9D4E-9DD1-454987E706B7}"/>
              </a:ext>
            </a:extLst>
          </p:cNvPr>
          <p:cNvSpPr/>
          <p:nvPr/>
        </p:nvSpPr>
        <p:spPr>
          <a:xfrm>
            <a:off x="4594510" y="6284359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CB152F7-AB8E-2341-9682-8023483B5D72}"/>
              </a:ext>
            </a:extLst>
          </p:cNvPr>
          <p:cNvSpPr txBox="1"/>
          <p:nvPr/>
        </p:nvSpPr>
        <p:spPr>
          <a:xfrm>
            <a:off x="4789479" y="6459910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25313A8-7E29-0840-A164-4357613857BD}"/>
              </a:ext>
            </a:extLst>
          </p:cNvPr>
          <p:cNvSpPr txBox="1"/>
          <p:nvPr/>
        </p:nvSpPr>
        <p:spPr>
          <a:xfrm>
            <a:off x="4794564" y="604933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975B4B0-AC2A-444F-949A-4BA8EEC71E19}"/>
              </a:ext>
            </a:extLst>
          </p:cNvPr>
          <p:cNvSpPr txBox="1"/>
          <p:nvPr/>
        </p:nvSpPr>
        <p:spPr>
          <a:xfrm>
            <a:off x="5821373" y="7393845"/>
            <a:ext cx="5593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48B1AFB-3F62-E944-B541-C02A97B516F4}"/>
              </a:ext>
            </a:extLst>
          </p:cNvPr>
          <p:cNvSpPr txBox="1"/>
          <p:nvPr/>
        </p:nvSpPr>
        <p:spPr>
          <a:xfrm>
            <a:off x="4151872" y="5208393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FDC295-0765-0247-B490-BC4F47BAD822}"/>
              </a:ext>
            </a:extLst>
          </p:cNvPr>
          <p:cNvSpPr txBox="1"/>
          <p:nvPr/>
        </p:nvSpPr>
        <p:spPr>
          <a:xfrm>
            <a:off x="4363917" y="6479978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FD8DB6F-4375-934F-96C0-8C508015A771}"/>
              </a:ext>
            </a:extLst>
          </p:cNvPr>
          <p:cNvSpPr txBox="1"/>
          <p:nvPr/>
        </p:nvSpPr>
        <p:spPr>
          <a:xfrm>
            <a:off x="4381451" y="5880731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1747304-FE4E-794B-A555-C2E8FBCE7F15}"/>
              </a:ext>
            </a:extLst>
          </p:cNvPr>
          <p:cNvSpPr txBox="1"/>
          <p:nvPr/>
        </p:nvSpPr>
        <p:spPr>
          <a:xfrm>
            <a:off x="5242765" y="7189180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A0C7A03-062F-844C-A133-B7E570A9A0D0}"/>
              </a:ext>
            </a:extLst>
          </p:cNvPr>
          <p:cNvCxnSpPr>
            <a:cxnSpLocks/>
          </p:cNvCxnSpPr>
          <p:nvPr/>
        </p:nvCxnSpPr>
        <p:spPr>
          <a:xfrm>
            <a:off x="3421703" y="7031282"/>
            <a:ext cx="3238092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2666C20-00C3-C54F-91D4-B712B15F7B20}"/>
              </a:ext>
            </a:extLst>
          </p:cNvPr>
          <p:cNvSpPr txBox="1"/>
          <p:nvPr/>
        </p:nvSpPr>
        <p:spPr>
          <a:xfrm>
            <a:off x="5821373" y="4931899"/>
            <a:ext cx="420691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DD81F1-A2EB-CD41-83C9-9CA4DC2E0094}"/>
              </a:ext>
            </a:extLst>
          </p:cNvPr>
          <p:cNvSpPr txBox="1"/>
          <p:nvPr/>
        </p:nvSpPr>
        <p:spPr>
          <a:xfrm>
            <a:off x="4186441" y="486555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7C82AB8-0EEF-A042-9E8B-CFFF0C8F973E}"/>
              </a:ext>
            </a:extLst>
          </p:cNvPr>
          <p:cNvSpPr/>
          <p:nvPr/>
        </p:nvSpPr>
        <p:spPr>
          <a:xfrm>
            <a:off x="4081644" y="5157867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35B9B9E-8B32-5848-BFC1-66177CC66A38}"/>
              </a:ext>
            </a:extLst>
          </p:cNvPr>
          <p:cNvCxnSpPr>
            <a:cxnSpLocks/>
          </p:cNvCxnSpPr>
          <p:nvPr/>
        </p:nvCxnSpPr>
        <p:spPr>
          <a:xfrm flipV="1">
            <a:off x="6502088" y="3214146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152E201-996A-A149-BCEB-69399F4D94EC}"/>
              </a:ext>
            </a:extLst>
          </p:cNvPr>
          <p:cNvCxnSpPr>
            <a:cxnSpLocks/>
          </p:cNvCxnSpPr>
          <p:nvPr/>
        </p:nvCxnSpPr>
        <p:spPr>
          <a:xfrm>
            <a:off x="3429000" y="7897418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BACD311-6404-A34E-A9B4-CB8BBB172AF2}"/>
              </a:ext>
            </a:extLst>
          </p:cNvPr>
          <p:cNvCxnSpPr>
            <a:cxnSpLocks/>
          </p:cNvCxnSpPr>
          <p:nvPr/>
        </p:nvCxnSpPr>
        <p:spPr>
          <a:xfrm flipH="1" flipV="1">
            <a:off x="4371804" y="2485013"/>
            <a:ext cx="237145" cy="102324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D09C825-238F-8846-A43A-8E62F14FF7F4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6005616" y="2052523"/>
            <a:ext cx="109211" cy="202070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B1E8433-ED59-0F43-B95E-247FCE15B81F}"/>
              </a:ext>
            </a:extLst>
          </p:cNvPr>
          <p:cNvCxnSpPr>
            <a:cxnSpLocks/>
          </p:cNvCxnSpPr>
          <p:nvPr/>
        </p:nvCxnSpPr>
        <p:spPr>
          <a:xfrm flipV="1">
            <a:off x="3407435" y="567005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25EFF6E-3C11-DC41-ADFC-D04F648909AC}"/>
              </a:ext>
            </a:extLst>
          </p:cNvPr>
          <p:cNvSpPr txBox="1"/>
          <p:nvPr/>
        </p:nvSpPr>
        <p:spPr>
          <a:xfrm>
            <a:off x="3956389" y="5788960"/>
            <a:ext cx="50491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60A9FA3-0062-D048-86EB-D9E0B109A650}"/>
              </a:ext>
            </a:extLst>
          </p:cNvPr>
          <p:cNvCxnSpPr>
            <a:cxnSpLocks/>
          </p:cNvCxnSpPr>
          <p:nvPr/>
        </p:nvCxnSpPr>
        <p:spPr>
          <a:xfrm>
            <a:off x="6015025" y="5406479"/>
            <a:ext cx="216533" cy="200474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9BD59F7-30DC-1F40-B10A-05A845C17259}"/>
              </a:ext>
            </a:extLst>
          </p:cNvPr>
          <p:cNvCxnSpPr>
            <a:cxnSpLocks/>
          </p:cNvCxnSpPr>
          <p:nvPr/>
        </p:nvCxnSpPr>
        <p:spPr>
          <a:xfrm flipH="1">
            <a:off x="4916172" y="6870728"/>
            <a:ext cx="158097" cy="86686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5205DBF-DE91-CF48-A08E-D99E1096BDD9}"/>
              </a:ext>
            </a:extLst>
          </p:cNvPr>
          <p:cNvCxnSpPr>
            <a:cxnSpLocks/>
          </p:cNvCxnSpPr>
          <p:nvPr/>
        </p:nvCxnSpPr>
        <p:spPr>
          <a:xfrm flipH="1" flipV="1">
            <a:off x="4201620" y="6300706"/>
            <a:ext cx="636418" cy="134378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82529ED-264E-854F-A093-DAA8CC865A5B}"/>
              </a:ext>
            </a:extLst>
          </p:cNvPr>
          <p:cNvSpPr txBox="1"/>
          <p:nvPr/>
        </p:nvSpPr>
        <p:spPr>
          <a:xfrm>
            <a:off x="6093756" y="9301098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117AFB-D57E-7E45-A77B-607CB2A0DCFF}"/>
              </a:ext>
            </a:extLst>
          </p:cNvPr>
          <p:cNvSpPr txBox="1"/>
          <p:nvPr/>
        </p:nvSpPr>
        <p:spPr>
          <a:xfrm>
            <a:off x="3532276" y="9301098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6" name="Arc 175">
            <a:extLst>
              <a:ext uri="{FF2B5EF4-FFF2-40B4-BE49-F238E27FC236}">
                <a16:creationId xmlns:a16="http://schemas.microsoft.com/office/drawing/2014/main" id="{27461B36-1900-AF43-879D-13D0A68E175A}"/>
              </a:ext>
            </a:extLst>
          </p:cNvPr>
          <p:cNvSpPr/>
          <p:nvPr/>
        </p:nvSpPr>
        <p:spPr>
          <a:xfrm rot="18845810" flipH="1">
            <a:off x="7144964" y="3521288"/>
            <a:ext cx="2592389" cy="12687250"/>
          </a:xfrm>
          <a:prstGeom prst="arc">
            <a:avLst>
              <a:gd name="adj1" fmla="val 16131872"/>
              <a:gd name="adj2" fmla="val 1789582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6453A60-907B-B44D-8EF9-71C8D8EB2DA3}"/>
              </a:ext>
            </a:extLst>
          </p:cNvPr>
          <p:cNvCxnSpPr>
            <a:cxnSpLocks/>
          </p:cNvCxnSpPr>
          <p:nvPr/>
        </p:nvCxnSpPr>
        <p:spPr>
          <a:xfrm flipV="1">
            <a:off x="6489996" y="7049592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8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rc 85">
            <a:extLst>
              <a:ext uri="{FF2B5EF4-FFF2-40B4-BE49-F238E27FC236}">
                <a16:creationId xmlns:a16="http://schemas.microsoft.com/office/drawing/2014/main" id="{A671E209-76EC-AD41-98DA-FCDA5EFE1896}"/>
              </a:ext>
            </a:extLst>
          </p:cNvPr>
          <p:cNvSpPr/>
          <p:nvPr/>
        </p:nvSpPr>
        <p:spPr>
          <a:xfrm flipH="1">
            <a:off x="3635906" y="3839012"/>
            <a:ext cx="2065597" cy="4181316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90112" y="4181073"/>
            <a:ext cx="67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3435909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3913279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3702346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304024" y="3340216"/>
            <a:ext cx="5524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188738" y="3710822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BE97FE7A-3FC0-FE4B-BFD1-E171731C067C}"/>
              </a:ext>
            </a:extLst>
          </p:cNvPr>
          <p:cNvSpPr/>
          <p:nvPr/>
        </p:nvSpPr>
        <p:spPr>
          <a:xfrm rot="1443602">
            <a:off x="2137087" y="3576256"/>
            <a:ext cx="1532939" cy="1002872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349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1040" y="533737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565138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82242" y="5243550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2864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8352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49054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636813" y="387804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492795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656559" y="3690975"/>
            <a:ext cx="62684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255525" y="505507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375272" y="8255267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424609" y="7870681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4008109" y="8377434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906571" y="81812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795522" y="754338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961640" y="75695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1616" y="703906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436096" y="764789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308160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69472" y="3590196"/>
            <a:ext cx="55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720085" y="2496349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093164" y="278234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494624" y="336715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10054" y="330539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57679" y="230908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195818" y="273824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507127" y="295516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716555" y="3229112"/>
            <a:ext cx="541752" cy="4071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6177264" y="86885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558768E8-FCA0-D74F-BF58-EE5CF8FA0627}"/>
              </a:ext>
            </a:extLst>
          </p:cNvPr>
          <p:cNvSpPr/>
          <p:nvPr/>
        </p:nvSpPr>
        <p:spPr>
          <a:xfrm rot="6396875">
            <a:off x="3848926" y="1381715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82DF733-E017-1147-9D9C-30969AD05E1C}"/>
              </a:ext>
            </a:extLst>
          </p:cNvPr>
          <p:cNvCxnSpPr>
            <a:cxnSpLocks/>
          </p:cNvCxnSpPr>
          <p:nvPr/>
        </p:nvCxnSpPr>
        <p:spPr>
          <a:xfrm flipV="1">
            <a:off x="5451681" y="2236650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7DAA917-BF57-C34B-9DB7-1676C89B42E6}"/>
              </a:ext>
            </a:extLst>
          </p:cNvPr>
          <p:cNvCxnSpPr>
            <a:cxnSpLocks/>
          </p:cNvCxnSpPr>
          <p:nvPr/>
        </p:nvCxnSpPr>
        <p:spPr>
          <a:xfrm flipH="1">
            <a:off x="4196235" y="2563295"/>
            <a:ext cx="663803" cy="1811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E9348A-40FA-3E45-882C-AE64CAC64713}"/>
              </a:ext>
            </a:extLst>
          </p:cNvPr>
          <p:cNvCxnSpPr>
            <a:cxnSpLocks/>
          </p:cNvCxnSpPr>
          <p:nvPr/>
        </p:nvCxnSpPr>
        <p:spPr>
          <a:xfrm flipH="1" flipV="1">
            <a:off x="6218539" y="2289338"/>
            <a:ext cx="11183" cy="565807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12D6025-88E6-BC47-843E-D404EE28BB00}"/>
              </a:ext>
            </a:extLst>
          </p:cNvPr>
          <p:cNvCxnSpPr>
            <a:cxnSpLocks/>
            <a:stCxn id="217" idx="0"/>
          </p:cNvCxnSpPr>
          <p:nvPr/>
        </p:nvCxnSpPr>
        <p:spPr>
          <a:xfrm flipV="1">
            <a:off x="4155460" y="2762598"/>
            <a:ext cx="282058" cy="542793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5AD0A3D-5773-8E43-AA81-B2A78F8AAC64}"/>
              </a:ext>
            </a:extLst>
          </p:cNvPr>
          <p:cNvSpPr txBox="1"/>
          <p:nvPr/>
        </p:nvSpPr>
        <p:spPr>
          <a:xfrm>
            <a:off x="2321442" y="823779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CE8D94-D9C3-C44C-A438-9C6C563C12C2}"/>
              </a:ext>
            </a:extLst>
          </p:cNvPr>
          <p:cNvSpPr txBox="1"/>
          <p:nvPr/>
        </p:nvSpPr>
        <p:spPr>
          <a:xfrm>
            <a:off x="2847175" y="917892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C70058-6893-CB45-939C-F0CFCA09AC96}"/>
              </a:ext>
            </a:extLst>
          </p:cNvPr>
          <p:cNvSpPr txBox="1"/>
          <p:nvPr/>
        </p:nvSpPr>
        <p:spPr>
          <a:xfrm>
            <a:off x="1059703" y="7870682"/>
            <a:ext cx="544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O3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BA50AE1-E6FB-B94F-AF57-D0D815744B9E}"/>
              </a:ext>
            </a:extLst>
          </p:cNvPr>
          <p:cNvSpPr txBox="1"/>
          <p:nvPr/>
        </p:nvSpPr>
        <p:spPr>
          <a:xfrm>
            <a:off x="315173" y="9062320"/>
            <a:ext cx="55058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50C5E6D-8207-9C43-B06A-0904E28479D9}"/>
              </a:ext>
            </a:extLst>
          </p:cNvPr>
          <p:cNvSpPr txBox="1"/>
          <p:nvPr/>
        </p:nvSpPr>
        <p:spPr>
          <a:xfrm>
            <a:off x="2868457" y="678463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4FA6ED-080F-8649-85E1-37DF36125AEA}"/>
              </a:ext>
            </a:extLst>
          </p:cNvPr>
          <p:cNvSpPr txBox="1"/>
          <p:nvPr/>
        </p:nvSpPr>
        <p:spPr>
          <a:xfrm>
            <a:off x="815900" y="666705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694D9F7-E141-A048-9CB3-9B5FBCD7B416}"/>
              </a:ext>
            </a:extLst>
          </p:cNvPr>
          <p:cNvSpPr txBox="1"/>
          <p:nvPr/>
        </p:nvSpPr>
        <p:spPr>
          <a:xfrm>
            <a:off x="214125" y="75733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0777BAF-288C-E148-8E19-9E61FF959376}"/>
              </a:ext>
            </a:extLst>
          </p:cNvPr>
          <p:cNvSpPr txBox="1"/>
          <p:nvPr/>
        </p:nvSpPr>
        <p:spPr>
          <a:xfrm>
            <a:off x="885045" y="882562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D17A261-D8F5-014C-8E0C-71FD33CF58C2}"/>
              </a:ext>
            </a:extLst>
          </p:cNvPr>
          <p:cNvSpPr txBox="1"/>
          <p:nvPr/>
        </p:nvSpPr>
        <p:spPr>
          <a:xfrm>
            <a:off x="1749832" y="823095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C3B50A0-0DE5-2F4A-AC4F-6E88C95A6DAD}"/>
              </a:ext>
            </a:extLst>
          </p:cNvPr>
          <p:cNvSpPr txBox="1"/>
          <p:nvPr/>
        </p:nvSpPr>
        <p:spPr>
          <a:xfrm>
            <a:off x="1206685" y="758445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AA0ECC9-0090-C840-9057-F4922C1EA3C0}"/>
              </a:ext>
            </a:extLst>
          </p:cNvPr>
          <p:cNvSpPr txBox="1"/>
          <p:nvPr/>
        </p:nvSpPr>
        <p:spPr>
          <a:xfrm>
            <a:off x="2868098" y="701321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38FDAF-3234-704F-9DFF-CE70697B0B15}"/>
              </a:ext>
            </a:extLst>
          </p:cNvPr>
          <p:cNvSpPr txBox="1"/>
          <p:nvPr/>
        </p:nvSpPr>
        <p:spPr>
          <a:xfrm>
            <a:off x="2728810" y="7557764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DAB933B-3423-5645-95BE-D8AB68D1D341}"/>
              </a:ext>
            </a:extLst>
          </p:cNvPr>
          <p:cNvSpPr txBox="1"/>
          <p:nvPr/>
        </p:nvSpPr>
        <p:spPr>
          <a:xfrm>
            <a:off x="2074472" y="762939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F7F97F1-746A-4044-AC3D-C410021E7A5F}"/>
              </a:ext>
            </a:extLst>
          </p:cNvPr>
          <p:cNvCxnSpPr>
            <a:cxnSpLocks/>
            <a:stCxn id="118" idx="1"/>
            <a:endCxn id="119" idx="3"/>
          </p:cNvCxnSpPr>
          <p:nvPr/>
        </p:nvCxnSpPr>
        <p:spPr>
          <a:xfrm flipH="1" flipV="1">
            <a:off x="1407965" y="6897884"/>
            <a:ext cx="1460492" cy="11758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333A0201-0BB9-B145-8B82-27F4046E244D}"/>
              </a:ext>
            </a:extLst>
          </p:cNvPr>
          <p:cNvSpPr txBox="1"/>
          <p:nvPr/>
        </p:nvSpPr>
        <p:spPr>
          <a:xfrm>
            <a:off x="2815640" y="888437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36" name="Arc 135">
            <a:extLst>
              <a:ext uri="{FF2B5EF4-FFF2-40B4-BE49-F238E27FC236}">
                <a16:creationId xmlns:a16="http://schemas.microsoft.com/office/drawing/2014/main" id="{EC59DF4A-3537-A245-B18C-C1AAE919A0C0}"/>
              </a:ext>
            </a:extLst>
          </p:cNvPr>
          <p:cNvSpPr/>
          <p:nvPr/>
        </p:nvSpPr>
        <p:spPr>
          <a:xfrm rot="7590791">
            <a:off x="2157121" y="6765078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B81A8A3-04D4-C24F-A358-195AB3CD07C3}"/>
              </a:ext>
            </a:extLst>
          </p:cNvPr>
          <p:cNvSpPr/>
          <p:nvPr/>
        </p:nvSpPr>
        <p:spPr>
          <a:xfrm>
            <a:off x="6021698" y="7050337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C22AA2BA-8EEA-5646-B3CA-B7A33F40DAE9}"/>
              </a:ext>
            </a:extLst>
          </p:cNvPr>
          <p:cNvSpPr/>
          <p:nvPr/>
        </p:nvSpPr>
        <p:spPr>
          <a:xfrm>
            <a:off x="2683790" y="7024550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4AB024B-9C5D-0347-96B2-A0A05243876D}"/>
              </a:ext>
            </a:extLst>
          </p:cNvPr>
          <p:cNvCxnSpPr>
            <a:cxnSpLocks/>
          </p:cNvCxnSpPr>
          <p:nvPr/>
        </p:nvCxnSpPr>
        <p:spPr>
          <a:xfrm flipH="1">
            <a:off x="544765" y="7044121"/>
            <a:ext cx="423602" cy="5896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74119AE-5C5A-A444-9A75-5ACD763D8763}"/>
              </a:ext>
            </a:extLst>
          </p:cNvPr>
          <p:cNvCxnSpPr>
            <a:cxnSpLocks/>
          </p:cNvCxnSpPr>
          <p:nvPr/>
        </p:nvCxnSpPr>
        <p:spPr>
          <a:xfrm flipH="1">
            <a:off x="2640598" y="7384959"/>
            <a:ext cx="152038" cy="100581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7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6164551" y="5259971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100077" y="3655757"/>
            <a:ext cx="2437562" cy="4142933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79605" y="3246701"/>
            <a:ext cx="871879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31847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736401" y="3423514"/>
            <a:ext cx="558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759850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41428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6218710" y="4853677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6453993" y="5695155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19464994" flipH="1">
            <a:off x="6258529" y="2994286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30529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41432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430638" y="77302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516256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3516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32D6D0D-1659-4D42-9B92-0D497A91BCF7}"/>
              </a:ext>
            </a:extLst>
          </p:cNvPr>
          <p:cNvSpPr txBox="1"/>
          <p:nvPr/>
        </p:nvSpPr>
        <p:spPr>
          <a:xfrm>
            <a:off x="2618711" y="6828838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424A9C-91F4-E243-B5CB-623BC2C5125F}"/>
              </a:ext>
            </a:extLst>
          </p:cNvPr>
          <p:cNvSpPr txBox="1"/>
          <p:nvPr/>
        </p:nvSpPr>
        <p:spPr>
          <a:xfrm>
            <a:off x="589623" y="6124607"/>
            <a:ext cx="4665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B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359A75-E06D-A345-86F6-713631F378BF}"/>
              </a:ext>
            </a:extLst>
          </p:cNvPr>
          <p:cNvSpPr txBox="1"/>
          <p:nvPr/>
        </p:nvSpPr>
        <p:spPr>
          <a:xfrm>
            <a:off x="662862" y="4237564"/>
            <a:ext cx="48102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32A0D0-80BB-C44D-9C53-84D9C07D76A7}"/>
              </a:ext>
            </a:extLst>
          </p:cNvPr>
          <p:cNvSpPr txBox="1"/>
          <p:nvPr/>
        </p:nvSpPr>
        <p:spPr>
          <a:xfrm>
            <a:off x="2566785" y="4367565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6002353" y="8229862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1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1623842" y="539333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08628" y="339190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567645" y="373342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4793" y="4694819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70178" y="2451222"/>
            <a:ext cx="220860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202621" y="764805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768972" y="9085667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882346" y="8018134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382692" y="709527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981937" y="866432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565140" y="8574155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612083" y="757334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510822" y="683070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902044" y="6864442"/>
            <a:ext cx="1547933" cy="42792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DA34176-E3AB-F845-AF1C-09B7464A2D82}"/>
              </a:ext>
            </a:extLst>
          </p:cNvPr>
          <p:cNvCxnSpPr>
            <a:cxnSpLocks/>
          </p:cNvCxnSpPr>
          <p:nvPr/>
        </p:nvCxnSpPr>
        <p:spPr>
          <a:xfrm>
            <a:off x="6824929" y="-1885263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F1C216F-8238-FB4B-B7F6-A88D2CF75A38}"/>
              </a:ext>
            </a:extLst>
          </p:cNvPr>
          <p:cNvSpPr txBox="1"/>
          <p:nvPr/>
        </p:nvSpPr>
        <p:spPr>
          <a:xfrm rot="5400000">
            <a:off x="6119150" y="-1206623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034346" y="538104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531465" y="761371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5074112" y="8331963"/>
            <a:ext cx="59206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28565" y="663553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41361" y="709719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296335" y="866538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744" y="75167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959444" y="766130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83262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B90FAC4-60E2-D649-B5C4-8D475162FA58}"/>
              </a:ext>
            </a:extLst>
          </p:cNvPr>
          <p:cNvCxnSpPr>
            <a:cxnSpLocks/>
          </p:cNvCxnSpPr>
          <p:nvPr/>
        </p:nvCxnSpPr>
        <p:spPr>
          <a:xfrm>
            <a:off x="10183598" y="-1883338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07B42D3-5617-7747-A683-42DC983B6586}"/>
              </a:ext>
            </a:extLst>
          </p:cNvPr>
          <p:cNvSpPr txBox="1"/>
          <p:nvPr/>
        </p:nvSpPr>
        <p:spPr>
          <a:xfrm rot="5400000">
            <a:off x="9477819" y="-1204698"/>
            <a:ext cx="9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2284682" y="6758384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3271563" y="6353693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14954" y="306546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5483804" y="3812895"/>
            <a:ext cx="5546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137754" y="341485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4076796" y="38078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44940" y="24069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10809" y="29009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903055">
            <a:off x="1470364" y="2501434"/>
            <a:ext cx="1565275" cy="6164869"/>
          </a:xfrm>
          <a:prstGeom prst="arc">
            <a:avLst>
              <a:gd name="adj1" fmla="val 16196303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601411-82DD-BB42-AA16-8DCB477B7E58}"/>
              </a:ext>
            </a:extLst>
          </p:cNvPr>
          <p:cNvCxnSpPr>
            <a:cxnSpLocks/>
          </p:cNvCxnSpPr>
          <p:nvPr/>
        </p:nvCxnSpPr>
        <p:spPr>
          <a:xfrm>
            <a:off x="1877372" y="27322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A2900153-3B44-2B4F-B19E-795FE4FA3B10}"/>
              </a:ext>
            </a:extLst>
          </p:cNvPr>
          <p:cNvCxnSpPr>
            <a:cxnSpLocks/>
          </p:cNvCxnSpPr>
          <p:nvPr/>
        </p:nvCxnSpPr>
        <p:spPr>
          <a:xfrm>
            <a:off x="2590392" y="7063314"/>
            <a:ext cx="409" cy="69348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5F54EB1-B362-F649-8B76-B05B5BDE6879}"/>
              </a:ext>
            </a:extLst>
          </p:cNvPr>
          <p:cNvCxnSpPr>
            <a:cxnSpLocks/>
            <a:endCxn id="161" idx="1"/>
          </p:cNvCxnSpPr>
          <p:nvPr/>
        </p:nvCxnSpPr>
        <p:spPr>
          <a:xfrm flipV="1">
            <a:off x="4224930" y="6866367"/>
            <a:ext cx="1803635" cy="47398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838265" cy="14582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B0CD9C7-7600-2344-8B90-DE71BDFA105D}"/>
              </a:ext>
            </a:extLst>
          </p:cNvPr>
          <p:cNvCxnSpPr>
            <a:cxnSpLocks/>
          </p:cNvCxnSpPr>
          <p:nvPr/>
        </p:nvCxnSpPr>
        <p:spPr>
          <a:xfrm flipH="1" flipV="1">
            <a:off x="5323813" y="6685655"/>
            <a:ext cx="800090" cy="882288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25718" y="4909989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571439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541424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1017987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527107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886540" y="5309695"/>
            <a:ext cx="75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434154" y="624890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393738" y="5583856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72695" y="5350521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34149" y="5975189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4483183" y="6183890"/>
            <a:ext cx="685236" cy="117860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  <a:endCxn id="90" idx="2"/>
          </p:cNvCxnSpPr>
          <p:nvPr/>
        </p:nvCxnSpPr>
        <p:spPr>
          <a:xfrm flipH="1" flipV="1">
            <a:off x="4119458" y="5939323"/>
            <a:ext cx="269782" cy="142317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881333" y="5473056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884436" y="5722225"/>
            <a:ext cx="5679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</p:spTree>
    <p:extLst>
      <p:ext uri="{BB962C8B-B14F-4D97-AF65-F5344CB8AC3E}">
        <p14:creationId xmlns:p14="http://schemas.microsoft.com/office/powerpoint/2010/main" val="32013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0F308854-D882-AA47-B06A-286D80B9C0B0}"/>
              </a:ext>
            </a:extLst>
          </p:cNvPr>
          <p:cNvSpPr txBox="1"/>
          <p:nvPr/>
        </p:nvSpPr>
        <p:spPr>
          <a:xfrm>
            <a:off x="5437665" y="5433448"/>
            <a:ext cx="439931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6"/>
            <a:ext cx="986825" cy="4090324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547156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32460" y="454715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419430" y="4318032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638345" y="4728750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5385018" y="5169760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5589931" y="5981517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0152401" flipH="1">
            <a:off x="5391516" y="3407121"/>
            <a:ext cx="2394204" cy="9796350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6056" y="8405045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329518" y="8699133"/>
            <a:ext cx="1521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1E90950-1B7B-A34B-8DDE-AB09F26DFEFC}"/>
              </a:ext>
            </a:extLst>
          </p:cNvPr>
          <p:cNvSpPr txBox="1"/>
          <p:nvPr/>
        </p:nvSpPr>
        <p:spPr>
          <a:xfrm>
            <a:off x="5339095" y="8279499"/>
            <a:ext cx="489879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4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89000" y="434115"/>
            <a:ext cx="3240000" cy="56238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374196" y="345198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80077" y="537318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791289" y="393566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1945250" y="346169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281604" y="417593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329046" y="756499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47227" y="7871206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482570" y="884341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361920" y="788434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0889" y="449194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498047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5334414" y="529479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4740525" y="7551934"/>
            <a:ext cx="65636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172113" y="793973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84928" y="91612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069572" y="75489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3584928" y="632662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762143" y="703485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3899201" y="881343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728D12-AD42-1B42-A775-59C208B86872}"/>
              </a:ext>
            </a:extLst>
          </p:cNvPr>
          <p:cNvSpPr txBox="1"/>
          <p:nvPr/>
        </p:nvSpPr>
        <p:spPr>
          <a:xfrm>
            <a:off x="5932511" y="880498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4666581" y="790966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3674466" y="7827213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3869491" y="677028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4349304" y="714585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4150060" y="750676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34373EF-078B-E34B-856C-1B60AD7F0511}"/>
              </a:ext>
            </a:extLst>
          </p:cNvPr>
          <p:cNvSpPr/>
          <p:nvPr/>
        </p:nvSpPr>
        <p:spPr>
          <a:xfrm>
            <a:off x="3755271" y="7387418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72" name="Arc 171">
            <a:extLst>
              <a:ext uri="{FF2B5EF4-FFF2-40B4-BE49-F238E27FC236}">
                <a16:creationId xmlns:a16="http://schemas.microsoft.com/office/drawing/2014/main" id="{B5107421-47E1-6E4D-967C-8B06A48A22F6}"/>
              </a:ext>
            </a:extLst>
          </p:cNvPr>
          <p:cNvSpPr/>
          <p:nvPr/>
        </p:nvSpPr>
        <p:spPr>
          <a:xfrm rot="3306010">
            <a:off x="2842645" y="6687609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</p:cNvCxnSpPr>
          <p:nvPr/>
        </p:nvCxnSpPr>
        <p:spPr>
          <a:xfrm flipH="1" flipV="1">
            <a:off x="3747022" y="6697556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086E62-2BC1-3443-A602-F88FD7231F0F}"/>
              </a:ext>
            </a:extLst>
          </p:cNvPr>
          <p:cNvSpPr txBox="1"/>
          <p:nvPr/>
        </p:nvSpPr>
        <p:spPr>
          <a:xfrm rot="5400000">
            <a:off x="5627252" y="6738549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70064D-DC21-F44B-91AA-21D3FA66767A}"/>
              </a:ext>
            </a:extLst>
          </p:cNvPr>
          <p:cNvCxnSpPr>
            <a:cxnSpLocks/>
          </p:cNvCxnSpPr>
          <p:nvPr/>
        </p:nvCxnSpPr>
        <p:spPr>
          <a:xfrm flipV="1">
            <a:off x="6614133" y="6333858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Multiply 204">
            <a:extLst>
              <a:ext uri="{FF2B5EF4-FFF2-40B4-BE49-F238E27FC236}">
                <a16:creationId xmlns:a16="http://schemas.microsoft.com/office/drawing/2014/main" id="{64C1BEFD-F931-E241-B7F4-69D90D74AF5A}"/>
              </a:ext>
            </a:extLst>
          </p:cNvPr>
          <p:cNvSpPr/>
          <p:nvPr/>
        </p:nvSpPr>
        <p:spPr>
          <a:xfrm>
            <a:off x="4815917" y="44640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315739" y="2666636"/>
            <a:ext cx="67406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734317" y="371962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635243" y="257353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276581" y="279676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4287158" y="354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745957" y="478834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75907" y="232293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060315" y="3008063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09339" y="30106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5E74169-151E-E846-9F70-0328D0EFF313}"/>
              </a:ext>
            </a:extLst>
          </p:cNvPr>
          <p:cNvCxnSpPr>
            <a:cxnSpLocks/>
          </p:cNvCxnSpPr>
          <p:nvPr/>
        </p:nvCxnSpPr>
        <p:spPr>
          <a:xfrm flipV="1">
            <a:off x="5403384" y="22108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>
            <a:extLst>
              <a:ext uri="{FF2B5EF4-FFF2-40B4-BE49-F238E27FC236}">
                <a16:creationId xmlns:a16="http://schemas.microsoft.com/office/drawing/2014/main" id="{7D85BD7D-F28B-2149-92A0-F7F8FCD36951}"/>
              </a:ext>
            </a:extLst>
          </p:cNvPr>
          <p:cNvSpPr/>
          <p:nvPr/>
        </p:nvSpPr>
        <p:spPr>
          <a:xfrm rot="6396875">
            <a:off x="3949719" y="1489703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99442" y="3306970"/>
            <a:ext cx="574754" cy="3758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</p:cNvCxnSpPr>
          <p:nvPr/>
        </p:nvCxnSpPr>
        <p:spPr>
          <a:xfrm flipH="1">
            <a:off x="4159366" y="2598068"/>
            <a:ext cx="680770" cy="20182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4C6CBA8-58F5-C94B-9BCE-8C57DB0DE2E4}"/>
              </a:ext>
            </a:extLst>
          </p:cNvPr>
          <p:cNvCxnSpPr>
            <a:cxnSpLocks/>
          </p:cNvCxnSpPr>
          <p:nvPr/>
        </p:nvCxnSpPr>
        <p:spPr>
          <a:xfrm flipH="1">
            <a:off x="4923034" y="2733587"/>
            <a:ext cx="70764" cy="10772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366282F-E0A9-7844-8761-C2476CB900AD}"/>
              </a:ext>
            </a:extLst>
          </p:cNvPr>
          <p:cNvCxnSpPr>
            <a:cxnSpLocks/>
          </p:cNvCxnSpPr>
          <p:nvPr/>
        </p:nvCxnSpPr>
        <p:spPr>
          <a:xfrm>
            <a:off x="5188778" y="2593076"/>
            <a:ext cx="192790" cy="21555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3F710DB-8EA6-D14E-9575-8C36336A7717}"/>
              </a:ext>
            </a:extLst>
          </p:cNvPr>
          <p:cNvCxnSpPr>
            <a:cxnSpLocks/>
          </p:cNvCxnSpPr>
          <p:nvPr/>
        </p:nvCxnSpPr>
        <p:spPr>
          <a:xfrm>
            <a:off x="4141210" y="6603524"/>
            <a:ext cx="1925399" cy="87736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928AEFD-CB6D-5F45-8F7B-B32C89190797}"/>
              </a:ext>
            </a:extLst>
          </p:cNvPr>
          <p:cNvCxnSpPr>
            <a:cxnSpLocks/>
          </p:cNvCxnSpPr>
          <p:nvPr/>
        </p:nvCxnSpPr>
        <p:spPr>
          <a:xfrm flipH="1" flipV="1">
            <a:off x="5970618" y="2280055"/>
            <a:ext cx="513294" cy="625106"/>
          </a:xfrm>
          <a:prstGeom prst="straightConnector1">
            <a:avLst/>
          </a:prstGeom>
          <a:ln w="6032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98A631B-D59C-EC48-82A1-EBEEF57436D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7227" y="7477954"/>
            <a:ext cx="1381819" cy="31787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746010" y="7095274"/>
            <a:ext cx="528504" cy="71882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47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59477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77259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A86484-2904-4E46-B5B4-7651A5C626E4}"/>
              </a:ext>
            </a:extLst>
          </p:cNvPr>
          <p:cNvSpPr>
            <a:spLocks noChangeAspect="1"/>
          </p:cNvSpPr>
          <p:nvPr/>
        </p:nvSpPr>
        <p:spPr>
          <a:xfrm>
            <a:off x="79415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Multiply 30">
            <a:extLst>
              <a:ext uri="{FF2B5EF4-FFF2-40B4-BE49-F238E27FC236}">
                <a16:creationId xmlns:a16="http://schemas.microsoft.com/office/drawing/2014/main" id="{5E280636-5677-E24B-9170-B5E74AF6F10D}"/>
              </a:ext>
            </a:extLst>
          </p:cNvPr>
          <p:cNvSpPr/>
          <p:nvPr/>
        </p:nvSpPr>
        <p:spPr>
          <a:xfrm>
            <a:off x="1261630" y="5722133"/>
            <a:ext cx="922494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Multiply 31">
            <a:extLst>
              <a:ext uri="{FF2B5EF4-FFF2-40B4-BE49-F238E27FC236}">
                <a16:creationId xmlns:a16="http://schemas.microsoft.com/office/drawing/2014/main" id="{F64121CE-0A72-C743-B147-31433D640BE0}"/>
              </a:ext>
            </a:extLst>
          </p:cNvPr>
          <p:cNvSpPr/>
          <p:nvPr/>
        </p:nvSpPr>
        <p:spPr>
          <a:xfrm>
            <a:off x="1302146" y="312652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DAF68E-1DAE-D641-8B9E-EC4390F7E0BB}"/>
              </a:ext>
            </a:extLst>
          </p:cNvPr>
          <p:cNvSpPr txBox="1"/>
          <p:nvPr/>
        </p:nvSpPr>
        <p:spPr>
          <a:xfrm>
            <a:off x="1573016" y="5067646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42CAA2-E6DA-0B42-9E72-2E15BEA3B1CC}"/>
              </a:ext>
            </a:extLst>
          </p:cNvPr>
          <p:cNvSpPr txBox="1"/>
          <p:nvPr/>
        </p:nvSpPr>
        <p:spPr>
          <a:xfrm>
            <a:off x="1618737" y="5299258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DBE8F-FE25-9E4C-8B3E-05DC9C007444}"/>
              </a:ext>
            </a:extLst>
          </p:cNvPr>
          <p:cNvSpPr txBox="1"/>
          <p:nvPr/>
        </p:nvSpPr>
        <p:spPr>
          <a:xfrm>
            <a:off x="1560793" y="4683317"/>
            <a:ext cx="5857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10BD1-841A-F04B-A2A2-55D0139DC377}"/>
              </a:ext>
            </a:extLst>
          </p:cNvPr>
          <p:cNvSpPr txBox="1"/>
          <p:nvPr/>
        </p:nvSpPr>
        <p:spPr>
          <a:xfrm>
            <a:off x="1558433" y="4326127"/>
            <a:ext cx="77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76DF6A-2F54-F447-8ADE-845E9CC87A6B}"/>
              </a:ext>
            </a:extLst>
          </p:cNvPr>
          <p:cNvSpPr txBox="1"/>
          <p:nvPr/>
        </p:nvSpPr>
        <p:spPr>
          <a:xfrm>
            <a:off x="1487793" y="336602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A289A3-FFF3-9040-A161-C18FA54A9DD6}"/>
              </a:ext>
            </a:extLst>
          </p:cNvPr>
          <p:cNvSpPr txBox="1"/>
          <p:nvPr/>
        </p:nvSpPr>
        <p:spPr>
          <a:xfrm>
            <a:off x="307804" y="2669118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7A8049-6590-7D4C-92CF-A71FB0211A45}"/>
              </a:ext>
            </a:extLst>
          </p:cNvPr>
          <p:cNvSpPr txBox="1"/>
          <p:nvPr/>
        </p:nvSpPr>
        <p:spPr>
          <a:xfrm>
            <a:off x="1106969" y="5381876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F22243-6FE8-EC41-B159-942CB7F07C00}"/>
              </a:ext>
            </a:extLst>
          </p:cNvPr>
          <p:cNvSpPr txBox="1"/>
          <p:nvPr/>
        </p:nvSpPr>
        <p:spPr>
          <a:xfrm>
            <a:off x="1072484" y="4765902"/>
            <a:ext cx="721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C9D4C4-44D0-C944-9E8E-3B2426A48A88}"/>
              </a:ext>
            </a:extLst>
          </p:cNvPr>
          <p:cNvSpPr txBox="1"/>
          <p:nvPr/>
        </p:nvSpPr>
        <p:spPr>
          <a:xfrm>
            <a:off x="960835" y="4528573"/>
            <a:ext cx="68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7E8C7-8F53-ED4B-8FFE-D850DF56DB0A}"/>
              </a:ext>
            </a:extLst>
          </p:cNvPr>
          <p:cNvSpPr txBox="1"/>
          <p:nvPr/>
        </p:nvSpPr>
        <p:spPr>
          <a:xfrm>
            <a:off x="1010996" y="4292175"/>
            <a:ext cx="70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50AAF5-E2C8-8C47-BB34-7CF21FC3A939}"/>
              </a:ext>
            </a:extLst>
          </p:cNvPr>
          <p:cNvSpPr txBox="1"/>
          <p:nvPr/>
        </p:nvSpPr>
        <p:spPr>
          <a:xfrm>
            <a:off x="2437813" y="3533870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484C6-77CC-ED41-A22D-A89845F770A5}"/>
              </a:ext>
            </a:extLst>
          </p:cNvPr>
          <p:cNvSpPr txBox="1"/>
          <p:nvPr/>
        </p:nvSpPr>
        <p:spPr>
          <a:xfrm>
            <a:off x="1815931" y="3809620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662D9B-166C-F641-904E-8CCCEF4D6E57}"/>
              </a:ext>
            </a:extLst>
          </p:cNvPr>
          <p:cNvSpPr txBox="1"/>
          <p:nvPr/>
        </p:nvSpPr>
        <p:spPr>
          <a:xfrm>
            <a:off x="720743" y="2927659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CAE4EA-6601-F843-8A15-88136AE40C4F}"/>
              </a:ext>
            </a:extLst>
          </p:cNvPr>
          <p:cNvCxnSpPr>
            <a:cxnSpLocks/>
          </p:cNvCxnSpPr>
          <p:nvPr/>
        </p:nvCxnSpPr>
        <p:spPr>
          <a:xfrm>
            <a:off x="1206727" y="2425803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B37537-C16A-0E4C-AE45-7A4121CD5FD5}"/>
              </a:ext>
            </a:extLst>
          </p:cNvPr>
          <p:cNvSpPr txBox="1"/>
          <p:nvPr/>
        </p:nvSpPr>
        <p:spPr>
          <a:xfrm>
            <a:off x="866654" y="2446200"/>
            <a:ext cx="26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BE4C896-811B-1442-894E-17EEF5BA6743}"/>
              </a:ext>
            </a:extLst>
          </p:cNvPr>
          <p:cNvSpPr/>
          <p:nvPr/>
        </p:nvSpPr>
        <p:spPr>
          <a:xfrm>
            <a:off x="1478698" y="3713388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7B22FA-220F-7844-AC1D-35303421D309}"/>
              </a:ext>
            </a:extLst>
          </p:cNvPr>
          <p:cNvSpPr txBox="1"/>
          <p:nvPr/>
        </p:nvSpPr>
        <p:spPr>
          <a:xfrm>
            <a:off x="2674832" y="3304892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CC503D-A2C8-174C-9ED5-2864A80A645A}"/>
              </a:ext>
            </a:extLst>
          </p:cNvPr>
          <p:cNvCxnSpPr>
            <a:cxnSpLocks/>
          </p:cNvCxnSpPr>
          <p:nvPr/>
        </p:nvCxnSpPr>
        <p:spPr>
          <a:xfrm flipV="1">
            <a:off x="3395954" y="5390998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0B4B13-EFDE-FC4E-BA8C-7C498896DAB0}"/>
              </a:ext>
            </a:extLst>
          </p:cNvPr>
          <p:cNvCxnSpPr>
            <a:cxnSpLocks/>
          </p:cNvCxnSpPr>
          <p:nvPr/>
        </p:nvCxnSpPr>
        <p:spPr>
          <a:xfrm>
            <a:off x="3399732" y="7627123"/>
            <a:ext cx="3238092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2C7F311-B228-7B41-BF71-A3981E031741}"/>
              </a:ext>
            </a:extLst>
          </p:cNvPr>
          <p:cNvSpPr>
            <a:spLocks noChangeAspect="1"/>
          </p:cNvSpPr>
          <p:nvPr/>
        </p:nvSpPr>
        <p:spPr>
          <a:xfrm>
            <a:off x="3287445" y="7708143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CCEF8AF-CBE8-3645-BBDB-BA1111B52A1A}"/>
              </a:ext>
            </a:extLst>
          </p:cNvPr>
          <p:cNvSpPr>
            <a:spLocks noChangeAspect="1"/>
          </p:cNvSpPr>
          <p:nvPr/>
        </p:nvSpPr>
        <p:spPr>
          <a:xfrm>
            <a:off x="3388168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FD3DB70-70C9-E441-B794-54A4258EEF9E}"/>
              </a:ext>
            </a:extLst>
          </p:cNvPr>
          <p:cNvSpPr>
            <a:spLocks noChangeAspect="1"/>
          </p:cNvSpPr>
          <p:nvPr/>
        </p:nvSpPr>
        <p:spPr>
          <a:xfrm>
            <a:off x="3390324" y="209696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0" name="Multiply 69">
            <a:extLst>
              <a:ext uri="{FF2B5EF4-FFF2-40B4-BE49-F238E27FC236}">
                <a16:creationId xmlns:a16="http://schemas.microsoft.com/office/drawing/2014/main" id="{7900FD3F-BBE5-3D4C-9D1F-DC8DBD2EC038}"/>
              </a:ext>
            </a:extLst>
          </p:cNvPr>
          <p:cNvSpPr/>
          <p:nvPr/>
        </p:nvSpPr>
        <p:spPr>
          <a:xfrm>
            <a:off x="4635432" y="578927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84E9A8-0053-CC40-A9A2-D370E6AB3B20}"/>
              </a:ext>
            </a:extLst>
          </p:cNvPr>
          <p:cNvSpPr txBox="1"/>
          <p:nvPr/>
        </p:nvSpPr>
        <p:spPr>
          <a:xfrm>
            <a:off x="4901665" y="6066901"/>
            <a:ext cx="56586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7411F95-5313-9D4D-803B-51FB934DBE1C}"/>
              </a:ext>
            </a:extLst>
          </p:cNvPr>
          <p:cNvSpPr txBox="1"/>
          <p:nvPr/>
        </p:nvSpPr>
        <p:spPr>
          <a:xfrm>
            <a:off x="5366739" y="6663979"/>
            <a:ext cx="67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9A94D2-ECE2-BA4F-8A60-56F2AE5D4EC6}"/>
              </a:ext>
            </a:extLst>
          </p:cNvPr>
          <p:cNvSpPr txBox="1"/>
          <p:nvPr/>
        </p:nvSpPr>
        <p:spPr>
          <a:xfrm>
            <a:off x="4345669" y="4797384"/>
            <a:ext cx="75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C67D3A-89A9-DE48-A015-3ABFAFE02101}"/>
              </a:ext>
            </a:extLst>
          </p:cNvPr>
          <p:cNvSpPr txBox="1"/>
          <p:nvPr/>
        </p:nvSpPr>
        <p:spPr>
          <a:xfrm>
            <a:off x="4429769" y="6546012"/>
            <a:ext cx="594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B584F0-255C-0341-88AD-EC3B6C10519A}"/>
              </a:ext>
            </a:extLst>
          </p:cNvPr>
          <p:cNvSpPr txBox="1"/>
          <p:nvPr/>
        </p:nvSpPr>
        <p:spPr>
          <a:xfrm>
            <a:off x="4301681" y="6005396"/>
            <a:ext cx="7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2A23C4-5F23-2A46-9429-F446037E9B19}"/>
              </a:ext>
            </a:extLst>
          </p:cNvPr>
          <p:cNvSpPr txBox="1"/>
          <p:nvPr/>
        </p:nvSpPr>
        <p:spPr>
          <a:xfrm>
            <a:off x="5406065" y="6446882"/>
            <a:ext cx="74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028FA8D-DC89-6C42-8B29-5193C52F0AF0}"/>
              </a:ext>
            </a:extLst>
          </p:cNvPr>
          <p:cNvSpPr/>
          <p:nvPr/>
        </p:nvSpPr>
        <p:spPr>
          <a:xfrm>
            <a:off x="4197663" y="479759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13999-321A-9B48-BD58-303A07AF88A6}"/>
              </a:ext>
            </a:extLst>
          </p:cNvPr>
          <p:cNvCxnSpPr>
            <a:cxnSpLocks/>
          </p:cNvCxnSpPr>
          <p:nvPr/>
        </p:nvCxnSpPr>
        <p:spPr>
          <a:xfrm flipH="1">
            <a:off x="4593153" y="6810840"/>
            <a:ext cx="378565" cy="54496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2206D8-C924-E64F-9447-98C49BD9713A}"/>
              </a:ext>
            </a:extLst>
          </p:cNvPr>
          <p:cNvCxnSpPr>
            <a:cxnSpLocks/>
          </p:cNvCxnSpPr>
          <p:nvPr/>
        </p:nvCxnSpPr>
        <p:spPr>
          <a:xfrm flipH="1" flipV="1">
            <a:off x="4304307" y="5965227"/>
            <a:ext cx="264957" cy="132951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BAD1B6F-3C55-EF4F-BF07-072C388DEA31}"/>
              </a:ext>
            </a:extLst>
          </p:cNvPr>
          <p:cNvSpPr txBox="1"/>
          <p:nvPr/>
        </p:nvSpPr>
        <p:spPr>
          <a:xfrm>
            <a:off x="3881671" y="5477658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516A99E-F4BB-0E41-9D9B-24E523A4BDCA}"/>
              </a:ext>
            </a:extLst>
          </p:cNvPr>
          <p:cNvSpPr txBox="1"/>
          <p:nvPr/>
        </p:nvSpPr>
        <p:spPr>
          <a:xfrm rot="5400000">
            <a:off x="5868063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32752A-C6F2-934A-89D9-EC3B29B2B007}"/>
              </a:ext>
            </a:extLst>
          </p:cNvPr>
          <p:cNvSpPr txBox="1"/>
          <p:nvPr/>
        </p:nvSpPr>
        <p:spPr>
          <a:xfrm rot="5400000">
            <a:off x="5698346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AE494-A388-5A4C-8BF9-3746139D669E}"/>
              </a:ext>
            </a:extLst>
          </p:cNvPr>
          <p:cNvCxnSpPr>
            <a:cxnSpLocks/>
          </p:cNvCxnSpPr>
          <p:nvPr/>
        </p:nvCxnSpPr>
        <p:spPr>
          <a:xfrm flipV="1">
            <a:off x="6462954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76B80E7-C758-D641-99C6-169214AFE49B}"/>
              </a:ext>
            </a:extLst>
          </p:cNvPr>
          <p:cNvSpPr txBox="1"/>
          <p:nvPr/>
        </p:nvSpPr>
        <p:spPr>
          <a:xfrm>
            <a:off x="5468604" y="5373538"/>
            <a:ext cx="47557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D’</a:t>
            </a:r>
          </a:p>
        </p:txBody>
      </p:sp>
      <p:sp>
        <p:nvSpPr>
          <p:cNvPr id="108" name="Multiply 107">
            <a:extLst>
              <a:ext uri="{FF2B5EF4-FFF2-40B4-BE49-F238E27FC236}">
                <a16:creationId xmlns:a16="http://schemas.microsoft.com/office/drawing/2014/main" id="{A154A302-FE54-214A-A2AF-58CCA25F1DA3}"/>
              </a:ext>
            </a:extLst>
          </p:cNvPr>
          <p:cNvSpPr/>
          <p:nvPr/>
        </p:nvSpPr>
        <p:spPr>
          <a:xfrm>
            <a:off x="4598800" y="3118503"/>
            <a:ext cx="948581" cy="951904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99ABCE-4EBA-CC49-B107-5DCAEC4F8447}"/>
              </a:ext>
            </a:extLst>
          </p:cNvPr>
          <p:cNvSpPr txBox="1"/>
          <p:nvPr/>
        </p:nvSpPr>
        <p:spPr>
          <a:xfrm>
            <a:off x="3583954" y="4033543"/>
            <a:ext cx="843406" cy="46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14D4663-30F0-BD40-859E-3D7CD6B4CC16}"/>
              </a:ext>
            </a:extLst>
          </p:cNvPr>
          <p:cNvSpPr txBox="1"/>
          <p:nvPr/>
        </p:nvSpPr>
        <p:spPr>
          <a:xfrm>
            <a:off x="5015954" y="3911314"/>
            <a:ext cx="76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40453F-1631-FD42-A5D7-7EF5936DC1D4}"/>
              </a:ext>
            </a:extLst>
          </p:cNvPr>
          <p:cNvSpPr txBox="1"/>
          <p:nvPr/>
        </p:nvSpPr>
        <p:spPr>
          <a:xfrm>
            <a:off x="5632725" y="4297039"/>
            <a:ext cx="703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256800B-CA88-184C-BB52-F6B53B174DDF}"/>
              </a:ext>
            </a:extLst>
          </p:cNvPr>
          <p:cNvSpPr txBox="1"/>
          <p:nvPr/>
        </p:nvSpPr>
        <p:spPr>
          <a:xfrm>
            <a:off x="3809475" y="3813222"/>
            <a:ext cx="731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1ACF8CC-6834-9841-9955-D90F1869B9F4}"/>
              </a:ext>
            </a:extLst>
          </p:cNvPr>
          <p:cNvSpPr txBox="1"/>
          <p:nvPr/>
        </p:nvSpPr>
        <p:spPr>
          <a:xfrm>
            <a:off x="4518350" y="3876391"/>
            <a:ext cx="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B29F01-163D-D944-95CB-9501566424EE}"/>
              </a:ext>
            </a:extLst>
          </p:cNvPr>
          <p:cNvSpPr txBox="1"/>
          <p:nvPr/>
        </p:nvSpPr>
        <p:spPr>
          <a:xfrm>
            <a:off x="5917870" y="4084103"/>
            <a:ext cx="60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O5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AC45312-D409-B341-8CF8-6DE2A01B6087}"/>
              </a:ext>
            </a:extLst>
          </p:cNvPr>
          <p:cNvCxnSpPr>
            <a:cxnSpLocks/>
          </p:cNvCxnSpPr>
          <p:nvPr/>
        </p:nvCxnSpPr>
        <p:spPr>
          <a:xfrm>
            <a:off x="6502172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08D576-8CC4-084F-96A4-E8DDF1A02446}"/>
              </a:ext>
            </a:extLst>
          </p:cNvPr>
          <p:cNvSpPr txBox="1"/>
          <p:nvPr/>
        </p:nvSpPr>
        <p:spPr>
          <a:xfrm>
            <a:off x="5987954" y="88134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ABDDF3-8962-A84B-8C73-4AF960C371E7}"/>
              </a:ext>
            </a:extLst>
          </p:cNvPr>
          <p:cNvSpPr txBox="1"/>
          <p:nvPr/>
        </p:nvSpPr>
        <p:spPr>
          <a:xfrm>
            <a:off x="3494581" y="8815791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4515188-BE4E-7D4D-85FC-00A69331C26F}"/>
              </a:ext>
            </a:extLst>
          </p:cNvPr>
          <p:cNvCxnSpPr>
            <a:cxnSpLocks/>
          </p:cNvCxnSpPr>
          <p:nvPr/>
        </p:nvCxnSpPr>
        <p:spPr>
          <a:xfrm>
            <a:off x="1611297" y="3859634"/>
            <a:ext cx="1220833" cy="1245448"/>
          </a:xfrm>
          <a:prstGeom prst="straightConnector1">
            <a:avLst/>
          </a:prstGeom>
          <a:ln w="825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D3E53-2131-F945-B283-F42B9284BAD2}"/>
              </a:ext>
            </a:extLst>
          </p:cNvPr>
          <p:cNvSpPr txBox="1"/>
          <p:nvPr/>
        </p:nvSpPr>
        <p:spPr>
          <a:xfrm>
            <a:off x="2861649" y="5078862"/>
            <a:ext cx="449267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68B2EA-16B0-474F-819E-09189629585B}"/>
              </a:ext>
            </a:extLst>
          </p:cNvPr>
          <p:cNvSpPr txBox="1"/>
          <p:nvPr/>
        </p:nvSpPr>
        <p:spPr>
          <a:xfrm>
            <a:off x="4304307" y="4434471"/>
            <a:ext cx="577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CAAF8C-8AE0-2B44-BB7C-1BD699F4C588}"/>
              </a:ext>
            </a:extLst>
          </p:cNvPr>
          <p:cNvSpPr txBox="1"/>
          <p:nvPr/>
        </p:nvSpPr>
        <p:spPr>
          <a:xfrm>
            <a:off x="4744110" y="6456622"/>
            <a:ext cx="56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>
                    <a:lumMod val="50000"/>
                  </a:schemeClr>
                </a:solidFill>
              </a:rPr>
              <a:t>O2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B05898-3D52-7F49-BCA5-4AA3D4EE792F}"/>
              </a:ext>
            </a:extLst>
          </p:cNvPr>
          <p:cNvCxnSpPr>
            <a:cxnSpLocks/>
          </p:cNvCxnSpPr>
          <p:nvPr/>
        </p:nvCxnSpPr>
        <p:spPr>
          <a:xfrm flipV="1">
            <a:off x="5298676" y="5833747"/>
            <a:ext cx="189396" cy="334393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6B11446-6DC0-774E-A698-173CFE20C8F5}"/>
              </a:ext>
            </a:extLst>
          </p:cNvPr>
          <p:cNvSpPr txBox="1"/>
          <p:nvPr/>
        </p:nvSpPr>
        <p:spPr>
          <a:xfrm>
            <a:off x="3565636" y="7697861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C’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C03D05B-8370-004F-9A22-29BC0055AF17}"/>
              </a:ext>
            </a:extLst>
          </p:cNvPr>
          <p:cNvCxnSpPr>
            <a:cxnSpLocks/>
          </p:cNvCxnSpPr>
          <p:nvPr/>
        </p:nvCxnSpPr>
        <p:spPr>
          <a:xfrm flipH="1">
            <a:off x="4175466" y="6532047"/>
            <a:ext cx="1181849" cy="224877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3AB097-EC61-3340-AAE7-5AF55BC9065F}"/>
              </a:ext>
            </a:extLst>
          </p:cNvPr>
          <p:cNvCxnSpPr>
            <a:cxnSpLocks/>
          </p:cNvCxnSpPr>
          <p:nvPr/>
        </p:nvCxnSpPr>
        <p:spPr>
          <a:xfrm flipH="1" flipV="1">
            <a:off x="3803422" y="8159527"/>
            <a:ext cx="316035" cy="62129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45EB17DA-087C-D84B-9025-C2C3F57208A4}"/>
              </a:ext>
            </a:extLst>
          </p:cNvPr>
          <p:cNvSpPr txBox="1"/>
          <p:nvPr/>
        </p:nvSpPr>
        <p:spPr>
          <a:xfrm>
            <a:off x="4271486" y="5512073"/>
            <a:ext cx="475573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953649-ED7C-3742-AAEA-8B243B81C427}"/>
              </a:ext>
            </a:extLst>
          </p:cNvPr>
          <p:cNvSpPr>
            <a:spLocks noChangeAspect="1"/>
          </p:cNvSpPr>
          <p:nvPr/>
        </p:nvSpPr>
        <p:spPr>
          <a:xfrm>
            <a:off x="3340832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63B1B77B-1FA4-8743-A1B9-F09A0F731519}"/>
              </a:ext>
            </a:extLst>
          </p:cNvPr>
          <p:cNvSpPr/>
          <p:nvPr/>
        </p:nvSpPr>
        <p:spPr>
          <a:xfrm>
            <a:off x="4804829" y="3708365"/>
            <a:ext cx="1198203" cy="10292235"/>
          </a:xfrm>
          <a:prstGeom prst="arc">
            <a:avLst>
              <a:gd name="adj1" fmla="val 16131872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3340832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1AE066-2F6F-CD4A-8C9D-2174A5C270BE}"/>
              </a:ext>
            </a:extLst>
          </p:cNvPr>
          <p:cNvSpPr>
            <a:spLocks noChangeAspect="1"/>
          </p:cNvSpPr>
          <p:nvPr/>
        </p:nvSpPr>
        <p:spPr>
          <a:xfrm>
            <a:off x="3340832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4585940" y="5737186"/>
            <a:ext cx="81617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4562980" y="3246701"/>
            <a:ext cx="98682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5271173" y="4720582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6057150" y="4466447"/>
            <a:ext cx="5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4489481" y="4661460"/>
            <a:ext cx="62572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3402077" y="457609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6071120" y="34865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4808951" y="3422524"/>
            <a:ext cx="66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3569220" y="2686478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5817002" y="4820761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5112858" y="4333913"/>
            <a:ext cx="625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4162705" y="43180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406766" y="4333634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5875706" y="367642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4934978" y="3826271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3789657" y="2945019"/>
            <a:ext cx="82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4702019" y="3685674"/>
            <a:ext cx="232959" cy="2216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5D754-352C-CC42-A207-BDE84EF50A27}"/>
              </a:ext>
            </a:extLst>
          </p:cNvPr>
          <p:cNvCxnSpPr>
            <a:cxnSpLocks/>
          </p:cNvCxnSpPr>
          <p:nvPr/>
        </p:nvCxnSpPr>
        <p:spPr>
          <a:xfrm flipH="1">
            <a:off x="4748856" y="5055461"/>
            <a:ext cx="92" cy="13290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CCF6E3-B09D-AF4A-8608-B9B815919D4C}"/>
              </a:ext>
            </a:extLst>
          </p:cNvPr>
          <p:cNvCxnSpPr>
            <a:cxnSpLocks/>
          </p:cNvCxnSpPr>
          <p:nvPr/>
        </p:nvCxnSpPr>
        <p:spPr>
          <a:xfrm flipV="1">
            <a:off x="4537923" y="5974073"/>
            <a:ext cx="0" cy="48753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85BC15C3-9853-644A-A16D-0122200998AA}"/>
              </a:ext>
            </a:extLst>
          </p:cNvPr>
          <p:cNvSpPr/>
          <p:nvPr/>
        </p:nvSpPr>
        <p:spPr>
          <a:xfrm rot="21416498" flipH="1">
            <a:off x="3687284" y="3740936"/>
            <a:ext cx="2358636" cy="10754209"/>
          </a:xfrm>
          <a:prstGeom prst="arc">
            <a:avLst>
              <a:gd name="adj1" fmla="val 16130905"/>
              <a:gd name="adj2" fmla="val 20258141"/>
            </a:avLst>
          </a:prstGeom>
          <a:ln w="8255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236F0C-4C3D-4644-9082-CD27BBDCE797}"/>
              </a:ext>
            </a:extLst>
          </p:cNvPr>
          <p:cNvCxnSpPr>
            <a:cxnSpLocks/>
          </p:cNvCxnSpPr>
          <p:nvPr/>
        </p:nvCxnSpPr>
        <p:spPr>
          <a:xfrm>
            <a:off x="3352396" y="6469056"/>
            <a:ext cx="3228436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D421D9-46E9-8940-91A2-963CC70167A3}"/>
              </a:ext>
            </a:extLst>
          </p:cNvPr>
          <p:cNvCxnSpPr>
            <a:cxnSpLocks/>
          </p:cNvCxnSpPr>
          <p:nvPr/>
        </p:nvCxnSpPr>
        <p:spPr>
          <a:xfrm>
            <a:off x="3348618" y="4191053"/>
            <a:ext cx="3232214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F4441A-2D65-3944-9BD2-0AC8DE1F5AFB}"/>
              </a:ext>
            </a:extLst>
          </p:cNvPr>
          <p:cNvSpPr>
            <a:spLocks noChangeAspect="1"/>
          </p:cNvSpPr>
          <p:nvPr/>
        </p:nvSpPr>
        <p:spPr>
          <a:xfrm>
            <a:off x="40491" y="2114322"/>
            <a:ext cx="3240000" cy="560432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DF97B03-C2AE-FB4B-BEFE-1B07E1EED098}"/>
              </a:ext>
            </a:extLst>
          </p:cNvPr>
          <p:cNvSpPr>
            <a:spLocks noChangeAspect="1"/>
          </p:cNvSpPr>
          <p:nvPr/>
        </p:nvSpPr>
        <p:spPr>
          <a:xfrm>
            <a:off x="40491" y="7718649"/>
            <a:ext cx="3240000" cy="157621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EC60547-B205-9B48-B4DA-BF2BCDBB9C83}"/>
              </a:ext>
            </a:extLst>
          </p:cNvPr>
          <p:cNvSpPr>
            <a:spLocks noChangeAspect="1"/>
          </p:cNvSpPr>
          <p:nvPr/>
        </p:nvSpPr>
        <p:spPr>
          <a:xfrm>
            <a:off x="40491" y="520745"/>
            <a:ext cx="3240000" cy="1576217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7" name="Multiply 56">
            <a:extLst>
              <a:ext uri="{FF2B5EF4-FFF2-40B4-BE49-F238E27FC236}">
                <a16:creationId xmlns:a16="http://schemas.microsoft.com/office/drawing/2014/main" id="{03B962FD-CD83-5242-B636-1A7222882F98}"/>
              </a:ext>
            </a:extLst>
          </p:cNvPr>
          <p:cNvSpPr/>
          <p:nvPr/>
        </p:nvSpPr>
        <p:spPr>
          <a:xfrm>
            <a:off x="1285599" y="5737186"/>
            <a:ext cx="767443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8" name="Multiply 57">
            <a:extLst>
              <a:ext uri="{FF2B5EF4-FFF2-40B4-BE49-F238E27FC236}">
                <a16:creationId xmlns:a16="http://schemas.microsoft.com/office/drawing/2014/main" id="{E0BBDA07-FD42-414D-96D3-5CA6922C79E8}"/>
              </a:ext>
            </a:extLst>
          </p:cNvPr>
          <p:cNvSpPr/>
          <p:nvPr/>
        </p:nvSpPr>
        <p:spPr>
          <a:xfrm>
            <a:off x="1279264" y="3246701"/>
            <a:ext cx="94751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B5CF02-7C8F-C845-BD0F-63EF3131F6AE}"/>
              </a:ext>
            </a:extLst>
          </p:cNvPr>
          <p:cNvSpPr txBox="1"/>
          <p:nvPr/>
        </p:nvSpPr>
        <p:spPr>
          <a:xfrm>
            <a:off x="254945" y="8041352"/>
            <a:ext cx="5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68C89-334D-DA49-999A-EE42D662B41B}"/>
              </a:ext>
            </a:extLst>
          </p:cNvPr>
          <p:cNvSpPr txBox="1"/>
          <p:nvPr/>
        </p:nvSpPr>
        <p:spPr>
          <a:xfrm>
            <a:off x="1472890" y="4981472"/>
            <a:ext cx="67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CD02F-0B47-4248-ADD5-3264F98E5BFA}"/>
              </a:ext>
            </a:extLst>
          </p:cNvPr>
          <p:cNvSpPr txBox="1"/>
          <p:nvPr/>
        </p:nvSpPr>
        <p:spPr>
          <a:xfrm>
            <a:off x="254945" y="8407085"/>
            <a:ext cx="57055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C8242-225B-FF46-8BD5-D7DA079F5B8A}"/>
              </a:ext>
            </a:extLst>
          </p:cNvPr>
          <p:cNvSpPr txBox="1"/>
          <p:nvPr/>
        </p:nvSpPr>
        <p:spPr>
          <a:xfrm>
            <a:off x="2400106" y="3417412"/>
            <a:ext cx="69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1C0105-99C9-0949-8DB2-9849E4ECB293}"/>
              </a:ext>
            </a:extLst>
          </p:cNvPr>
          <p:cNvSpPr txBox="1"/>
          <p:nvPr/>
        </p:nvSpPr>
        <p:spPr>
          <a:xfrm>
            <a:off x="2824807" y="3429184"/>
            <a:ext cx="65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62E56-6E8F-D041-B0A5-1A85084EBF49}"/>
              </a:ext>
            </a:extLst>
          </p:cNvPr>
          <p:cNvSpPr txBox="1"/>
          <p:nvPr/>
        </p:nvSpPr>
        <p:spPr>
          <a:xfrm>
            <a:off x="1464636" y="3409226"/>
            <a:ext cx="5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4B112-ED8C-B94C-9631-FC7DA08DCBBE}"/>
              </a:ext>
            </a:extLst>
          </p:cNvPr>
          <p:cNvSpPr txBox="1"/>
          <p:nvPr/>
        </p:nvSpPr>
        <p:spPr>
          <a:xfrm>
            <a:off x="326031" y="2686478"/>
            <a:ext cx="63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FA5D73-D13E-634C-94EB-C574A93DB1A5}"/>
              </a:ext>
            </a:extLst>
          </p:cNvPr>
          <p:cNvSpPr txBox="1"/>
          <p:nvPr/>
        </p:nvSpPr>
        <p:spPr>
          <a:xfrm>
            <a:off x="1127202" y="4629175"/>
            <a:ext cx="71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14640B-999E-A140-9CEA-7F7B14BE1ED3}"/>
              </a:ext>
            </a:extLst>
          </p:cNvPr>
          <p:cNvSpPr txBox="1"/>
          <p:nvPr/>
        </p:nvSpPr>
        <p:spPr>
          <a:xfrm>
            <a:off x="397388" y="7663728"/>
            <a:ext cx="1151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FD19F0-E8A7-3C42-A443-0A04A917267A}"/>
              </a:ext>
            </a:extLst>
          </p:cNvPr>
          <p:cNvSpPr txBox="1"/>
          <p:nvPr/>
        </p:nvSpPr>
        <p:spPr>
          <a:xfrm>
            <a:off x="286822" y="8784709"/>
            <a:ext cx="83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53348-4604-8D47-A57C-87605DFF5774}"/>
              </a:ext>
            </a:extLst>
          </p:cNvPr>
          <p:cNvSpPr txBox="1"/>
          <p:nvPr/>
        </p:nvSpPr>
        <p:spPr>
          <a:xfrm>
            <a:off x="2201915" y="3648244"/>
            <a:ext cx="8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E9D82DB-697A-F94E-87B3-09C928E7B193}"/>
              </a:ext>
            </a:extLst>
          </p:cNvPr>
          <p:cNvSpPr txBox="1"/>
          <p:nvPr/>
        </p:nvSpPr>
        <p:spPr>
          <a:xfrm>
            <a:off x="2705757" y="3659825"/>
            <a:ext cx="72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1C9E32-1DF4-244D-AC82-DDC5BEE3A766}"/>
              </a:ext>
            </a:extLst>
          </p:cNvPr>
          <p:cNvSpPr txBox="1"/>
          <p:nvPr/>
        </p:nvSpPr>
        <p:spPr>
          <a:xfrm>
            <a:off x="1620933" y="3839012"/>
            <a:ext cx="71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37B15E-1B94-4041-A4A2-CE4DB012318F}"/>
              </a:ext>
            </a:extLst>
          </p:cNvPr>
          <p:cNvSpPr txBox="1"/>
          <p:nvPr/>
        </p:nvSpPr>
        <p:spPr>
          <a:xfrm>
            <a:off x="489316" y="2945019"/>
            <a:ext cx="89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8708C7-7D93-1248-AD72-A7AD92F469DE}"/>
              </a:ext>
            </a:extLst>
          </p:cNvPr>
          <p:cNvCxnSpPr>
            <a:cxnSpLocks/>
          </p:cNvCxnSpPr>
          <p:nvPr/>
        </p:nvCxnSpPr>
        <p:spPr>
          <a:xfrm>
            <a:off x="1167803" y="2695417"/>
            <a:ext cx="985375" cy="0"/>
          </a:xfrm>
          <a:prstGeom prst="line">
            <a:avLst/>
          </a:prstGeom>
          <a:ln w="60325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77D2E19-92F7-0C4C-AB12-4AE991FB2F96}"/>
              </a:ext>
            </a:extLst>
          </p:cNvPr>
          <p:cNvSpPr txBox="1"/>
          <p:nvPr/>
        </p:nvSpPr>
        <p:spPr>
          <a:xfrm>
            <a:off x="681884" y="2148327"/>
            <a:ext cx="3361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Forehand (R) force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EC92857-F753-4549-9E4C-755D25BF5908}"/>
              </a:ext>
            </a:extLst>
          </p:cNvPr>
          <p:cNvSpPr/>
          <p:nvPr/>
        </p:nvSpPr>
        <p:spPr>
          <a:xfrm>
            <a:off x="1401678" y="3685674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110E7C-A964-034B-9DFE-2D0D477B3BC4}"/>
              </a:ext>
            </a:extLst>
          </p:cNvPr>
          <p:cNvCxnSpPr>
            <a:cxnSpLocks/>
          </p:cNvCxnSpPr>
          <p:nvPr/>
        </p:nvCxnSpPr>
        <p:spPr>
          <a:xfrm flipV="1">
            <a:off x="48277" y="4191053"/>
            <a:ext cx="3240000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4C747C7-369E-3743-B0DF-15D62DE879D6}"/>
              </a:ext>
            </a:extLst>
          </p:cNvPr>
          <p:cNvSpPr txBox="1"/>
          <p:nvPr/>
        </p:nvSpPr>
        <p:spPr>
          <a:xfrm rot="5400000">
            <a:off x="-347015" y="2819047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BF9807-00E0-D54C-9D61-5B79DD517AB0}"/>
              </a:ext>
            </a:extLst>
          </p:cNvPr>
          <p:cNvSpPr txBox="1"/>
          <p:nvPr/>
        </p:nvSpPr>
        <p:spPr>
          <a:xfrm rot="5400000">
            <a:off x="-516732" y="658687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FDAF652-6193-0D46-A49D-6DEDB47CE36F}"/>
              </a:ext>
            </a:extLst>
          </p:cNvPr>
          <p:cNvCxnSpPr>
            <a:cxnSpLocks/>
          </p:cNvCxnSpPr>
          <p:nvPr/>
        </p:nvCxnSpPr>
        <p:spPr>
          <a:xfrm flipV="1">
            <a:off x="247876" y="5121894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63B60BD-2914-9442-8B7A-3EB23B6932DE}"/>
              </a:ext>
            </a:extLst>
          </p:cNvPr>
          <p:cNvCxnSpPr>
            <a:cxnSpLocks/>
          </p:cNvCxnSpPr>
          <p:nvPr/>
        </p:nvCxnSpPr>
        <p:spPr>
          <a:xfrm>
            <a:off x="287094" y="3486566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67CCD7-D362-E24E-85F0-249C161D4894}"/>
              </a:ext>
            </a:extLst>
          </p:cNvPr>
          <p:cNvSpPr txBox="1"/>
          <p:nvPr/>
        </p:nvSpPr>
        <p:spPr>
          <a:xfrm>
            <a:off x="6001878" y="8702244"/>
            <a:ext cx="404594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979876-697F-6A4A-89EE-8B0189FAD75E}"/>
              </a:ext>
            </a:extLst>
          </p:cNvPr>
          <p:cNvSpPr txBox="1"/>
          <p:nvPr/>
        </p:nvSpPr>
        <p:spPr>
          <a:xfrm>
            <a:off x="3440398" y="8702244"/>
            <a:ext cx="435536" cy="4667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74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0835294-1792-074F-B705-A134487224B2}"/>
              </a:ext>
            </a:extLst>
          </p:cNvPr>
          <p:cNvSpPr>
            <a:spLocks noChangeAspect="1"/>
          </p:cNvSpPr>
          <p:nvPr/>
        </p:nvSpPr>
        <p:spPr>
          <a:xfrm>
            <a:off x="199300" y="6218817"/>
            <a:ext cx="3240000" cy="13959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652F4E-8EA6-2C4D-A4F0-52433013FDED}"/>
              </a:ext>
            </a:extLst>
          </p:cNvPr>
          <p:cNvSpPr>
            <a:spLocks noChangeAspect="1"/>
          </p:cNvSpPr>
          <p:nvPr/>
        </p:nvSpPr>
        <p:spPr>
          <a:xfrm>
            <a:off x="190465" y="491994"/>
            <a:ext cx="3235751" cy="56164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82966C4-8BAB-EC4A-B3CC-ECB9FD404B1E}"/>
              </a:ext>
            </a:extLst>
          </p:cNvPr>
          <p:cNvSpPr/>
          <p:nvPr/>
        </p:nvSpPr>
        <p:spPr>
          <a:xfrm>
            <a:off x="1434108" y="4450522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711FF500-E426-0D44-916C-B24A7A610DF5}"/>
              </a:ext>
            </a:extLst>
          </p:cNvPr>
          <p:cNvSpPr/>
          <p:nvPr/>
        </p:nvSpPr>
        <p:spPr>
          <a:xfrm>
            <a:off x="1427773" y="19600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9FDAD2-F231-6B43-92F7-C2C2863676C2}"/>
              </a:ext>
            </a:extLst>
          </p:cNvPr>
          <p:cNvSpPr txBox="1"/>
          <p:nvPr/>
        </p:nvSpPr>
        <p:spPr>
          <a:xfrm>
            <a:off x="2533145" y="3051967"/>
            <a:ext cx="55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6F052-18AA-4443-A26B-C88FE17F207D}"/>
              </a:ext>
            </a:extLst>
          </p:cNvPr>
          <p:cNvSpPr txBox="1"/>
          <p:nvPr/>
        </p:nvSpPr>
        <p:spPr>
          <a:xfrm>
            <a:off x="2894940" y="5281025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04ED5-E466-A243-9D27-7184F13C1262}"/>
              </a:ext>
            </a:extLst>
          </p:cNvPr>
          <p:cNvSpPr txBox="1"/>
          <p:nvPr/>
        </p:nvSpPr>
        <p:spPr>
          <a:xfrm>
            <a:off x="1286065" y="3565138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B684D8-9879-0C4A-9489-F87A8809D064}"/>
              </a:ext>
            </a:extLst>
          </p:cNvPr>
          <p:cNvSpPr txBox="1"/>
          <p:nvPr/>
        </p:nvSpPr>
        <p:spPr>
          <a:xfrm>
            <a:off x="139378" y="5248087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7E253-DCE8-A344-84ED-5DB76FED00C0}"/>
              </a:ext>
            </a:extLst>
          </p:cNvPr>
          <p:cNvSpPr txBox="1"/>
          <p:nvPr/>
        </p:nvSpPr>
        <p:spPr>
          <a:xfrm>
            <a:off x="2934530" y="19521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87CBC-C5DF-574A-BDD6-786E46B4A1F8}"/>
              </a:ext>
            </a:extLst>
          </p:cNvPr>
          <p:cNvSpPr txBox="1"/>
          <p:nvPr/>
        </p:nvSpPr>
        <p:spPr>
          <a:xfrm>
            <a:off x="1584570" y="21368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25EB7-D319-3540-8105-6009DDC47831}"/>
              </a:ext>
            </a:extLst>
          </p:cNvPr>
          <p:cNvSpPr txBox="1"/>
          <p:nvPr/>
        </p:nvSpPr>
        <p:spPr>
          <a:xfrm>
            <a:off x="253434" y="28957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F208C-DBD1-3640-80BB-BFEF6E67AA82}"/>
              </a:ext>
            </a:extLst>
          </p:cNvPr>
          <p:cNvSpPr txBox="1"/>
          <p:nvPr/>
        </p:nvSpPr>
        <p:spPr>
          <a:xfrm>
            <a:off x="994908" y="528641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C0760-F363-5D42-B231-1684AA9C118C}"/>
              </a:ext>
            </a:extLst>
          </p:cNvPr>
          <p:cNvSpPr txBox="1"/>
          <p:nvPr/>
        </p:nvSpPr>
        <p:spPr>
          <a:xfrm>
            <a:off x="2673229" y="4835250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6BA3-DC58-5548-9512-A62D90CF5E98}"/>
              </a:ext>
            </a:extLst>
          </p:cNvPr>
          <p:cNvSpPr txBox="1"/>
          <p:nvPr/>
        </p:nvSpPr>
        <p:spPr>
          <a:xfrm>
            <a:off x="2031802" y="349054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7E686-35A4-4245-871F-DFF71870B7E2}"/>
              </a:ext>
            </a:extLst>
          </p:cNvPr>
          <p:cNvSpPr txBox="1"/>
          <p:nvPr/>
        </p:nvSpPr>
        <p:spPr>
          <a:xfrm>
            <a:off x="325106" y="3746294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52D762-AB6E-314A-9593-3121603F88E7}"/>
              </a:ext>
            </a:extLst>
          </p:cNvPr>
          <p:cNvSpPr txBox="1"/>
          <p:nvPr/>
        </p:nvSpPr>
        <p:spPr>
          <a:xfrm>
            <a:off x="2063131" y="239348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F916B-52B3-584A-B384-14D8DBA2AF05}"/>
              </a:ext>
            </a:extLst>
          </p:cNvPr>
          <p:cNvSpPr txBox="1"/>
          <p:nvPr/>
        </p:nvSpPr>
        <p:spPr>
          <a:xfrm>
            <a:off x="1629000" y="2887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9E14C7-CBCA-234F-9806-A90D9C1DDF75}"/>
              </a:ext>
            </a:extLst>
          </p:cNvPr>
          <p:cNvSpPr txBox="1"/>
          <p:nvPr/>
        </p:nvSpPr>
        <p:spPr>
          <a:xfrm>
            <a:off x="1031705" y="2997125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991E49-51E5-B144-BF2D-90C81A5A6344}"/>
              </a:ext>
            </a:extLst>
          </p:cNvPr>
          <p:cNvSpPr/>
          <p:nvPr/>
        </p:nvSpPr>
        <p:spPr>
          <a:xfrm>
            <a:off x="1493035" y="24132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FD25C454-65A8-EA43-BA64-A2BA9DCFCA80}"/>
              </a:ext>
            </a:extLst>
          </p:cNvPr>
          <p:cNvSpPr/>
          <p:nvPr/>
        </p:nvSpPr>
        <p:spPr>
          <a:xfrm rot="6396875">
            <a:off x="510403" y="1429347"/>
            <a:ext cx="1877363" cy="144098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F9ED4B-F0B9-FF4F-8ABD-F40072E20DC3}"/>
              </a:ext>
            </a:extLst>
          </p:cNvPr>
          <p:cNvCxnSpPr>
            <a:cxnSpLocks/>
          </p:cNvCxnSpPr>
          <p:nvPr/>
        </p:nvCxnSpPr>
        <p:spPr>
          <a:xfrm flipV="1">
            <a:off x="2021575" y="2197305"/>
            <a:ext cx="955819" cy="13850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C569C0-B0AE-0647-A698-B455BC4E61B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12005" y="2451222"/>
            <a:ext cx="279034" cy="60074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CAAA3-CC30-C24F-93F7-B20E22330AF9}"/>
              </a:ext>
            </a:extLst>
          </p:cNvPr>
          <p:cNvCxnSpPr>
            <a:cxnSpLocks/>
          </p:cNvCxnSpPr>
          <p:nvPr/>
        </p:nvCxnSpPr>
        <p:spPr>
          <a:xfrm>
            <a:off x="1724972" y="2579855"/>
            <a:ext cx="901699" cy="59068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5F2E03-9FD8-4D4F-8FA4-0FCB78A41E6F}"/>
              </a:ext>
            </a:extLst>
          </p:cNvPr>
          <p:cNvCxnSpPr>
            <a:cxnSpLocks/>
          </p:cNvCxnSpPr>
          <p:nvPr/>
        </p:nvCxnSpPr>
        <p:spPr>
          <a:xfrm flipH="1">
            <a:off x="1829825" y="3369966"/>
            <a:ext cx="702361" cy="27777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EB2A2C-FE63-E24F-9999-DED7695BF0D9}"/>
              </a:ext>
            </a:extLst>
          </p:cNvPr>
          <p:cNvCxnSpPr>
            <a:cxnSpLocks/>
          </p:cNvCxnSpPr>
          <p:nvPr/>
        </p:nvCxnSpPr>
        <p:spPr>
          <a:xfrm>
            <a:off x="1611433" y="2719311"/>
            <a:ext cx="33961" cy="85327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F99B26-B9CC-8B46-8F00-6AC540140243}"/>
              </a:ext>
            </a:extLst>
          </p:cNvPr>
          <p:cNvSpPr>
            <a:spLocks noChangeAspect="1"/>
          </p:cNvSpPr>
          <p:nvPr/>
        </p:nvSpPr>
        <p:spPr>
          <a:xfrm>
            <a:off x="226259" y="7613112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FE9B18-BFD5-A34F-A4E9-D066D6981C30}"/>
              </a:ext>
            </a:extLst>
          </p:cNvPr>
          <p:cNvSpPr txBox="1"/>
          <p:nvPr/>
        </p:nvSpPr>
        <p:spPr>
          <a:xfrm>
            <a:off x="2413769" y="7582653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81FF5C-4C68-D241-9DC0-786A751A65FE}"/>
              </a:ext>
            </a:extLst>
          </p:cNvPr>
          <p:cNvSpPr txBox="1"/>
          <p:nvPr/>
        </p:nvSpPr>
        <p:spPr>
          <a:xfrm>
            <a:off x="2832289" y="9167297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3AB314-08D1-514F-9D6D-9AEB8CFEBE36}"/>
              </a:ext>
            </a:extLst>
          </p:cNvPr>
          <p:cNvSpPr txBox="1"/>
          <p:nvPr/>
        </p:nvSpPr>
        <p:spPr>
          <a:xfrm>
            <a:off x="903215" y="800911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11033-D460-E447-A249-71366CAF7964}"/>
              </a:ext>
            </a:extLst>
          </p:cNvPr>
          <p:cNvSpPr txBox="1"/>
          <p:nvPr/>
        </p:nvSpPr>
        <p:spPr>
          <a:xfrm>
            <a:off x="226259" y="915936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06E8D-8E1E-634B-9906-255F8951E2AC}"/>
              </a:ext>
            </a:extLst>
          </p:cNvPr>
          <p:cNvSpPr txBox="1"/>
          <p:nvPr/>
        </p:nvSpPr>
        <p:spPr>
          <a:xfrm>
            <a:off x="2449977" y="663360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5E3577-1955-B94B-BBF9-9E1CB8A3F8FF}"/>
              </a:ext>
            </a:extLst>
          </p:cNvPr>
          <p:cNvSpPr txBox="1"/>
          <p:nvPr/>
        </p:nvSpPr>
        <p:spPr>
          <a:xfrm>
            <a:off x="226259" y="6324704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7CF8668-F802-634E-9B3D-9D5B85E92F6F}"/>
              </a:ext>
            </a:extLst>
          </p:cNvPr>
          <p:cNvSpPr txBox="1"/>
          <p:nvPr/>
        </p:nvSpPr>
        <p:spPr>
          <a:xfrm>
            <a:off x="403474" y="7053710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D0A9B4-67C5-814E-A1EB-54B82EFB9668}"/>
              </a:ext>
            </a:extLst>
          </p:cNvPr>
          <p:cNvSpPr txBox="1"/>
          <p:nvPr/>
        </p:nvSpPr>
        <p:spPr>
          <a:xfrm>
            <a:off x="824204" y="898677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3AD2FC-9524-DA4D-9242-6CF20F4C92D0}"/>
              </a:ext>
            </a:extLst>
          </p:cNvPr>
          <p:cNvSpPr txBox="1"/>
          <p:nvPr/>
        </p:nvSpPr>
        <p:spPr>
          <a:xfrm>
            <a:off x="2439677" y="876381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6B3D69-B870-F84F-BCC0-FF414E9A29C6}"/>
              </a:ext>
            </a:extLst>
          </p:cNvPr>
          <p:cNvSpPr txBox="1"/>
          <p:nvPr/>
        </p:nvSpPr>
        <p:spPr>
          <a:xfrm>
            <a:off x="1832734" y="790955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ADABA5-BD29-7449-9D1A-4A547F0C40E6}"/>
              </a:ext>
            </a:extLst>
          </p:cNvPr>
          <p:cNvSpPr txBox="1"/>
          <p:nvPr/>
        </p:nvSpPr>
        <p:spPr>
          <a:xfrm>
            <a:off x="204988" y="785711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28A9F0-6053-D340-8C72-B249D1CC26E3}"/>
              </a:ext>
            </a:extLst>
          </p:cNvPr>
          <p:cNvSpPr txBox="1"/>
          <p:nvPr/>
        </p:nvSpPr>
        <p:spPr>
          <a:xfrm>
            <a:off x="490040" y="6789137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66E2F6-3686-6245-8F7B-3F092BAB13A8}"/>
              </a:ext>
            </a:extLst>
          </p:cNvPr>
          <p:cNvSpPr txBox="1"/>
          <p:nvPr/>
        </p:nvSpPr>
        <p:spPr>
          <a:xfrm>
            <a:off x="990635" y="714393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5C8EEA-8BD4-A240-960A-ECEAE0BE52E5}"/>
              </a:ext>
            </a:extLst>
          </p:cNvPr>
          <p:cNvSpPr txBox="1"/>
          <p:nvPr/>
        </p:nvSpPr>
        <p:spPr>
          <a:xfrm>
            <a:off x="791391" y="7504841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FCC8BF-BE24-8E47-871E-88D16729111F}"/>
              </a:ext>
            </a:extLst>
          </p:cNvPr>
          <p:cNvSpPr/>
          <p:nvPr/>
        </p:nvSpPr>
        <p:spPr>
          <a:xfrm>
            <a:off x="396602" y="7385493"/>
            <a:ext cx="228441" cy="1864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B7EA411E-57B6-D94F-B8C9-4314EF335A56}"/>
              </a:ext>
            </a:extLst>
          </p:cNvPr>
          <p:cNvSpPr/>
          <p:nvPr/>
        </p:nvSpPr>
        <p:spPr>
          <a:xfrm rot="3306010">
            <a:off x="-516024" y="6685684"/>
            <a:ext cx="1669383" cy="86679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A8062A-DDDA-D54C-9C32-CAA5413DB33D}"/>
              </a:ext>
            </a:extLst>
          </p:cNvPr>
          <p:cNvCxnSpPr>
            <a:cxnSpLocks/>
          </p:cNvCxnSpPr>
          <p:nvPr/>
        </p:nvCxnSpPr>
        <p:spPr>
          <a:xfrm flipH="1" flipV="1">
            <a:off x="365126" y="6707078"/>
            <a:ext cx="52291" cy="65375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E407FCA-BA70-6640-A6D5-B0A2737284C6}"/>
              </a:ext>
            </a:extLst>
          </p:cNvPr>
          <p:cNvCxnSpPr>
            <a:cxnSpLocks/>
            <a:stCxn id="78" idx="2"/>
            <a:endCxn id="71" idx="1"/>
          </p:cNvCxnSpPr>
          <p:nvPr/>
        </p:nvCxnSpPr>
        <p:spPr>
          <a:xfrm flipV="1">
            <a:off x="881262" y="6864442"/>
            <a:ext cx="1568715" cy="386360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608AB6A-35EF-6641-9ACF-AC94FB57C3CA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18324" y="6555537"/>
            <a:ext cx="1621353" cy="148058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17B3832-3BA3-2247-AB16-BE5A6D7FD698}"/>
              </a:ext>
            </a:extLst>
          </p:cNvPr>
          <p:cNvSpPr>
            <a:spLocks noChangeAspect="1"/>
          </p:cNvSpPr>
          <p:nvPr/>
        </p:nvSpPr>
        <p:spPr>
          <a:xfrm>
            <a:off x="3557969" y="6205597"/>
            <a:ext cx="3240000" cy="14110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0E46D5EC-DBDE-594D-BE09-9842261283D4}"/>
              </a:ext>
            </a:extLst>
          </p:cNvPr>
          <p:cNvSpPr>
            <a:spLocks noChangeAspect="1"/>
          </p:cNvSpPr>
          <p:nvPr/>
        </p:nvSpPr>
        <p:spPr>
          <a:xfrm>
            <a:off x="3581375" y="492795"/>
            <a:ext cx="3240000" cy="56222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77E3894E-8501-004E-85C3-EB37089D6768}"/>
              </a:ext>
            </a:extLst>
          </p:cNvPr>
          <p:cNvSpPr/>
          <p:nvPr/>
        </p:nvSpPr>
        <p:spPr>
          <a:xfrm>
            <a:off x="4792777" y="4452447"/>
            <a:ext cx="848447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72CC98-A160-D445-BF83-96B221B842B8}"/>
              </a:ext>
            </a:extLst>
          </p:cNvPr>
          <p:cNvSpPr txBox="1"/>
          <p:nvPr/>
        </p:nvSpPr>
        <p:spPr>
          <a:xfrm>
            <a:off x="3540911" y="5250012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EAB1053-28C3-1B48-B40A-51D107038140}"/>
              </a:ext>
            </a:extLst>
          </p:cNvPr>
          <p:cNvSpPr txBox="1"/>
          <p:nvPr/>
        </p:nvSpPr>
        <p:spPr>
          <a:xfrm>
            <a:off x="4221664" y="5081711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83C8135C-AC55-5045-9AC5-4372A5A57711}"/>
              </a:ext>
            </a:extLst>
          </p:cNvPr>
          <p:cNvSpPr>
            <a:spLocks noChangeAspect="1"/>
          </p:cNvSpPr>
          <p:nvPr/>
        </p:nvSpPr>
        <p:spPr>
          <a:xfrm>
            <a:off x="3584928" y="7615037"/>
            <a:ext cx="3213041" cy="20004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07B8DBC-F08E-ED4B-ACF3-86710CB8DFBC}"/>
              </a:ext>
            </a:extLst>
          </p:cNvPr>
          <p:cNvSpPr txBox="1"/>
          <p:nvPr/>
        </p:nvSpPr>
        <p:spPr>
          <a:xfrm>
            <a:off x="5700342" y="7918802"/>
            <a:ext cx="65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EBB7B16-A209-6E42-A9CF-74AAAA4B6526}"/>
              </a:ext>
            </a:extLst>
          </p:cNvPr>
          <p:cNvSpPr txBox="1"/>
          <p:nvPr/>
        </p:nvSpPr>
        <p:spPr>
          <a:xfrm>
            <a:off x="6223087" y="9125989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E1C04A-37D5-5E47-8501-02CCB3F39676}"/>
              </a:ext>
            </a:extLst>
          </p:cNvPr>
          <p:cNvSpPr txBox="1"/>
          <p:nvPr/>
        </p:nvSpPr>
        <p:spPr>
          <a:xfrm>
            <a:off x="4653248" y="7635485"/>
            <a:ext cx="54450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D946B6E-50F5-FA4F-93FF-F190C1CEC5C8}"/>
              </a:ext>
            </a:extLst>
          </p:cNvPr>
          <p:cNvSpPr txBox="1"/>
          <p:nvPr/>
        </p:nvSpPr>
        <p:spPr>
          <a:xfrm>
            <a:off x="3571442" y="9125988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7D3F58-F873-4049-B618-0BD472FDD5BB}"/>
              </a:ext>
            </a:extLst>
          </p:cNvPr>
          <p:cNvSpPr txBox="1"/>
          <p:nvPr/>
        </p:nvSpPr>
        <p:spPr>
          <a:xfrm>
            <a:off x="6230081" y="6803133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8EE052-B86D-2642-AE61-200EDA072FBE}"/>
              </a:ext>
            </a:extLst>
          </p:cNvPr>
          <p:cNvSpPr txBox="1"/>
          <p:nvPr/>
        </p:nvSpPr>
        <p:spPr>
          <a:xfrm>
            <a:off x="4116549" y="670080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5CC0390-00F3-654A-90E4-9BE854982425}"/>
              </a:ext>
            </a:extLst>
          </p:cNvPr>
          <p:cNvSpPr txBox="1"/>
          <p:nvPr/>
        </p:nvSpPr>
        <p:spPr>
          <a:xfrm>
            <a:off x="3575749" y="7591856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F975802-6DF4-6D48-9E81-E6D2342D199C}"/>
              </a:ext>
            </a:extLst>
          </p:cNvPr>
          <p:cNvSpPr txBox="1"/>
          <p:nvPr/>
        </p:nvSpPr>
        <p:spPr>
          <a:xfrm>
            <a:off x="4186699" y="8569201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A94074-04D6-A148-8E14-FF7DCAC583A0}"/>
              </a:ext>
            </a:extLst>
          </p:cNvPr>
          <p:cNvSpPr txBox="1"/>
          <p:nvPr/>
        </p:nvSpPr>
        <p:spPr>
          <a:xfrm>
            <a:off x="5164625" y="8023096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C8EA44B-05C0-6D42-A5A7-0B7204029393}"/>
              </a:ext>
            </a:extLst>
          </p:cNvPr>
          <p:cNvSpPr txBox="1"/>
          <p:nvPr/>
        </p:nvSpPr>
        <p:spPr>
          <a:xfrm>
            <a:off x="4047960" y="7582652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81D27F4-01FF-ED41-8C9A-12B569FFAB8B}"/>
              </a:ext>
            </a:extLst>
          </p:cNvPr>
          <p:cNvSpPr txBox="1"/>
          <p:nvPr/>
        </p:nvSpPr>
        <p:spPr>
          <a:xfrm>
            <a:off x="6229722" y="703171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881E7D-F05A-6440-8D2A-2F52AEFDF41B}"/>
              </a:ext>
            </a:extLst>
          </p:cNvPr>
          <p:cNvSpPr txBox="1"/>
          <p:nvPr/>
        </p:nvSpPr>
        <p:spPr>
          <a:xfrm>
            <a:off x="6090434" y="7576265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118BFEE-320E-B944-A2A5-558FEA6097A3}"/>
              </a:ext>
            </a:extLst>
          </p:cNvPr>
          <p:cNvSpPr txBox="1"/>
          <p:nvPr/>
        </p:nvSpPr>
        <p:spPr>
          <a:xfrm>
            <a:off x="5307991" y="7522530"/>
            <a:ext cx="78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5E45B88-3207-D543-B598-49899B9020AC}"/>
              </a:ext>
            </a:extLst>
          </p:cNvPr>
          <p:cNvCxnSpPr>
            <a:cxnSpLocks/>
            <a:stCxn id="161" idx="1"/>
            <a:endCxn id="162" idx="3"/>
          </p:cNvCxnSpPr>
          <p:nvPr/>
        </p:nvCxnSpPr>
        <p:spPr>
          <a:xfrm flipH="1" flipV="1">
            <a:off x="4708614" y="6931635"/>
            <a:ext cx="1521467" cy="10233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BDF7E02-FFE0-1345-BB76-0C777948C684}"/>
              </a:ext>
            </a:extLst>
          </p:cNvPr>
          <p:cNvSpPr txBox="1"/>
          <p:nvPr/>
        </p:nvSpPr>
        <p:spPr>
          <a:xfrm rot="5400000">
            <a:off x="-232369" y="1122896"/>
            <a:ext cx="1223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Upfield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4A91607-83AB-4C4B-BDA7-14B09E38CB28}"/>
              </a:ext>
            </a:extLst>
          </p:cNvPr>
          <p:cNvSpPr txBox="1"/>
          <p:nvPr/>
        </p:nvSpPr>
        <p:spPr>
          <a:xfrm rot="5400000">
            <a:off x="-67892" y="1011461"/>
            <a:ext cx="157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6"/>
                </a:solidFill>
              </a:rPr>
              <a:t>Downfield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E9E1BF5-D8BF-5C4A-8452-A352FCF014C0}"/>
              </a:ext>
            </a:extLst>
          </p:cNvPr>
          <p:cNvCxnSpPr>
            <a:cxnSpLocks/>
          </p:cNvCxnSpPr>
          <p:nvPr/>
        </p:nvCxnSpPr>
        <p:spPr>
          <a:xfrm flipV="1">
            <a:off x="654112" y="1824329"/>
            <a:ext cx="0" cy="938269"/>
          </a:xfrm>
          <a:prstGeom prst="line">
            <a:avLst/>
          </a:prstGeom>
          <a:ln w="60325">
            <a:solidFill>
              <a:srgbClr val="00B05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C1E3A0F-2558-C443-AFD2-45B1B54816AE}"/>
              </a:ext>
            </a:extLst>
          </p:cNvPr>
          <p:cNvCxnSpPr>
            <a:cxnSpLocks/>
          </p:cNvCxnSpPr>
          <p:nvPr/>
        </p:nvCxnSpPr>
        <p:spPr>
          <a:xfrm>
            <a:off x="401740" y="1790415"/>
            <a:ext cx="0" cy="839561"/>
          </a:xfrm>
          <a:prstGeom prst="line">
            <a:avLst/>
          </a:prstGeom>
          <a:ln w="60325">
            <a:solidFill>
              <a:srgbClr val="C00000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Multiply 205">
            <a:extLst>
              <a:ext uri="{FF2B5EF4-FFF2-40B4-BE49-F238E27FC236}">
                <a16:creationId xmlns:a16="http://schemas.microsoft.com/office/drawing/2014/main" id="{C403C452-3C13-7A49-8C0B-D95F48802F86}"/>
              </a:ext>
            </a:extLst>
          </p:cNvPr>
          <p:cNvSpPr/>
          <p:nvPr/>
        </p:nvSpPr>
        <p:spPr>
          <a:xfrm>
            <a:off x="4809582" y="1973537"/>
            <a:ext cx="861865" cy="849086"/>
          </a:xfrm>
          <a:prstGeom prst="mathMultipl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CB7EC42-2A99-4447-9DF9-0E6BEDD33A1C}"/>
              </a:ext>
            </a:extLst>
          </p:cNvPr>
          <p:cNvSpPr txBox="1"/>
          <p:nvPr/>
        </p:nvSpPr>
        <p:spPr>
          <a:xfrm>
            <a:off x="5929591" y="3081606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O2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67CA6AD-C302-8F42-9633-D5C3DD3621B5}"/>
              </a:ext>
            </a:extLst>
          </p:cNvPr>
          <p:cNvSpPr txBox="1"/>
          <p:nvPr/>
        </p:nvSpPr>
        <p:spPr>
          <a:xfrm>
            <a:off x="6316339" y="5277758"/>
            <a:ext cx="5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13E0E54-4821-7744-9F82-47B4CDC3E09E}"/>
              </a:ext>
            </a:extLst>
          </p:cNvPr>
          <p:cNvSpPr txBox="1"/>
          <p:nvPr/>
        </p:nvSpPr>
        <p:spPr>
          <a:xfrm>
            <a:off x="4683020" y="2902750"/>
            <a:ext cx="55918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CB36CFC-B359-C04E-8A83-C1E7AA71EFF2}"/>
              </a:ext>
            </a:extLst>
          </p:cNvPr>
          <p:cNvSpPr txBox="1"/>
          <p:nvPr/>
        </p:nvSpPr>
        <p:spPr>
          <a:xfrm>
            <a:off x="6316339" y="1965684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8907259-901F-9F4E-9A2C-B608F63221FF}"/>
              </a:ext>
            </a:extLst>
          </p:cNvPr>
          <p:cNvSpPr txBox="1"/>
          <p:nvPr/>
        </p:nvSpPr>
        <p:spPr>
          <a:xfrm>
            <a:off x="4966379" y="2150350"/>
            <a:ext cx="76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O6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8D45110-174B-F544-AF81-40AA32804EA8}"/>
              </a:ext>
            </a:extLst>
          </p:cNvPr>
          <p:cNvSpPr txBox="1"/>
          <p:nvPr/>
        </p:nvSpPr>
        <p:spPr>
          <a:xfrm>
            <a:off x="3548679" y="3116203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O7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FEE318-B7BB-7D4B-A96A-BE9FB8EC5DF1}"/>
              </a:ext>
            </a:extLst>
          </p:cNvPr>
          <p:cNvSpPr txBox="1"/>
          <p:nvPr/>
        </p:nvSpPr>
        <p:spPr>
          <a:xfrm>
            <a:off x="6136264" y="4839868"/>
            <a:ext cx="67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DA707F-724F-2542-B5CD-0ED9DE57B2AF}"/>
              </a:ext>
            </a:extLst>
          </p:cNvPr>
          <p:cNvSpPr txBox="1"/>
          <p:nvPr/>
        </p:nvSpPr>
        <p:spPr>
          <a:xfrm>
            <a:off x="5410748" y="3397502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E37EA-70A3-F146-8F95-D82C26F48203}"/>
              </a:ext>
            </a:extLst>
          </p:cNvPr>
          <p:cNvSpPr txBox="1"/>
          <p:nvPr/>
        </p:nvSpPr>
        <p:spPr>
          <a:xfrm>
            <a:off x="3817803" y="3346401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CE336A3-CF25-FE46-8C3D-92BA3E583DA4}"/>
              </a:ext>
            </a:extLst>
          </p:cNvPr>
          <p:cNvSpPr txBox="1"/>
          <p:nvPr/>
        </p:nvSpPr>
        <p:spPr>
          <a:xfrm>
            <a:off x="5489944" y="2037667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D12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D8A5453-1CC8-CA4D-9B95-B32DC6DC3947}"/>
              </a:ext>
            </a:extLst>
          </p:cNvPr>
          <p:cNvSpPr txBox="1"/>
          <p:nvPr/>
        </p:nvSpPr>
        <p:spPr>
          <a:xfrm>
            <a:off x="5411609" y="253791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D13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8C34C11-A187-FA44-805E-B9BDF15C09EA}"/>
              </a:ext>
            </a:extLst>
          </p:cNvPr>
          <p:cNvSpPr txBox="1"/>
          <p:nvPr/>
        </p:nvSpPr>
        <p:spPr>
          <a:xfrm>
            <a:off x="4318409" y="2540930"/>
            <a:ext cx="89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D14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222E6D8-50C8-594A-A931-2989D0FFEF5B}"/>
              </a:ext>
            </a:extLst>
          </p:cNvPr>
          <p:cNvSpPr/>
          <p:nvPr/>
        </p:nvSpPr>
        <p:spPr>
          <a:xfrm>
            <a:off x="4874844" y="2426798"/>
            <a:ext cx="244926" cy="23983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72FEC4B9-DD02-8C47-90BD-83CD8E62EABA}"/>
              </a:ext>
            </a:extLst>
          </p:cNvPr>
          <p:cNvCxnSpPr>
            <a:cxnSpLocks/>
          </p:cNvCxnSpPr>
          <p:nvPr/>
        </p:nvCxnSpPr>
        <p:spPr>
          <a:xfrm flipH="1">
            <a:off x="791391" y="2653136"/>
            <a:ext cx="657693" cy="470875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74EB271-38DB-744F-B94A-FD02D6A5BC83}"/>
              </a:ext>
            </a:extLst>
          </p:cNvPr>
          <p:cNvCxnSpPr>
            <a:cxnSpLocks/>
          </p:cNvCxnSpPr>
          <p:nvPr/>
        </p:nvCxnSpPr>
        <p:spPr>
          <a:xfrm>
            <a:off x="716555" y="3229112"/>
            <a:ext cx="541752" cy="407122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7D87C05-6802-3D41-9AC3-B7E98DBD8F26}"/>
              </a:ext>
            </a:extLst>
          </p:cNvPr>
          <p:cNvCxnSpPr>
            <a:cxnSpLocks/>
            <a:stCxn id="221" idx="4"/>
            <a:endCxn id="209" idx="0"/>
          </p:cNvCxnSpPr>
          <p:nvPr/>
        </p:nvCxnSpPr>
        <p:spPr>
          <a:xfrm flipH="1">
            <a:off x="4962613" y="2666636"/>
            <a:ext cx="34694" cy="236114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A9906A2-AF85-394F-B4EF-A823D7DA62AC}"/>
              </a:ext>
            </a:extLst>
          </p:cNvPr>
          <p:cNvCxnSpPr>
            <a:cxnSpLocks/>
            <a:stCxn id="71" idx="2"/>
            <a:endCxn id="65" idx="0"/>
          </p:cNvCxnSpPr>
          <p:nvPr/>
        </p:nvCxnSpPr>
        <p:spPr>
          <a:xfrm flipH="1">
            <a:off x="2741951" y="7095274"/>
            <a:ext cx="4059" cy="48737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3E5048A-5C9D-EA49-9ED0-B6C543358926}"/>
              </a:ext>
            </a:extLst>
          </p:cNvPr>
          <p:cNvCxnSpPr>
            <a:cxnSpLocks/>
          </p:cNvCxnSpPr>
          <p:nvPr/>
        </p:nvCxnSpPr>
        <p:spPr>
          <a:xfrm flipH="1">
            <a:off x="1437420" y="7127421"/>
            <a:ext cx="1182724" cy="9564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DCFB43-2861-C049-9455-8DF74EB89636}"/>
              </a:ext>
            </a:extLst>
          </p:cNvPr>
          <p:cNvCxnSpPr>
            <a:cxnSpLocks/>
            <a:endCxn id="77" idx="3"/>
          </p:cNvCxnSpPr>
          <p:nvPr/>
        </p:nvCxnSpPr>
        <p:spPr>
          <a:xfrm>
            <a:off x="589265" y="7635485"/>
            <a:ext cx="398166" cy="452459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72D5824-D60F-2042-B766-A7200F542501}"/>
              </a:ext>
            </a:extLst>
          </p:cNvPr>
          <p:cNvSpPr txBox="1"/>
          <p:nvPr/>
        </p:nvSpPr>
        <p:spPr>
          <a:xfrm>
            <a:off x="5866927" y="8872912"/>
            <a:ext cx="59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70C0"/>
                </a:solidFill>
              </a:rPr>
              <a:t>D9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114A96E-BECE-0F46-8BBB-7F26B7DF4329}"/>
              </a:ext>
            </a:extLst>
          </p:cNvPr>
          <p:cNvCxnSpPr>
            <a:cxnSpLocks/>
            <a:stCxn id="73" idx="2"/>
            <a:endCxn id="65" idx="1"/>
          </p:cNvCxnSpPr>
          <p:nvPr/>
        </p:nvCxnSpPr>
        <p:spPr>
          <a:xfrm>
            <a:off x="699507" y="7515375"/>
            <a:ext cx="1714262" cy="298111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EF8C40F-C108-0447-93B5-2C6524F77C82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572502" y="7069708"/>
            <a:ext cx="352997" cy="565777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D1A2213-AB88-1D41-BB68-DA0256E3B02F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3871782" y="7141920"/>
            <a:ext cx="341239" cy="449936"/>
          </a:xfrm>
          <a:prstGeom prst="straightConnector1">
            <a:avLst/>
          </a:prstGeom>
          <a:ln w="6032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Arc 174">
            <a:extLst>
              <a:ext uri="{FF2B5EF4-FFF2-40B4-BE49-F238E27FC236}">
                <a16:creationId xmlns:a16="http://schemas.microsoft.com/office/drawing/2014/main" id="{2BBAB6F2-6E93-2046-8452-664BA4C4F45C}"/>
              </a:ext>
            </a:extLst>
          </p:cNvPr>
          <p:cNvSpPr/>
          <p:nvPr/>
        </p:nvSpPr>
        <p:spPr>
          <a:xfrm rot="7590791">
            <a:off x="5505416" y="6770449"/>
            <a:ext cx="1541878" cy="65414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52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15840</TotalTime>
  <Words>572</Words>
  <Application>Microsoft Macintosh PowerPoint</Application>
  <PresentationFormat>A4 Paper (210x297 mm)</PresentationFormat>
  <Paragraphs>535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92</cp:revision>
  <cp:lastPrinted>2022-11-25T05:47:36Z</cp:lastPrinted>
  <dcterms:created xsi:type="dcterms:W3CDTF">2022-11-12T07:26:44Z</dcterms:created>
  <dcterms:modified xsi:type="dcterms:W3CDTF">2023-01-01T05:55:44Z</dcterms:modified>
</cp:coreProperties>
</file>