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/>
    <p:restoredTop sz="94648"/>
  </p:normalViewPr>
  <p:slideViewPr>
    <p:cSldViewPr snapToGrid="0" snapToObjects="1" showGuides="1">
      <p:cViewPr>
        <p:scale>
          <a:sx n="90" d="100"/>
          <a:sy n="90" d="100"/>
        </p:scale>
        <p:origin x="1600" y="-240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29/12/22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14459</TotalTime>
  <Words>422</Words>
  <Application>Microsoft Macintosh PowerPoint</Application>
  <PresentationFormat>A4 Paper (210x297 mm)</PresentationFormat>
  <Paragraphs>394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75</cp:revision>
  <cp:lastPrinted>2022-11-25T05:47:36Z</cp:lastPrinted>
  <dcterms:created xsi:type="dcterms:W3CDTF">2022-11-12T07:26:44Z</dcterms:created>
  <dcterms:modified xsi:type="dcterms:W3CDTF">2022-12-29T09:17:20Z</dcterms:modified>
</cp:coreProperties>
</file>