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 showGuides="1">
      <p:cViewPr varScale="1">
        <p:scale>
          <a:sx n="81" d="100"/>
          <a:sy n="81" d="100"/>
        </p:scale>
        <p:origin x="3104" y="176"/>
      </p:cViewPr>
      <p:guideLst>
        <p:guide orient="horz" pos="3097"/>
        <p:guide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0288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1955619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3200727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3194392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3347038" y="476236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3347049" y="4923167"/>
            <a:ext cx="46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3347038" y="460225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3344678" y="444443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0FF53-68C5-2D45-9B78-CA181B494BD5}"/>
              </a:ext>
            </a:extLst>
          </p:cNvPr>
          <p:cNvSpPr txBox="1"/>
          <p:nvPr/>
        </p:nvSpPr>
        <p:spPr>
          <a:xfrm>
            <a:off x="3344678" y="425977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3351189" y="34692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184008" y="26691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2995578" y="504974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3025246" y="47177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2894191" y="45285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2900982" y="433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888270" y="414387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3516755" y="38217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404444" y="292765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3082931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2823068" y="247828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3354902" y="369212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7CEBB7-5B70-F14B-9FF3-740AFD8FF55C}"/>
              </a:ext>
            </a:extLst>
          </p:cNvPr>
          <p:cNvCxnSpPr>
            <a:cxnSpLocks/>
          </p:cNvCxnSpPr>
          <p:nvPr/>
        </p:nvCxnSpPr>
        <p:spPr>
          <a:xfrm>
            <a:off x="5294301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9B3FA7-D869-ED42-BDB9-47F9B8B041A4}"/>
              </a:ext>
            </a:extLst>
          </p:cNvPr>
          <p:cNvSpPr txBox="1"/>
          <p:nvPr/>
        </p:nvSpPr>
        <p:spPr>
          <a:xfrm rot="5400000">
            <a:off x="4588522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9C25C3-F6FF-BE41-AF7D-6BF7D560746D}"/>
              </a:ext>
            </a:extLst>
          </p:cNvPr>
          <p:cNvSpPr txBox="1"/>
          <p:nvPr/>
        </p:nvSpPr>
        <p:spPr>
          <a:xfrm rot="5400000">
            <a:off x="4446470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B4DA34-FAD2-C146-840C-D868B27A7885}"/>
              </a:ext>
            </a:extLst>
          </p:cNvPr>
          <p:cNvCxnSpPr>
            <a:cxnSpLocks/>
          </p:cNvCxnSpPr>
          <p:nvPr/>
        </p:nvCxnSpPr>
        <p:spPr>
          <a:xfrm flipV="1">
            <a:off x="5294297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0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419690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419690" y="7718649"/>
            <a:ext cx="3240000" cy="15762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419690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664798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658463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048519" y="7938242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5657510" y="8278459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276169" y="7866197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763997" y="8129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97871" y="7295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59211" y="672358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4549" y="72818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532980" y="8154889"/>
            <a:ext cx="4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438658" y="782787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14017" y="762482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52895" y="773463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173722" y="679676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94077" y="723895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4517581" y="743617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80877" y="698067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095834">
            <a:off x="4027077" y="6238577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5074925" y="7092075"/>
            <a:ext cx="1165170" cy="61394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4905762" y="7181451"/>
            <a:ext cx="309193" cy="8325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1E1916-0A92-6F4C-A83A-9BB499A249E4}"/>
              </a:ext>
            </a:extLst>
          </p:cNvPr>
          <p:cNvCxnSpPr>
            <a:cxnSpLocks/>
          </p:cNvCxnSpPr>
          <p:nvPr/>
        </p:nvCxnSpPr>
        <p:spPr>
          <a:xfrm>
            <a:off x="6760528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FF3384F-7EBB-7547-8478-D0ADEAECEA1F}"/>
              </a:ext>
            </a:extLst>
          </p:cNvPr>
          <p:cNvSpPr txBox="1"/>
          <p:nvPr/>
        </p:nvSpPr>
        <p:spPr>
          <a:xfrm rot="5400000">
            <a:off x="6054749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34F15-E0C3-1D41-947B-1821654CB281}"/>
              </a:ext>
            </a:extLst>
          </p:cNvPr>
          <p:cNvSpPr txBox="1"/>
          <p:nvPr/>
        </p:nvSpPr>
        <p:spPr>
          <a:xfrm rot="5400000">
            <a:off x="5912697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CEB5F9-F032-5F4B-9AC3-1606B4519914}"/>
              </a:ext>
            </a:extLst>
          </p:cNvPr>
          <p:cNvCxnSpPr>
            <a:cxnSpLocks/>
          </p:cNvCxnSpPr>
          <p:nvPr/>
        </p:nvCxnSpPr>
        <p:spPr>
          <a:xfrm flipV="1">
            <a:off x="6760524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17154E3-F404-2E41-9EB2-8480B52FB85A}"/>
              </a:ext>
            </a:extLst>
          </p:cNvPr>
          <p:cNvSpPr>
            <a:spLocks noChangeAspect="1"/>
          </p:cNvSpPr>
          <p:nvPr/>
        </p:nvSpPr>
        <p:spPr>
          <a:xfrm>
            <a:off x="108844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9D85C9C-3580-8341-A77B-9B76C44352F5}"/>
              </a:ext>
            </a:extLst>
          </p:cNvPr>
          <p:cNvSpPr>
            <a:spLocks noChangeAspect="1"/>
          </p:cNvSpPr>
          <p:nvPr/>
        </p:nvSpPr>
        <p:spPr>
          <a:xfrm>
            <a:off x="108844" y="7718649"/>
            <a:ext cx="3240000" cy="15762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52F48AA-A8C7-4F41-BCA8-A190A602C076}"/>
              </a:ext>
            </a:extLst>
          </p:cNvPr>
          <p:cNvSpPr>
            <a:spLocks noChangeAspect="1"/>
          </p:cNvSpPr>
          <p:nvPr/>
        </p:nvSpPr>
        <p:spPr>
          <a:xfrm>
            <a:off x="108844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Multiply 36">
            <a:extLst>
              <a:ext uri="{FF2B5EF4-FFF2-40B4-BE49-F238E27FC236}">
                <a16:creationId xmlns:a16="http://schemas.microsoft.com/office/drawing/2014/main" id="{2E91F0D3-0CE7-EC46-A56A-732E7A0C3333}"/>
              </a:ext>
            </a:extLst>
          </p:cNvPr>
          <p:cNvSpPr/>
          <p:nvPr/>
        </p:nvSpPr>
        <p:spPr>
          <a:xfrm>
            <a:off x="1353952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51B96350-2922-314E-B1CE-27EA6A0260BD}"/>
              </a:ext>
            </a:extLst>
          </p:cNvPr>
          <p:cNvSpPr/>
          <p:nvPr/>
        </p:nvSpPr>
        <p:spPr>
          <a:xfrm>
            <a:off x="1347617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0CBE5E-93FF-7748-B402-EE45E2195C41}"/>
              </a:ext>
            </a:extLst>
          </p:cNvPr>
          <p:cNvSpPr txBox="1"/>
          <p:nvPr/>
        </p:nvSpPr>
        <p:spPr>
          <a:xfrm>
            <a:off x="1737673" y="7938242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326A80-594E-D642-A37D-115932C24DB8}"/>
              </a:ext>
            </a:extLst>
          </p:cNvPr>
          <p:cNvSpPr txBox="1"/>
          <p:nvPr/>
        </p:nvSpPr>
        <p:spPr>
          <a:xfrm>
            <a:off x="2867920" y="8939728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AABDE9-0D60-5447-93CD-5DBD0F61B59E}"/>
              </a:ext>
            </a:extLst>
          </p:cNvPr>
          <p:cNvSpPr txBox="1"/>
          <p:nvPr/>
        </p:nvSpPr>
        <p:spPr>
          <a:xfrm>
            <a:off x="892990" y="7753576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A513BB-A1C4-A441-BF0A-E8705340F691}"/>
              </a:ext>
            </a:extLst>
          </p:cNvPr>
          <p:cNvSpPr txBox="1"/>
          <p:nvPr/>
        </p:nvSpPr>
        <p:spPr>
          <a:xfrm>
            <a:off x="76845" y="890474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20D5E2-A8AB-BD4F-9EC8-9562181D0F89}"/>
              </a:ext>
            </a:extLst>
          </p:cNvPr>
          <p:cNvSpPr txBox="1"/>
          <p:nvPr/>
        </p:nvSpPr>
        <p:spPr>
          <a:xfrm>
            <a:off x="2787025" y="7295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EA84EE-F3B5-2B4A-9846-64748E5FFE38}"/>
              </a:ext>
            </a:extLst>
          </p:cNvPr>
          <p:cNvSpPr txBox="1"/>
          <p:nvPr/>
        </p:nvSpPr>
        <p:spPr>
          <a:xfrm>
            <a:off x="1548365" y="672358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F6F206-8544-694E-9395-B2E671652118}"/>
              </a:ext>
            </a:extLst>
          </p:cNvPr>
          <p:cNvSpPr txBox="1"/>
          <p:nvPr/>
        </p:nvSpPr>
        <p:spPr>
          <a:xfrm>
            <a:off x="253703" y="72818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A57C8B-AD01-1D49-B0CC-690C7103FC84}"/>
              </a:ext>
            </a:extLst>
          </p:cNvPr>
          <p:cNvSpPr txBox="1"/>
          <p:nvPr/>
        </p:nvSpPr>
        <p:spPr>
          <a:xfrm>
            <a:off x="601847" y="87200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E3E620-A435-3047-A1AC-1D440B364B74}"/>
              </a:ext>
            </a:extLst>
          </p:cNvPr>
          <p:cNvSpPr txBox="1"/>
          <p:nvPr/>
        </p:nvSpPr>
        <p:spPr>
          <a:xfrm>
            <a:off x="2634661" y="830065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53B7FF-5E77-FA47-AC83-F893B07B4BED}"/>
              </a:ext>
            </a:extLst>
          </p:cNvPr>
          <p:cNvSpPr txBox="1"/>
          <p:nvPr/>
        </p:nvSpPr>
        <p:spPr>
          <a:xfrm>
            <a:off x="1262435" y="8001845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846F5-7783-5442-89E6-EC2920227F5E}"/>
              </a:ext>
            </a:extLst>
          </p:cNvPr>
          <p:cNvSpPr txBox="1"/>
          <p:nvPr/>
        </p:nvSpPr>
        <p:spPr>
          <a:xfrm>
            <a:off x="451839" y="7779338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84FB13-E13E-9140-8813-7D4BEFBD8250}"/>
              </a:ext>
            </a:extLst>
          </p:cNvPr>
          <p:cNvSpPr txBox="1"/>
          <p:nvPr/>
        </p:nvSpPr>
        <p:spPr>
          <a:xfrm>
            <a:off x="1862876" y="679676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9F16B0-DB24-C84D-8EB3-52C9313FA714}"/>
              </a:ext>
            </a:extLst>
          </p:cNvPr>
          <p:cNvSpPr txBox="1"/>
          <p:nvPr/>
        </p:nvSpPr>
        <p:spPr>
          <a:xfrm>
            <a:off x="1683231" y="723895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93C8A6-58F0-154D-AA88-5941727C5916}"/>
              </a:ext>
            </a:extLst>
          </p:cNvPr>
          <p:cNvSpPr txBox="1"/>
          <p:nvPr/>
        </p:nvSpPr>
        <p:spPr>
          <a:xfrm>
            <a:off x="1206735" y="743617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7D1E591-CCF6-B641-AB1A-E4F0ECA4226D}"/>
              </a:ext>
            </a:extLst>
          </p:cNvPr>
          <p:cNvSpPr/>
          <p:nvPr/>
        </p:nvSpPr>
        <p:spPr>
          <a:xfrm>
            <a:off x="1470031" y="698067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314A4CE-514C-714E-8B8B-3FFD9E7B90F6}"/>
              </a:ext>
            </a:extLst>
          </p:cNvPr>
          <p:cNvSpPr/>
          <p:nvPr/>
        </p:nvSpPr>
        <p:spPr>
          <a:xfrm rot="6095834">
            <a:off x="716231" y="6238577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E569E1-3D6C-4E44-AB6F-15E55A747E74}"/>
              </a:ext>
            </a:extLst>
          </p:cNvPr>
          <p:cNvCxnSpPr>
            <a:cxnSpLocks/>
          </p:cNvCxnSpPr>
          <p:nvPr/>
        </p:nvCxnSpPr>
        <p:spPr>
          <a:xfrm>
            <a:off x="1764079" y="7092075"/>
            <a:ext cx="1165170" cy="61394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E2FBF1-C508-DD49-91DE-1EE565461954}"/>
              </a:ext>
            </a:extLst>
          </p:cNvPr>
          <p:cNvCxnSpPr>
            <a:cxnSpLocks/>
          </p:cNvCxnSpPr>
          <p:nvPr/>
        </p:nvCxnSpPr>
        <p:spPr>
          <a:xfrm>
            <a:off x="1594916" y="7181451"/>
            <a:ext cx="309193" cy="8325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3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26945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007517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75490" y="48048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732507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346443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63375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4819B8-1116-8D4D-815D-5E25C87B8B31}"/>
              </a:ext>
            </a:extLst>
          </p:cNvPr>
          <p:cNvCxnSpPr>
            <a:cxnSpLocks/>
          </p:cNvCxnSpPr>
          <p:nvPr/>
        </p:nvCxnSpPr>
        <p:spPr>
          <a:xfrm>
            <a:off x="5294301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6B5FDA-4D75-AC41-994F-DB67C0305934}"/>
              </a:ext>
            </a:extLst>
          </p:cNvPr>
          <p:cNvSpPr txBox="1"/>
          <p:nvPr/>
        </p:nvSpPr>
        <p:spPr>
          <a:xfrm rot="5400000">
            <a:off x="4588522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0C6D19-04F4-7D46-B429-CCB3B48F9B41}"/>
              </a:ext>
            </a:extLst>
          </p:cNvPr>
          <p:cNvSpPr txBox="1"/>
          <p:nvPr/>
        </p:nvSpPr>
        <p:spPr>
          <a:xfrm rot="5400000">
            <a:off x="4446470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5E0450-B678-8547-8C48-C8D097B43AD2}"/>
              </a:ext>
            </a:extLst>
          </p:cNvPr>
          <p:cNvCxnSpPr>
            <a:cxnSpLocks/>
          </p:cNvCxnSpPr>
          <p:nvPr/>
        </p:nvCxnSpPr>
        <p:spPr>
          <a:xfrm flipV="1">
            <a:off x="5294297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7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96067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96067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96067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341175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334840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1477326" y="477972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1477349" y="5057888"/>
            <a:ext cx="4664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477326" y="461961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487478" y="444801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1494270" y="427713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491637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24456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136026" y="514939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1165694" y="47351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034639" y="454593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1041430" y="435577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1028718" y="416123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57203" y="383908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544892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1223379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963516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227BEB-DAB7-C14D-B44C-4DA3A51A14E7}"/>
              </a:ext>
            </a:extLst>
          </p:cNvPr>
          <p:cNvSpPr/>
          <p:nvPr/>
        </p:nvSpPr>
        <p:spPr>
          <a:xfrm>
            <a:off x="1495350" y="370948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C01C01A-EBBC-DD46-8F3D-1F92B88711AB}"/>
              </a:ext>
            </a:extLst>
          </p:cNvPr>
          <p:cNvSpPr>
            <a:spLocks noChangeAspect="1"/>
          </p:cNvSpPr>
          <p:nvPr/>
        </p:nvSpPr>
        <p:spPr>
          <a:xfrm>
            <a:off x="338222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7D99295-A2C9-4F49-B0B6-A99E3A2DAB40}"/>
              </a:ext>
            </a:extLst>
          </p:cNvPr>
          <p:cNvSpPr>
            <a:spLocks noChangeAspect="1"/>
          </p:cNvSpPr>
          <p:nvPr/>
        </p:nvSpPr>
        <p:spPr>
          <a:xfrm>
            <a:off x="338222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C42C1C-AD64-CC41-80C6-8F794275B132}"/>
              </a:ext>
            </a:extLst>
          </p:cNvPr>
          <p:cNvSpPr>
            <a:spLocks noChangeAspect="1"/>
          </p:cNvSpPr>
          <p:nvPr/>
        </p:nvSpPr>
        <p:spPr>
          <a:xfrm>
            <a:off x="338222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6BD7F768-EADB-884E-91EB-63FAE3C2CFEC}"/>
              </a:ext>
            </a:extLst>
          </p:cNvPr>
          <p:cNvSpPr/>
          <p:nvPr/>
        </p:nvSpPr>
        <p:spPr>
          <a:xfrm>
            <a:off x="4627330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Multiply 39">
            <a:extLst>
              <a:ext uri="{FF2B5EF4-FFF2-40B4-BE49-F238E27FC236}">
                <a16:creationId xmlns:a16="http://schemas.microsoft.com/office/drawing/2014/main" id="{5454CBA0-8DD9-1E48-AD2D-96C5B9D3BEF4}"/>
              </a:ext>
            </a:extLst>
          </p:cNvPr>
          <p:cNvSpPr/>
          <p:nvPr/>
        </p:nvSpPr>
        <p:spPr>
          <a:xfrm>
            <a:off x="4620995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E2821-DCFD-E849-843B-14564D397D2F}"/>
              </a:ext>
            </a:extLst>
          </p:cNvPr>
          <p:cNvSpPr txBox="1"/>
          <p:nvPr/>
        </p:nvSpPr>
        <p:spPr>
          <a:xfrm>
            <a:off x="5388438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DD592D-8A3E-5146-B373-CBB119617A6D}"/>
              </a:ext>
            </a:extLst>
          </p:cNvPr>
          <p:cNvSpPr txBox="1"/>
          <p:nvPr/>
        </p:nvSpPr>
        <p:spPr>
          <a:xfrm>
            <a:off x="6155704" y="4547152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A63C88-EFCD-8942-A85B-6E0FC3FDE54F}"/>
              </a:ext>
            </a:extLst>
          </p:cNvPr>
          <p:cNvSpPr txBox="1"/>
          <p:nvPr/>
        </p:nvSpPr>
        <p:spPr>
          <a:xfrm>
            <a:off x="4436276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81545B-4F1A-C840-A027-9D4728FC7E54}"/>
              </a:ext>
            </a:extLst>
          </p:cNvPr>
          <p:cNvSpPr txBox="1"/>
          <p:nvPr/>
        </p:nvSpPr>
        <p:spPr>
          <a:xfrm>
            <a:off x="3473851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1B14FF-7656-4047-9E0F-5721315C476E}"/>
              </a:ext>
            </a:extLst>
          </p:cNvPr>
          <p:cNvSpPr txBox="1"/>
          <p:nvPr/>
        </p:nvSpPr>
        <p:spPr>
          <a:xfrm>
            <a:off x="6112511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1E196A-9F3F-464B-9FCA-13DDC92F5E64}"/>
              </a:ext>
            </a:extLst>
          </p:cNvPr>
          <p:cNvSpPr txBox="1"/>
          <p:nvPr/>
        </p:nvSpPr>
        <p:spPr>
          <a:xfrm>
            <a:off x="477779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3799E1-83FF-944C-A0C9-31242EDA97CF}"/>
              </a:ext>
            </a:extLst>
          </p:cNvPr>
          <p:cNvSpPr txBox="1"/>
          <p:nvPr/>
        </p:nvSpPr>
        <p:spPr>
          <a:xfrm>
            <a:off x="3610611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0F0160-DF0D-9646-AB1B-88DEE511C9AA}"/>
              </a:ext>
            </a:extLst>
          </p:cNvPr>
          <p:cNvSpPr txBox="1"/>
          <p:nvPr/>
        </p:nvSpPr>
        <p:spPr>
          <a:xfrm>
            <a:off x="5904249" y="483342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ED1AFC-6AE4-A74E-A218-C014B85C03FA}"/>
              </a:ext>
            </a:extLst>
          </p:cNvPr>
          <p:cNvSpPr txBox="1"/>
          <p:nvPr/>
        </p:nvSpPr>
        <p:spPr>
          <a:xfrm>
            <a:off x="5154249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2D1469-CEAB-1C46-A17F-9358FFAE52F6}"/>
              </a:ext>
            </a:extLst>
          </p:cNvPr>
          <p:cNvSpPr txBox="1"/>
          <p:nvPr/>
        </p:nvSpPr>
        <p:spPr>
          <a:xfrm>
            <a:off x="4161266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79284B-BC8C-CB40-A900-041211AF5AFD}"/>
              </a:ext>
            </a:extLst>
          </p:cNvPr>
          <p:cNvSpPr txBox="1"/>
          <p:nvPr/>
        </p:nvSpPr>
        <p:spPr>
          <a:xfrm>
            <a:off x="3694023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A467EB-F767-A24E-893D-DD64FC128616}"/>
              </a:ext>
            </a:extLst>
          </p:cNvPr>
          <p:cNvSpPr txBox="1"/>
          <p:nvPr/>
        </p:nvSpPr>
        <p:spPr>
          <a:xfrm>
            <a:off x="5775202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D15E8B-A032-1C4C-A09F-1F4B3C9814D6}"/>
              </a:ext>
            </a:extLst>
          </p:cNvPr>
          <p:cNvSpPr txBox="1"/>
          <p:nvPr/>
        </p:nvSpPr>
        <p:spPr>
          <a:xfrm>
            <a:off x="4992134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42C989-AAB6-C040-9C9E-2A3711A09779}"/>
              </a:ext>
            </a:extLst>
          </p:cNvPr>
          <p:cNvSpPr txBox="1"/>
          <p:nvPr/>
        </p:nvSpPr>
        <p:spPr>
          <a:xfrm>
            <a:off x="3831047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3C4245-8021-7147-B49D-F2A11C2ABA7B}"/>
              </a:ext>
            </a:extLst>
          </p:cNvPr>
          <p:cNvCxnSpPr>
            <a:cxnSpLocks/>
          </p:cNvCxnSpPr>
          <p:nvPr/>
        </p:nvCxnSpPr>
        <p:spPr>
          <a:xfrm>
            <a:off x="6050470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C3D880-3FBB-DF49-8629-1E5A3A4E7FCF}"/>
              </a:ext>
            </a:extLst>
          </p:cNvPr>
          <p:cNvSpPr txBox="1"/>
          <p:nvPr/>
        </p:nvSpPr>
        <p:spPr>
          <a:xfrm>
            <a:off x="5641723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9CBC98-DFC6-654A-A652-CEA650F6A04D}"/>
              </a:ext>
            </a:extLst>
          </p:cNvPr>
          <p:cNvCxnSpPr>
            <a:cxnSpLocks/>
          </p:cNvCxnSpPr>
          <p:nvPr/>
        </p:nvCxnSpPr>
        <p:spPr>
          <a:xfrm flipV="1">
            <a:off x="5969829" y="8018081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CD6E7C-6279-1E4B-9E9F-F64AC8A27646}"/>
              </a:ext>
            </a:extLst>
          </p:cNvPr>
          <p:cNvSpPr txBox="1"/>
          <p:nvPr/>
        </p:nvSpPr>
        <p:spPr>
          <a:xfrm>
            <a:off x="5409753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29E1BD-38CD-014A-8AF3-7DC5B2B772B4}"/>
              </a:ext>
            </a:extLst>
          </p:cNvPr>
          <p:cNvSpPr/>
          <p:nvPr/>
        </p:nvSpPr>
        <p:spPr>
          <a:xfrm>
            <a:off x="4743409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01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08657" y="4510576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007517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75490" y="48048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732507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346443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63375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D48460-EF8C-4F4A-A7B3-E5390CF72E79}"/>
              </a:ext>
            </a:extLst>
          </p:cNvPr>
          <p:cNvCxnSpPr>
            <a:cxnSpLocks/>
          </p:cNvCxnSpPr>
          <p:nvPr/>
        </p:nvCxnSpPr>
        <p:spPr>
          <a:xfrm>
            <a:off x="1961250" y="8195722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A6223-3940-684E-96D5-572E2E45F862}"/>
              </a:ext>
            </a:extLst>
          </p:cNvPr>
          <p:cNvCxnSpPr>
            <a:cxnSpLocks/>
          </p:cNvCxnSpPr>
          <p:nvPr/>
        </p:nvCxnSpPr>
        <p:spPr>
          <a:xfrm>
            <a:off x="1961250" y="4207747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0D99D0-03E3-654F-8A2F-0DC4AD27FF45}"/>
              </a:ext>
            </a:extLst>
          </p:cNvPr>
          <p:cNvCxnSpPr>
            <a:cxnSpLocks/>
          </p:cNvCxnSpPr>
          <p:nvPr/>
        </p:nvCxnSpPr>
        <p:spPr>
          <a:xfrm>
            <a:off x="5294301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CE1B92-4FBE-3F4E-B36B-DBBADEC5956A}"/>
              </a:ext>
            </a:extLst>
          </p:cNvPr>
          <p:cNvSpPr txBox="1"/>
          <p:nvPr/>
        </p:nvSpPr>
        <p:spPr>
          <a:xfrm rot="5400000">
            <a:off x="4588522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77CF7D-D405-9848-A0CB-70CEB01F42F8}"/>
              </a:ext>
            </a:extLst>
          </p:cNvPr>
          <p:cNvSpPr txBox="1"/>
          <p:nvPr/>
        </p:nvSpPr>
        <p:spPr>
          <a:xfrm rot="5400000">
            <a:off x="4446470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672095-FDB0-BD4E-BA64-658833EFD48A}"/>
              </a:ext>
            </a:extLst>
          </p:cNvPr>
          <p:cNvCxnSpPr>
            <a:cxnSpLocks/>
          </p:cNvCxnSpPr>
          <p:nvPr/>
        </p:nvCxnSpPr>
        <p:spPr>
          <a:xfrm flipV="1">
            <a:off x="5294297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84940" y="770288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84940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1987096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3232204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3225869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3378515" y="476236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3378526" y="5024767"/>
            <a:ext cx="4706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3378515" y="458955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3376155" y="440633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3394134" y="344619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215485" y="26691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3028621" y="509396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3056723" y="47177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2925668" y="45285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2932459" y="433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4345495" y="353387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3548232" y="38217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435921" y="292765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3114408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2854545" y="247828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3386379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1996504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1992726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2665355" y="3655757"/>
            <a:ext cx="2243234" cy="979337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2083901" y="3655757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281003" y="5394099"/>
            <a:ext cx="332852" cy="109072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48" idx="1"/>
          </p:cNvCxnSpPr>
          <p:nvPr/>
        </p:nvCxnSpPr>
        <p:spPr>
          <a:xfrm flipH="1" flipV="1">
            <a:off x="2925668" y="4713239"/>
            <a:ext cx="290219" cy="174346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3740152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4029801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2730732" y="3874498"/>
            <a:ext cx="679458" cy="89098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4546780" y="8011056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176409" y="8011056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2586853" y="4773735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4582514" y="336906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4804249" y="4842702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CED231E-0104-794C-9305-8563C913D090}"/>
              </a:ext>
            </a:extLst>
          </p:cNvPr>
          <p:cNvCxnSpPr>
            <a:cxnSpLocks/>
          </p:cNvCxnSpPr>
          <p:nvPr/>
        </p:nvCxnSpPr>
        <p:spPr>
          <a:xfrm>
            <a:off x="5294301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3144027-2B48-7442-8F71-CE47A9885E69}"/>
              </a:ext>
            </a:extLst>
          </p:cNvPr>
          <p:cNvSpPr txBox="1"/>
          <p:nvPr/>
        </p:nvSpPr>
        <p:spPr>
          <a:xfrm rot="5400000">
            <a:off x="4588522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3A9395F-EB9E-524B-BC5F-88C1F85063EA}"/>
              </a:ext>
            </a:extLst>
          </p:cNvPr>
          <p:cNvSpPr txBox="1"/>
          <p:nvPr/>
        </p:nvSpPr>
        <p:spPr>
          <a:xfrm rot="5400000">
            <a:off x="4446470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8762891-02D7-D24B-B506-8C211F98D923}"/>
              </a:ext>
            </a:extLst>
          </p:cNvPr>
          <p:cNvCxnSpPr>
            <a:cxnSpLocks/>
          </p:cNvCxnSpPr>
          <p:nvPr/>
        </p:nvCxnSpPr>
        <p:spPr>
          <a:xfrm flipV="1">
            <a:off x="5294297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880943-99F9-0D42-B263-D29A738E3DB4}"/>
              </a:ext>
            </a:extLst>
          </p:cNvPr>
          <p:cNvCxnSpPr>
            <a:cxnSpLocks/>
          </p:cNvCxnSpPr>
          <p:nvPr/>
        </p:nvCxnSpPr>
        <p:spPr>
          <a:xfrm flipV="1">
            <a:off x="1961249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9342B5-DAB5-494B-90AB-10D48BDB80B9}"/>
              </a:ext>
            </a:extLst>
          </p:cNvPr>
          <p:cNvCxnSpPr>
            <a:cxnSpLocks/>
          </p:cNvCxnSpPr>
          <p:nvPr/>
        </p:nvCxnSpPr>
        <p:spPr>
          <a:xfrm flipV="1">
            <a:off x="1961249" y="4191053"/>
            <a:ext cx="3240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CCD1DE-1F45-B345-A735-D575500C07EA}"/>
              </a:ext>
            </a:extLst>
          </p:cNvPr>
          <p:cNvCxnSpPr>
            <a:cxnSpLocks/>
          </p:cNvCxnSpPr>
          <p:nvPr/>
        </p:nvCxnSpPr>
        <p:spPr>
          <a:xfrm>
            <a:off x="1965027" y="6516354"/>
            <a:ext cx="323809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530FCE-E2B4-D143-8811-A437C5206052}"/>
              </a:ext>
            </a:extLst>
          </p:cNvPr>
          <p:cNvCxnSpPr>
            <a:cxnSpLocks/>
          </p:cNvCxnSpPr>
          <p:nvPr/>
        </p:nvCxnSpPr>
        <p:spPr>
          <a:xfrm>
            <a:off x="1965027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68711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1955619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3200727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3194392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3433499" y="558633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2830951" y="4418066"/>
            <a:ext cx="4706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3451835" y="530969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4062142" y="621341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3359189" y="352363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593265" y="321964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2892618" y="468469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3179716" y="551717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3048476" y="530323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3999445" y="597518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4314018" y="353387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3527619" y="385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813701" y="347818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2762958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</p:cNvCxnSpPr>
          <p:nvPr/>
        </p:nvCxnSpPr>
        <p:spPr>
          <a:xfrm flipH="1">
            <a:off x="3048476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2712455" y="5846990"/>
            <a:ext cx="230503" cy="15155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4295401" y="6582747"/>
            <a:ext cx="151227" cy="85559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2513945" y="5477658"/>
            <a:ext cx="3970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4551037" y="336906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1BBC3B-9E27-6540-B70D-913ED22AE4CE}"/>
              </a:ext>
            </a:extLst>
          </p:cNvPr>
          <p:cNvCxnSpPr>
            <a:cxnSpLocks/>
          </p:cNvCxnSpPr>
          <p:nvPr/>
        </p:nvCxnSpPr>
        <p:spPr>
          <a:xfrm flipH="1">
            <a:off x="2417267" y="3883107"/>
            <a:ext cx="939472" cy="75018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AC1BC70-FD1D-CA43-8B52-3E9E92A76D2C}"/>
              </a:ext>
            </a:extLst>
          </p:cNvPr>
          <p:cNvCxnSpPr>
            <a:cxnSpLocks/>
          </p:cNvCxnSpPr>
          <p:nvPr/>
        </p:nvCxnSpPr>
        <p:spPr>
          <a:xfrm flipH="1">
            <a:off x="4805052" y="373839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47B2B2E-52D9-494C-B550-242527E2B7EF}"/>
              </a:ext>
            </a:extLst>
          </p:cNvPr>
          <p:cNvSpPr txBox="1"/>
          <p:nvPr/>
        </p:nvSpPr>
        <p:spPr>
          <a:xfrm>
            <a:off x="4546780" y="7743036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6574EF-74F8-2641-83AC-DA05CAA8C01F}"/>
              </a:ext>
            </a:extLst>
          </p:cNvPr>
          <p:cNvSpPr txBox="1"/>
          <p:nvPr/>
        </p:nvSpPr>
        <p:spPr>
          <a:xfrm>
            <a:off x="2176409" y="7743036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E306813-2E8C-6E43-8369-F107E9AAE4CD}"/>
              </a:ext>
            </a:extLst>
          </p:cNvPr>
          <p:cNvCxnSpPr>
            <a:cxnSpLocks/>
          </p:cNvCxnSpPr>
          <p:nvPr/>
        </p:nvCxnSpPr>
        <p:spPr>
          <a:xfrm>
            <a:off x="5294301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92A721A-9478-8E4D-B30A-88AB313B945F}"/>
              </a:ext>
            </a:extLst>
          </p:cNvPr>
          <p:cNvSpPr txBox="1"/>
          <p:nvPr/>
        </p:nvSpPr>
        <p:spPr>
          <a:xfrm rot="5400000">
            <a:off x="4588522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D77F9E-5F69-ED4B-A887-EA5091C5FFAF}"/>
              </a:ext>
            </a:extLst>
          </p:cNvPr>
          <p:cNvSpPr txBox="1"/>
          <p:nvPr/>
        </p:nvSpPr>
        <p:spPr>
          <a:xfrm rot="5400000">
            <a:off x="4446470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5485E6-8BFC-7142-8DE0-6B083984120B}"/>
              </a:ext>
            </a:extLst>
          </p:cNvPr>
          <p:cNvCxnSpPr>
            <a:cxnSpLocks/>
          </p:cNvCxnSpPr>
          <p:nvPr/>
        </p:nvCxnSpPr>
        <p:spPr>
          <a:xfrm flipV="1">
            <a:off x="5294297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8824980-6EAA-3942-898C-7D932D6355D1}"/>
              </a:ext>
            </a:extLst>
          </p:cNvPr>
          <p:cNvSpPr txBox="1"/>
          <p:nvPr/>
        </p:nvSpPr>
        <p:spPr>
          <a:xfrm>
            <a:off x="4498876" y="5473056"/>
            <a:ext cx="3970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338060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221703" y="5259971"/>
            <a:ext cx="36933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47048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142879" y="4466447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2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1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1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2" y="342351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1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31291" y="48350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9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6089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52633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5484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47286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4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 flipV="1">
            <a:off x="3348618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C0F09C-8825-2447-B787-FF0CA0BF301B}"/>
              </a:ext>
            </a:extLst>
          </p:cNvPr>
          <p:cNvCxnSpPr>
            <a:cxnSpLocks/>
          </p:cNvCxnSpPr>
          <p:nvPr/>
        </p:nvCxnSpPr>
        <p:spPr>
          <a:xfrm>
            <a:off x="6681670" y="272215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BAF959-1BF1-9648-929A-5685649E1974}"/>
              </a:ext>
            </a:extLst>
          </p:cNvPr>
          <p:cNvSpPr txBox="1"/>
          <p:nvPr/>
        </p:nvSpPr>
        <p:spPr>
          <a:xfrm rot="5400000">
            <a:off x="5944359" y="3022412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88CCD5-839A-A543-ABBD-A93CD65E20A3}"/>
              </a:ext>
            </a:extLst>
          </p:cNvPr>
          <p:cNvSpPr txBox="1"/>
          <p:nvPr/>
        </p:nvSpPr>
        <p:spPr>
          <a:xfrm rot="5400000">
            <a:off x="5802307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E09460-6181-5B44-BF09-BEF5C049E2FC}"/>
              </a:ext>
            </a:extLst>
          </p:cNvPr>
          <p:cNvCxnSpPr>
            <a:cxnSpLocks/>
          </p:cNvCxnSpPr>
          <p:nvPr/>
        </p:nvCxnSpPr>
        <p:spPr>
          <a:xfrm flipV="1">
            <a:off x="6681666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6" y="80413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0623" y="4923747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7" y="830529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324915" y="348908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770780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36061" y="342351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268880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3" y="462917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9" y="773022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9" y="851625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175415" y="369258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575365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34637" y="385484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907940" y="2747898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4150653" y="406097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802729" y="5980966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400488" y="462890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903841" y="65347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799009" y="323884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2351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1903841" y="455369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3376672" y="65155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4322370" y="508967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3422865" y="484943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165870" y="59720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3754792" y="36594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622524" y="400352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161715" y="428307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7983725" flipH="1">
            <a:off x="4296247" y="2647615"/>
            <a:ext cx="2387143" cy="5343324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124B02-1C66-374E-B873-2B829CE5EE7B}"/>
              </a:ext>
            </a:extLst>
          </p:cNvPr>
          <p:cNvSpPr txBox="1"/>
          <p:nvPr/>
        </p:nvSpPr>
        <p:spPr>
          <a:xfrm>
            <a:off x="4743488" y="8214170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5012082">
            <a:off x="2217714" y="2730299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FEA17E22-D46D-2348-A5AF-C3BB9CA8DB7B}"/>
              </a:ext>
            </a:extLst>
          </p:cNvPr>
          <p:cNvSpPr/>
          <p:nvPr/>
        </p:nvSpPr>
        <p:spPr>
          <a:xfrm rot="17983725" flipH="1">
            <a:off x="4170795" y="2708158"/>
            <a:ext cx="4636080" cy="800014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43190" y="3423514"/>
            <a:ext cx="955819" cy="18466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</p:cNvCxnSpPr>
          <p:nvPr/>
        </p:nvCxnSpPr>
        <p:spPr>
          <a:xfrm flipH="1">
            <a:off x="4487468" y="3659430"/>
            <a:ext cx="311542" cy="43635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9C5EA3-B2EB-2C4A-BAD8-DF85AA780E5F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5032268" y="3608180"/>
            <a:ext cx="3720" cy="23727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3560631" y="3844096"/>
            <a:ext cx="713218" cy="3341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867006" y="4461841"/>
            <a:ext cx="392958" cy="35173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A796488-3ABE-9840-AA9F-7A3FAF84712D}"/>
              </a:ext>
            </a:extLst>
          </p:cNvPr>
          <p:cNvCxnSpPr>
            <a:cxnSpLocks/>
          </p:cNvCxnSpPr>
          <p:nvPr/>
        </p:nvCxnSpPr>
        <p:spPr>
          <a:xfrm>
            <a:off x="3824951" y="4817204"/>
            <a:ext cx="987854" cy="11454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3580219" y="3810206"/>
            <a:ext cx="120482" cy="9538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036167-ECE3-3140-BFE7-E5AE87915316}"/>
              </a:ext>
            </a:extLst>
          </p:cNvPr>
          <p:cNvCxnSpPr>
            <a:cxnSpLocks/>
          </p:cNvCxnSpPr>
          <p:nvPr/>
        </p:nvCxnSpPr>
        <p:spPr>
          <a:xfrm>
            <a:off x="4588448" y="4270463"/>
            <a:ext cx="328313" cy="163842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EE19450-6D4D-D244-9FB3-5698DCDD3FB6}"/>
              </a:ext>
            </a:extLst>
          </p:cNvPr>
          <p:cNvSpPr txBox="1"/>
          <p:nvPr/>
        </p:nvSpPr>
        <p:spPr>
          <a:xfrm>
            <a:off x="2006368" y="8193699"/>
            <a:ext cx="30121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05F410-FAC3-5644-B85D-4430C25629F2}"/>
              </a:ext>
            </a:extLst>
          </p:cNvPr>
          <p:cNvCxnSpPr>
            <a:cxnSpLocks/>
          </p:cNvCxnSpPr>
          <p:nvPr/>
        </p:nvCxnSpPr>
        <p:spPr>
          <a:xfrm>
            <a:off x="5294301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D25A6A2-618A-F546-A1CD-79AFDF862CFA}"/>
              </a:ext>
            </a:extLst>
          </p:cNvPr>
          <p:cNvSpPr txBox="1"/>
          <p:nvPr/>
        </p:nvSpPr>
        <p:spPr>
          <a:xfrm rot="5400000">
            <a:off x="4588522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E3226-7BF2-1E44-AFDD-C811DF8637E6}"/>
              </a:ext>
            </a:extLst>
          </p:cNvPr>
          <p:cNvSpPr txBox="1"/>
          <p:nvPr/>
        </p:nvSpPr>
        <p:spPr>
          <a:xfrm rot="5400000">
            <a:off x="4446470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3CAE09-8DDF-B246-AD87-31747105E67E}"/>
              </a:ext>
            </a:extLst>
          </p:cNvPr>
          <p:cNvCxnSpPr>
            <a:cxnSpLocks/>
          </p:cNvCxnSpPr>
          <p:nvPr/>
        </p:nvCxnSpPr>
        <p:spPr>
          <a:xfrm flipV="1">
            <a:off x="5294297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582292" y="7938242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12539" y="8939728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2737609" y="7753576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921464" y="890474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31644" y="7295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92984" y="672358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098322" y="72818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2446466" y="87200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4479280" y="830065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3107054" y="8001845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96458" y="7779338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3707495" y="679676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27850" y="723895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051354" y="743617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698067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095834">
            <a:off x="2560850" y="6238577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3608698" y="7092075"/>
            <a:ext cx="1165170" cy="61394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3439535" y="7181451"/>
            <a:ext cx="309193" cy="8325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D79C8D-2D81-E845-889F-14204DA37987}"/>
              </a:ext>
            </a:extLst>
          </p:cNvPr>
          <p:cNvCxnSpPr>
            <a:cxnSpLocks/>
          </p:cNvCxnSpPr>
          <p:nvPr/>
        </p:nvCxnSpPr>
        <p:spPr>
          <a:xfrm>
            <a:off x="5294301" y="199692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070E36-C3C5-4141-9D77-56DB8D8A0B61}"/>
              </a:ext>
            </a:extLst>
          </p:cNvPr>
          <p:cNvSpPr txBox="1"/>
          <p:nvPr/>
        </p:nvSpPr>
        <p:spPr>
          <a:xfrm rot="5400000">
            <a:off x="4588522" y="2675565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FC45DC-0D0F-7247-AC0D-D661F4725770}"/>
              </a:ext>
            </a:extLst>
          </p:cNvPr>
          <p:cNvSpPr txBox="1"/>
          <p:nvPr/>
        </p:nvSpPr>
        <p:spPr>
          <a:xfrm rot="5400000">
            <a:off x="4446470" y="6815865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E65F66-A6E0-9B4E-A665-D8274D1248B8}"/>
              </a:ext>
            </a:extLst>
          </p:cNvPr>
          <p:cNvCxnSpPr>
            <a:cxnSpLocks/>
          </p:cNvCxnSpPr>
          <p:nvPr/>
        </p:nvCxnSpPr>
        <p:spPr>
          <a:xfrm flipV="1">
            <a:off x="5294297" y="682883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0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9044</TotalTime>
  <Words>250</Words>
  <Application>Microsoft Macintosh PowerPoint</Application>
  <PresentationFormat>A4 Paper (210x297 mm)</PresentationFormat>
  <Paragraphs>224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42</cp:revision>
  <cp:lastPrinted>2022-11-25T05:47:36Z</cp:lastPrinted>
  <dcterms:created xsi:type="dcterms:W3CDTF">2022-11-12T07:26:44Z</dcterms:created>
  <dcterms:modified xsi:type="dcterms:W3CDTF">2022-12-24T11:16:49Z</dcterms:modified>
</cp:coreProperties>
</file>