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3104" y="176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24/12/22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4923167"/>
            <a:ext cx="4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6022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444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0FF53-68C5-2D45-9B78-CA181B494BD5}"/>
              </a:ext>
            </a:extLst>
          </p:cNvPr>
          <p:cNvSpPr txBox="1"/>
          <p:nvPr/>
        </p:nvSpPr>
        <p:spPr>
          <a:xfrm>
            <a:off x="3344678" y="425977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1189" y="34692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5578" y="504974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888270" y="414387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6921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10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191283" y="8278459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809942" y="7866197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297770" y="8129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066753" y="8154889"/>
            <a:ext cx="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972431" y="78278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647790" y="762482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86668" y="773463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26945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2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96067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96067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96067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341175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334840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1477326" y="477972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1477349" y="5057888"/>
            <a:ext cx="4664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477326" y="461961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487478" y="444801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1494270" y="427713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91637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24456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136026" y="514939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1165694" y="47351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034639" y="454593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1041430" y="435577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028718" y="416123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57203" y="383908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544892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1223379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963516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27BEB-DAB7-C14D-B44C-4DA3A51A14E7}"/>
              </a:ext>
            </a:extLst>
          </p:cNvPr>
          <p:cNvSpPr/>
          <p:nvPr/>
        </p:nvSpPr>
        <p:spPr>
          <a:xfrm>
            <a:off x="1495350" y="3709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01C01A-EBBC-DD46-8F3D-1F92B88711AB}"/>
              </a:ext>
            </a:extLst>
          </p:cNvPr>
          <p:cNvSpPr>
            <a:spLocks noChangeAspect="1"/>
          </p:cNvSpPr>
          <p:nvPr/>
        </p:nvSpPr>
        <p:spPr>
          <a:xfrm>
            <a:off x="338222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D99295-A2C9-4F49-B0B6-A99E3A2DAB40}"/>
              </a:ext>
            </a:extLst>
          </p:cNvPr>
          <p:cNvSpPr>
            <a:spLocks noChangeAspect="1"/>
          </p:cNvSpPr>
          <p:nvPr/>
        </p:nvSpPr>
        <p:spPr>
          <a:xfrm>
            <a:off x="338222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C42C1C-AD64-CC41-80C6-8F794275B132}"/>
              </a:ext>
            </a:extLst>
          </p:cNvPr>
          <p:cNvSpPr>
            <a:spLocks noChangeAspect="1"/>
          </p:cNvSpPr>
          <p:nvPr/>
        </p:nvSpPr>
        <p:spPr>
          <a:xfrm>
            <a:off x="338222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6BD7F768-EADB-884E-91EB-63FAE3C2CFEC}"/>
              </a:ext>
            </a:extLst>
          </p:cNvPr>
          <p:cNvSpPr/>
          <p:nvPr/>
        </p:nvSpPr>
        <p:spPr>
          <a:xfrm>
            <a:off x="462733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5454CBA0-8DD9-1E48-AD2D-96C5B9D3BEF4}"/>
              </a:ext>
            </a:extLst>
          </p:cNvPr>
          <p:cNvSpPr/>
          <p:nvPr/>
        </p:nvSpPr>
        <p:spPr>
          <a:xfrm>
            <a:off x="462099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E2821-DCFD-E849-843B-14564D397D2F}"/>
              </a:ext>
            </a:extLst>
          </p:cNvPr>
          <p:cNvSpPr txBox="1"/>
          <p:nvPr/>
        </p:nvSpPr>
        <p:spPr>
          <a:xfrm>
            <a:off x="538843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D592D-8A3E-5146-B373-CBB119617A6D}"/>
              </a:ext>
            </a:extLst>
          </p:cNvPr>
          <p:cNvSpPr txBox="1"/>
          <p:nvPr/>
        </p:nvSpPr>
        <p:spPr>
          <a:xfrm>
            <a:off x="6155704" y="4547152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63C88-EFCD-8942-A85B-6E0FC3FDE54F}"/>
              </a:ext>
            </a:extLst>
          </p:cNvPr>
          <p:cNvSpPr txBox="1"/>
          <p:nvPr/>
        </p:nvSpPr>
        <p:spPr>
          <a:xfrm>
            <a:off x="4436276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545B-4F1A-C840-A027-9D4728FC7E54}"/>
              </a:ext>
            </a:extLst>
          </p:cNvPr>
          <p:cNvSpPr txBox="1"/>
          <p:nvPr/>
        </p:nvSpPr>
        <p:spPr>
          <a:xfrm>
            <a:off x="347385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B14FF-7656-4047-9E0F-5721315C476E}"/>
              </a:ext>
            </a:extLst>
          </p:cNvPr>
          <p:cNvSpPr txBox="1"/>
          <p:nvPr/>
        </p:nvSpPr>
        <p:spPr>
          <a:xfrm>
            <a:off x="611251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E196A-9F3F-464B-9FCA-13DDC92F5E64}"/>
              </a:ext>
            </a:extLst>
          </p:cNvPr>
          <p:cNvSpPr txBox="1"/>
          <p:nvPr/>
        </p:nvSpPr>
        <p:spPr>
          <a:xfrm>
            <a:off x="477779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799E1-83FF-944C-A0C9-31242EDA97CF}"/>
              </a:ext>
            </a:extLst>
          </p:cNvPr>
          <p:cNvSpPr txBox="1"/>
          <p:nvPr/>
        </p:nvSpPr>
        <p:spPr>
          <a:xfrm>
            <a:off x="361061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F0160-DF0D-9646-AB1B-88DEE511C9AA}"/>
              </a:ext>
            </a:extLst>
          </p:cNvPr>
          <p:cNvSpPr txBox="1"/>
          <p:nvPr/>
        </p:nvSpPr>
        <p:spPr>
          <a:xfrm>
            <a:off x="5904249" y="483342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D1AFC-6AE4-A74E-A218-C014B85C03FA}"/>
              </a:ext>
            </a:extLst>
          </p:cNvPr>
          <p:cNvSpPr txBox="1"/>
          <p:nvPr/>
        </p:nvSpPr>
        <p:spPr>
          <a:xfrm>
            <a:off x="515424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2D1469-CEAB-1C46-A17F-9358FFAE52F6}"/>
              </a:ext>
            </a:extLst>
          </p:cNvPr>
          <p:cNvSpPr txBox="1"/>
          <p:nvPr/>
        </p:nvSpPr>
        <p:spPr>
          <a:xfrm>
            <a:off x="4161266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284B-BC8C-CB40-A900-041211AF5AFD}"/>
              </a:ext>
            </a:extLst>
          </p:cNvPr>
          <p:cNvSpPr txBox="1"/>
          <p:nvPr/>
        </p:nvSpPr>
        <p:spPr>
          <a:xfrm>
            <a:off x="369402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467EB-F767-A24E-893D-DD64FC128616}"/>
              </a:ext>
            </a:extLst>
          </p:cNvPr>
          <p:cNvSpPr txBox="1"/>
          <p:nvPr/>
        </p:nvSpPr>
        <p:spPr>
          <a:xfrm>
            <a:off x="5775202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15E8B-A032-1C4C-A09F-1F4B3C9814D6}"/>
              </a:ext>
            </a:extLst>
          </p:cNvPr>
          <p:cNvSpPr txBox="1"/>
          <p:nvPr/>
        </p:nvSpPr>
        <p:spPr>
          <a:xfrm>
            <a:off x="4992134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2C989-AAB6-C040-9C9E-2A3711A09779}"/>
              </a:ext>
            </a:extLst>
          </p:cNvPr>
          <p:cNvSpPr txBox="1"/>
          <p:nvPr/>
        </p:nvSpPr>
        <p:spPr>
          <a:xfrm>
            <a:off x="383104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C4245-8021-7147-B49D-F2A11C2ABA7B}"/>
              </a:ext>
            </a:extLst>
          </p:cNvPr>
          <p:cNvCxnSpPr>
            <a:cxnSpLocks/>
          </p:cNvCxnSpPr>
          <p:nvPr/>
        </p:nvCxnSpPr>
        <p:spPr>
          <a:xfrm>
            <a:off x="6050470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C3D880-3FBB-DF49-8629-1E5A3A4E7FCF}"/>
              </a:ext>
            </a:extLst>
          </p:cNvPr>
          <p:cNvSpPr txBox="1"/>
          <p:nvPr/>
        </p:nvSpPr>
        <p:spPr>
          <a:xfrm>
            <a:off x="5641723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9CBC98-DFC6-654A-A652-CEA650F6A04D}"/>
              </a:ext>
            </a:extLst>
          </p:cNvPr>
          <p:cNvCxnSpPr>
            <a:cxnSpLocks/>
          </p:cNvCxnSpPr>
          <p:nvPr/>
        </p:nvCxnSpPr>
        <p:spPr>
          <a:xfrm flipV="1">
            <a:off x="5969829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D6E7C-6279-1E4B-9E9F-F64AC8A27646}"/>
              </a:ext>
            </a:extLst>
          </p:cNvPr>
          <p:cNvSpPr txBox="1"/>
          <p:nvPr/>
        </p:nvSpPr>
        <p:spPr>
          <a:xfrm>
            <a:off x="5409753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9E1BD-38CD-014A-8AF3-7DC5B2B772B4}"/>
              </a:ext>
            </a:extLst>
          </p:cNvPr>
          <p:cNvSpPr/>
          <p:nvPr/>
        </p:nvSpPr>
        <p:spPr>
          <a:xfrm>
            <a:off x="474340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08657" y="451057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05190B-B80C-4A42-948A-4328B6F3BC0C}"/>
              </a:ext>
            </a:extLst>
          </p:cNvPr>
          <p:cNvCxnSpPr>
            <a:cxnSpLocks/>
          </p:cNvCxnSpPr>
          <p:nvPr/>
        </p:nvCxnSpPr>
        <p:spPr>
          <a:xfrm flipV="1">
            <a:off x="5054150" y="8007529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001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001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2365363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32168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77276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270941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423587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423598" y="5024767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423587" y="45895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421227" y="44063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39206" y="344619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60557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073693" y="509396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01795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70740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977531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390567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593304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480993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159480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99617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31451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41576" y="651635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37798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3449676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789257" y="3655757"/>
            <a:ext cx="2243234" cy="979337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128973" y="3655757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326075" y="5394099"/>
            <a:ext cx="332852" cy="109072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48" idx="1"/>
          </p:cNvCxnSpPr>
          <p:nvPr/>
        </p:nvCxnSpPr>
        <p:spPr>
          <a:xfrm flipH="1" flipV="1">
            <a:off x="970740" y="4713239"/>
            <a:ext cx="290219" cy="174346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785224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074873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775804" y="3874498"/>
            <a:ext cx="679458" cy="89098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639150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21481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1925" y="4773735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27586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E1A9BE-69F5-7D4F-BB70-D795BABDEE55}"/>
              </a:ext>
            </a:extLst>
          </p:cNvPr>
          <p:cNvCxnSpPr>
            <a:cxnSpLocks/>
          </p:cNvCxnSpPr>
          <p:nvPr/>
        </p:nvCxnSpPr>
        <p:spPr>
          <a:xfrm flipV="1">
            <a:off x="33486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B2ADD0-195E-2648-B410-2206DAF4BCA5}"/>
              </a:ext>
            </a:extLst>
          </p:cNvPr>
          <p:cNvCxnSpPr>
            <a:cxnSpLocks/>
          </p:cNvCxnSpPr>
          <p:nvPr/>
        </p:nvCxnSpPr>
        <p:spPr>
          <a:xfrm flipV="1">
            <a:off x="3348654" y="4191053"/>
            <a:ext cx="324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B9E0A8-EC80-E140-ADB5-327CE6505E62}"/>
              </a:ext>
            </a:extLst>
          </p:cNvPr>
          <p:cNvCxnSpPr>
            <a:cxnSpLocks/>
          </p:cNvCxnSpPr>
          <p:nvPr/>
        </p:nvCxnSpPr>
        <p:spPr>
          <a:xfrm>
            <a:off x="3352432" y="6516354"/>
            <a:ext cx="32380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0EF1F0-4BC1-8C44-81EC-A289ED498119}"/>
              </a:ext>
            </a:extLst>
          </p:cNvPr>
          <p:cNvCxnSpPr>
            <a:cxnSpLocks/>
          </p:cNvCxnSpPr>
          <p:nvPr/>
        </p:nvCxnSpPr>
        <p:spPr>
          <a:xfrm>
            <a:off x="33524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C8C5E74-A162-A04E-AFFB-05BF2997A31B}"/>
              </a:ext>
            </a:extLst>
          </p:cNvPr>
          <p:cNvSpPr>
            <a:spLocks noChangeAspect="1"/>
          </p:cNvSpPr>
          <p:nvPr/>
        </p:nvSpPr>
        <p:spPr>
          <a:xfrm>
            <a:off x="3340868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718B72-C8D9-E44F-A765-D9A6EFD96F83}"/>
              </a:ext>
            </a:extLst>
          </p:cNvPr>
          <p:cNvSpPr>
            <a:spLocks noChangeAspect="1"/>
          </p:cNvSpPr>
          <p:nvPr/>
        </p:nvSpPr>
        <p:spPr>
          <a:xfrm>
            <a:off x="33408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A98906-C36D-BB42-8544-0DBABD951D78}"/>
              </a:ext>
            </a:extLst>
          </p:cNvPr>
          <p:cNvCxnSpPr>
            <a:cxnSpLocks/>
          </p:cNvCxnSpPr>
          <p:nvPr/>
        </p:nvCxnSpPr>
        <p:spPr>
          <a:xfrm>
            <a:off x="6665940" y="198114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CCAF5F-9BC4-7442-9A26-F0A58EFC3113}"/>
              </a:ext>
            </a:extLst>
          </p:cNvPr>
          <p:cNvSpPr txBox="1"/>
          <p:nvPr/>
        </p:nvSpPr>
        <p:spPr>
          <a:xfrm>
            <a:off x="5786740" y="245484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809074-EAAA-3942-B744-303B7AD98F9D}"/>
              </a:ext>
            </a:extLst>
          </p:cNvPr>
          <p:cNvSpPr txBox="1"/>
          <p:nvPr/>
        </p:nvSpPr>
        <p:spPr>
          <a:xfrm>
            <a:off x="5534325" y="6626668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5592069-E83D-3741-A28B-4C4528330CD3}"/>
              </a:ext>
            </a:extLst>
          </p:cNvPr>
          <p:cNvSpPr>
            <a:spLocks noChangeAspect="1"/>
          </p:cNvSpPr>
          <p:nvPr/>
        </p:nvSpPr>
        <p:spPr>
          <a:xfrm>
            <a:off x="33430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Multiply 74">
            <a:extLst>
              <a:ext uri="{FF2B5EF4-FFF2-40B4-BE49-F238E27FC236}">
                <a16:creationId xmlns:a16="http://schemas.microsoft.com/office/drawing/2014/main" id="{18F059A4-687C-CB4F-9AD0-B3D37F4D5C59}"/>
              </a:ext>
            </a:extLst>
          </p:cNvPr>
          <p:cNvSpPr/>
          <p:nvPr/>
        </p:nvSpPr>
        <p:spPr>
          <a:xfrm>
            <a:off x="45881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Multiply 75">
            <a:extLst>
              <a:ext uri="{FF2B5EF4-FFF2-40B4-BE49-F238E27FC236}">
                <a16:creationId xmlns:a16="http://schemas.microsoft.com/office/drawing/2014/main" id="{093AA1F8-B061-4B43-94B5-CBCB65F983B4}"/>
              </a:ext>
            </a:extLst>
          </p:cNvPr>
          <p:cNvSpPr/>
          <p:nvPr/>
        </p:nvSpPr>
        <p:spPr>
          <a:xfrm>
            <a:off x="4581797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478C9B-4E20-AF44-A8D7-F7B932E3A702}"/>
              </a:ext>
            </a:extLst>
          </p:cNvPr>
          <p:cNvSpPr txBox="1"/>
          <p:nvPr/>
        </p:nvSpPr>
        <p:spPr>
          <a:xfrm>
            <a:off x="4820904" y="55863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A77935-F308-864C-A2BF-2327DABF6073}"/>
              </a:ext>
            </a:extLst>
          </p:cNvPr>
          <p:cNvSpPr txBox="1"/>
          <p:nvPr/>
        </p:nvSpPr>
        <p:spPr>
          <a:xfrm>
            <a:off x="4218356" y="441806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5E2E08-D499-A94F-801A-268EAB21F4E0}"/>
              </a:ext>
            </a:extLst>
          </p:cNvPr>
          <p:cNvSpPr txBox="1"/>
          <p:nvPr/>
        </p:nvSpPr>
        <p:spPr>
          <a:xfrm>
            <a:off x="4839240" y="53096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4C60DF-C62B-8B47-AEAE-9A47CFDB704C}"/>
              </a:ext>
            </a:extLst>
          </p:cNvPr>
          <p:cNvSpPr txBox="1"/>
          <p:nvPr/>
        </p:nvSpPr>
        <p:spPr>
          <a:xfrm>
            <a:off x="5307653" y="563007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AFF2E0-BB5C-884D-8C2D-368EB901787D}"/>
              </a:ext>
            </a:extLst>
          </p:cNvPr>
          <p:cNvSpPr txBox="1"/>
          <p:nvPr/>
        </p:nvSpPr>
        <p:spPr>
          <a:xfrm>
            <a:off x="4746594" y="3523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18781E-20C0-6D4B-9BEE-2D1BD8F3E9B4}"/>
              </a:ext>
            </a:extLst>
          </p:cNvPr>
          <p:cNvSpPr txBox="1"/>
          <p:nvPr/>
        </p:nvSpPr>
        <p:spPr>
          <a:xfrm>
            <a:off x="3980670" y="321964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46053F-786D-5340-895D-0EB1163F5E38}"/>
              </a:ext>
            </a:extLst>
          </p:cNvPr>
          <p:cNvSpPr txBox="1"/>
          <p:nvPr/>
        </p:nvSpPr>
        <p:spPr>
          <a:xfrm>
            <a:off x="4280023" y="468469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84909C-0289-D644-9755-9EE6BD202C4F}"/>
              </a:ext>
            </a:extLst>
          </p:cNvPr>
          <p:cNvSpPr txBox="1"/>
          <p:nvPr/>
        </p:nvSpPr>
        <p:spPr>
          <a:xfrm>
            <a:off x="4567121" y="551717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EF0560-1420-0445-A45E-00F635093599}"/>
              </a:ext>
            </a:extLst>
          </p:cNvPr>
          <p:cNvSpPr txBox="1"/>
          <p:nvPr/>
        </p:nvSpPr>
        <p:spPr>
          <a:xfrm>
            <a:off x="4435881" y="530323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68D815-BA85-9C4F-A300-7A8948F7F444}"/>
              </a:ext>
            </a:extLst>
          </p:cNvPr>
          <p:cNvSpPr txBox="1"/>
          <p:nvPr/>
        </p:nvSpPr>
        <p:spPr>
          <a:xfrm>
            <a:off x="5244956" y="539185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DAAC35-3F6A-2E41-98D2-3503005369FC}"/>
              </a:ext>
            </a:extLst>
          </p:cNvPr>
          <p:cNvSpPr txBox="1"/>
          <p:nvPr/>
        </p:nvSpPr>
        <p:spPr>
          <a:xfrm>
            <a:off x="5701423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87438C-EFB8-6043-AD72-06146237E443}"/>
              </a:ext>
            </a:extLst>
          </p:cNvPr>
          <p:cNvSpPr txBox="1"/>
          <p:nvPr/>
        </p:nvSpPr>
        <p:spPr>
          <a:xfrm>
            <a:off x="4915024" y="385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AF250D-BC4E-2D41-BE97-5DAA3DE50447}"/>
              </a:ext>
            </a:extLst>
          </p:cNvPr>
          <p:cNvSpPr txBox="1"/>
          <p:nvPr/>
        </p:nvSpPr>
        <p:spPr>
          <a:xfrm>
            <a:off x="4201106" y="347818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86FB4DE-512E-0A4A-8AEA-46C146F25763}"/>
              </a:ext>
            </a:extLst>
          </p:cNvPr>
          <p:cNvSpPr/>
          <p:nvPr/>
        </p:nvSpPr>
        <p:spPr>
          <a:xfrm>
            <a:off x="41503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B94B4A-1B84-D948-9175-A0FC878B871B}"/>
              </a:ext>
            </a:extLst>
          </p:cNvPr>
          <p:cNvCxnSpPr>
            <a:cxnSpLocks/>
          </p:cNvCxnSpPr>
          <p:nvPr/>
        </p:nvCxnSpPr>
        <p:spPr>
          <a:xfrm flipV="1">
            <a:off x="6650174" y="697073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D9F29-8F2D-9E4D-81CF-00803FEC7833}"/>
              </a:ext>
            </a:extLst>
          </p:cNvPr>
          <p:cNvCxnSpPr>
            <a:cxnSpLocks/>
          </p:cNvCxnSpPr>
          <p:nvPr/>
        </p:nvCxnSpPr>
        <p:spPr>
          <a:xfrm flipH="1">
            <a:off x="44358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C1A981-E6A7-584B-A968-B7CD0C7BE362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99860" y="5846990"/>
            <a:ext cx="230503" cy="15155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61E992-A415-964C-BBAF-72C8D4561C01}"/>
              </a:ext>
            </a:extLst>
          </p:cNvPr>
          <p:cNvCxnSpPr>
            <a:cxnSpLocks/>
          </p:cNvCxnSpPr>
          <p:nvPr/>
        </p:nvCxnSpPr>
        <p:spPr>
          <a:xfrm>
            <a:off x="5531550" y="5906899"/>
            <a:ext cx="75613" cy="15488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5632B5B-6420-F644-B59D-19C4E0ED80EE}"/>
              </a:ext>
            </a:extLst>
          </p:cNvPr>
          <p:cNvSpPr txBox="1"/>
          <p:nvPr/>
        </p:nvSpPr>
        <p:spPr>
          <a:xfrm>
            <a:off x="3901350" y="5477658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68F7CC-960E-C045-9D3F-D4B049B30715}"/>
              </a:ext>
            </a:extLst>
          </p:cNvPr>
          <p:cNvSpPr txBox="1"/>
          <p:nvPr/>
        </p:nvSpPr>
        <p:spPr>
          <a:xfrm>
            <a:off x="5938442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212573-9A35-4C49-9993-6B964767E3F1}"/>
              </a:ext>
            </a:extLst>
          </p:cNvPr>
          <p:cNvCxnSpPr>
            <a:cxnSpLocks/>
          </p:cNvCxnSpPr>
          <p:nvPr/>
        </p:nvCxnSpPr>
        <p:spPr>
          <a:xfrm flipH="1">
            <a:off x="3804672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DA8445-8927-B748-B609-872C89F18396}"/>
              </a:ext>
            </a:extLst>
          </p:cNvPr>
          <p:cNvCxnSpPr>
            <a:cxnSpLocks/>
          </p:cNvCxnSpPr>
          <p:nvPr/>
        </p:nvCxnSpPr>
        <p:spPr>
          <a:xfrm flipH="1">
            <a:off x="6192457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49321" y="4842702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F383C9-806C-C34E-9BC7-C98984865768}"/>
              </a:ext>
            </a:extLst>
          </p:cNvPr>
          <p:cNvSpPr txBox="1"/>
          <p:nvPr/>
        </p:nvSpPr>
        <p:spPr>
          <a:xfrm>
            <a:off x="6007729" y="8021562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D386B3-FDE0-4C4F-99EE-DF5A2C998052}"/>
              </a:ext>
            </a:extLst>
          </p:cNvPr>
          <p:cNvSpPr txBox="1"/>
          <p:nvPr/>
        </p:nvSpPr>
        <p:spPr>
          <a:xfrm>
            <a:off x="3590060" y="8021562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2DCDE0-4F01-B048-B631-20AB3CE8C379}"/>
              </a:ext>
            </a:extLst>
          </p:cNvPr>
          <p:cNvSpPr txBox="1"/>
          <p:nvPr/>
        </p:nvSpPr>
        <p:spPr>
          <a:xfrm>
            <a:off x="5993400" y="5502989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880943-99F9-0D42-B263-D29A738E3DB4}"/>
              </a:ext>
            </a:extLst>
          </p:cNvPr>
          <p:cNvCxnSpPr>
            <a:cxnSpLocks/>
          </p:cNvCxnSpPr>
          <p:nvPr/>
        </p:nvCxnSpPr>
        <p:spPr>
          <a:xfrm flipV="1">
            <a:off x="1961249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9342B5-DAB5-494B-90AB-10D48BDB80B9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CCD1DE-1F45-B345-A735-D575500C07EA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30FCE-E2B4-D143-8811-A437C5206052}"/>
              </a:ext>
            </a:extLst>
          </p:cNvPr>
          <p:cNvCxnSpPr>
            <a:cxnSpLocks/>
          </p:cNvCxnSpPr>
          <p:nvPr/>
        </p:nvCxnSpPr>
        <p:spPr>
          <a:xfrm>
            <a:off x="1965027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433499" y="55863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2830951" y="441806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451835" y="53096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4062142" y="621341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9189" y="3523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593265" y="321964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892618" y="468469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179716" y="551717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3048476" y="530323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3999445" y="597518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27619" y="385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813701" y="347818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2762958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</p:cNvCxnSpPr>
          <p:nvPr/>
        </p:nvCxnSpPr>
        <p:spPr>
          <a:xfrm flipH="1">
            <a:off x="3048476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2712455" y="5846990"/>
            <a:ext cx="230503" cy="15155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95401" y="6582747"/>
            <a:ext cx="151227" cy="85559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616346" y="8800073"/>
            <a:ext cx="397890" cy="3751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16055" y="8805856"/>
            <a:ext cx="3978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13945" y="5477658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BBC3B-9E27-6540-B70D-913ED22AE4CE}"/>
              </a:ext>
            </a:extLst>
          </p:cNvPr>
          <p:cNvCxnSpPr>
            <a:cxnSpLocks/>
          </p:cNvCxnSpPr>
          <p:nvPr/>
        </p:nvCxnSpPr>
        <p:spPr>
          <a:xfrm flipH="1">
            <a:off x="2417267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1BC70-FD1D-CA43-8B52-3E9E92A76D2C}"/>
              </a:ext>
            </a:extLst>
          </p:cNvPr>
          <p:cNvCxnSpPr>
            <a:cxnSpLocks/>
          </p:cNvCxnSpPr>
          <p:nvPr/>
        </p:nvCxnSpPr>
        <p:spPr>
          <a:xfrm flipH="1">
            <a:off x="4805052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2712708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55510" y="44664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102113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43922" y="48350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032061" y="436089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488337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47609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954513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066624" y="5695154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4871160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A0749-9C04-E046-9100-221F09785A29}"/>
              </a:ext>
            </a:extLst>
          </p:cNvPr>
          <p:cNvSpPr txBox="1"/>
          <p:nvPr/>
        </p:nvSpPr>
        <p:spPr>
          <a:xfrm>
            <a:off x="5007599" y="5258007"/>
            <a:ext cx="251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4150653" y="406097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802729" y="598096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400488" y="462890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03841" y="65347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799009" y="323884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903841" y="455369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376672" y="65155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322370" y="508967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422865" y="484943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65870" y="59720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54792" y="36594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622524" y="400352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161715" y="428307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7983725" flipH="1">
            <a:off x="4296247" y="2647615"/>
            <a:ext cx="2387143" cy="5343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5012082">
            <a:off x="2217714" y="2730299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FEA17E22-D46D-2348-A5AF-C3BB9CA8DB7B}"/>
              </a:ext>
            </a:extLst>
          </p:cNvPr>
          <p:cNvSpPr/>
          <p:nvPr/>
        </p:nvSpPr>
        <p:spPr>
          <a:xfrm rot="17983725" flipH="1">
            <a:off x="4170795" y="2708158"/>
            <a:ext cx="4636080" cy="80001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43190" y="3423514"/>
            <a:ext cx="955819" cy="1846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</p:cNvCxnSpPr>
          <p:nvPr/>
        </p:nvCxnSpPr>
        <p:spPr>
          <a:xfrm flipH="1">
            <a:off x="4487468" y="3659430"/>
            <a:ext cx="311542" cy="4363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C5EA3-B2EB-2C4A-BAD8-DF85AA780E5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5032268" y="3608180"/>
            <a:ext cx="3720" cy="23727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560631" y="3844096"/>
            <a:ext cx="713218" cy="3341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867006" y="4461841"/>
            <a:ext cx="392958" cy="35173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796488-3ABE-9840-AA9F-7A3FAF84712D}"/>
              </a:ext>
            </a:extLst>
          </p:cNvPr>
          <p:cNvCxnSpPr>
            <a:cxnSpLocks/>
          </p:cNvCxnSpPr>
          <p:nvPr/>
        </p:nvCxnSpPr>
        <p:spPr>
          <a:xfrm>
            <a:off x="3824951" y="4817204"/>
            <a:ext cx="987854" cy="11454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580219" y="3810206"/>
            <a:ext cx="120482" cy="9538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36167-ECE3-3140-BFE7-E5AE87915316}"/>
              </a:ext>
            </a:extLst>
          </p:cNvPr>
          <p:cNvCxnSpPr>
            <a:cxnSpLocks/>
          </p:cNvCxnSpPr>
          <p:nvPr/>
        </p:nvCxnSpPr>
        <p:spPr>
          <a:xfrm>
            <a:off x="4588448" y="4270463"/>
            <a:ext cx="328313" cy="163842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E19450-6D4D-D244-9FB3-5698DCDD3FB6}"/>
              </a:ext>
            </a:extLst>
          </p:cNvPr>
          <p:cNvSpPr txBox="1"/>
          <p:nvPr/>
        </p:nvSpPr>
        <p:spPr>
          <a:xfrm>
            <a:off x="2006368" y="8193699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12539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737609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21464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2446466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479280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107054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58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8464</TotalTime>
  <Words>239</Words>
  <Application>Microsoft Macintosh PowerPoint</Application>
  <PresentationFormat>A4 Paper (210x297 mm)</PresentationFormat>
  <Paragraphs>210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34</cp:revision>
  <cp:lastPrinted>2022-11-25T05:47:36Z</cp:lastPrinted>
  <dcterms:created xsi:type="dcterms:W3CDTF">2022-11-12T07:26:44Z</dcterms:created>
  <dcterms:modified xsi:type="dcterms:W3CDTF">2022-12-24T01:37:08Z</dcterms:modified>
</cp:coreProperties>
</file>