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4" r:id="rId11"/>
    <p:sldId id="272" r:id="rId12"/>
    <p:sldId id="273" r:id="rId13"/>
    <p:sldId id="279" r:id="rId14"/>
    <p:sldId id="280" r:id="rId15"/>
    <p:sldId id="278" r:id="rId16"/>
    <p:sldId id="275" r:id="rId17"/>
    <p:sldId id="276" r:id="rId18"/>
    <p:sldId id="277" r:id="rId19"/>
    <p:sldId id="281" r:id="rId20"/>
    <p:sldId id="283" r:id="rId21"/>
    <p:sldId id="286" r:id="rId22"/>
    <p:sldId id="287" r:id="rId23"/>
    <p:sldId id="288" r:id="rId24"/>
    <p:sldId id="289" r:id="rId25"/>
    <p:sldId id="282" r:id="rId26"/>
    <p:sldId id="284" r:id="rId27"/>
    <p:sldId id="285" r:id="rId2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8" userDrawn="1">
          <p15:clr>
            <a:srgbClr val="A4A3A4"/>
          </p15:clr>
        </p15:guide>
        <p15:guide id="2" pos="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4615"/>
  </p:normalViewPr>
  <p:slideViewPr>
    <p:cSldViewPr snapToGrid="0" snapToObjects="1" showGuides="1">
      <p:cViewPr>
        <p:scale>
          <a:sx n="77" d="100"/>
          <a:sy n="77" d="100"/>
        </p:scale>
        <p:origin x="3472" y="120"/>
      </p:cViewPr>
      <p:guideLst>
        <p:guide orient="horz" pos="3188"/>
        <p:guide pos="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3B21-E436-3A46-ADDA-424A82352920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451-C318-534C-AC07-29C62A7D8C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7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183511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469899" y="3655757"/>
            <a:ext cx="1496101" cy="1077869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339505" y="3655756"/>
            <a:ext cx="1949963" cy="1077869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37135" y="5645176"/>
            <a:ext cx="623151" cy="77215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844216" y="5218026"/>
            <a:ext cx="367918" cy="122130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1832471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122120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807009" y="3849803"/>
            <a:ext cx="722962" cy="915683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9640" y="4756361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882280" y="4842702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C5194-E733-624D-8669-B68772557622}"/>
              </a:ext>
            </a:extLst>
          </p:cNvPr>
          <p:cNvSpPr txBox="1"/>
          <p:nvPr/>
        </p:nvSpPr>
        <p:spPr>
          <a:xfrm>
            <a:off x="4868203" y="5586333"/>
            <a:ext cx="6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A286E9-0B6F-A64C-B37E-E265D03D3E24}"/>
              </a:ext>
            </a:extLst>
          </p:cNvPr>
          <p:cNvSpPr txBox="1"/>
          <p:nvPr/>
        </p:nvSpPr>
        <p:spPr>
          <a:xfrm>
            <a:off x="4297740" y="4402024"/>
            <a:ext cx="6097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96847" y="6213415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58026" y="5756380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483181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07883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362D2-1B1E-2B42-A7EE-099ACA0C0E25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832753" y="6675080"/>
            <a:ext cx="48580" cy="7632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70096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518358-E508-8E48-ACD9-E78B6FF708FA}"/>
              </a:ext>
            </a:extLst>
          </p:cNvPr>
          <p:cNvCxnSpPr>
            <a:cxnSpLocks/>
          </p:cNvCxnSpPr>
          <p:nvPr/>
        </p:nvCxnSpPr>
        <p:spPr>
          <a:xfrm flipH="1">
            <a:off x="6290417" y="375668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4800489" y="3374045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3604458" y="266109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86341" y="350980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4937204" y="381370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3629699" y="29627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80128-8284-D541-B154-8FD6FF6E0430}"/>
              </a:ext>
            </a:extLst>
          </p:cNvPr>
          <p:cNvCxnSpPr>
            <a:cxnSpLocks/>
          </p:cNvCxnSpPr>
          <p:nvPr/>
        </p:nvCxnSpPr>
        <p:spPr>
          <a:xfrm flipV="1">
            <a:off x="3381699" y="418303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71486" y="329687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20D340-354F-8C49-AFA6-6F1587A745DE}"/>
              </a:ext>
            </a:extLst>
          </p:cNvPr>
          <p:cNvCxnSpPr>
            <a:cxnSpLocks/>
          </p:cNvCxnSpPr>
          <p:nvPr/>
        </p:nvCxnSpPr>
        <p:spPr>
          <a:xfrm flipH="1">
            <a:off x="3722553" y="3684445"/>
            <a:ext cx="1184892" cy="9342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BD3FA0-696A-F44C-947D-52643FEE4835}"/>
              </a:ext>
            </a:extLst>
          </p:cNvPr>
          <p:cNvCxnSpPr>
            <a:cxnSpLocks/>
          </p:cNvCxnSpPr>
          <p:nvPr/>
        </p:nvCxnSpPr>
        <p:spPr>
          <a:xfrm>
            <a:off x="4046562" y="2868776"/>
            <a:ext cx="1218003" cy="16609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A8F28B68-A42C-9D49-8A58-716CD97FFA87}"/>
              </a:ext>
            </a:extLst>
          </p:cNvPr>
          <p:cNvSpPr txBox="1"/>
          <p:nvPr/>
        </p:nvSpPr>
        <p:spPr>
          <a:xfrm>
            <a:off x="3862271" y="4904470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B29459B4-8365-3E48-A41A-56417A273601}"/>
              </a:ext>
            </a:extLst>
          </p:cNvPr>
          <p:cNvSpPr>
            <a:spLocks noChangeAspect="1"/>
          </p:cNvSpPr>
          <p:nvPr/>
        </p:nvSpPr>
        <p:spPr>
          <a:xfrm>
            <a:off x="3412295" y="3517585"/>
            <a:ext cx="3224922" cy="47459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34ABB30-A824-7248-A201-177CFC37B0C3}"/>
              </a:ext>
            </a:extLst>
          </p:cNvPr>
          <p:cNvSpPr>
            <a:spLocks noChangeAspect="1"/>
          </p:cNvSpPr>
          <p:nvPr/>
        </p:nvSpPr>
        <p:spPr>
          <a:xfrm>
            <a:off x="3401789" y="204951"/>
            <a:ext cx="3240000" cy="45736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D8FADE35-45BC-6544-A89C-4CF58475104A}"/>
              </a:ext>
            </a:extLst>
          </p:cNvPr>
          <p:cNvSpPr>
            <a:spLocks noChangeAspect="1"/>
          </p:cNvSpPr>
          <p:nvPr/>
        </p:nvSpPr>
        <p:spPr>
          <a:xfrm>
            <a:off x="3397217" y="8239335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BB3D5-DDB3-0346-BB2C-B5A1CAB77844}"/>
              </a:ext>
            </a:extLst>
          </p:cNvPr>
          <p:cNvSpPr/>
          <p:nvPr/>
        </p:nvSpPr>
        <p:spPr>
          <a:xfrm>
            <a:off x="3370628" y="4175905"/>
            <a:ext cx="3379648" cy="62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8212648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1025250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601467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6226638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631028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51195" y="5424715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688016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51195" y="520411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78031" y="4845600"/>
            <a:ext cx="5472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870528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3173623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49499" y="586511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96946" y="5381409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86455" y="5033078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623254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4038375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4326226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3432164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930308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950705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42178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973561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69555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 rot="19454438" flipH="1">
            <a:off x="3960522" y="3047543"/>
            <a:ext cx="3433966" cy="15317356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062536" y="6149681"/>
            <a:ext cx="797750" cy="7795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654562" y="5329377"/>
            <a:ext cx="352919" cy="147881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125235" y="4870469"/>
            <a:ext cx="396997" cy="20596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697969" y="5368194"/>
            <a:ext cx="74474" cy="146451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9225989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9225989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449986" y="4867712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809397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488493" y="4874178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718752" y="2226885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287D34-3D6D-CC4B-B270-1450905D2ADB}"/>
              </a:ext>
            </a:extLst>
          </p:cNvPr>
          <p:cNvCxnSpPr>
            <a:cxnSpLocks/>
          </p:cNvCxnSpPr>
          <p:nvPr/>
        </p:nvCxnSpPr>
        <p:spPr>
          <a:xfrm flipH="1" flipV="1">
            <a:off x="2131087" y="6564668"/>
            <a:ext cx="470011" cy="30304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73669C-ECEA-D748-809C-BF9DC25B4120}"/>
              </a:ext>
            </a:extLst>
          </p:cNvPr>
          <p:cNvCxnSpPr>
            <a:cxnSpLocks/>
          </p:cNvCxnSpPr>
          <p:nvPr/>
        </p:nvCxnSpPr>
        <p:spPr>
          <a:xfrm>
            <a:off x="1977454" y="4206834"/>
            <a:ext cx="592204" cy="573037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Multiply 86">
            <a:extLst>
              <a:ext uri="{FF2B5EF4-FFF2-40B4-BE49-F238E27FC236}">
                <a16:creationId xmlns:a16="http://schemas.microsoft.com/office/drawing/2014/main" id="{99234C1F-4633-CC4B-8E97-8F896EA2F623}"/>
              </a:ext>
            </a:extLst>
          </p:cNvPr>
          <p:cNvSpPr/>
          <p:nvPr/>
        </p:nvSpPr>
        <p:spPr>
          <a:xfrm>
            <a:off x="4584004" y="2931461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8" name="Multiply 87">
            <a:extLst>
              <a:ext uri="{FF2B5EF4-FFF2-40B4-BE49-F238E27FC236}">
                <a16:creationId xmlns:a16="http://schemas.microsoft.com/office/drawing/2014/main" id="{45403133-B221-124E-8CA7-8B3672E67FBE}"/>
              </a:ext>
            </a:extLst>
          </p:cNvPr>
          <p:cNvSpPr/>
          <p:nvPr/>
        </p:nvSpPr>
        <p:spPr>
          <a:xfrm>
            <a:off x="4624520" y="335851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1229C6-F9F6-914A-B92B-459D9C84015C}"/>
              </a:ext>
            </a:extLst>
          </p:cNvPr>
          <p:cNvSpPr txBox="1"/>
          <p:nvPr/>
        </p:nvSpPr>
        <p:spPr>
          <a:xfrm>
            <a:off x="4873569" y="2129538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B131CA-4E5B-7A46-AE25-374D5E8521EB}"/>
              </a:ext>
            </a:extLst>
          </p:cNvPr>
          <p:cNvSpPr txBox="1"/>
          <p:nvPr/>
        </p:nvSpPr>
        <p:spPr>
          <a:xfrm>
            <a:off x="4010610" y="211175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B51B34-AA71-4349-AF99-BCE85011A071}"/>
              </a:ext>
            </a:extLst>
          </p:cNvPr>
          <p:cNvSpPr txBox="1"/>
          <p:nvPr/>
        </p:nvSpPr>
        <p:spPr>
          <a:xfrm>
            <a:off x="4815590" y="1718960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C902C24-3081-6348-8A31-C8B6299FFF28}"/>
              </a:ext>
            </a:extLst>
          </p:cNvPr>
          <p:cNvSpPr txBox="1"/>
          <p:nvPr/>
        </p:nvSpPr>
        <p:spPr>
          <a:xfrm>
            <a:off x="5841225" y="4073226"/>
            <a:ext cx="5472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83D4BC-60BD-4B4A-90BB-F322113862EB}"/>
              </a:ext>
            </a:extLst>
          </p:cNvPr>
          <p:cNvSpPr txBox="1"/>
          <p:nvPr/>
        </p:nvSpPr>
        <p:spPr>
          <a:xfrm>
            <a:off x="4810167" y="575351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36B1E9-DD84-2E48-9E6D-42517A2D3E5A}"/>
              </a:ext>
            </a:extLst>
          </p:cNvPr>
          <p:cNvSpPr txBox="1"/>
          <p:nvPr/>
        </p:nvSpPr>
        <p:spPr>
          <a:xfrm>
            <a:off x="4094322" y="187282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ED50A8-2D2E-E94C-8202-8AE74BE296DA}"/>
              </a:ext>
            </a:extLst>
          </p:cNvPr>
          <p:cNvSpPr txBox="1"/>
          <p:nvPr/>
        </p:nvSpPr>
        <p:spPr>
          <a:xfrm>
            <a:off x="4652651" y="1944767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814751-F8DB-8340-9A4E-02F138EBE751}"/>
              </a:ext>
            </a:extLst>
          </p:cNvPr>
          <p:cNvSpPr txBox="1"/>
          <p:nvPr/>
        </p:nvSpPr>
        <p:spPr>
          <a:xfrm>
            <a:off x="4621199" y="150150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D869DA-A75D-8A48-9251-3301C7B87164}"/>
              </a:ext>
            </a:extLst>
          </p:cNvPr>
          <p:cNvSpPr txBox="1"/>
          <p:nvPr/>
        </p:nvSpPr>
        <p:spPr>
          <a:xfrm>
            <a:off x="4679657" y="3722510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992D4E-F746-CA4B-A7AF-5294B3B9E2C5}"/>
              </a:ext>
            </a:extLst>
          </p:cNvPr>
          <p:cNvSpPr txBox="1"/>
          <p:nvPr/>
        </p:nvSpPr>
        <p:spPr>
          <a:xfrm>
            <a:off x="5760187" y="74319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867D7D-6582-1F44-85D2-C4132D680198}"/>
              </a:ext>
            </a:extLst>
          </p:cNvPr>
          <p:cNvSpPr txBox="1"/>
          <p:nvPr/>
        </p:nvSpPr>
        <p:spPr>
          <a:xfrm>
            <a:off x="4962924" y="1031049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815397-535E-634E-A20F-FE91D9B715D2}"/>
              </a:ext>
            </a:extLst>
          </p:cNvPr>
          <p:cNvSpPr/>
          <p:nvPr/>
        </p:nvSpPr>
        <p:spPr>
          <a:xfrm>
            <a:off x="4801072" y="92271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52CEEE9-ADA4-E148-8349-934E58056053}"/>
              </a:ext>
            </a:extLst>
          </p:cNvPr>
          <p:cNvCxnSpPr>
            <a:cxnSpLocks/>
          </p:cNvCxnSpPr>
          <p:nvPr/>
        </p:nvCxnSpPr>
        <p:spPr>
          <a:xfrm>
            <a:off x="3411197" y="3678384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264E570-3673-2440-8CFD-D3B23F887920}"/>
              </a:ext>
            </a:extLst>
          </p:cNvPr>
          <p:cNvSpPr txBox="1"/>
          <p:nvPr/>
        </p:nvSpPr>
        <p:spPr>
          <a:xfrm>
            <a:off x="5997206" y="514220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B09938-01A1-2D4A-945F-2C7606F541AB}"/>
              </a:ext>
            </a:extLst>
          </p:cNvPr>
          <p:cNvSpPr txBox="1"/>
          <p:nvPr/>
        </p:nvSpPr>
        <p:spPr>
          <a:xfrm>
            <a:off x="5810867" y="157900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78A620B-7BAA-C145-9119-3323DA6768E8}"/>
              </a:ext>
            </a:extLst>
          </p:cNvPr>
          <p:cNvSpPr txBox="1"/>
          <p:nvPr/>
        </p:nvSpPr>
        <p:spPr>
          <a:xfrm>
            <a:off x="3913990" y="1488223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001F9B2-8B6D-6E4B-9C99-5B1E53775115}"/>
              </a:ext>
            </a:extLst>
          </p:cNvPr>
          <p:cNvSpPr txBox="1"/>
          <p:nvPr/>
        </p:nvSpPr>
        <p:spPr>
          <a:xfrm rot="5400000">
            <a:off x="3010052" y="890113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1FD8950-DD7F-6549-8787-8AD5A58D46FE}"/>
              </a:ext>
            </a:extLst>
          </p:cNvPr>
          <p:cNvSpPr txBox="1"/>
          <p:nvPr/>
        </p:nvSpPr>
        <p:spPr>
          <a:xfrm rot="5400000">
            <a:off x="5733875" y="6161802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8FC94DC-96A4-0E42-A5FB-D85AFB8AD98A}"/>
              </a:ext>
            </a:extLst>
          </p:cNvPr>
          <p:cNvCxnSpPr>
            <a:cxnSpLocks/>
          </p:cNvCxnSpPr>
          <p:nvPr/>
        </p:nvCxnSpPr>
        <p:spPr>
          <a:xfrm>
            <a:off x="3601688" y="1640439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Multiply 126">
            <a:extLst>
              <a:ext uri="{FF2B5EF4-FFF2-40B4-BE49-F238E27FC236}">
                <a16:creationId xmlns:a16="http://schemas.microsoft.com/office/drawing/2014/main" id="{7C7D288F-74B9-9D4E-9DD1-454987E706B7}"/>
              </a:ext>
            </a:extLst>
          </p:cNvPr>
          <p:cNvSpPr/>
          <p:nvPr/>
        </p:nvSpPr>
        <p:spPr>
          <a:xfrm>
            <a:off x="4594510" y="6284359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CB152F7-AB8E-2341-9682-8023483B5D72}"/>
              </a:ext>
            </a:extLst>
          </p:cNvPr>
          <p:cNvSpPr txBox="1"/>
          <p:nvPr/>
        </p:nvSpPr>
        <p:spPr>
          <a:xfrm>
            <a:off x="4789479" y="6459910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25313A8-7E29-0840-A164-4357613857BD}"/>
              </a:ext>
            </a:extLst>
          </p:cNvPr>
          <p:cNvSpPr txBox="1"/>
          <p:nvPr/>
        </p:nvSpPr>
        <p:spPr>
          <a:xfrm>
            <a:off x="4794564" y="604933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975B4B0-AC2A-444F-949A-4BA8EEC71E19}"/>
              </a:ext>
            </a:extLst>
          </p:cNvPr>
          <p:cNvSpPr txBox="1"/>
          <p:nvPr/>
        </p:nvSpPr>
        <p:spPr>
          <a:xfrm>
            <a:off x="5821373" y="7393845"/>
            <a:ext cx="5593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48B1AFB-3F62-E944-B541-C02A97B516F4}"/>
              </a:ext>
            </a:extLst>
          </p:cNvPr>
          <p:cNvSpPr txBox="1"/>
          <p:nvPr/>
        </p:nvSpPr>
        <p:spPr>
          <a:xfrm>
            <a:off x="4151872" y="5208393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FDC295-0765-0247-B490-BC4F47BAD822}"/>
              </a:ext>
            </a:extLst>
          </p:cNvPr>
          <p:cNvSpPr txBox="1"/>
          <p:nvPr/>
        </p:nvSpPr>
        <p:spPr>
          <a:xfrm>
            <a:off x="4363917" y="6479978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D8DB6F-4375-934F-96C0-8C508015A771}"/>
              </a:ext>
            </a:extLst>
          </p:cNvPr>
          <p:cNvSpPr txBox="1"/>
          <p:nvPr/>
        </p:nvSpPr>
        <p:spPr>
          <a:xfrm>
            <a:off x="4381451" y="5880731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747304-FE4E-794B-A555-C2E8FBCE7F15}"/>
              </a:ext>
            </a:extLst>
          </p:cNvPr>
          <p:cNvSpPr txBox="1"/>
          <p:nvPr/>
        </p:nvSpPr>
        <p:spPr>
          <a:xfrm>
            <a:off x="5242765" y="7189180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A0C7A03-062F-844C-A133-B7E570A9A0D0}"/>
              </a:ext>
            </a:extLst>
          </p:cNvPr>
          <p:cNvCxnSpPr>
            <a:cxnSpLocks/>
          </p:cNvCxnSpPr>
          <p:nvPr/>
        </p:nvCxnSpPr>
        <p:spPr>
          <a:xfrm>
            <a:off x="3421703" y="7031282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2666C20-00C3-C54F-91D4-B712B15F7B20}"/>
              </a:ext>
            </a:extLst>
          </p:cNvPr>
          <p:cNvSpPr txBox="1"/>
          <p:nvPr/>
        </p:nvSpPr>
        <p:spPr>
          <a:xfrm>
            <a:off x="5821373" y="4931899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DD81F1-A2EB-CD41-83C9-9CA4DC2E0094}"/>
              </a:ext>
            </a:extLst>
          </p:cNvPr>
          <p:cNvSpPr txBox="1"/>
          <p:nvPr/>
        </p:nvSpPr>
        <p:spPr>
          <a:xfrm>
            <a:off x="4186441" y="486555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C82AB8-0EEF-A042-9E8B-CFFF0C8F973E}"/>
              </a:ext>
            </a:extLst>
          </p:cNvPr>
          <p:cNvSpPr/>
          <p:nvPr/>
        </p:nvSpPr>
        <p:spPr>
          <a:xfrm>
            <a:off x="4081644" y="515786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5B9B9E-8B32-5848-BFC1-66177CC66A38}"/>
              </a:ext>
            </a:extLst>
          </p:cNvPr>
          <p:cNvCxnSpPr>
            <a:cxnSpLocks/>
          </p:cNvCxnSpPr>
          <p:nvPr/>
        </p:nvCxnSpPr>
        <p:spPr>
          <a:xfrm flipV="1">
            <a:off x="6502088" y="3214146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152E201-996A-A149-BCEB-69399F4D94EC}"/>
              </a:ext>
            </a:extLst>
          </p:cNvPr>
          <p:cNvCxnSpPr>
            <a:cxnSpLocks/>
          </p:cNvCxnSpPr>
          <p:nvPr/>
        </p:nvCxnSpPr>
        <p:spPr>
          <a:xfrm>
            <a:off x="3429000" y="7897418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BACD311-6404-A34E-A9B4-CB8BBB172AF2}"/>
              </a:ext>
            </a:extLst>
          </p:cNvPr>
          <p:cNvCxnSpPr>
            <a:cxnSpLocks/>
          </p:cNvCxnSpPr>
          <p:nvPr/>
        </p:nvCxnSpPr>
        <p:spPr>
          <a:xfrm flipH="1" flipV="1">
            <a:off x="4371804" y="2485013"/>
            <a:ext cx="237145" cy="102324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D09C825-238F-8846-A43A-8E62F14FF7F4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6005616" y="2052523"/>
            <a:ext cx="109211" cy="202070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B1E8433-ED59-0F43-B95E-247FCE15B81F}"/>
              </a:ext>
            </a:extLst>
          </p:cNvPr>
          <p:cNvCxnSpPr>
            <a:cxnSpLocks/>
          </p:cNvCxnSpPr>
          <p:nvPr/>
        </p:nvCxnSpPr>
        <p:spPr>
          <a:xfrm flipV="1">
            <a:off x="3407435" y="567005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25EFF6E-3C11-DC41-ADFC-D04F648909AC}"/>
              </a:ext>
            </a:extLst>
          </p:cNvPr>
          <p:cNvSpPr txBox="1"/>
          <p:nvPr/>
        </p:nvSpPr>
        <p:spPr>
          <a:xfrm>
            <a:off x="3956389" y="5788960"/>
            <a:ext cx="50491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60A9FA3-0062-D048-86EB-D9E0B109A650}"/>
              </a:ext>
            </a:extLst>
          </p:cNvPr>
          <p:cNvCxnSpPr>
            <a:cxnSpLocks/>
          </p:cNvCxnSpPr>
          <p:nvPr/>
        </p:nvCxnSpPr>
        <p:spPr>
          <a:xfrm>
            <a:off x="6015025" y="5406479"/>
            <a:ext cx="216533" cy="200474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9BD59F7-30DC-1F40-B10A-05A845C17259}"/>
              </a:ext>
            </a:extLst>
          </p:cNvPr>
          <p:cNvCxnSpPr>
            <a:cxnSpLocks/>
          </p:cNvCxnSpPr>
          <p:nvPr/>
        </p:nvCxnSpPr>
        <p:spPr>
          <a:xfrm flipH="1">
            <a:off x="4916172" y="6870728"/>
            <a:ext cx="158097" cy="86686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5205DBF-DE91-CF48-A08E-D99E1096BDD9}"/>
              </a:ext>
            </a:extLst>
          </p:cNvPr>
          <p:cNvCxnSpPr>
            <a:cxnSpLocks/>
          </p:cNvCxnSpPr>
          <p:nvPr/>
        </p:nvCxnSpPr>
        <p:spPr>
          <a:xfrm flipH="1" flipV="1">
            <a:off x="4201620" y="6300706"/>
            <a:ext cx="636418" cy="134378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82529ED-264E-854F-A093-DAA8CC865A5B}"/>
              </a:ext>
            </a:extLst>
          </p:cNvPr>
          <p:cNvSpPr txBox="1"/>
          <p:nvPr/>
        </p:nvSpPr>
        <p:spPr>
          <a:xfrm>
            <a:off x="6093756" y="9301098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117AFB-D57E-7E45-A77B-607CB2A0DCFF}"/>
              </a:ext>
            </a:extLst>
          </p:cNvPr>
          <p:cNvSpPr txBox="1"/>
          <p:nvPr/>
        </p:nvSpPr>
        <p:spPr>
          <a:xfrm>
            <a:off x="3532276" y="9301098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27461B36-1900-AF43-879D-13D0A68E175A}"/>
              </a:ext>
            </a:extLst>
          </p:cNvPr>
          <p:cNvSpPr/>
          <p:nvPr/>
        </p:nvSpPr>
        <p:spPr>
          <a:xfrm rot="18845810" flipH="1">
            <a:off x="7144964" y="3521288"/>
            <a:ext cx="2592389" cy="12687250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6453A60-907B-B44D-8EF9-71C8D8EB2DA3}"/>
              </a:ext>
            </a:extLst>
          </p:cNvPr>
          <p:cNvCxnSpPr>
            <a:cxnSpLocks/>
          </p:cNvCxnSpPr>
          <p:nvPr/>
        </p:nvCxnSpPr>
        <p:spPr>
          <a:xfrm flipV="1">
            <a:off x="6489996" y="704959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8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c 85">
            <a:extLst>
              <a:ext uri="{FF2B5EF4-FFF2-40B4-BE49-F238E27FC236}">
                <a16:creationId xmlns:a16="http://schemas.microsoft.com/office/drawing/2014/main" id="{A671E209-76EC-AD41-98DA-FCDA5EFE1896}"/>
              </a:ext>
            </a:extLst>
          </p:cNvPr>
          <p:cNvSpPr/>
          <p:nvPr/>
        </p:nvSpPr>
        <p:spPr>
          <a:xfrm flipH="1">
            <a:off x="3635906" y="3839012"/>
            <a:ext cx="2065597" cy="4181316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90112" y="4181073"/>
            <a:ext cx="67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3435909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3913279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3702346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304024" y="3340216"/>
            <a:ext cx="5524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188738" y="3710822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BE97FE7A-3FC0-FE4B-BFD1-E171731C067C}"/>
              </a:ext>
            </a:extLst>
          </p:cNvPr>
          <p:cNvSpPr/>
          <p:nvPr/>
        </p:nvSpPr>
        <p:spPr>
          <a:xfrm rot="1443602">
            <a:off x="2137087" y="3576256"/>
            <a:ext cx="1532939" cy="1002872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3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1040" y="297248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214033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723548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2815478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044536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328649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82242" y="5007061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71569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1900361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6592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04992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59876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25405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745668" y="375191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15699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65091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76063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176809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192858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1960816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214733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34336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133477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482822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256306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215958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656559" y="3454486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255525" y="481858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375272" y="8255267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424609" y="7870681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4008109" y="8377434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906571" y="81812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795522" y="754338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961640" y="75695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1616" y="703906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436096" y="764789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949471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838036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65090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616990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737048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284511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041269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69472" y="3353707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72919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1913861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720085" y="225986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093164" y="254585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494624" y="313066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10054" y="306890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57679" y="2072598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195818" y="250176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507127" y="2718678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190309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416647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889203" y="3074088"/>
            <a:ext cx="470874" cy="3440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6177264" y="86885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558768E8-FCA0-D74F-BF58-EE5CF8FA0627}"/>
              </a:ext>
            </a:extLst>
          </p:cNvPr>
          <p:cNvSpPr/>
          <p:nvPr/>
        </p:nvSpPr>
        <p:spPr>
          <a:xfrm rot="6396875">
            <a:off x="3848926" y="1145226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2DF733-E017-1147-9D9C-30969AD05E1C}"/>
              </a:ext>
            </a:extLst>
          </p:cNvPr>
          <p:cNvCxnSpPr>
            <a:cxnSpLocks/>
          </p:cNvCxnSpPr>
          <p:nvPr/>
        </p:nvCxnSpPr>
        <p:spPr>
          <a:xfrm flipV="1">
            <a:off x="5451681" y="2000161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DAA917-BF57-C34B-9DB7-1676C89B42E6}"/>
              </a:ext>
            </a:extLst>
          </p:cNvPr>
          <p:cNvCxnSpPr>
            <a:cxnSpLocks/>
          </p:cNvCxnSpPr>
          <p:nvPr/>
        </p:nvCxnSpPr>
        <p:spPr>
          <a:xfrm flipH="1">
            <a:off x="4196235" y="2326806"/>
            <a:ext cx="663803" cy="1811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E9348A-40FA-3E45-882C-AE64CAC64713}"/>
              </a:ext>
            </a:extLst>
          </p:cNvPr>
          <p:cNvCxnSpPr>
            <a:cxnSpLocks/>
          </p:cNvCxnSpPr>
          <p:nvPr/>
        </p:nvCxnSpPr>
        <p:spPr>
          <a:xfrm flipH="1" flipV="1">
            <a:off x="6218539" y="2052849"/>
            <a:ext cx="11183" cy="565807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12D6025-88E6-BC47-843E-D404EE28BB00}"/>
              </a:ext>
            </a:extLst>
          </p:cNvPr>
          <p:cNvCxnSpPr>
            <a:cxnSpLocks/>
            <a:stCxn id="217" idx="0"/>
          </p:cNvCxnSpPr>
          <p:nvPr/>
        </p:nvCxnSpPr>
        <p:spPr>
          <a:xfrm flipV="1">
            <a:off x="4155460" y="2526109"/>
            <a:ext cx="282058" cy="542793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AD0A3D-5773-8E43-AA81-B2A78F8AAC64}"/>
              </a:ext>
            </a:extLst>
          </p:cNvPr>
          <p:cNvSpPr txBox="1"/>
          <p:nvPr/>
        </p:nvSpPr>
        <p:spPr>
          <a:xfrm>
            <a:off x="2321442" y="823779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CE8D94-D9C3-C44C-A438-9C6C563C12C2}"/>
              </a:ext>
            </a:extLst>
          </p:cNvPr>
          <p:cNvSpPr txBox="1"/>
          <p:nvPr/>
        </p:nvSpPr>
        <p:spPr>
          <a:xfrm>
            <a:off x="2847175" y="917892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C70058-6893-CB45-939C-F0CFCA09AC96}"/>
              </a:ext>
            </a:extLst>
          </p:cNvPr>
          <p:cNvSpPr txBox="1"/>
          <p:nvPr/>
        </p:nvSpPr>
        <p:spPr>
          <a:xfrm>
            <a:off x="1059703" y="7870682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BA50AE1-E6FB-B94F-AF57-D0D815744B9E}"/>
              </a:ext>
            </a:extLst>
          </p:cNvPr>
          <p:cNvSpPr txBox="1"/>
          <p:nvPr/>
        </p:nvSpPr>
        <p:spPr>
          <a:xfrm>
            <a:off x="315173" y="9062320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0C5E6D-8207-9C43-B06A-0904E28479D9}"/>
              </a:ext>
            </a:extLst>
          </p:cNvPr>
          <p:cNvSpPr txBox="1"/>
          <p:nvPr/>
        </p:nvSpPr>
        <p:spPr>
          <a:xfrm>
            <a:off x="2868457" y="678463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4FA6ED-080F-8649-85E1-37DF36125AEA}"/>
              </a:ext>
            </a:extLst>
          </p:cNvPr>
          <p:cNvSpPr txBox="1"/>
          <p:nvPr/>
        </p:nvSpPr>
        <p:spPr>
          <a:xfrm>
            <a:off x="815900" y="666705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694D9F7-E141-A048-9CB3-9B5FBCD7B416}"/>
              </a:ext>
            </a:extLst>
          </p:cNvPr>
          <p:cNvSpPr txBox="1"/>
          <p:nvPr/>
        </p:nvSpPr>
        <p:spPr>
          <a:xfrm>
            <a:off x="214125" y="75733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777BAF-288C-E148-8E19-9E61FF959376}"/>
              </a:ext>
            </a:extLst>
          </p:cNvPr>
          <p:cNvSpPr txBox="1"/>
          <p:nvPr/>
        </p:nvSpPr>
        <p:spPr>
          <a:xfrm>
            <a:off x="885045" y="882562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17A261-D8F5-014C-8E0C-71FD33CF58C2}"/>
              </a:ext>
            </a:extLst>
          </p:cNvPr>
          <p:cNvSpPr txBox="1"/>
          <p:nvPr/>
        </p:nvSpPr>
        <p:spPr>
          <a:xfrm>
            <a:off x="1749832" y="823095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3B50A0-0DE5-2F4A-AC4F-6E88C95A6DAD}"/>
              </a:ext>
            </a:extLst>
          </p:cNvPr>
          <p:cNvSpPr txBox="1"/>
          <p:nvPr/>
        </p:nvSpPr>
        <p:spPr>
          <a:xfrm>
            <a:off x="1206685" y="758445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A0ECC9-0090-C840-9057-F4922C1EA3C0}"/>
              </a:ext>
            </a:extLst>
          </p:cNvPr>
          <p:cNvSpPr txBox="1"/>
          <p:nvPr/>
        </p:nvSpPr>
        <p:spPr>
          <a:xfrm>
            <a:off x="2868098" y="701321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38FDAF-3234-704F-9DFF-CE70697B0B15}"/>
              </a:ext>
            </a:extLst>
          </p:cNvPr>
          <p:cNvSpPr txBox="1"/>
          <p:nvPr/>
        </p:nvSpPr>
        <p:spPr>
          <a:xfrm>
            <a:off x="2728810" y="755776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DAB933B-3423-5645-95BE-D8AB68D1D341}"/>
              </a:ext>
            </a:extLst>
          </p:cNvPr>
          <p:cNvSpPr txBox="1"/>
          <p:nvPr/>
        </p:nvSpPr>
        <p:spPr>
          <a:xfrm>
            <a:off x="2074472" y="762939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F7F97F1-746A-4044-AC3D-C410021E7A5F}"/>
              </a:ext>
            </a:extLst>
          </p:cNvPr>
          <p:cNvCxnSpPr>
            <a:cxnSpLocks/>
            <a:stCxn id="118" idx="1"/>
            <a:endCxn id="119" idx="3"/>
          </p:cNvCxnSpPr>
          <p:nvPr/>
        </p:nvCxnSpPr>
        <p:spPr>
          <a:xfrm flipH="1" flipV="1">
            <a:off x="1407965" y="6897884"/>
            <a:ext cx="1460492" cy="11758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33A0201-0BB9-B145-8B82-27F4046E244D}"/>
              </a:ext>
            </a:extLst>
          </p:cNvPr>
          <p:cNvSpPr txBox="1"/>
          <p:nvPr/>
        </p:nvSpPr>
        <p:spPr>
          <a:xfrm>
            <a:off x="2815640" y="888437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EC59DF4A-3537-A245-B18C-C1AAE919A0C0}"/>
              </a:ext>
            </a:extLst>
          </p:cNvPr>
          <p:cNvSpPr/>
          <p:nvPr/>
        </p:nvSpPr>
        <p:spPr>
          <a:xfrm rot="7590791">
            <a:off x="2157121" y="6765078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B81A8A3-04D4-C24F-A358-195AB3CD07C3}"/>
              </a:ext>
            </a:extLst>
          </p:cNvPr>
          <p:cNvSpPr/>
          <p:nvPr/>
        </p:nvSpPr>
        <p:spPr>
          <a:xfrm>
            <a:off x="6021698" y="7050337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22AA2BA-8EEA-5646-B3CA-B7A33F40DAE9}"/>
              </a:ext>
            </a:extLst>
          </p:cNvPr>
          <p:cNvSpPr/>
          <p:nvPr/>
        </p:nvSpPr>
        <p:spPr>
          <a:xfrm>
            <a:off x="2683790" y="7024550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4AB024B-9C5D-0347-96B2-A0A05243876D}"/>
              </a:ext>
            </a:extLst>
          </p:cNvPr>
          <p:cNvCxnSpPr>
            <a:cxnSpLocks/>
          </p:cNvCxnSpPr>
          <p:nvPr/>
        </p:nvCxnSpPr>
        <p:spPr>
          <a:xfrm flipH="1">
            <a:off x="544765" y="7044121"/>
            <a:ext cx="423602" cy="5896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74119AE-5C5A-A444-9A75-5ACD763D8763}"/>
              </a:ext>
            </a:extLst>
          </p:cNvPr>
          <p:cNvCxnSpPr>
            <a:cxnSpLocks/>
          </p:cNvCxnSpPr>
          <p:nvPr/>
        </p:nvCxnSpPr>
        <p:spPr>
          <a:xfrm flipH="1">
            <a:off x="2640598" y="7384959"/>
            <a:ext cx="152038" cy="100581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>
            <a:extLst>
              <a:ext uri="{FF2B5EF4-FFF2-40B4-BE49-F238E27FC236}">
                <a16:creationId xmlns:a16="http://schemas.microsoft.com/office/drawing/2014/main" id="{7390E142-8EE6-BD4D-A2EE-18FE9426D46B}"/>
              </a:ext>
            </a:extLst>
          </p:cNvPr>
          <p:cNvSpPr/>
          <p:nvPr/>
        </p:nvSpPr>
        <p:spPr>
          <a:xfrm rot="21202318" flipH="1">
            <a:off x="630357" y="2587580"/>
            <a:ext cx="2547441" cy="8948398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71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475230" y="7759202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4647522" y="5771942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541979" y="3298961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611456" y="2640963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494001" y="1376180"/>
            <a:ext cx="54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778736" y="3761828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224649" y="3762655"/>
            <a:ext cx="93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40239" y="3755582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508625" y="1730238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3474715" y="6518865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416949" y="905200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2529175" y="3429049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2861400" y="3264067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3938188" y="317147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2891933" y="319829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CA7E04-0AA2-DA45-A674-8A758AF1D11D}"/>
              </a:ext>
            </a:extLst>
          </p:cNvPr>
          <p:cNvCxnSpPr>
            <a:cxnSpLocks/>
          </p:cNvCxnSpPr>
          <p:nvPr/>
        </p:nvCxnSpPr>
        <p:spPr>
          <a:xfrm flipV="1">
            <a:off x="1575811" y="3022602"/>
            <a:ext cx="0" cy="77593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2D5CF7-9C7E-F84D-982D-23FBD3369807}"/>
              </a:ext>
            </a:extLst>
          </p:cNvPr>
          <p:cNvCxnSpPr>
            <a:cxnSpLocks/>
          </p:cNvCxnSpPr>
          <p:nvPr/>
        </p:nvCxnSpPr>
        <p:spPr>
          <a:xfrm flipV="1">
            <a:off x="687986" y="2096962"/>
            <a:ext cx="0" cy="1703718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3A1BC4-4373-7240-BCD1-CCBBCD9FCEA0}"/>
              </a:ext>
            </a:extLst>
          </p:cNvPr>
          <p:cNvCxnSpPr>
            <a:cxnSpLocks/>
          </p:cNvCxnSpPr>
          <p:nvPr/>
        </p:nvCxnSpPr>
        <p:spPr>
          <a:xfrm flipV="1">
            <a:off x="1042703" y="2296380"/>
            <a:ext cx="0" cy="1494911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EBB08437-F987-9A43-97F0-CFAC7278DD76}"/>
              </a:ext>
            </a:extLst>
          </p:cNvPr>
          <p:cNvSpPr/>
          <p:nvPr/>
        </p:nvSpPr>
        <p:spPr>
          <a:xfrm rot="586461">
            <a:off x="-1298698" y="1756175"/>
            <a:ext cx="3204512" cy="5401666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6DA810-96C5-7F41-B203-394EBF947979}"/>
              </a:ext>
            </a:extLst>
          </p:cNvPr>
          <p:cNvCxnSpPr>
            <a:cxnSpLocks/>
          </p:cNvCxnSpPr>
          <p:nvPr/>
        </p:nvCxnSpPr>
        <p:spPr>
          <a:xfrm>
            <a:off x="976395" y="1154532"/>
            <a:ext cx="2062425" cy="1703718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D6AF30E3-1CC1-F940-8F9F-4A0B4670801B}"/>
              </a:ext>
            </a:extLst>
          </p:cNvPr>
          <p:cNvSpPr/>
          <p:nvPr/>
        </p:nvSpPr>
        <p:spPr>
          <a:xfrm rot="586461" flipV="1">
            <a:off x="-608276" y="-894315"/>
            <a:ext cx="3781024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D8D6E14-7B8B-D744-B5C8-0954D428C601}"/>
              </a:ext>
            </a:extLst>
          </p:cNvPr>
          <p:cNvSpPr>
            <a:spLocks noChangeAspect="1"/>
          </p:cNvSpPr>
          <p:nvPr/>
        </p:nvSpPr>
        <p:spPr>
          <a:xfrm>
            <a:off x="101317" y="7765065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75734355-AE70-0C43-83ED-48CC70D599BC}"/>
              </a:ext>
            </a:extLst>
          </p:cNvPr>
          <p:cNvSpPr>
            <a:spLocks noChangeAspect="1"/>
          </p:cNvSpPr>
          <p:nvPr/>
        </p:nvSpPr>
        <p:spPr>
          <a:xfrm>
            <a:off x="3453065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250B775-D996-674F-8214-C7735DA98E20}"/>
              </a:ext>
            </a:extLst>
          </p:cNvPr>
          <p:cNvSpPr>
            <a:spLocks noChangeAspect="1"/>
          </p:cNvSpPr>
          <p:nvPr/>
        </p:nvSpPr>
        <p:spPr>
          <a:xfrm>
            <a:off x="3455221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9" name="Multiply 68">
            <a:extLst>
              <a:ext uri="{FF2B5EF4-FFF2-40B4-BE49-F238E27FC236}">
                <a16:creationId xmlns:a16="http://schemas.microsoft.com/office/drawing/2014/main" id="{89C6A3FB-A946-B148-8A87-FA3807AD354A}"/>
              </a:ext>
            </a:extLst>
          </p:cNvPr>
          <p:cNvSpPr/>
          <p:nvPr/>
        </p:nvSpPr>
        <p:spPr>
          <a:xfrm>
            <a:off x="1273609" y="5777805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682B5A36-2C31-274F-B3CB-50EB529E30D4}"/>
              </a:ext>
            </a:extLst>
          </p:cNvPr>
          <p:cNvSpPr/>
          <p:nvPr/>
        </p:nvSpPr>
        <p:spPr>
          <a:xfrm>
            <a:off x="4917785" y="3298961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FA3388-30CE-AC45-B8A2-CF5AAE371960}"/>
              </a:ext>
            </a:extLst>
          </p:cNvPr>
          <p:cNvSpPr txBox="1"/>
          <p:nvPr/>
        </p:nvSpPr>
        <p:spPr>
          <a:xfrm>
            <a:off x="4976019" y="2843885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762ED-E083-A94C-99E3-FE2044371EC7}"/>
              </a:ext>
            </a:extLst>
          </p:cNvPr>
          <p:cNvSpPr txBox="1"/>
          <p:nvPr/>
        </p:nvSpPr>
        <p:spPr>
          <a:xfrm>
            <a:off x="4998329" y="1467510"/>
            <a:ext cx="54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5C09A6-4AFB-A044-AA9A-96F43A91C9F0}"/>
              </a:ext>
            </a:extLst>
          </p:cNvPr>
          <p:cNvSpPr txBox="1"/>
          <p:nvPr/>
        </p:nvSpPr>
        <p:spPr>
          <a:xfrm>
            <a:off x="5248693" y="3766644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C672FD-3891-8E4B-8DFC-478648A4AECC}"/>
              </a:ext>
            </a:extLst>
          </p:cNvPr>
          <p:cNvSpPr txBox="1"/>
          <p:nvPr/>
        </p:nvSpPr>
        <p:spPr>
          <a:xfrm>
            <a:off x="4586173" y="3760309"/>
            <a:ext cx="85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93ADAD-6655-594C-9C84-87A7ED12CBFF}"/>
              </a:ext>
            </a:extLst>
          </p:cNvPr>
          <p:cNvSpPr txBox="1"/>
          <p:nvPr/>
        </p:nvSpPr>
        <p:spPr>
          <a:xfrm>
            <a:off x="4125813" y="3761828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F54D48D-6F60-1D4D-9A9C-876B969A48F1}"/>
              </a:ext>
            </a:extLst>
          </p:cNvPr>
          <p:cNvSpPr/>
          <p:nvPr/>
        </p:nvSpPr>
        <p:spPr>
          <a:xfrm>
            <a:off x="5017238" y="1819357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D7E3142-DAEA-DE42-8E52-C4D525D4378F}"/>
              </a:ext>
            </a:extLst>
          </p:cNvPr>
          <p:cNvCxnSpPr>
            <a:cxnSpLocks/>
          </p:cNvCxnSpPr>
          <p:nvPr/>
        </p:nvCxnSpPr>
        <p:spPr>
          <a:xfrm>
            <a:off x="100802" y="6524728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CEBFB6E-EE8E-9544-9D68-DAEBBF0947E8}"/>
              </a:ext>
            </a:extLst>
          </p:cNvPr>
          <p:cNvSpPr txBox="1"/>
          <p:nvPr/>
        </p:nvSpPr>
        <p:spPr>
          <a:xfrm>
            <a:off x="5000485" y="1115729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D50EDF-5484-5645-9FD9-D55F5C4C1AC8}"/>
              </a:ext>
            </a:extLst>
          </p:cNvPr>
          <p:cNvCxnSpPr>
            <a:cxnSpLocks/>
          </p:cNvCxnSpPr>
          <p:nvPr/>
        </p:nvCxnSpPr>
        <p:spPr>
          <a:xfrm flipV="1">
            <a:off x="4951617" y="3198296"/>
            <a:ext cx="0" cy="600244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7157664-158F-974D-A471-E2E2C5852223}"/>
              </a:ext>
            </a:extLst>
          </p:cNvPr>
          <p:cNvCxnSpPr>
            <a:cxnSpLocks/>
          </p:cNvCxnSpPr>
          <p:nvPr/>
        </p:nvCxnSpPr>
        <p:spPr>
          <a:xfrm flipV="1">
            <a:off x="4539401" y="2296380"/>
            <a:ext cx="0" cy="1511771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2EA065-924B-F243-A87F-11768CD1219F}"/>
              </a:ext>
            </a:extLst>
          </p:cNvPr>
          <p:cNvCxnSpPr>
            <a:cxnSpLocks/>
          </p:cNvCxnSpPr>
          <p:nvPr/>
        </p:nvCxnSpPr>
        <p:spPr>
          <a:xfrm flipV="1">
            <a:off x="5513973" y="2414213"/>
            <a:ext cx="0" cy="138432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c 87">
            <a:extLst>
              <a:ext uri="{FF2B5EF4-FFF2-40B4-BE49-F238E27FC236}">
                <a16:creationId xmlns:a16="http://schemas.microsoft.com/office/drawing/2014/main" id="{26F7B27D-886D-C74E-87B8-CD6895CE4E36}"/>
              </a:ext>
            </a:extLst>
          </p:cNvPr>
          <p:cNvSpPr/>
          <p:nvPr/>
        </p:nvSpPr>
        <p:spPr>
          <a:xfrm rot="4661638" flipV="1">
            <a:off x="6163704" y="132435"/>
            <a:ext cx="1488097" cy="3166179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5A0AD09-58A3-EA41-8AF1-1C7734D38E5C}"/>
              </a:ext>
            </a:extLst>
          </p:cNvPr>
          <p:cNvCxnSpPr>
            <a:cxnSpLocks/>
          </p:cNvCxnSpPr>
          <p:nvPr/>
        </p:nvCxnSpPr>
        <p:spPr>
          <a:xfrm>
            <a:off x="5513973" y="1594384"/>
            <a:ext cx="590816" cy="81982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>
            <a:extLst>
              <a:ext uri="{FF2B5EF4-FFF2-40B4-BE49-F238E27FC236}">
                <a16:creationId xmlns:a16="http://schemas.microsoft.com/office/drawing/2014/main" id="{5DD3E54A-7AA8-8640-90B2-62DAF0ED50B9}"/>
              </a:ext>
            </a:extLst>
          </p:cNvPr>
          <p:cNvSpPr/>
          <p:nvPr/>
        </p:nvSpPr>
        <p:spPr>
          <a:xfrm rot="5773953" flipV="1">
            <a:off x="3415163" y="820822"/>
            <a:ext cx="6251133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AA2565D-6ED1-944A-91E5-489CF8EFC1A8}"/>
              </a:ext>
            </a:extLst>
          </p:cNvPr>
          <p:cNvCxnSpPr>
            <a:cxnSpLocks/>
          </p:cNvCxnSpPr>
          <p:nvPr/>
        </p:nvCxnSpPr>
        <p:spPr>
          <a:xfrm flipH="1">
            <a:off x="3965377" y="1957960"/>
            <a:ext cx="928679" cy="32654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DAB774-E03F-F745-A3D3-8B87D096C139}"/>
              </a:ext>
            </a:extLst>
          </p:cNvPr>
          <p:cNvSpPr/>
          <p:nvPr/>
        </p:nvSpPr>
        <p:spPr>
          <a:xfrm>
            <a:off x="0" y="4175905"/>
            <a:ext cx="6750276" cy="560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BCBEFD38-E925-A04D-93A7-C61206AA1FD6}"/>
              </a:ext>
            </a:extLst>
          </p:cNvPr>
          <p:cNvSpPr>
            <a:spLocks noChangeAspect="1"/>
          </p:cNvSpPr>
          <p:nvPr/>
        </p:nvSpPr>
        <p:spPr>
          <a:xfrm>
            <a:off x="3465695" y="4565587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F047E359-BB77-9145-85BE-C721ADE661B7}"/>
              </a:ext>
            </a:extLst>
          </p:cNvPr>
          <p:cNvSpPr>
            <a:spLocks noChangeAspect="1"/>
          </p:cNvSpPr>
          <p:nvPr/>
        </p:nvSpPr>
        <p:spPr>
          <a:xfrm>
            <a:off x="3467851" y="6141804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52" name="Multiply 151">
            <a:extLst>
              <a:ext uri="{FF2B5EF4-FFF2-40B4-BE49-F238E27FC236}">
                <a16:creationId xmlns:a16="http://schemas.microsoft.com/office/drawing/2014/main" id="{417B7BEE-80F5-A848-83CF-D49C84F685CE}"/>
              </a:ext>
            </a:extLst>
          </p:cNvPr>
          <p:cNvSpPr/>
          <p:nvPr/>
        </p:nvSpPr>
        <p:spPr>
          <a:xfrm>
            <a:off x="4930415" y="7343803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AC12ED5-B11A-1344-B09E-1A6A1D88B417}"/>
              </a:ext>
            </a:extLst>
          </p:cNvPr>
          <p:cNvSpPr txBox="1"/>
          <p:nvPr/>
        </p:nvSpPr>
        <p:spPr>
          <a:xfrm>
            <a:off x="4999892" y="6685805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0B48FD6-A59E-0243-998C-3C1705C37560}"/>
              </a:ext>
            </a:extLst>
          </p:cNvPr>
          <p:cNvSpPr txBox="1"/>
          <p:nvPr/>
        </p:nvSpPr>
        <p:spPr>
          <a:xfrm>
            <a:off x="6026025" y="4982130"/>
            <a:ext cx="54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E6E20E6-9AEC-9848-847C-FAE983DF3EC7}"/>
              </a:ext>
            </a:extLst>
          </p:cNvPr>
          <p:cNvSpPr txBox="1"/>
          <p:nvPr/>
        </p:nvSpPr>
        <p:spPr>
          <a:xfrm>
            <a:off x="6062475" y="7808355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778873-12AD-B24D-A367-F0F7EB97DCC4}"/>
              </a:ext>
            </a:extLst>
          </p:cNvPr>
          <p:cNvSpPr txBox="1"/>
          <p:nvPr/>
        </p:nvSpPr>
        <p:spPr>
          <a:xfrm>
            <a:off x="4613085" y="7807497"/>
            <a:ext cx="93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908B38-EDFD-CB4A-BB9B-6219320856FB}"/>
              </a:ext>
            </a:extLst>
          </p:cNvPr>
          <p:cNvSpPr txBox="1"/>
          <p:nvPr/>
        </p:nvSpPr>
        <p:spPr>
          <a:xfrm>
            <a:off x="5488591" y="7806669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D043E89-2549-7B49-9AE7-2124940C141D}"/>
              </a:ext>
            </a:extLst>
          </p:cNvPr>
          <p:cNvSpPr/>
          <p:nvPr/>
        </p:nvSpPr>
        <p:spPr>
          <a:xfrm>
            <a:off x="5908741" y="5811656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F59FFD-8BCF-E94B-8B68-0FD7DFE2AA6F}"/>
              </a:ext>
            </a:extLst>
          </p:cNvPr>
          <p:cNvSpPr txBox="1"/>
          <p:nvPr/>
        </p:nvSpPr>
        <p:spPr>
          <a:xfrm>
            <a:off x="6018934" y="5388362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5FDD011-6938-BE46-9996-F06C08D52231}"/>
              </a:ext>
            </a:extLst>
          </p:cNvPr>
          <p:cNvSpPr txBox="1"/>
          <p:nvPr/>
        </p:nvSpPr>
        <p:spPr>
          <a:xfrm rot="5400000">
            <a:off x="3301052" y="7290389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29A6DC-1C7A-D145-B13C-83171244AD71}"/>
              </a:ext>
            </a:extLst>
          </p:cNvPr>
          <p:cNvSpPr txBox="1"/>
          <p:nvPr/>
        </p:nvSpPr>
        <p:spPr>
          <a:xfrm rot="5400000">
            <a:off x="-499883" y="7314772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D8647B-CD59-7A4D-8A63-DA302AC5056B}"/>
              </a:ext>
            </a:extLst>
          </p:cNvPr>
          <p:cNvCxnSpPr>
            <a:cxnSpLocks/>
          </p:cNvCxnSpPr>
          <p:nvPr/>
        </p:nvCxnSpPr>
        <p:spPr>
          <a:xfrm flipV="1">
            <a:off x="576905" y="722218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0BD6CD5-7CDB-AA46-89AB-AC2474F79FA2}"/>
              </a:ext>
            </a:extLst>
          </p:cNvPr>
          <p:cNvCxnSpPr>
            <a:cxnSpLocks/>
          </p:cNvCxnSpPr>
          <p:nvPr/>
        </p:nvCxnSpPr>
        <p:spPr>
          <a:xfrm>
            <a:off x="3663810" y="705963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5D66AFE-526C-654F-982C-F27FE3242EE6}"/>
              </a:ext>
            </a:extLst>
          </p:cNvPr>
          <p:cNvCxnSpPr>
            <a:cxnSpLocks/>
          </p:cNvCxnSpPr>
          <p:nvPr/>
        </p:nvCxnSpPr>
        <p:spPr>
          <a:xfrm flipV="1">
            <a:off x="4964247" y="7067444"/>
            <a:ext cx="0" cy="77593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D87DAB0-86B5-014C-9F30-FC9B8829E3FA}"/>
              </a:ext>
            </a:extLst>
          </p:cNvPr>
          <p:cNvCxnSpPr>
            <a:cxnSpLocks/>
          </p:cNvCxnSpPr>
          <p:nvPr/>
        </p:nvCxnSpPr>
        <p:spPr>
          <a:xfrm flipV="1">
            <a:off x="5828354" y="6544187"/>
            <a:ext cx="39244" cy="1262482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9FE1001-2A29-184D-8EC0-A0AE5CE442F4}"/>
              </a:ext>
            </a:extLst>
          </p:cNvPr>
          <p:cNvCxnSpPr>
            <a:cxnSpLocks/>
          </p:cNvCxnSpPr>
          <p:nvPr/>
        </p:nvCxnSpPr>
        <p:spPr>
          <a:xfrm flipV="1">
            <a:off x="6326442" y="6342907"/>
            <a:ext cx="0" cy="1494911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D80F04C-DB05-DA4E-AB45-92C569996C5D}"/>
              </a:ext>
            </a:extLst>
          </p:cNvPr>
          <p:cNvCxnSpPr>
            <a:cxnSpLocks/>
          </p:cNvCxnSpPr>
          <p:nvPr/>
        </p:nvCxnSpPr>
        <p:spPr>
          <a:xfrm>
            <a:off x="6467427" y="5909020"/>
            <a:ext cx="0" cy="1069047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6BBE2322-F383-314E-8572-BB85275AD0FE}"/>
              </a:ext>
            </a:extLst>
          </p:cNvPr>
          <p:cNvSpPr>
            <a:spLocks noChangeAspect="1"/>
          </p:cNvSpPr>
          <p:nvPr/>
        </p:nvSpPr>
        <p:spPr>
          <a:xfrm>
            <a:off x="91782" y="4571450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3C24BF95-CA9A-E749-B0A1-5252CD1C3A8E}"/>
              </a:ext>
            </a:extLst>
          </p:cNvPr>
          <p:cNvSpPr>
            <a:spLocks noChangeAspect="1"/>
          </p:cNvSpPr>
          <p:nvPr/>
        </p:nvSpPr>
        <p:spPr>
          <a:xfrm>
            <a:off x="93938" y="6147667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70" name="Multiply 169">
            <a:extLst>
              <a:ext uri="{FF2B5EF4-FFF2-40B4-BE49-F238E27FC236}">
                <a16:creationId xmlns:a16="http://schemas.microsoft.com/office/drawing/2014/main" id="{AF9BC76A-25F1-AF47-8EFC-66FE4CFAE988}"/>
              </a:ext>
            </a:extLst>
          </p:cNvPr>
          <p:cNvSpPr/>
          <p:nvPr/>
        </p:nvSpPr>
        <p:spPr>
          <a:xfrm>
            <a:off x="1556502" y="7349666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674CC59-42B9-5A4D-9D51-9EABEE32E403}"/>
              </a:ext>
            </a:extLst>
          </p:cNvPr>
          <p:cNvSpPr txBox="1"/>
          <p:nvPr/>
        </p:nvSpPr>
        <p:spPr>
          <a:xfrm>
            <a:off x="1614736" y="6894590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3D87330-6449-6C40-A06B-527E05A64AEA}"/>
              </a:ext>
            </a:extLst>
          </p:cNvPr>
          <p:cNvSpPr txBox="1"/>
          <p:nvPr/>
        </p:nvSpPr>
        <p:spPr>
          <a:xfrm>
            <a:off x="1575811" y="4950041"/>
            <a:ext cx="63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93CB1F0-FA68-B04A-A486-7EB2344C8C55}"/>
              </a:ext>
            </a:extLst>
          </p:cNvPr>
          <p:cNvSpPr txBox="1"/>
          <p:nvPr/>
        </p:nvSpPr>
        <p:spPr>
          <a:xfrm>
            <a:off x="1887410" y="7817349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CC5153-B3D6-C94A-822D-E7234994A294}"/>
              </a:ext>
            </a:extLst>
          </p:cNvPr>
          <p:cNvSpPr txBox="1"/>
          <p:nvPr/>
        </p:nvSpPr>
        <p:spPr>
          <a:xfrm>
            <a:off x="1224890" y="7811014"/>
            <a:ext cx="85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A060EAB-04EA-044C-AE44-6D85C45BB988}"/>
              </a:ext>
            </a:extLst>
          </p:cNvPr>
          <p:cNvSpPr txBox="1"/>
          <p:nvPr/>
        </p:nvSpPr>
        <p:spPr>
          <a:xfrm>
            <a:off x="764530" y="7812533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D2752F3-E62E-4C4C-B658-1366DA9E52C3}"/>
              </a:ext>
            </a:extLst>
          </p:cNvPr>
          <p:cNvSpPr/>
          <p:nvPr/>
        </p:nvSpPr>
        <p:spPr>
          <a:xfrm>
            <a:off x="1655955" y="5870062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96314BB-C89F-F74E-8745-C1B9F1A21AE5}"/>
              </a:ext>
            </a:extLst>
          </p:cNvPr>
          <p:cNvSpPr txBox="1"/>
          <p:nvPr/>
        </p:nvSpPr>
        <p:spPr>
          <a:xfrm>
            <a:off x="1583671" y="5385422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CDF57E8-25C6-6F46-89D1-C9F079203C62}"/>
              </a:ext>
            </a:extLst>
          </p:cNvPr>
          <p:cNvCxnSpPr>
            <a:cxnSpLocks/>
          </p:cNvCxnSpPr>
          <p:nvPr/>
        </p:nvCxnSpPr>
        <p:spPr>
          <a:xfrm flipV="1">
            <a:off x="1590334" y="7249001"/>
            <a:ext cx="0" cy="600244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BAE38BD-1877-E142-9718-074A3307CBC4}"/>
              </a:ext>
            </a:extLst>
          </p:cNvPr>
          <p:cNvCxnSpPr>
            <a:cxnSpLocks/>
          </p:cNvCxnSpPr>
          <p:nvPr/>
        </p:nvCxnSpPr>
        <p:spPr>
          <a:xfrm flipV="1">
            <a:off x="1178118" y="6715399"/>
            <a:ext cx="0" cy="1143458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1FB28F6-C91E-7144-A57F-728F73B9EC1C}"/>
              </a:ext>
            </a:extLst>
          </p:cNvPr>
          <p:cNvCxnSpPr>
            <a:cxnSpLocks/>
          </p:cNvCxnSpPr>
          <p:nvPr/>
        </p:nvCxnSpPr>
        <p:spPr>
          <a:xfrm flipV="1">
            <a:off x="2152690" y="6464918"/>
            <a:ext cx="0" cy="138432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245F90A-58A3-3840-9D67-53DF93FE0A69}"/>
              </a:ext>
            </a:extLst>
          </p:cNvPr>
          <p:cNvCxnSpPr>
            <a:cxnSpLocks/>
          </p:cNvCxnSpPr>
          <p:nvPr/>
        </p:nvCxnSpPr>
        <p:spPr>
          <a:xfrm>
            <a:off x="2152690" y="5645089"/>
            <a:ext cx="796953" cy="1502381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6083776-D5CE-4B41-8052-48D7CB2ADEAD}"/>
              </a:ext>
            </a:extLst>
          </p:cNvPr>
          <p:cNvCxnSpPr>
            <a:cxnSpLocks/>
            <a:stCxn id="172" idx="1"/>
          </p:cNvCxnSpPr>
          <p:nvPr/>
        </p:nvCxnSpPr>
        <p:spPr>
          <a:xfrm flipH="1">
            <a:off x="624104" y="5180874"/>
            <a:ext cx="951707" cy="129641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rc 182">
            <a:extLst>
              <a:ext uri="{FF2B5EF4-FFF2-40B4-BE49-F238E27FC236}">
                <a16:creationId xmlns:a16="http://schemas.microsoft.com/office/drawing/2014/main" id="{1E1F9B47-057C-5E40-85EC-8ABC4835EA07}"/>
              </a:ext>
            </a:extLst>
          </p:cNvPr>
          <p:cNvSpPr/>
          <p:nvPr/>
        </p:nvSpPr>
        <p:spPr>
          <a:xfrm rot="4561539">
            <a:off x="38860" y="4905369"/>
            <a:ext cx="497225" cy="3153001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Arc 183">
            <a:extLst>
              <a:ext uri="{FF2B5EF4-FFF2-40B4-BE49-F238E27FC236}">
                <a16:creationId xmlns:a16="http://schemas.microsoft.com/office/drawing/2014/main" id="{17E9C2CF-861D-1E4A-A099-A11DB81A0FF0}"/>
              </a:ext>
            </a:extLst>
          </p:cNvPr>
          <p:cNvSpPr/>
          <p:nvPr/>
        </p:nvSpPr>
        <p:spPr>
          <a:xfrm rot="5400000" flipV="1">
            <a:off x="55453" y="4852033"/>
            <a:ext cx="6369017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2471B46-28EC-C64E-80FD-B8BBA76CD028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3930059" y="5212963"/>
            <a:ext cx="2095966" cy="112994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rc 196">
            <a:extLst>
              <a:ext uri="{FF2B5EF4-FFF2-40B4-BE49-F238E27FC236}">
                <a16:creationId xmlns:a16="http://schemas.microsoft.com/office/drawing/2014/main" id="{3945A19D-1241-CC4A-BC05-A3C8624DABED}"/>
              </a:ext>
            </a:extLst>
          </p:cNvPr>
          <p:cNvSpPr/>
          <p:nvPr/>
        </p:nvSpPr>
        <p:spPr>
          <a:xfrm rot="6685040">
            <a:off x="4501189" y="4225262"/>
            <a:ext cx="438902" cy="2588261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Arc 197">
            <a:extLst>
              <a:ext uri="{FF2B5EF4-FFF2-40B4-BE49-F238E27FC236}">
                <a16:creationId xmlns:a16="http://schemas.microsoft.com/office/drawing/2014/main" id="{C90C0967-E5D0-C14C-94A3-DB33AE39C828}"/>
              </a:ext>
            </a:extLst>
          </p:cNvPr>
          <p:cNvSpPr/>
          <p:nvPr/>
        </p:nvSpPr>
        <p:spPr>
          <a:xfrm rot="7959923" flipV="1">
            <a:off x="2429282" y="5573078"/>
            <a:ext cx="9530026" cy="3181971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Arc 198">
            <a:extLst>
              <a:ext uri="{FF2B5EF4-FFF2-40B4-BE49-F238E27FC236}">
                <a16:creationId xmlns:a16="http://schemas.microsoft.com/office/drawing/2014/main" id="{4E5E1EED-0676-2E4E-BCEC-76A261ACCD60}"/>
              </a:ext>
            </a:extLst>
          </p:cNvPr>
          <p:cNvSpPr/>
          <p:nvPr/>
        </p:nvSpPr>
        <p:spPr>
          <a:xfrm rot="586461" flipV="1">
            <a:off x="928267" y="-244844"/>
            <a:ext cx="2898698" cy="3284865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22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F4620AF6-1F4C-E64C-BFB5-802BC168BFAB}"/>
              </a:ext>
            </a:extLst>
          </p:cNvPr>
          <p:cNvSpPr txBox="1"/>
          <p:nvPr/>
        </p:nvSpPr>
        <p:spPr>
          <a:xfrm>
            <a:off x="6269517" y="1968567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8010" y="640145"/>
            <a:ext cx="3240000" cy="425390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250B775-D996-674F-8214-C7735DA98E20}"/>
              </a:ext>
            </a:extLst>
          </p:cNvPr>
          <p:cNvSpPr>
            <a:spLocks noChangeAspect="1"/>
          </p:cNvSpPr>
          <p:nvPr/>
        </p:nvSpPr>
        <p:spPr>
          <a:xfrm>
            <a:off x="3455221" y="676562"/>
            <a:ext cx="3240000" cy="43884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8C837A-5E54-C94D-BAA8-DA217D4C543D}"/>
              </a:ext>
            </a:extLst>
          </p:cNvPr>
          <p:cNvSpPr/>
          <p:nvPr/>
        </p:nvSpPr>
        <p:spPr>
          <a:xfrm>
            <a:off x="29714" y="532435"/>
            <a:ext cx="6750276" cy="651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F047E359-BB77-9145-85BE-C721ADE661B7}"/>
              </a:ext>
            </a:extLst>
          </p:cNvPr>
          <p:cNvSpPr>
            <a:spLocks noChangeAspect="1"/>
          </p:cNvSpPr>
          <p:nvPr/>
        </p:nvSpPr>
        <p:spPr>
          <a:xfrm>
            <a:off x="3467851" y="4655904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3C24BF95-CA9A-E749-B0A1-5252CD1C3A8E}"/>
              </a:ext>
            </a:extLst>
          </p:cNvPr>
          <p:cNvSpPr>
            <a:spLocks noChangeAspect="1"/>
          </p:cNvSpPr>
          <p:nvPr/>
        </p:nvSpPr>
        <p:spPr>
          <a:xfrm>
            <a:off x="93938" y="4661767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611456" y="2640963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110781" y="1844812"/>
            <a:ext cx="59978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095103" y="3157172"/>
            <a:ext cx="70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726792" y="2865988"/>
            <a:ext cx="70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357011" y="2130730"/>
            <a:ext cx="771043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626225" y="2987538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535811" y="2809956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BB08437-F987-9A43-97F0-CFAC7278DD76}"/>
              </a:ext>
            </a:extLst>
          </p:cNvPr>
          <p:cNvSpPr/>
          <p:nvPr/>
        </p:nvSpPr>
        <p:spPr>
          <a:xfrm rot="17946045">
            <a:off x="2512130" y="1593663"/>
            <a:ext cx="2747517" cy="432656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D6AF30E3-1CC1-F940-8F9F-4A0B4670801B}"/>
              </a:ext>
            </a:extLst>
          </p:cNvPr>
          <p:cNvSpPr/>
          <p:nvPr/>
        </p:nvSpPr>
        <p:spPr>
          <a:xfrm rot="586461" flipV="1">
            <a:off x="1171917" y="-2214899"/>
            <a:ext cx="3781024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DAB774-E03F-F745-A3D3-8B87D096C139}"/>
              </a:ext>
            </a:extLst>
          </p:cNvPr>
          <p:cNvSpPr/>
          <p:nvPr/>
        </p:nvSpPr>
        <p:spPr>
          <a:xfrm>
            <a:off x="0" y="4175905"/>
            <a:ext cx="6750276" cy="102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29A6DC-1C7A-D145-B13C-83171244AD71}"/>
              </a:ext>
            </a:extLst>
          </p:cNvPr>
          <p:cNvSpPr txBox="1"/>
          <p:nvPr/>
        </p:nvSpPr>
        <p:spPr>
          <a:xfrm rot="5400000">
            <a:off x="-277132" y="3182060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5A75F5-222A-E945-9A6E-29B31FEE9F30}"/>
              </a:ext>
            </a:extLst>
          </p:cNvPr>
          <p:cNvSpPr txBox="1"/>
          <p:nvPr/>
        </p:nvSpPr>
        <p:spPr>
          <a:xfrm>
            <a:off x="2878617" y="1968567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4AF48C-B5B0-A540-BA88-5ADD2D1A66A8}"/>
              </a:ext>
            </a:extLst>
          </p:cNvPr>
          <p:cNvSpPr txBox="1"/>
          <p:nvPr/>
        </p:nvSpPr>
        <p:spPr>
          <a:xfrm>
            <a:off x="1672759" y="19686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71314E-4CCE-DF42-97EA-E3667562717C}"/>
              </a:ext>
            </a:extLst>
          </p:cNvPr>
          <p:cNvSpPr txBox="1"/>
          <p:nvPr/>
        </p:nvSpPr>
        <p:spPr>
          <a:xfrm>
            <a:off x="1263766" y="34684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A636FC-A05D-5344-A3DE-433CEC4440FE}"/>
              </a:ext>
            </a:extLst>
          </p:cNvPr>
          <p:cNvSpPr txBox="1"/>
          <p:nvPr/>
        </p:nvSpPr>
        <p:spPr>
          <a:xfrm>
            <a:off x="2646937" y="370975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7AA861AB-A8F2-C144-9494-0513DB6293D0}"/>
              </a:ext>
            </a:extLst>
          </p:cNvPr>
          <p:cNvSpPr/>
          <p:nvPr/>
        </p:nvSpPr>
        <p:spPr>
          <a:xfrm rot="16200000" flipH="1">
            <a:off x="3005192" y="980593"/>
            <a:ext cx="1867149" cy="4458697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5E083A6-C4F7-D94F-BAB3-130850121AC0}"/>
              </a:ext>
            </a:extLst>
          </p:cNvPr>
          <p:cNvSpPr txBox="1"/>
          <p:nvPr/>
        </p:nvSpPr>
        <p:spPr>
          <a:xfrm>
            <a:off x="5002356" y="2640963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F7E81-C624-E043-8C26-4C1BB637CE00}"/>
              </a:ext>
            </a:extLst>
          </p:cNvPr>
          <p:cNvSpPr txBox="1"/>
          <p:nvPr/>
        </p:nvSpPr>
        <p:spPr>
          <a:xfrm>
            <a:off x="3501681" y="1844812"/>
            <a:ext cx="59978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7416B-7537-C641-A95C-F8ED9D46C147}"/>
              </a:ext>
            </a:extLst>
          </p:cNvPr>
          <p:cNvSpPr txBox="1"/>
          <p:nvPr/>
        </p:nvSpPr>
        <p:spPr>
          <a:xfrm>
            <a:off x="5574979" y="2704321"/>
            <a:ext cx="70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AAF107-DBEF-E045-A51F-1298829B4B6D}"/>
              </a:ext>
            </a:extLst>
          </p:cNvPr>
          <p:cNvSpPr txBox="1"/>
          <p:nvPr/>
        </p:nvSpPr>
        <p:spPr>
          <a:xfrm>
            <a:off x="5054192" y="2865988"/>
            <a:ext cx="70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65CB25-CD23-5448-9BDB-887300709480}"/>
              </a:ext>
            </a:extLst>
          </p:cNvPr>
          <p:cNvSpPr txBox="1"/>
          <p:nvPr/>
        </p:nvSpPr>
        <p:spPr>
          <a:xfrm>
            <a:off x="3747911" y="2130730"/>
            <a:ext cx="771043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8EE0FEC-5283-144F-B2B1-6D3F46FE9CAE}"/>
              </a:ext>
            </a:extLst>
          </p:cNvPr>
          <p:cNvSpPr/>
          <p:nvPr/>
        </p:nvSpPr>
        <p:spPr>
          <a:xfrm>
            <a:off x="5017125" y="2987538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C0A588-3AB6-D64E-B65E-2E3F986C79E8}"/>
              </a:ext>
            </a:extLst>
          </p:cNvPr>
          <p:cNvSpPr txBox="1"/>
          <p:nvPr/>
        </p:nvSpPr>
        <p:spPr>
          <a:xfrm>
            <a:off x="5826563" y="3075969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918BA8F-2B76-5D49-8B71-28CBF0C137D1}"/>
              </a:ext>
            </a:extLst>
          </p:cNvPr>
          <p:cNvSpPr txBox="1"/>
          <p:nvPr/>
        </p:nvSpPr>
        <p:spPr>
          <a:xfrm rot="5400000">
            <a:off x="3278155" y="3078760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6B2244-DE77-9545-B76A-49483007B356}"/>
              </a:ext>
            </a:extLst>
          </p:cNvPr>
          <p:cNvCxnSpPr>
            <a:cxnSpLocks/>
          </p:cNvCxnSpPr>
          <p:nvPr/>
        </p:nvCxnSpPr>
        <p:spPr>
          <a:xfrm>
            <a:off x="3647403" y="274620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DF10848-480E-1E43-A3D8-98029113DF4C}"/>
              </a:ext>
            </a:extLst>
          </p:cNvPr>
          <p:cNvSpPr txBox="1"/>
          <p:nvPr/>
        </p:nvSpPr>
        <p:spPr>
          <a:xfrm>
            <a:off x="5063659" y="19686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A58A8-36DC-B745-B6EA-328811E7E2A5}"/>
              </a:ext>
            </a:extLst>
          </p:cNvPr>
          <p:cNvSpPr txBox="1"/>
          <p:nvPr/>
        </p:nvSpPr>
        <p:spPr>
          <a:xfrm>
            <a:off x="4654666" y="34684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3061EF-676D-0341-B4B9-A5AA24F9D28D}"/>
              </a:ext>
            </a:extLst>
          </p:cNvPr>
          <p:cNvSpPr txBox="1"/>
          <p:nvPr/>
        </p:nvSpPr>
        <p:spPr>
          <a:xfrm>
            <a:off x="6037837" y="370975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FEEB842-9EDC-E745-BA19-6E816FD719EA}"/>
              </a:ext>
            </a:extLst>
          </p:cNvPr>
          <p:cNvCxnSpPr>
            <a:cxnSpLocks/>
          </p:cNvCxnSpPr>
          <p:nvPr/>
        </p:nvCxnSpPr>
        <p:spPr>
          <a:xfrm flipV="1">
            <a:off x="258268" y="286598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D34585CD-AA69-3143-87CE-2E210C9667B2}"/>
              </a:ext>
            </a:extLst>
          </p:cNvPr>
          <p:cNvSpPr/>
          <p:nvPr/>
        </p:nvSpPr>
        <p:spPr>
          <a:xfrm rot="17946045">
            <a:off x="6248225" y="80053"/>
            <a:ext cx="2747517" cy="432656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9C40E1AE-D33C-784E-9DF1-528E2292B030}"/>
              </a:ext>
            </a:extLst>
          </p:cNvPr>
          <p:cNvSpPr/>
          <p:nvPr/>
        </p:nvSpPr>
        <p:spPr>
          <a:xfrm rot="19560995" flipH="1">
            <a:off x="4916054" y="2797585"/>
            <a:ext cx="1440555" cy="2287680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00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13628" y="4986595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519615" y="3382490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87991" y="511691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627" y="3662555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30555" y="3761866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302146" y="3588188"/>
            <a:ext cx="1677487" cy="1071201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rot="19447860" flipH="1">
            <a:off x="2214355" y="3633631"/>
            <a:ext cx="45719" cy="1595856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242410" y="4268756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AA75718-BE90-714A-B188-0C3AF233480F}"/>
              </a:ext>
            </a:extLst>
          </p:cNvPr>
          <p:cNvSpPr>
            <a:spLocks noChangeAspect="1"/>
          </p:cNvSpPr>
          <p:nvPr/>
        </p:nvSpPr>
        <p:spPr>
          <a:xfrm>
            <a:off x="3450016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BB6D0D7-DF83-F846-9E51-4186816AC6FB}"/>
              </a:ext>
            </a:extLst>
          </p:cNvPr>
          <p:cNvSpPr>
            <a:spLocks noChangeAspect="1"/>
          </p:cNvSpPr>
          <p:nvPr/>
        </p:nvSpPr>
        <p:spPr>
          <a:xfrm>
            <a:off x="346779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890ED23-2720-0241-A224-FC11AD99B55C}"/>
              </a:ext>
            </a:extLst>
          </p:cNvPr>
          <p:cNvSpPr>
            <a:spLocks noChangeAspect="1"/>
          </p:cNvSpPr>
          <p:nvPr/>
        </p:nvSpPr>
        <p:spPr>
          <a:xfrm>
            <a:off x="346995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4" name="Multiply 83">
            <a:extLst>
              <a:ext uri="{FF2B5EF4-FFF2-40B4-BE49-F238E27FC236}">
                <a16:creationId xmlns:a16="http://schemas.microsoft.com/office/drawing/2014/main" id="{EC088AF5-D852-1A48-AE77-7CE238E453CE}"/>
              </a:ext>
            </a:extLst>
          </p:cNvPr>
          <p:cNvSpPr/>
          <p:nvPr/>
        </p:nvSpPr>
        <p:spPr>
          <a:xfrm>
            <a:off x="4718772" y="5706906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5" name="Multiply 84">
            <a:extLst>
              <a:ext uri="{FF2B5EF4-FFF2-40B4-BE49-F238E27FC236}">
                <a16:creationId xmlns:a16="http://schemas.microsoft.com/office/drawing/2014/main" id="{913BE0B5-61C8-BF4E-802C-D68CB76DB304}"/>
              </a:ext>
            </a:extLst>
          </p:cNvPr>
          <p:cNvSpPr/>
          <p:nvPr/>
        </p:nvSpPr>
        <p:spPr>
          <a:xfrm>
            <a:off x="4692685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3CA864-7B02-7A46-92DB-2BA676BDD902}"/>
              </a:ext>
            </a:extLst>
          </p:cNvPr>
          <p:cNvSpPr txBox="1"/>
          <p:nvPr/>
        </p:nvSpPr>
        <p:spPr>
          <a:xfrm>
            <a:off x="4893457" y="532341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809F6B-C155-B247-A772-74E0916ECDA0}"/>
              </a:ext>
            </a:extLst>
          </p:cNvPr>
          <p:cNvSpPr txBox="1"/>
          <p:nvPr/>
        </p:nvSpPr>
        <p:spPr>
          <a:xfrm>
            <a:off x="4904167" y="5548065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D7206F-6BBB-994C-8C9F-2B53A2B0B9DB}"/>
              </a:ext>
            </a:extLst>
          </p:cNvPr>
          <p:cNvSpPr txBox="1"/>
          <p:nvPr/>
        </p:nvSpPr>
        <p:spPr>
          <a:xfrm>
            <a:off x="4893457" y="508685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9E8A89-5991-184F-BE6A-A69305D8DD76}"/>
              </a:ext>
            </a:extLst>
          </p:cNvPr>
          <p:cNvSpPr txBox="1"/>
          <p:nvPr/>
        </p:nvSpPr>
        <p:spPr>
          <a:xfrm>
            <a:off x="4891097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3A3E21-3B11-DC49-AA74-1FC013588E1A}"/>
              </a:ext>
            </a:extLst>
          </p:cNvPr>
          <p:cNvSpPr txBox="1"/>
          <p:nvPr/>
        </p:nvSpPr>
        <p:spPr>
          <a:xfrm>
            <a:off x="4910154" y="3382490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18F2F6-81F9-A145-B3F3-80AB33D9559D}"/>
              </a:ext>
            </a:extLst>
          </p:cNvPr>
          <p:cNvSpPr txBox="1"/>
          <p:nvPr/>
        </p:nvSpPr>
        <p:spPr>
          <a:xfrm>
            <a:off x="3698343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B316A6-BE45-8E4F-A2EB-AC5AFF6896A2}"/>
              </a:ext>
            </a:extLst>
          </p:cNvPr>
          <p:cNvSpPr txBox="1"/>
          <p:nvPr/>
        </p:nvSpPr>
        <p:spPr>
          <a:xfrm>
            <a:off x="4498320" y="561421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28DCA3-CD38-BA44-81C4-6344E83318E9}"/>
              </a:ext>
            </a:extLst>
          </p:cNvPr>
          <p:cNvSpPr txBox="1"/>
          <p:nvPr/>
        </p:nvSpPr>
        <p:spPr>
          <a:xfrm>
            <a:off x="4555623" y="535945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1146CB-C20C-394C-9D7A-3B47C5822D68}"/>
              </a:ext>
            </a:extLst>
          </p:cNvPr>
          <p:cNvSpPr txBox="1"/>
          <p:nvPr/>
        </p:nvSpPr>
        <p:spPr>
          <a:xfrm>
            <a:off x="4408526" y="509004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8DB767-915F-B041-96A1-4014ECA70FD4}"/>
              </a:ext>
            </a:extLst>
          </p:cNvPr>
          <p:cNvSpPr txBox="1"/>
          <p:nvPr/>
        </p:nvSpPr>
        <p:spPr>
          <a:xfrm>
            <a:off x="4401535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843845-2B2E-484B-81E2-43A9100F4747}"/>
              </a:ext>
            </a:extLst>
          </p:cNvPr>
          <p:cNvSpPr txBox="1"/>
          <p:nvPr/>
        </p:nvSpPr>
        <p:spPr>
          <a:xfrm>
            <a:off x="4331645" y="465522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1342F0-8D99-654E-9004-CEC776FDD47F}"/>
              </a:ext>
            </a:extLst>
          </p:cNvPr>
          <p:cNvSpPr txBox="1"/>
          <p:nvPr/>
        </p:nvSpPr>
        <p:spPr>
          <a:xfrm>
            <a:off x="5221094" y="3761866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4611C0B-835B-B645-B47A-C8F0249F6EE0}"/>
              </a:ext>
            </a:extLst>
          </p:cNvPr>
          <p:cNvSpPr txBox="1"/>
          <p:nvPr/>
        </p:nvSpPr>
        <p:spPr>
          <a:xfrm>
            <a:off x="3886303" y="305833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A2E58EF-D3A4-3E4E-BD40-C0E595FBD091}"/>
              </a:ext>
            </a:extLst>
          </p:cNvPr>
          <p:cNvSpPr/>
          <p:nvPr/>
        </p:nvSpPr>
        <p:spPr>
          <a:xfrm>
            <a:off x="4869237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BFFA87-4616-AF41-8E99-A874B7816C16}"/>
              </a:ext>
            </a:extLst>
          </p:cNvPr>
          <p:cNvSpPr txBox="1"/>
          <p:nvPr/>
        </p:nvSpPr>
        <p:spPr>
          <a:xfrm>
            <a:off x="4908436" y="4734337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10D2466-16E5-2E4A-9927-2BC8E6B56CB6}"/>
              </a:ext>
            </a:extLst>
          </p:cNvPr>
          <p:cNvCxnSpPr>
            <a:cxnSpLocks/>
          </p:cNvCxnSpPr>
          <p:nvPr/>
        </p:nvCxnSpPr>
        <p:spPr>
          <a:xfrm flipV="1">
            <a:off x="4174694" y="2291962"/>
            <a:ext cx="544078" cy="49766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E9D68A-1592-734A-B0DD-96D17F182642}"/>
              </a:ext>
            </a:extLst>
          </p:cNvPr>
          <p:cNvCxnSpPr>
            <a:cxnSpLocks/>
          </p:cNvCxnSpPr>
          <p:nvPr/>
        </p:nvCxnSpPr>
        <p:spPr>
          <a:xfrm>
            <a:off x="4834884" y="2309944"/>
            <a:ext cx="1555395" cy="13965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DC50941-39E2-5341-A5A7-67EC4EE89E7F}"/>
              </a:ext>
            </a:extLst>
          </p:cNvPr>
          <p:cNvCxnSpPr>
            <a:cxnSpLocks/>
          </p:cNvCxnSpPr>
          <p:nvPr/>
        </p:nvCxnSpPr>
        <p:spPr>
          <a:xfrm flipV="1">
            <a:off x="5365418" y="4326125"/>
            <a:ext cx="396997" cy="2059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D1E99EB-2D65-DE41-8298-88C6CDD3DEA2}"/>
              </a:ext>
            </a:extLst>
          </p:cNvPr>
          <p:cNvCxnSpPr>
            <a:cxnSpLocks/>
          </p:cNvCxnSpPr>
          <p:nvPr/>
        </p:nvCxnSpPr>
        <p:spPr>
          <a:xfrm>
            <a:off x="5779040" y="4299940"/>
            <a:ext cx="121107" cy="13304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37C87AB-8D9D-2144-A938-BCAB8B248269}"/>
              </a:ext>
            </a:extLst>
          </p:cNvPr>
          <p:cNvCxnSpPr>
            <a:cxnSpLocks/>
          </p:cNvCxnSpPr>
          <p:nvPr/>
        </p:nvCxnSpPr>
        <p:spPr>
          <a:xfrm flipV="1">
            <a:off x="5497802" y="3947103"/>
            <a:ext cx="908419" cy="10021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57AEBE-D025-A144-9724-7556BFCCDE62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1956436" y="4499589"/>
            <a:ext cx="285974" cy="5664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639B598-C8A3-2F43-BCF5-5E6A211EEF4C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452756" y="4730421"/>
            <a:ext cx="130964" cy="121514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4E931F0-FFEA-C24F-BED7-768DADE06713}"/>
              </a:ext>
            </a:extLst>
          </p:cNvPr>
          <p:cNvSpPr txBox="1"/>
          <p:nvPr/>
        </p:nvSpPr>
        <p:spPr>
          <a:xfrm rot="5400000">
            <a:off x="-298563" y="3426045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6257E11-682E-AE48-A302-DD2D66B67DBE}"/>
              </a:ext>
            </a:extLst>
          </p:cNvPr>
          <p:cNvSpPr txBox="1"/>
          <p:nvPr/>
        </p:nvSpPr>
        <p:spPr>
          <a:xfrm rot="5400000">
            <a:off x="-468984" y="6508398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47E75E8-C007-564C-94DC-5F897C81289E}"/>
              </a:ext>
            </a:extLst>
          </p:cNvPr>
          <p:cNvCxnSpPr>
            <a:cxnSpLocks/>
          </p:cNvCxnSpPr>
          <p:nvPr/>
        </p:nvCxnSpPr>
        <p:spPr>
          <a:xfrm flipV="1">
            <a:off x="295624" y="5043421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40921EA-6BAC-8149-A264-CB3DF67E0B34}"/>
              </a:ext>
            </a:extLst>
          </p:cNvPr>
          <p:cNvCxnSpPr>
            <a:cxnSpLocks/>
          </p:cNvCxnSpPr>
          <p:nvPr/>
        </p:nvCxnSpPr>
        <p:spPr>
          <a:xfrm>
            <a:off x="287162" y="4093564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7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89338" y="770939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541979" y="3298961"/>
            <a:ext cx="468000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90239" y="4798290"/>
            <a:ext cx="45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87011" y="4952205"/>
            <a:ext cx="366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90239" y="4660417"/>
            <a:ext cx="40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84671" y="4521918"/>
            <a:ext cx="36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591890" y="3388573"/>
            <a:ext cx="37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583838" y="2723199"/>
            <a:ext cx="37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410320" y="5058053"/>
            <a:ext cx="3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397934" y="4789895"/>
            <a:ext cx="3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322538" y="4627584"/>
            <a:ext cx="43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332507" y="4450191"/>
            <a:ext cx="47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375460" y="3633960"/>
            <a:ext cx="703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774021" y="3581989"/>
            <a:ext cx="46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636996" y="358669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1549052" y="2882731"/>
            <a:ext cx="248044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1189429" y="4070925"/>
            <a:ext cx="235792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3013983" y="2882730"/>
            <a:ext cx="248044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02706" y="3420581"/>
            <a:ext cx="3853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3013983" y="4049128"/>
            <a:ext cx="248043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-204052" y="3974375"/>
            <a:ext cx="12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-359733" y="4795525"/>
            <a:ext cx="157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301755" y="4239467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293728" y="3298961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446189F6-52D3-AC4B-B3B3-6A42AC50B111}"/>
              </a:ext>
            </a:extLst>
          </p:cNvPr>
          <p:cNvSpPr/>
          <p:nvPr/>
        </p:nvSpPr>
        <p:spPr>
          <a:xfrm rot="1012961">
            <a:off x="133534" y="3462103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DC9D21EF-CEE9-0C42-BE9B-985C363B5644}"/>
              </a:ext>
            </a:extLst>
          </p:cNvPr>
          <p:cNvSpPr/>
          <p:nvPr/>
        </p:nvSpPr>
        <p:spPr>
          <a:xfrm rot="1423869">
            <a:off x="-241649" y="3571865"/>
            <a:ext cx="2262091" cy="4391215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04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8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56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53851" y="2074061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397996" y="469191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759791" y="6920971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39047" y="509192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4229" y="688803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799381" y="359213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118285" y="4535649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488693" y="703327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573479" y="50318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432496" y="537337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9644" y="633476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1927982" y="403342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493851" y="452734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896556" y="463707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357886" y="4053244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375254" y="3069293"/>
            <a:ext cx="1877363" cy="1440983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1886426" y="3837251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589823" y="4219801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476284" y="4359257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479324" y="2105362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5683882" y="410533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462176" y="4936855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656242" y="4293082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5281290-9170-B64A-B0DA-1B1DB9273CBF}"/>
              </a:ext>
            </a:extLst>
          </p:cNvPr>
          <p:cNvSpPr>
            <a:spLocks noChangeAspect="1"/>
          </p:cNvSpPr>
          <p:nvPr/>
        </p:nvSpPr>
        <p:spPr>
          <a:xfrm>
            <a:off x="3515099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D39CC05F-34C3-0C47-BE06-4BC4FCF1DD14}"/>
              </a:ext>
            </a:extLst>
          </p:cNvPr>
          <p:cNvSpPr>
            <a:spLocks noChangeAspect="1"/>
          </p:cNvSpPr>
          <p:nvPr/>
        </p:nvSpPr>
        <p:spPr>
          <a:xfrm>
            <a:off x="3515099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9E82817D-FCB5-9D47-B2D1-431C14D1646C}"/>
              </a:ext>
            </a:extLst>
          </p:cNvPr>
          <p:cNvSpPr>
            <a:spLocks noChangeAspect="1"/>
          </p:cNvSpPr>
          <p:nvPr/>
        </p:nvSpPr>
        <p:spPr>
          <a:xfrm>
            <a:off x="24927" y="7695748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91644C1D-8E72-FA4B-9A0C-66EE46B007BC}"/>
              </a:ext>
            </a:extLst>
          </p:cNvPr>
          <p:cNvSpPr>
            <a:spLocks noChangeAspect="1"/>
          </p:cNvSpPr>
          <p:nvPr/>
        </p:nvSpPr>
        <p:spPr>
          <a:xfrm>
            <a:off x="24927" y="497844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6D625C-2E47-1444-8571-79646501CABF}"/>
              </a:ext>
            </a:extLst>
          </p:cNvPr>
          <p:cNvSpPr txBox="1"/>
          <p:nvPr/>
        </p:nvSpPr>
        <p:spPr>
          <a:xfrm>
            <a:off x="4654053" y="4636257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987658-B9F6-EF44-BF6B-BA55A71EC4CA}"/>
              </a:ext>
            </a:extLst>
          </p:cNvPr>
          <p:cNvSpPr txBox="1"/>
          <p:nvPr/>
        </p:nvSpPr>
        <p:spPr>
          <a:xfrm>
            <a:off x="5995587" y="633884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350782-9DB6-0645-8982-1A76D5A3B2BB}"/>
              </a:ext>
            </a:extLst>
          </p:cNvPr>
          <p:cNvSpPr txBox="1"/>
          <p:nvPr/>
        </p:nvSpPr>
        <p:spPr>
          <a:xfrm>
            <a:off x="4172607" y="5335210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584769B-E5DF-7541-87B5-048F94757BD2}"/>
              </a:ext>
            </a:extLst>
          </p:cNvPr>
          <p:cNvSpPr txBox="1"/>
          <p:nvPr/>
        </p:nvSpPr>
        <p:spPr>
          <a:xfrm>
            <a:off x="3452874" y="641254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36E0C4-2A28-5743-990A-4B8C92BF509B}"/>
              </a:ext>
            </a:extLst>
          </p:cNvPr>
          <p:cNvSpPr txBox="1"/>
          <p:nvPr/>
        </p:nvSpPr>
        <p:spPr>
          <a:xfrm>
            <a:off x="5676592" y="388679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6A9D89-A628-194C-BD65-A758C2A04666}"/>
              </a:ext>
            </a:extLst>
          </p:cNvPr>
          <p:cNvSpPr txBox="1"/>
          <p:nvPr/>
        </p:nvSpPr>
        <p:spPr>
          <a:xfrm>
            <a:off x="3417709" y="357788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E750FA-A740-9E43-ABEF-C1ECC1996CB8}"/>
              </a:ext>
            </a:extLst>
          </p:cNvPr>
          <p:cNvSpPr txBox="1"/>
          <p:nvPr/>
        </p:nvSpPr>
        <p:spPr>
          <a:xfrm>
            <a:off x="3591019" y="431187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99096A-74C0-134E-9F04-87B3E62FD282}"/>
              </a:ext>
            </a:extLst>
          </p:cNvPr>
          <p:cNvSpPr txBox="1"/>
          <p:nvPr/>
        </p:nvSpPr>
        <p:spPr>
          <a:xfrm>
            <a:off x="4087046" y="633476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B6CDCB-90D1-4F40-8731-E6A2B6870A98}"/>
              </a:ext>
            </a:extLst>
          </p:cNvPr>
          <p:cNvSpPr txBox="1"/>
          <p:nvPr/>
        </p:nvSpPr>
        <p:spPr>
          <a:xfrm>
            <a:off x="5791755" y="582733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201882F-A99A-C944-9774-7C16033890B6}"/>
              </a:ext>
            </a:extLst>
          </p:cNvPr>
          <p:cNvSpPr txBox="1"/>
          <p:nvPr/>
        </p:nvSpPr>
        <p:spPr>
          <a:xfrm>
            <a:off x="4838861" y="492923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093B80-34AA-ED46-99D7-7440FD239766}"/>
              </a:ext>
            </a:extLst>
          </p:cNvPr>
          <p:cNvSpPr txBox="1"/>
          <p:nvPr/>
        </p:nvSpPr>
        <p:spPr>
          <a:xfrm>
            <a:off x="3588535" y="513752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4C5B15-E998-BE4E-A1F2-AC90D5E0125F}"/>
              </a:ext>
            </a:extLst>
          </p:cNvPr>
          <p:cNvSpPr txBox="1"/>
          <p:nvPr/>
        </p:nvSpPr>
        <p:spPr>
          <a:xfrm>
            <a:off x="3729671" y="402864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728097-97EF-9B4B-A579-FF12BD30316B}"/>
              </a:ext>
            </a:extLst>
          </p:cNvPr>
          <p:cNvSpPr txBox="1"/>
          <p:nvPr/>
        </p:nvSpPr>
        <p:spPr>
          <a:xfrm>
            <a:off x="4217250" y="43971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EBCE29-37A4-B044-A874-2E670A688154}"/>
              </a:ext>
            </a:extLst>
          </p:cNvPr>
          <p:cNvSpPr txBox="1"/>
          <p:nvPr/>
        </p:nvSpPr>
        <p:spPr>
          <a:xfrm>
            <a:off x="4083251" y="482002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528337F-669E-DE43-8176-111DAF2EAD23}"/>
              </a:ext>
            </a:extLst>
          </p:cNvPr>
          <p:cNvSpPr/>
          <p:nvPr/>
        </p:nvSpPr>
        <p:spPr>
          <a:xfrm>
            <a:off x="3623217" y="4638674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2559880-97C0-434F-A6E9-F37F46FCD72B}"/>
              </a:ext>
            </a:extLst>
          </p:cNvPr>
          <p:cNvCxnSpPr>
            <a:cxnSpLocks/>
          </p:cNvCxnSpPr>
          <p:nvPr/>
        </p:nvCxnSpPr>
        <p:spPr>
          <a:xfrm flipH="1" flipV="1">
            <a:off x="3591741" y="3960259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27A4E7-1F5B-DE47-B934-90AF8CB8C453}"/>
              </a:ext>
            </a:extLst>
          </p:cNvPr>
          <p:cNvCxnSpPr>
            <a:cxnSpLocks/>
            <a:stCxn id="130" idx="2"/>
            <a:endCxn id="120" idx="1"/>
          </p:cNvCxnSpPr>
          <p:nvPr/>
        </p:nvCxnSpPr>
        <p:spPr>
          <a:xfrm flipV="1">
            <a:off x="4120893" y="4117623"/>
            <a:ext cx="1555699" cy="3726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rc 141">
            <a:extLst>
              <a:ext uri="{FF2B5EF4-FFF2-40B4-BE49-F238E27FC236}">
                <a16:creationId xmlns:a16="http://schemas.microsoft.com/office/drawing/2014/main" id="{81A59B3F-B787-0E46-A3FF-E63203AA2D1E}"/>
              </a:ext>
            </a:extLst>
          </p:cNvPr>
          <p:cNvSpPr/>
          <p:nvPr/>
        </p:nvSpPr>
        <p:spPr>
          <a:xfrm rot="2325634">
            <a:off x="2862886" y="4282517"/>
            <a:ext cx="1639666" cy="931350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9307836-D62E-FC43-9B91-BF62C27B8D2E}"/>
              </a:ext>
            </a:extLst>
          </p:cNvPr>
          <p:cNvCxnSpPr>
            <a:cxnSpLocks/>
          </p:cNvCxnSpPr>
          <p:nvPr/>
        </p:nvCxnSpPr>
        <p:spPr>
          <a:xfrm>
            <a:off x="3839524" y="4891853"/>
            <a:ext cx="571963" cy="52123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2980D7D-FDDD-C84B-AA0C-86EF3B47A289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3887052" y="4773544"/>
            <a:ext cx="810682" cy="1491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87A215-B004-F149-BD99-54955301C2F2}"/>
              </a:ext>
            </a:extLst>
          </p:cNvPr>
          <p:cNvCxnSpPr>
            <a:cxnSpLocks/>
          </p:cNvCxnSpPr>
          <p:nvPr/>
        </p:nvCxnSpPr>
        <p:spPr>
          <a:xfrm>
            <a:off x="3881997" y="3822962"/>
            <a:ext cx="1794595" cy="17065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315A6FC-531F-FE48-95ED-441A78900946}"/>
              </a:ext>
            </a:extLst>
          </p:cNvPr>
          <p:cNvSpPr txBox="1"/>
          <p:nvPr/>
        </p:nvSpPr>
        <p:spPr>
          <a:xfrm>
            <a:off x="1449421" y="3776796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</p:spTree>
    <p:extLst>
      <p:ext uri="{BB962C8B-B14F-4D97-AF65-F5344CB8AC3E}">
        <p14:creationId xmlns:p14="http://schemas.microsoft.com/office/powerpoint/2010/main" val="169253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492107" y="2089140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4982385" y="6360579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198047" y="6936050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220514" y="512434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42485" y="69031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5989720" y="48049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86099" y="4372667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35016" y="548185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589871" y="722138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769018" y="590594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587244" y="658398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576932" y="653969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048900" y="529532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756661" y="584459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4032763" y="618283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569418" y="5457553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3389975" y="4598484"/>
            <a:ext cx="1877363" cy="1440983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131260" y="2105362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5782896" y="4999040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61190" y="5830556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5281290-9170-B64A-B0DA-1B1DB9273CBF}"/>
              </a:ext>
            </a:extLst>
          </p:cNvPr>
          <p:cNvSpPr>
            <a:spLocks noChangeAspect="1"/>
          </p:cNvSpPr>
          <p:nvPr/>
        </p:nvSpPr>
        <p:spPr>
          <a:xfrm>
            <a:off x="167035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D39CC05F-34C3-0C47-BE06-4BC4FCF1DD14}"/>
              </a:ext>
            </a:extLst>
          </p:cNvPr>
          <p:cNvSpPr>
            <a:spLocks noChangeAspect="1"/>
          </p:cNvSpPr>
          <p:nvPr/>
        </p:nvSpPr>
        <p:spPr>
          <a:xfrm>
            <a:off x="167035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9E82817D-FCB5-9D47-B2D1-431C14D1646C}"/>
              </a:ext>
            </a:extLst>
          </p:cNvPr>
          <p:cNvSpPr>
            <a:spLocks noChangeAspect="1"/>
          </p:cNvSpPr>
          <p:nvPr/>
        </p:nvSpPr>
        <p:spPr>
          <a:xfrm>
            <a:off x="3463183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91644C1D-8E72-FA4B-9A0C-66EE46B007BC}"/>
              </a:ext>
            </a:extLst>
          </p:cNvPr>
          <p:cNvSpPr>
            <a:spLocks noChangeAspect="1"/>
          </p:cNvSpPr>
          <p:nvPr/>
        </p:nvSpPr>
        <p:spPr>
          <a:xfrm>
            <a:off x="3463183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6D625C-2E47-1444-8571-79646501CABF}"/>
              </a:ext>
            </a:extLst>
          </p:cNvPr>
          <p:cNvSpPr txBox="1"/>
          <p:nvPr/>
        </p:nvSpPr>
        <p:spPr>
          <a:xfrm>
            <a:off x="1615741" y="6147457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987658-B9F6-EF44-BF6B-BA55A71EC4CA}"/>
              </a:ext>
            </a:extLst>
          </p:cNvPr>
          <p:cNvSpPr txBox="1"/>
          <p:nvPr/>
        </p:nvSpPr>
        <p:spPr>
          <a:xfrm>
            <a:off x="2664671" y="714974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350782-9DB6-0645-8982-1A76D5A3B2BB}"/>
              </a:ext>
            </a:extLst>
          </p:cNvPr>
          <p:cNvSpPr txBox="1"/>
          <p:nvPr/>
        </p:nvSpPr>
        <p:spPr>
          <a:xfrm>
            <a:off x="858640" y="51425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584769B-E5DF-7541-87B5-048F94757BD2}"/>
              </a:ext>
            </a:extLst>
          </p:cNvPr>
          <p:cNvSpPr txBox="1"/>
          <p:nvPr/>
        </p:nvSpPr>
        <p:spPr>
          <a:xfrm>
            <a:off x="104810" y="641254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36E0C4-2A28-5743-990A-4B8C92BF509B}"/>
              </a:ext>
            </a:extLst>
          </p:cNvPr>
          <p:cNvSpPr txBox="1"/>
          <p:nvPr/>
        </p:nvSpPr>
        <p:spPr>
          <a:xfrm>
            <a:off x="2482346" y="446981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6A9D89-A628-194C-BD65-A758C2A04666}"/>
              </a:ext>
            </a:extLst>
          </p:cNvPr>
          <p:cNvSpPr txBox="1"/>
          <p:nvPr/>
        </p:nvSpPr>
        <p:spPr>
          <a:xfrm>
            <a:off x="897253" y="414152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E750FA-A740-9E43-ABEF-C1ECC1996CB8}"/>
              </a:ext>
            </a:extLst>
          </p:cNvPr>
          <p:cNvSpPr txBox="1"/>
          <p:nvPr/>
        </p:nvSpPr>
        <p:spPr>
          <a:xfrm>
            <a:off x="242955" y="431187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99096A-74C0-134E-9F04-87B3E62FD282}"/>
              </a:ext>
            </a:extLst>
          </p:cNvPr>
          <p:cNvSpPr txBox="1"/>
          <p:nvPr/>
        </p:nvSpPr>
        <p:spPr>
          <a:xfrm>
            <a:off x="900497" y="72270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B6CDCB-90D1-4F40-8731-E6A2B6870A98}"/>
              </a:ext>
            </a:extLst>
          </p:cNvPr>
          <p:cNvSpPr txBox="1"/>
          <p:nvPr/>
        </p:nvSpPr>
        <p:spPr>
          <a:xfrm>
            <a:off x="2691121" y="67705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201882F-A99A-C944-9774-7C16033890B6}"/>
              </a:ext>
            </a:extLst>
          </p:cNvPr>
          <p:cNvSpPr txBox="1"/>
          <p:nvPr/>
        </p:nvSpPr>
        <p:spPr>
          <a:xfrm>
            <a:off x="1628941" y="652359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093B80-34AA-ED46-99D7-7440FD239766}"/>
              </a:ext>
            </a:extLst>
          </p:cNvPr>
          <p:cNvSpPr txBox="1"/>
          <p:nvPr/>
        </p:nvSpPr>
        <p:spPr>
          <a:xfrm>
            <a:off x="274613" y="61226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4C5B15-E998-BE4E-A1F2-AC90D5E0125F}"/>
              </a:ext>
            </a:extLst>
          </p:cNvPr>
          <p:cNvSpPr txBox="1"/>
          <p:nvPr/>
        </p:nvSpPr>
        <p:spPr>
          <a:xfrm>
            <a:off x="1226131" y="44149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728097-97EF-9B4B-A579-FF12BD30316B}"/>
              </a:ext>
            </a:extLst>
          </p:cNvPr>
          <p:cNvSpPr txBox="1"/>
          <p:nvPr/>
        </p:nvSpPr>
        <p:spPr>
          <a:xfrm>
            <a:off x="1639479" y="482388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EBCE29-37A4-B044-A874-2E670A688154}"/>
              </a:ext>
            </a:extLst>
          </p:cNvPr>
          <p:cNvSpPr txBox="1"/>
          <p:nvPr/>
        </p:nvSpPr>
        <p:spPr>
          <a:xfrm>
            <a:off x="1719362" y="531124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528337F-669E-DE43-8176-111DAF2EAD23}"/>
              </a:ext>
            </a:extLst>
          </p:cNvPr>
          <p:cNvSpPr/>
          <p:nvPr/>
        </p:nvSpPr>
        <p:spPr>
          <a:xfrm>
            <a:off x="1155700" y="5484242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2" name="Arc 141">
            <a:extLst>
              <a:ext uri="{FF2B5EF4-FFF2-40B4-BE49-F238E27FC236}">
                <a16:creationId xmlns:a16="http://schemas.microsoft.com/office/drawing/2014/main" id="{81A59B3F-B787-0E46-A3FF-E63203AA2D1E}"/>
              </a:ext>
            </a:extLst>
          </p:cNvPr>
          <p:cNvSpPr/>
          <p:nvPr/>
        </p:nvSpPr>
        <p:spPr>
          <a:xfrm rot="1958798">
            <a:off x="201258" y="4688364"/>
            <a:ext cx="1639666" cy="931350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5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7F3EA8-27CA-8C47-90E4-6B806516B42D}"/>
              </a:ext>
            </a:extLst>
          </p:cNvPr>
          <p:cNvSpPr>
            <a:spLocks noChangeAspect="1"/>
          </p:cNvSpPr>
          <p:nvPr/>
        </p:nvSpPr>
        <p:spPr>
          <a:xfrm>
            <a:off x="3492107" y="2089140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BEAA03-D36A-2C4B-8467-82B197C03D7B}"/>
              </a:ext>
            </a:extLst>
          </p:cNvPr>
          <p:cNvSpPr>
            <a:spLocks noChangeAspect="1"/>
          </p:cNvSpPr>
          <p:nvPr/>
        </p:nvSpPr>
        <p:spPr>
          <a:xfrm>
            <a:off x="131260" y="2105362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43BD20-8713-1F4B-8535-684E6488CC2E}"/>
              </a:ext>
            </a:extLst>
          </p:cNvPr>
          <p:cNvSpPr>
            <a:spLocks noChangeAspect="1"/>
          </p:cNvSpPr>
          <p:nvPr/>
        </p:nvSpPr>
        <p:spPr>
          <a:xfrm>
            <a:off x="167035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632EB4-D1A1-3044-8796-C8A5C32EB661}"/>
              </a:ext>
            </a:extLst>
          </p:cNvPr>
          <p:cNvSpPr>
            <a:spLocks noChangeAspect="1"/>
          </p:cNvSpPr>
          <p:nvPr/>
        </p:nvSpPr>
        <p:spPr>
          <a:xfrm>
            <a:off x="167035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9737067-5892-1D46-BA80-07A5305C8D3B}"/>
              </a:ext>
            </a:extLst>
          </p:cNvPr>
          <p:cNvSpPr>
            <a:spLocks noChangeAspect="1"/>
          </p:cNvSpPr>
          <p:nvPr/>
        </p:nvSpPr>
        <p:spPr>
          <a:xfrm>
            <a:off x="3463183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68E61-19FD-FA44-AEBB-D0B48C5E6500}"/>
              </a:ext>
            </a:extLst>
          </p:cNvPr>
          <p:cNvSpPr>
            <a:spLocks noChangeAspect="1"/>
          </p:cNvSpPr>
          <p:nvPr/>
        </p:nvSpPr>
        <p:spPr>
          <a:xfrm>
            <a:off x="3463183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B813B-872F-EA41-9052-D3BF1B63C63C}"/>
              </a:ext>
            </a:extLst>
          </p:cNvPr>
          <p:cNvSpPr txBox="1"/>
          <p:nvPr/>
        </p:nvSpPr>
        <p:spPr>
          <a:xfrm>
            <a:off x="1562289" y="417025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C1390-E1E7-274C-9A08-B6E4912EE9EF}"/>
              </a:ext>
            </a:extLst>
          </p:cNvPr>
          <p:cNvSpPr txBox="1"/>
          <p:nvPr/>
        </p:nvSpPr>
        <p:spPr>
          <a:xfrm>
            <a:off x="436309" y="359105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36AC5-F390-5D47-824C-FC2D4A7EB633}"/>
              </a:ext>
            </a:extLst>
          </p:cNvPr>
          <p:cNvSpPr txBox="1"/>
          <p:nvPr/>
        </p:nvSpPr>
        <p:spPr>
          <a:xfrm>
            <a:off x="1684728" y="443869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CFD66-C9BC-EF4E-AD11-4D8026545CED}"/>
              </a:ext>
            </a:extLst>
          </p:cNvPr>
          <p:cNvSpPr txBox="1"/>
          <p:nvPr/>
        </p:nvSpPr>
        <p:spPr>
          <a:xfrm>
            <a:off x="1167376" y="482787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F5EBD4-C842-5846-A8AD-3A1BA59ABDD3}"/>
              </a:ext>
            </a:extLst>
          </p:cNvPr>
          <p:cNvSpPr/>
          <p:nvPr/>
        </p:nvSpPr>
        <p:spPr>
          <a:xfrm>
            <a:off x="1470754" y="4446706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68738-C73C-CA4C-868B-EB480B5A4B01}"/>
              </a:ext>
            </a:extLst>
          </p:cNvPr>
          <p:cNvSpPr txBox="1"/>
          <p:nvPr/>
        </p:nvSpPr>
        <p:spPr>
          <a:xfrm rot="5400000">
            <a:off x="2449009" y="4343030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C5C710-49E3-6F4C-991E-C3F744D5D59A}"/>
              </a:ext>
            </a:extLst>
          </p:cNvPr>
          <p:cNvCxnSpPr>
            <a:cxnSpLocks/>
          </p:cNvCxnSpPr>
          <p:nvPr/>
        </p:nvCxnSpPr>
        <p:spPr>
          <a:xfrm flipV="1">
            <a:off x="2938228" y="4239806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BFC56D-C518-7E47-B5CC-5738806E5BB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94189" y="3962094"/>
            <a:ext cx="612434" cy="51973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AA2A80-5517-B14A-B622-7344273E5E03}"/>
              </a:ext>
            </a:extLst>
          </p:cNvPr>
          <p:cNvSpPr txBox="1"/>
          <p:nvPr/>
        </p:nvSpPr>
        <p:spPr>
          <a:xfrm>
            <a:off x="3874943" y="5076112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9CDC5-3D5A-9240-B5C4-1DC073FD9B72}"/>
              </a:ext>
            </a:extLst>
          </p:cNvPr>
          <p:cNvSpPr txBox="1"/>
          <p:nvPr/>
        </p:nvSpPr>
        <p:spPr>
          <a:xfrm>
            <a:off x="3646305" y="373707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823A1-384D-F54B-B062-0398760F9519}"/>
              </a:ext>
            </a:extLst>
          </p:cNvPr>
          <p:cNvSpPr txBox="1"/>
          <p:nvPr/>
        </p:nvSpPr>
        <p:spPr>
          <a:xfrm>
            <a:off x="4243630" y="491512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AE57A-40F2-8A4C-A590-3FD50703F430}"/>
              </a:ext>
            </a:extLst>
          </p:cNvPr>
          <p:cNvSpPr txBox="1"/>
          <p:nvPr/>
        </p:nvSpPr>
        <p:spPr>
          <a:xfrm>
            <a:off x="4149902" y="43430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C51E4C-63FE-C243-8523-B8BFF1144D1A}"/>
              </a:ext>
            </a:extLst>
          </p:cNvPr>
          <p:cNvSpPr/>
          <p:nvPr/>
        </p:nvSpPr>
        <p:spPr>
          <a:xfrm>
            <a:off x="3978334" y="4119887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8C3C14-BFD9-0542-A165-4402CF503029}"/>
              </a:ext>
            </a:extLst>
          </p:cNvPr>
          <p:cNvSpPr txBox="1"/>
          <p:nvPr/>
        </p:nvSpPr>
        <p:spPr>
          <a:xfrm rot="5400000">
            <a:off x="5659005" y="448904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4B5539-BFFE-E94C-B15F-B5AF65CCA07D}"/>
              </a:ext>
            </a:extLst>
          </p:cNvPr>
          <p:cNvCxnSpPr>
            <a:cxnSpLocks/>
          </p:cNvCxnSpPr>
          <p:nvPr/>
        </p:nvCxnSpPr>
        <p:spPr>
          <a:xfrm flipV="1">
            <a:off x="6148224" y="4385825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51D31E-9C65-974F-9254-C4C77F03814C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814875" y="4359725"/>
            <a:ext cx="285922" cy="12546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22BF2D-BF52-0A4E-8DAE-58684133326F}"/>
              </a:ext>
            </a:extLst>
          </p:cNvPr>
          <p:cNvCxnSpPr>
            <a:cxnSpLocks/>
          </p:cNvCxnSpPr>
          <p:nvPr/>
        </p:nvCxnSpPr>
        <p:spPr>
          <a:xfrm flipH="1">
            <a:off x="4100797" y="4584714"/>
            <a:ext cx="793927" cy="593361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8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7F3EA8-27CA-8C47-90E4-6B806516B42D}"/>
              </a:ext>
            </a:extLst>
          </p:cNvPr>
          <p:cNvSpPr>
            <a:spLocks noChangeAspect="1"/>
          </p:cNvSpPr>
          <p:nvPr/>
        </p:nvSpPr>
        <p:spPr>
          <a:xfrm>
            <a:off x="3492107" y="2089140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BEAA03-D36A-2C4B-8467-82B197C03D7B}"/>
              </a:ext>
            </a:extLst>
          </p:cNvPr>
          <p:cNvSpPr>
            <a:spLocks noChangeAspect="1"/>
          </p:cNvSpPr>
          <p:nvPr/>
        </p:nvSpPr>
        <p:spPr>
          <a:xfrm>
            <a:off x="131260" y="2105362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43BD20-8713-1F4B-8535-684E6488CC2E}"/>
              </a:ext>
            </a:extLst>
          </p:cNvPr>
          <p:cNvSpPr>
            <a:spLocks noChangeAspect="1"/>
          </p:cNvSpPr>
          <p:nvPr/>
        </p:nvSpPr>
        <p:spPr>
          <a:xfrm>
            <a:off x="167035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632EB4-D1A1-3044-8796-C8A5C32EB661}"/>
              </a:ext>
            </a:extLst>
          </p:cNvPr>
          <p:cNvSpPr>
            <a:spLocks noChangeAspect="1"/>
          </p:cNvSpPr>
          <p:nvPr/>
        </p:nvSpPr>
        <p:spPr>
          <a:xfrm>
            <a:off x="167035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9737067-5892-1D46-BA80-07A5305C8D3B}"/>
              </a:ext>
            </a:extLst>
          </p:cNvPr>
          <p:cNvSpPr>
            <a:spLocks noChangeAspect="1"/>
          </p:cNvSpPr>
          <p:nvPr/>
        </p:nvSpPr>
        <p:spPr>
          <a:xfrm>
            <a:off x="3463183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68E61-19FD-FA44-AEBB-D0B48C5E6500}"/>
              </a:ext>
            </a:extLst>
          </p:cNvPr>
          <p:cNvSpPr>
            <a:spLocks noChangeAspect="1"/>
          </p:cNvSpPr>
          <p:nvPr/>
        </p:nvSpPr>
        <p:spPr>
          <a:xfrm>
            <a:off x="3463183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B813B-872F-EA41-9052-D3BF1B63C63C}"/>
              </a:ext>
            </a:extLst>
          </p:cNvPr>
          <p:cNvSpPr txBox="1"/>
          <p:nvPr/>
        </p:nvSpPr>
        <p:spPr>
          <a:xfrm>
            <a:off x="1562289" y="417025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C1390-E1E7-274C-9A08-B6E4912EE9EF}"/>
              </a:ext>
            </a:extLst>
          </p:cNvPr>
          <p:cNvSpPr txBox="1"/>
          <p:nvPr/>
        </p:nvSpPr>
        <p:spPr>
          <a:xfrm>
            <a:off x="542694" y="440109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36AC5-F390-5D47-824C-FC2D4A7EB633}"/>
              </a:ext>
            </a:extLst>
          </p:cNvPr>
          <p:cNvSpPr txBox="1"/>
          <p:nvPr/>
        </p:nvSpPr>
        <p:spPr>
          <a:xfrm>
            <a:off x="1684728" y="443869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CFD66-C9BC-EF4E-AD11-4D8026545CED}"/>
              </a:ext>
            </a:extLst>
          </p:cNvPr>
          <p:cNvSpPr txBox="1"/>
          <p:nvPr/>
        </p:nvSpPr>
        <p:spPr>
          <a:xfrm>
            <a:off x="879727" y="466307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F5EBD4-C842-5846-A8AD-3A1BA59ABDD3}"/>
              </a:ext>
            </a:extLst>
          </p:cNvPr>
          <p:cNvSpPr/>
          <p:nvPr/>
        </p:nvSpPr>
        <p:spPr>
          <a:xfrm>
            <a:off x="1470754" y="4446706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BFC56D-C518-7E47-B5CC-5738806E5BB9}"/>
              </a:ext>
            </a:extLst>
          </p:cNvPr>
          <p:cNvCxnSpPr>
            <a:cxnSpLocks/>
          </p:cNvCxnSpPr>
          <p:nvPr/>
        </p:nvCxnSpPr>
        <p:spPr>
          <a:xfrm flipH="1">
            <a:off x="986766" y="4653523"/>
            <a:ext cx="504886" cy="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F412680-2A64-6847-9132-C255BD4807D6}"/>
              </a:ext>
            </a:extLst>
          </p:cNvPr>
          <p:cNvSpPr txBox="1"/>
          <p:nvPr/>
        </p:nvSpPr>
        <p:spPr>
          <a:xfrm rot="5400000">
            <a:off x="5659005" y="448904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BC1605-F021-B941-ACE6-0CA25B4CB9C7}"/>
              </a:ext>
            </a:extLst>
          </p:cNvPr>
          <p:cNvSpPr txBox="1"/>
          <p:nvPr/>
        </p:nvSpPr>
        <p:spPr>
          <a:xfrm>
            <a:off x="5016409" y="411509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804006-7D2C-0A41-80F9-E78D58C33551}"/>
              </a:ext>
            </a:extLst>
          </p:cNvPr>
          <p:cNvSpPr txBox="1"/>
          <p:nvPr/>
        </p:nvSpPr>
        <p:spPr>
          <a:xfrm>
            <a:off x="3996814" y="434593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5D526-DD53-A14B-B6BD-EE5A2D96E8D8}"/>
              </a:ext>
            </a:extLst>
          </p:cNvPr>
          <p:cNvSpPr txBox="1"/>
          <p:nvPr/>
        </p:nvSpPr>
        <p:spPr>
          <a:xfrm>
            <a:off x="5138848" y="438353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A6FAD9-02FA-1343-978D-33FB8424B8BD}"/>
              </a:ext>
            </a:extLst>
          </p:cNvPr>
          <p:cNvSpPr txBox="1"/>
          <p:nvPr/>
        </p:nvSpPr>
        <p:spPr>
          <a:xfrm>
            <a:off x="4164227" y="46512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E28744D-832A-B641-AD22-0E2B99DC82B1}"/>
              </a:ext>
            </a:extLst>
          </p:cNvPr>
          <p:cNvSpPr/>
          <p:nvPr/>
        </p:nvSpPr>
        <p:spPr>
          <a:xfrm>
            <a:off x="3996814" y="4706379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74DAC9-A3A7-DB49-B645-39590F65E4D9}"/>
              </a:ext>
            </a:extLst>
          </p:cNvPr>
          <p:cNvCxnSpPr>
            <a:cxnSpLocks/>
          </p:cNvCxnSpPr>
          <p:nvPr/>
        </p:nvCxnSpPr>
        <p:spPr>
          <a:xfrm>
            <a:off x="4135302" y="4974594"/>
            <a:ext cx="28925" cy="84041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2F5EED-7CD9-3940-8DFD-5847842F17B2}"/>
              </a:ext>
            </a:extLst>
          </p:cNvPr>
          <p:cNvCxnSpPr>
            <a:cxnSpLocks/>
          </p:cNvCxnSpPr>
          <p:nvPr/>
        </p:nvCxnSpPr>
        <p:spPr>
          <a:xfrm flipH="1">
            <a:off x="4164227" y="4481829"/>
            <a:ext cx="1009045" cy="156178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E31239F-FDD7-CF49-8681-3BD03998782B}"/>
              </a:ext>
            </a:extLst>
          </p:cNvPr>
          <p:cNvCxnSpPr>
            <a:cxnSpLocks/>
          </p:cNvCxnSpPr>
          <p:nvPr/>
        </p:nvCxnSpPr>
        <p:spPr>
          <a:xfrm flipV="1">
            <a:off x="6148224" y="4385825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85D322-D8FE-B84A-A885-5454B3703272}"/>
              </a:ext>
            </a:extLst>
          </p:cNvPr>
          <p:cNvCxnSpPr>
            <a:cxnSpLocks/>
          </p:cNvCxnSpPr>
          <p:nvPr/>
        </p:nvCxnSpPr>
        <p:spPr>
          <a:xfrm flipH="1">
            <a:off x="1454195" y="4686544"/>
            <a:ext cx="126431" cy="11895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24C42C3-06B9-C844-B296-279726570C25}"/>
              </a:ext>
            </a:extLst>
          </p:cNvPr>
          <p:cNvSpPr txBox="1"/>
          <p:nvPr/>
        </p:nvSpPr>
        <p:spPr>
          <a:xfrm>
            <a:off x="1111708" y="4205153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CA2201-1964-9646-A637-2FEB85B47C1F}"/>
              </a:ext>
            </a:extLst>
          </p:cNvPr>
          <p:cNvSpPr txBox="1"/>
          <p:nvPr/>
        </p:nvSpPr>
        <p:spPr>
          <a:xfrm>
            <a:off x="1349906" y="448519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accent1"/>
                </a:solidFill>
              </a:rPr>
              <a:t>x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CFD6E7-7B42-C14A-8371-ED96321F6141}"/>
              </a:ext>
            </a:extLst>
          </p:cNvPr>
          <p:cNvCxnSpPr>
            <a:cxnSpLocks/>
          </p:cNvCxnSpPr>
          <p:nvPr/>
        </p:nvCxnSpPr>
        <p:spPr>
          <a:xfrm flipH="1">
            <a:off x="4267153" y="4763772"/>
            <a:ext cx="935044" cy="744218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8F56967-C467-A241-B90A-D16DBAE29C37}"/>
              </a:ext>
            </a:extLst>
          </p:cNvPr>
          <p:cNvSpPr txBox="1"/>
          <p:nvPr/>
        </p:nvSpPr>
        <p:spPr>
          <a:xfrm>
            <a:off x="3961899" y="503573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accent1"/>
                </a:solidFill>
              </a:rPr>
              <a:t>x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B0FF4F-AB73-CE4B-BA7D-42376934784F}"/>
              </a:ext>
            </a:extLst>
          </p:cNvPr>
          <p:cNvCxnSpPr>
            <a:cxnSpLocks/>
          </p:cNvCxnSpPr>
          <p:nvPr/>
        </p:nvCxnSpPr>
        <p:spPr>
          <a:xfrm flipH="1">
            <a:off x="4385344" y="4401090"/>
            <a:ext cx="618335" cy="31879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11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7F3EA8-27CA-8C47-90E4-6B806516B42D}"/>
              </a:ext>
            </a:extLst>
          </p:cNvPr>
          <p:cNvSpPr>
            <a:spLocks noChangeAspect="1"/>
          </p:cNvSpPr>
          <p:nvPr/>
        </p:nvSpPr>
        <p:spPr>
          <a:xfrm>
            <a:off x="3492107" y="2089140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BEAA03-D36A-2C4B-8467-82B197C03D7B}"/>
              </a:ext>
            </a:extLst>
          </p:cNvPr>
          <p:cNvSpPr>
            <a:spLocks noChangeAspect="1"/>
          </p:cNvSpPr>
          <p:nvPr/>
        </p:nvSpPr>
        <p:spPr>
          <a:xfrm>
            <a:off x="131260" y="2105362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43BD20-8713-1F4B-8535-684E6488CC2E}"/>
              </a:ext>
            </a:extLst>
          </p:cNvPr>
          <p:cNvSpPr>
            <a:spLocks noChangeAspect="1"/>
          </p:cNvSpPr>
          <p:nvPr/>
        </p:nvSpPr>
        <p:spPr>
          <a:xfrm>
            <a:off x="167035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632EB4-D1A1-3044-8796-C8A5C32EB661}"/>
              </a:ext>
            </a:extLst>
          </p:cNvPr>
          <p:cNvSpPr>
            <a:spLocks noChangeAspect="1"/>
          </p:cNvSpPr>
          <p:nvPr/>
        </p:nvSpPr>
        <p:spPr>
          <a:xfrm>
            <a:off x="167035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9737067-5892-1D46-BA80-07A5305C8D3B}"/>
              </a:ext>
            </a:extLst>
          </p:cNvPr>
          <p:cNvSpPr>
            <a:spLocks noChangeAspect="1"/>
          </p:cNvSpPr>
          <p:nvPr/>
        </p:nvSpPr>
        <p:spPr>
          <a:xfrm>
            <a:off x="3463183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68E61-19FD-FA44-AEBB-D0B48C5E6500}"/>
              </a:ext>
            </a:extLst>
          </p:cNvPr>
          <p:cNvSpPr>
            <a:spLocks noChangeAspect="1"/>
          </p:cNvSpPr>
          <p:nvPr/>
        </p:nvSpPr>
        <p:spPr>
          <a:xfrm>
            <a:off x="3463183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1ACEC8-B113-614B-88C8-E4ADF71D5FC0}"/>
              </a:ext>
            </a:extLst>
          </p:cNvPr>
          <p:cNvSpPr txBox="1"/>
          <p:nvPr/>
        </p:nvSpPr>
        <p:spPr>
          <a:xfrm>
            <a:off x="3542883" y="3009411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71CA7D-79C8-9740-8C89-9D4BDEF37A45}"/>
              </a:ext>
            </a:extLst>
          </p:cNvPr>
          <p:cNvSpPr txBox="1"/>
          <p:nvPr/>
        </p:nvSpPr>
        <p:spPr>
          <a:xfrm>
            <a:off x="5605601" y="37085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E342B6-1F34-CC4F-9A60-4E185406CB95}"/>
              </a:ext>
            </a:extLst>
          </p:cNvPr>
          <p:cNvSpPr txBox="1"/>
          <p:nvPr/>
        </p:nvSpPr>
        <p:spPr>
          <a:xfrm>
            <a:off x="4511233" y="383348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32EFE9-B6D8-864D-B7E1-0F393EDE8543}"/>
              </a:ext>
            </a:extLst>
          </p:cNvPr>
          <p:cNvSpPr txBox="1"/>
          <p:nvPr/>
        </p:nvSpPr>
        <p:spPr>
          <a:xfrm>
            <a:off x="5184306" y="488553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534A6D-B671-AA4C-90F3-B8E163FEB9C7}"/>
              </a:ext>
            </a:extLst>
          </p:cNvPr>
          <p:cNvSpPr/>
          <p:nvPr/>
        </p:nvSpPr>
        <p:spPr>
          <a:xfrm>
            <a:off x="5834430" y="4093132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365515-DAE6-A748-8C5A-4C1165AA0DD9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4161688" y="3373622"/>
            <a:ext cx="1443913" cy="56573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F412680-2A64-6847-9132-C255BD4807D6}"/>
              </a:ext>
            </a:extLst>
          </p:cNvPr>
          <p:cNvSpPr txBox="1"/>
          <p:nvPr/>
        </p:nvSpPr>
        <p:spPr>
          <a:xfrm rot="5400000">
            <a:off x="5659005" y="448904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AF9C09-5B46-1743-BA15-63E6A5F79890}"/>
              </a:ext>
            </a:extLst>
          </p:cNvPr>
          <p:cNvCxnSpPr>
            <a:cxnSpLocks/>
          </p:cNvCxnSpPr>
          <p:nvPr/>
        </p:nvCxnSpPr>
        <p:spPr>
          <a:xfrm flipV="1">
            <a:off x="6148224" y="4385825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7E0203-A89A-4F4B-82EC-22B2669243FB}"/>
              </a:ext>
            </a:extLst>
          </p:cNvPr>
          <p:cNvSpPr txBox="1"/>
          <p:nvPr/>
        </p:nvSpPr>
        <p:spPr>
          <a:xfrm>
            <a:off x="1428738" y="4423874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284B5-4CCB-954B-9EE2-0F3EF2174FE7}"/>
              </a:ext>
            </a:extLst>
          </p:cNvPr>
          <p:cNvSpPr txBox="1"/>
          <p:nvPr/>
        </p:nvSpPr>
        <p:spPr>
          <a:xfrm>
            <a:off x="250003" y="380950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18B07B-12E0-9241-844C-ED3BCE1E43C4}"/>
              </a:ext>
            </a:extLst>
          </p:cNvPr>
          <p:cNvSpPr txBox="1"/>
          <p:nvPr/>
        </p:nvSpPr>
        <p:spPr>
          <a:xfrm>
            <a:off x="1498422" y="465714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AF2F2-B97E-0E4A-9B68-33BCF40FCCAD}"/>
              </a:ext>
            </a:extLst>
          </p:cNvPr>
          <p:cNvSpPr txBox="1"/>
          <p:nvPr/>
        </p:nvSpPr>
        <p:spPr>
          <a:xfrm>
            <a:off x="981070" y="50463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04E164-0C12-4642-B2C1-BB500D10F05E}"/>
              </a:ext>
            </a:extLst>
          </p:cNvPr>
          <p:cNvSpPr/>
          <p:nvPr/>
        </p:nvSpPr>
        <p:spPr>
          <a:xfrm>
            <a:off x="1284448" y="4665152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03AA65-C1B1-6D4D-83BE-60E2FC4FB807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1428738" y="4075505"/>
            <a:ext cx="768575" cy="5792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A3761F-F844-E940-9EC8-1209B741744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24069" y="4040335"/>
            <a:ext cx="947812" cy="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98652F-F04A-C54A-97D2-1FD8E7B2D26F}"/>
              </a:ext>
            </a:extLst>
          </p:cNvPr>
          <p:cNvCxnSpPr>
            <a:cxnSpLocks/>
          </p:cNvCxnSpPr>
          <p:nvPr/>
        </p:nvCxnSpPr>
        <p:spPr>
          <a:xfrm flipH="1" flipV="1">
            <a:off x="3786188" y="3371850"/>
            <a:ext cx="1065522" cy="105202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9DD093-C69D-4241-827F-198148E46FEC}"/>
              </a:ext>
            </a:extLst>
          </p:cNvPr>
          <p:cNvCxnSpPr>
            <a:cxnSpLocks/>
          </p:cNvCxnSpPr>
          <p:nvPr/>
        </p:nvCxnSpPr>
        <p:spPr>
          <a:xfrm flipH="1">
            <a:off x="4972557" y="4365106"/>
            <a:ext cx="788767" cy="72790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758A95-9B9F-0D4B-8734-3E18FD05313A}"/>
              </a:ext>
            </a:extLst>
          </p:cNvPr>
          <p:cNvCxnSpPr>
            <a:cxnSpLocks/>
          </p:cNvCxnSpPr>
          <p:nvPr/>
        </p:nvCxnSpPr>
        <p:spPr>
          <a:xfrm flipH="1">
            <a:off x="5956893" y="4365106"/>
            <a:ext cx="42420" cy="9820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6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7F3EA8-27CA-8C47-90E4-6B806516B42D}"/>
              </a:ext>
            </a:extLst>
          </p:cNvPr>
          <p:cNvSpPr>
            <a:spLocks noChangeAspect="1"/>
          </p:cNvSpPr>
          <p:nvPr/>
        </p:nvSpPr>
        <p:spPr>
          <a:xfrm>
            <a:off x="3492107" y="2089140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BEAA03-D36A-2C4B-8467-82B197C03D7B}"/>
              </a:ext>
            </a:extLst>
          </p:cNvPr>
          <p:cNvSpPr>
            <a:spLocks noChangeAspect="1"/>
          </p:cNvSpPr>
          <p:nvPr/>
        </p:nvSpPr>
        <p:spPr>
          <a:xfrm>
            <a:off x="131260" y="2105362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43BD20-8713-1F4B-8535-684E6488CC2E}"/>
              </a:ext>
            </a:extLst>
          </p:cNvPr>
          <p:cNvSpPr>
            <a:spLocks noChangeAspect="1"/>
          </p:cNvSpPr>
          <p:nvPr/>
        </p:nvSpPr>
        <p:spPr>
          <a:xfrm>
            <a:off x="167035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632EB4-D1A1-3044-8796-C8A5C32EB661}"/>
              </a:ext>
            </a:extLst>
          </p:cNvPr>
          <p:cNvSpPr>
            <a:spLocks noChangeAspect="1"/>
          </p:cNvSpPr>
          <p:nvPr/>
        </p:nvSpPr>
        <p:spPr>
          <a:xfrm>
            <a:off x="167035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9737067-5892-1D46-BA80-07A5305C8D3B}"/>
              </a:ext>
            </a:extLst>
          </p:cNvPr>
          <p:cNvSpPr>
            <a:spLocks noChangeAspect="1"/>
          </p:cNvSpPr>
          <p:nvPr/>
        </p:nvSpPr>
        <p:spPr>
          <a:xfrm>
            <a:off x="3463183" y="7710827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68E61-19FD-FA44-AEBB-D0B48C5E6500}"/>
              </a:ext>
            </a:extLst>
          </p:cNvPr>
          <p:cNvSpPr>
            <a:spLocks noChangeAspect="1"/>
          </p:cNvSpPr>
          <p:nvPr/>
        </p:nvSpPr>
        <p:spPr>
          <a:xfrm>
            <a:off x="3463183" y="512923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412680-2A64-6847-9132-C255BD4807D6}"/>
              </a:ext>
            </a:extLst>
          </p:cNvPr>
          <p:cNvSpPr txBox="1"/>
          <p:nvPr/>
        </p:nvSpPr>
        <p:spPr>
          <a:xfrm rot="5400000">
            <a:off x="2386215" y="4250940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AF9C09-5B46-1743-BA15-63E6A5F79890}"/>
              </a:ext>
            </a:extLst>
          </p:cNvPr>
          <p:cNvCxnSpPr>
            <a:cxnSpLocks/>
          </p:cNvCxnSpPr>
          <p:nvPr/>
        </p:nvCxnSpPr>
        <p:spPr>
          <a:xfrm flipV="1">
            <a:off x="2875434" y="4147716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7E0203-A89A-4F4B-82EC-22B2669243FB}"/>
              </a:ext>
            </a:extLst>
          </p:cNvPr>
          <p:cNvSpPr txBox="1"/>
          <p:nvPr/>
        </p:nvSpPr>
        <p:spPr>
          <a:xfrm>
            <a:off x="1428738" y="4423874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284B5-4CCB-954B-9EE2-0F3EF2174FE7}"/>
              </a:ext>
            </a:extLst>
          </p:cNvPr>
          <p:cNvSpPr txBox="1"/>
          <p:nvPr/>
        </p:nvSpPr>
        <p:spPr>
          <a:xfrm>
            <a:off x="250003" y="380950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18B07B-12E0-9241-844C-ED3BCE1E43C4}"/>
              </a:ext>
            </a:extLst>
          </p:cNvPr>
          <p:cNvSpPr txBox="1"/>
          <p:nvPr/>
        </p:nvSpPr>
        <p:spPr>
          <a:xfrm>
            <a:off x="1498422" y="465714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AF2F2-B97E-0E4A-9B68-33BCF40FCCAD}"/>
              </a:ext>
            </a:extLst>
          </p:cNvPr>
          <p:cNvSpPr txBox="1"/>
          <p:nvPr/>
        </p:nvSpPr>
        <p:spPr>
          <a:xfrm>
            <a:off x="549376" y="408614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04E164-0C12-4642-B2C1-BB500D10F05E}"/>
              </a:ext>
            </a:extLst>
          </p:cNvPr>
          <p:cNvSpPr/>
          <p:nvPr/>
        </p:nvSpPr>
        <p:spPr>
          <a:xfrm>
            <a:off x="1284448" y="4665152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03AA65-C1B1-6D4D-83BE-60E2FC4FB807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1428738" y="4093132"/>
            <a:ext cx="515089" cy="5615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A3761F-F844-E940-9EC8-1209B741744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24069" y="4040335"/>
            <a:ext cx="947812" cy="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FAFBE0-72C0-0745-83AE-825ECBE98CE8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34448" y="4785071"/>
            <a:ext cx="650000" cy="7397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1E10AD-C5D6-4B48-AF27-F95CD595529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13601" y="4316978"/>
            <a:ext cx="35775" cy="1191012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5DF876-5B0E-B84A-9EBC-9AC303C4378E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7036" y="3042083"/>
            <a:ext cx="21301" cy="76741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102D1E98-C569-7C4A-A38A-62C97F944EAD}"/>
              </a:ext>
            </a:extLst>
          </p:cNvPr>
          <p:cNvSpPr/>
          <p:nvPr/>
        </p:nvSpPr>
        <p:spPr>
          <a:xfrm>
            <a:off x="234775" y="3111548"/>
            <a:ext cx="1142800" cy="3039849"/>
          </a:xfrm>
          <a:prstGeom prst="arc">
            <a:avLst>
              <a:gd name="adj1" fmla="val 16200000"/>
              <a:gd name="adj2" fmla="val 21525079"/>
            </a:avLst>
          </a:prstGeom>
          <a:ln w="57150">
            <a:solidFill>
              <a:schemeClr val="bg2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A611DF-A25B-804D-A728-949C4629B85E}"/>
              </a:ext>
            </a:extLst>
          </p:cNvPr>
          <p:cNvSpPr txBox="1"/>
          <p:nvPr/>
        </p:nvSpPr>
        <p:spPr>
          <a:xfrm>
            <a:off x="334812" y="5531222"/>
            <a:ext cx="42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A6F395-F180-A443-82C5-25BD5A437C51}"/>
              </a:ext>
            </a:extLst>
          </p:cNvPr>
          <p:cNvSpPr txBox="1"/>
          <p:nvPr/>
        </p:nvSpPr>
        <p:spPr>
          <a:xfrm>
            <a:off x="1831042" y="3745666"/>
            <a:ext cx="42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3598CF-8A41-E846-A15C-4F3A5F5F08CB}"/>
              </a:ext>
            </a:extLst>
          </p:cNvPr>
          <p:cNvSpPr txBox="1"/>
          <p:nvPr/>
        </p:nvSpPr>
        <p:spPr>
          <a:xfrm>
            <a:off x="419884" y="2652740"/>
            <a:ext cx="42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B710B6-0496-3C43-8941-BA936FD585C3}"/>
              </a:ext>
            </a:extLst>
          </p:cNvPr>
          <p:cNvSpPr txBox="1"/>
          <p:nvPr/>
        </p:nvSpPr>
        <p:spPr>
          <a:xfrm>
            <a:off x="4732375" y="447845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89047B-F4B4-884A-953F-96F1E17FC02E}"/>
              </a:ext>
            </a:extLst>
          </p:cNvPr>
          <p:cNvSpPr txBox="1"/>
          <p:nvPr/>
        </p:nvSpPr>
        <p:spPr>
          <a:xfrm>
            <a:off x="3553640" y="386408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1F4662-1223-E242-BF97-AEDC75B6118B}"/>
              </a:ext>
            </a:extLst>
          </p:cNvPr>
          <p:cNvSpPr txBox="1"/>
          <p:nvPr/>
        </p:nvSpPr>
        <p:spPr>
          <a:xfrm>
            <a:off x="4802059" y="47117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7EE9CC-8CF3-A34D-BD71-2DEB2A919650}"/>
              </a:ext>
            </a:extLst>
          </p:cNvPr>
          <p:cNvSpPr txBox="1"/>
          <p:nvPr/>
        </p:nvSpPr>
        <p:spPr>
          <a:xfrm>
            <a:off x="3853013" y="41407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053F8FA-5222-D045-B8CD-856A2E3DFE03}"/>
              </a:ext>
            </a:extLst>
          </p:cNvPr>
          <p:cNvSpPr/>
          <p:nvPr/>
        </p:nvSpPr>
        <p:spPr>
          <a:xfrm>
            <a:off x="4588085" y="4719736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26834E-63A0-1843-9345-EC89AC17661E}"/>
              </a:ext>
            </a:extLst>
          </p:cNvPr>
          <p:cNvCxnSpPr>
            <a:cxnSpLocks/>
            <a:stCxn id="53" idx="1"/>
          </p:cNvCxnSpPr>
          <p:nvPr/>
        </p:nvCxnSpPr>
        <p:spPr>
          <a:xfrm flipV="1">
            <a:off x="4732375" y="4147716"/>
            <a:ext cx="515089" cy="5615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2C4C0A-B616-1340-9651-45DD50BD3371}"/>
              </a:ext>
            </a:extLst>
          </p:cNvPr>
          <p:cNvCxnSpPr>
            <a:cxnSpLocks/>
          </p:cNvCxnSpPr>
          <p:nvPr/>
        </p:nvCxnSpPr>
        <p:spPr>
          <a:xfrm flipH="1" flipV="1">
            <a:off x="5452330" y="4145283"/>
            <a:ext cx="304705" cy="424793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B1E265-374B-C543-BBA8-7F3CACAEE718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649595" y="5060950"/>
            <a:ext cx="0" cy="40579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28A0A705-F75B-D044-A59E-9CCDD2DF353D}"/>
              </a:ext>
            </a:extLst>
          </p:cNvPr>
          <p:cNvSpPr/>
          <p:nvPr/>
        </p:nvSpPr>
        <p:spPr>
          <a:xfrm rot="9502588">
            <a:off x="4557730" y="3145683"/>
            <a:ext cx="1142800" cy="3039849"/>
          </a:xfrm>
          <a:prstGeom prst="arc">
            <a:avLst>
              <a:gd name="adj1" fmla="val 16200000"/>
              <a:gd name="adj2" fmla="val 21525079"/>
            </a:avLst>
          </a:prstGeom>
          <a:ln w="57150">
            <a:solidFill>
              <a:schemeClr val="bg2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77FEF4-23B9-934D-8323-089EBABD5FF8}"/>
              </a:ext>
            </a:extLst>
          </p:cNvPr>
          <p:cNvSpPr txBox="1"/>
          <p:nvPr/>
        </p:nvSpPr>
        <p:spPr>
          <a:xfrm>
            <a:off x="4435031" y="5466741"/>
            <a:ext cx="42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F4D715-9F48-604B-ADAD-009298A1CE8D}"/>
              </a:ext>
            </a:extLst>
          </p:cNvPr>
          <p:cNvSpPr txBox="1"/>
          <p:nvPr/>
        </p:nvSpPr>
        <p:spPr>
          <a:xfrm>
            <a:off x="5134679" y="3800250"/>
            <a:ext cx="42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F20434-4769-CD4E-8963-98760DA6C695}"/>
              </a:ext>
            </a:extLst>
          </p:cNvPr>
          <p:cNvSpPr txBox="1"/>
          <p:nvPr/>
        </p:nvSpPr>
        <p:spPr>
          <a:xfrm>
            <a:off x="6297612" y="3345739"/>
            <a:ext cx="42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2A59D9-523C-4543-A0A3-8292289A3FC5}"/>
              </a:ext>
            </a:extLst>
          </p:cNvPr>
          <p:cNvSpPr txBox="1"/>
          <p:nvPr/>
        </p:nvSpPr>
        <p:spPr>
          <a:xfrm>
            <a:off x="5673488" y="454781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6AC841-8F85-FE40-B081-F54278019595}"/>
              </a:ext>
            </a:extLst>
          </p:cNvPr>
          <p:cNvSpPr txBox="1"/>
          <p:nvPr/>
        </p:nvSpPr>
        <p:spPr>
          <a:xfrm>
            <a:off x="5228082" y="50876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43AD31-7396-BA40-ADEB-0100BD20B30B}"/>
              </a:ext>
            </a:extLst>
          </p:cNvPr>
          <p:cNvSpPr txBox="1"/>
          <p:nvPr/>
        </p:nvSpPr>
        <p:spPr>
          <a:xfrm>
            <a:off x="5673487" y="5829297"/>
            <a:ext cx="42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78BD4B-C84C-9546-B32A-73097A0ACD61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6010521" y="3854518"/>
            <a:ext cx="414765" cy="693292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8C3C2C0-6EB0-A441-878C-44F6EAB05062}"/>
              </a:ext>
            </a:extLst>
          </p:cNvPr>
          <p:cNvCxnSpPr>
            <a:cxnSpLocks/>
          </p:cNvCxnSpPr>
          <p:nvPr/>
        </p:nvCxnSpPr>
        <p:spPr>
          <a:xfrm flipH="1">
            <a:off x="4673157" y="4885539"/>
            <a:ext cx="1070289" cy="752547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3EF120-DE8C-274D-9632-D59561417577}"/>
              </a:ext>
            </a:extLst>
          </p:cNvPr>
          <p:cNvCxnSpPr>
            <a:cxnSpLocks/>
          </p:cNvCxnSpPr>
          <p:nvPr/>
        </p:nvCxnSpPr>
        <p:spPr>
          <a:xfrm flipH="1">
            <a:off x="5849576" y="4974741"/>
            <a:ext cx="15832" cy="946288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>
            <a:extLst>
              <a:ext uri="{FF2B5EF4-FFF2-40B4-BE49-F238E27FC236}">
                <a16:creationId xmlns:a16="http://schemas.microsoft.com/office/drawing/2014/main" id="{57047539-2F5B-4645-9F54-C4FE6B88340A}"/>
              </a:ext>
            </a:extLst>
          </p:cNvPr>
          <p:cNvSpPr/>
          <p:nvPr/>
        </p:nvSpPr>
        <p:spPr>
          <a:xfrm rot="758929" flipH="1">
            <a:off x="4632420" y="3466000"/>
            <a:ext cx="2821735" cy="3039849"/>
          </a:xfrm>
          <a:prstGeom prst="arc">
            <a:avLst>
              <a:gd name="adj1" fmla="val 16200000"/>
              <a:gd name="adj2" fmla="val 21525079"/>
            </a:avLst>
          </a:prstGeom>
          <a:ln w="57150">
            <a:solidFill>
              <a:schemeClr val="bg2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71285E3-810E-3447-94B4-3C34FD447D55}"/>
              </a:ext>
            </a:extLst>
          </p:cNvPr>
          <p:cNvSpPr txBox="1"/>
          <p:nvPr/>
        </p:nvSpPr>
        <p:spPr>
          <a:xfrm>
            <a:off x="2283506" y="45947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F62676-4A1F-F142-8F5E-41D88BE9AA23}"/>
              </a:ext>
            </a:extLst>
          </p:cNvPr>
          <p:cNvSpPr txBox="1"/>
          <p:nvPr/>
        </p:nvSpPr>
        <p:spPr>
          <a:xfrm>
            <a:off x="2038580" y="480821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</p:spTree>
    <p:extLst>
      <p:ext uri="{BB962C8B-B14F-4D97-AF65-F5344CB8AC3E}">
        <p14:creationId xmlns:p14="http://schemas.microsoft.com/office/powerpoint/2010/main" val="1194989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D6F1D84-B230-7E45-9EB0-C2FD1DFE0845}"/>
              </a:ext>
            </a:extLst>
          </p:cNvPr>
          <p:cNvSpPr>
            <a:spLocks noChangeAspect="1"/>
          </p:cNvSpPr>
          <p:nvPr/>
        </p:nvSpPr>
        <p:spPr>
          <a:xfrm>
            <a:off x="3712221" y="7312313"/>
            <a:ext cx="3247007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1DCBAAA9-8016-B549-ADDD-05C7D4AD99D7}"/>
              </a:ext>
            </a:extLst>
          </p:cNvPr>
          <p:cNvSpPr>
            <a:spLocks noChangeAspect="1"/>
          </p:cNvSpPr>
          <p:nvPr/>
        </p:nvSpPr>
        <p:spPr>
          <a:xfrm>
            <a:off x="136601" y="7047848"/>
            <a:ext cx="3240000" cy="18017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19BC1F2-AA61-0A49-807A-E45D97D786AF}"/>
              </a:ext>
            </a:extLst>
          </p:cNvPr>
          <p:cNvSpPr txBox="1"/>
          <p:nvPr/>
        </p:nvSpPr>
        <p:spPr>
          <a:xfrm>
            <a:off x="1532171" y="7552622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9EE476E-D5A2-574B-8B99-0AB517ADA73F}"/>
              </a:ext>
            </a:extLst>
          </p:cNvPr>
          <p:cNvSpPr txBox="1"/>
          <p:nvPr/>
        </p:nvSpPr>
        <p:spPr>
          <a:xfrm>
            <a:off x="804554" y="709913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FDB3A52-8DFC-C241-9821-34C98B579010}"/>
              </a:ext>
            </a:extLst>
          </p:cNvPr>
          <p:cNvSpPr txBox="1"/>
          <p:nvPr/>
        </p:nvSpPr>
        <p:spPr>
          <a:xfrm>
            <a:off x="1654610" y="782105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C78ACF2-06EE-9E49-A6A3-7D42DD3076EB}"/>
              </a:ext>
            </a:extLst>
          </p:cNvPr>
          <p:cNvSpPr txBox="1"/>
          <p:nvPr/>
        </p:nvSpPr>
        <p:spPr>
          <a:xfrm>
            <a:off x="890931" y="730477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EF21732-8CF5-204F-A1CE-24B583E433AA}"/>
              </a:ext>
            </a:extLst>
          </p:cNvPr>
          <p:cNvSpPr/>
          <p:nvPr/>
        </p:nvSpPr>
        <p:spPr>
          <a:xfrm>
            <a:off x="1440636" y="7829070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723F42-8C9C-5341-8AF3-455C75D38BEF}"/>
              </a:ext>
            </a:extLst>
          </p:cNvPr>
          <p:cNvSpPr txBox="1"/>
          <p:nvPr/>
        </p:nvSpPr>
        <p:spPr>
          <a:xfrm>
            <a:off x="312229" y="7601071"/>
            <a:ext cx="47836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E738551-3E8E-914F-8692-290CA6FFCDFF}"/>
              </a:ext>
            </a:extLst>
          </p:cNvPr>
          <p:cNvSpPr txBox="1"/>
          <p:nvPr/>
        </p:nvSpPr>
        <p:spPr>
          <a:xfrm>
            <a:off x="279759" y="7073489"/>
            <a:ext cx="50406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307AB67-15D3-6D41-A538-D3DA9A742E7A}"/>
              </a:ext>
            </a:extLst>
          </p:cNvPr>
          <p:cNvSpPr txBox="1"/>
          <p:nvPr/>
        </p:nvSpPr>
        <p:spPr>
          <a:xfrm>
            <a:off x="723309" y="830402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D68BE96-E170-F44B-9240-E4A94A59622D}"/>
              </a:ext>
            </a:extLst>
          </p:cNvPr>
          <p:cNvSpPr txBox="1"/>
          <p:nvPr/>
        </p:nvSpPr>
        <p:spPr>
          <a:xfrm>
            <a:off x="1858399" y="7073490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5A86DE0-B252-0E47-BC35-F538963099AB}"/>
              </a:ext>
            </a:extLst>
          </p:cNvPr>
          <p:cNvCxnSpPr>
            <a:cxnSpLocks/>
            <a:stCxn id="167" idx="0"/>
            <a:endCxn id="177" idx="1"/>
          </p:cNvCxnSpPr>
          <p:nvPr/>
        </p:nvCxnSpPr>
        <p:spPr>
          <a:xfrm flipV="1">
            <a:off x="1336337" y="7304323"/>
            <a:ext cx="522062" cy="45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707E964-3DFC-9844-8471-D68EB40E17A3}"/>
              </a:ext>
            </a:extLst>
          </p:cNvPr>
          <p:cNvCxnSpPr>
            <a:cxnSpLocks/>
          </p:cNvCxnSpPr>
          <p:nvPr/>
        </p:nvCxnSpPr>
        <p:spPr>
          <a:xfrm flipH="1">
            <a:off x="716655" y="7156699"/>
            <a:ext cx="1127414" cy="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997727D-DC6C-F045-B398-3838D829CC74}"/>
              </a:ext>
            </a:extLst>
          </p:cNvPr>
          <p:cNvCxnSpPr>
            <a:cxnSpLocks/>
            <a:stCxn id="167" idx="1"/>
            <a:endCxn id="174" idx="0"/>
          </p:cNvCxnSpPr>
          <p:nvPr/>
        </p:nvCxnSpPr>
        <p:spPr>
          <a:xfrm>
            <a:off x="890931" y="7535606"/>
            <a:ext cx="0" cy="768415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346DF1C-C89E-3741-BBDB-3095EB715A7C}"/>
              </a:ext>
            </a:extLst>
          </p:cNvPr>
          <p:cNvCxnSpPr>
            <a:cxnSpLocks/>
          </p:cNvCxnSpPr>
          <p:nvPr/>
        </p:nvCxnSpPr>
        <p:spPr>
          <a:xfrm flipH="1" flipV="1">
            <a:off x="7405568" y="4556665"/>
            <a:ext cx="16726" cy="45928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2DEFF76-1CFC-2C44-8B4D-361AD52CD50E}"/>
              </a:ext>
            </a:extLst>
          </p:cNvPr>
          <p:cNvSpPr>
            <a:spLocks noChangeAspect="1"/>
          </p:cNvSpPr>
          <p:nvPr/>
        </p:nvSpPr>
        <p:spPr>
          <a:xfrm>
            <a:off x="3495905" y="1912095"/>
            <a:ext cx="3232174" cy="168700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ECF3D2A-EA25-A442-93C4-60BB09DEE838}"/>
              </a:ext>
            </a:extLst>
          </p:cNvPr>
          <p:cNvSpPr>
            <a:spLocks noChangeAspect="1"/>
          </p:cNvSpPr>
          <p:nvPr/>
        </p:nvSpPr>
        <p:spPr>
          <a:xfrm>
            <a:off x="172971" y="1915793"/>
            <a:ext cx="3240000" cy="16558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518966-05BE-324B-A11C-ACCEAA240DB1}"/>
              </a:ext>
            </a:extLst>
          </p:cNvPr>
          <p:cNvSpPr txBox="1"/>
          <p:nvPr/>
        </p:nvSpPr>
        <p:spPr>
          <a:xfrm>
            <a:off x="1568541" y="2420567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8DFA38-15F4-9A4A-855E-B9C767473BCE}"/>
              </a:ext>
            </a:extLst>
          </p:cNvPr>
          <p:cNvSpPr txBox="1"/>
          <p:nvPr/>
        </p:nvSpPr>
        <p:spPr>
          <a:xfrm>
            <a:off x="802940" y="194143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93DF91-AD0E-984F-9BE6-C1ECB3CAFA4B}"/>
              </a:ext>
            </a:extLst>
          </p:cNvPr>
          <p:cNvSpPr txBox="1"/>
          <p:nvPr/>
        </p:nvSpPr>
        <p:spPr>
          <a:xfrm>
            <a:off x="1690980" y="268900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C4A729-5722-C04E-95CD-9607515335A7}"/>
              </a:ext>
            </a:extLst>
          </p:cNvPr>
          <p:cNvSpPr txBox="1"/>
          <p:nvPr/>
        </p:nvSpPr>
        <p:spPr>
          <a:xfrm>
            <a:off x="908708" y="218367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F8D623B-525A-A342-A647-186D3168D8D0}"/>
              </a:ext>
            </a:extLst>
          </p:cNvPr>
          <p:cNvSpPr/>
          <p:nvPr/>
        </p:nvSpPr>
        <p:spPr>
          <a:xfrm>
            <a:off x="1477006" y="2697015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8354DD-3BC2-3946-83EC-3BDF50255F33}"/>
              </a:ext>
            </a:extLst>
          </p:cNvPr>
          <p:cNvSpPr txBox="1"/>
          <p:nvPr/>
        </p:nvSpPr>
        <p:spPr>
          <a:xfrm>
            <a:off x="4628739" y="267417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F399F9C-98B1-6B43-9F83-B8F0D23A2E08}"/>
              </a:ext>
            </a:extLst>
          </p:cNvPr>
          <p:cNvSpPr txBox="1"/>
          <p:nvPr/>
        </p:nvSpPr>
        <p:spPr>
          <a:xfrm>
            <a:off x="4269798" y="191767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2CF284-AE6F-784F-8C62-71DE54A25CB7}"/>
              </a:ext>
            </a:extLst>
          </p:cNvPr>
          <p:cNvSpPr txBox="1"/>
          <p:nvPr/>
        </p:nvSpPr>
        <p:spPr>
          <a:xfrm>
            <a:off x="5021360" y="277330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2C3215-A81B-8844-A2E6-70F936D95C8A}"/>
              </a:ext>
            </a:extLst>
          </p:cNvPr>
          <p:cNvSpPr txBox="1"/>
          <p:nvPr/>
        </p:nvSpPr>
        <p:spPr>
          <a:xfrm>
            <a:off x="4345215" y="221051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5491CF-6BD2-6345-BACD-C4C9C9A458B0}"/>
              </a:ext>
            </a:extLst>
          </p:cNvPr>
          <p:cNvSpPr txBox="1"/>
          <p:nvPr/>
        </p:nvSpPr>
        <p:spPr>
          <a:xfrm>
            <a:off x="2944639" y="241605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0FA81FF-8268-8341-A85F-E66B119C8D73}"/>
              </a:ext>
            </a:extLst>
          </p:cNvPr>
          <p:cNvSpPr txBox="1"/>
          <p:nvPr/>
        </p:nvSpPr>
        <p:spPr>
          <a:xfrm>
            <a:off x="1831126" y="311308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D39135A-AFED-1842-94D2-123571D9E42C}"/>
              </a:ext>
            </a:extLst>
          </p:cNvPr>
          <p:cNvCxnSpPr>
            <a:cxnSpLocks/>
            <a:endCxn id="147" idx="1"/>
          </p:cNvCxnSpPr>
          <p:nvPr/>
        </p:nvCxnSpPr>
        <p:spPr>
          <a:xfrm flipV="1">
            <a:off x="2075068" y="2646884"/>
            <a:ext cx="869571" cy="2464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B367720-4F5A-6A45-A8B0-DD1744B8ED52}"/>
              </a:ext>
            </a:extLst>
          </p:cNvPr>
          <p:cNvSpPr txBox="1"/>
          <p:nvPr/>
        </p:nvSpPr>
        <p:spPr>
          <a:xfrm>
            <a:off x="6249410" y="244891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73062CE-8AE6-4D4D-8462-CB7C2CCD80D7}"/>
              </a:ext>
            </a:extLst>
          </p:cNvPr>
          <p:cNvSpPr>
            <a:spLocks noChangeAspect="1"/>
          </p:cNvSpPr>
          <p:nvPr/>
        </p:nvSpPr>
        <p:spPr>
          <a:xfrm>
            <a:off x="167657" y="5388851"/>
            <a:ext cx="3232174" cy="15591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66719" y="3665484"/>
            <a:ext cx="3240000" cy="16558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62289" y="417025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796688" y="369112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84728" y="443869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167376" y="482787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70754" y="4446706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2449009" y="4343030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2938228" y="4239806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1245437" y="4088227"/>
            <a:ext cx="261186" cy="3936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EA487-CA3F-9B43-8E19-F4086B72B1CE}"/>
              </a:ext>
            </a:extLst>
          </p:cNvPr>
          <p:cNvSpPr txBox="1"/>
          <p:nvPr/>
        </p:nvSpPr>
        <p:spPr>
          <a:xfrm>
            <a:off x="397144" y="620899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E8CA29-0614-A04A-B66D-2894F8970018}"/>
              </a:ext>
            </a:extLst>
          </p:cNvPr>
          <p:cNvSpPr txBox="1"/>
          <p:nvPr/>
        </p:nvSpPr>
        <p:spPr>
          <a:xfrm>
            <a:off x="943188" y="534884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EA55F6-8665-FD41-8FA7-44BF22D2C480}"/>
              </a:ext>
            </a:extLst>
          </p:cNvPr>
          <p:cNvSpPr txBox="1"/>
          <p:nvPr/>
        </p:nvSpPr>
        <p:spPr>
          <a:xfrm>
            <a:off x="772078" y="632317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36B19F-D454-F149-ADDE-10DFCEA1BECB}"/>
              </a:ext>
            </a:extLst>
          </p:cNvPr>
          <p:cNvSpPr txBox="1"/>
          <p:nvPr/>
        </p:nvSpPr>
        <p:spPr>
          <a:xfrm>
            <a:off x="1281590" y="641641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AB5112-E086-7F43-9F25-31154F81D3C1}"/>
              </a:ext>
            </a:extLst>
          </p:cNvPr>
          <p:cNvSpPr/>
          <p:nvPr/>
        </p:nvSpPr>
        <p:spPr>
          <a:xfrm>
            <a:off x="1026782" y="5709805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84A70F-9027-FB4E-9BDA-CF336654EAA4}"/>
              </a:ext>
            </a:extLst>
          </p:cNvPr>
          <p:cNvCxnSpPr>
            <a:cxnSpLocks/>
            <a:stCxn id="70" idx="3"/>
            <a:endCxn id="65" idx="0"/>
          </p:cNvCxnSpPr>
          <p:nvPr/>
        </p:nvCxnSpPr>
        <p:spPr>
          <a:xfrm flipH="1">
            <a:off x="781432" y="5914520"/>
            <a:ext cx="281219" cy="29447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F2EBD5-C36E-8840-80D9-D6AD1783B3B9}"/>
              </a:ext>
            </a:extLst>
          </p:cNvPr>
          <p:cNvCxnSpPr>
            <a:cxnSpLocks/>
          </p:cNvCxnSpPr>
          <p:nvPr/>
        </p:nvCxnSpPr>
        <p:spPr>
          <a:xfrm flipH="1">
            <a:off x="833017" y="6121267"/>
            <a:ext cx="784209" cy="248557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6A7C3AC-9E3B-6043-A0F1-80EBA04C52FC}"/>
              </a:ext>
            </a:extLst>
          </p:cNvPr>
          <p:cNvSpPr txBox="1"/>
          <p:nvPr/>
        </p:nvSpPr>
        <p:spPr>
          <a:xfrm>
            <a:off x="1551146" y="5845744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1D1A02-BB83-474B-A868-710459131B54}"/>
              </a:ext>
            </a:extLst>
          </p:cNvPr>
          <p:cNvSpPr txBox="1"/>
          <p:nvPr/>
        </p:nvSpPr>
        <p:spPr>
          <a:xfrm>
            <a:off x="1757539" y="609986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D13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BB4AE7-C6FA-C742-B920-1AB68C03C497}"/>
              </a:ext>
            </a:extLst>
          </p:cNvPr>
          <p:cNvCxnSpPr>
            <a:cxnSpLocks/>
          </p:cNvCxnSpPr>
          <p:nvPr/>
        </p:nvCxnSpPr>
        <p:spPr>
          <a:xfrm flipH="1">
            <a:off x="1357515" y="6330697"/>
            <a:ext cx="439352" cy="178953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53610D-B647-A74B-B7AD-2D503D57F831}"/>
              </a:ext>
            </a:extLst>
          </p:cNvPr>
          <p:cNvCxnSpPr>
            <a:cxnSpLocks/>
          </p:cNvCxnSpPr>
          <p:nvPr/>
        </p:nvCxnSpPr>
        <p:spPr>
          <a:xfrm flipV="1">
            <a:off x="1298158" y="5561271"/>
            <a:ext cx="1364573" cy="25675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33D47D3-2902-5D4E-92C1-08BB80EA69ED}"/>
              </a:ext>
            </a:extLst>
          </p:cNvPr>
          <p:cNvSpPr txBox="1"/>
          <p:nvPr/>
        </p:nvSpPr>
        <p:spPr>
          <a:xfrm>
            <a:off x="2606103" y="534884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8A997B-647C-D14B-A8EE-BAF34AE8F339}"/>
              </a:ext>
            </a:extLst>
          </p:cNvPr>
          <p:cNvSpPr txBox="1"/>
          <p:nvPr/>
        </p:nvSpPr>
        <p:spPr>
          <a:xfrm>
            <a:off x="2291288" y="58270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803C7B0-A02D-5E48-8AFC-2E7D7D716740}"/>
              </a:ext>
            </a:extLst>
          </p:cNvPr>
          <p:cNvCxnSpPr>
            <a:cxnSpLocks/>
          </p:cNvCxnSpPr>
          <p:nvPr/>
        </p:nvCxnSpPr>
        <p:spPr>
          <a:xfrm flipH="1" flipV="1">
            <a:off x="2841650" y="5689649"/>
            <a:ext cx="80678" cy="403471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05FC4269-3429-8549-9024-675E0E400A75}"/>
              </a:ext>
            </a:extLst>
          </p:cNvPr>
          <p:cNvSpPr/>
          <p:nvPr/>
        </p:nvSpPr>
        <p:spPr>
          <a:xfrm>
            <a:off x="6281592" y="2790197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561A41B-1741-8344-8A96-B6178915C185}"/>
              </a:ext>
            </a:extLst>
          </p:cNvPr>
          <p:cNvSpPr txBox="1"/>
          <p:nvPr/>
        </p:nvSpPr>
        <p:spPr>
          <a:xfrm>
            <a:off x="5560380" y="294917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D7C414B-6CB8-F24B-9FCE-92C1C2DCC947}"/>
              </a:ext>
            </a:extLst>
          </p:cNvPr>
          <p:cNvCxnSpPr>
            <a:cxnSpLocks/>
          </p:cNvCxnSpPr>
          <p:nvPr/>
        </p:nvCxnSpPr>
        <p:spPr>
          <a:xfrm flipV="1">
            <a:off x="4798302" y="2067793"/>
            <a:ext cx="875448" cy="114865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A28B335-3763-0C4F-B1AF-60F8EDBAEFCB}"/>
              </a:ext>
            </a:extLst>
          </p:cNvPr>
          <p:cNvCxnSpPr>
            <a:cxnSpLocks/>
            <a:stCxn id="150" idx="1"/>
          </p:cNvCxnSpPr>
          <p:nvPr/>
        </p:nvCxnSpPr>
        <p:spPr>
          <a:xfrm flipH="1" flipV="1">
            <a:off x="5727886" y="2067794"/>
            <a:ext cx="521524" cy="61195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7CC2E7BA-E184-7649-B865-6AF9749D17BF}"/>
              </a:ext>
            </a:extLst>
          </p:cNvPr>
          <p:cNvSpPr>
            <a:spLocks noChangeAspect="1"/>
          </p:cNvSpPr>
          <p:nvPr/>
        </p:nvSpPr>
        <p:spPr>
          <a:xfrm>
            <a:off x="3719492" y="3687478"/>
            <a:ext cx="3240000" cy="3642484"/>
          </a:xfrm>
          <a:prstGeom prst="roundRect">
            <a:avLst>
              <a:gd name="adj" fmla="val 817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FAE2D69-556F-5142-A1F1-FF62A59E2D63}"/>
              </a:ext>
            </a:extLst>
          </p:cNvPr>
          <p:cNvSpPr txBox="1"/>
          <p:nvPr/>
        </p:nvSpPr>
        <p:spPr>
          <a:xfrm>
            <a:off x="3926909" y="429362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82A47AD-0CBB-8D47-BC99-8EFB990D0EC1}"/>
              </a:ext>
            </a:extLst>
          </p:cNvPr>
          <p:cNvSpPr txBox="1"/>
          <p:nvPr/>
        </p:nvSpPr>
        <p:spPr>
          <a:xfrm>
            <a:off x="3960678" y="462577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A381478-C8E0-4D49-B6CE-8B4A6EDA4974}"/>
              </a:ext>
            </a:extLst>
          </p:cNvPr>
          <p:cNvSpPr/>
          <p:nvPr/>
        </p:nvSpPr>
        <p:spPr>
          <a:xfrm>
            <a:off x="3782294" y="4549069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C1B45731-CA7A-E04F-9673-0F1A3D19359F}"/>
              </a:ext>
            </a:extLst>
          </p:cNvPr>
          <p:cNvSpPr>
            <a:spLocks noChangeAspect="1"/>
          </p:cNvSpPr>
          <p:nvPr/>
        </p:nvSpPr>
        <p:spPr>
          <a:xfrm>
            <a:off x="5897348" y="3371315"/>
            <a:ext cx="3145060" cy="6534685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2F4149-86A7-B446-A36F-EEB3CB3CF829}"/>
              </a:ext>
            </a:extLst>
          </p:cNvPr>
          <p:cNvCxnSpPr>
            <a:cxnSpLocks/>
            <a:stCxn id="153" idx="4"/>
          </p:cNvCxnSpPr>
          <p:nvPr/>
        </p:nvCxnSpPr>
        <p:spPr>
          <a:xfrm flipH="1">
            <a:off x="6239841" y="3030035"/>
            <a:ext cx="164214" cy="429992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AB44549-CB42-D846-AFF9-F9D7D9C1DD58}"/>
              </a:ext>
            </a:extLst>
          </p:cNvPr>
          <p:cNvSpPr txBox="1"/>
          <p:nvPr/>
        </p:nvSpPr>
        <p:spPr>
          <a:xfrm>
            <a:off x="4781450" y="4429097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CC3C8E9-1092-6744-838D-960FB2BE1C91}"/>
              </a:ext>
            </a:extLst>
          </p:cNvPr>
          <p:cNvSpPr txBox="1"/>
          <p:nvPr/>
        </p:nvSpPr>
        <p:spPr>
          <a:xfrm>
            <a:off x="4619469" y="477683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AA3388A-D679-B84C-9D64-732B9BB65C50}"/>
              </a:ext>
            </a:extLst>
          </p:cNvPr>
          <p:cNvSpPr txBox="1"/>
          <p:nvPr/>
        </p:nvSpPr>
        <p:spPr>
          <a:xfrm>
            <a:off x="3969916" y="383196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70D7E3B-7C97-7845-8855-C327D92E03AB}"/>
              </a:ext>
            </a:extLst>
          </p:cNvPr>
          <p:cNvSpPr txBox="1"/>
          <p:nvPr/>
        </p:nvSpPr>
        <p:spPr>
          <a:xfrm>
            <a:off x="3759570" y="5153428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DC73D31-1B33-AD47-A6D1-1EB47F8C8A23}"/>
              </a:ext>
            </a:extLst>
          </p:cNvPr>
          <p:cNvSpPr txBox="1"/>
          <p:nvPr/>
        </p:nvSpPr>
        <p:spPr>
          <a:xfrm>
            <a:off x="5667104" y="3692726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65D460F-809F-8644-BFD8-2CC382E66FFB}"/>
              </a:ext>
            </a:extLst>
          </p:cNvPr>
          <p:cNvSpPr txBox="1"/>
          <p:nvPr/>
        </p:nvSpPr>
        <p:spPr>
          <a:xfrm>
            <a:off x="5392508" y="539550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5180F95-EE5E-3641-B39A-3CD60B394660}"/>
              </a:ext>
            </a:extLst>
          </p:cNvPr>
          <p:cNvSpPr txBox="1"/>
          <p:nvPr/>
        </p:nvSpPr>
        <p:spPr>
          <a:xfrm>
            <a:off x="4259566" y="6339962"/>
            <a:ext cx="6176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92918F-30E4-8745-9A7D-0C31F06B6319}"/>
              </a:ext>
            </a:extLst>
          </p:cNvPr>
          <p:cNvSpPr txBox="1"/>
          <p:nvPr/>
        </p:nvSpPr>
        <p:spPr>
          <a:xfrm>
            <a:off x="3791135" y="7709616"/>
            <a:ext cx="5994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3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DC3DD51-0759-9A43-B8CA-3BE3D53E1F5C}"/>
              </a:ext>
            </a:extLst>
          </p:cNvPr>
          <p:cNvCxnSpPr>
            <a:cxnSpLocks/>
          </p:cNvCxnSpPr>
          <p:nvPr/>
        </p:nvCxnSpPr>
        <p:spPr>
          <a:xfrm flipV="1">
            <a:off x="755983" y="7911281"/>
            <a:ext cx="0" cy="47730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3AA4AB5-FE6B-0A4E-B926-34DCE20CAF2C}"/>
              </a:ext>
            </a:extLst>
          </p:cNvPr>
          <p:cNvCxnSpPr>
            <a:cxnSpLocks/>
          </p:cNvCxnSpPr>
          <p:nvPr/>
        </p:nvCxnSpPr>
        <p:spPr>
          <a:xfrm flipH="1" flipV="1">
            <a:off x="4465972" y="4105891"/>
            <a:ext cx="411288" cy="41857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819408A-AAB0-E842-B81B-B3879479F56F}"/>
              </a:ext>
            </a:extLst>
          </p:cNvPr>
          <p:cNvCxnSpPr>
            <a:cxnSpLocks/>
          </p:cNvCxnSpPr>
          <p:nvPr/>
        </p:nvCxnSpPr>
        <p:spPr>
          <a:xfrm flipH="1">
            <a:off x="4188750" y="4730917"/>
            <a:ext cx="672242" cy="623778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BD9C5BC-276C-3945-B14C-937060F97E83}"/>
              </a:ext>
            </a:extLst>
          </p:cNvPr>
          <p:cNvCxnSpPr>
            <a:cxnSpLocks/>
          </p:cNvCxnSpPr>
          <p:nvPr/>
        </p:nvCxnSpPr>
        <p:spPr>
          <a:xfrm>
            <a:off x="4091773" y="5625034"/>
            <a:ext cx="337833" cy="67507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A3E60BD-1F36-2A4E-9F5D-C8E14089D6AE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5227552" y="4777297"/>
            <a:ext cx="375302" cy="61820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28E0E7B-3F2D-BB43-9C99-FD144A9A7E5F}"/>
              </a:ext>
            </a:extLst>
          </p:cNvPr>
          <p:cNvCxnSpPr>
            <a:cxnSpLocks/>
          </p:cNvCxnSpPr>
          <p:nvPr/>
        </p:nvCxnSpPr>
        <p:spPr>
          <a:xfrm flipV="1">
            <a:off x="5214883" y="4099320"/>
            <a:ext cx="439776" cy="41682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Arc 239">
            <a:extLst>
              <a:ext uri="{FF2B5EF4-FFF2-40B4-BE49-F238E27FC236}">
                <a16:creationId xmlns:a16="http://schemas.microsoft.com/office/drawing/2014/main" id="{3185131F-18A5-D447-B53A-2FE73D64DC78}"/>
              </a:ext>
            </a:extLst>
          </p:cNvPr>
          <p:cNvSpPr/>
          <p:nvPr/>
        </p:nvSpPr>
        <p:spPr>
          <a:xfrm rot="20863293" flipH="1">
            <a:off x="3905430" y="4696492"/>
            <a:ext cx="892146" cy="6178958"/>
          </a:xfrm>
          <a:prstGeom prst="arc">
            <a:avLst>
              <a:gd name="adj1" fmla="val 16131872"/>
              <a:gd name="adj2" fmla="val 20052714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4FEF031-8A04-C04E-B667-24348F8014D3}"/>
              </a:ext>
            </a:extLst>
          </p:cNvPr>
          <p:cNvCxnSpPr>
            <a:cxnSpLocks/>
          </p:cNvCxnSpPr>
          <p:nvPr/>
        </p:nvCxnSpPr>
        <p:spPr>
          <a:xfrm>
            <a:off x="3968875" y="5615093"/>
            <a:ext cx="14849" cy="1851322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F463C750-E98A-4E4D-9D1A-A27D996BFA1A}"/>
              </a:ext>
            </a:extLst>
          </p:cNvPr>
          <p:cNvSpPr txBox="1"/>
          <p:nvPr/>
        </p:nvSpPr>
        <p:spPr>
          <a:xfrm>
            <a:off x="5339492" y="8109708"/>
            <a:ext cx="51564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6" name="Arc 245">
            <a:extLst>
              <a:ext uri="{FF2B5EF4-FFF2-40B4-BE49-F238E27FC236}">
                <a16:creationId xmlns:a16="http://schemas.microsoft.com/office/drawing/2014/main" id="{9B586CBF-9A2E-7842-9F8E-92FDE133B94B}"/>
              </a:ext>
            </a:extLst>
          </p:cNvPr>
          <p:cNvSpPr/>
          <p:nvPr/>
        </p:nvSpPr>
        <p:spPr>
          <a:xfrm rot="18126949" flipH="1">
            <a:off x="5457045" y="5645836"/>
            <a:ext cx="362987" cy="464004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1BDE6E3-996F-CB4B-86B2-57D876E47852}"/>
              </a:ext>
            </a:extLst>
          </p:cNvPr>
          <p:cNvCxnSpPr>
            <a:cxnSpLocks/>
            <a:stCxn id="205" idx="2"/>
            <a:endCxn id="245" idx="0"/>
          </p:cNvCxnSpPr>
          <p:nvPr/>
        </p:nvCxnSpPr>
        <p:spPr>
          <a:xfrm flipH="1">
            <a:off x="5597314" y="5857166"/>
            <a:ext cx="5540" cy="2252542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>
            <a:extLst>
              <a:ext uri="{FF2B5EF4-FFF2-40B4-BE49-F238E27FC236}">
                <a16:creationId xmlns:a16="http://schemas.microsoft.com/office/drawing/2014/main" id="{7AFC3B87-5EC7-D441-9E80-FD5EEF99AB1F}"/>
              </a:ext>
            </a:extLst>
          </p:cNvPr>
          <p:cNvSpPr/>
          <p:nvPr/>
        </p:nvSpPr>
        <p:spPr>
          <a:xfrm rot="16522810" flipH="1">
            <a:off x="6137233" y="1756473"/>
            <a:ext cx="1883422" cy="6482354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4" name="Arc 253">
            <a:extLst>
              <a:ext uri="{FF2B5EF4-FFF2-40B4-BE49-F238E27FC236}">
                <a16:creationId xmlns:a16="http://schemas.microsoft.com/office/drawing/2014/main" id="{483C3387-E9D3-C64A-A72E-3A68C4560A59}"/>
              </a:ext>
            </a:extLst>
          </p:cNvPr>
          <p:cNvSpPr/>
          <p:nvPr/>
        </p:nvSpPr>
        <p:spPr>
          <a:xfrm rot="2273096">
            <a:off x="2014982" y="5096415"/>
            <a:ext cx="2105714" cy="3733064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CBE08F74-6BF5-FC47-9E8D-CA97A65AEA94}"/>
              </a:ext>
            </a:extLst>
          </p:cNvPr>
          <p:cNvSpPr/>
          <p:nvPr/>
        </p:nvSpPr>
        <p:spPr>
          <a:xfrm rot="18724507">
            <a:off x="4654470" y="3255089"/>
            <a:ext cx="3913732" cy="6417958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94094E9-B2CA-E24E-A42C-DC23B8836B53}"/>
              </a:ext>
            </a:extLst>
          </p:cNvPr>
          <p:cNvSpPr txBox="1"/>
          <p:nvPr/>
        </p:nvSpPr>
        <p:spPr>
          <a:xfrm>
            <a:off x="201655" y="191553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L1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D65BADE-6424-964D-8507-C493917D8F08}"/>
              </a:ext>
            </a:extLst>
          </p:cNvPr>
          <p:cNvSpPr txBox="1"/>
          <p:nvPr/>
        </p:nvSpPr>
        <p:spPr>
          <a:xfrm>
            <a:off x="3538954" y="186193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L2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C20EE6A-45A8-4D48-9263-0F5045AA4881}"/>
              </a:ext>
            </a:extLst>
          </p:cNvPr>
          <p:cNvSpPr txBox="1"/>
          <p:nvPr/>
        </p:nvSpPr>
        <p:spPr>
          <a:xfrm>
            <a:off x="192264" y="363752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M1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BFC3E75-DC56-6D4D-936A-F8B327DFE2C2}"/>
              </a:ext>
            </a:extLst>
          </p:cNvPr>
          <p:cNvSpPr txBox="1"/>
          <p:nvPr/>
        </p:nvSpPr>
        <p:spPr>
          <a:xfrm>
            <a:off x="209585" y="535299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M2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92F50-97B0-B743-BC12-265DCFDC9A3E}"/>
              </a:ext>
            </a:extLst>
          </p:cNvPr>
          <p:cNvSpPr txBox="1"/>
          <p:nvPr/>
        </p:nvSpPr>
        <p:spPr>
          <a:xfrm>
            <a:off x="2927598" y="701819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539B47F-1DB4-8441-9B39-EBE392D46678}"/>
              </a:ext>
            </a:extLst>
          </p:cNvPr>
          <p:cNvSpPr txBox="1"/>
          <p:nvPr/>
        </p:nvSpPr>
        <p:spPr>
          <a:xfrm>
            <a:off x="3659575" y="367318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866706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D6F1D84-B230-7E45-9EB0-C2FD1DFE0845}"/>
              </a:ext>
            </a:extLst>
          </p:cNvPr>
          <p:cNvSpPr>
            <a:spLocks noChangeAspect="1"/>
          </p:cNvSpPr>
          <p:nvPr/>
        </p:nvSpPr>
        <p:spPr>
          <a:xfrm>
            <a:off x="3712221" y="7312313"/>
            <a:ext cx="3247007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1DCBAAA9-8016-B549-ADDD-05C7D4AD99D7}"/>
              </a:ext>
            </a:extLst>
          </p:cNvPr>
          <p:cNvSpPr>
            <a:spLocks noChangeAspect="1"/>
          </p:cNvSpPr>
          <p:nvPr/>
        </p:nvSpPr>
        <p:spPr>
          <a:xfrm>
            <a:off x="136601" y="7047848"/>
            <a:ext cx="3240000" cy="18017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19BC1F2-AA61-0A49-807A-E45D97D786AF}"/>
              </a:ext>
            </a:extLst>
          </p:cNvPr>
          <p:cNvSpPr txBox="1"/>
          <p:nvPr/>
        </p:nvSpPr>
        <p:spPr>
          <a:xfrm>
            <a:off x="1532171" y="7552622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9EE476E-D5A2-574B-8B99-0AB517ADA73F}"/>
              </a:ext>
            </a:extLst>
          </p:cNvPr>
          <p:cNvSpPr txBox="1"/>
          <p:nvPr/>
        </p:nvSpPr>
        <p:spPr>
          <a:xfrm>
            <a:off x="804554" y="709913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FDB3A52-8DFC-C241-9821-34C98B579010}"/>
              </a:ext>
            </a:extLst>
          </p:cNvPr>
          <p:cNvSpPr txBox="1"/>
          <p:nvPr/>
        </p:nvSpPr>
        <p:spPr>
          <a:xfrm>
            <a:off x="1654610" y="782105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C78ACF2-06EE-9E49-A6A3-7D42DD3076EB}"/>
              </a:ext>
            </a:extLst>
          </p:cNvPr>
          <p:cNvSpPr txBox="1"/>
          <p:nvPr/>
        </p:nvSpPr>
        <p:spPr>
          <a:xfrm>
            <a:off x="890931" y="730477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EF21732-8CF5-204F-A1CE-24B583E433AA}"/>
              </a:ext>
            </a:extLst>
          </p:cNvPr>
          <p:cNvSpPr/>
          <p:nvPr/>
        </p:nvSpPr>
        <p:spPr>
          <a:xfrm>
            <a:off x="1440636" y="7829070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723F42-8C9C-5341-8AF3-455C75D38BEF}"/>
              </a:ext>
            </a:extLst>
          </p:cNvPr>
          <p:cNvSpPr txBox="1"/>
          <p:nvPr/>
        </p:nvSpPr>
        <p:spPr>
          <a:xfrm>
            <a:off x="312229" y="7601071"/>
            <a:ext cx="47836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E738551-3E8E-914F-8692-290CA6FFCDFF}"/>
              </a:ext>
            </a:extLst>
          </p:cNvPr>
          <p:cNvSpPr txBox="1"/>
          <p:nvPr/>
        </p:nvSpPr>
        <p:spPr>
          <a:xfrm>
            <a:off x="279759" y="7073489"/>
            <a:ext cx="50406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307AB67-15D3-6D41-A538-D3DA9A742E7A}"/>
              </a:ext>
            </a:extLst>
          </p:cNvPr>
          <p:cNvSpPr txBox="1"/>
          <p:nvPr/>
        </p:nvSpPr>
        <p:spPr>
          <a:xfrm>
            <a:off x="723309" y="830402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D68BE96-E170-F44B-9240-E4A94A59622D}"/>
              </a:ext>
            </a:extLst>
          </p:cNvPr>
          <p:cNvSpPr txBox="1"/>
          <p:nvPr/>
        </p:nvSpPr>
        <p:spPr>
          <a:xfrm>
            <a:off x="1858399" y="7073490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5A86DE0-B252-0E47-BC35-F538963099AB}"/>
              </a:ext>
            </a:extLst>
          </p:cNvPr>
          <p:cNvCxnSpPr>
            <a:cxnSpLocks/>
            <a:stCxn id="167" idx="0"/>
            <a:endCxn id="177" idx="1"/>
          </p:cNvCxnSpPr>
          <p:nvPr/>
        </p:nvCxnSpPr>
        <p:spPr>
          <a:xfrm flipV="1">
            <a:off x="1336337" y="7304323"/>
            <a:ext cx="522062" cy="45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707E964-3DFC-9844-8471-D68EB40E17A3}"/>
              </a:ext>
            </a:extLst>
          </p:cNvPr>
          <p:cNvCxnSpPr>
            <a:cxnSpLocks/>
          </p:cNvCxnSpPr>
          <p:nvPr/>
        </p:nvCxnSpPr>
        <p:spPr>
          <a:xfrm flipH="1">
            <a:off x="716655" y="7156699"/>
            <a:ext cx="1127414" cy="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997727D-DC6C-F045-B398-3838D829CC74}"/>
              </a:ext>
            </a:extLst>
          </p:cNvPr>
          <p:cNvCxnSpPr>
            <a:cxnSpLocks/>
            <a:stCxn id="167" idx="1"/>
            <a:endCxn id="174" idx="0"/>
          </p:cNvCxnSpPr>
          <p:nvPr/>
        </p:nvCxnSpPr>
        <p:spPr>
          <a:xfrm>
            <a:off x="890931" y="7535606"/>
            <a:ext cx="0" cy="768415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346DF1C-C89E-3741-BBDB-3095EB715A7C}"/>
              </a:ext>
            </a:extLst>
          </p:cNvPr>
          <p:cNvCxnSpPr>
            <a:cxnSpLocks/>
          </p:cNvCxnSpPr>
          <p:nvPr/>
        </p:nvCxnSpPr>
        <p:spPr>
          <a:xfrm flipH="1" flipV="1">
            <a:off x="7405568" y="4556665"/>
            <a:ext cx="16726" cy="45928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2DEFF76-1CFC-2C44-8B4D-361AD52CD50E}"/>
              </a:ext>
            </a:extLst>
          </p:cNvPr>
          <p:cNvSpPr>
            <a:spLocks noChangeAspect="1"/>
          </p:cNvSpPr>
          <p:nvPr/>
        </p:nvSpPr>
        <p:spPr>
          <a:xfrm>
            <a:off x="3495905" y="1912095"/>
            <a:ext cx="3232174" cy="168700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ECF3D2A-EA25-A442-93C4-60BB09DEE838}"/>
              </a:ext>
            </a:extLst>
          </p:cNvPr>
          <p:cNvSpPr>
            <a:spLocks noChangeAspect="1"/>
          </p:cNvSpPr>
          <p:nvPr/>
        </p:nvSpPr>
        <p:spPr>
          <a:xfrm>
            <a:off x="172971" y="1915793"/>
            <a:ext cx="3240000" cy="16558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518966-05BE-324B-A11C-ACCEAA240DB1}"/>
              </a:ext>
            </a:extLst>
          </p:cNvPr>
          <p:cNvSpPr txBox="1"/>
          <p:nvPr/>
        </p:nvSpPr>
        <p:spPr>
          <a:xfrm>
            <a:off x="1568541" y="2420567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8DFA38-15F4-9A4A-855E-B9C767473BCE}"/>
              </a:ext>
            </a:extLst>
          </p:cNvPr>
          <p:cNvSpPr txBox="1"/>
          <p:nvPr/>
        </p:nvSpPr>
        <p:spPr>
          <a:xfrm>
            <a:off x="802940" y="194143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93DF91-AD0E-984F-9BE6-C1ECB3CAFA4B}"/>
              </a:ext>
            </a:extLst>
          </p:cNvPr>
          <p:cNvSpPr txBox="1"/>
          <p:nvPr/>
        </p:nvSpPr>
        <p:spPr>
          <a:xfrm>
            <a:off x="1690980" y="268900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C4A729-5722-C04E-95CD-9607515335A7}"/>
              </a:ext>
            </a:extLst>
          </p:cNvPr>
          <p:cNvSpPr txBox="1"/>
          <p:nvPr/>
        </p:nvSpPr>
        <p:spPr>
          <a:xfrm>
            <a:off x="908708" y="218367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F8D623B-525A-A342-A647-186D3168D8D0}"/>
              </a:ext>
            </a:extLst>
          </p:cNvPr>
          <p:cNvSpPr/>
          <p:nvPr/>
        </p:nvSpPr>
        <p:spPr>
          <a:xfrm>
            <a:off x="1477006" y="2697015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8354DD-3BC2-3946-83EC-3BDF50255F33}"/>
              </a:ext>
            </a:extLst>
          </p:cNvPr>
          <p:cNvSpPr txBox="1"/>
          <p:nvPr/>
        </p:nvSpPr>
        <p:spPr>
          <a:xfrm>
            <a:off x="4628739" y="267417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F399F9C-98B1-6B43-9F83-B8F0D23A2E08}"/>
              </a:ext>
            </a:extLst>
          </p:cNvPr>
          <p:cNvSpPr txBox="1"/>
          <p:nvPr/>
        </p:nvSpPr>
        <p:spPr>
          <a:xfrm>
            <a:off x="4269798" y="191767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2CF284-AE6F-784F-8C62-71DE54A25CB7}"/>
              </a:ext>
            </a:extLst>
          </p:cNvPr>
          <p:cNvSpPr txBox="1"/>
          <p:nvPr/>
        </p:nvSpPr>
        <p:spPr>
          <a:xfrm>
            <a:off x="5021360" y="277330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2C3215-A81B-8844-A2E6-70F936D95C8A}"/>
              </a:ext>
            </a:extLst>
          </p:cNvPr>
          <p:cNvSpPr txBox="1"/>
          <p:nvPr/>
        </p:nvSpPr>
        <p:spPr>
          <a:xfrm>
            <a:off x="4345215" y="221051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5491CF-6BD2-6345-BACD-C4C9C9A458B0}"/>
              </a:ext>
            </a:extLst>
          </p:cNvPr>
          <p:cNvSpPr txBox="1"/>
          <p:nvPr/>
        </p:nvSpPr>
        <p:spPr>
          <a:xfrm>
            <a:off x="2944639" y="241605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0FA81FF-8268-8341-A85F-E66B119C8D73}"/>
              </a:ext>
            </a:extLst>
          </p:cNvPr>
          <p:cNvSpPr txBox="1"/>
          <p:nvPr/>
        </p:nvSpPr>
        <p:spPr>
          <a:xfrm>
            <a:off x="1831126" y="311308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D39135A-AFED-1842-94D2-123571D9E42C}"/>
              </a:ext>
            </a:extLst>
          </p:cNvPr>
          <p:cNvCxnSpPr>
            <a:cxnSpLocks/>
            <a:endCxn id="147" idx="1"/>
          </p:cNvCxnSpPr>
          <p:nvPr/>
        </p:nvCxnSpPr>
        <p:spPr>
          <a:xfrm flipV="1">
            <a:off x="2075068" y="2646884"/>
            <a:ext cx="869571" cy="2464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B367720-4F5A-6A45-A8B0-DD1744B8ED52}"/>
              </a:ext>
            </a:extLst>
          </p:cNvPr>
          <p:cNvSpPr txBox="1"/>
          <p:nvPr/>
        </p:nvSpPr>
        <p:spPr>
          <a:xfrm>
            <a:off x="6249410" y="244891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73062CE-8AE6-4D4D-8462-CB7C2CCD80D7}"/>
              </a:ext>
            </a:extLst>
          </p:cNvPr>
          <p:cNvSpPr>
            <a:spLocks noChangeAspect="1"/>
          </p:cNvSpPr>
          <p:nvPr/>
        </p:nvSpPr>
        <p:spPr>
          <a:xfrm>
            <a:off x="167657" y="5388851"/>
            <a:ext cx="3232174" cy="15591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66719" y="3665484"/>
            <a:ext cx="3240000" cy="16558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62289" y="417025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796688" y="369112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84728" y="443869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167376" y="482787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70754" y="4446706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2449009" y="4343030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2938228" y="4239806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1245437" y="4088227"/>
            <a:ext cx="261186" cy="3936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EA487-CA3F-9B43-8E19-F4086B72B1CE}"/>
              </a:ext>
            </a:extLst>
          </p:cNvPr>
          <p:cNvSpPr txBox="1"/>
          <p:nvPr/>
        </p:nvSpPr>
        <p:spPr>
          <a:xfrm>
            <a:off x="397144" y="620899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E8CA29-0614-A04A-B66D-2894F8970018}"/>
              </a:ext>
            </a:extLst>
          </p:cNvPr>
          <p:cNvSpPr txBox="1"/>
          <p:nvPr/>
        </p:nvSpPr>
        <p:spPr>
          <a:xfrm>
            <a:off x="943188" y="534884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EA55F6-8665-FD41-8FA7-44BF22D2C480}"/>
              </a:ext>
            </a:extLst>
          </p:cNvPr>
          <p:cNvSpPr txBox="1"/>
          <p:nvPr/>
        </p:nvSpPr>
        <p:spPr>
          <a:xfrm>
            <a:off x="772078" y="632317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36B19F-D454-F149-ADDE-10DFCEA1BECB}"/>
              </a:ext>
            </a:extLst>
          </p:cNvPr>
          <p:cNvSpPr txBox="1"/>
          <p:nvPr/>
        </p:nvSpPr>
        <p:spPr>
          <a:xfrm>
            <a:off x="1281590" y="641641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AB5112-E086-7F43-9F25-31154F81D3C1}"/>
              </a:ext>
            </a:extLst>
          </p:cNvPr>
          <p:cNvSpPr/>
          <p:nvPr/>
        </p:nvSpPr>
        <p:spPr>
          <a:xfrm>
            <a:off x="1026782" y="5709805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84A70F-9027-FB4E-9BDA-CF336654EAA4}"/>
              </a:ext>
            </a:extLst>
          </p:cNvPr>
          <p:cNvCxnSpPr>
            <a:cxnSpLocks/>
            <a:stCxn id="70" idx="3"/>
            <a:endCxn id="65" idx="0"/>
          </p:cNvCxnSpPr>
          <p:nvPr/>
        </p:nvCxnSpPr>
        <p:spPr>
          <a:xfrm flipH="1">
            <a:off x="781432" y="5914520"/>
            <a:ext cx="281219" cy="29447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F2EBD5-C36E-8840-80D9-D6AD1783B3B9}"/>
              </a:ext>
            </a:extLst>
          </p:cNvPr>
          <p:cNvCxnSpPr>
            <a:cxnSpLocks/>
          </p:cNvCxnSpPr>
          <p:nvPr/>
        </p:nvCxnSpPr>
        <p:spPr>
          <a:xfrm flipH="1">
            <a:off x="833017" y="6121267"/>
            <a:ext cx="784209" cy="248557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6A7C3AC-9E3B-6043-A0F1-80EBA04C52FC}"/>
              </a:ext>
            </a:extLst>
          </p:cNvPr>
          <p:cNvSpPr txBox="1"/>
          <p:nvPr/>
        </p:nvSpPr>
        <p:spPr>
          <a:xfrm>
            <a:off x="1551146" y="5845744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1D1A02-BB83-474B-A868-710459131B54}"/>
              </a:ext>
            </a:extLst>
          </p:cNvPr>
          <p:cNvSpPr txBox="1"/>
          <p:nvPr/>
        </p:nvSpPr>
        <p:spPr>
          <a:xfrm>
            <a:off x="1757539" y="609986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D13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BB4AE7-C6FA-C742-B920-1AB68C03C497}"/>
              </a:ext>
            </a:extLst>
          </p:cNvPr>
          <p:cNvCxnSpPr>
            <a:cxnSpLocks/>
          </p:cNvCxnSpPr>
          <p:nvPr/>
        </p:nvCxnSpPr>
        <p:spPr>
          <a:xfrm flipH="1">
            <a:off x="1357515" y="6330697"/>
            <a:ext cx="439352" cy="178953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53610D-B647-A74B-B7AD-2D503D57F831}"/>
              </a:ext>
            </a:extLst>
          </p:cNvPr>
          <p:cNvCxnSpPr>
            <a:cxnSpLocks/>
          </p:cNvCxnSpPr>
          <p:nvPr/>
        </p:nvCxnSpPr>
        <p:spPr>
          <a:xfrm flipV="1">
            <a:off x="1298158" y="5561271"/>
            <a:ext cx="1364573" cy="25675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33D47D3-2902-5D4E-92C1-08BB80EA69ED}"/>
              </a:ext>
            </a:extLst>
          </p:cNvPr>
          <p:cNvSpPr txBox="1"/>
          <p:nvPr/>
        </p:nvSpPr>
        <p:spPr>
          <a:xfrm>
            <a:off x="2606103" y="534884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8A997B-647C-D14B-A8EE-BAF34AE8F339}"/>
              </a:ext>
            </a:extLst>
          </p:cNvPr>
          <p:cNvSpPr txBox="1"/>
          <p:nvPr/>
        </p:nvSpPr>
        <p:spPr>
          <a:xfrm>
            <a:off x="2291288" y="58270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803C7B0-A02D-5E48-8AFC-2E7D7D716740}"/>
              </a:ext>
            </a:extLst>
          </p:cNvPr>
          <p:cNvCxnSpPr>
            <a:cxnSpLocks/>
          </p:cNvCxnSpPr>
          <p:nvPr/>
        </p:nvCxnSpPr>
        <p:spPr>
          <a:xfrm flipH="1" flipV="1">
            <a:off x="2841650" y="5689649"/>
            <a:ext cx="80678" cy="403471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05FC4269-3429-8549-9024-675E0E400A75}"/>
              </a:ext>
            </a:extLst>
          </p:cNvPr>
          <p:cNvSpPr/>
          <p:nvPr/>
        </p:nvSpPr>
        <p:spPr>
          <a:xfrm>
            <a:off x="6281592" y="2790197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561A41B-1741-8344-8A96-B6178915C185}"/>
              </a:ext>
            </a:extLst>
          </p:cNvPr>
          <p:cNvSpPr txBox="1"/>
          <p:nvPr/>
        </p:nvSpPr>
        <p:spPr>
          <a:xfrm>
            <a:off x="5560380" y="294917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D7C414B-6CB8-F24B-9FCE-92C1C2DCC947}"/>
              </a:ext>
            </a:extLst>
          </p:cNvPr>
          <p:cNvCxnSpPr>
            <a:cxnSpLocks/>
          </p:cNvCxnSpPr>
          <p:nvPr/>
        </p:nvCxnSpPr>
        <p:spPr>
          <a:xfrm flipV="1">
            <a:off x="4798302" y="2067793"/>
            <a:ext cx="875448" cy="114865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A28B335-3763-0C4F-B1AF-60F8EDBAEFCB}"/>
              </a:ext>
            </a:extLst>
          </p:cNvPr>
          <p:cNvCxnSpPr>
            <a:cxnSpLocks/>
            <a:stCxn id="150" idx="1"/>
          </p:cNvCxnSpPr>
          <p:nvPr/>
        </p:nvCxnSpPr>
        <p:spPr>
          <a:xfrm flipH="1" flipV="1">
            <a:off x="5727886" y="2067794"/>
            <a:ext cx="521524" cy="61195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7CC2E7BA-E184-7649-B865-6AF9749D17BF}"/>
              </a:ext>
            </a:extLst>
          </p:cNvPr>
          <p:cNvSpPr>
            <a:spLocks noChangeAspect="1"/>
          </p:cNvSpPr>
          <p:nvPr/>
        </p:nvSpPr>
        <p:spPr>
          <a:xfrm>
            <a:off x="3719492" y="3687478"/>
            <a:ext cx="3240000" cy="3642484"/>
          </a:xfrm>
          <a:prstGeom prst="roundRect">
            <a:avLst>
              <a:gd name="adj" fmla="val 817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FAE2D69-556F-5142-A1F1-FF62A59E2D63}"/>
              </a:ext>
            </a:extLst>
          </p:cNvPr>
          <p:cNvSpPr txBox="1"/>
          <p:nvPr/>
        </p:nvSpPr>
        <p:spPr>
          <a:xfrm>
            <a:off x="3926909" y="429362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82A47AD-0CBB-8D47-BC99-8EFB990D0EC1}"/>
              </a:ext>
            </a:extLst>
          </p:cNvPr>
          <p:cNvSpPr txBox="1"/>
          <p:nvPr/>
        </p:nvSpPr>
        <p:spPr>
          <a:xfrm>
            <a:off x="3960678" y="462577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A381478-C8E0-4D49-B6CE-8B4A6EDA4974}"/>
              </a:ext>
            </a:extLst>
          </p:cNvPr>
          <p:cNvSpPr/>
          <p:nvPr/>
        </p:nvSpPr>
        <p:spPr>
          <a:xfrm>
            <a:off x="3782294" y="4549069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C1B45731-CA7A-E04F-9673-0F1A3D19359F}"/>
              </a:ext>
            </a:extLst>
          </p:cNvPr>
          <p:cNvSpPr>
            <a:spLocks noChangeAspect="1"/>
          </p:cNvSpPr>
          <p:nvPr/>
        </p:nvSpPr>
        <p:spPr>
          <a:xfrm>
            <a:off x="5897348" y="3371315"/>
            <a:ext cx="3145060" cy="6534685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2F4149-86A7-B446-A36F-EEB3CB3CF829}"/>
              </a:ext>
            </a:extLst>
          </p:cNvPr>
          <p:cNvCxnSpPr>
            <a:cxnSpLocks/>
            <a:stCxn id="153" idx="4"/>
          </p:cNvCxnSpPr>
          <p:nvPr/>
        </p:nvCxnSpPr>
        <p:spPr>
          <a:xfrm flipH="1">
            <a:off x="6239841" y="3030035"/>
            <a:ext cx="164214" cy="429992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AB44549-CB42-D846-AFF9-F9D7D9C1DD58}"/>
              </a:ext>
            </a:extLst>
          </p:cNvPr>
          <p:cNvSpPr txBox="1"/>
          <p:nvPr/>
        </p:nvSpPr>
        <p:spPr>
          <a:xfrm>
            <a:off x="4781450" y="4429097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CC3C8E9-1092-6744-838D-960FB2BE1C91}"/>
              </a:ext>
            </a:extLst>
          </p:cNvPr>
          <p:cNvSpPr txBox="1"/>
          <p:nvPr/>
        </p:nvSpPr>
        <p:spPr>
          <a:xfrm>
            <a:off x="4619469" y="477683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AA3388A-D679-B84C-9D64-732B9BB65C50}"/>
              </a:ext>
            </a:extLst>
          </p:cNvPr>
          <p:cNvSpPr txBox="1"/>
          <p:nvPr/>
        </p:nvSpPr>
        <p:spPr>
          <a:xfrm>
            <a:off x="3969916" y="383196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70D7E3B-7C97-7845-8855-C327D92E03AB}"/>
              </a:ext>
            </a:extLst>
          </p:cNvPr>
          <p:cNvSpPr txBox="1"/>
          <p:nvPr/>
        </p:nvSpPr>
        <p:spPr>
          <a:xfrm>
            <a:off x="3759570" y="5153428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DC73D31-1B33-AD47-A6D1-1EB47F8C8A23}"/>
              </a:ext>
            </a:extLst>
          </p:cNvPr>
          <p:cNvSpPr txBox="1"/>
          <p:nvPr/>
        </p:nvSpPr>
        <p:spPr>
          <a:xfrm>
            <a:off x="5667104" y="3692726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65D460F-809F-8644-BFD8-2CC382E66FFB}"/>
              </a:ext>
            </a:extLst>
          </p:cNvPr>
          <p:cNvSpPr txBox="1"/>
          <p:nvPr/>
        </p:nvSpPr>
        <p:spPr>
          <a:xfrm>
            <a:off x="5392508" y="539550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5180F95-EE5E-3641-B39A-3CD60B394660}"/>
              </a:ext>
            </a:extLst>
          </p:cNvPr>
          <p:cNvSpPr txBox="1"/>
          <p:nvPr/>
        </p:nvSpPr>
        <p:spPr>
          <a:xfrm>
            <a:off x="4259566" y="6339962"/>
            <a:ext cx="6176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92918F-30E4-8745-9A7D-0C31F06B6319}"/>
              </a:ext>
            </a:extLst>
          </p:cNvPr>
          <p:cNvSpPr txBox="1"/>
          <p:nvPr/>
        </p:nvSpPr>
        <p:spPr>
          <a:xfrm>
            <a:off x="3791135" y="7709616"/>
            <a:ext cx="5994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3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DC3DD51-0759-9A43-B8CA-3BE3D53E1F5C}"/>
              </a:ext>
            </a:extLst>
          </p:cNvPr>
          <p:cNvCxnSpPr>
            <a:cxnSpLocks/>
          </p:cNvCxnSpPr>
          <p:nvPr/>
        </p:nvCxnSpPr>
        <p:spPr>
          <a:xfrm flipV="1">
            <a:off x="755983" y="7911281"/>
            <a:ext cx="0" cy="47730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3AA4AB5-FE6B-0A4E-B926-34DCE20CAF2C}"/>
              </a:ext>
            </a:extLst>
          </p:cNvPr>
          <p:cNvCxnSpPr>
            <a:cxnSpLocks/>
          </p:cNvCxnSpPr>
          <p:nvPr/>
        </p:nvCxnSpPr>
        <p:spPr>
          <a:xfrm flipH="1" flipV="1">
            <a:off x="4465972" y="4105891"/>
            <a:ext cx="411288" cy="41857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819408A-AAB0-E842-B81B-B3879479F56F}"/>
              </a:ext>
            </a:extLst>
          </p:cNvPr>
          <p:cNvCxnSpPr>
            <a:cxnSpLocks/>
          </p:cNvCxnSpPr>
          <p:nvPr/>
        </p:nvCxnSpPr>
        <p:spPr>
          <a:xfrm flipH="1">
            <a:off x="4188750" y="4730917"/>
            <a:ext cx="672242" cy="623778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BD9C5BC-276C-3945-B14C-937060F97E83}"/>
              </a:ext>
            </a:extLst>
          </p:cNvPr>
          <p:cNvCxnSpPr>
            <a:cxnSpLocks/>
          </p:cNvCxnSpPr>
          <p:nvPr/>
        </p:nvCxnSpPr>
        <p:spPr>
          <a:xfrm>
            <a:off x="4091773" y="5625034"/>
            <a:ext cx="337833" cy="67507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A3E60BD-1F36-2A4E-9F5D-C8E14089D6AE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5227552" y="4777297"/>
            <a:ext cx="375302" cy="61820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28E0E7B-3F2D-BB43-9C99-FD144A9A7E5F}"/>
              </a:ext>
            </a:extLst>
          </p:cNvPr>
          <p:cNvCxnSpPr>
            <a:cxnSpLocks/>
          </p:cNvCxnSpPr>
          <p:nvPr/>
        </p:nvCxnSpPr>
        <p:spPr>
          <a:xfrm flipV="1">
            <a:off x="5214883" y="4099320"/>
            <a:ext cx="439776" cy="41682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Arc 239">
            <a:extLst>
              <a:ext uri="{FF2B5EF4-FFF2-40B4-BE49-F238E27FC236}">
                <a16:creationId xmlns:a16="http://schemas.microsoft.com/office/drawing/2014/main" id="{3185131F-18A5-D447-B53A-2FE73D64DC78}"/>
              </a:ext>
            </a:extLst>
          </p:cNvPr>
          <p:cNvSpPr/>
          <p:nvPr/>
        </p:nvSpPr>
        <p:spPr>
          <a:xfrm rot="20863293" flipH="1">
            <a:off x="3905430" y="4696492"/>
            <a:ext cx="892146" cy="6178958"/>
          </a:xfrm>
          <a:prstGeom prst="arc">
            <a:avLst>
              <a:gd name="adj1" fmla="val 16131872"/>
              <a:gd name="adj2" fmla="val 20052714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4FEF031-8A04-C04E-B667-24348F8014D3}"/>
              </a:ext>
            </a:extLst>
          </p:cNvPr>
          <p:cNvCxnSpPr>
            <a:cxnSpLocks/>
          </p:cNvCxnSpPr>
          <p:nvPr/>
        </p:nvCxnSpPr>
        <p:spPr>
          <a:xfrm>
            <a:off x="3968875" y="5615093"/>
            <a:ext cx="14849" cy="1851322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F463C750-E98A-4E4D-9D1A-A27D996BFA1A}"/>
              </a:ext>
            </a:extLst>
          </p:cNvPr>
          <p:cNvSpPr txBox="1"/>
          <p:nvPr/>
        </p:nvSpPr>
        <p:spPr>
          <a:xfrm>
            <a:off x="5339492" y="8109708"/>
            <a:ext cx="51564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6" name="Arc 245">
            <a:extLst>
              <a:ext uri="{FF2B5EF4-FFF2-40B4-BE49-F238E27FC236}">
                <a16:creationId xmlns:a16="http://schemas.microsoft.com/office/drawing/2014/main" id="{9B586CBF-9A2E-7842-9F8E-92FDE133B94B}"/>
              </a:ext>
            </a:extLst>
          </p:cNvPr>
          <p:cNvSpPr/>
          <p:nvPr/>
        </p:nvSpPr>
        <p:spPr>
          <a:xfrm rot="18126949" flipH="1">
            <a:off x="5457045" y="5645836"/>
            <a:ext cx="362987" cy="464004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1BDE6E3-996F-CB4B-86B2-57D876E47852}"/>
              </a:ext>
            </a:extLst>
          </p:cNvPr>
          <p:cNvCxnSpPr>
            <a:cxnSpLocks/>
            <a:stCxn id="205" idx="2"/>
            <a:endCxn id="245" idx="0"/>
          </p:cNvCxnSpPr>
          <p:nvPr/>
        </p:nvCxnSpPr>
        <p:spPr>
          <a:xfrm flipH="1">
            <a:off x="5597314" y="5857166"/>
            <a:ext cx="5540" cy="2252542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>
            <a:extLst>
              <a:ext uri="{FF2B5EF4-FFF2-40B4-BE49-F238E27FC236}">
                <a16:creationId xmlns:a16="http://schemas.microsoft.com/office/drawing/2014/main" id="{7AFC3B87-5EC7-D441-9E80-FD5EEF99AB1F}"/>
              </a:ext>
            </a:extLst>
          </p:cNvPr>
          <p:cNvSpPr/>
          <p:nvPr/>
        </p:nvSpPr>
        <p:spPr>
          <a:xfrm rot="16522810" flipH="1">
            <a:off x="6137233" y="1756473"/>
            <a:ext cx="1883422" cy="6482354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4" name="Arc 253">
            <a:extLst>
              <a:ext uri="{FF2B5EF4-FFF2-40B4-BE49-F238E27FC236}">
                <a16:creationId xmlns:a16="http://schemas.microsoft.com/office/drawing/2014/main" id="{483C3387-E9D3-C64A-A72E-3A68C4560A59}"/>
              </a:ext>
            </a:extLst>
          </p:cNvPr>
          <p:cNvSpPr/>
          <p:nvPr/>
        </p:nvSpPr>
        <p:spPr>
          <a:xfrm rot="2273096">
            <a:off x="2014982" y="5096415"/>
            <a:ext cx="2105714" cy="3733064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CBE08F74-6BF5-FC47-9E8D-CA97A65AEA94}"/>
              </a:ext>
            </a:extLst>
          </p:cNvPr>
          <p:cNvSpPr/>
          <p:nvPr/>
        </p:nvSpPr>
        <p:spPr>
          <a:xfrm rot="18724507">
            <a:off x="4654470" y="3255089"/>
            <a:ext cx="3913732" cy="6417958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94094E9-B2CA-E24E-A42C-DC23B8836B53}"/>
              </a:ext>
            </a:extLst>
          </p:cNvPr>
          <p:cNvSpPr txBox="1"/>
          <p:nvPr/>
        </p:nvSpPr>
        <p:spPr>
          <a:xfrm>
            <a:off x="201655" y="191553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L1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D65BADE-6424-964D-8507-C493917D8F08}"/>
              </a:ext>
            </a:extLst>
          </p:cNvPr>
          <p:cNvSpPr txBox="1"/>
          <p:nvPr/>
        </p:nvSpPr>
        <p:spPr>
          <a:xfrm>
            <a:off x="3538954" y="186193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L2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C20EE6A-45A8-4D48-9263-0F5045AA4881}"/>
              </a:ext>
            </a:extLst>
          </p:cNvPr>
          <p:cNvSpPr txBox="1"/>
          <p:nvPr/>
        </p:nvSpPr>
        <p:spPr>
          <a:xfrm>
            <a:off x="192264" y="363752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M1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BFC3E75-DC56-6D4D-936A-F8B327DFE2C2}"/>
              </a:ext>
            </a:extLst>
          </p:cNvPr>
          <p:cNvSpPr txBox="1"/>
          <p:nvPr/>
        </p:nvSpPr>
        <p:spPr>
          <a:xfrm>
            <a:off x="209585" y="535299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M2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92F50-97B0-B743-BC12-265DCFDC9A3E}"/>
              </a:ext>
            </a:extLst>
          </p:cNvPr>
          <p:cNvSpPr txBox="1"/>
          <p:nvPr/>
        </p:nvSpPr>
        <p:spPr>
          <a:xfrm>
            <a:off x="2927598" y="701819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539B47F-1DB4-8441-9B39-EBE392D46678}"/>
              </a:ext>
            </a:extLst>
          </p:cNvPr>
          <p:cNvSpPr txBox="1"/>
          <p:nvPr/>
        </p:nvSpPr>
        <p:spPr>
          <a:xfrm>
            <a:off x="3659575" y="367318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16650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D6F1D84-B230-7E45-9EB0-C2FD1DFE0845}"/>
              </a:ext>
            </a:extLst>
          </p:cNvPr>
          <p:cNvSpPr>
            <a:spLocks noChangeAspect="1"/>
          </p:cNvSpPr>
          <p:nvPr/>
        </p:nvSpPr>
        <p:spPr>
          <a:xfrm>
            <a:off x="3712221" y="7312313"/>
            <a:ext cx="3247007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1DCBAAA9-8016-B549-ADDD-05C7D4AD99D7}"/>
              </a:ext>
            </a:extLst>
          </p:cNvPr>
          <p:cNvSpPr>
            <a:spLocks noChangeAspect="1"/>
          </p:cNvSpPr>
          <p:nvPr/>
        </p:nvSpPr>
        <p:spPr>
          <a:xfrm>
            <a:off x="136601" y="7047848"/>
            <a:ext cx="3240000" cy="18017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19BC1F2-AA61-0A49-807A-E45D97D786AF}"/>
              </a:ext>
            </a:extLst>
          </p:cNvPr>
          <p:cNvSpPr txBox="1"/>
          <p:nvPr/>
        </p:nvSpPr>
        <p:spPr>
          <a:xfrm>
            <a:off x="1532171" y="7552622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9EE476E-D5A2-574B-8B99-0AB517ADA73F}"/>
              </a:ext>
            </a:extLst>
          </p:cNvPr>
          <p:cNvSpPr txBox="1"/>
          <p:nvPr/>
        </p:nvSpPr>
        <p:spPr>
          <a:xfrm>
            <a:off x="804554" y="709913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FDB3A52-8DFC-C241-9821-34C98B579010}"/>
              </a:ext>
            </a:extLst>
          </p:cNvPr>
          <p:cNvSpPr txBox="1"/>
          <p:nvPr/>
        </p:nvSpPr>
        <p:spPr>
          <a:xfrm>
            <a:off x="1654610" y="782105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C78ACF2-06EE-9E49-A6A3-7D42DD3076EB}"/>
              </a:ext>
            </a:extLst>
          </p:cNvPr>
          <p:cNvSpPr txBox="1"/>
          <p:nvPr/>
        </p:nvSpPr>
        <p:spPr>
          <a:xfrm>
            <a:off x="890931" y="730477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EF21732-8CF5-204F-A1CE-24B583E433AA}"/>
              </a:ext>
            </a:extLst>
          </p:cNvPr>
          <p:cNvSpPr/>
          <p:nvPr/>
        </p:nvSpPr>
        <p:spPr>
          <a:xfrm>
            <a:off x="1440636" y="7829070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723F42-8C9C-5341-8AF3-455C75D38BEF}"/>
              </a:ext>
            </a:extLst>
          </p:cNvPr>
          <p:cNvSpPr txBox="1"/>
          <p:nvPr/>
        </p:nvSpPr>
        <p:spPr>
          <a:xfrm>
            <a:off x="312229" y="7601071"/>
            <a:ext cx="47836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E738551-3E8E-914F-8692-290CA6FFCDFF}"/>
              </a:ext>
            </a:extLst>
          </p:cNvPr>
          <p:cNvSpPr txBox="1"/>
          <p:nvPr/>
        </p:nvSpPr>
        <p:spPr>
          <a:xfrm>
            <a:off x="279759" y="7073489"/>
            <a:ext cx="50406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307AB67-15D3-6D41-A538-D3DA9A742E7A}"/>
              </a:ext>
            </a:extLst>
          </p:cNvPr>
          <p:cNvSpPr txBox="1"/>
          <p:nvPr/>
        </p:nvSpPr>
        <p:spPr>
          <a:xfrm>
            <a:off x="723309" y="830402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D68BE96-E170-F44B-9240-E4A94A59622D}"/>
              </a:ext>
            </a:extLst>
          </p:cNvPr>
          <p:cNvSpPr txBox="1"/>
          <p:nvPr/>
        </p:nvSpPr>
        <p:spPr>
          <a:xfrm>
            <a:off x="1858399" y="7073490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5A86DE0-B252-0E47-BC35-F538963099AB}"/>
              </a:ext>
            </a:extLst>
          </p:cNvPr>
          <p:cNvCxnSpPr>
            <a:cxnSpLocks/>
            <a:stCxn id="167" idx="0"/>
            <a:endCxn id="177" idx="1"/>
          </p:cNvCxnSpPr>
          <p:nvPr/>
        </p:nvCxnSpPr>
        <p:spPr>
          <a:xfrm flipV="1">
            <a:off x="1336337" y="7304323"/>
            <a:ext cx="522062" cy="45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707E964-3DFC-9844-8471-D68EB40E17A3}"/>
              </a:ext>
            </a:extLst>
          </p:cNvPr>
          <p:cNvCxnSpPr>
            <a:cxnSpLocks/>
          </p:cNvCxnSpPr>
          <p:nvPr/>
        </p:nvCxnSpPr>
        <p:spPr>
          <a:xfrm flipH="1">
            <a:off x="716655" y="7156699"/>
            <a:ext cx="1127414" cy="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997727D-DC6C-F045-B398-3838D829CC74}"/>
              </a:ext>
            </a:extLst>
          </p:cNvPr>
          <p:cNvCxnSpPr>
            <a:cxnSpLocks/>
            <a:stCxn id="167" idx="1"/>
            <a:endCxn id="174" idx="0"/>
          </p:cNvCxnSpPr>
          <p:nvPr/>
        </p:nvCxnSpPr>
        <p:spPr>
          <a:xfrm>
            <a:off x="890931" y="7535606"/>
            <a:ext cx="0" cy="768415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346DF1C-C89E-3741-BBDB-3095EB715A7C}"/>
              </a:ext>
            </a:extLst>
          </p:cNvPr>
          <p:cNvCxnSpPr>
            <a:cxnSpLocks/>
          </p:cNvCxnSpPr>
          <p:nvPr/>
        </p:nvCxnSpPr>
        <p:spPr>
          <a:xfrm flipH="1" flipV="1">
            <a:off x="7405568" y="4556665"/>
            <a:ext cx="16726" cy="45928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2DEFF76-1CFC-2C44-8B4D-361AD52CD50E}"/>
              </a:ext>
            </a:extLst>
          </p:cNvPr>
          <p:cNvSpPr>
            <a:spLocks noChangeAspect="1"/>
          </p:cNvSpPr>
          <p:nvPr/>
        </p:nvSpPr>
        <p:spPr>
          <a:xfrm>
            <a:off x="3495905" y="1912095"/>
            <a:ext cx="3232174" cy="168700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ECF3D2A-EA25-A442-93C4-60BB09DEE838}"/>
              </a:ext>
            </a:extLst>
          </p:cNvPr>
          <p:cNvSpPr>
            <a:spLocks noChangeAspect="1"/>
          </p:cNvSpPr>
          <p:nvPr/>
        </p:nvSpPr>
        <p:spPr>
          <a:xfrm>
            <a:off x="172971" y="1915793"/>
            <a:ext cx="3240000" cy="16558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518966-05BE-324B-A11C-ACCEAA240DB1}"/>
              </a:ext>
            </a:extLst>
          </p:cNvPr>
          <p:cNvSpPr txBox="1"/>
          <p:nvPr/>
        </p:nvSpPr>
        <p:spPr>
          <a:xfrm>
            <a:off x="1568541" y="2420567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8DFA38-15F4-9A4A-855E-B9C767473BCE}"/>
              </a:ext>
            </a:extLst>
          </p:cNvPr>
          <p:cNvSpPr txBox="1"/>
          <p:nvPr/>
        </p:nvSpPr>
        <p:spPr>
          <a:xfrm>
            <a:off x="802940" y="194143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93DF91-AD0E-984F-9BE6-C1ECB3CAFA4B}"/>
              </a:ext>
            </a:extLst>
          </p:cNvPr>
          <p:cNvSpPr txBox="1"/>
          <p:nvPr/>
        </p:nvSpPr>
        <p:spPr>
          <a:xfrm>
            <a:off x="1690980" y="268900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C4A729-5722-C04E-95CD-9607515335A7}"/>
              </a:ext>
            </a:extLst>
          </p:cNvPr>
          <p:cNvSpPr txBox="1"/>
          <p:nvPr/>
        </p:nvSpPr>
        <p:spPr>
          <a:xfrm>
            <a:off x="908708" y="218367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F8D623B-525A-A342-A647-186D3168D8D0}"/>
              </a:ext>
            </a:extLst>
          </p:cNvPr>
          <p:cNvSpPr/>
          <p:nvPr/>
        </p:nvSpPr>
        <p:spPr>
          <a:xfrm>
            <a:off x="1477006" y="2697015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8354DD-3BC2-3946-83EC-3BDF50255F33}"/>
              </a:ext>
            </a:extLst>
          </p:cNvPr>
          <p:cNvSpPr txBox="1"/>
          <p:nvPr/>
        </p:nvSpPr>
        <p:spPr>
          <a:xfrm>
            <a:off x="4628739" y="267417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F399F9C-98B1-6B43-9F83-B8F0D23A2E08}"/>
              </a:ext>
            </a:extLst>
          </p:cNvPr>
          <p:cNvSpPr txBox="1"/>
          <p:nvPr/>
        </p:nvSpPr>
        <p:spPr>
          <a:xfrm>
            <a:off x="4269798" y="191767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2CF284-AE6F-784F-8C62-71DE54A25CB7}"/>
              </a:ext>
            </a:extLst>
          </p:cNvPr>
          <p:cNvSpPr txBox="1"/>
          <p:nvPr/>
        </p:nvSpPr>
        <p:spPr>
          <a:xfrm>
            <a:off x="5021360" y="277330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2C3215-A81B-8844-A2E6-70F936D95C8A}"/>
              </a:ext>
            </a:extLst>
          </p:cNvPr>
          <p:cNvSpPr txBox="1"/>
          <p:nvPr/>
        </p:nvSpPr>
        <p:spPr>
          <a:xfrm>
            <a:off x="4345215" y="221051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5491CF-6BD2-6345-BACD-C4C9C9A458B0}"/>
              </a:ext>
            </a:extLst>
          </p:cNvPr>
          <p:cNvSpPr txBox="1"/>
          <p:nvPr/>
        </p:nvSpPr>
        <p:spPr>
          <a:xfrm>
            <a:off x="2944639" y="241605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0FA81FF-8268-8341-A85F-E66B119C8D73}"/>
              </a:ext>
            </a:extLst>
          </p:cNvPr>
          <p:cNvSpPr txBox="1"/>
          <p:nvPr/>
        </p:nvSpPr>
        <p:spPr>
          <a:xfrm>
            <a:off x="1831126" y="311308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D39135A-AFED-1842-94D2-123571D9E42C}"/>
              </a:ext>
            </a:extLst>
          </p:cNvPr>
          <p:cNvCxnSpPr>
            <a:cxnSpLocks/>
            <a:endCxn id="147" idx="1"/>
          </p:cNvCxnSpPr>
          <p:nvPr/>
        </p:nvCxnSpPr>
        <p:spPr>
          <a:xfrm flipV="1">
            <a:off x="2075068" y="2646884"/>
            <a:ext cx="869571" cy="2464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B367720-4F5A-6A45-A8B0-DD1744B8ED52}"/>
              </a:ext>
            </a:extLst>
          </p:cNvPr>
          <p:cNvSpPr txBox="1"/>
          <p:nvPr/>
        </p:nvSpPr>
        <p:spPr>
          <a:xfrm>
            <a:off x="6249410" y="244891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73062CE-8AE6-4D4D-8462-CB7C2CCD80D7}"/>
              </a:ext>
            </a:extLst>
          </p:cNvPr>
          <p:cNvSpPr>
            <a:spLocks noChangeAspect="1"/>
          </p:cNvSpPr>
          <p:nvPr/>
        </p:nvSpPr>
        <p:spPr>
          <a:xfrm>
            <a:off x="167657" y="5388851"/>
            <a:ext cx="3232174" cy="15591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66719" y="3665484"/>
            <a:ext cx="3240000" cy="16558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62289" y="417025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796688" y="369112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84728" y="443869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167376" y="482787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70754" y="4446706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2449009" y="4343030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2938228" y="4239806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1245437" y="4088227"/>
            <a:ext cx="261186" cy="3936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EA487-CA3F-9B43-8E19-F4086B72B1CE}"/>
              </a:ext>
            </a:extLst>
          </p:cNvPr>
          <p:cNvSpPr txBox="1"/>
          <p:nvPr/>
        </p:nvSpPr>
        <p:spPr>
          <a:xfrm>
            <a:off x="397144" y="620899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E8CA29-0614-A04A-B66D-2894F8970018}"/>
              </a:ext>
            </a:extLst>
          </p:cNvPr>
          <p:cNvSpPr txBox="1"/>
          <p:nvPr/>
        </p:nvSpPr>
        <p:spPr>
          <a:xfrm>
            <a:off x="943188" y="534884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EA55F6-8665-FD41-8FA7-44BF22D2C480}"/>
              </a:ext>
            </a:extLst>
          </p:cNvPr>
          <p:cNvSpPr txBox="1"/>
          <p:nvPr/>
        </p:nvSpPr>
        <p:spPr>
          <a:xfrm>
            <a:off x="772078" y="632317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36B19F-D454-F149-ADDE-10DFCEA1BECB}"/>
              </a:ext>
            </a:extLst>
          </p:cNvPr>
          <p:cNvSpPr txBox="1"/>
          <p:nvPr/>
        </p:nvSpPr>
        <p:spPr>
          <a:xfrm>
            <a:off x="1281590" y="641641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AB5112-E086-7F43-9F25-31154F81D3C1}"/>
              </a:ext>
            </a:extLst>
          </p:cNvPr>
          <p:cNvSpPr/>
          <p:nvPr/>
        </p:nvSpPr>
        <p:spPr>
          <a:xfrm>
            <a:off x="1026782" y="5709805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84A70F-9027-FB4E-9BDA-CF336654EAA4}"/>
              </a:ext>
            </a:extLst>
          </p:cNvPr>
          <p:cNvCxnSpPr>
            <a:cxnSpLocks/>
            <a:stCxn id="70" idx="3"/>
            <a:endCxn id="65" idx="0"/>
          </p:cNvCxnSpPr>
          <p:nvPr/>
        </p:nvCxnSpPr>
        <p:spPr>
          <a:xfrm flipH="1">
            <a:off x="781432" y="5914520"/>
            <a:ext cx="281219" cy="29447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F2EBD5-C36E-8840-80D9-D6AD1783B3B9}"/>
              </a:ext>
            </a:extLst>
          </p:cNvPr>
          <p:cNvCxnSpPr>
            <a:cxnSpLocks/>
          </p:cNvCxnSpPr>
          <p:nvPr/>
        </p:nvCxnSpPr>
        <p:spPr>
          <a:xfrm flipH="1">
            <a:off x="833017" y="6121267"/>
            <a:ext cx="784209" cy="248557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6A7C3AC-9E3B-6043-A0F1-80EBA04C52FC}"/>
              </a:ext>
            </a:extLst>
          </p:cNvPr>
          <p:cNvSpPr txBox="1"/>
          <p:nvPr/>
        </p:nvSpPr>
        <p:spPr>
          <a:xfrm>
            <a:off x="1551146" y="5845744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1D1A02-BB83-474B-A868-710459131B54}"/>
              </a:ext>
            </a:extLst>
          </p:cNvPr>
          <p:cNvSpPr txBox="1"/>
          <p:nvPr/>
        </p:nvSpPr>
        <p:spPr>
          <a:xfrm>
            <a:off x="1757539" y="609986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D13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BB4AE7-C6FA-C742-B920-1AB68C03C497}"/>
              </a:ext>
            </a:extLst>
          </p:cNvPr>
          <p:cNvCxnSpPr>
            <a:cxnSpLocks/>
          </p:cNvCxnSpPr>
          <p:nvPr/>
        </p:nvCxnSpPr>
        <p:spPr>
          <a:xfrm flipH="1">
            <a:off x="1357515" y="6330697"/>
            <a:ext cx="439352" cy="178953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53610D-B647-A74B-B7AD-2D503D57F831}"/>
              </a:ext>
            </a:extLst>
          </p:cNvPr>
          <p:cNvCxnSpPr>
            <a:cxnSpLocks/>
          </p:cNvCxnSpPr>
          <p:nvPr/>
        </p:nvCxnSpPr>
        <p:spPr>
          <a:xfrm flipV="1">
            <a:off x="1298158" y="5561271"/>
            <a:ext cx="1364573" cy="25675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33D47D3-2902-5D4E-92C1-08BB80EA69ED}"/>
              </a:ext>
            </a:extLst>
          </p:cNvPr>
          <p:cNvSpPr txBox="1"/>
          <p:nvPr/>
        </p:nvSpPr>
        <p:spPr>
          <a:xfrm>
            <a:off x="2606103" y="534884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8A997B-647C-D14B-A8EE-BAF34AE8F339}"/>
              </a:ext>
            </a:extLst>
          </p:cNvPr>
          <p:cNvSpPr txBox="1"/>
          <p:nvPr/>
        </p:nvSpPr>
        <p:spPr>
          <a:xfrm>
            <a:off x="2291288" y="58270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803C7B0-A02D-5E48-8AFC-2E7D7D716740}"/>
              </a:ext>
            </a:extLst>
          </p:cNvPr>
          <p:cNvCxnSpPr>
            <a:cxnSpLocks/>
          </p:cNvCxnSpPr>
          <p:nvPr/>
        </p:nvCxnSpPr>
        <p:spPr>
          <a:xfrm flipH="1" flipV="1">
            <a:off x="2841650" y="5689649"/>
            <a:ext cx="80678" cy="403471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05FC4269-3429-8549-9024-675E0E400A75}"/>
              </a:ext>
            </a:extLst>
          </p:cNvPr>
          <p:cNvSpPr/>
          <p:nvPr/>
        </p:nvSpPr>
        <p:spPr>
          <a:xfrm>
            <a:off x="6281592" y="2790197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561A41B-1741-8344-8A96-B6178915C185}"/>
              </a:ext>
            </a:extLst>
          </p:cNvPr>
          <p:cNvSpPr txBox="1"/>
          <p:nvPr/>
        </p:nvSpPr>
        <p:spPr>
          <a:xfrm>
            <a:off x="5560380" y="294917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D7C414B-6CB8-F24B-9FCE-92C1C2DCC947}"/>
              </a:ext>
            </a:extLst>
          </p:cNvPr>
          <p:cNvCxnSpPr>
            <a:cxnSpLocks/>
          </p:cNvCxnSpPr>
          <p:nvPr/>
        </p:nvCxnSpPr>
        <p:spPr>
          <a:xfrm flipV="1">
            <a:off x="4798302" y="2067793"/>
            <a:ext cx="875448" cy="114865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A28B335-3763-0C4F-B1AF-60F8EDBAEFCB}"/>
              </a:ext>
            </a:extLst>
          </p:cNvPr>
          <p:cNvCxnSpPr>
            <a:cxnSpLocks/>
            <a:stCxn id="150" idx="1"/>
          </p:cNvCxnSpPr>
          <p:nvPr/>
        </p:nvCxnSpPr>
        <p:spPr>
          <a:xfrm flipH="1" flipV="1">
            <a:off x="5727886" y="2067794"/>
            <a:ext cx="521524" cy="61195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7CC2E7BA-E184-7649-B865-6AF9749D17BF}"/>
              </a:ext>
            </a:extLst>
          </p:cNvPr>
          <p:cNvSpPr>
            <a:spLocks noChangeAspect="1"/>
          </p:cNvSpPr>
          <p:nvPr/>
        </p:nvSpPr>
        <p:spPr>
          <a:xfrm>
            <a:off x="3719492" y="3687478"/>
            <a:ext cx="3240000" cy="3642484"/>
          </a:xfrm>
          <a:prstGeom prst="roundRect">
            <a:avLst>
              <a:gd name="adj" fmla="val 817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FAE2D69-556F-5142-A1F1-FF62A59E2D63}"/>
              </a:ext>
            </a:extLst>
          </p:cNvPr>
          <p:cNvSpPr txBox="1"/>
          <p:nvPr/>
        </p:nvSpPr>
        <p:spPr>
          <a:xfrm>
            <a:off x="3926909" y="4293628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82A47AD-0CBB-8D47-BC99-8EFB990D0EC1}"/>
              </a:ext>
            </a:extLst>
          </p:cNvPr>
          <p:cNvSpPr txBox="1"/>
          <p:nvPr/>
        </p:nvSpPr>
        <p:spPr>
          <a:xfrm>
            <a:off x="3960678" y="462577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A381478-C8E0-4D49-B6CE-8B4A6EDA4974}"/>
              </a:ext>
            </a:extLst>
          </p:cNvPr>
          <p:cNvSpPr/>
          <p:nvPr/>
        </p:nvSpPr>
        <p:spPr>
          <a:xfrm>
            <a:off x="3782294" y="4549069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C1B45731-CA7A-E04F-9673-0F1A3D19359F}"/>
              </a:ext>
            </a:extLst>
          </p:cNvPr>
          <p:cNvSpPr>
            <a:spLocks noChangeAspect="1"/>
          </p:cNvSpPr>
          <p:nvPr/>
        </p:nvSpPr>
        <p:spPr>
          <a:xfrm>
            <a:off x="5897348" y="3371315"/>
            <a:ext cx="3145060" cy="6534685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2F4149-86A7-B446-A36F-EEB3CB3CF829}"/>
              </a:ext>
            </a:extLst>
          </p:cNvPr>
          <p:cNvCxnSpPr>
            <a:cxnSpLocks/>
            <a:stCxn id="153" idx="4"/>
          </p:cNvCxnSpPr>
          <p:nvPr/>
        </p:nvCxnSpPr>
        <p:spPr>
          <a:xfrm flipH="1">
            <a:off x="6239841" y="3030035"/>
            <a:ext cx="164214" cy="429992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AB44549-CB42-D846-AFF9-F9D7D9C1DD58}"/>
              </a:ext>
            </a:extLst>
          </p:cNvPr>
          <p:cNvSpPr txBox="1"/>
          <p:nvPr/>
        </p:nvSpPr>
        <p:spPr>
          <a:xfrm>
            <a:off x="4781450" y="4429097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CC3C8E9-1092-6744-838D-960FB2BE1C91}"/>
              </a:ext>
            </a:extLst>
          </p:cNvPr>
          <p:cNvSpPr txBox="1"/>
          <p:nvPr/>
        </p:nvSpPr>
        <p:spPr>
          <a:xfrm>
            <a:off x="4619469" y="477683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AA3388A-D679-B84C-9D64-732B9BB65C50}"/>
              </a:ext>
            </a:extLst>
          </p:cNvPr>
          <p:cNvSpPr txBox="1"/>
          <p:nvPr/>
        </p:nvSpPr>
        <p:spPr>
          <a:xfrm>
            <a:off x="3969916" y="383196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70D7E3B-7C97-7845-8855-C327D92E03AB}"/>
              </a:ext>
            </a:extLst>
          </p:cNvPr>
          <p:cNvSpPr txBox="1"/>
          <p:nvPr/>
        </p:nvSpPr>
        <p:spPr>
          <a:xfrm>
            <a:off x="3759570" y="5153428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DC73D31-1B33-AD47-A6D1-1EB47F8C8A23}"/>
              </a:ext>
            </a:extLst>
          </p:cNvPr>
          <p:cNvSpPr txBox="1"/>
          <p:nvPr/>
        </p:nvSpPr>
        <p:spPr>
          <a:xfrm>
            <a:off x="5667104" y="3692726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65D460F-809F-8644-BFD8-2CC382E66FFB}"/>
              </a:ext>
            </a:extLst>
          </p:cNvPr>
          <p:cNvSpPr txBox="1"/>
          <p:nvPr/>
        </p:nvSpPr>
        <p:spPr>
          <a:xfrm>
            <a:off x="5392508" y="539550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5180F95-EE5E-3641-B39A-3CD60B394660}"/>
              </a:ext>
            </a:extLst>
          </p:cNvPr>
          <p:cNvSpPr txBox="1"/>
          <p:nvPr/>
        </p:nvSpPr>
        <p:spPr>
          <a:xfrm>
            <a:off x="4259566" y="6339962"/>
            <a:ext cx="6176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92918F-30E4-8745-9A7D-0C31F06B6319}"/>
              </a:ext>
            </a:extLst>
          </p:cNvPr>
          <p:cNvSpPr txBox="1"/>
          <p:nvPr/>
        </p:nvSpPr>
        <p:spPr>
          <a:xfrm>
            <a:off x="3791135" y="7709616"/>
            <a:ext cx="5994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  <a:r>
              <a:rPr lang="en-AU" sz="2400" baseline="-25000" dirty="0">
                <a:solidFill>
                  <a:schemeClr val="bg1"/>
                </a:solidFill>
              </a:rPr>
              <a:t>3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DC3DD51-0759-9A43-B8CA-3BE3D53E1F5C}"/>
              </a:ext>
            </a:extLst>
          </p:cNvPr>
          <p:cNvCxnSpPr>
            <a:cxnSpLocks/>
          </p:cNvCxnSpPr>
          <p:nvPr/>
        </p:nvCxnSpPr>
        <p:spPr>
          <a:xfrm flipV="1">
            <a:off x="755983" y="7911281"/>
            <a:ext cx="0" cy="47730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3AA4AB5-FE6B-0A4E-B926-34DCE20CAF2C}"/>
              </a:ext>
            </a:extLst>
          </p:cNvPr>
          <p:cNvCxnSpPr>
            <a:cxnSpLocks/>
          </p:cNvCxnSpPr>
          <p:nvPr/>
        </p:nvCxnSpPr>
        <p:spPr>
          <a:xfrm flipH="1" flipV="1">
            <a:off x="4465972" y="4105891"/>
            <a:ext cx="411288" cy="418570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819408A-AAB0-E842-B81B-B3879479F56F}"/>
              </a:ext>
            </a:extLst>
          </p:cNvPr>
          <p:cNvCxnSpPr>
            <a:cxnSpLocks/>
          </p:cNvCxnSpPr>
          <p:nvPr/>
        </p:nvCxnSpPr>
        <p:spPr>
          <a:xfrm flipH="1">
            <a:off x="4188750" y="4730917"/>
            <a:ext cx="672242" cy="623778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BD9C5BC-276C-3945-B14C-937060F97E83}"/>
              </a:ext>
            </a:extLst>
          </p:cNvPr>
          <p:cNvCxnSpPr>
            <a:cxnSpLocks/>
          </p:cNvCxnSpPr>
          <p:nvPr/>
        </p:nvCxnSpPr>
        <p:spPr>
          <a:xfrm>
            <a:off x="4091773" y="5625034"/>
            <a:ext cx="337833" cy="67507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A3E60BD-1F36-2A4E-9F5D-C8E14089D6AE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5227552" y="4777297"/>
            <a:ext cx="375302" cy="61820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28E0E7B-3F2D-BB43-9C99-FD144A9A7E5F}"/>
              </a:ext>
            </a:extLst>
          </p:cNvPr>
          <p:cNvCxnSpPr>
            <a:cxnSpLocks/>
          </p:cNvCxnSpPr>
          <p:nvPr/>
        </p:nvCxnSpPr>
        <p:spPr>
          <a:xfrm flipV="1">
            <a:off x="5214883" y="4099320"/>
            <a:ext cx="439776" cy="41682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Arc 239">
            <a:extLst>
              <a:ext uri="{FF2B5EF4-FFF2-40B4-BE49-F238E27FC236}">
                <a16:creationId xmlns:a16="http://schemas.microsoft.com/office/drawing/2014/main" id="{3185131F-18A5-D447-B53A-2FE73D64DC78}"/>
              </a:ext>
            </a:extLst>
          </p:cNvPr>
          <p:cNvSpPr/>
          <p:nvPr/>
        </p:nvSpPr>
        <p:spPr>
          <a:xfrm rot="20863293" flipH="1">
            <a:off x="3905430" y="4696492"/>
            <a:ext cx="892146" cy="6178958"/>
          </a:xfrm>
          <a:prstGeom prst="arc">
            <a:avLst>
              <a:gd name="adj1" fmla="val 16131872"/>
              <a:gd name="adj2" fmla="val 20052714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4FEF031-8A04-C04E-B667-24348F8014D3}"/>
              </a:ext>
            </a:extLst>
          </p:cNvPr>
          <p:cNvCxnSpPr>
            <a:cxnSpLocks/>
          </p:cNvCxnSpPr>
          <p:nvPr/>
        </p:nvCxnSpPr>
        <p:spPr>
          <a:xfrm>
            <a:off x="3968875" y="5615093"/>
            <a:ext cx="14849" cy="1851322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F463C750-E98A-4E4D-9D1A-A27D996BFA1A}"/>
              </a:ext>
            </a:extLst>
          </p:cNvPr>
          <p:cNvSpPr txBox="1"/>
          <p:nvPr/>
        </p:nvSpPr>
        <p:spPr>
          <a:xfrm>
            <a:off x="5339492" y="8109708"/>
            <a:ext cx="51564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  <a:r>
              <a:rPr lang="en-AU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6" name="Arc 245">
            <a:extLst>
              <a:ext uri="{FF2B5EF4-FFF2-40B4-BE49-F238E27FC236}">
                <a16:creationId xmlns:a16="http://schemas.microsoft.com/office/drawing/2014/main" id="{9B586CBF-9A2E-7842-9F8E-92FDE133B94B}"/>
              </a:ext>
            </a:extLst>
          </p:cNvPr>
          <p:cNvSpPr/>
          <p:nvPr/>
        </p:nvSpPr>
        <p:spPr>
          <a:xfrm rot="18126949" flipH="1">
            <a:off x="5457045" y="5645836"/>
            <a:ext cx="362987" cy="464004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1BDE6E3-996F-CB4B-86B2-57D876E47852}"/>
              </a:ext>
            </a:extLst>
          </p:cNvPr>
          <p:cNvCxnSpPr>
            <a:cxnSpLocks/>
            <a:stCxn id="205" idx="2"/>
            <a:endCxn id="245" idx="0"/>
          </p:cNvCxnSpPr>
          <p:nvPr/>
        </p:nvCxnSpPr>
        <p:spPr>
          <a:xfrm flipH="1">
            <a:off x="5597314" y="5857166"/>
            <a:ext cx="5540" cy="2252542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>
            <a:extLst>
              <a:ext uri="{FF2B5EF4-FFF2-40B4-BE49-F238E27FC236}">
                <a16:creationId xmlns:a16="http://schemas.microsoft.com/office/drawing/2014/main" id="{7AFC3B87-5EC7-D441-9E80-FD5EEF99AB1F}"/>
              </a:ext>
            </a:extLst>
          </p:cNvPr>
          <p:cNvSpPr/>
          <p:nvPr/>
        </p:nvSpPr>
        <p:spPr>
          <a:xfrm rot="16522810" flipH="1">
            <a:off x="6137233" y="1756473"/>
            <a:ext cx="1883422" cy="6482354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4" name="Arc 253">
            <a:extLst>
              <a:ext uri="{FF2B5EF4-FFF2-40B4-BE49-F238E27FC236}">
                <a16:creationId xmlns:a16="http://schemas.microsoft.com/office/drawing/2014/main" id="{483C3387-E9D3-C64A-A72E-3A68C4560A59}"/>
              </a:ext>
            </a:extLst>
          </p:cNvPr>
          <p:cNvSpPr/>
          <p:nvPr/>
        </p:nvSpPr>
        <p:spPr>
          <a:xfrm rot="2273096">
            <a:off x="2014982" y="5096415"/>
            <a:ext cx="2105714" cy="3733064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CBE08F74-6BF5-FC47-9E8D-CA97A65AEA94}"/>
              </a:ext>
            </a:extLst>
          </p:cNvPr>
          <p:cNvSpPr/>
          <p:nvPr/>
        </p:nvSpPr>
        <p:spPr>
          <a:xfrm rot="18724507">
            <a:off x="4654470" y="3255089"/>
            <a:ext cx="3913732" cy="6417958"/>
          </a:xfrm>
          <a:prstGeom prst="arc">
            <a:avLst>
              <a:gd name="adj1" fmla="val 16131872"/>
              <a:gd name="adj2" fmla="val 17963362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94094E9-B2CA-E24E-A42C-DC23B8836B53}"/>
              </a:ext>
            </a:extLst>
          </p:cNvPr>
          <p:cNvSpPr txBox="1"/>
          <p:nvPr/>
        </p:nvSpPr>
        <p:spPr>
          <a:xfrm>
            <a:off x="201655" y="191553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L1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D65BADE-6424-964D-8507-C493917D8F08}"/>
              </a:ext>
            </a:extLst>
          </p:cNvPr>
          <p:cNvSpPr txBox="1"/>
          <p:nvPr/>
        </p:nvSpPr>
        <p:spPr>
          <a:xfrm>
            <a:off x="3538954" y="186193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L2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C20EE6A-45A8-4D48-9263-0F5045AA4881}"/>
              </a:ext>
            </a:extLst>
          </p:cNvPr>
          <p:cNvSpPr txBox="1"/>
          <p:nvPr/>
        </p:nvSpPr>
        <p:spPr>
          <a:xfrm>
            <a:off x="192264" y="363752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M1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BFC3E75-DC56-6D4D-936A-F8B327DFE2C2}"/>
              </a:ext>
            </a:extLst>
          </p:cNvPr>
          <p:cNvSpPr txBox="1"/>
          <p:nvPr/>
        </p:nvSpPr>
        <p:spPr>
          <a:xfrm>
            <a:off x="209585" y="535299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M2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E92F50-97B0-B743-BC12-265DCFDC9A3E}"/>
              </a:ext>
            </a:extLst>
          </p:cNvPr>
          <p:cNvSpPr txBox="1"/>
          <p:nvPr/>
        </p:nvSpPr>
        <p:spPr>
          <a:xfrm>
            <a:off x="2927598" y="701819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539B47F-1DB4-8441-9B39-EBE392D46678}"/>
              </a:ext>
            </a:extLst>
          </p:cNvPr>
          <p:cNvSpPr txBox="1"/>
          <p:nvPr/>
        </p:nvSpPr>
        <p:spPr>
          <a:xfrm>
            <a:off x="3659575" y="367318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5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7201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25718" y="4909989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34154" y="624890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93738" y="5583856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483183" y="6183890"/>
            <a:ext cx="685236" cy="11786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19458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884436" y="5722225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32013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5437665" y="5433448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6"/>
            <a:ext cx="986825" cy="409032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5385018" y="5169760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5589931" y="5981517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152401" flipH="1">
            <a:off x="5391516" y="3407121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40504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699133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5339095" y="8279499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4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80077" y="537318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91289" y="393566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945250" y="346169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81604" y="417593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329046" y="756499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47227" y="7871206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482570" y="884341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334414" y="529479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4740525" y="755193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69572" y="75489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62143" y="703485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3899201" y="881343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511" y="880498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666581" y="790966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77028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5627252" y="673854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6614133" y="633385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315739" y="2666636"/>
            <a:ext cx="6740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287158" y="354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45957" y="478834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75907" y="232293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60315" y="300806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192790" cy="21555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925399" cy="87736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98A631B-D59C-EC48-82A1-EBEEF57436D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7227" y="7477954"/>
            <a:ext cx="1381819" cy="31787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010" y="7095274"/>
            <a:ext cx="528504" cy="71882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73016" y="5067646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618737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683317"/>
            <a:ext cx="5857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60835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627123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901665" y="6066901"/>
            <a:ext cx="56586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366739" y="666397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429769" y="6546012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01681" y="6005396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06065" y="6446882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593153" y="6810840"/>
            <a:ext cx="378565" cy="5449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</p:cNvCxnSpPr>
          <p:nvPr/>
        </p:nvCxnSpPr>
        <p:spPr>
          <a:xfrm flipH="1" flipV="1">
            <a:off x="4304307" y="5965227"/>
            <a:ext cx="264957" cy="132951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468604" y="5373538"/>
            <a:ext cx="4755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5987954" y="88134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94581" y="8815791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744110" y="6456622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B05898-3D52-7F49-BCA5-4AA3D4EE792F}"/>
              </a:ext>
            </a:extLst>
          </p:cNvPr>
          <p:cNvCxnSpPr>
            <a:cxnSpLocks/>
          </p:cNvCxnSpPr>
          <p:nvPr/>
        </p:nvCxnSpPr>
        <p:spPr>
          <a:xfrm flipV="1">
            <a:off x="5298676" y="5833747"/>
            <a:ext cx="189396" cy="33439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6B11446-6DC0-774E-A698-173CFE20C8F5}"/>
              </a:ext>
            </a:extLst>
          </p:cNvPr>
          <p:cNvSpPr txBox="1"/>
          <p:nvPr/>
        </p:nvSpPr>
        <p:spPr>
          <a:xfrm>
            <a:off x="3565636" y="7697861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03D05B-8370-004F-9A22-29BC0055AF17}"/>
              </a:ext>
            </a:extLst>
          </p:cNvPr>
          <p:cNvCxnSpPr>
            <a:cxnSpLocks/>
          </p:cNvCxnSpPr>
          <p:nvPr/>
        </p:nvCxnSpPr>
        <p:spPr>
          <a:xfrm flipH="1">
            <a:off x="4175466" y="6532047"/>
            <a:ext cx="1181849" cy="224877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3AB097-EC61-3340-AAE7-5AF55BC9065F}"/>
              </a:ext>
            </a:extLst>
          </p:cNvPr>
          <p:cNvCxnSpPr>
            <a:cxnSpLocks/>
          </p:cNvCxnSpPr>
          <p:nvPr/>
        </p:nvCxnSpPr>
        <p:spPr>
          <a:xfrm flipH="1" flipV="1">
            <a:off x="3803422" y="8159527"/>
            <a:ext cx="316035" cy="62129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4271486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5"/>
            <a:ext cx="1198203" cy="10292235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406766" y="4333634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4748856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4537923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1416498" flipH="1">
            <a:off x="3687284" y="3740936"/>
            <a:ext cx="2358636" cy="10754209"/>
          </a:xfrm>
          <a:prstGeom prst="arc">
            <a:avLst>
              <a:gd name="adj1" fmla="val 16130905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74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0465" y="491994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565138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2864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8352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49054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5106" y="374629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413769" y="758265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03215" y="800911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824204" y="898677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204988" y="785711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492795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540911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221664" y="508171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700342" y="791880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653248" y="763548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71442" y="912598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186699" y="856920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5164625" y="802309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4047960" y="758265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9722" y="703171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307991" y="752253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308160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683020" y="2902750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548679" y="31162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136264" y="483986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410748" y="339750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817803" y="3346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89944" y="203766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411609" y="25379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18409" y="254093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716555" y="3229112"/>
            <a:ext cx="541752" cy="4071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  <a:stCxn id="221" idx="4"/>
            <a:endCxn id="209" idx="0"/>
          </p:cNvCxnSpPr>
          <p:nvPr/>
        </p:nvCxnSpPr>
        <p:spPr>
          <a:xfrm flipH="1">
            <a:off x="4962613" y="2666636"/>
            <a:ext cx="34694" cy="23611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  <a:endCxn id="65" idx="0"/>
          </p:cNvCxnSpPr>
          <p:nvPr/>
        </p:nvCxnSpPr>
        <p:spPr>
          <a:xfrm flipH="1">
            <a:off x="2741951" y="7095274"/>
            <a:ext cx="4059" cy="48737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DCFB43-2861-C049-9455-8DF74EB89636}"/>
              </a:ext>
            </a:extLst>
          </p:cNvPr>
          <p:cNvCxnSpPr>
            <a:cxnSpLocks/>
            <a:endCxn id="77" idx="3"/>
          </p:cNvCxnSpPr>
          <p:nvPr/>
        </p:nvCxnSpPr>
        <p:spPr>
          <a:xfrm>
            <a:off x="589265" y="7635485"/>
            <a:ext cx="398166" cy="45245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5866927" y="887291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114A96E-BECE-0F46-8BBB-7F26B7DF4329}"/>
              </a:ext>
            </a:extLst>
          </p:cNvPr>
          <p:cNvCxnSpPr>
            <a:cxnSpLocks/>
            <a:stCxn id="73" idx="2"/>
            <a:endCxn id="65" idx="1"/>
          </p:cNvCxnSpPr>
          <p:nvPr/>
        </p:nvCxnSpPr>
        <p:spPr>
          <a:xfrm>
            <a:off x="699507" y="7515375"/>
            <a:ext cx="1714262" cy="29811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EF8C40F-C108-0447-93B5-2C6524F77C82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572502" y="7069708"/>
            <a:ext cx="352997" cy="5657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D1A2213-AB88-1D41-BB68-DA0256E3B02F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3871782" y="7141920"/>
            <a:ext cx="341239" cy="4499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2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19837</TotalTime>
  <Words>1055</Words>
  <Application>Microsoft Macintosh PowerPoint</Application>
  <PresentationFormat>A4 Paper (210x297 mm)</PresentationFormat>
  <Paragraphs>1006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128</cp:revision>
  <cp:lastPrinted>2024-09-01T04:34:06Z</cp:lastPrinted>
  <dcterms:created xsi:type="dcterms:W3CDTF">2022-11-12T07:26:44Z</dcterms:created>
  <dcterms:modified xsi:type="dcterms:W3CDTF">2024-09-01T23:01:09Z</dcterms:modified>
</cp:coreProperties>
</file>