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E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0"/>
    <p:restoredTop sz="94693"/>
  </p:normalViewPr>
  <p:slideViewPr>
    <p:cSldViewPr snapToGrid="0" snapToObjects="1" showGuides="1">
      <p:cViewPr>
        <p:scale>
          <a:sx n="100" d="100"/>
          <a:sy n="100" d="100"/>
        </p:scale>
        <p:origin x="58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8965-F1EC-C944-93DD-FD97EC4CD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3A7D0-7A96-6F49-86D2-82C94A1D6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7A470-6A6B-E643-8C5C-33981803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E396-8D43-7A4B-8D9C-7D7B52A77B62}" type="datetimeFigureOut">
              <a:rPr lang="en-AU" smtClean="0"/>
              <a:t>26/2/2024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6EBCB-B906-8C4A-921B-07B5B4B2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6EF9C-AE0D-434C-93EB-FDDD2F85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207-730C-954B-B6C5-18A74CEEC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42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9CC42-8009-C248-BEB0-F0EF9A3B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64A15-8755-A744-A0A3-C1E99F034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0187-18F9-9742-AB52-91D543134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E396-8D43-7A4B-8D9C-7D7B52A77B62}" type="datetimeFigureOut">
              <a:rPr lang="en-AU" smtClean="0"/>
              <a:t>26/2/2024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15C77-C522-CB4A-BE7B-5E271909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22F0-D9D5-AD46-89BA-3C8BFC88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207-730C-954B-B6C5-18A74CEEC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309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8CDC3-9B8B-1947-AB20-E5D11CC1D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5D59F-27F7-EA44-889D-F2075EBB9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6481-1560-A24F-A8BA-71A73FA0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E396-8D43-7A4B-8D9C-7D7B52A77B62}" type="datetimeFigureOut">
              <a:rPr lang="en-AU" smtClean="0"/>
              <a:t>26/2/2024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8B33B-F48B-0A42-A2D6-BD5B1EAC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E77D7-722A-5240-8BF7-A238C811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207-730C-954B-B6C5-18A74CEEC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20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F3E8-0D3B-9947-B067-5287C3CE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5FD6-0FA6-D243-A68B-2F37437FE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3D2F-6966-734A-8894-A2D0DD17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E396-8D43-7A4B-8D9C-7D7B52A77B62}" type="datetimeFigureOut">
              <a:rPr lang="en-AU" smtClean="0"/>
              <a:t>26/2/2024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17B7-73D0-E942-AD6F-FC63E33F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B0874-6E03-A94A-B706-DA30F9EA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207-730C-954B-B6C5-18A74CEEC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27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C422-7FC7-0444-ACF7-7B2D7457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7F520-C591-FF44-9461-4C8356148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3AC9-751F-954B-92C6-C399ED00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E396-8D43-7A4B-8D9C-7D7B52A77B62}" type="datetimeFigureOut">
              <a:rPr lang="en-AU" smtClean="0"/>
              <a:t>26/2/2024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590D0-3AE6-614A-83EB-3D3E70C5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77334-31AE-8640-8BC6-D5749362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207-730C-954B-B6C5-18A74CEEC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63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CBB4-E660-134F-9DBF-4F302DAB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B1C8-E1F3-5340-AFBF-3EB830C00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22AA8-A17E-BF48-A2E5-7C66BF1F0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6D5B7-70DC-634C-9424-63368BE8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E396-8D43-7A4B-8D9C-7D7B52A77B62}" type="datetimeFigureOut">
              <a:rPr lang="en-AU" smtClean="0"/>
              <a:t>26/2/2024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F9DEF-31A7-E74C-9ECD-5AEF1B9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E440C-B097-224A-A2BD-5443A96B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207-730C-954B-B6C5-18A74CEEC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20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D503-B8DB-A54B-8EC5-3A3EE2B2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7E51A-7561-EF4D-9DC3-18B3D22DB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BB2E7-A9AA-CE4C-9EDF-11BF9E8A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8F965-53A8-B047-B7A8-B814D166B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6D19E-690D-694E-BB1A-B04CE027A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5D865-85A8-E149-AC8C-9D45945F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E396-8D43-7A4B-8D9C-7D7B52A77B62}" type="datetimeFigureOut">
              <a:rPr lang="en-AU" smtClean="0"/>
              <a:t>26/2/2024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E99B6-6B4D-484E-AA6F-8A4CC0C9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4A3BF-77CD-204A-A3B3-7156037B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207-730C-954B-B6C5-18A74CEEC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2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E684-BFC5-9D4E-887E-9F172229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7C100-FEC0-6A42-9F3A-4083EBB1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E396-8D43-7A4B-8D9C-7D7B52A77B62}" type="datetimeFigureOut">
              <a:rPr lang="en-AU" smtClean="0"/>
              <a:t>26/2/2024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A5505-DAAD-1444-8D47-740D1E57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8491A-43F1-2046-A335-18253A9F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207-730C-954B-B6C5-18A74CEEC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08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DF0F8-8A70-F544-8DC4-E75F0A75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E396-8D43-7A4B-8D9C-7D7B52A77B62}" type="datetimeFigureOut">
              <a:rPr lang="en-AU" smtClean="0"/>
              <a:t>26/2/2024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7FFA8-40F1-7540-9BDF-6BCBF90C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7F111-E750-9747-B0E3-79C930ED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207-730C-954B-B6C5-18A74CEEC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605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D4B6-BA61-654E-ACB5-34E364C7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E907D-947B-EF45-9F94-E65DF000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1DF0-3410-DE4B-8D9B-4D05BE855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B22CB-C7A4-BB40-A28D-B2A7B99B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E396-8D43-7A4B-8D9C-7D7B52A77B62}" type="datetimeFigureOut">
              <a:rPr lang="en-AU" smtClean="0"/>
              <a:t>26/2/2024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94D46-AFF6-B24B-998A-0D4A0529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47E1A-F894-0243-9322-6E825E9C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207-730C-954B-B6C5-18A74CEEC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412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ED80-EC23-A341-BC73-06A3E19A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BC72B-8A6D-8C4D-A5F8-65724C05C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0DF3F-A0A8-0D42-8E77-992BF2E43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A29B4-290C-5743-B0D5-EF2193B3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E396-8D43-7A4B-8D9C-7D7B52A77B62}" type="datetimeFigureOut">
              <a:rPr lang="en-AU" smtClean="0"/>
              <a:t>26/2/2024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CA658-4E84-B64A-BDD2-1C644E4EA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ECE4B-F3F3-2044-82AB-37E865F3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25207-730C-954B-B6C5-18A74CEEC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77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E527F-6793-BF44-93E3-C7F61F9B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B9E20-BAC0-D64F-A600-554845AB7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EEB5-86FA-BF42-BA87-D01320006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EE396-8D43-7A4B-8D9C-7D7B52A77B62}" type="datetimeFigureOut">
              <a:rPr lang="en-AU" smtClean="0"/>
              <a:t>26/2/2024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64064-FBF8-684A-86FF-AE01B5D66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15529-6CF7-EB49-BD4B-E89C41DEA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25207-730C-954B-B6C5-18A74CEECBC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576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DA5573-13C8-9841-95DF-22A596F9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84" y="0"/>
            <a:ext cx="9642231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A1DA6EC-D126-7E4C-999C-B2A26CF75429}"/>
              </a:ext>
            </a:extLst>
          </p:cNvPr>
          <p:cNvSpPr/>
          <p:nvPr/>
        </p:nvSpPr>
        <p:spPr>
          <a:xfrm>
            <a:off x="3430642" y="3327057"/>
            <a:ext cx="2556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023F6A-7399-E54E-95E2-F7649893AC33}"/>
              </a:ext>
            </a:extLst>
          </p:cNvPr>
          <p:cNvSpPr/>
          <p:nvPr/>
        </p:nvSpPr>
        <p:spPr>
          <a:xfrm>
            <a:off x="4265948" y="2889148"/>
            <a:ext cx="2556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3F4CE8-B2F9-8149-B63A-C83048A90F9A}"/>
              </a:ext>
            </a:extLst>
          </p:cNvPr>
          <p:cNvSpPr/>
          <p:nvPr/>
        </p:nvSpPr>
        <p:spPr>
          <a:xfrm>
            <a:off x="6615609" y="2171517"/>
            <a:ext cx="2556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C922C-24B3-934B-A872-5B5B0DCD728D}"/>
              </a:ext>
            </a:extLst>
          </p:cNvPr>
          <p:cNvSpPr txBox="1"/>
          <p:nvPr/>
        </p:nvSpPr>
        <p:spPr>
          <a:xfrm>
            <a:off x="3376157" y="3532187"/>
            <a:ext cx="141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Mornington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2345C-6633-7640-B7B6-DD9181DBA42B}"/>
              </a:ext>
            </a:extLst>
          </p:cNvPr>
          <p:cNvSpPr txBox="1"/>
          <p:nvPr/>
        </p:nvSpPr>
        <p:spPr>
          <a:xfrm>
            <a:off x="4521548" y="2782670"/>
            <a:ext cx="141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Tanti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DC4B3E-169B-9841-8E5E-C9C427A74CAB}"/>
              </a:ext>
            </a:extLst>
          </p:cNvPr>
          <p:cNvSpPr txBox="1"/>
          <p:nvPr/>
        </p:nvSpPr>
        <p:spPr>
          <a:xfrm>
            <a:off x="6743409" y="2423517"/>
            <a:ext cx="141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Moorooduc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1CDB0-2CEC-874D-BB57-19D7085F744A}"/>
              </a:ext>
            </a:extLst>
          </p:cNvPr>
          <p:cNvSpPr txBox="1"/>
          <p:nvPr/>
        </p:nvSpPr>
        <p:spPr>
          <a:xfrm>
            <a:off x="4521548" y="2325541"/>
            <a:ext cx="127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SA1 21402138128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09E4F0-E905-4047-BA0C-119901970179}"/>
              </a:ext>
            </a:extLst>
          </p:cNvPr>
          <p:cNvSpPr/>
          <p:nvPr/>
        </p:nvSpPr>
        <p:spPr>
          <a:xfrm>
            <a:off x="1274884" y="1"/>
            <a:ext cx="3246664" cy="828118"/>
          </a:xfrm>
          <a:prstGeom prst="rect">
            <a:avLst/>
          </a:prstGeom>
          <a:solidFill>
            <a:srgbClr val="B8E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43621DD-9778-9A47-B44B-62B313DDCCF8}"/>
              </a:ext>
            </a:extLst>
          </p:cNvPr>
          <p:cNvSpPr/>
          <p:nvPr/>
        </p:nvSpPr>
        <p:spPr>
          <a:xfrm>
            <a:off x="2657475" y="514350"/>
            <a:ext cx="6986588" cy="6243638"/>
          </a:xfrm>
          <a:custGeom>
            <a:avLst/>
            <a:gdLst>
              <a:gd name="connsiteX0" fmla="*/ 3529013 w 6986588"/>
              <a:gd name="connsiteY0" fmla="*/ 6243638 h 6243638"/>
              <a:gd name="connsiteX1" fmla="*/ 1943100 w 6986588"/>
              <a:gd name="connsiteY1" fmla="*/ 5943600 h 6243638"/>
              <a:gd name="connsiteX2" fmla="*/ 1943100 w 6986588"/>
              <a:gd name="connsiteY2" fmla="*/ 5943600 h 6243638"/>
              <a:gd name="connsiteX3" fmla="*/ 2457450 w 6986588"/>
              <a:gd name="connsiteY3" fmla="*/ 4714875 h 6243638"/>
              <a:gd name="connsiteX4" fmla="*/ 2057400 w 6986588"/>
              <a:gd name="connsiteY4" fmla="*/ 4629150 h 6243638"/>
              <a:gd name="connsiteX5" fmla="*/ 2214563 w 6986588"/>
              <a:gd name="connsiteY5" fmla="*/ 4229100 h 6243638"/>
              <a:gd name="connsiteX6" fmla="*/ 2000250 w 6986588"/>
              <a:gd name="connsiteY6" fmla="*/ 4157663 h 6243638"/>
              <a:gd name="connsiteX7" fmla="*/ 2057400 w 6986588"/>
              <a:gd name="connsiteY7" fmla="*/ 3700463 h 6243638"/>
              <a:gd name="connsiteX8" fmla="*/ 1171575 w 6986588"/>
              <a:gd name="connsiteY8" fmla="*/ 3386138 h 6243638"/>
              <a:gd name="connsiteX9" fmla="*/ 1071563 w 6986588"/>
              <a:gd name="connsiteY9" fmla="*/ 3686175 h 6243638"/>
              <a:gd name="connsiteX10" fmla="*/ 500063 w 6986588"/>
              <a:gd name="connsiteY10" fmla="*/ 3514725 h 6243638"/>
              <a:gd name="connsiteX11" fmla="*/ 471488 w 6986588"/>
              <a:gd name="connsiteY11" fmla="*/ 3371850 h 6243638"/>
              <a:gd name="connsiteX12" fmla="*/ 171450 w 6986588"/>
              <a:gd name="connsiteY12" fmla="*/ 3257550 h 6243638"/>
              <a:gd name="connsiteX13" fmla="*/ 171450 w 6986588"/>
              <a:gd name="connsiteY13" fmla="*/ 3257550 h 6243638"/>
              <a:gd name="connsiteX14" fmla="*/ 0 w 6986588"/>
              <a:gd name="connsiteY14" fmla="*/ 2800350 h 6243638"/>
              <a:gd name="connsiteX15" fmla="*/ 300038 w 6986588"/>
              <a:gd name="connsiteY15" fmla="*/ 2600325 h 6243638"/>
              <a:gd name="connsiteX16" fmla="*/ 185738 w 6986588"/>
              <a:gd name="connsiteY16" fmla="*/ 2328863 h 6243638"/>
              <a:gd name="connsiteX17" fmla="*/ 514350 w 6986588"/>
              <a:gd name="connsiteY17" fmla="*/ 2085975 h 6243638"/>
              <a:gd name="connsiteX18" fmla="*/ 614363 w 6986588"/>
              <a:gd name="connsiteY18" fmla="*/ 2300288 h 6243638"/>
              <a:gd name="connsiteX19" fmla="*/ 914400 w 6986588"/>
              <a:gd name="connsiteY19" fmla="*/ 2200275 h 6243638"/>
              <a:gd name="connsiteX20" fmla="*/ 914400 w 6986588"/>
              <a:gd name="connsiteY20" fmla="*/ 2200275 h 6243638"/>
              <a:gd name="connsiteX21" fmla="*/ 885825 w 6986588"/>
              <a:gd name="connsiteY21" fmla="*/ 2071688 h 6243638"/>
              <a:gd name="connsiteX22" fmla="*/ 1171575 w 6986588"/>
              <a:gd name="connsiteY22" fmla="*/ 1971675 h 6243638"/>
              <a:gd name="connsiteX23" fmla="*/ 1214438 w 6986588"/>
              <a:gd name="connsiteY23" fmla="*/ 2185988 h 6243638"/>
              <a:gd name="connsiteX24" fmla="*/ 1557338 w 6986588"/>
              <a:gd name="connsiteY24" fmla="*/ 1900238 h 6243638"/>
              <a:gd name="connsiteX25" fmla="*/ 1571625 w 6986588"/>
              <a:gd name="connsiteY25" fmla="*/ 1543050 h 6243638"/>
              <a:gd name="connsiteX26" fmla="*/ 1428750 w 6986588"/>
              <a:gd name="connsiteY26" fmla="*/ 942975 h 6243638"/>
              <a:gd name="connsiteX27" fmla="*/ 2014538 w 6986588"/>
              <a:gd name="connsiteY27" fmla="*/ 0 h 6243638"/>
              <a:gd name="connsiteX28" fmla="*/ 2386013 w 6986588"/>
              <a:gd name="connsiteY28" fmla="*/ 100013 h 6243638"/>
              <a:gd name="connsiteX29" fmla="*/ 2157413 w 6986588"/>
              <a:gd name="connsiteY29" fmla="*/ 514350 h 6243638"/>
              <a:gd name="connsiteX30" fmla="*/ 2257425 w 6986588"/>
              <a:gd name="connsiteY30" fmla="*/ 657225 h 6243638"/>
              <a:gd name="connsiteX31" fmla="*/ 2386013 w 6986588"/>
              <a:gd name="connsiteY31" fmla="*/ 628650 h 6243638"/>
              <a:gd name="connsiteX32" fmla="*/ 2428875 w 6986588"/>
              <a:gd name="connsiteY32" fmla="*/ 1014413 h 6243638"/>
              <a:gd name="connsiteX33" fmla="*/ 2571750 w 6986588"/>
              <a:gd name="connsiteY33" fmla="*/ 1100138 h 6243638"/>
              <a:gd name="connsiteX34" fmla="*/ 2486025 w 6986588"/>
              <a:gd name="connsiteY34" fmla="*/ 1428750 h 6243638"/>
              <a:gd name="connsiteX35" fmla="*/ 3100388 w 6986588"/>
              <a:gd name="connsiteY35" fmla="*/ 1700213 h 6243638"/>
              <a:gd name="connsiteX36" fmla="*/ 3100388 w 6986588"/>
              <a:gd name="connsiteY36" fmla="*/ 1700213 h 6243638"/>
              <a:gd name="connsiteX37" fmla="*/ 3143250 w 6986588"/>
              <a:gd name="connsiteY37" fmla="*/ 1585913 h 6243638"/>
              <a:gd name="connsiteX38" fmla="*/ 3414713 w 6986588"/>
              <a:gd name="connsiteY38" fmla="*/ 1614488 h 6243638"/>
              <a:gd name="connsiteX39" fmla="*/ 3386138 w 6986588"/>
              <a:gd name="connsiteY39" fmla="*/ 1357313 h 6243638"/>
              <a:gd name="connsiteX40" fmla="*/ 3543300 w 6986588"/>
              <a:gd name="connsiteY40" fmla="*/ 1243013 h 6243638"/>
              <a:gd name="connsiteX41" fmla="*/ 3814763 w 6986588"/>
              <a:gd name="connsiteY41" fmla="*/ 1314450 h 6243638"/>
              <a:gd name="connsiteX42" fmla="*/ 4071938 w 6986588"/>
              <a:gd name="connsiteY42" fmla="*/ 1243013 h 6243638"/>
              <a:gd name="connsiteX43" fmla="*/ 3943350 w 6986588"/>
              <a:gd name="connsiteY43" fmla="*/ 1100138 h 6243638"/>
              <a:gd name="connsiteX44" fmla="*/ 4143375 w 6986588"/>
              <a:gd name="connsiteY44" fmla="*/ 985838 h 6243638"/>
              <a:gd name="connsiteX45" fmla="*/ 4872038 w 6986588"/>
              <a:gd name="connsiteY45" fmla="*/ 628650 h 6243638"/>
              <a:gd name="connsiteX46" fmla="*/ 4886325 w 6986588"/>
              <a:gd name="connsiteY46" fmla="*/ 428625 h 6243638"/>
              <a:gd name="connsiteX47" fmla="*/ 4986338 w 6986588"/>
              <a:gd name="connsiteY47" fmla="*/ 328613 h 6243638"/>
              <a:gd name="connsiteX48" fmla="*/ 5286375 w 6986588"/>
              <a:gd name="connsiteY48" fmla="*/ 757238 h 6243638"/>
              <a:gd name="connsiteX49" fmla="*/ 5543550 w 6986588"/>
              <a:gd name="connsiteY49" fmla="*/ 471488 h 6243638"/>
              <a:gd name="connsiteX50" fmla="*/ 5900738 w 6986588"/>
              <a:gd name="connsiteY50" fmla="*/ 571500 h 6243638"/>
              <a:gd name="connsiteX51" fmla="*/ 6357938 w 6986588"/>
              <a:gd name="connsiteY51" fmla="*/ 342900 h 6243638"/>
              <a:gd name="connsiteX52" fmla="*/ 6700838 w 6986588"/>
              <a:gd name="connsiteY52" fmla="*/ 1000125 h 6243638"/>
              <a:gd name="connsiteX53" fmla="*/ 6986588 w 6986588"/>
              <a:gd name="connsiteY53" fmla="*/ 1143000 h 6243638"/>
              <a:gd name="connsiteX54" fmla="*/ 6743700 w 6986588"/>
              <a:gd name="connsiteY54" fmla="*/ 2257425 h 6243638"/>
              <a:gd name="connsiteX55" fmla="*/ 5743575 w 6986588"/>
              <a:gd name="connsiteY55" fmla="*/ 2100263 h 6243638"/>
              <a:gd name="connsiteX56" fmla="*/ 5186363 w 6986588"/>
              <a:gd name="connsiteY56" fmla="*/ 4814888 h 6243638"/>
              <a:gd name="connsiteX57" fmla="*/ 3929063 w 6986588"/>
              <a:gd name="connsiteY57" fmla="*/ 4214813 h 6243638"/>
              <a:gd name="connsiteX58" fmla="*/ 3529013 w 6986588"/>
              <a:gd name="connsiteY58" fmla="*/ 6243638 h 624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6986588" h="6243638">
                <a:moveTo>
                  <a:pt x="3529013" y="6243638"/>
                </a:moveTo>
                <a:lnTo>
                  <a:pt x="1943100" y="5943600"/>
                </a:lnTo>
                <a:lnTo>
                  <a:pt x="1943100" y="5943600"/>
                </a:lnTo>
                <a:lnTo>
                  <a:pt x="2457450" y="4714875"/>
                </a:lnTo>
                <a:lnTo>
                  <a:pt x="2057400" y="4629150"/>
                </a:lnTo>
                <a:lnTo>
                  <a:pt x="2214563" y="4229100"/>
                </a:lnTo>
                <a:lnTo>
                  <a:pt x="2000250" y="4157663"/>
                </a:lnTo>
                <a:lnTo>
                  <a:pt x="2057400" y="3700463"/>
                </a:lnTo>
                <a:lnTo>
                  <a:pt x="1171575" y="3386138"/>
                </a:lnTo>
                <a:lnTo>
                  <a:pt x="1071563" y="3686175"/>
                </a:lnTo>
                <a:lnTo>
                  <a:pt x="500063" y="3514725"/>
                </a:lnTo>
                <a:lnTo>
                  <a:pt x="471488" y="3371850"/>
                </a:lnTo>
                <a:lnTo>
                  <a:pt x="171450" y="3257550"/>
                </a:lnTo>
                <a:lnTo>
                  <a:pt x="171450" y="3257550"/>
                </a:lnTo>
                <a:lnTo>
                  <a:pt x="0" y="2800350"/>
                </a:lnTo>
                <a:lnTo>
                  <a:pt x="300038" y="2600325"/>
                </a:lnTo>
                <a:lnTo>
                  <a:pt x="185738" y="2328863"/>
                </a:lnTo>
                <a:lnTo>
                  <a:pt x="514350" y="2085975"/>
                </a:lnTo>
                <a:lnTo>
                  <a:pt x="614363" y="2300288"/>
                </a:lnTo>
                <a:lnTo>
                  <a:pt x="914400" y="2200275"/>
                </a:lnTo>
                <a:lnTo>
                  <a:pt x="914400" y="2200275"/>
                </a:lnTo>
                <a:lnTo>
                  <a:pt x="885825" y="2071688"/>
                </a:lnTo>
                <a:lnTo>
                  <a:pt x="1171575" y="1971675"/>
                </a:lnTo>
                <a:lnTo>
                  <a:pt x="1214438" y="2185988"/>
                </a:lnTo>
                <a:lnTo>
                  <a:pt x="1557338" y="1900238"/>
                </a:lnTo>
                <a:lnTo>
                  <a:pt x="1571625" y="1543050"/>
                </a:lnTo>
                <a:lnTo>
                  <a:pt x="1428750" y="942975"/>
                </a:lnTo>
                <a:lnTo>
                  <a:pt x="2014538" y="0"/>
                </a:lnTo>
                <a:lnTo>
                  <a:pt x="2386013" y="100013"/>
                </a:lnTo>
                <a:lnTo>
                  <a:pt x="2157413" y="514350"/>
                </a:lnTo>
                <a:lnTo>
                  <a:pt x="2257425" y="657225"/>
                </a:lnTo>
                <a:lnTo>
                  <a:pt x="2386013" y="628650"/>
                </a:lnTo>
                <a:lnTo>
                  <a:pt x="2428875" y="1014413"/>
                </a:lnTo>
                <a:lnTo>
                  <a:pt x="2571750" y="1100138"/>
                </a:lnTo>
                <a:lnTo>
                  <a:pt x="2486025" y="1428750"/>
                </a:lnTo>
                <a:lnTo>
                  <a:pt x="3100388" y="1700213"/>
                </a:lnTo>
                <a:lnTo>
                  <a:pt x="3100388" y="1700213"/>
                </a:lnTo>
                <a:lnTo>
                  <a:pt x="3143250" y="1585913"/>
                </a:lnTo>
                <a:lnTo>
                  <a:pt x="3414713" y="1614488"/>
                </a:lnTo>
                <a:lnTo>
                  <a:pt x="3386138" y="1357313"/>
                </a:lnTo>
                <a:lnTo>
                  <a:pt x="3543300" y="1243013"/>
                </a:lnTo>
                <a:lnTo>
                  <a:pt x="3814763" y="1314450"/>
                </a:lnTo>
                <a:lnTo>
                  <a:pt x="4071938" y="1243013"/>
                </a:lnTo>
                <a:lnTo>
                  <a:pt x="3943350" y="1100138"/>
                </a:lnTo>
                <a:lnTo>
                  <a:pt x="4143375" y="985838"/>
                </a:lnTo>
                <a:lnTo>
                  <a:pt x="4872038" y="628650"/>
                </a:lnTo>
                <a:lnTo>
                  <a:pt x="4886325" y="428625"/>
                </a:lnTo>
                <a:lnTo>
                  <a:pt x="4986338" y="328613"/>
                </a:lnTo>
                <a:lnTo>
                  <a:pt x="5286375" y="757238"/>
                </a:lnTo>
                <a:lnTo>
                  <a:pt x="5543550" y="471488"/>
                </a:lnTo>
                <a:lnTo>
                  <a:pt x="5900738" y="571500"/>
                </a:lnTo>
                <a:lnTo>
                  <a:pt x="6357938" y="342900"/>
                </a:lnTo>
                <a:lnTo>
                  <a:pt x="6700838" y="1000125"/>
                </a:lnTo>
                <a:lnTo>
                  <a:pt x="6986588" y="1143000"/>
                </a:lnTo>
                <a:lnTo>
                  <a:pt x="6743700" y="2257425"/>
                </a:lnTo>
                <a:lnTo>
                  <a:pt x="5743575" y="2100263"/>
                </a:lnTo>
                <a:lnTo>
                  <a:pt x="5186363" y="4814888"/>
                </a:lnTo>
                <a:lnTo>
                  <a:pt x="3929063" y="4214813"/>
                </a:lnTo>
                <a:lnTo>
                  <a:pt x="3529013" y="6243638"/>
                </a:lnTo>
                <a:close/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DBD241-57CC-F84C-8E53-14FA9EBAF21E}"/>
              </a:ext>
            </a:extLst>
          </p:cNvPr>
          <p:cNvSpPr txBox="1"/>
          <p:nvPr/>
        </p:nvSpPr>
        <p:spPr>
          <a:xfrm>
            <a:off x="7931498" y="1291616"/>
            <a:ext cx="127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SA1 21402138508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4A561-A302-3242-AD35-31735779FAB0}"/>
              </a:ext>
            </a:extLst>
          </p:cNvPr>
          <p:cNvSpPr txBox="1"/>
          <p:nvPr/>
        </p:nvSpPr>
        <p:spPr>
          <a:xfrm>
            <a:off x="7931498" y="2199687"/>
            <a:ext cx="127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SA1 21402138507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66D766-D5B1-5F4A-A288-4BDF785385FC}"/>
              </a:ext>
            </a:extLst>
          </p:cNvPr>
          <p:cNvSpPr txBox="1"/>
          <p:nvPr/>
        </p:nvSpPr>
        <p:spPr>
          <a:xfrm>
            <a:off x="4866336" y="3162830"/>
            <a:ext cx="127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SA1 21402159122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25B1C-DD7D-A44B-8D02-63E9E8597EBC}"/>
              </a:ext>
            </a:extLst>
          </p:cNvPr>
          <p:cNvSpPr txBox="1"/>
          <p:nvPr/>
        </p:nvSpPr>
        <p:spPr>
          <a:xfrm>
            <a:off x="5505924" y="3929259"/>
            <a:ext cx="1279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SA1 21402138502</a:t>
            </a:r>
          </a:p>
        </p:txBody>
      </p:sp>
    </p:spTree>
    <p:extLst>
      <p:ext uri="{BB962C8B-B14F-4D97-AF65-F5344CB8AC3E}">
        <p14:creationId xmlns:p14="http://schemas.microsoft.com/office/powerpoint/2010/main" val="195288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Reynolds</dc:creator>
  <cp:lastModifiedBy>James Reynolds</cp:lastModifiedBy>
  <cp:revision>3</cp:revision>
  <dcterms:created xsi:type="dcterms:W3CDTF">2024-02-26T05:13:36Z</dcterms:created>
  <dcterms:modified xsi:type="dcterms:W3CDTF">2024-02-26T06:11:36Z</dcterms:modified>
</cp:coreProperties>
</file>