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45"/>
    <p:restoredTop sz="94698"/>
  </p:normalViewPr>
  <p:slideViewPr>
    <p:cSldViewPr snapToGrid="0" snapToObjects="1" showGuides="1">
      <p:cViewPr>
        <p:scale>
          <a:sx n="110" d="100"/>
          <a:sy n="110" d="100"/>
        </p:scale>
        <p:origin x="1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FEE8-F123-3141-A0B9-C543E672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ED807-4776-004B-A11D-347186A6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6751-D4DD-3B4C-A160-3FF1DA20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D331-9E72-F542-B37F-5F7C17E3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06C8-E3F7-FF4A-8C81-9DE33036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5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2165-F815-814D-B708-C122E320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B622-87D3-DC4E-97EB-03C11B4A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763D-716C-D64D-936C-A693B120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8658-81F8-8149-86A4-07ABE17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EE95-E524-E945-BB47-08442681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7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AD4C7-CBE3-BD42-8EF4-9F5A11B1F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B94E6-27CD-2E43-B759-4CB0E434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5EFA-620E-9D43-AFA6-1514C99D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9362-1DD6-FA41-9312-8DD5952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362D-13FC-F442-AA16-2E361E20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5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3B28-B9DE-3A4C-80AF-D986CC35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FC71-35F3-CD43-9BE2-D3ECC526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2E46-3DCE-5E43-A8AE-A097FA3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0217-C09E-2042-9482-0BAF4BA1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089D-B2CE-AB4D-B22D-5E6506A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0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E0AA-A49D-C140-BD46-B8C5C07A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721D-F865-274F-A20D-0984F1C4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B45A-2E0B-D446-BC88-E0B493F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573E-F3F8-4D40-AAD7-4FBF3408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0701-DCE8-6547-BE66-83CB36A5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1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83D-0253-1944-B6A7-63DAF45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A98F-522A-A146-8D49-A16A669C3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DB25-06B0-5349-AAD0-011C3B6B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AE95-42DF-864F-AB2A-79E164AD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F4CA-48A8-6946-9B25-A481C2F7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301F-9299-CF4C-A270-047135B5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1A70-1D45-8443-810A-0FEBBD7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6FCC-6BB1-E444-BCD0-3A8EC82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9830-03DF-CF4B-BCAB-ED664EFF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2CB0A-1C0D-8C48-9E13-4CCC31532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38FCF-9456-184A-B5A1-CC4E080D1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D6483-E124-E64F-B412-CE5178E7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CF3D0-256C-CB45-BB77-4273856C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FD830-93C6-2247-BC8E-F2901370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0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6B61-35DC-7C41-8B69-9D99AD35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55EB3-8A0D-DD4B-A067-87822CF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C0968-592C-564A-8B58-927487C7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26190-2D7A-704A-AABD-A982BFB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3FB48-3226-F747-B762-AEB820A2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87F5F-F908-3344-A84F-7E6D61B0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BCEA-D349-764F-B53E-C944245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9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BB8-15D6-2644-AE6A-70873886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50E7-2450-DD47-B37F-BD93B6F3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3A921-136D-F843-B825-0EA193170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AADA-A6E1-5F41-93F2-72343FD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CA41-B380-6B4B-B9C3-3D740C9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A9F4-622F-9B4C-8C09-2ED6769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93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C23D-EB99-0548-9B19-74F6C33E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C4810-AAFA-7E4F-80EA-F72EF1C88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827AA-58DE-3A47-9ED4-4C28ED50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C07BA-EE26-4049-B13B-3823F75F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E1A8-17EE-9E4A-BCC3-8C21F0E3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7B18-4183-624E-B7D4-28F30EE6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2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2E19-1AD1-2345-B256-D5CC892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E3E7-4833-F149-B14B-04628762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93E5-2306-5644-971B-9E18E2003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56C7-6836-F842-83EF-4FCE05A661E6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5375-569C-174F-9099-E7B76F78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9AA6-A8DC-DA4D-8CBE-419A9DB33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2510-77AA-0E48-8C5B-2C3F8B2115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2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063A0-BD03-2F42-8B4D-BB7FE84F0A95}"/>
              </a:ext>
            </a:extLst>
          </p:cNvPr>
          <p:cNvCxnSpPr/>
          <p:nvPr/>
        </p:nvCxnSpPr>
        <p:spPr>
          <a:xfrm flipV="1">
            <a:off x="1387979" y="201267"/>
            <a:ext cx="0" cy="288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BBDC2-685E-9B48-BE7A-934AD31AE19B}"/>
              </a:ext>
            </a:extLst>
          </p:cNvPr>
          <p:cNvCxnSpPr>
            <a:cxnSpLocks/>
          </p:cNvCxnSpPr>
          <p:nvPr/>
        </p:nvCxnSpPr>
        <p:spPr>
          <a:xfrm>
            <a:off x="1356526" y="3081267"/>
            <a:ext cx="28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59751-11B4-9146-B687-8E2C8E3F52C1}"/>
              </a:ext>
            </a:extLst>
          </p:cNvPr>
          <p:cNvCxnSpPr/>
          <p:nvPr/>
        </p:nvCxnSpPr>
        <p:spPr>
          <a:xfrm flipV="1">
            <a:off x="893532" y="896733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89FDD-B187-2C44-867E-E0DE6042EEFA}"/>
              </a:ext>
            </a:extLst>
          </p:cNvPr>
          <p:cNvCxnSpPr>
            <a:cxnSpLocks/>
          </p:cNvCxnSpPr>
          <p:nvPr/>
        </p:nvCxnSpPr>
        <p:spPr>
          <a:xfrm flipV="1">
            <a:off x="660703" y="675835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C4202A-5F13-8041-8109-77D7533D29EA}"/>
              </a:ext>
            </a:extLst>
          </p:cNvPr>
          <p:cNvSpPr txBox="1"/>
          <p:nvPr/>
        </p:nvSpPr>
        <p:spPr>
          <a:xfrm rot="18900000">
            <a:off x="1046386" y="1702032"/>
            <a:ext cx="300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Region of stability:	x = 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B52D9-AF16-B741-B427-A2662FCC82D6}"/>
              </a:ext>
            </a:extLst>
          </p:cNvPr>
          <p:cNvSpPr/>
          <p:nvPr/>
        </p:nvSpPr>
        <p:spPr>
          <a:xfrm>
            <a:off x="416690" y="3127711"/>
            <a:ext cx="3553428" cy="911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6DEE-41FE-CD4D-ADB3-E36B23296ECD}"/>
              </a:ext>
            </a:extLst>
          </p:cNvPr>
          <p:cNvSpPr/>
          <p:nvPr/>
        </p:nvSpPr>
        <p:spPr>
          <a:xfrm>
            <a:off x="476491" y="497712"/>
            <a:ext cx="856879" cy="267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B6770-632F-EA4D-98E0-AAB9F5FBC0A7}"/>
              </a:ext>
            </a:extLst>
          </p:cNvPr>
          <p:cNvSpPr txBox="1"/>
          <p:nvPr/>
        </p:nvSpPr>
        <p:spPr>
          <a:xfrm>
            <a:off x="2452144" y="2769676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is legitimate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8D512-2FE9-BC4F-9E31-59B754439BD4}"/>
              </a:ext>
            </a:extLst>
          </p:cNvPr>
          <p:cNvSpPr txBox="1"/>
          <p:nvPr/>
        </p:nvSpPr>
        <p:spPr>
          <a:xfrm rot="16200000">
            <a:off x="601688" y="852937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exists</a:t>
            </a:r>
          </a:p>
        </p:txBody>
      </p:sp>
    </p:spTree>
    <p:extLst>
      <p:ext uri="{BB962C8B-B14F-4D97-AF65-F5344CB8AC3E}">
        <p14:creationId xmlns:p14="http://schemas.microsoft.com/office/powerpoint/2010/main" val="13865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063A0-BD03-2F42-8B4D-BB7FE84F0A95}"/>
              </a:ext>
            </a:extLst>
          </p:cNvPr>
          <p:cNvCxnSpPr/>
          <p:nvPr/>
        </p:nvCxnSpPr>
        <p:spPr>
          <a:xfrm flipV="1">
            <a:off x="1387979" y="201267"/>
            <a:ext cx="0" cy="288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BBDC2-685E-9B48-BE7A-934AD31AE19B}"/>
              </a:ext>
            </a:extLst>
          </p:cNvPr>
          <p:cNvCxnSpPr>
            <a:cxnSpLocks/>
          </p:cNvCxnSpPr>
          <p:nvPr/>
        </p:nvCxnSpPr>
        <p:spPr>
          <a:xfrm>
            <a:off x="1356526" y="3081267"/>
            <a:ext cx="28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59751-11B4-9146-B687-8E2C8E3F52C1}"/>
              </a:ext>
            </a:extLst>
          </p:cNvPr>
          <p:cNvCxnSpPr/>
          <p:nvPr/>
        </p:nvCxnSpPr>
        <p:spPr>
          <a:xfrm flipV="1">
            <a:off x="893532" y="896733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89FDD-B187-2C44-867E-E0DE6042EEFA}"/>
              </a:ext>
            </a:extLst>
          </p:cNvPr>
          <p:cNvCxnSpPr>
            <a:cxnSpLocks/>
          </p:cNvCxnSpPr>
          <p:nvPr/>
        </p:nvCxnSpPr>
        <p:spPr>
          <a:xfrm flipV="1">
            <a:off x="660703" y="675835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B52D9-AF16-B741-B427-A2662FCC82D6}"/>
              </a:ext>
            </a:extLst>
          </p:cNvPr>
          <p:cNvSpPr/>
          <p:nvPr/>
        </p:nvSpPr>
        <p:spPr>
          <a:xfrm>
            <a:off x="416690" y="3127711"/>
            <a:ext cx="3553428" cy="911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6DEE-41FE-CD4D-ADB3-E36B23296ECD}"/>
              </a:ext>
            </a:extLst>
          </p:cNvPr>
          <p:cNvSpPr/>
          <p:nvPr/>
        </p:nvSpPr>
        <p:spPr>
          <a:xfrm>
            <a:off x="476491" y="497712"/>
            <a:ext cx="856879" cy="267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B6770-632F-EA4D-98E0-AAB9F5FBC0A7}"/>
              </a:ext>
            </a:extLst>
          </p:cNvPr>
          <p:cNvSpPr txBox="1"/>
          <p:nvPr/>
        </p:nvSpPr>
        <p:spPr>
          <a:xfrm>
            <a:off x="2452144" y="2769676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is legitimate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8D512-2FE9-BC4F-9E31-59B754439BD4}"/>
              </a:ext>
            </a:extLst>
          </p:cNvPr>
          <p:cNvSpPr txBox="1"/>
          <p:nvPr/>
        </p:nvSpPr>
        <p:spPr>
          <a:xfrm rot="16200000">
            <a:off x="601688" y="852937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exists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9C5CC-AD80-5B4A-BC09-4588E11F6DF1}"/>
              </a:ext>
            </a:extLst>
          </p:cNvPr>
          <p:cNvCxnSpPr>
            <a:cxnSpLocks/>
          </p:cNvCxnSpPr>
          <p:nvPr/>
        </p:nvCxnSpPr>
        <p:spPr>
          <a:xfrm>
            <a:off x="1996223" y="2610634"/>
            <a:ext cx="11883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7CAA4-3F39-D34B-9F0E-C3975B65E54A}"/>
              </a:ext>
            </a:extLst>
          </p:cNvPr>
          <p:cNvSpPr txBox="1"/>
          <p:nvPr/>
        </p:nvSpPr>
        <p:spPr>
          <a:xfrm rot="18914965">
            <a:off x="1673234" y="2014974"/>
            <a:ext cx="118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0. Status quo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09DB8-9815-7047-9B93-B889E0ECF9B1}"/>
              </a:ext>
            </a:extLst>
          </p:cNvPr>
          <p:cNvSpPr/>
          <p:nvPr/>
        </p:nvSpPr>
        <p:spPr>
          <a:xfrm>
            <a:off x="1737096" y="251817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7ACAB-E58E-7447-9A42-31A0BB011DF9}"/>
              </a:ext>
            </a:extLst>
          </p:cNvPr>
          <p:cNvSpPr txBox="1"/>
          <p:nvPr/>
        </p:nvSpPr>
        <p:spPr>
          <a:xfrm rot="18914965">
            <a:off x="3087424" y="2140678"/>
            <a:ext cx="118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1. Proposal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66A26-D1CA-3549-8F5F-C0CAB4C0A945}"/>
              </a:ext>
            </a:extLst>
          </p:cNvPr>
          <p:cNvCxnSpPr>
            <a:cxnSpLocks/>
          </p:cNvCxnSpPr>
          <p:nvPr/>
        </p:nvCxnSpPr>
        <p:spPr>
          <a:xfrm rot="10800000">
            <a:off x="3151286" y="1327925"/>
            <a:ext cx="0" cy="118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EC67CF-A348-B943-9D7F-3730CEAF0788}"/>
              </a:ext>
            </a:extLst>
          </p:cNvPr>
          <p:cNvSpPr txBox="1"/>
          <p:nvPr/>
        </p:nvSpPr>
        <p:spPr>
          <a:xfrm rot="18914965">
            <a:off x="2944179" y="674722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2.Construction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291F8-AC93-B745-B253-867B6E9423B3}"/>
              </a:ext>
            </a:extLst>
          </p:cNvPr>
          <p:cNvCxnSpPr>
            <a:cxnSpLocks/>
          </p:cNvCxnSpPr>
          <p:nvPr/>
        </p:nvCxnSpPr>
        <p:spPr>
          <a:xfrm rot="5400000">
            <a:off x="2511096" y="690083"/>
            <a:ext cx="0" cy="118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9F09C0-9418-4B4D-896A-BC234FC89DE3}"/>
              </a:ext>
            </a:extLst>
          </p:cNvPr>
          <p:cNvSpPr txBox="1"/>
          <p:nvPr/>
        </p:nvSpPr>
        <p:spPr>
          <a:xfrm rot="18914965">
            <a:off x="1777041" y="503783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3.Opposition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6D63C9-1FF1-034D-9092-12C36200F291}"/>
              </a:ext>
            </a:extLst>
          </p:cNvPr>
          <p:cNvCxnSpPr>
            <a:cxnSpLocks/>
          </p:cNvCxnSpPr>
          <p:nvPr/>
        </p:nvCxnSpPr>
        <p:spPr>
          <a:xfrm>
            <a:off x="1816840" y="1284083"/>
            <a:ext cx="0" cy="118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17CCC2-969C-004B-B0AC-502F2B751BC0}"/>
              </a:ext>
            </a:extLst>
          </p:cNvPr>
          <p:cNvSpPr txBox="1"/>
          <p:nvPr/>
        </p:nvSpPr>
        <p:spPr>
          <a:xfrm rot="18914965">
            <a:off x="1640434" y="1523520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4.Removal</a:t>
            </a:r>
          </a:p>
        </p:txBody>
      </p:sp>
    </p:spTree>
    <p:extLst>
      <p:ext uri="{BB962C8B-B14F-4D97-AF65-F5344CB8AC3E}">
        <p14:creationId xmlns:p14="http://schemas.microsoft.com/office/powerpoint/2010/main" val="39392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063A0-BD03-2F42-8B4D-BB7FE84F0A95}"/>
              </a:ext>
            </a:extLst>
          </p:cNvPr>
          <p:cNvCxnSpPr/>
          <p:nvPr/>
        </p:nvCxnSpPr>
        <p:spPr>
          <a:xfrm flipV="1">
            <a:off x="1387979" y="201267"/>
            <a:ext cx="0" cy="288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BBDC2-685E-9B48-BE7A-934AD31AE19B}"/>
              </a:ext>
            </a:extLst>
          </p:cNvPr>
          <p:cNvCxnSpPr>
            <a:cxnSpLocks/>
          </p:cNvCxnSpPr>
          <p:nvPr/>
        </p:nvCxnSpPr>
        <p:spPr>
          <a:xfrm>
            <a:off x="1356526" y="3081267"/>
            <a:ext cx="28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89FDD-B187-2C44-867E-E0DE6042EEFA}"/>
              </a:ext>
            </a:extLst>
          </p:cNvPr>
          <p:cNvCxnSpPr>
            <a:cxnSpLocks/>
          </p:cNvCxnSpPr>
          <p:nvPr/>
        </p:nvCxnSpPr>
        <p:spPr>
          <a:xfrm flipV="1">
            <a:off x="660703" y="675835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6DEE-41FE-CD4D-ADB3-E36B23296ECD}"/>
              </a:ext>
            </a:extLst>
          </p:cNvPr>
          <p:cNvSpPr/>
          <p:nvPr/>
        </p:nvSpPr>
        <p:spPr>
          <a:xfrm>
            <a:off x="476491" y="497712"/>
            <a:ext cx="856879" cy="267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8D512-2FE9-BC4F-9E31-59B754439BD4}"/>
              </a:ext>
            </a:extLst>
          </p:cNvPr>
          <p:cNvSpPr txBox="1"/>
          <p:nvPr/>
        </p:nvSpPr>
        <p:spPr>
          <a:xfrm rot="16200000">
            <a:off x="601688" y="852937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exists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9C5CC-AD80-5B4A-BC09-4588E11F6DF1}"/>
              </a:ext>
            </a:extLst>
          </p:cNvPr>
          <p:cNvCxnSpPr>
            <a:cxnSpLocks/>
          </p:cNvCxnSpPr>
          <p:nvPr/>
        </p:nvCxnSpPr>
        <p:spPr>
          <a:xfrm>
            <a:off x="1996223" y="2610634"/>
            <a:ext cx="118833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B09DB8-9815-7047-9B93-B889E0ECF9B1}"/>
              </a:ext>
            </a:extLst>
          </p:cNvPr>
          <p:cNvSpPr/>
          <p:nvPr/>
        </p:nvSpPr>
        <p:spPr>
          <a:xfrm>
            <a:off x="1737096" y="251817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7ACAB-E58E-7447-9A42-31A0BB011DF9}"/>
              </a:ext>
            </a:extLst>
          </p:cNvPr>
          <p:cNvSpPr txBox="1"/>
          <p:nvPr/>
        </p:nvSpPr>
        <p:spPr>
          <a:xfrm>
            <a:off x="3108118" y="2438751"/>
            <a:ext cx="118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1. Proposal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F09C0-9418-4B4D-896A-BC234FC89DE3}"/>
              </a:ext>
            </a:extLst>
          </p:cNvPr>
          <p:cNvSpPr txBox="1"/>
          <p:nvPr/>
        </p:nvSpPr>
        <p:spPr>
          <a:xfrm>
            <a:off x="2690513" y="2231421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2.Opposition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134E3-CBBD-B942-BD30-852389C98478}"/>
              </a:ext>
            </a:extLst>
          </p:cNvPr>
          <p:cNvCxnSpPr>
            <a:cxnSpLocks/>
          </p:cNvCxnSpPr>
          <p:nvPr/>
        </p:nvCxnSpPr>
        <p:spPr>
          <a:xfrm flipH="1">
            <a:off x="2669202" y="2538561"/>
            <a:ext cx="46086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96BFF-F5C4-5F47-A442-96B0AF175357}"/>
              </a:ext>
            </a:extLst>
          </p:cNvPr>
          <p:cNvSpPr txBox="1"/>
          <p:nvPr/>
        </p:nvSpPr>
        <p:spPr>
          <a:xfrm rot="16200000">
            <a:off x="1281270" y="1442885"/>
            <a:ext cx="16688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3a. Delegitimisation &amp; failure?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66A26-D1CA-3549-8F5F-C0CAB4C0A945}"/>
              </a:ext>
            </a:extLst>
          </p:cNvPr>
          <p:cNvCxnSpPr>
            <a:cxnSpLocks/>
          </p:cNvCxnSpPr>
          <p:nvPr/>
        </p:nvCxnSpPr>
        <p:spPr>
          <a:xfrm flipH="1">
            <a:off x="1949923" y="2536634"/>
            <a:ext cx="115506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59751-11B4-9146-B687-8E2C8E3F52C1}"/>
              </a:ext>
            </a:extLst>
          </p:cNvPr>
          <p:cNvCxnSpPr/>
          <p:nvPr/>
        </p:nvCxnSpPr>
        <p:spPr>
          <a:xfrm flipV="1">
            <a:off x="893532" y="896733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A1549C-7385-7248-ACDD-CB73FCF8664A}"/>
              </a:ext>
            </a:extLst>
          </p:cNvPr>
          <p:cNvSpPr txBox="1"/>
          <p:nvPr/>
        </p:nvSpPr>
        <p:spPr>
          <a:xfrm>
            <a:off x="2669202" y="1658001"/>
            <a:ext cx="1475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3b. Compromise?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B52D9-AF16-B741-B427-A2662FCC82D6}"/>
              </a:ext>
            </a:extLst>
          </p:cNvPr>
          <p:cNvSpPr/>
          <p:nvPr/>
        </p:nvSpPr>
        <p:spPr>
          <a:xfrm>
            <a:off x="416690" y="3127711"/>
            <a:ext cx="3553428" cy="911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B6770-632F-EA4D-98E0-AAB9F5FBC0A7}"/>
              </a:ext>
            </a:extLst>
          </p:cNvPr>
          <p:cNvSpPr txBox="1"/>
          <p:nvPr/>
        </p:nvSpPr>
        <p:spPr>
          <a:xfrm>
            <a:off x="2452144" y="2769676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is legitimate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7327AE-0490-F94E-A58C-2263D4BE00C1}"/>
              </a:ext>
            </a:extLst>
          </p:cNvPr>
          <p:cNvCxnSpPr>
            <a:cxnSpLocks/>
          </p:cNvCxnSpPr>
          <p:nvPr/>
        </p:nvCxnSpPr>
        <p:spPr>
          <a:xfrm flipV="1">
            <a:off x="2685327" y="1745230"/>
            <a:ext cx="0" cy="7729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063A0-BD03-2F42-8B4D-BB7FE84F0A95}"/>
              </a:ext>
            </a:extLst>
          </p:cNvPr>
          <p:cNvCxnSpPr/>
          <p:nvPr/>
        </p:nvCxnSpPr>
        <p:spPr>
          <a:xfrm flipV="1">
            <a:off x="1387979" y="201267"/>
            <a:ext cx="0" cy="288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BBDC2-685E-9B48-BE7A-934AD31AE19B}"/>
              </a:ext>
            </a:extLst>
          </p:cNvPr>
          <p:cNvCxnSpPr>
            <a:cxnSpLocks/>
          </p:cNvCxnSpPr>
          <p:nvPr/>
        </p:nvCxnSpPr>
        <p:spPr>
          <a:xfrm>
            <a:off x="1356526" y="3081267"/>
            <a:ext cx="28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59751-11B4-9146-B687-8E2C8E3F52C1}"/>
              </a:ext>
            </a:extLst>
          </p:cNvPr>
          <p:cNvCxnSpPr/>
          <p:nvPr/>
        </p:nvCxnSpPr>
        <p:spPr>
          <a:xfrm flipV="1">
            <a:off x="893532" y="896733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89FDD-B187-2C44-867E-E0DE6042EEFA}"/>
              </a:ext>
            </a:extLst>
          </p:cNvPr>
          <p:cNvCxnSpPr>
            <a:cxnSpLocks/>
          </p:cNvCxnSpPr>
          <p:nvPr/>
        </p:nvCxnSpPr>
        <p:spPr>
          <a:xfrm flipV="1">
            <a:off x="510231" y="803158"/>
            <a:ext cx="288000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B52D9-AF16-B741-B427-A2662FCC82D6}"/>
              </a:ext>
            </a:extLst>
          </p:cNvPr>
          <p:cNvSpPr/>
          <p:nvPr/>
        </p:nvSpPr>
        <p:spPr>
          <a:xfrm>
            <a:off x="416690" y="3127711"/>
            <a:ext cx="3553428" cy="911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6DEE-41FE-CD4D-ADB3-E36B23296ECD}"/>
              </a:ext>
            </a:extLst>
          </p:cNvPr>
          <p:cNvSpPr/>
          <p:nvPr/>
        </p:nvSpPr>
        <p:spPr>
          <a:xfrm>
            <a:off x="499641" y="497712"/>
            <a:ext cx="856879" cy="267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B6770-632F-EA4D-98E0-AAB9F5FBC0A7}"/>
              </a:ext>
            </a:extLst>
          </p:cNvPr>
          <p:cNvSpPr txBox="1"/>
          <p:nvPr/>
        </p:nvSpPr>
        <p:spPr>
          <a:xfrm>
            <a:off x="2452144" y="2769676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is legitimate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8D512-2FE9-BC4F-9E31-59B754439BD4}"/>
              </a:ext>
            </a:extLst>
          </p:cNvPr>
          <p:cNvSpPr txBox="1"/>
          <p:nvPr/>
        </p:nvSpPr>
        <p:spPr>
          <a:xfrm rot="16200000">
            <a:off x="601688" y="852937"/>
            <a:ext cx="15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Amount that exists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09DB8-9815-7047-9B93-B889E0ECF9B1}"/>
              </a:ext>
            </a:extLst>
          </p:cNvPr>
          <p:cNvSpPr/>
          <p:nvPr/>
        </p:nvSpPr>
        <p:spPr>
          <a:xfrm>
            <a:off x="1737096" y="251817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7ACAB-E58E-7447-9A42-31A0BB011DF9}"/>
              </a:ext>
            </a:extLst>
          </p:cNvPr>
          <p:cNvSpPr txBox="1"/>
          <p:nvPr/>
        </p:nvSpPr>
        <p:spPr>
          <a:xfrm>
            <a:off x="2395232" y="723733"/>
            <a:ext cx="20078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C. Legitimise through </a:t>
            </a:r>
          </a:p>
          <a:p>
            <a:pPr algn="r"/>
            <a:r>
              <a:rPr lang="en-AU" sz="1400" dirty="0"/>
              <a:t>implementation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66A26-D1CA-3549-8F5F-C0CAB4C0A945}"/>
              </a:ext>
            </a:extLst>
          </p:cNvPr>
          <p:cNvCxnSpPr>
            <a:cxnSpLocks/>
          </p:cNvCxnSpPr>
          <p:nvPr/>
        </p:nvCxnSpPr>
        <p:spPr>
          <a:xfrm flipV="1">
            <a:off x="1839044" y="1048516"/>
            <a:ext cx="0" cy="144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EC67CF-A348-B943-9D7F-3730CEAF0788}"/>
              </a:ext>
            </a:extLst>
          </p:cNvPr>
          <p:cNvSpPr txBox="1"/>
          <p:nvPr/>
        </p:nvSpPr>
        <p:spPr>
          <a:xfrm rot="18914965">
            <a:off x="1396510" y="611735"/>
            <a:ext cx="129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C2 .Pop-up or C3. trial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9C5CC-AD80-5B4A-BC09-4588E11F6DF1}"/>
              </a:ext>
            </a:extLst>
          </p:cNvPr>
          <p:cNvCxnSpPr>
            <a:cxnSpLocks/>
          </p:cNvCxnSpPr>
          <p:nvPr/>
        </p:nvCxnSpPr>
        <p:spPr>
          <a:xfrm>
            <a:off x="1923827" y="1083241"/>
            <a:ext cx="11883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7576A-7868-3E41-9FBD-BC6E2B8DEC25}"/>
              </a:ext>
            </a:extLst>
          </p:cNvPr>
          <p:cNvCxnSpPr>
            <a:cxnSpLocks/>
          </p:cNvCxnSpPr>
          <p:nvPr/>
        </p:nvCxnSpPr>
        <p:spPr>
          <a:xfrm>
            <a:off x="1726333" y="260817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C457C-946B-BB44-B660-B8DAA0370D77}"/>
              </a:ext>
            </a:extLst>
          </p:cNvPr>
          <p:cNvCxnSpPr>
            <a:cxnSpLocks/>
          </p:cNvCxnSpPr>
          <p:nvPr/>
        </p:nvCxnSpPr>
        <p:spPr>
          <a:xfrm flipV="1">
            <a:off x="2074218" y="2231819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252D9D-B48D-8746-AFD1-A87E85A31028}"/>
              </a:ext>
            </a:extLst>
          </p:cNvPr>
          <p:cNvCxnSpPr>
            <a:cxnSpLocks/>
          </p:cNvCxnSpPr>
          <p:nvPr/>
        </p:nvCxnSpPr>
        <p:spPr>
          <a:xfrm>
            <a:off x="2118807" y="2197094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D42001-9282-ED4F-911A-349DAF756650}"/>
              </a:ext>
            </a:extLst>
          </p:cNvPr>
          <p:cNvCxnSpPr>
            <a:cxnSpLocks/>
          </p:cNvCxnSpPr>
          <p:nvPr/>
        </p:nvCxnSpPr>
        <p:spPr>
          <a:xfrm flipV="1">
            <a:off x="2466692" y="1820743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C1D3F7-C0DB-924A-AC2E-BE29C3965333}"/>
              </a:ext>
            </a:extLst>
          </p:cNvPr>
          <p:cNvCxnSpPr>
            <a:cxnSpLocks/>
          </p:cNvCxnSpPr>
          <p:nvPr/>
        </p:nvCxnSpPr>
        <p:spPr>
          <a:xfrm>
            <a:off x="2529572" y="1767862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B0F91A-EDE6-874F-A143-60D9C22DB51C}"/>
              </a:ext>
            </a:extLst>
          </p:cNvPr>
          <p:cNvCxnSpPr>
            <a:cxnSpLocks/>
          </p:cNvCxnSpPr>
          <p:nvPr/>
        </p:nvCxnSpPr>
        <p:spPr>
          <a:xfrm flipV="1">
            <a:off x="2877457" y="1391511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330CE6-4B44-884C-A486-6F99DEF4FBA4}"/>
              </a:ext>
            </a:extLst>
          </p:cNvPr>
          <p:cNvSpPr txBox="1"/>
          <p:nvPr/>
        </p:nvSpPr>
        <p:spPr>
          <a:xfrm rot="18900000">
            <a:off x="2105245" y="1958265"/>
            <a:ext cx="137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C1. Bottom-up and incremental</a:t>
            </a:r>
          </a:p>
        </p:txBody>
      </p:sp>
    </p:spTree>
    <p:extLst>
      <p:ext uri="{BB962C8B-B14F-4D97-AF65-F5344CB8AC3E}">
        <p14:creationId xmlns:p14="http://schemas.microsoft.com/office/powerpoint/2010/main" val="6795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12</cp:revision>
  <dcterms:created xsi:type="dcterms:W3CDTF">2023-10-10T01:31:48Z</dcterms:created>
  <dcterms:modified xsi:type="dcterms:W3CDTF">2023-10-10T09:20:28Z</dcterms:modified>
</cp:coreProperties>
</file>