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  <p:sldId id="268" r:id="rId10"/>
    <p:sldId id="271" r:id="rId11"/>
    <p:sldId id="269" r:id="rId12"/>
    <p:sldId id="270" r:id="rId13"/>
    <p:sldId id="272" r:id="rId14"/>
    <p:sldId id="273" r:id="rId15"/>
    <p:sldId id="274" r:id="rId16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A"/>
    <a:srgbClr val="999AFF"/>
    <a:srgbClr val="2C5292"/>
    <a:srgbClr val="0632FF"/>
    <a:srgbClr val="023DFF"/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85" d="100"/>
          <a:sy n="85" d="100"/>
        </p:scale>
        <p:origin x="200" y="-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(null)"/><Relationship Id="rId3" Type="http://schemas.openxmlformats.org/officeDocument/2006/relationships/image" Target="../media/image26.(null)"/><Relationship Id="rId7" Type="http://schemas.openxmlformats.org/officeDocument/2006/relationships/image" Target="../media/image29.(null)"/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8.(null)"/><Relationship Id="rId4" Type="http://schemas.openxmlformats.org/officeDocument/2006/relationships/image" Target="../media/image27.(null)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(null)"/><Relationship Id="rId2" Type="http://schemas.openxmlformats.org/officeDocument/2006/relationships/image" Target="../media/image3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(null)"/><Relationship Id="rId2" Type="http://schemas.openxmlformats.org/officeDocument/2006/relationships/image" Target="../media/image34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(null)"/><Relationship Id="rId5" Type="http://schemas.openxmlformats.org/officeDocument/2006/relationships/image" Target="../media/image37.(null)"/><Relationship Id="rId4" Type="http://schemas.openxmlformats.org/officeDocument/2006/relationships/image" Target="../media/image36.(null)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(null)"/><Relationship Id="rId2" Type="http://schemas.openxmlformats.org/officeDocument/2006/relationships/image" Target="../media/image39.(null)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(null)"/><Relationship Id="rId2" Type="http://schemas.openxmlformats.org/officeDocument/2006/relationships/image" Target="../media/image41.(null)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(null)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(null)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(null)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(null)"/><Relationship Id="rId7" Type="http://schemas.openxmlformats.org/officeDocument/2006/relationships/image" Target="../media/image23.(null)"/><Relationship Id="rId2" Type="http://schemas.openxmlformats.org/officeDocument/2006/relationships/image" Target="../media/image18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(null)"/><Relationship Id="rId5" Type="http://schemas.openxmlformats.org/officeDocument/2006/relationships/image" Target="../media/image21.(null)"/><Relationship Id="rId4" Type="http://schemas.openxmlformats.org/officeDocument/2006/relationships/image" Target="../media/image20.(null)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A66CBC-105F-B04B-BD45-E344943B4A33}"/>
              </a:ext>
            </a:extLst>
          </p:cNvPr>
          <p:cNvGrpSpPr/>
          <p:nvPr/>
        </p:nvGrpSpPr>
        <p:grpSpPr>
          <a:xfrm>
            <a:off x="3197165" y="4587697"/>
            <a:ext cx="8358730" cy="4971068"/>
            <a:chOff x="3197165" y="4587697"/>
            <a:chExt cx="8358730" cy="49710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9D16E1-2555-0744-99FA-803F7D030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08" t="11631" b="15242"/>
            <a:stretch/>
          </p:blipFill>
          <p:spPr>
            <a:xfrm>
              <a:off x="3615069" y="7278023"/>
              <a:ext cx="2442513" cy="19864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6ECEA8-4B63-D34B-929B-ABF4984D0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97" t="11319" b="15295"/>
            <a:stretch/>
          </p:blipFill>
          <p:spPr>
            <a:xfrm>
              <a:off x="6301563" y="7251405"/>
              <a:ext cx="2503700" cy="20130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EFE27C-E419-2945-AF46-24DC02F62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35" t="11421" b="14935"/>
            <a:stretch/>
          </p:blipFill>
          <p:spPr>
            <a:xfrm>
              <a:off x="9108559" y="7246075"/>
              <a:ext cx="2447336" cy="203969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CCF5A8-A8E8-914F-A004-766E1FC8E4B2}"/>
                </a:ext>
              </a:extLst>
            </p:cNvPr>
            <p:cNvSpPr txBox="1"/>
            <p:nvPr/>
          </p:nvSpPr>
          <p:spPr>
            <a:xfrm rot="16200000">
              <a:off x="2898525" y="5783460"/>
              <a:ext cx="84350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6BE2BB-3EA2-E24D-A86D-C056C448C0E5}"/>
                </a:ext>
              </a:extLst>
            </p:cNvPr>
            <p:cNvSpPr txBox="1"/>
            <p:nvPr/>
          </p:nvSpPr>
          <p:spPr>
            <a:xfrm rot="16200000">
              <a:off x="2364328" y="7934288"/>
              <a:ext cx="1920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093722F-8B3E-404B-B56A-A2A22EF05BC8}"/>
                </a:ext>
              </a:extLst>
            </p:cNvPr>
            <p:cNvGrpSpPr/>
            <p:nvPr/>
          </p:nvGrpSpPr>
          <p:grpSpPr>
            <a:xfrm>
              <a:off x="8941055" y="5010568"/>
              <a:ext cx="2614839" cy="1906699"/>
              <a:chOff x="3438666" y="5010568"/>
              <a:chExt cx="2614839" cy="190669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57FA3BA-50C9-FE40-99E4-A6FB24E9A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679" t="13630" b="16926"/>
              <a:stretch/>
            </p:blipFill>
            <p:spPr>
              <a:xfrm>
                <a:off x="3438666" y="5012267"/>
                <a:ext cx="2614839" cy="19050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4F570EA2-467A-E64C-A7A1-9DD7313D2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9411" y="5010568"/>
                <a:ext cx="1180213" cy="488151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BA52CB1-8E15-D245-B3CB-E389A954343E}"/>
                </a:ext>
              </a:extLst>
            </p:cNvPr>
            <p:cNvGrpSpPr/>
            <p:nvPr/>
          </p:nvGrpSpPr>
          <p:grpSpPr>
            <a:xfrm>
              <a:off x="6189130" y="4961467"/>
              <a:ext cx="2612125" cy="1955800"/>
              <a:chOff x="6189130" y="4961467"/>
              <a:chExt cx="2612125" cy="195580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A56C812-1CEA-8844-AD43-9C384C87E6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778" t="12488" b="16215"/>
              <a:stretch/>
            </p:blipFill>
            <p:spPr>
              <a:xfrm>
                <a:off x="6189130" y="4961467"/>
                <a:ext cx="2612125" cy="19558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91F5B77-CE15-0C4F-AC24-6E490FD9E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0278" y="4976701"/>
                <a:ext cx="1180213" cy="48815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54E32F9-3880-124C-B8BC-E42BBDAF9015}"/>
                </a:ext>
              </a:extLst>
            </p:cNvPr>
            <p:cNvGrpSpPr/>
            <p:nvPr/>
          </p:nvGrpSpPr>
          <p:grpSpPr>
            <a:xfrm>
              <a:off x="3441725" y="5022782"/>
              <a:ext cx="2619640" cy="1905001"/>
              <a:chOff x="8936880" y="5003800"/>
              <a:chExt cx="2619640" cy="19050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6DFBB32-3AFF-D240-9067-462A955268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4504" t="13414" b="17142"/>
              <a:stretch/>
            </p:blipFill>
            <p:spPr>
              <a:xfrm>
                <a:off x="8936880" y="5003800"/>
                <a:ext cx="2619640" cy="1905001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E01BBF6-FB00-D140-A65E-D5DA55084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1927" y="5010568"/>
                <a:ext cx="1180213" cy="488151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B31450-8B82-7049-90D6-7CAE1FEEAEDE}"/>
                </a:ext>
              </a:extLst>
            </p:cNvPr>
            <p:cNvSpPr txBox="1"/>
            <p:nvPr/>
          </p:nvSpPr>
          <p:spPr>
            <a:xfrm>
              <a:off x="3515864" y="4654464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63A923-231C-2442-8100-69555A0536B8}"/>
                </a:ext>
              </a:extLst>
            </p:cNvPr>
            <p:cNvSpPr txBox="1"/>
            <p:nvPr/>
          </p:nvSpPr>
          <p:spPr>
            <a:xfrm>
              <a:off x="6203661" y="465266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D953D-2B69-DC41-B102-D6A39E2BA522}"/>
                </a:ext>
              </a:extLst>
            </p:cNvPr>
            <p:cNvSpPr txBox="1"/>
            <p:nvPr/>
          </p:nvSpPr>
          <p:spPr>
            <a:xfrm>
              <a:off x="9026689" y="465266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9E8434-1052-1345-92C2-E3CE434BE7C1}"/>
                </a:ext>
              </a:extLst>
            </p:cNvPr>
            <p:cNvSpPr txBox="1"/>
            <p:nvPr/>
          </p:nvSpPr>
          <p:spPr>
            <a:xfrm>
              <a:off x="3515066" y="692778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10CBF7-500D-3644-AC6A-4F404203AE7F}"/>
                </a:ext>
              </a:extLst>
            </p:cNvPr>
            <p:cNvSpPr txBox="1"/>
            <p:nvPr/>
          </p:nvSpPr>
          <p:spPr>
            <a:xfrm>
              <a:off x="6206939" y="691931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054982-C773-074C-A4C5-682885EA738E}"/>
                </a:ext>
              </a:extLst>
            </p:cNvPr>
            <p:cNvSpPr txBox="1"/>
            <p:nvPr/>
          </p:nvSpPr>
          <p:spPr>
            <a:xfrm>
              <a:off x="9038173" y="692778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f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7C96C9-6D26-8749-BBEA-A58553DE6CEC}"/>
                </a:ext>
              </a:extLst>
            </p:cNvPr>
            <p:cNvSpPr txBox="1"/>
            <p:nvPr/>
          </p:nvSpPr>
          <p:spPr>
            <a:xfrm>
              <a:off x="4364960" y="4593621"/>
              <a:ext cx="1245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No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1.0)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288C76-C3D3-AA49-952B-FA3D272AFA5D}"/>
                </a:ext>
              </a:extLst>
            </p:cNvPr>
            <p:cNvSpPr txBox="1"/>
            <p:nvPr/>
          </p:nvSpPr>
          <p:spPr>
            <a:xfrm>
              <a:off x="6786810" y="4587697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Intermediate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0.2)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0B097-1BEC-0C4E-BA39-568D6AB174C2}"/>
                </a:ext>
              </a:extLst>
            </p:cNvPr>
            <p:cNvSpPr txBox="1"/>
            <p:nvPr/>
          </p:nvSpPr>
          <p:spPr>
            <a:xfrm>
              <a:off x="9721780" y="4593621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Strong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0.01)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C5A6AF-29BB-FF4F-8E36-72EA5410972C}"/>
                </a:ext>
              </a:extLst>
            </p:cNvPr>
            <p:cNvSpPr txBox="1"/>
            <p:nvPr/>
          </p:nvSpPr>
          <p:spPr>
            <a:xfrm>
              <a:off x="3861897" y="9307378"/>
              <a:ext cx="203613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69FD30-42A8-304E-B0E9-39EF29DFE003}"/>
                </a:ext>
              </a:extLst>
            </p:cNvPr>
            <p:cNvSpPr txBox="1"/>
            <p:nvPr/>
          </p:nvSpPr>
          <p:spPr>
            <a:xfrm>
              <a:off x="6602514" y="9312544"/>
              <a:ext cx="203613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5E2A01-AA1B-6740-9651-050B972FA93E}"/>
                </a:ext>
              </a:extLst>
            </p:cNvPr>
            <p:cNvSpPr txBox="1"/>
            <p:nvPr/>
          </p:nvSpPr>
          <p:spPr>
            <a:xfrm>
              <a:off x="9343131" y="9309961"/>
              <a:ext cx="203613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3AE210B-D466-B649-9853-7000B1E2A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57648" y="7230671"/>
              <a:ext cx="571183" cy="40952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DD3783C-C3F2-A243-90B8-DBEA5F22A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08462" y="7227092"/>
              <a:ext cx="571183" cy="409527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557CA2E-DAB8-1744-8D0D-11697208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399" y="7230035"/>
              <a:ext cx="571183" cy="409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5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4321D0F-D11A-4242-9830-D73F5C21F06F}"/>
              </a:ext>
            </a:extLst>
          </p:cNvPr>
          <p:cNvGrpSpPr/>
          <p:nvPr/>
        </p:nvGrpSpPr>
        <p:grpSpPr>
          <a:xfrm>
            <a:off x="1119694" y="1855336"/>
            <a:ext cx="8357521" cy="9355450"/>
            <a:chOff x="1119694" y="1855336"/>
            <a:chExt cx="8357521" cy="9355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2C6F9D-8B08-754B-B060-2B435DDEB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65" t="23612" r="25937" b="26889"/>
            <a:stretch/>
          </p:blipFill>
          <p:spPr>
            <a:xfrm>
              <a:off x="1511300" y="2324100"/>
              <a:ext cx="5600700" cy="4000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89A8A-6279-D44D-8C1A-0E919256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0" t="22452" r="25613" b="25935"/>
            <a:stretch/>
          </p:blipFill>
          <p:spPr>
            <a:xfrm>
              <a:off x="1866900" y="6896100"/>
              <a:ext cx="5245100" cy="391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F415D-BEFE-A84C-9A63-6B0DBF7E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313"/>
            <a:stretch/>
          </p:blipFill>
          <p:spPr>
            <a:xfrm>
              <a:off x="7474056" y="4936646"/>
              <a:ext cx="2003159" cy="2531429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7B9ED-82DE-A347-A6A2-4E541A5E824D}"/>
                </a:ext>
              </a:extLst>
            </p:cNvPr>
            <p:cNvSpPr txBox="1"/>
            <p:nvPr/>
          </p:nvSpPr>
          <p:spPr>
            <a:xfrm rot="16200000">
              <a:off x="542934" y="3898417"/>
              <a:ext cx="15536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AB88FE-8FAD-4B40-960C-F50FDD459D8A}"/>
                </a:ext>
              </a:extLst>
            </p:cNvPr>
            <p:cNvSpPr txBox="1"/>
            <p:nvPr/>
          </p:nvSpPr>
          <p:spPr>
            <a:xfrm rot="16200000">
              <a:off x="-617639" y="8378316"/>
              <a:ext cx="38747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Proportion of sig. positive slopes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167691-F4EE-9347-B82F-60B9C66FBB22}"/>
                </a:ext>
              </a:extLst>
            </p:cNvPr>
            <p:cNvSpPr txBox="1"/>
            <p:nvPr/>
          </p:nvSpPr>
          <p:spPr>
            <a:xfrm>
              <a:off x="3955720" y="10810676"/>
              <a:ext cx="14526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Generation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9BF1E2-BB7D-584B-BC9F-272F15F18B42}"/>
                </a:ext>
              </a:extLst>
            </p:cNvPr>
            <p:cNvSpPr txBox="1"/>
            <p:nvPr/>
          </p:nvSpPr>
          <p:spPr>
            <a:xfrm>
              <a:off x="1962712" y="1855336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C1976B-C403-854F-BD22-0E16E9DAF8EF}"/>
                </a:ext>
              </a:extLst>
            </p:cNvPr>
            <p:cNvSpPr txBox="1"/>
            <p:nvPr/>
          </p:nvSpPr>
          <p:spPr>
            <a:xfrm>
              <a:off x="1962712" y="6411345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B0938E-EB91-4445-BD21-95239AA573F2}"/>
                </a:ext>
              </a:extLst>
            </p:cNvPr>
            <p:cNvSpPr txBox="1"/>
            <p:nvPr/>
          </p:nvSpPr>
          <p:spPr>
            <a:xfrm>
              <a:off x="7435054" y="431356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800" b="1" dirty="0">
                  <a:latin typeface="Helvetica" pitchFamily="2" charset="0"/>
                </a:rPr>
                <a:t>Level of </a:t>
              </a:r>
            </a:p>
            <a:p>
              <a:pPr algn="ctr"/>
              <a:r>
                <a:rPr lang="en-CA" sz="1800" b="1" dirty="0">
                  <a:latin typeface="Helvetica" pitchFamily="2" charset="0"/>
                </a:rPr>
                <a:t>gene flow</a:t>
              </a:r>
              <a:endParaRPr lang="en-US" sz="1800" b="1" dirty="0"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95E16-0308-E24C-A83E-2D7B02669A50}"/>
                </a:ext>
              </a:extLst>
            </p:cNvPr>
            <p:cNvSpPr/>
            <p:nvPr/>
          </p:nvSpPr>
          <p:spPr>
            <a:xfrm>
              <a:off x="7435848" y="4317250"/>
              <a:ext cx="1287268" cy="3150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13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BAC69C9-CDF6-914B-836F-96787F371E2A}"/>
              </a:ext>
            </a:extLst>
          </p:cNvPr>
          <p:cNvGrpSpPr/>
          <p:nvPr/>
        </p:nvGrpSpPr>
        <p:grpSpPr>
          <a:xfrm>
            <a:off x="1278955" y="2473445"/>
            <a:ext cx="8010016" cy="10377301"/>
            <a:chOff x="1278955" y="2473445"/>
            <a:chExt cx="8010016" cy="10377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C23B1A-8963-534C-A7BA-DE55E22AB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36" t="12189" b="15921"/>
            <a:stretch/>
          </p:blipFill>
          <p:spPr>
            <a:xfrm>
              <a:off x="1636888" y="2935112"/>
              <a:ext cx="3703157" cy="27770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5C9FAC-B15C-2A41-91C1-B56F9201C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3" t="12188" b="16506"/>
            <a:stretch/>
          </p:blipFill>
          <p:spPr>
            <a:xfrm>
              <a:off x="5587998" y="2935111"/>
              <a:ext cx="3700973" cy="27544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4A2B09-616A-D24F-9262-AEE2AF696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36" t="12163" b="16530"/>
            <a:stretch/>
          </p:blipFill>
          <p:spPr>
            <a:xfrm>
              <a:off x="1636887" y="6333069"/>
              <a:ext cx="3703157" cy="27544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153A60-81F0-4342-85DF-FC5C5F40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46" t="12514" b="17057"/>
            <a:stretch/>
          </p:blipFill>
          <p:spPr>
            <a:xfrm>
              <a:off x="5531556" y="6366935"/>
              <a:ext cx="3757415" cy="27206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B1015F-DDBD-D946-84A8-884A801F3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193" t="11525" b="16293"/>
            <a:stretch/>
          </p:blipFill>
          <p:spPr>
            <a:xfrm>
              <a:off x="1704622" y="9708447"/>
              <a:ext cx="3826934" cy="27883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0270E7-062B-024A-A2B2-F740C62FBFE0}"/>
                </a:ext>
              </a:extLst>
            </p:cNvPr>
            <p:cNvSpPr txBox="1"/>
            <p:nvPr/>
          </p:nvSpPr>
          <p:spPr>
            <a:xfrm rot="16200000">
              <a:off x="1075837" y="4146674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8A501-51BC-4C48-AF9E-F4AE57DE7BB0}"/>
                </a:ext>
              </a:extLst>
            </p:cNvPr>
            <p:cNvSpPr txBox="1"/>
            <p:nvPr/>
          </p:nvSpPr>
          <p:spPr>
            <a:xfrm rot="16200000">
              <a:off x="1071847" y="745701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C7A3B4-6A82-3F42-805A-CFE088099993}"/>
                </a:ext>
              </a:extLst>
            </p:cNvPr>
            <p:cNvSpPr txBox="1"/>
            <p:nvPr/>
          </p:nvSpPr>
          <p:spPr>
            <a:xfrm rot="16200000">
              <a:off x="1071847" y="1076735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910511-754E-1F49-A7F1-9FF2CA98D089}"/>
                </a:ext>
              </a:extLst>
            </p:cNvPr>
            <p:cNvSpPr txBox="1"/>
            <p:nvPr/>
          </p:nvSpPr>
          <p:spPr>
            <a:xfrm>
              <a:off x="3246032" y="12496803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68D847-65E3-E341-9B6E-191670C49EAA}"/>
                </a:ext>
              </a:extLst>
            </p:cNvPr>
            <p:cNvSpPr txBox="1"/>
            <p:nvPr/>
          </p:nvSpPr>
          <p:spPr>
            <a:xfrm>
              <a:off x="7247051" y="9087558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6676C7-E693-D847-A451-1F04B547BF5A}"/>
                </a:ext>
              </a:extLst>
            </p:cNvPr>
            <p:cNvSpPr txBox="1"/>
            <p:nvPr/>
          </p:nvSpPr>
          <p:spPr>
            <a:xfrm>
              <a:off x="2405258" y="2473446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C923EA-45A9-1B46-B6BA-11C0EC6772CF}"/>
                </a:ext>
              </a:extLst>
            </p:cNvPr>
            <p:cNvSpPr txBox="1"/>
            <p:nvPr/>
          </p:nvSpPr>
          <p:spPr>
            <a:xfrm>
              <a:off x="6163425" y="2473445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870C47-9CF8-C147-B5D2-112F86F4E659}"/>
                </a:ext>
              </a:extLst>
            </p:cNvPr>
            <p:cNvSpPr txBox="1"/>
            <p:nvPr/>
          </p:nvSpPr>
          <p:spPr>
            <a:xfrm>
              <a:off x="2275633" y="5871404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EA28E-7975-4141-8948-7A416FCFD332}"/>
                </a:ext>
              </a:extLst>
            </p:cNvPr>
            <p:cNvSpPr txBox="1"/>
            <p:nvPr/>
          </p:nvSpPr>
          <p:spPr>
            <a:xfrm>
              <a:off x="6163425" y="5905270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B141B-8C85-B74F-98B5-0DB31FF8E4A3}"/>
                </a:ext>
              </a:extLst>
            </p:cNvPr>
            <p:cNvSpPr txBox="1"/>
            <p:nvPr/>
          </p:nvSpPr>
          <p:spPr>
            <a:xfrm>
              <a:off x="2820654" y="9431401"/>
              <a:ext cx="13356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Observed slopes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54B670-69C0-AC4E-AEB5-41E541907269}"/>
                </a:ext>
              </a:extLst>
            </p:cNvPr>
            <p:cNvGrpSpPr/>
            <p:nvPr/>
          </p:nvGrpSpPr>
          <p:grpSpPr>
            <a:xfrm>
              <a:off x="5587998" y="9708400"/>
              <a:ext cx="1530059" cy="633687"/>
              <a:chOff x="11157650" y="3468413"/>
              <a:chExt cx="1530059" cy="63368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FF9806-2124-B948-B65F-87FC44746D96}"/>
                  </a:ext>
                </a:extLst>
              </p:cNvPr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663F85-853C-B44B-B0B3-AF994F96156C}"/>
                  </a:ext>
                </a:extLst>
              </p:cNvPr>
              <p:cNvSpPr/>
              <p:nvPr/>
            </p:nvSpPr>
            <p:spPr>
              <a:xfrm>
                <a:off x="11223356" y="3862376"/>
                <a:ext cx="154379" cy="154379"/>
              </a:xfrm>
              <a:prstGeom prst="rect">
                <a:avLst/>
              </a:prstGeom>
              <a:solidFill>
                <a:srgbClr val="0632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589F9E-539A-AA4E-BAF6-B012F4C13D15}"/>
                  </a:ext>
                </a:extLst>
              </p:cNvPr>
              <p:cNvSpPr txBox="1"/>
              <p:nvPr/>
            </p:nvSpPr>
            <p:spPr>
              <a:xfrm>
                <a:off x="11377735" y="3790300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ECE7DB-6B04-E845-97E7-FFEAE403A072}"/>
                  </a:ext>
                </a:extLst>
              </p:cNvPr>
              <p:cNvSpPr txBox="1"/>
              <p:nvPr/>
            </p:nvSpPr>
            <p:spPr>
              <a:xfrm>
                <a:off x="11377735" y="3468413"/>
                <a:ext cx="13099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Not 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42D4A9-31EB-444D-926B-8FE071180EB6}"/>
                  </a:ext>
                </a:extLst>
              </p:cNvPr>
              <p:cNvSpPr/>
              <p:nvPr/>
            </p:nvSpPr>
            <p:spPr>
              <a:xfrm>
                <a:off x="11157650" y="3468413"/>
                <a:ext cx="1478850" cy="6336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277F5A-F737-5643-8701-72B7923D300D}"/>
                </a:ext>
              </a:extLst>
            </p:cNvPr>
            <p:cNvSpPr txBox="1"/>
            <p:nvPr/>
          </p:nvSpPr>
          <p:spPr>
            <a:xfrm>
              <a:off x="1467412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3B09E2-F0AF-684C-8388-060E8932AED7}"/>
                </a:ext>
              </a:extLst>
            </p:cNvPr>
            <p:cNvSpPr txBox="1"/>
            <p:nvPr/>
          </p:nvSpPr>
          <p:spPr>
            <a:xfrm>
              <a:off x="5405078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E242FE-1E95-5346-9919-0F028CEE270B}"/>
                </a:ext>
              </a:extLst>
            </p:cNvPr>
            <p:cNvSpPr txBox="1"/>
            <p:nvPr/>
          </p:nvSpPr>
          <p:spPr>
            <a:xfrm>
              <a:off x="1467412" y="588087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99D510-A82A-EE4D-AD2B-36875C333BE9}"/>
                </a:ext>
              </a:extLst>
            </p:cNvPr>
            <p:cNvSpPr txBox="1"/>
            <p:nvPr/>
          </p:nvSpPr>
          <p:spPr>
            <a:xfrm>
              <a:off x="5405078" y="5880878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4E410-F520-5946-AB5E-87FF75C6325A}"/>
                </a:ext>
              </a:extLst>
            </p:cNvPr>
            <p:cNvSpPr txBox="1"/>
            <p:nvPr/>
          </p:nvSpPr>
          <p:spPr>
            <a:xfrm>
              <a:off x="1467412" y="9308314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25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F2E72C6-6002-F447-BDCD-FD1989BA1789}"/>
              </a:ext>
            </a:extLst>
          </p:cNvPr>
          <p:cNvGrpSpPr/>
          <p:nvPr/>
        </p:nvGrpSpPr>
        <p:grpSpPr>
          <a:xfrm>
            <a:off x="1366983" y="4401260"/>
            <a:ext cx="11004741" cy="4878320"/>
            <a:chOff x="1366983" y="4401260"/>
            <a:chExt cx="11004741" cy="4878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7D6D68-5AB6-1441-8293-A7B55FD5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52" t="10854" b="15265"/>
            <a:stretch/>
          </p:blipFill>
          <p:spPr>
            <a:xfrm>
              <a:off x="1746912" y="4872251"/>
              <a:ext cx="5247593" cy="40533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2B7BA6-D6B2-B640-92CD-8488985BE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04" t="10854" b="15265"/>
            <a:stretch/>
          </p:blipFill>
          <p:spPr>
            <a:xfrm>
              <a:off x="7110484" y="4872251"/>
              <a:ext cx="5261240" cy="405338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3E8D05-149B-C243-8974-F4D6D9EA587B}"/>
                </a:ext>
              </a:extLst>
            </p:cNvPr>
            <p:cNvSpPr/>
            <p:nvPr/>
          </p:nvSpPr>
          <p:spPr>
            <a:xfrm>
              <a:off x="2132583" y="4957953"/>
              <a:ext cx="154379" cy="15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1E2EFE-C1D8-8F45-BD57-83AC14E7C34F}"/>
                </a:ext>
              </a:extLst>
            </p:cNvPr>
            <p:cNvSpPr/>
            <p:nvPr/>
          </p:nvSpPr>
          <p:spPr>
            <a:xfrm>
              <a:off x="2132582" y="5284704"/>
              <a:ext cx="154379" cy="154379"/>
            </a:xfrm>
            <a:prstGeom prst="rect">
              <a:avLst/>
            </a:prstGeom>
            <a:solidFill>
              <a:srgbClr val="063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4A1B0E-9E46-AA4A-8A58-46ED850E8C30}"/>
                </a:ext>
              </a:extLst>
            </p:cNvPr>
            <p:cNvSpPr txBox="1"/>
            <p:nvPr/>
          </p:nvSpPr>
          <p:spPr>
            <a:xfrm>
              <a:off x="2286961" y="5212628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Helvetica" pitchFamily="2" charset="0"/>
                </a:rPr>
                <a:t>Significant</a:t>
              </a:r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DB2BCD-8701-0D47-9997-C434D3E1A45B}"/>
                </a:ext>
              </a:extLst>
            </p:cNvPr>
            <p:cNvSpPr txBox="1"/>
            <p:nvPr/>
          </p:nvSpPr>
          <p:spPr>
            <a:xfrm>
              <a:off x="2286961" y="4890741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Helvetica" pitchFamily="2" charset="0"/>
                </a:rPr>
                <a:t>Not significant</a:t>
              </a:r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594C8D-9140-CF4B-98E7-F5E312E05DA0}"/>
                </a:ext>
              </a:extLst>
            </p:cNvPr>
            <p:cNvSpPr/>
            <p:nvPr/>
          </p:nvSpPr>
          <p:spPr>
            <a:xfrm>
              <a:off x="2066876" y="4890741"/>
              <a:ext cx="1478850" cy="6336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FE4167-C4B9-7B4F-AE0E-640D6FAFEDD1}"/>
                </a:ext>
              </a:extLst>
            </p:cNvPr>
            <p:cNvSpPr/>
            <p:nvPr/>
          </p:nvSpPr>
          <p:spPr>
            <a:xfrm>
              <a:off x="7512075" y="4960228"/>
              <a:ext cx="154379" cy="15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ED59E-91D3-B849-B365-3A709AF00DF8}"/>
                </a:ext>
              </a:extLst>
            </p:cNvPr>
            <p:cNvSpPr/>
            <p:nvPr/>
          </p:nvSpPr>
          <p:spPr>
            <a:xfrm>
              <a:off x="7512074" y="5286979"/>
              <a:ext cx="154379" cy="154379"/>
            </a:xfrm>
            <a:prstGeom prst="rect">
              <a:avLst/>
            </a:prstGeom>
            <a:solidFill>
              <a:srgbClr val="063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6DBEF2-0599-704E-9544-1BA17B62880B}"/>
                </a:ext>
              </a:extLst>
            </p:cNvPr>
            <p:cNvSpPr txBox="1"/>
            <p:nvPr/>
          </p:nvSpPr>
          <p:spPr>
            <a:xfrm>
              <a:off x="7666453" y="5214903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Helvetica" pitchFamily="2" charset="0"/>
                </a:rPr>
                <a:t>Significant</a:t>
              </a:r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5D44F-1677-444D-B2D5-EC5A7BC5316C}"/>
                </a:ext>
              </a:extLst>
            </p:cNvPr>
            <p:cNvSpPr txBox="1"/>
            <p:nvPr/>
          </p:nvSpPr>
          <p:spPr>
            <a:xfrm>
              <a:off x="7666453" y="4893016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Helvetica" pitchFamily="2" charset="0"/>
                </a:rPr>
                <a:t>Not significant</a:t>
              </a:r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D60AA0-987A-C747-91F8-A651521DBE26}"/>
                </a:ext>
              </a:extLst>
            </p:cNvPr>
            <p:cNvSpPr/>
            <p:nvPr/>
          </p:nvSpPr>
          <p:spPr>
            <a:xfrm>
              <a:off x="7446368" y="4893016"/>
              <a:ext cx="1478850" cy="6336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EC12CA-7AE6-E040-890F-6C8084246D97}"/>
                </a:ext>
              </a:extLst>
            </p:cNvPr>
            <p:cNvSpPr txBox="1"/>
            <p:nvPr/>
          </p:nvSpPr>
          <p:spPr>
            <a:xfrm rot="16200000">
              <a:off x="1159875" y="6618434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08C6F2-AF00-9A49-A968-F50B9CCDC2D9}"/>
                </a:ext>
              </a:extLst>
            </p:cNvPr>
            <p:cNvSpPr txBox="1"/>
            <p:nvPr/>
          </p:nvSpPr>
          <p:spPr>
            <a:xfrm>
              <a:off x="4111982" y="8925637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C8B01A-A762-024A-95AB-039FC0A70F5E}"/>
                </a:ext>
              </a:extLst>
            </p:cNvPr>
            <p:cNvSpPr txBox="1"/>
            <p:nvPr/>
          </p:nvSpPr>
          <p:spPr>
            <a:xfrm>
              <a:off x="3845082" y="4517410"/>
              <a:ext cx="12779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i="1" dirty="0">
                  <a:latin typeface="Helvetica" charset="0"/>
                  <a:ea typeface="Helvetica" charset="0"/>
                  <a:cs typeface="Helvetica" charset="0"/>
                </a:rPr>
                <a:t>CYP79D15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ED72BC-D512-C143-B3FD-8323F8767D58}"/>
                </a:ext>
              </a:extLst>
            </p:cNvPr>
            <p:cNvSpPr txBox="1"/>
            <p:nvPr/>
          </p:nvSpPr>
          <p:spPr>
            <a:xfrm>
              <a:off x="9759515" y="4515613"/>
              <a:ext cx="37863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i="1" dirty="0">
                  <a:latin typeface="Helvetica" charset="0"/>
                  <a:ea typeface="Helvetica" charset="0"/>
                  <a:cs typeface="Helvetica" charset="0"/>
                </a:rPr>
                <a:t>Li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98617A-AA2B-DC45-82C9-5196A2378040}"/>
                </a:ext>
              </a:extLst>
            </p:cNvPr>
            <p:cNvSpPr txBox="1"/>
            <p:nvPr/>
          </p:nvSpPr>
          <p:spPr>
            <a:xfrm>
              <a:off x="9559714" y="8925636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736056-AE4E-4345-9E45-063B8BF937FF}"/>
                </a:ext>
              </a:extLst>
            </p:cNvPr>
            <p:cNvSpPr txBox="1"/>
            <p:nvPr/>
          </p:nvSpPr>
          <p:spPr>
            <a:xfrm>
              <a:off x="1685776" y="4401261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A0FB4A-735A-EF4B-BBEA-BDB38FEF96A0}"/>
                </a:ext>
              </a:extLst>
            </p:cNvPr>
            <p:cNvSpPr txBox="1"/>
            <p:nvPr/>
          </p:nvSpPr>
          <p:spPr>
            <a:xfrm>
              <a:off x="7056457" y="4401260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16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80EEC7C-9926-0E48-9D1E-99C8C3DAB155}"/>
              </a:ext>
            </a:extLst>
          </p:cNvPr>
          <p:cNvGrpSpPr/>
          <p:nvPr/>
        </p:nvGrpSpPr>
        <p:grpSpPr>
          <a:xfrm>
            <a:off x="4422677" y="3503956"/>
            <a:ext cx="3953990" cy="6343132"/>
            <a:chOff x="1732376" y="5914647"/>
            <a:chExt cx="3953990" cy="63431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B070B8-14AD-A543-9F42-11C9B30E0191}"/>
                </a:ext>
              </a:extLst>
            </p:cNvPr>
            <p:cNvSpPr txBox="1"/>
            <p:nvPr/>
          </p:nvSpPr>
          <p:spPr>
            <a:xfrm rot="16200000">
              <a:off x="890640" y="7154021"/>
              <a:ext cx="214513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Mean number of generations</a:t>
              </a:r>
            </a:p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to filling of landscape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2B195F-A8E8-8D46-9DBE-BE9CB390A078}"/>
                </a:ext>
              </a:extLst>
            </p:cNvPr>
            <p:cNvSpPr txBox="1"/>
            <p:nvPr/>
          </p:nvSpPr>
          <p:spPr>
            <a:xfrm>
              <a:off x="3005503" y="11922654"/>
              <a:ext cx="2169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22E148-6BE3-704B-9DDC-956E7A2DC226}"/>
                </a:ext>
              </a:extLst>
            </p:cNvPr>
            <p:cNvSpPr txBox="1"/>
            <p:nvPr/>
          </p:nvSpPr>
          <p:spPr>
            <a:xfrm>
              <a:off x="2453617" y="11857669"/>
              <a:ext cx="595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8549E8-C471-974B-90B4-DF2F807BD202}"/>
                </a:ext>
              </a:extLst>
            </p:cNvPr>
            <p:cNvSpPr txBox="1"/>
            <p:nvPr/>
          </p:nvSpPr>
          <p:spPr>
            <a:xfrm>
              <a:off x="5174687" y="11857669"/>
              <a:ext cx="5116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1B9708-5725-E048-A275-9B18C67B7355}"/>
                </a:ext>
              </a:extLst>
            </p:cNvPr>
            <p:cNvSpPr txBox="1"/>
            <p:nvPr/>
          </p:nvSpPr>
          <p:spPr>
            <a:xfrm rot="16200000">
              <a:off x="890639" y="10172186"/>
              <a:ext cx="214513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Mean number of generations</a:t>
              </a:r>
            </a:p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to carrying capacity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C1D82E-DA1E-464D-8E6B-52C512ED38EC}"/>
                </a:ext>
              </a:extLst>
            </p:cNvPr>
            <p:cNvSpPr txBox="1"/>
            <p:nvPr/>
          </p:nvSpPr>
          <p:spPr>
            <a:xfrm>
              <a:off x="2235075" y="5914647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67B0C0-7FE8-614D-9986-E665CF2090B2}"/>
                </a:ext>
              </a:extLst>
            </p:cNvPr>
            <p:cNvSpPr txBox="1"/>
            <p:nvPr/>
          </p:nvSpPr>
          <p:spPr>
            <a:xfrm>
              <a:off x="2235075" y="8943876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484D552-2FAE-4043-87BE-71FC4DC2A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09" t="12598" b="16602"/>
            <a:stretch/>
          </p:blipFill>
          <p:spPr>
            <a:xfrm>
              <a:off x="2197098" y="6189805"/>
              <a:ext cx="3487038" cy="267472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592EADD-ECD6-0044-8C9A-2595AEF71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66" t="12250" b="16125"/>
            <a:stretch/>
          </p:blipFill>
          <p:spPr>
            <a:xfrm>
              <a:off x="2274664" y="9234958"/>
              <a:ext cx="3409472" cy="2651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638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6B86B-A4ED-B54D-8CA9-FEB4F247E839}"/>
              </a:ext>
            </a:extLst>
          </p:cNvPr>
          <p:cNvGrpSpPr/>
          <p:nvPr/>
        </p:nvGrpSpPr>
        <p:grpSpPr>
          <a:xfrm>
            <a:off x="3891030" y="2644959"/>
            <a:ext cx="5056486" cy="3890630"/>
            <a:chOff x="3891030" y="2644959"/>
            <a:chExt cx="5056486" cy="38906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38D715-1EAD-8040-914D-46D0C3549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08" t="12062" b="16239"/>
            <a:stretch/>
          </p:blipFill>
          <p:spPr>
            <a:xfrm>
              <a:off x="4247048" y="2644959"/>
              <a:ext cx="4700468" cy="353668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2EF473-66F2-E74B-8564-16C9BCABEA4B}"/>
                </a:ext>
              </a:extLst>
            </p:cNvPr>
            <p:cNvSpPr txBox="1"/>
            <p:nvPr/>
          </p:nvSpPr>
          <p:spPr>
            <a:xfrm rot="16200000">
              <a:off x="3683922" y="4132174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ACC46E-30F9-9C45-B966-28CEAB8DC6E1}"/>
                </a:ext>
              </a:extLst>
            </p:cNvPr>
            <p:cNvSpPr txBox="1"/>
            <p:nvPr/>
          </p:nvSpPr>
          <p:spPr>
            <a:xfrm>
              <a:off x="6341305" y="6181646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7640A-46A6-9145-B3CC-073C8B76179E}"/>
                </a:ext>
              </a:extLst>
            </p:cNvPr>
            <p:cNvSpPr/>
            <p:nvPr/>
          </p:nvSpPr>
          <p:spPr>
            <a:xfrm>
              <a:off x="4671743" y="2721074"/>
              <a:ext cx="154379" cy="154379"/>
            </a:xfrm>
            <a:prstGeom prst="rect">
              <a:avLst/>
            </a:prstGeom>
            <a:solidFill>
              <a:srgbClr val="FF99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5F3A3F-B5C0-E840-A7BA-E2A1614D998B}"/>
                </a:ext>
              </a:extLst>
            </p:cNvPr>
            <p:cNvSpPr/>
            <p:nvPr/>
          </p:nvSpPr>
          <p:spPr>
            <a:xfrm>
              <a:off x="4671742" y="3047825"/>
              <a:ext cx="154379" cy="154379"/>
            </a:xfrm>
            <a:prstGeom prst="rect">
              <a:avLst/>
            </a:prstGeom>
            <a:solidFill>
              <a:srgbClr val="999A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0D6AD-6DA8-6B45-8453-A392AD036DCC}"/>
                </a:ext>
              </a:extLst>
            </p:cNvPr>
            <p:cNvSpPr txBox="1"/>
            <p:nvPr/>
          </p:nvSpPr>
          <p:spPr>
            <a:xfrm>
              <a:off x="4826121" y="2975749"/>
              <a:ext cx="1388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Helvetica" pitchFamily="2" charset="0"/>
                </a:rPr>
                <a:t>Drift scenario 2</a:t>
              </a:r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234E70-01D9-AD4B-B043-51017D8EA7FB}"/>
                </a:ext>
              </a:extLst>
            </p:cNvPr>
            <p:cNvSpPr txBox="1"/>
            <p:nvPr/>
          </p:nvSpPr>
          <p:spPr>
            <a:xfrm>
              <a:off x="4826121" y="2653862"/>
              <a:ext cx="1388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Helvetica" pitchFamily="2" charset="0"/>
                </a:rPr>
                <a:t>Drift scenario 1</a:t>
              </a:r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0E5B13-CA2E-B545-AD97-E88FC04C20D4}"/>
                </a:ext>
              </a:extLst>
            </p:cNvPr>
            <p:cNvSpPr/>
            <p:nvPr/>
          </p:nvSpPr>
          <p:spPr>
            <a:xfrm>
              <a:off x="4606036" y="2653862"/>
              <a:ext cx="1545382" cy="6336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63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76867B-89D7-DD47-9C46-CCC0C5E66249}"/>
              </a:ext>
            </a:extLst>
          </p:cNvPr>
          <p:cNvGrpSpPr/>
          <p:nvPr/>
        </p:nvGrpSpPr>
        <p:grpSpPr>
          <a:xfrm>
            <a:off x="2821569" y="715174"/>
            <a:ext cx="9110356" cy="5882351"/>
            <a:chOff x="2821569" y="715174"/>
            <a:chExt cx="9110356" cy="5882351"/>
          </a:xfrm>
        </p:grpSpPr>
        <p:sp>
          <p:nvSpPr>
            <p:cNvPr id="140" name="Triangle 139"/>
            <p:cNvSpPr/>
            <p:nvPr/>
          </p:nvSpPr>
          <p:spPr>
            <a:xfrm rot="16200000">
              <a:off x="4198441" y="275258"/>
              <a:ext cx="1540931" cy="3361086"/>
            </a:xfrm>
            <a:prstGeom prst="triangl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F57656-6D71-CA42-B83F-B89D6F41F60D}"/>
                </a:ext>
              </a:extLst>
            </p:cNvPr>
            <p:cNvGrpSpPr/>
            <p:nvPr/>
          </p:nvGrpSpPr>
          <p:grpSpPr>
            <a:xfrm rot="10800000">
              <a:off x="3249915" y="1169050"/>
              <a:ext cx="3412271" cy="1561624"/>
              <a:chOff x="3290859" y="1169050"/>
              <a:chExt cx="3412271" cy="1561624"/>
            </a:xfrm>
          </p:grpSpPr>
          <p:sp>
            <p:nvSpPr>
              <p:cNvPr id="141" name="Triangle 140"/>
              <p:cNvSpPr/>
              <p:nvPr/>
            </p:nvSpPr>
            <p:spPr>
              <a:xfrm rot="5400000">
                <a:off x="4216183" y="243726"/>
                <a:ext cx="1561624" cy="3412271"/>
              </a:xfrm>
              <a:prstGeom prst="triangl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679167" y="1261872"/>
                <a:ext cx="0" cy="136279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001712" y="1315358"/>
                <a:ext cx="0" cy="124157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324257" y="1427967"/>
                <a:ext cx="0" cy="106043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46802" y="1490597"/>
                <a:ext cx="0" cy="92705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291892" y="1640910"/>
                <a:ext cx="0" cy="62201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614437" y="1716066"/>
                <a:ext cx="0" cy="48864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936982" y="1774289"/>
                <a:ext cx="0" cy="34644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259529" y="1849445"/>
                <a:ext cx="0" cy="20054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969347" y="1553227"/>
                <a:ext cx="0" cy="77661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3" name="TextBox 152"/>
            <p:cNvSpPr txBox="1"/>
            <p:nvPr/>
          </p:nvSpPr>
          <p:spPr>
            <a:xfrm>
              <a:off x="6123921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35843" y="2062912"/>
              <a:ext cx="766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821569" y="71517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91252" y="1404730"/>
              <a:ext cx="355702" cy="130966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160000" y="1616765"/>
              <a:ext cx="335712" cy="109762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820331" y="1855699"/>
              <a:ext cx="388195" cy="8723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484871" y="2059766"/>
              <a:ext cx="441218" cy="653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153693" y="2272747"/>
              <a:ext cx="342348" cy="44164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828551" y="1185333"/>
              <a:ext cx="355600" cy="152899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75150" y="1164920"/>
              <a:ext cx="3412272" cy="1567671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13460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8471600" y="117530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>
              <a:off x="8808598" y="117291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>
            <a:xfrm>
              <a:off x="9145596" y="1172167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9482594" y="1173631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981959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10156590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10830583" y="1167654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10493588" y="1161103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10937742" y="2733586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91013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524902" y="3014098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335684" y="4928709"/>
              <a:ext cx="726511" cy="726511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078887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485602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481799" y="5053969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>
            <a:xfrm flipV="1">
              <a:off x="8995365" y="3776316"/>
              <a:ext cx="0" cy="82149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>
            <a:xfrm>
              <a:off x="9358621" y="3776316"/>
              <a:ext cx="0" cy="83402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8548142" y="347467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 flow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873904" y="5291964"/>
              <a:ext cx="131351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9854403" y="4922632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467189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>
            <a:xfrm>
              <a:off x="5060474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Bent Arrow 105"/>
            <p:cNvSpPr/>
            <p:nvPr/>
          </p:nvSpPr>
          <p:spPr>
            <a:xfrm rot="5400000">
              <a:off x="3780296" y="3925032"/>
              <a:ext cx="495637" cy="1474511"/>
            </a:xfrm>
            <a:prstGeom prst="bentArrow">
              <a:avLst>
                <a:gd name="adj1" fmla="val 0"/>
                <a:gd name="adj2" fmla="val 7309"/>
                <a:gd name="adj3" fmla="val 7309"/>
                <a:gd name="adj4" fmla="val 28586"/>
              </a:avLst>
            </a:prstGeom>
            <a:solidFill>
              <a:srgbClr val="4472C4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90859" y="4045137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4042" y="4928896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Growth</a:t>
              </a:r>
            </a:p>
          </p:txBody>
        </p:sp>
        <p:sp>
          <p:nvSpPr>
            <p:cNvPr id="109" name="U-Turn Arrow 108"/>
            <p:cNvSpPr/>
            <p:nvPr/>
          </p:nvSpPr>
          <p:spPr>
            <a:xfrm rot="10800000">
              <a:off x="4652471" y="5673823"/>
              <a:ext cx="4601396" cy="923702"/>
            </a:xfrm>
            <a:prstGeom prst="uturnArrow">
              <a:avLst>
                <a:gd name="adj1" fmla="val 3200"/>
                <a:gd name="adj2" fmla="val 7797"/>
                <a:gd name="adj3" fmla="val 6786"/>
                <a:gd name="adj4" fmla="val 43750"/>
                <a:gd name="adj5" fmla="val 10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061439" y="5417039"/>
              <a:ext cx="463463" cy="5386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30567" y="6224109"/>
              <a:ext cx="2845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Within-population dynamics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53655" y="4928896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6088266" y="5298228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6222930" y="4637361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624260" y="4631309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44190" y="5431259"/>
              <a:ext cx="1067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40274" y="54312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49270" y="46194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(1)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58914" y="46166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(2)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0416" y="34746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(3)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308149" y="462460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(4)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288363" y="718417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92120" y="7247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1569" y="40451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U-Turn Arrow 4">
              <a:extLst>
                <a:ext uri="{FF2B5EF4-FFF2-40B4-BE49-F238E27FC236}">
                  <a16:creationId xmlns:a16="http://schemas.microsoft.com/office/drawing/2014/main" id="{26874518-68AB-5D43-8EB5-485C515D9DCE}"/>
                </a:ext>
              </a:extLst>
            </p:cNvPr>
            <p:cNvSpPr/>
            <p:nvPr/>
          </p:nvSpPr>
          <p:spPr>
            <a:xfrm rot="10800000">
              <a:off x="10692984" y="2757192"/>
              <a:ext cx="320759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U-Turn Arrow 156">
              <a:extLst>
                <a:ext uri="{FF2B5EF4-FFF2-40B4-BE49-F238E27FC236}">
                  <a16:creationId xmlns:a16="http://schemas.microsoft.com/office/drawing/2014/main" id="{0FA83757-2828-2344-9E23-7F0A17A69F3C}"/>
                </a:ext>
              </a:extLst>
            </p:cNvPr>
            <p:cNvSpPr/>
            <p:nvPr/>
          </p:nvSpPr>
          <p:spPr>
            <a:xfrm rot="10800000">
              <a:off x="10353207" y="2758094"/>
              <a:ext cx="325977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U-Turn Arrow 157">
              <a:extLst>
                <a:ext uri="{FF2B5EF4-FFF2-40B4-BE49-F238E27FC236}">
                  <a16:creationId xmlns:a16="http://schemas.microsoft.com/office/drawing/2014/main" id="{B0233413-8209-574B-9201-19666C3C3335}"/>
                </a:ext>
              </a:extLst>
            </p:cNvPr>
            <p:cNvSpPr/>
            <p:nvPr/>
          </p:nvSpPr>
          <p:spPr>
            <a:xfrm rot="10800000">
              <a:off x="10013430" y="2753585"/>
              <a:ext cx="325785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U-Turn Arrow 158">
              <a:extLst>
                <a:ext uri="{FF2B5EF4-FFF2-40B4-BE49-F238E27FC236}">
                  <a16:creationId xmlns:a16="http://schemas.microsoft.com/office/drawing/2014/main" id="{44E35D0B-2B41-F046-AEAD-8A50942B1A92}"/>
                </a:ext>
              </a:extLst>
            </p:cNvPr>
            <p:cNvSpPr/>
            <p:nvPr/>
          </p:nvSpPr>
          <p:spPr>
            <a:xfrm rot="10800000">
              <a:off x="9673652" y="2759898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U-Turn Arrow 162">
              <a:extLst>
                <a:ext uri="{FF2B5EF4-FFF2-40B4-BE49-F238E27FC236}">
                  <a16:creationId xmlns:a16="http://schemas.microsoft.com/office/drawing/2014/main" id="{AD271960-437D-1745-99EF-58F2FF1AF0DE}"/>
                </a:ext>
              </a:extLst>
            </p:cNvPr>
            <p:cNvSpPr/>
            <p:nvPr/>
          </p:nvSpPr>
          <p:spPr>
            <a:xfrm rot="10800000">
              <a:off x="9331377" y="2752403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80F44-6D7F-5A4D-92DC-7B521DB82400}"/>
              </a:ext>
            </a:extLst>
          </p:cNvPr>
          <p:cNvGrpSpPr/>
          <p:nvPr/>
        </p:nvGrpSpPr>
        <p:grpSpPr>
          <a:xfrm>
            <a:off x="3924113" y="1284354"/>
            <a:ext cx="7151872" cy="3198171"/>
            <a:chOff x="3924113" y="1284354"/>
            <a:chExt cx="7151872" cy="319817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095770" y="16211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924113" y="39481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997" y="18200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039262" y="1924702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655015" y="4060793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3012" y="30569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922388" y="29381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8713584" y="29480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747327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095770" y="30304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537921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1400" kern="0" dirty="0">
                  <a:solidFill>
                    <a:prstClr val="black"/>
                  </a:solidFill>
                </a:rPr>
                <a:t>40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cxnSpLocks/>
              <a:stCxn id="28" idx="1"/>
              <a:endCxn id="29" idx="1"/>
            </p:cNvCxnSpPr>
            <p:nvPr/>
          </p:nvCxnSpPr>
          <p:spPr>
            <a:xfrm>
              <a:off x="5056393" y="1941833"/>
              <a:ext cx="3615753" cy="2136091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6926805" y="16211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961304" y="2759469"/>
              <a:ext cx="2114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urban-most population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21841" y="1284354"/>
              <a:ext cx="17844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0625" y="1284354"/>
              <a:ext cx="1470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192342" y="27475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80257" y="19762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4980003" y="4113438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D118B8E0-F9FC-F740-9423-ED9D20BC0E94}"/>
              </a:ext>
            </a:extLst>
          </p:cNvPr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500056-6614-604F-9198-2C47F0AAD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69" t="13204" b="17509"/>
            <a:stretch/>
          </p:blipFill>
          <p:spPr>
            <a:xfrm>
              <a:off x="7192999" y="3169991"/>
              <a:ext cx="5157036" cy="37859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E830DF-4FF8-D54F-A3CE-54E831D1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69" t="13771" b="18097"/>
            <a:stretch/>
          </p:blipFill>
          <p:spPr>
            <a:xfrm>
              <a:off x="2090057" y="7364186"/>
              <a:ext cx="5105693" cy="370636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D6F75-3437-FC46-AD80-FF4E53F67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02" t="12405" b="16586"/>
            <a:stretch/>
          </p:blipFill>
          <p:spPr>
            <a:xfrm>
              <a:off x="7331529" y="7323391"/>
              <a:ext cx="5024468" cy="39106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1" t="13909" b="18216"/>
            <a:stretch/>
          </p:blipFill>
          <p:spPr>
            <a:xfrm>
              <a:off x="1966292" y="3140766"/>
              <a:ext cx="5226878" cy="37238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089808" y="4645220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84913" y="88382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72664" y="11185369"/>
              <a:ext cx="233429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Level of gene flow (</a:t>
              </a:r>
              <a:r>
                <a:rPr lang="en-US" sz="1700" i="1" dirty="0">
                  <a:latin typeface="Helvetica" charset="0"/>
                  <a:ea typeface="Helvetica" charset="0"/>
                  <a:cs typeface="Helvetica" charset="0"/>
                </a:rPr>
                <a:t>m</a:t>
              </a:r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54200" y="111023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30539" y="111023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No 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59072" y="11052981"/>
              <a:ext cx="1749197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Minimum urban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 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53345" y="27325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74383" y="27325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53345" y="69100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4383" y="69100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F816DB-70F6-6D4D-935D-03F554768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640" y="7314115"/>
              <a:ext cx="1346200" cy="9652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3761EF4-6F9C-7D48-8642-44ECAAA0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6799" y="7323391"/>
              <a:ext cx="1346200" cy="965200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70F7416-D5F7-2C44-BA01-F6BD97502D86}"/>
                </a:ext>
              </a:extLst>
            </p:cNvPr>
            <p:cNvGrpSpPr/>
            <p:nvPr/>
          </p:nvGrpSpPr>
          <p:grpSpPr>
            <a:xfrm>
              <a:off x="10914588" y="3140766"/>
              <a:ext cx="1435447" cy="980276"/>
              <a:chOff x="11004151" y="3140766"/>
              <a:chExt cx="1435447" cy="98027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490857" y="31824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88697" y="3474318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88697" y="380862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004151" y="3140766"/>
                <a:ext cx="1389888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217370" y="3238297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978308F-5546-2F4D-A3BE-6BAA06C57068}"/>
                  </a:ext>
                </a:extLst>
              </p:cNvPr>
              <p:cNvCxnSpPr/>
              <p:nvPr/>
            </p:nvCxnSpPr>
            <p:spPr>
              <a:xfrm>
                <a:off x="11071640" y="3934507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99B9139-FEC8-1643-A1B0-DB8CF0210800}"/>
                  </a:ext>
                </a:extLst>
              </p:cNvPr>
              <p:cNvCxnSpPr/>
              <p:nvPr/>
            </p:nvCxnSpPr>
            <p:spPr>
              <a:xfrm>
                <a:off x="11071640" y="361093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63CD202-BE41-6647-88F7-917DB0172EBC}"/>
                  </a:ext>
                </a:extLst>
              </p:cNvPr>
              <p:cNvCxnSpPr/>
              <p:nvPr/>
            </p:nvCxnSpPr>
            <p:spPr>
              <a:xfrm>
                <a:off x="11061190" y="331821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11234666" y="3865060"/>
                <a:ext cx="154800" cy="15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5766C7-B2F8-9746-AFF5-BE17120F350F}"/>
              </a:ext>
            </a:extLst>
          </p:cNvPr>
          <p:cNvGrpSpPr/>
          <p:nvPr/>
        </p:nvGrpSpPr>
        <p:grpSpPr>
          <a:xfrm>
            <a:off x="4230263" y="2211862"/>
            <a:ext cx="5599538" cy="8942305"/>
            <a:chOff x="4230263" y="2211862"/>
            <a:chExt cx="5599538" cy="89423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F9C83A-5F88-4F42-9E1D-58F4213CF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12" t="11725" b="16133"/>
            <a:stretch/>
          </p:blipFill>
          <p:spPr>
            <a:xfrm>
              <a:off x="4862287" y="6875490"/>
              <a:ext cx="4967514" cy="375545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715586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630947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630947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7120" cy="970956"/>
              <a:chOff x="5194300" y="2661244"/>
              <a:chExt cx="241712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794945" y="22118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6283" y="63774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1AED735-575F-154E-BC15-45F254713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600" y="6875490"/>
              <a:ext cx="1346200" cy="96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F6DEBF-877D-9944-8355-2F3016CA5B97}"/>
              </a:ext>
            </a:extLst>
          </p:cNvPr>
          <p:cNvGrpSpPr/>
          <p:nvPr/>
        </p:nvGrpSpPr>
        <p:grpSpPr>
          <a:xfrm>
            <a:off x="492477" y="2643143"/>
            <a:ext cx="11354215" cy="5174130"/>
            <a:chOff x="492477" y="2643143"/>
            <a:chExt cx="11354215" cy="517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095859" y="5123945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524788" y="5131193"/>
              <a:ext cx="2650084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simulations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in which HCN is lost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087171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97005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68628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345" y="3189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11559" y="311990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40DC33-8772-4D46-BF8E-7266BE58D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8" t="16703" b="20325"/>
            <a:stretch/>
          </p:blipFill>
          <p:spPr>
            <a:xfrm>
              <a:off x="6677786" y="3658420"/>
              <a:ext cx="5168906" cy="35433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5A084-8945-0A48-A21A-3D7887E57076}"/>
                </a:ext>
              </a:extLst>
            </p:cNvPr>
            <p:cNvCxnSpPr/>
            <p:nvPr/>
          </p:nvCxnSpPr>
          <p:spPr>
            <a:xfrm>
              <a:off x="8935944" y="2859604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540CA2-2D52-1D4F-89EB-A7FE6E623BE5}"/>
                </a:ext>
              </a:extLst>
            </p:cNvPr>
            <p:cNvCxnSpPr/>
            <p:nvPr/>
          </p:nvCxnSpPr>
          <p:spPr>
            <a:xfrm>
              <a:off x="4986615" y="2856517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A2C94A-83D6-A941-853F-EDDFDC786CFA}"/>
                </a:ext>
              </a:extLst>
            </p:cNvPr>
            <p:cNvCxnSpPr/>
            <p:nvPr/>
          </p:nvCxnSpPr>
          <p:spPr>
            <a:xfrm>
              <a:off x="1388738" y="2857026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C68DD2-124F-3B41-AA90-74B3CF407A55}"/>
                </a:ext>
              </a:extLst>
            </p:cNvPr>
            <p:cNvSpPr/>
            <p:nvPr/>
          </p:nvSpPr>
          <p:spPr>
            <a:xfrm>
              <a:off x="1539221" y="2769748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567DBC-DB02-A34B-9CF6-0EAC85525335}"/>
                </a:ext>
              </a:extLst>
            </p:cNvPr>
            <p:cNvSpPr/>
            <p:nvPr/>
          </p:nvSpPr>
          <p:spPr>
            <a:xfrm>
              <a:off x="5137098" y="277241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74B2F091-1904-AE4E-8FE3-1C63CABF4666}"/>
                </a:ext>
              </a:extLst>
            </p:cNvPr>
            <p:cNvSpPr/>
            <p:nvPr/>
          </p:nvSpPr>
          <p:spPr>
            <a:xfrm>
              <a:off x="9054581" y="2743166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FC8400-E435-D749-93C5-E58834AAC516}"/>
                </a:ext>
              </a:extLst>
            </p:cNvPr>
            <p:cNvSpPr txBox="1"/>
            <p:nvPr/>
          </p:nvSpPr>
          <p:spPr>
            <a:xfrm>
              <a:off x="1813928" y="2646739"/>
              <a:ext cx="2586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Strong founder effect (prop. = 0.01)</a:t>
              </a:r>
            </a:p>
            <a:p>
              <a:r>
                <a:rPr lang="en-US" sz="1200" dirty="0">
                  <a:latin typeface="Helvetica" pitchFamily="2" charset="0"/>
                </a:rPr>
                <a:t>β = 0.003; P = 0.002;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0.22</a:t>
              </a:r>
              <a:endParaRPr lang="en-US" sz="1200" dirty="0"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E7CAD1-205C-A446-A3A3-E6A4790AE50B}"/>
                </a:ext>
              </a:extLst>
            </p:cNvPr>
            <p:cNvSpPr txBox="1"/>
            <p:nvPr/>
          </p:nvSpPr>
          <p:spPr>
            <a:xfrm>
              <a:off x="5415619" y="2643143"/>
              <a:ext cx="2902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Intermediate founder effect (prop. = 0.2)</a:t>
              </a:r>
            </a:p>
            <a:p>
              <a:r>
                <a:rPr lang="en-US" sz="1200" dirty="0">
                  <a:latin typeface="Helvetica" pitchFamily="2" charset="0"/>
                </a:rPr>
                <a:t>β = 0.007; P &lt; 0.001;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0.93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90DE89-81F0-F64A-8101-2F464C41FF03}"/>
                </a:ext>
              </a:extLst>
            </p:cNvPr>
            <p:cNvSpPr txBox="1"/>
            <p:nvPr/>
          </p:nvSpPr>
          <p:spPr>
            <a:xfrm>
              <a:off x="9367466" y="2643143"/>
              <a:ext cx="2442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No founder effect (prop. = 1.0)</a:t>
              </a:r>
            </a:p>
            <a:p>
              <a:r>
                <a:rPr lang="en-US" sz="1200" dirty="0">
                  <a:latin typeface="Helvetica" pitchFamily="2" charset="0"/>
                </a:rPr>
                <a:t>β = 0.0009; P &lt; 0.001;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0.99</a:t>
              </a:r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3DD8E3-6FBE-824D-B32E-2014C90450F7}"/>
                </a:ext>
              </a:extLst>
            </p:cNvPr>
            <p:cNvSpPr txBox="1"/>
            <p:nvPr/>
          </p:nvSpPr>
          <p:spPr>
            <a:xfrm>
              <a:off x="2392953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0D838E-F200-834C-973A-8BD9614E0A68}"/>
                </a:ext>
              </a:extLst>
            </p:cNvPr>
            <p:cNvSpPr txBox="1"/>
            <p:nvPr/>
          </p:nvSpPr>
          <p:spPr>
            <a:xfrm>
              <a:off x="5502787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692FDB-20C7-FE45-8BA9-05D02F3B67AA}"/>
                </a:ext>
              </a:extLst>
            </p:cNvPr>
            <p:cNvSpPr txBox="1"/>
            <p:nvPr/>
          </p:nvSpPr>
          <p:spPr>
            <a:xfrm>
              <a:off x="1374410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22C49D-D87E-6144-8FC7-A3807E4B0187}"/>
              </a:ext>
            </a:extLst>
          </p:cNvPr>
          <p:cNvGrpSpPr/>
          <p:nvPr/>
        </p:nvGrpSpPr>
        <p:grpSpPr>
          <a:xfrm>
            <a:off x="454904" y="1945162"/>
            <a:ext cx="10962396" cy="8797381"/>
            <a:chOff x="454904" y="1945162"/>
            <a:chExt cx="10962396" cy="87973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E91DA4-A30E-D74F-97CD-970BF8CC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70" t="13751" b="17413"/>
            <a:stretch/>
          </p:blipFill>
          <p:spPr>
            <a:xfrm>
              <a:off x="748144" y="2341418"/>
              <a:ext cx="5360555" cy="387127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847" b="16089"/>
            <a:stretch/>
          </p:blipFill>
          <p:spPr>
            <a:xfrm>
              <a:off x="6438900" y="6492784"/>
              <a:ext cx="4978400" cy="3898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12731" b="16204"/>
            <a:stretch/>
          </p:blipFill>
          <p:spPr>
            <a:xfrm>
              <a:off x="1003300" y="6490139"/>
              <a:ext cx="5105400" cy="3898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4352" b="17362"/>
            <a:stretch/>
          </p:blipFill>
          <p:spPr>
            <a:xfrm>
              <a:off x="6197600" y="2387600"/>
              <a:ext cx="5219700" cy="3784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40810" y="3731977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48846" y="7948084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42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90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73845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98083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73845" y="60464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083" y="60464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C1DCD4-F690-904A-BC09-F49BA6DE0717}"/>
                </a:ext>
              </a:extLst>
            </p:cNvPr>
            <p:cNvGrpSpPr/>
            <p:nvPr/>
          </p:nvGrpSpPr>
          <p:grpSpPr>
            <a:xfrm>
              <a:off x="1441772" y="2367644"/>
              <a:ext cx="2417120" cy="970956"/>
              <a:chOff x="5194300" y="2661244"/>
              <a:chExt cx="2417120" cy="970956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17FB-3189-DD4B-B48D-573F77615811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95F4AED-5F00-DF45-8DA4-863DFE8D5D6D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63451C-7F6E-6046-81B3-9ADE0A49C389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E4504E-00A6-1F4E-998A-2E01B9D8B6DA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B93960-FF1E-0644-9838-053EA832236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516B6EC-E9E4-1A4B-987B-0D3399CF59A0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FCAA92-547E-B241-ABEE-1257CC145CD0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AF7B90D-C3B3-DE46-9F0A-8CB0D3E467EB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95943E-B9F2-2E40-B711-31D8CFB5872E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8EBDE2-EA89-AF4A-8E32-94336B9781E4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C1DCACE-C814-DC4A-92A8-019B8DF9DA52}"/>
                </a:ext>
              </a:extLst>
            </p:cNvPr>
            <p:cNvGrpSpPr/>
            <p:nvPr/>
          </p:nvGrpSpPr>
          <p:grpSpPr>
            <a:xfrm>
              <a:off x="6883999" y="2381498"/>
              <a:ext cx="2417120" cy="970956"/>
              <a:chOff x="5194300" y="2661244"/>
              <a:chExt cx="2417120" cy="97095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808580D-0A39-B140-8C47-2886D3B3BF5C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4B19A5-1487-224B-8F8C-31E04D7F3A32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E45C61-C9E0-814F-8BB8-59C19556200D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94D438-FE23-8D4F-8F0C-1A188C203080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765D6D-71AB-EF4A-AA2D-74E5B4DE14B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82158E-FC93-D743-8CD8-4DF04E67BBEB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C7F719-FEF6-8249-A060-5581A2E13778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F1888-C58A-3E4A-BBEB-BD5EEB7CA191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EE194B-FAB4-5A45-8C5D-D4643BA71CE6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4FB72F6-666F-6B4E-896A-48D064AC23D8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D4B38EF-56E9-F248-9836-13B986AC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1054" y="6459854"/>
              <a:ext cx="1346200" cy="9652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02E9FFE9-95EF-1B4D-8666-62BAA040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2052" y="6457875"/>
              <a:ext cx="1346200" cy="96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8E6717D-E5C8-C041-91F4-C7385A7FD2AF}"/>
              </a:ext>
            </a:extLst>
          </p:cNvPr>
          <p:cNvGrpSpPr/>
          <p:nvPr/>
        </p:nvGrpSpPr>
        <p:grpSpPr>
          <a:xfrm>
            <a:off x="2960263" y="586262"/>
            <a:ext cx="5612237" cy="9315392"/>
            <a:chOff x="2960263" y="586262"/>
            <a:chExt cx="5612237" cy="9315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731" b="16436"/>
            <a:stretch/>
          </p:blipFill>
          <p:spPr>
            <a:xfrm>
              <a:off x="3365500" y="1028700"/>
              <a:ext cx="5207000" cy="3886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575" b="14815"/>
            <a:stretch/>
          </p:blipFill>
          <p:spPr>
            <a:xfrm>
              <a:off x="3568700" y="5511800"/>
              <a:ext cx="5003800" cy="4038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2474112" y="2676723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56513" y="70221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21314" y="9563100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dirty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0345" y="5862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683" y="5094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210A02-1066-644C-AC67-E639524AE545}"/>
                </a:ext>
              </a:extLst>
            </p:cNvPr>
            <p:cNvGrpSpPr/>
            <p:nvPr/>
          </p:nvGrpSpPr>
          <p:grpSpPr>
            <a:xfrm>
              <a:off x="3941314" y="1028700"/>
              <a:ext cx="2417120" cy="970956"/>
              <a:chOff x="5194300" y="2661244"/>
              <a:chExt cx="2417120" cy="97095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652C78B-36DD-504C-AB12-7136A64E065B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DE48A94-6CAD-9E43-8D08-97B4840A5B0E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467C51-79FD-7142-A712-E6CD2028B1DA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D6C07B-01CE-104C-A80F-87BC0D0567B4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56CE28-BF40-9647-89D4-60B84EF5CB8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F32B58-1DD0-B947-94CE-062CCE527184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A886B9-53D1-2241-9AAC-52C13AC4315B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A0517A-5B1F-824A-AE03-3C1CAAE3975D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35BA4D-0B0E-B34B-A37E-7ABCC7A11A04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D9297BA-A6A5-7A4D-AA80-7DCE39862B93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BDC4109-6AF8-2F4D-A776-2785605F4AA4}"/>
                </a:ext>
              </a:extLst>
            </p:cNvPr>
            <p:cNvGrpSpPr/>
            <p:nvPr/>
          </p:nvGrpSpPr>
          <p:grpSpPr>
            <a:xfrm>
              <a:off x="3880483" y="5485848"/>
              <a:ext cx="1319592" cy="938624"/>
              <a:chOff x="3880483" y="5485848"/>
              <a:chExt cx="1319592" cy="938624"/>
            </a:xfrm>
          </p:grpSpPr>
          <p:sp>
            <p:nvSpPr>
              <p:cNvPr id="12" name="Triangle 11"/>
              <p:cNvSpPr/>
              <p:nvPr/>
            </p:nvSpPr>
            <p:spPr>
              <a:xfrm rot="10800000">
                <a:off x="4112832" y="6126955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12044" y="5778673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11005" y="6085590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917973" y="5511687"/>
                <a:ext cx="1215743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80483" y="5485848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137209-965F-6B44-883D-8F90DD176485}"/>
                  </a:ext>
                </a:extLst>
              </p:cNvPr>
              <p:cNvCxnSpPr/>
              <p:nvPr/>
            </p:nvCxnSpPr>
            <p:spPr>
              <a:xfrm>
                <a:off x="3986983" y="5901526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7754AD8-E37D-8A49-9B19-4D748F2C02C0}"/>
                  </a:ext>
                </a:extLst>
              </p:cNvPr>
              <p:cNvCxnSpPr/>
              <p:nvPr/>
            </p:nvCxnSpPr>
            <p:spPr>
              <a:xfrm>
                <a:off x="3991370" y="620913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angle 10"/>
              <p:cNvSpPr/>
              <p:nvPr/>
            </p:nvSpPr>
            <p:spPr>
              <a:xfrm>
                <a:off x="4116444" y="5803849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11D79-8165-3644-A604-1A8A4E978CC6}"/>
              </a:ext>
            </a:extLst>
          </p:cNvPr>
          <p:cNvGrpSpPr/>
          <p:nvPr/>
        </p:nvGrpSpPr>
        <p:grpSpPr>
          <a:xfrm>
            <a:off x="2371844" y="1183960"/>
            <a:ext cx="8335927" cy="4935688"/>
            <a:chOff x="2371844" y="1183960"/>
            <a:chExt cx="8335927" cy="49356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1A9962-430B-1F47-AA05-C9142203E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63" t="12198" b="15378"/>
            <a:stretch/>
          </p:blipFill>
          <p:spPr>
            <a:xfrm>
              <a:off x="2734887" y="3889778"/>
              <a:ext cx="2492204" cy="19867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9C1452-2D17-474B-A7E5-D2E22201D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30" t="12147" b="15731"/>
            <a:stretch/>
          </p:blipFill>
          <p:spPr>
            <a:xfrm>
              <a:off x="5527964" y="3883436"/>
              <a:ext cx="2439846" cy="19784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23C595-A970-2A49-9101-6A353935B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55" t="11712" b="15863"/>
            <a:stretch/>
          </p:blipFill>
          <p:spPr>
            <a:xfrm>
              <a:off x="8271163" y="3875122"/>
              <a:ext cx="2435889" cy="19867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8E524-DF83-3D45-91D4-2FB57336D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66" t="13027" b="16630"/>
            <a:stretch/>
          </p:blipFill>
          <p:spPr>
            <a:xfrm>
              <a:off x="2608728" y="1627094"/>
              <a:ext cx="2623429" cy="19296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1071AB-944D-4A42-833A-94A593EB4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886" t="13781" b="17591"/>
            <a:stretch/>
          </p:blipFill>
          <p:spPr>
            <a:xfrm>
              <a:off x="5358654" y="1635072"/>
              <a:ext cx="2609156" cy="1921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F7F397-7703-2442-A14B-E47B6F360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9" t="13141" b="17496"/>
            <a:stretch/>
          </p:blipFill>
          <p:spPr>
            <a:xfrm>
              <a:off x="8094307" y="1627322"/>
              <a:ext cx="2613464" cy="1929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8E5DC0-5EEB-4742-B2A0-26657C4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7345" y="1640834"/>
              <a:ext cx="1180213" cy="48815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019A45-78E0-3C4B-B5BA-DE708C521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8214" y="1646000"/>
              <a:ext cx="1180213" cy="4881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95F3846-FF76-CF49-B3B9-79C8DB9A7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4104" y="1636841"/>
              <a:ext cx="1180213" cy="48815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39BA17-5817-A749-A28A-89E638F89E32}"/>
                </a:ext>
              </a:extLst>
            </p:cNvPr>
            <p:cNvSpPr txBox="1"/>
            <p:nvPr/>
          </p:nvSpPr>
          <p:spPr>
            <a:xfrm>
              <a:off x="2602792" y="129145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2424D5-131D-DF4A-B69C-1059EA4DF529}"/>
                </a:ext>
              </a:extLst>
            </p:cNvPr>
            <p:cNvSpPr txBox="1"/>
            <p:nvPr/>
          </p:nvSpPr>
          <p:spPr>
            <a:xfrm>
              <a:off x="5358654" y="129145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6091E7-DBD0-7846-A15C-E8FE95CE068A}"/>
                </a:ext>
              </a:extLst>
            </p:cNvPr>
            <p:cNvSpPr txBox="1"/>
            <p:nvPr/>
          </p:nvSpPr>
          <p:spPr>
            <a:xfrm>
              <a:off x="8114516" y="1291454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EAC227-68FD-DB4E-B9EF-2A3407EC2785}"/>
                </a:ext>
              </a:extLst>
            </p:cNvPr>
            <p:cNvSpPr txBox="1"/>
            <p:nvPr/>
          </p:nvSpPr>
          <p:spPr>
            <a:xfrm>
              <a:off x="2602792" y="351574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8EBE39-4C0A-F349-B7E5-CA6D836832C7}"/>
                </a:ext>
              </a:extLst>
            </p:cNvPr>
            <p:cNvSpPr txBox="1"/>
            <p:nvPr/>
          </p:nvSpPr>
          <p:spPr>
            <a:xfrm>
              <a:off x="5358654" y="3515744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1E857C-8DDE-0643-A963-A4C4600C8188}"/>
                </a:ext>
              </a:extLst>
            </p:cNvPr>
            <p:cNvSpPr txBox="1"/>
            <p:nvPr/>
          </p:nvSpPr>
          <p:spPr>
            <a:xfrm>
              <a:off x="8114516" y="351574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f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1BB62D-B9BA-334F-95E1-41345CE15E2E}"/>
                </a:ext>
              </a:extLst>
            </p:cNvPr>
            <p:cNvSpPr txBox="1"/>
            <p:nvPr/>
          </p:nvSpPr>
          <p:spPr>
            <a:xfrm>
              <a:off x="3510480" y="1183960"/>
              <a:ext cx="1245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No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1.0)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946863-7727-5544-9972-78F59554756F}"/>
                </a:ext>
              </a:extLst>
            </p:cNvPr>
            <p:cNvSpPr txBox="1"/>
            <p:nvPr/>
          </p:nvSpPr>
          <p:spPr>
            <a:xfrm>
              <a:off x="6020843" y="1183960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Intermediate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0.2)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316AEF-E1BD-BC4D-A1E7-D81173BDDDFA}"/>
                </a:ext>
              </a:extLst>
            </p:cNvPr>
            <p:cNvSpPr txBox="1"/>
            <p:nvPr/>
          </p:nvSpPr>
          <p:spPr>
            <a:xfrm>
              <a:off x="8901420" y="1190050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Strong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0.01)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B44F8C-0459-EC43-BECF-A7C36D94EAC0}"/>
                </a:ext>
              </a:extLst>
            </p:cNvPr>
            <p:cNvSpPr txBox="1"/>
            <p:nvPr/>
          </p:nvSpPr>
          <p:spPr>
            <a:xfrm rot="16200000">
              <a:off x="2077259" y="2312128"/>
              <a:ext cx="84350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0F012F-5A82-FE41-9988-DB4C54A4A759}"/>
                </a:ext>
              </a:extLst>
            </p:cNvPr>
            <p:cNvSpPr txBox="1"/>
            <p:nvPr/>
          </p:nvSpPr>
          <p:spPr>
            <a:xfrm rot="16200000">
              <a:off x="1534595" y="4573022"/>
              <a:ext cx="1920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956B4-2692-8046-9975-0300BC9FD958}"/>
                </a:ext>
              </a:extLst>
            </p:cNvPr>
            <p:cNvSpPr txBox="1"/>
            <p:nvPr/>
          </p:nvSpPr>
          <p:spPr>
            <a:xfrm>
              <a:off x="3311011" y="5870843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33707-7F00-984B-A358-745B5B288B32}"/>
                </a:ext>
              </a:extLst>
            </p:cNvPr>
            <p:cNvSpPr txBox="1"/>
            <p:nvPr/>
          </p:nvSpPr>
          <p:spPr>
            <a:xfrm>
              <a:off x="6074875" y="5868261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329389-6622-5048-B8C5-C7B0C8F2F483}"/>
                </a:ext>
              </a:extLst>
            </p:cNvPr>
            <p:cNvSpPr txBox="1"/>
            <p:nvPr/>
          </p:nvSpPr>
          <p:spPr>
            <a:xfrm>
              <a:off x="8823241" y="5873427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D034D2B-B697-144B-B5BF-63D2A66D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90615" y="3883436"/>
              <a:ext cx="616437" cy="441974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85E94CE-20C2-8B47-BDE4-0E5B8A11B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57563" y="3877279"/>
              <a:ext cx="610247" cy="446022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CD83118-F0E4-B54D-8F96-1E7BA7A4E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79627" y="3879303"/>
              <a:ext cx="616437" cy="441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8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3032</TotalTime>
  <Words>716</Words>
  <Application>Microsoft Macintosh PowerPoint</Application>
  <PresentationFormat>Custom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98</cp:revision>
  <dcterms:created xsi:type="dcterms:W3CDTF">2017-12-29T20:50:25Z</dcterms:created>
  <dcterms:modified xsi:type="dcterms:W3CDTF">2018-03-14T22:19:46Z</dcterms:modified>
</cp:coreProperties>
</file>