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1" r:id="rId8"/>
    <p:sldId id="262" r:id="rId9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100" d="100"/>
          <a:sy n="100" d="100"/>
        </p:scale>
        <p:origin x="-48" y="-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4150" y="673412"/>
            <a:ext cx="8961296" cy="5924113"/>
            <a:chOff x="2834150" y="673412"/>
            <a:chExt cx="8961296" cy="5924113"/>
          </a:xfrm>
        </p:grpSpPr>
        <p:grpSp>
          <p:nvGrpSpPr>
            <p:cNvPr id="80" name="Group 79"/>
            <p:cNvGrpSpPr/>
            <p:nvPr/>
          </p:nvGrpSpPr>
          <p:grpSpPr>
            <a:xfrm>
              <a:off x="2834150" y="673412"/>
              <a:ext cx="8961296" cy="5924113"/>
              <a:chOff x="1399050" y="673412"/>
              <a:chExt cx="8961296" cy="592411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399050" y="673412"/>
                <a:ext cx="4327951" cy="2701451"/>
                <a:chOff x="1399050" y="673412"/>
                <a:chExt cx="4327951" cy="2701451"/>
              </a:xfrm>
            </p:grpSpPr>
            <p:sp>
              <p:nvSpPr>
                <p:cNvPr id="140" name="Triangle 139"/>
                <p:cNvSpPr/>
                <p:nvPr/>
              </p:nvSpPr>
              <p:spPr>
                <a:xfrm rot="5400000">
                  <a:off x="2763341" y="275258"/>
                  <a:ext cx="1540931" cy="3361086"/>
                </a:xfrm>
                <a:prstGeom prst="triangl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5400000">
                  <a:off x="2781083" y="243726"/>
                  <a:ext cx="1561624" cy="3412271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4067" y="1261872"/>
                  <a:ext cx="0" cy="13627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66612" y="1315358"/>
                  <a:ext cx="0" cy="12415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89157" y="1427967"/>
                  <a:ext cx="0" cy="10604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11702" y="1490597"/>
                  <a:ext cx="0" cy="92705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856792" y="1640910"/>
                  <a:ext cx="0" cy="62201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79337" y="1716066"/>
                  <a:ext cx="0" cy="4886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501882" y="1774289"/>
                  <a:ext cx="0" cy="3464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824429" y="1849445"/>
                  <a:ext cx="0" cy="20054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534247" y="1553227"/>
                  <a:ext cx="0" cy="77661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1399050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960444" y="1993505"/>
                  <a:ext cx="766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3034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66833" y="673412"/>
                <a:ext cx="4693513" cy="2706505"/>
                <a:chOff x="5666833" y="673412"/>
                <a:chExt cx="4693513" cy="2706505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341255" y="1842052"/>
                  <a:ext cx="367645" cy="872339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633486" y="2060713"/>
                  <a:ext cx="424262" cy="653678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350000" y="1185333"/>
                  <a:ext cx="355600" cy="152899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340050" y="1164920"/>
                  <a:ext cx="3412272" cy="156767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69950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036500" y="117530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73498" y="117291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710496" y="1172167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8047494" y="1173631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38449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721490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395483" y="1167654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058488" y="1161103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9366163" y="2733586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666833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U-Turn Arrow 132"/>
                <p:cNvSpPr/>
                <p:nvPr/>
              </p:nvSpPr>
              <p:spPr>
                <a:xfrm flipV="1">
                  <a:off x="6541284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4" name="U-Turn Arrow 133"/>
                <p:cNvSpPr/>
                <p:nvPr/>
              </p:nvSpPr>
              <p:spPr>
                <a:xfrm flipV="1">
                  <a:off x="7890683" y="2745879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5" name="U-Turn Arrow 134"/>
                <p:cNvSpPr/>
                <p:nvPr/>
              </p:nvSpPr>
              <p:spPr>
                <a:xfrm flipV="1">
                  <a:off x="6869619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6" name="U-Turn Arrow 135"/>
                <p:cNvSpPr/>
                <p:nvPr/>
              </p:nvSpPr>
              <p:spPr>
                <a:xfrm flipV="1">
                  <a:off x="7212692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7" name="U-Turn Arrow 136"/>
                <p:cNvSpPr/>
                <p:nvPr/>
              </p:nvSpPr>
              <p:spPr>
                <a:xfrm flipV="1">
                  <a:off x="7549687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6710414" y="2956452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005869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53034" y="3474674"/>
                <a:ext cx="8215356" cy="3122851"/>
                <a:chOff x="1553034" y="3474674"/>
                <a:chExt cx="8215356" cy="312285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855759" y="3475692"/>
                  <a:ext cx="7912631" cy="3121833"/>
                  <a:chOff x="1285016" y="3219190"/>
                  <a:chExt cx="7912631" cy="3121833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329841" y="4672207"/>
                    <a:ext cx="726511" cy="726511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073044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479759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475956" y="4797467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6989522" y="3519814"/>
                    <a:ext cx="0" cy="82149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7352778" y="3519814"/>
                    <a:ext cx="0" cy="83402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20486" y="3219190"/>
                    <a:ext cx="1101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Migration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7868061" y="5035462"/>
                    <a:ext cx="131351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48560" y="4666130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461346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054631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6" name="Bent Arrow 105"/>
                  <p:cNvSpPr/>
                  <p:nvPr/>
                </p:nvSpPr>
                <p:spPr>
                  <a:xfrm rot="5400000">
                    <a:off x="1774453" y="3668530"/>
                    <a:ext cx="495637" cy="1474511"/>
                  </a:xfrm>
                  <a:prstGeom prst="bentArrow">
                    <a:avLst>
                      <a:gd name="adj1" fmla="val 0"/>
                      <a:gd name="adj2" fmla="val 7309"/>
                      <a:gd name="adj3" fmla="val 7309"/>
                      <a:gd name="adj4" fmla="val 28586"/>
                    </a:avLst>
                  </a:prstGeom>
                  <a:solidFill>
                    <a:srgbClr val="4472C4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85016" y="3788635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118199" y="4672394"/>
                    <a:ext cx="896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Growth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U-Turn Arrow 108"/>
                  <p:cNvSpPr/>
                  <p:nvPr/>
                </p:nvSpPr>
                <p:spPr>
                  <a:xfrm rot="10800000">
                    <a:off x="2646628" y="5417321"/>
                    <a:ext cx="4601396" cy="923702"/>
                  </a:xfrm>
                  <a:prstGeom prst="uturnArrow">
                    <a:avLst>
                      <a:gd name="adj1" fmla="val 3200"/>
                      <a:gd name="adj2" fmla="val 7797"/>
                      <a:gd name="adj3" fmla="val 6786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55596" y="5160537"/>
                    <a:ext cx="463463" cy="53862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524724" y="5967607"/>
                    <a:ext cx="284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Within-population dynamics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447812" y="4672394"/>
                    <a:ext cx="10454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Selection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553034" y="3845024"/>
                  <a:ext cx="3481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53166" y="5298228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787830" y="4637361"/>
                  <a:ext cx="1111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7189160" y="4631309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9090" y="5431259"/>
                  <a:ext cx="1067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205174" y="5431259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914170" y="461943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(1)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23814" y="461668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(2)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186260" y="347467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(3)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873049" y="462460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(4)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3288363" y="71987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3194" b="17824"/>
            <a:stretch/>
          </p:blipFill>
          <p:spPr>
            <a:xfrm>
              <a:off x="2108200" y="7314115"/>
              <a:ext cx="5207000" cy="3784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" t="11614" b="16405"/>
            <a:stretch/>
          </p:blipFill>
          <p:spPr>
            <a:xfrm>
              <a:off x="7315200" y="7288715"/>
              <a:ext cx="5102640" cy="39491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1" t="13909" b="18216"/>
            <a:stretch/>
          </p:blipFill>
          <p:spPr>
            <a:xfrm>
              <a:off x="1966292" y="3140766"/>
              <a:ext cx="5226878" cy="37238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" t="12822" b="16646"/>
            <a:stretch/>
          </p:blipFill>
          <p:spPr>
            <a:xfrm>
              <a:off x="7193170" y="3140766"/>
              <a:ext cx="5224670" cy="386963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089808" y="4645220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84913" y="88382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1074896" y="7340646"/>
              <a:ext cx="1319592" cy="938624"/>
              <a:chOff x="6820939" y="992654"/>
              <a:chExt cx="1319592" cy="938624"/>
            </a:xfrm>
          </p:grpSpPr>
          <p:sp>
            <p:nvSpPr>
              <p:cNvPr id="17" name="Triangle 16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07256" y="318241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HCN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05096" y="3474318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CYP79D15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05096" y="3808627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Li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118135" y="3140766"/>
              <a:ext cx="1231900" cy="9802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23357" y="3535625"/>
              <a:ext cx="154379" cy="15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2700000">
              <a:off x="11234666" y="3865060"/>
              <a:ext cx="154800" cy="15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217370" y="3238297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969496" y="7340646"/>
              <a:ext cx="1319592" cy="938624"/>
              <a:chOff x="6820939" y="992654"/>
              <a:chExt cx="1319592" cy="938624"/>
            </a:xfrm>
          </p:grpSpPr>
          <p:sp>
            <p:nvSpPr>
              <p:cNvPr id="32" name="Triangle 31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137554" y="11185369"/>
              <a:ext cx="1906291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Migration rate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9516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95855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4388" y="11052981"/>
              <a:ext cx="1749197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4945" y="2732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49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61945" y="2732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6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230263" y="2224562"/>
            <a:ext cx="5599537" cy="9021719"/>
            <a:chOff x="4230263" y="2224562"/>
            <a:chExt cx="5599537" cy="90217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896545" y="2224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0877" y="6381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1350" cy="970956"/>
              <a:chOff x="5194300" y="2661244"/>
              <a:chExt cx="241135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6121" y="3216745"/>
            <a:ext cx="11695351" cy="8547427"/>
            <a:chOff x="246121" y="3216745"/>
            <a:chExt cx="11695351" cy="854742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2" t="16435" b="20370"/>
            <a:stretch/>
          </p:blipFill>
          <p:spPr>
            <a:xfrm>
              <a:off x="6892379" y="7723699"/>
              <a:ext cx="5041900" cy="34671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0" t="17459" b="21661"/>
            <a:stretch/>
          </p:blipFill>
          <p:spPr>
            <a:xfrm>
              <a:off x="901700" y="7750376"/>
              <a:ext cx="5267515" cy="3340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0" t="16473" b="20101"/>
            <a:stretch/>
          </p:blipFill>
          <p:spPr>
            <a:xfrm>
              <a:off x="6879679" y="3657601"/>
              <a:ext cx="5052977" cy="3538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242454" y="8982142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242453" y="5017596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723054" y="5017597"/>
              <a:ext cx="255390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1000 sims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3073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736785" y="8982143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7032" y="73031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04272" y="11146633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18970" y="11148619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28804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56547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504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00427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9283" y="7743992"/>
              <a:ext cx="973967" cy="746551"/>
              <a:chOff x="7362142" y="3677980"/>
              <a:chExt cx="973967" cy="74655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66108" y="3711082"/>
                <a:ext cx="895022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62142" y="3677980"/>
                <a:ext cx="973967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0.0009 </a:t>
                </a:r>
              </a:p>
              <a:p>
                <a:r>
                  <a:rPr lang="en-US" sz="1417" dirty="0" smtClean="0"/>
                  <a:t>P &lt; 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0.99 </a:t>
                </a:r>
                <a:endParaRPr lang="en-US" sz="1417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345048" y="3667886"/>
              <a:ext cx="865873" cy="746551"/>
              <a:chOff x="1468591" y="7579793"/>
              <a:chExt cx="865873" cy="746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8591" y="7579793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0.003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=</a:t>
                </a:r>
                <a:r>
                  <a:rPr lang="en-US" sz="1417" dirty="0" smtClean="0"/>
                  <a:t> 0.002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0.22 </a:t>
                </a:r>
                <a:endParaRPr lang="en-US" sz="1417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88326" y="7601287"/>
                <a:ext cx="817563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33673" y="7743224"/>
              <a:ext cx="872597" cy="746551"/>
              <a:chOff x="7346373" y="7603524"/>
              <a:chExt cx="872597" cy="7465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46373" y="7603524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0.007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&lt; </a:t>
                </a:r>
                <a:r>
                  <a:rPr lang="en-US" sz="1417" dirty="0" smtClean="0"/>
                  <a:t>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0.93 </a:t>
                </a:r>
                <a:endParaRPr lang="en-US" sz="1417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74662" y="7622228"/>
                <a:ext cx="844308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7911" y="2796288"/>
            <a:ext cx="11065178" cy="8766348"/>
            <a:chOff x="1067911" y="2796288"/>
            <a:chExt cx="11065178" cy="8766348"/>
          </a:xfrm>
        </p:grpSpPr>
        <p:grpSp>
          <p:nvGrpSpPr>
            <p:cNvPr id="35" name="Group 34"/>
            <p:cNvGrpSpPr/>
            <p:nvPr/>
          </p:nvGrpSpPr>
          <p:grpSpPr>
            <a:xfrm>
              <a:off x="1067911" y="2796288"/>
              <a:ext cx="11065178" cy="8766348"/>
              <a:chOff x="1067911" y="2796288"/>
              <a:chExt cx="11065178" cy="876634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18" t="12553" b="12037"/>
              <a:stretch/>
            </p:blipFill>
            <p:spPr>
              <a:xfrm>
                <a:off x="6993983" y="7313362"/>
                <a:ext cx="5139106" cy="413728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5" t="12279" b="12311"/>
              <a:stretch/>
            </p:blipFill>
            <p:spPr>
              <a:xfrm>
                <a:off x="1670985" y="7306039"/>
                <a:ext cx="5036698" cy="413728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" t="13798" b="17623"/>
              <a:stretch/>
            </p:blipFill>
            <p:spPr>
              <a:xfrm>
                <a:off x="6850510" y="3222885"/>
                <a:ext cx="5201588" cy="38224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244" b="17084"/>
              <a:stretch/>
            </p:blipFill>
            <p:spPr>
              <a:xfrm>
                <a:off x="1289986" y="3222885"/>
                <a:ext cx="5486400" cy="382249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067911" y="7406855"/>
                <a:ext cx="539750" cy="326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-148591" y="8869528"/>
                <a:ext cx="29770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15661" y="4723138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53498" y="11221584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77505" y="11224082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0583" y="7321030"/>
                <a:ext cx="1371600" cy="9652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4744" y="7307762"/>
                <a:ext cx="1371600" cy="965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25339" y="279628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03107" y="685678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D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03107" y="279628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29000" y="685678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4305" y="3230366"/>
              <a:ext cx="2247900" cy="952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5270" y="3232646"/>
              <a:ext cx="22479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9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5849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309</Words>
  <Application>Microsoft Macintosh PowerPoint</Application>
  <PresentationFormat>Custom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46</cp:revision>
  <dcterms:created xsi:type="dcterms:W3CDTF">2017-12-29T20:50:25Z</dcterms:created>
  <dcterms:modified xsi:type="dcterms:W3CDTF">2018-01-08T04:21:20Z</dcterms:modified>
</cp:coreProperties>
</file>