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2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9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7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0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6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9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C80F4-8888-534D-AD21-F6936D7DD69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FF6C-7C11-8541-AB05-9358551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99050" y="603389"/>
            <a:ext cx="8942811" cy="5994136"/>
            <a:chOff x="1399050" y="603389"/>
            <a:chExt cx="8942811" cy="5994136"/>
          </a:xfrm>
        </p:grpSpPr>
        <p:grpSp>
          <p:nvGrpSpPr>
            <p:cNvPr id="255" name="Group 254"/>
            <p:cNvGrpSpPr/>
            <p:nvPr/>
          </p:nvGrpSpPr>
          <p:grpSpPr>
            <a:xfrm>
              <a:off x="1399050" y="603389"/>
              <a:ext cx="8942811" cy="5994136"/>
              <a:chOff x="1399050" y="603389"/>
              <a:chExt cx="8942811" cy="5994136"/>
            </a:xfrm>
          </p:grpSpPr>
          <p:grpSp>
            <p:nvGrpSpPr>
              <p:cNvPr id="253" name="Group 252"/>
              <p:cNvGrpSpPr/>
              <p:nvPr/>
            </p:nvGrpSpPr>
            <p:grpSpPr>
              <a:xfrm>
                <a:off x="1399050" y="603389"/>
                <a:ext cx="8942811" cy="5994136"/>
                <a:chOff x="1399050" y="603389"/>
                <a:chExt cx="8942811" cy="5994136"/>
              </a:xfrm>
            </p:grpSpPr>
            <p:sp>
              <p:nvSpPr>
                <p:cNvPr id="248" name="Rectangle 247"/>
                <p:cNvSpPr/>
                <p:nvPr/>
              </p:nvSpPr>
              <p:spPr>
                <a:xfrm>
                  <a:off x="6694795" y="1404730"/>
                  <a:ext cx="342348" cy="130966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7039590" y="1616765"/>
                  <a:ext cx="342348" cy="109762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7384096" y="1842052"/>
                  <a:ext cx="342348" cy="87233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7715400" y="2060713"/>
                  <a:ext cx="342348" cy="65367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8046139" y="2272747"/>
                  <a:ext cx="342348" cy="44164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4" name="Group 243"/>
                <p:cNvGrpSpPr/>
                <p:nvPr/>
              </p:nvGrpSpPr>
              <p:grpSpPr>
                <a:xfrm>
                  <a:off x="1399050" y="603389"/>
                  <a:ext cx="8942811" cy="5994136"/>
                  <a:chOff x="1399050" y="603389"/>
                  <a:chExt cx="8942811" cy="5994136"/>
                </a:xfrm>
              </p:grpSpPr>
              <p:sp>
                <p:nvSpPr>
                  <p:cNvPr id="243" name="Triangle 242"/>
                  <p:cNvSpPr/>
                  <p:nvPr/>
                </p:nvSpPr>
                <p:spPr>
                  <a:xfrm rot="5400000">
                    <a:off x="2763341" y="275258"/>
                    <a:ext cx="1540931" cy="3361086"/>
                  </a:xfrm>
                  <a:prstGeom prst="triangl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>
                  <a:xfrm>
                    <a:off x="6350000" y="1185333"/>
                    <a:ext cx="355600" cy="152899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Triangle 3"/>
                  <p:cNvSpPr/>
                  <p:nvPr/>
                </p:nvSpPr>
                <p:spPr>
                  <a:xfrm rot="5400000">
                    <a:off x="2781083" y="243726"/>
                    <a:ext cx="1561624" cy="3412271"/>
                  </a:xfrm>
                  <a:prstGeom prst="triangl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" name="Straight Connector 5"/>
                  <p:cNvCxnSpPr/>
                  <p:nvPr/>
                </p:nvCxnSpPr>
                <p:spPr>
                  <a:xfrm>
                    <a:off x="2244067" y="1261872"/>
                    <a:ext cx="0" cy="13627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2566612" y="1315358"/>
                    <a:ext cx="0" cy="12415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2889157" y="1427967"/>
                    <a:ext cx="0" cy="106043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3211702" y="1490597"/>
                    <a:ext cx="0" cy="92705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3856792" y="1640910"/>
                    <a:ext cx="0" cy="62201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4179337" y="1716066"/>
                    <a:ext cx="0" cy="48864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501882" y="1774289"/>
                    <a:ext cx="0" cy="3464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4824429" y="1849445"/>
                    <a:ext cx="0" cy="2005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1855759" y="3475692"/>
                    <a:ext cx="7912631" cy="3121833"/>
                    <a:chOff x="1285016" y="3219190"/>
                    <a:chExt cx="7912631" cy="3121833"/>
                  </a:xfrm>
                </p:grpSpPr>
                <p:sp>
                  <p:nvSpPr>
                    <p:cNvPr id="126" name="Rounded Rectangle 125"/>
                    <p:cNvSpPr/>
                    <p:nvPr/>
                  </p:nvSpPr>
                  <p:spPr>
                    <a:xfrm>
                      <a:off x="2329841" y="4672207"/>
                      <a:ext cx="726511" cy="726511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Rounded Rectangle 126"/>
                    <p:cNvSpPr/>
                    <p:nvPr/>
                  </p:nvSpPr>
                  <p:spPr>
                    <a:xfrm>
                      <a:off x="4073044" y="4341311"/>
                      <a:ext cx="1388302" cy="1388302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Rounded Rectangle 127"/>
                    <p:cNvSpPr/>
                    <p:nvPr/>
                  </p:nvSpPr>
                  <p:spPr>
                    <a:xfrm>
                      <a:off x="6479759" y="4341311"/>
                      <a:ext cx="1388302" cy="1388302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6475956" y="4797467"/>
                      <a:ext cx="139038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Arrow Connector 133"/>
                    <p:cNvCxnSpPr/>
                    <p:nvPr/>
                  </p:nvCxnSpPr>
                  <p:spPr>
                    <a:xfrm flipV="1">
                      <a:off x="6989522" y="3519814"/>
                      <a:ext cx="0" cy="82149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Arrow Connector 135"/>
                    <p:cNvCxnSpPr/>
                    <p:nvPr/>
                  </p:nvCxnSpPr>
                  <p:spPr>
                    <a:xfrm>
                      <a:off x="7352778" y="3519814"/>
                      <a:ext cx="0" cy="83402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7" name="TextBox 136"/>
                    <p:cNvSpPr txBox="1"/>
                    <p:nvPr/>
                  </p:nvSpPr>
                  <p:spPr>
                    <a:xfrm>
                      <a:off x="6620486" y="3219190"/>
                      <a:ext cx="11013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mtClean="0"/>
                        <a:t>Migration</a:t>
                      </a:r>
                      <a:endParaRPr lang="en-US"/>
                    </a:p>
                  </p:txBody>
                </p:sp>
                <p:cxnSp>
                  <p:nvCxnSpPr>
                    <p:cNvPr id="139" name="Straight Arrow Connector 138"/>
                    <p:cNvCxnSpPr>
                      <a:stCxn id="128" idx="3"/>
                    </p:cNvCxnSpPr>
                    <p:nvPr/>
                  </p:nvCxnSpPr>
                  <p:spPr>
                    <a:xfrm>
                      <a:off x="7868061" y="5035462"/>
                      <a:ext cx="1313517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7848560" y="4666130"/>
                      <a:ext cx="13490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mtClean="0"/>
                        <a:t>Colonization</a:t>
                      </a:r>
                      <a:endParaRPr lang="en-US"/>
                    </a:p>
                  </p:txBody>
                </p:sp>
                <p:cxnSp>
                  <p:nvCxnSpPr>
                    <p:cNvPr id="142" name="Straight Arrow Connector 141"/>
                    <p:cNvCxnSpPr>
                      <a:stCxn id="127" idx="3"/>
                      <a:endCxn id="128" idx="1"/>
                    </p:cNvCxnSpPr>
                    <p:nvPr/>
                  </p:nvCxnSpPr>
                  <p:spPr>
                    <a:xfrm>
                      <a:off x="5461346" y="5035462"/>
                      <a:ext cx="1018413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Straight Arrow Connector 142"/>
                    <p:cNvCxnSpPr/>
                    <p:nvPr/>
                  </p:nvCxnSpPr>
                  <p:spPr>
                    <a:xfrm>
                      <a:off x="3054631" y="5035462"/>
                      <a:ext cx="1018413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9" name="Bent Arrow 158"/>
                    <p:cNvSpPr/>
                    <p:nvPr/>
                  </p:nvSpPr>
                  <p:spPr>
                    <a:xfrm rot="5400000">
                      <a:off x="1774453" y="3668530"/>
                      <a:ext cx="495637" cy="1474511"/>
                    </a:xfrm>
                    <a:prstGeom prst="bentArrow">
                      <a:avLst>
                        <a:gd name="adj1" fmla="val 0"/>
                        <a:gd name="adj2" fmla="val 7309"/>
                        <a:gd name="adj3" fmla="val 7309"/>
                        <a:gd name="adj4" fmla="val 28586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0" name="TextBox 159"/>
                    <p:cNvSpPr txBox="1"/>
                    <p:nvPr/>
                  </p:nvSpPr>
                  <p:spPr>
                    <a:xfrm>
                      <a:off x="1285016" y="3788635"/>
                      <a:ext cx="13490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mtClean="0"/>
                        <a:t>Colonization</a:t>
                      </a:r>
                      <a:endParaRPr lang="en-US"/>
                    </a:p>
                  </p:txBody>
                </p:sp>
                <p:sp>
                  <p:nvSpPr>
                    <p:cNvPr id="161" name="TextBox 160"/>
                    <p:cNvSpPr txBox="1"/>
                    <p:nvPr/>
                  </p:nvSpPr>
                  <p:spPr>
                    <a:xfrm>
                      <a:off x="3217055" y="4663093"/>
                      <a:ext cx="6932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mtClean="0"/>
                        <a:t>Grow</a:t>
                      </a:r>
                      <a:endParaRPr lang="en-US"/>
                    </a:p>
                  </p:txBody>
                </p:sp>
                <p:sp>
                  <p:nvSpPr>
                    <p:cNvPr id="162" name="U-Turn Arrow 161"/>
                    <p:cNvSpPr/>
                    <p:nvPr/>
                  </p:nvSpPr>
                  <p:spPr>
                    <a:xfrm rot="10800000">
                      <a:off x="2646628" y="5417321"/>
                      <a:ext cx="4601396" cy="923702"/>
                    </a:xfrm>
                    <a:prstGeom prst="uturnArrow">
                      <a:avLst>
                        <a:gd name="adj1" fmla="val 3200"/>
                        <a:gd name="adj2" fmla="val 7797"/>
                        <a:gd name="adj3" fmla="val 6786"/>
                        <a:gd name="adj4" fmla="val 43750"/>
                        <a:gd name="adj5" fmla="val 10000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7055596" y="5160537"/>
                      <a:ext cx="463463" cy="5386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TextBox 163"/>
                    <p:cNvSpPr txBox="1"/>
                    <p:nvPr/>
                  </p:nvSpPr>
                  <p:spPr>
                    <a:xfrm>
                      <a:off x="3524724" y="5967607"/>
                      <a:ext cx="2845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Within-population dynamics</a:t>
                      </a:r>
                      <a:endParaRPr lang="en-US" dirty="0"/>
                    </a:p>
                  </p:txBody>
                </p:sp>
                <p:sp>
                  <p:nvSpPr>
                    <p:cNvPr id="165" name="TextBox 164"/>
                    <p:cNvSpPr txBox="1"/>
                    <p:nvPr/>
                  </p:nvSpPr>
                  <p:spPr>
                    <a:xfrm>
                      <a:off x="5447812" y="4672394"/>
                      <a:ext cx="10454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Selection</a:t>
                      </a:r>
                    </a:p>
                  </p:txBody>
                </p:sp>
              </p:grp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6340050" y="1164920"/>
                    <a:ext cx="3412272" cy="1567671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6699502" y="1162430"/>
                    <a:ext cx="3995" cy="155322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3534247" y="1553227"/>
                    <a:ext cx="0" cy="77661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7036500" y="1175305"/>
                    <a:ext cx="3995" cy="155322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>
                    <a:off x="7373498" y="1172915"/>
                    <a:ext cx="3995" cy="155322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>
                    <a:off x="7710496" y="1172167"/>
                    <a:ext cx="3995" cy="155322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8047494" y="1173631"/>
                    <a:ext cx="3995" cy="155322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8384492" y="1162430"/>
                    <a:ext cx="3995" cy="155322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8721490" y="1162430"/>
                    <a:ext cx="3995" cy="155322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9395483" y="1167654"/>
                    <a:ext cx="3995" cy="155322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>
                    <a:off x="9058488" y="1161103"/>
                    <a:ext cx="3995" cy="155322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" name="TextBox 211"/>
                  <p:cNvSpPr txBox="1"/>
                  <p:nvPr/>
                </p:nvSpPr>
                <p:spPr>
                  <a:xfrm rot="18900000">
                    <a:off x="9347678" y="603389"/>
                    <a:ext cx="9941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K</a:t>
                    </a:r>
                    <a:r>
                      <a:rPr lang="en-US" dirty="0" smtClean="0"/>
                      <a:t> = 1000</a:t>
                    </a:r>
                    <a:endParaRPr lang="en-US" dirty="0"/>
                  </a:p>
                </p:txBody>
              </p:sp>
              <p:sp>
                <p:nvSpPr>
                  <p:cNvPr id="216" name="TextBox 215"/>
                  <p:cNvSpPr txBox="1"/>
                  <p:nvPr/>
                </p:nvSpPr>
                <p:spPr>
                  <a:xfrm rot="18900000">
                    <a:off x="6302330" y="606423"/>
                    <a:ext cx="9941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K</a:t>
                    </a:r>
                    <a:r>
                      <a:rPr lang="en-US" dirty="0" smtClean="0"/>
                      <a:t> = 1000</a:t>
                    </a:r>
                    <a:endParaRPr lang="en-US" dirty="0"/>
                  </a:p>
                </p:txBody>
              </p:sp>
              <p:sp>
                <p:nvSpPr>
                  <p:cNvPr id="217" name="TextBox 216"/>
                  <p:cNvSpPr txBox="1"/>
                  <p:nvPr/>
                </p:nvSpPr>
                <p:spPr>
                  <a:xfrm rot="18900000">
                    <a:off x="1869457" y="607050"/>
                    <a:ext cx="9941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K</a:t>
                    </a:r>
                    <a:r>
                      <a:rPr lang="en-US" dirty="0" smtClean="0"/>
                      <a:t> = 1000</a:t>
                    </a:r>
                    <a:endParaRPr lang="en-US" dirty="0"/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 rot="18900000">
                    <a:off x="4856058" y="1391900"/>
                    <a:ext cx="7601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K</a:t>
                    </a:r>
                    <a:r>
                      <a:rPr lang="en-US" dirty="0" smtClean="0"/>
                      <a:t> = 10</a:t>
                    </a:r>
                    <a:endParaRPr lang="en-US" dirty="0"/>
                  </a:p>
                </p:txBody>
              </p:sp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1399050" y="2728532"/>
                    <a:ext cx="6705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Rural</a:t>
                    </a:r>
                    <a:endParaRPr lang="en-US" dirty="0"/>
                  </a:p>
                </p:txBody>
              </p:sp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4960444" y="1993505"/>
                    <a:ext cx="7665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mtClean="0"/>
                      <a:t>Urban</a:t>
                    </a:r>
                    <a:endParaRPr lang="en-US"/>
                  </a:p>
                </p:txBody>
              </p:sp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9461939" y="2723614"/>
                    <a:ext cx="7665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mtClean="0"/>
                      <a:t>Urban</a:t>
                    </a:r>
                    <a:endParaRPr lang="en-US"/>
                  </a:p>
                </p:txBody>
              </p: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5859339" y="2728532"/>
                    <a:ext cx="6705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Rural</a:t>
                    </a:r>
                    <a:endParaRPr lang="en-US" dirty="0"/>
                  </a:p>
                </p:txBody>
              </p:sp>
              <p:sp>
                <p:nvSpPr>
                  <p:cNvPr id="227" name="U-Turn Arrow 226"/>
                  <p:cNvSpPr/>
                  <p:nvPr/>
                </p:nvSpPr>
                <p:spPr>
                  <a:xfrm flipV="1">
                    <a:off x="6541284" y="2751973"/>
                    <a:ext cx="321611" cy="269675"/>
                  </a:xfrm>
                  <a:prstGeom prst="uturnArrow">
                    <a:avLst>
                      <a:gd name="adj1" fmla="val 3061"/>
                      <a:gd name="adj2" fmla="val 9044"/>
                      <a:gd name="adj3" fmla="val 9044"/>
                      <a:gd name="adj4" fmla="val 43750"/>
                      <a:gd name="adj5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8" name="U-Turn Arrow 227"/>
                  <p:cNvSpPr/>
                  <p:nvPr/>
                </p:nvSpPr>
                <p:spPr>
                  <a:xfrm flipV="1">
                    <a:off x="7890683" y="2745879"/>
                    <a:ext cx="321611" cy="269675"/>
                  </a:xfrm>
                  <a:prstGeom prst="uturnArrow">
                    <a:avLst>
                      <a:gd name="adj1" fmla="val 3061"/>
                      <a:gd name="adj2" fmla="val 9044"/>
                      <a:gd name="adj3" fmla="val 9044"/>
                      <a:gd name="adj4" fmla="val 43750"/>
                      <a:gd name="adj5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9" name="U-Turn Arrow 228"/>
                  <p:cNvSpPr/>
                  <p:nvPr/>
                </p:nvSpPr>
                <p:spPr>
                  <a:xfrm flipV="1">
                    <a:off x="6869619" y="2751973"/>
                    <a:ext cx="321611" cy="269675"/>
                  </a:xfrm>
                  <a:prstGeom prst="uturnArrow">
                    <a:avLst>
                      <a:gd name="adj1" fmla="val 3061"/>
                      <a:gd name="adj2" fmla="val 9044"/>
                      <a:gd name="adj3" fmla="val 9044"/>
                      <a:gd name="adj4" fmla="val 43750"/>
                      <a:gd name="adj5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U-Turn Arrow 229"/>
                  <p:cNvSpPr/>
                  <p:nvPr/>
                </p:nvSpPr>
                <p:spPr>
                  <a:xfrm flipV="1">
                    <a:off x="7212692" y="2751973"/>
                    <a:ext cx="321611" cy="269675"/>
                  </a:xfrm>
                  <a:prstGeom prst="uturnArrow">
                    <a:avLst>
                      <a:gd name="adj1" fmla="val 3061"/>
                      <a:gd name="adj2" fmla="val 9044"/>
                      <a:gd name="adj3" fmla="val 9044"/>
                      <a:gd name="adj4" fmla="val 43750"/>
                      <a:gd name="adj5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1" name="U-Turn Arrow 230"/>
                  <p:cNvSpPr/>
                  <p:nvPr/>
                </p:nvSpPr>
                <p:spPr>
                  <a:xfrm flipV="1">
                    <a:off x="7549687" y="2751973"/>
                    <a:ext cx="321611" cy="269675"/>
                  </a:xfrm>
                  <a:prstGeom prst="uturnArrow">
                    <a:avLst>
                      <a:gd name="adj1" fmla="val 3061"/>
                      <a:gd name="adj2" fmla="val 9044"/>
                      <a:gd name="adj3" fmla="val 9044"/>
                      <a:gd name="adj4" fmla="val 43750"/>
                      <a:gd name="adj5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6710414" y="2956452"/>
                    <a:ext cx="13490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mtClean="0"/>
                      <a:t>Colonization</a:t>
                    </a:r>
                    <a:endParaRPr lang="en-US"/>
                  </a:p>
                </p:txBody>
              </p:sp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1553034" y="673412"/>
                    <a:ext cx="3626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/>
                      <a:t>A</a:t>
                    </a:r>
                    <a:endParaRPr lang="en-US" sz="2400" dirty="0"/>
                  </a:p>
                </p:txBody>
              </p:sp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6005869" y="673412"/>
                    <a:ext cx="3626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/>
                      <a:t>B</a:t>
                    </a:r>
                    <a:endParaRPr lang="en-US" sz="2400" dirty="0"/>
                  </a:p>
                </p:txBody>
              </p:sp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1553034" y="3845024"/>
                    <a:ext cx="34817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/>
                      <a:t>C</a:t>
                    </a:r>
                    <a:endParaRPr lang="en-US" sz="2400" dirty="0"/>
                  </a:p>
                </p:txBody>
              </p:sp>
            </p:grpSp>
          </p:grpSp>
          <p:cxnSp>
            <p:nvCxnSpPr>
              <p:cNvPr id="254" name="Straight Connector 253"/>
              <p:cNvCxnSpPr/>
              <p:nvPr/>
            </p:nvCxnSpPr>
            <p:spPr>
              <a:xfrm>
                <a:off x="4653166" y="5298228"/>
                <a:ext cx="13903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4787830" y="4637361"/>
              <a:ext cx="111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baseline="-25000" dirty="0" err="1"/>
                <a:t>B</a:t>
              </a:r>
              <a:r>
                <a:rPr lang="en-US" baseline="-25000" dirty="0" smtClean="0"/>
                <a:t> </a:t>
              </a:r>
              <a:r>
                <a:rPr lang="en-US" dirty="0" smtClean="0"/>
                <a:t>(e.g. </a:t>
              </a:r>
              <a:r>
                <a:rPr lang="en-US" i="1" dirty="0" smtClean="0"/>
                <a:t>Li</a:t>
              </a:r>
              <a:r>
                <a:rPr lang="en-US" dirty="0" smtClean="0"/>
                <a:t>)</a:t>
              </a:r>
              <a:endParaRPr lang="en-US" i="1" baseline="-25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189160" y="4631309"/>
              <a:ext cx="111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baseline="-25000" dirty="0" err="1"/>
                <a:t>B</a:t>
              </a:r>
              <a:r>
                <a:rPr lang="en-US" baseline="-25000" dirty="0" smtClean="0"/>
                <a:t> </a:t>
              </a:r>
              <a:r>
                <a:rPr lang="en-US" dirty="0" smtClean="0"/>
                <a:t>(e.g. </a:t>
              </a:r>
              <a:r>
                <a:rPr lang="en-US" i="1" dirty="0" smtClean="0"/>
                <a:t>Li</a:t>
              </a:r>
              <a:r>
                <a:rPr lang="en-US" dirty="0" smtClean="0"/>
                <a:t>)</a:t>
              </a:r>
              <a:endParaRPr lang="en-US" i="1" baseline="-25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09090" y="5431259"/>
              <a:ext cx="1067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q</a:t>
              </a:r>
              <a:r>
                <a:rPr lang="en-US" baseline="-25000" dirty="0" err="1"/>
                <a:t>B</a:t>
              </a:r>
              <a:r>
                <a:rPr lang="en-US" baseline="-25000" dirty="0" smtClean="0"/>
                <a:t> </a:t>
              </a:r>
              <a:r>
                <a:rPr lang="en-US" dirty="0" smtClean="0"/>
                <a:t>(e.g. </a:t>
              </a:r>
              <a:r>
                <a:rPr lang="en-US" i="1" dirty="0"/>
                <a:t>l</a:t>
              </a:r>
              <a:r>
                <a:rPr lang="en-US" i="1" dirty="0" smtClean="0"/>
                <a:t>i</a:t>
              </a:r>
              <a:r>
                <a:rPr lang="en-US" dirty="0" smtClean="0"/>
                <a:t>)</a:t>
              </a:r>
              <a:endParaRPr lang="en-US" i="1" baseline="-25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205174" y="5431259"/>
              <a:ext cx="1067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q</a:t>
              </a:r>
              <a:r>
                <a:rPr lang="en-US" baseline="-25000" dirty="0" err="1"/>
                <a:t>B</a:t>
              </a:r>
              <a:r>
                <a:rPr lang="en-US" baseline="-25000" dirty="0" smtClean="0"/>
                <a:t> </a:t>
              </a:r>
              <a:r>
                <a:rPr lang="en-US" dirty="0" smtClean="0"/>
                <a:t>(e.g. </a:t>
              </a:r>
              <a:r>
                <a:rPr lang="en-US" i="1" dirty="0"/>
                <a:t>l</a:t>
              </a:r>
              <a:r>
                <a:rPr lang="en-US" i="1" dirty="0" smtClean="0"/>
                <a:t>i</a:t>
              </a:r>
              <a:r>
                <a:rPr lang="en-US" dirty="0" smtClean="0"/>
                <a:t>)</a:t>
              </a:r>
              <a:endParaRPr lang="en-US" i="1" baseline="-250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60868" y="30408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Santangelo</dc:creator>
  <cp:lastModifiedBy>James Santangelo</cp:lastModifiedBy>
  <cp:revision>3</cp:revision>
  <dcterms:created xsi:type="dcterms:W3CDTF">2017-12-14T18:07:06Z</dcterms:created>
  <dcterms:modified xsi:type="dcterms:W3CDTF">2017-12-15T01:28:46Z</dcterms:modified>
</cp:coreProperties>
</file>