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6"/>
  </p:normalViewPr>
  <p:slideViewPr>
    <p:cSldViewPr snapToGrid="0" snapToObjects="1">
      <p:cViewPr>
        <p:scale>
          <a:sx n="90" d="100"/>
          <a:sy n="90" d="100"/>
        </p:scale>
        <p:origin x="256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834150" y="603389"/>
            <a:ext cx="8942811" cy="5994136"/>
            <a:chOff x="1399050" y="603389"/>
            <a:chExt cx="8942811" cy="5994136"/>
          </a:xfrm>
        </p:grpSpPr>
        <p:grpSp>
          <p:nvGrpSpPr>
            <p:cNvPr id="81" name="Group 80"/>
            <p:cNvGrpSpPr/>
            <p:nvPr/>
          </p:nvGrpSpPr>
          <p:grpSpPr>
            <a:xfrm>
              <a:off x="1399050" y="607050"/>
              <a:ext cx="4327951" cy="2490814"/>
              <a:chOff x="1399050" y="607050"/>
              <a:chExt cx="4327951" cy="2490814"/>
            </a:xfrm>
          </p:grpSpPr>
          <p:sp>
            <p:nvSpPr>
              <p:cNvPr id="140" name="Triangle 139"/>
              <p:cNvSpPr/>
              <p:nvPr/>
            </p:nvSpPr>
            <p:spPr>
              <a:xfrm rot="5400000">
                <a:off x="2763341" y="275258"/>
                <a:ext cx="1540931" cy="3361086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41" name="Triangle 140"/>
              <p:cNvSpPr/>
              <p:nvPr/>
            </p:nvSpPr>
            <p:spPr>
              <a:xfrm rot="5400000">
                <a:off x="27810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2244067" y="1261872"/>
                <a:ext cx="0" cy="136279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2566612" y="1315358"/>
                <a:ext cx="0" cy="124157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889157" y="1427967"/>
                <a:ext cx="0" cy="106043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211702" y="1490597"/>
                <a:ext cx="0" cy="92705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856792" y="1640910"/>
                <a:ext cx="0" cy="62201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179337" y="1716066"/>
                <a:ext cx="0" cy="48864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01882" y="1774289"/>
                <a:ext cx="0" cy="34644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824429" y="1849445"/>
                <a:ext cx="0" cy="20054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534247" y="1553227"/>
                <a:ext cx="0" cy="77661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 rot="18900000">
                <a:off x="1869457" y="607050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1000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 rot="18900000">
                <a:off x="4856058" y="13919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399050" y="2728532"/>
                <a:ext cx="67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Rural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960444" y="1993505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Urban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553034" y="67341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859339" y="603389"/>
              <a:ext cx="4482522" cy="2722395"/>
              <a:chOff x="5859339" y="603389"/>
              <a:chExt cx="4482522" cy="2722395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694795" y="1404730"/>
                <a:ext cx="342348" cy="1309663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039590" y="1616765"/>
                <a:ext cx="342348" cy="1097627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384096" y="1842052"/>
                <a:ext cx="322990" cy="872339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715400" y="2060713"/>
                <a:ext cx="342348" cy="65367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046139" y="2272747"/>
                <a:ext cx="342348" cy="441643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350000" y="1185333"/>
                <a:ext cx="355600" cy="1528997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40050" y="1164920"/>
                <a:ext cx="3412272" cy="1567671"/>
              </a:xfrm>
              <a:prstGeom prst="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6699502" y="1162430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036500" y="1175305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373498" y="1172915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710496" y="1172167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047494" y="1173631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84492" y="1162430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721490" y="1162430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9395483" y="1167654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58488" y="1161103"/>
                <a:ext cx="3995" cy="155322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 rot="18900000">
                <a:off x="9347678" y="603389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1000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 rot="18900000">
                <a:off x="6302330" y="606423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1000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9461939" y="2723614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Urban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859339" y="2728532"/>
                <a:ext cx="67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Rural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U-Turn Arrow 132"/>
              <p:cNvSpPr/>
              <p:nvPr/>
            </p:nvSpPr>
            <p:spPr>
              <a:xfrm flipV="1">
                <a:off x="6541284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4" name="U-Turn Arrow 133"/>
              <p:cNvSpPr/>
              <p:nvPr/>
            </p:nvSpPr>
            <p:spPr>
              <a:xfrm flipV="1">
                <a:off x="7890683" y="2745879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5" name="U-Turn Arrow 134"/>
              <p:cNvSpPr/>
              <p:nvPr/>
            </p:nvSpPr>
            <p:spPr>
              <a:xfrm flipV="1">
                <a:off x="6869619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6" name="U-Turn Arrow 135"/>
              <p:cNvSpPr/>
              <p:nvPr/>
            </p:nvSpPr>
            <p:spPr>
              <a:xfrm flipV="1">
                <a:off x="7212692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7" name="U-Turn Arrow 136"/>
              <p:cNvSpPr/>
              <p:nvPr/>
            </p:nvSpPr>
            <p:spPr>
              <a:xfrm flipV="1">
                <a:off x="7549687" y="2751973"/>
                <a:ext cx="321611" cy="269675"/>
              </a:xfrm>
              <a:prstGeom prst="uturnArrow">
                <a:avLst>
                  <a:gd name="adj1" fmla="val 3061"/>
                  <a:gd name="adj2" fmla="val 9044"/>
                  <a:gd name="adj3" fmla="val 9044"/>
                  <a:gd name="adj4" fmla="val 43750"/>
                  <a:gd name="adj5" fmla="val 10000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710414" y="2956452"/>
                <a:ext cx="134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Colonization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005869" y="67341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553034" y="3474674"/>
              <a:ext cx="8215356" cy="3122851"/>
              <a:chOff x="1553034" y="3474674"/>
              <a:chExt cx="8215356" cy="312285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55759" y="3475692"/>
                <a:ext cx="7912631" cy="3121833"/>
                <a:chOff x="1285016" y="3219190"/>
                <a:chExt cx="7912631" cy="3121833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2329841" y="4672207"/>
                  <a:ext cx="726511" cy="726511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4073044" y="4341311"/>
                  <a:ext cx="1388302" cy="1388302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6479759" y="4341311"/>
                  <a:ext cx="1388302" cy="1388302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475956" y="4797467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6989522" y="3519814"/>
                  <a:ext cx="0" cy="821497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7352778" y="3519814"/>
                  <a:ext cx="0" cy="83402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6620486" y="3219190"/>
                  <a:ext cx="1101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Migration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7868061" y="5035462"/>
                  <a:ext cx="1313517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7848560" y="4666130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5461346" y="5035462"/>
                  <a:ext cx="101841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054631" y="5035462"/>
                  <a:ext cx="101841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06" name="Bent Arrow 105"/>
                <p:cNvSpPr/>
                <p:nvPr/>
              </p:nvSpPr>
              <p:spPr>
                <a:xfrm rot="5400000">
                  <a:off x="1774453" y="3668530"/>
                  <a:ext cx="495637" cy="1474511"/>
                </a:xfrm>
                <a:prstGeom prst="bentArrow">
                  <a:avLst>
                    <a:gd name="adj1" fmla="val 0"/>
                    <a:gd name="adj2" fmla="val 7309"/>
                    <a:gd name="adj3" fmla="val 7309"/>
                    <a:gd name="adj4" fmla="val 28586"/>
                  </a:avLst>
                </a:prstGeom>
                <a:solidFill>
                  <a:srgbClr val="4472C4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85016" y="3788635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217055" y="4663093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Grow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U-Turn Arrow 108"/>
                <p:cNvSpPr/>
                <p:nvPr/>
              </p:nvSpPr>
              <p:spPr>
                <a:xfrm rot="10800000">
                  <a:off x="2646628" y="5417321"/>
                  <a:ext cx="4601396" cy="923702"/>
                </a:xfrm>
                <a:prstGeom prst="uturnArrow">
                  <a:avLst>
                    <a:gd name="adj1" fmla="val 3200"/>
                    <a:gd name="adj2" fmla="val 7797"/>
                    <a:gd name="adj3" fmla="val 6786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055596" y="5160537"/>
                  <a:ext cx="463463" cy="53862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524724" y="5967607"/>
                  <a:ext cx="284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Within-population dynamics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447812" y="4672394"/>
                  <a:ext cx="1045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Selection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1553034" y="3845024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653166" y="5298228"/>
                <a:ext cx="1390389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4787830" y="4637361"/>
                <a:ext cx="111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189160" y="4631309"/>
                <a:ext cx="111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09090" y="5431259"/>
                <a:ext cx="106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05174" y="5431259"/>
                <a:ext cx="106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</a:t>
                </a:r>
                <a:r>
                  <a:rPr kumimoji="0" lang="en-US" sz="18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(e.g.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</a:t>
                </a: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914170" y="461943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(1)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23814" y="461668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(2)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186260" y="347467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(3)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873049" y="462460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(4)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861400" y="3177062"/>
            <a:ext cx="8708230" cy="7010808"/>
            <a:chOff x="1861400" y="3177062"/>
            <a:chExt cx="8708230" cy="7010808"/>
          </a:xfrm>
        </p:grpSpPr>
        <p:grpSp>
          <p:nvGrpSpPr>
            <p:cNvPr id="45" name="Group 44"/>
            <p:cNvGrpSpPr/>
            <p:nvPr/>
          </p:nvGrpSpPr>
          <p:grpSpPr>
            <a:xfrm>
              <a:off x="1861400" y="3177062"/>
              <a:ext cx="8708230" cy="6918475"/>
              <a:chOff x="1861400" y="3177062"/>
              <a:chExt cx="8708230" cy="69184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74" b="18326"/>
              <a:stretch/>
            </p:blipFill>
            <p:spPr>
              <a:xfrm>
                <a:off x="1976417" y="3503387"/>
                <a:ext cx="4358684" cy="29726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1" t="12761" b="17325"/>
              <a:stretch/>
            </p:blipFill>
            <p:spPr>
              <a:xfrm>
                <a:off x="6394269" y="3503386"/>
                <a:ext cx="4175361" cy="305575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45" b="11980"/>
              <a:stretch/>
            </p:blipFill>
            <p:spPr>
              <a:xfrm>
                <a:off x="2047669" y="6753585"/>
                <a:ext cx="4285837" cy="325486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20" t="12318" b="11708"/>
              <a:stretch/>
            </p:blipFill>
            <p:spPr>
              <a:xfrm>
                <a:off x="6483395" y="6753589"/>
                <a:ext cx="4086235" cy="33013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 rot="16200000">
                <a:off x="1391720" y="4719175"/>
                <a:ext cx="127791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34639" y="6634834"/>
                <a:ext cx="190005" cy="2826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542129" y="7905029"/>
                <a:ext cx="297709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62022" y="9756983"/>
                <a:ext cx="26132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Minimum carrying capacity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936675" y="9756983"/>
                <a:ext cx="143981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Migration rate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015325" y="6753585"/>
                <a:ext cx="1319592" cy="938624"/>
                <a:chOff x="11252810" y="4369976"/>
                <a:chExt cx="1319592" cy="93862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1450273" y="4701977"/>
                  <a:ext cx="154379" cy="154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2700000">
                  <a:off x="11456061" y="503196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1626431" y="4637980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639131" y="4970109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1290301" y="4395815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252810" y="4369976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9250038" y="6753585"/>
                <a:ext cx="1319592" cy="938624"/>
                <a:chOff x="11252810" y="4369976"/>
                <a:chExt cx="1319592" cy="93862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1450273" y="4701977"/>
                  <a:ext cx="154379" cy="154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rot="2700000">
                  <a:off x="11456061" y="503196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1626431" y="4637980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639131" y="4970109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1290301" y="4395815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252810" y="4369976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  <a:endParaRPr lang="en-US" sz="14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9287529" y="3505766"/>
                <a:ext cx="1237862" cy="980276"/>
                <a:chOff x="10913129" y="3617124"/>
                <a:chExt cx="1237862" cy="98027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 rot="2700000">
                  <a:off x="11015389" y="3719877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202250" y="3658777"/>
                  <a:ext cx="516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HCN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>
                  <a:off x="10984179" y="4024486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riangle 33"/>
                <p:cNvSpPr/>
                <p:nvPr/>
              </p:nvSpPr>
              <p:spPr>
                <a:xfrm rot="10800000">
                  <a:off x="10983328" y="4330227"/>
                  <a:ext cx="219600" cy="1872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1200090" y="3976076"/>
                  <a:ext cx="95090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 smtClean="0">
                      <a:latin typeface="Helvetica" charset="0"/>
                      <a:ea typeface="Helvetica" charset="0"/>
                      <a:cs typeface="Helvetica" charset="0"/>
                    </a:rPr>
                    <a:t>CYP79D15</a:t>
                  </a:r>
                  <a:endParaRPr lang="en-US" sz="1200" i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200090" y="4284985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 smtClean="0">
                      <a:latin typeface="Helvetica" charset="0"/>
                      <a:ea typeface="Helvetica" charset="0"/>
                      <a:cs typeface="Helvetica" charset="0"/>
                    </a:rPr>
                    <a:t>Li</a:t>
                  </a:r>
                  <a:endParaRPr lang="en-US" sz="1200" i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0913129" y="3617124"/>
                  <a:ext cx="1231900" cy="9802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2318445" y="31770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12777" y="63818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34845" y="317706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29177" y="638186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D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482054" y="9664650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93458" y="9664650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93755" y="2465862"/>
            <a:ext cx="5581645" cy="8874912"/>
            <a:chOff x="793755" y="2465862"/>
            <a:chExt cx="5581645" cy="8874912"/>
          </a:xfrm>
        </p:grpSpPr>
        <p:grpSp>
          <p:nvGrpSpPr>
            <p:cNvPr id="28" name="Group 27"/>
            <p:cNvGrpSpPr/>
            <p:nvPr/>
          </p:nvGrpSpPr>
          <p:grpSpPr>
            <a:xfrm>
              <a:off x="793755" y="2465862"/>
              <a:ext cx="5581645" cy="8782579"/>
              <a:chOff x="793755" y="2465862"/>
              <a:chExt cx="5581645" cy="878257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4" b="17939"/>
              <a:stretch/>
            </p:blipFill>
            <p:spPr>
              <a:xfrm>
                <a:off x="889000" y="2762250"/>
                <a:ext cx="5486400" cy="3778250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795926" y="6985000"/>
                <a:ext cx="5579474" cy="4263441"/>
                <a:chOff x="795926" y="7035800"/>
                <a:chExt cx="5579474" cy="426344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500" b="11575"/>
                <a:stretch/>
              </p:blipFill>
              <p:spPr>
                <a:xfrm>
                  <a:off x="1079500" y="7035800"/>
                  <a:ext cx="5295900" cy="416560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2579305" y="10960687"/>
                  <a:ext cx="283923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founding alleles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079500" y="7035800"/>
                  <a:ext cx="203200" cy="3263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523346" y="8545573"/>
                  <a:ext cx="297709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significant slopes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 rot="16200000">
                <a:off x="340906" y="4288423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78645" y="24658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72977" y="6546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3800" y="6916296"/>
                <a:ext cx="1371600" cy="965200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672940" y="2811746"/>
                <a:ext cx="2373359" cy="923406"/>
                <a:chOff x="7150100" y="1489594"/>
                <a:chExt cx="2373359" cy="92340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7257488" y="1840486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2700000">
                  <a:off x="7257277" y="216071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257067" y="1551894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467600" y="1489594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467600" y="1783411"/>
                  <a:ext cx="19966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>
                      <a:latin typeface="Helvetica" charset="0"/>
                      <a:ea typeface="Helvetica" charset="0"/>
                      <a:cs typeface="Helvetica" charset="0"/>
                    </a:rPr>
                    <a:t>Weak migration </a:t>
                  </a:r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(m </a:t>
                  </a:r>
                  <a:r>
                    <a:rPr lang="en-US" sz="1200" smtClean="0">
                      <a:latin typeface="Helvetica" charset="0"/>
                      <a:ea typeface="Helvetica" charset="0"/>
                      <a:cs typeface="Helvetica" charset="0"/>
                    </a:rPr>
                    <a:t>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464882" y="2098569"/>
                  <a:ext cx="20585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>
                      <a:latin typeface="Helvetica" charset="0"/>
                      <a:ea typeface="Helvetica" charset="0"/>
                      <a:cs typeface="Helvetica" charset="0"/>
                    </a:rPr>
                    <a:t>Strong migration </a:t>
                  </a:r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(m </a:t>
                  </a:r>
                  <a:r>
                    <a:rPr lang="en-US" sz="1200" smtClean="0">
                      <a:latin typeface="Helvetica" charset="0"/>
                      <a:ea typeface="Helvetica" charset="0"/>
                      <a:cs typeface="Helvetica" charset="0"/>
                    </a:rPr>
                    <a:t>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150100" y="1490794"/>
                  <a:ext cx="2311400" cy="9222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1542254" y="10817554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5352" y="10817554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8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b="14783"/>
          <a:stretch/>
        </p:blipFill>
        <p:spPr>
          <a:xfrm>
            <a:off x="8913813" y="8729662"/>
            <a:ext cx="5486400" cy="3786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1" b="16262"/>
          <a:stretch/>
        </p:blipFill>
        <p:spPr>
          <a:xfrm>
            <a:off x="701675" y="7918126"/>
            <a:ext cx="5486400" cy="3671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1" b="20360"/>
          <a:stretch/>
        </p:blipFill>
        <p:spPr>
          <a:xfrm>
            <a:off x="6324535" y="3649662"/>
            <a:ext cx="5628396" cy="35655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774216" y="3649662"/>
            <a:ext cx="6243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6" b="19560"/>
          <a:stretch/>
        </p:blipFill>
        <p:spPr>
          <a:xfrm>
            <a:off x="701675" y="3649662"/>
            <a:ext cx="5486400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157</Words>
  <Application>Microsoft Macintosh PowerPoint</Application>
  <PresentationFormat>Custom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6</cp:revision>
  <dcterms:created xsi:type="dcterms:W3CDTF">2017-12-29T20:50:25Z</dcterms:created>
  <dcterms:modified xsi:type="dcterms:W3CDTF">2017-12-29T21:46:50Z</dcterms:modified>
</cp:coreProperties>
</file>