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87" r:id="rId9"/>
    <p:sldId id="275" r:id="rId10"/>
    <p:sldId id="290" r:id="rId11"/>
    <p:sldId id="276" r:id="rId12"/>
    <p:sldId id="288" r:id="rId13"/>
    <p:sldId id="289" r:id="rId14"/>
    <p:sldId id="283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 (another way of writing)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8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random </a:t>
                </a:r>
                <a:r>
                  <a:rPr lang="en-GB" dirty="0" smtClean="0"/>
                  <a:t>effects</a:t>
                </a:r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2.  Calculate resulting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random effects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predicted density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State-space </a:t>
                </a:r>
                <a:r>
                  <a:rPr lang="en-US" dirty="0" smtClean="0"/>
                  <a:t>parameterization (2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version)</a:t>
                </a:r>
                <a:endParaRPr lang="en-US" dirty="0" smtClean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random effects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predicted density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spatio-temporal variation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 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random 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effects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0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your model is optimized</a:t>
            </a:r>
          </a:p>
          <a:p>
            <a:pPr lvl="1" indent="-342900"/>
            <a:r>
              <a:rPr lang="en-US" dirty="0" smtClean="0"/>
              <a:t>Sparseness</a:t>
            </a:r>
          </a:p>
          <a:p>
            <a:pPr lvl="1" indent="-342900"/>
            <a:r>
              <a:rPr lang="en-US" dirty="0" smtClean="0"/>
              <a:t>Only bias-correct variables you </a:t>
            </a:r>
            <a:r>
              <a:rPr lang="en-US" dirty="0" smtClean="0"/>
              <a:t>need</a:t>
            </a:r>
          </a:p>
          <a:p>
            <a:pPr lvl="1" indent="-342900"/>
            <a:r>
              <a:rPr lang="en-US" dirty="0" smtClean="0"/>
              <a:t>Normalize GMRFs only when doing outer optimization (details not shown)</a:t>
            </a:r>
          </a:p>
          <a:p>
            <a:pPr lvl="1" indent="-342900"/>
            <a:r>
              <a:rPr lang="en-US" dirty="0" smtClean="0"/>
              <a:t>Choose a new approximation to your dynamic process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In-class exercise: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simulator to simulate density on a 100x100 grid</a:t>
            </a:r>
          </a:p>
          <a:p>
            <a:pPr lvl="1" indent="-342900"/>
            <a:r>
              <a:rPr lang="en-US" dirty="0" smtClean="0"/>
              <a:t>Sampling occurs in 100 randomly sampled grid cells in each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code to visualize density generated by simulator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code to visualize estimated density for spatial Gompertz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how estimation performance changes when increasing/decreasing the spatial resolution in the simulator</a:t>
            </a:r>
          </a:p>
        </p:txBody>
      </p:sp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65" y="3174522"/>
            <a:ext cx="7073661" cy="3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</a:t>
                </a:r>
                <a:r>
                  <a:rPr lang="en-GB" dirty="0" smtClean="0"/>
                  <a:t>errors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 smtClean="0"/>
                  <a:t> is the ratio of initial biomass and its long-term average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 smtClean="0"/>
                  <a:t> are spatial correlation matrix</a:t>
                </a:r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is the ratio of initial biomass and its long-term </a:t>
                </a:r>
                <a:r>
                  <a:rPr lang="en-GB" dirty="0" smtClean="0"/>
                  <a:t>average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  <a:endParaRPr lang="en-US" dirty="0"/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278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104</cp:revision>
  <dcterms:created xsi:type="dcterms:W3CDTF">2015-12-08T21:28:56Z</dcterms:created>
  <dcterms:modified xsi:type="dcterms:W3CDTF">2018-05-10T18:26:22Z</dcterms:modified>
</cp:coreProperties>
</file>