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80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86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4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3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2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1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E252-7F0B-4BBA-9422-9542B3E52C94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42D1-E116-4BCE-B1D8-51BC930D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0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0575" y="872837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40575" y="2014451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440575" y="3156065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40575" y="4297679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40575" y="5439293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>
            <a:off x="764772" y="872837"/>
            <a:ext cx="4156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" idx="0"/>
            <a:endCxn id="2" idx="6"/>
          </p:cNvCxnSpPr>
          <p:nvPr/>
        </p:nvCxnSpPr>
        <p:spPr>
          <a:xfrm rot="16200000" flipH="1">
            <a:off x="764772" y="872837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806336" y="2014451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764772" y="3156065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764771" y="4297679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764770" y="5439293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51760" y="872837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651760" y="2014451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651760" y="3156065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651760" y="4297679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651760" y="5439293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>
            <a:off x="2975957" y="872837"/>
            <a:ext cx="4156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4"/>
            <a:endCxn id="25" idx="0"/>
          </p:cNvCxnSpPr>
          <p:nvPr/>
        </p:nvCxnSpPr>
        <p:spPr>
          <a:xfrm>
            <a:off x="2975957" y="1521229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75956" y="2662843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75956" y="3804457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82884" y="4946071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821381" y="864525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821381" y="2006139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821381" y="3147753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4821381" y="4289367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821381" y="5430981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stCxn id="34" idx="0"/>
          </p:cNvCxnSpPr>
          <p:nvPr/>
        </p:nvCxnSpPr>
        <p:spPr>
          <a:xfrm>
            <a:off x="5145578" y="864525"/>
            <a:ext cx="4156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4" idx="0"/>
            <a:endCxn id="34" idx="6"/>
          </p:cNvCxnSpPr>
          <p:nvPr/>
        </p:nvCxnSpPr>
        <p:spPr>
          <a:xfrm rot="16200000" flipH="1">
            <a:off x="5145578" y="864525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6200000" flipH="1">
            <a:off x="5187142" y="2006139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H="1">
            <a:off x="5145578" y="3147753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6200000" flipH="1">
            <a:off x="5145577" y="4289367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H="1">
            <a:off x="5145576" y="5430981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45578" y="1512917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45577" y="2654531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5577" y="3796145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52505" y="4937759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949438" y="864525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949438" y="2006139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949438" y="3147753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949438" y="4289367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949438" y="5430981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stCxn id="49" idx="0"/>
          </p:cNvCxnSpPr>
          <p:nvPr/>
        </p:nvCxnSpPr>
        <p:spPr>
          <a:xfrm>
            <a:off x="7273635" y="864525"/>
            <a:ext cx="4156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50" idx="0"/>
          </p:cNvCxnSpPr>
          <p:nvPr/>
        </p:nvCxnSpPr>
        <p:spPr>
          <a:xfrm>
            <a:off x="7273635" y="1512917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273634" y="2654531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273634" y="3796145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280562" y="4937759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7273635" y="864525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H="1">
            <a:off x="7315199" y="2006139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6200000" flipH="1">
            <a:off x="7273635" y="3147753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H="1">
            <a:off x="7273634" y="4289367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>
            <a:off x="7273633" y="5430981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21971" y="739833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1221971" y="1881447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21971" y="3023061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221971" y="4164675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21971" y="5306289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>
            <a:off x="1546168" y="739833"/>
            <a:ext cx="4156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4"/>
            <a:endCxn id="3" idx="0"/>
          </p:cNvCxnSpPr>
          <p:nvPr/>
        </p:nvCxnSpPr>
        <p:spPr>
          <a:xfrm>
            <a:off x="1546168" y="1388225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46167" y="2529839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6167" y="3671453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53095" y="4813067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21971" y="739833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1221971" y="1881447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21971" y="3023061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221971" y="4164675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21971" y="5306289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>
            <a:off x="1546168" y="739833"/>
            <a:ext cx="4156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" idx="0"/>
            <a:endCxn id="2" idx="6"/>
          </p:cNvCxnSpPr>
          <p:nvPr/>
        </p:nvCxnSpPr>
        <p:spPr>
          <a:xfrm rot="16200000" flipH="1">
            <a:off x="1546168" y="739833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1587732" y="1881447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1546168" y="3023061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1546167" y="4164675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1546166" y="5306289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6168" y="1388225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46167" y="2529839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46167" y="3671453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53095" y="4813067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0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21971" y="739833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1221971" y="1881447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21971" y="3023061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221971" y="4164675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21971" y="5306289"/>
            <a:ext cx="648393" cy="64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>
            <a:off x="1546168" y="739833"/>
            <a:ext cx="4156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4"/>
            <a:endCxn id="3" idx="0"/>
          </p:cNvCxnSpPr>
          <p:nvPr/>
        </p:nvCxnSpPr>
        <p:spPr>
          <a:xfrm>
            <a:off x="1546168" y="1388225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46167" y="2529839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6167" y="3671453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53095" y="4813067"/>
            <a:ext cx="0" cy="4932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1546168" y="739833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1587732" y="1881447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1546168" y="3023061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1546167" y="4164675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>
            <a:off x="1546166" y="5306289"/>
            <a:ext cx="324196" cy="324196"/>
          </a:xfrm>
          <a:prstGeom prst="curvedConnector4">
            <a:avLst>
              <a:gd name="adj1" fmla="val -70513"/>
              <a:gd name="adj2" fmla="val 1705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3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Thorson, James</dc:creator>
  <cp:lastModifiedBy>Thorson, James</cp:lastModifiedBy>
  <cp:revision>4</cp:revision>
  <dcterms:created xsi:type="dcterms:W3CDTF">2016-01-08T17:54:54Z</dcterms:created>
  <dcterms:modified xsi:type="dcterms:W3CDTF">2016-01-08T18:35:15Z</dcterms:modified>
</cp:coreProperties>
</file>