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6" r:id="rId2"/>
    <p:sldId id="284" r:id="rId3"/>
    <p:sldId id="282" r:id="rId4"/>
    <p:sldId id="283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9:  </a:t>
            </a:r>
            <a:r>
              <a:rPr lang="en-US" dirty="0" smtClean="0"/>
              <a:t>Stream-network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60917"/>
          </a:xfrm>
        </p:spPr>
        <p:txBody>
          <a:bodyPr/>
          <a:lstStyle/>
          <a:p>
            <a:r>
              <a:rPr lang="en-US" dirty="0" smtClean="0"/>
              <a:t>May 22, 2018</a:t>
            </a:r>
          </a:p>
          <a:p>
            <a:pPr algn="l"/>
            <a:r>
              <a:rPr lang="en-US" dirty="0" smtClean="0"/>
              <a:t>Learning 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how to specify a spatial model on a stream network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4" idx="5"/>
            <a:endCxn id="5" idx="1"/>
          </p:cNvCxnSpPr>
          <p:nvPr/>
        </p:nvCxnSpPr>
        <p:spPr>
          <a:xfrm>
            <a:off x="1855076" y="2018978"/>
            <a:ext cx="455613" cy="52130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56272" y="182017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274895" y="2506172"/>
            <a:ext cx="244415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86397" y="3487426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98024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30106" y="418452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90844" y="313805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15110" y="490169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310689" y="539445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962742" y="490169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766040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92815" y="348742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6" idx="0"/>
            <a:endCxn id="5" idx="4"/>
          </p:cNvCxnSpPr>
          <p:nvPr/>
        </p:nvCxnSpPr>
        <p:spPr>
          <a:xfrm flipH="1" flipV="1">
            <a:off x="2397103" y="2739085"/>
            <a:ext cx="5751" cy="74834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6" idx="3"/>
          </p:cNvCxnSpPr>
          <p:nvPr/>
        </p:nvCxnSpPr>
        <p:spPr>
          <a:xfrm flipV="1">
            <a:off x="796828" y="3686230"/>
            <a:ext cx="1523678" cy="53240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8" idx="1"/>
          </p:cNvCxnSpPr>
          <p:nvPr/>
        </p:nvCxnSpPr>
        <p:spPr>
          <a:xfrm>
            <a:off x="2485201" y="3686230"/>
            <a:ext cx="479014" cy="53240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7"/>
            <a:endCxn id="8" idx="3"/>
          </p:cNvCxnSpPr>
          <p:nvPr/>
        </p:nvCxnSpPr>
        <p:spPr>
          <a:xfrm flipV="1">
            <a:off x="2509493" y="4383333"/>
            <a:ext cx="454722" cy="1045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3128910" y="3336858"/>
            <a:ext cx="1396043" cy="88178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10" idx="1"/>
          </p:cNvCxnSpPr>
          <p:nvPr/>
        </p:nvCxnSpPr>
        <p:spPr>
          <a:xfrm>
            <a:off x="3128910" y="4383333"/>
            <a:ext cx="620309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2" idx="2"/>
          </p:cNvCxnSpPr>
          <p:nvPr/>
        </p:nvCxnSpPr>
        <p:spPr>
          <a:xfrm flipV="1">
            <a:off x="3948023" y="5018155"/>
            <a:ext cx="1014719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7"/>
            <a:endCxn id="13" idx="3"/>
          </p:cNvCxnSpPr>
          <p:nvPr/>
        </p:nvCxnSpPr>
        <p:spPr>
          <a:xfrm flipV="1">
            <a:off x="5161546" y="4383332"/>
            <a:ext cx="638603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7"/>
            <a:endCxn id="14" idx="3"/>
          </p:cNvCxnSpPr>
          <p:nvPr/>
        </p:nvCxnSpPr>
        <p:spPr>
          <a:xfrm flipV="1">
            <a:off x="5964844" y="3686228"/>
            <a:ext cx="562080" cy="5324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</p:cNvCxnSpPr>
          <p:nvPr/>
        </p:nvCxnSpPr>
        <p:spPr>
          <a:xfrm flipH="1">
            <a:off x="9953" y="4383332"/>
            <a:ext cx="622180" cy="124403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" idx="1"/>
          </p:cNvCxnSpPr>
          <p:nvPr/>
        </p:nvCxnSpPr>
        <p:spPr>
          <a:xfrm>
            <a:off x="11824" y="1475117"/>
            <a:ext cx="1678557" cy="37916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4"/>
          </p:cNvCxnSpPr>
          <p:nvPr/>
        </p:nvCxnSpPr>
        <p:spPr>
          <a:xfrm flipV="1">
            <a:off x="2095054" y="5627371"/>
            <a:ext cx="332092" cy="7827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7"/>
          </p:cNvCxnSpPr>
          <p:nvPr/>
        </p:nvCxnSpPr>
        <p:spPr>
          <a:xfrm flipH="1">
            <a:off x="4689648" y="2120175"/>
            <a:ext cx="917522" cy="10519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4" idx="7"/>
          </p:cNvCxnSpPr>
          <p:nvPr/>
        </p:nvCxnSpPr>
        <p:spPr>
          <a:xfrm flipH="1">
            <a:off x="6691619" y="3333685"/>
            <a:ext cx="2452381" cy="18784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2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Imagine you have samples on a stream network</a:t>
            </a:r>
            <a:endParaRPr lang="en-GB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1613140"/>
            <a:ext cx="8626077" cy="46774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1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705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an directed acyclic graph (DAG) for network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68" y="1613140"/>
            <a:ext cx="4882213" cy="2647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132150"/>
                  </p:ext>
                </p:extLst>
              </p:nvPr>
            </p:nvGraphicFramePr>
            <p:xfrm>
              <a:off x="71169" y="1752600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132150"/>
                  </p:ext>
                </p:extLst>
              </p:nvPr>
            </p:nvGraphicFramePr>
            <p:xfrm>
              <a:off x="71169" y="1752600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98" t="-11957" r="-201493" b="-75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1000" t="-11957" r="-102500" b="-75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000" t="-11957" r="-1990" b="-753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5115464" y="1613140"/>
            <a:ext cx="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53223" y="2355011"/>
            <a:ext cx="5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0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35236" y="838200"/>
                <a:ext cx="5332563" cy="5943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Approach:</a:t>
                </a:r>
              </a:p>
              <a:p>
                <a:r>
                  <a:rPr lang="en-US" dirty="0" smtClean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5236" y="838200"/>
                <a:ext cx="5332563" cy="5943600"/>
              </a:xfrm>
              <a:blipFill>
                <a:blip r:embed="rId2"/>
                <a:stretch>
                  <a:fillRect l="-2403" r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208120"/>
                  </p:ext>
                </p:extLst>
              </p:nvPr>
            </p:nvGraphicFramePr>
            <p:xfrm>
              <a:off x="71169" y="1752600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208120"/>
                  </p:ext>
                </p:extLst>
              </p:nvPr>
            </p:nvGraphicFramePr>
            <p:xfrm>
              <a:off x="71169" y="1752600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98" t="-11957" r="-201493" b="-75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1000" t="-11957" r="-102500" b="-75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000" t="-11957" r="-1990" b="-753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76200" y="838200"/>
            <a:ext cx="8991600" cy="70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2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599" cy="5943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Approach:</a:t>
                </a:r>
              </a:p>
              <a:p>
                <a:r>
                  <a:rPr lang="en-US" dirty="0" smtClean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This process has a sparse precision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… because it is first-order Markov when moving along the network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599" cy="5943600"/>
              </a:xfrm>
              <a:blipFill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76200" y="838200"/>
            <a:ext cx="8991600" cy="70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6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599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[see code to check Q calculation using TMB inner hessian]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838200"/>
            <a:ext cx="8991600" cy="70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3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599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[see code to confirm that both approaches give same result]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838200"/>
            <a:ext cx="8991600" cy="70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1849</TotalTime>
  <Words>241</Words>
  <Application>Microsoft Office PowerPoint</Application>
  <PresentationFormat>On-screen Show (4:3)</PresentationFormat>
  <Paragraphs>116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1_Office Theme</vt:lpstr>
      <vt:lpstr>Lecture 9:  Stream-network spatial models</vt:lpstr>
      <vt:lpstr>PowerPoint Presentation</vt:lpstr>
      <vt:lpstr>Stream networks</vt:lpstr>
      <vt:lpstr>Stream networks</vt:lpstr>
      <vt:lpstr>Stream networks</vt:lpstr>
      <vt:lpstr>Stream networks</vt:lpstr>
      <vt:lpstr>Stream networks</vt:lpstr>
      <vt:lpstr>Stream networks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99</cp:revision>
  <dcterms:created xsi:type="dcterms:W3CDTF">2015-12-08T21:28:56Z</dcterms:created>
  <dcterms:modified xsi:type="dcterms:W3CDTF">2018-05-17T00:15:22Z</dcterms:modified>
</cp:coreProperties>
</file>