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7" r:id="rId3"/>
    <p:sldId id="282" r:id="rId4"/>
    <p:sldId id="281" r:id="rId5"/>
    <p:sldId id="280" r:id="rId6"/>
    <p:sldId id="285" r:id="rId7"/>
    <p:sldId id="278" r:id="rId8"/>
    <p:sldId id="287" r:id="rId9"/>
    <p:sldId id="275" r:id="rId10"/>
    <p:sldId id="276" r:id="rId11"/>
    <p:sldId id="288" r:id="rId12"/>
    <p:sldId id="283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10,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</a:t>
                </a:r>
                <a:r>
                  <a:rPr lang="en-US" dirty="0" smtClean="0"/>
                  <a:t>parameterization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random </a:t>
                </a:r>
                <a:r>
                  <a:rPr lang="en-GB" dirty="0" smtClean="0"/>
                  <a:t>effects</a:t>
                </a:r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random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2.  Calculate resulting density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State-space parameterization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random </a:t>
                </a:r>
                <a:r>
                  <a:rPr lang="en-GB" dirty="0"/>
                  <a:t>effects</a:t>
                </a:r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Calculate predicted density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Calculate probability of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5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your model is optimized</a:t>
            </a:r>
          </a:p>
          <a:p>
            <a:pPr lvl="1" indent="-342900"/>
            <a:r>
              <a:rPr lang="en-US" dirty="0" smtClean="0"/>
              <a:t>Sparseness</a:t>
            </a:r>
          </a:p>
          <a:p>
            <a:pPr lvl="1" indent="-342900"/>
            <a:r>
              <a:rPr lang="en-US" dirty="0" smtClean="0"/>
              <a:t>Only bias-correct variables you need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 smtClean="0"/>
              <a:t>a bigger computer</a:t>
            </a:r>
          </a:p>
          <a:p>
            <a:pPr lvl="1"/>
            <a:r>
              <a:rPr lang="en-US" dirty="0" smtClean="0"/>
              <a:t>TMB allows </a:t>
            </a:r>
            <a:r>
              <a:rPr lang="en-US" dirty="0" smtClean="0"/>
              <a:t>parallelization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In-class exercise: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simulator to simulate density on a 100x100 grid</a:t>
            </a:r>
          </a:p>
          <a:p>
            <a:pPr lvl="1" indent="-342900"/>
            <a:r>
              <a:rPr lang="en-US" dirty="0" smtClean="0"/>
              <a:t>Sampling occurs in 100 randomly sampled grid cells in each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code to visualize density generated by simulator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code to visualize estimated density for spatial Gompertz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how estimation performance changes when increasing/decreasing the spatial resolution in the simulator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⁡(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65" y="3174522"/>
            <a:ext cx="7073661" cy="3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)×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⁡(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</a:t>
                </a:r>
                <a:r>
                  <a:rPr lang="en-GB" dirty="0" smtClean="0"/>
                  <a:t>errors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 smtClean="0"/>
                  <a:t> is the ratio of initial biomass and its long-term average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1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dirty="0" smtClean="0"/>
                  <a:t> 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US" dirty="0" smtClean="0"/>
                  <a:t> are spatial correlation matrix</a:t>
                </a:r>
              </a:p>
              <a:p>
                <a:pPr lvl="1"/>
                <a:r>
                  <a:rPr lang="en-US" dirty="0" smtClean="0"/>
                  <a:t>Very </a:t>
                </a:r>
                <a:r>
                  <a:rPr lang="en-US" dirty="0" smtClean="0"/>
                  <a:t>similar to standard Gompertz </a:t>
                </a:r>
                <a:r>
                  <a:rPr lang="en-US" dirty="0" smtClean="0"/>
                  <a:t>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is the ratio of initial biomass and its long-term </a:t>
                </a:r>
                <a:r>
                  <a:rPr lang="en-GB" dirty="0" smtClean="0"/>
                  <a:t>average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Fits to spatially referenced count </a:t>
                </a:r>
                <a:r>
                  <a:rPr lang="en-US" dirty="0" smtClean="0"/>
                  <a:t>data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 b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  <a:endParaRPr lang="en-US" dirty="0"/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67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5221686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  <m:e>
                                <m:r>
                                  <a:rPr lang="en-GB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5221686" cy="2015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1704</TotalTime>
  <Words>226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96</cp:revision>
  <dcterms:created xsi:type="dcterms:W3CDTF">2015-12-08T21:28:56Z</dcterms:created>
  <dcterms:modified xsi:type="dcterms:W3CDTF">2018-05-10T14:47:39Z</dcterms:modified>
</cp:coreProperties>
</file>