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6" r:id="rId2"/>
    <p:sldId id="272" r:id="rId3"/>
    <p:sldId id="273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Empirical Orthogonal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 Empirical orthogonal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Empirical Orthogonal Function (EOF)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vs. confirmatory factor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Empirical Orthogonal Function (EOF) analysis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𝚲𝚫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number of factors specified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the time-index for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the spatial response for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CAEFC-580B-4DE3-9DB0-27602D0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s://ars.els-cdn.com/content/image/1-s2.0-S0079661119304240-gr1_lrg.jpg">
            <a:extLst>
              <a:ext uri="{FF2B5EF4-FFF2-40B4-BE49-F238E27FC236}">
                <a16:creationId xmlns:a16="http://schemas.microsoft.com/office/drawing/2014/main" id="{484CB2B1-83A4-4A28-B322-8E15EA68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8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C059A-E993-44DE-B4C0-B0B08DC6F001}"/>
              </a:ext>
            </a:extLst>
          </p:cNvPr>
          <p:cNvSpPr txBox="1"/>
          <p:nvPr/>
        </p:nvSpPr>
        <p:spPr>
          <a:xfrm>
            <a:off x="125307" y="6211801"/>
            <a:ext cx="894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 Thorson, J. T., L. </a:t>
            </a:r>
            <a:r>
              <a:rPr lang="en-US" sz="1400" dirty="0" err="1"/>
              <a:t>Ciannelli</a:t>
            </a:r>
            <a:r>
              <a:rPr lang="en-US" sz="1400" dirty="0"/>
              <a:t>, and M. A. Litzow. 2020. Defining indices of ecosystem variability using biological samples of fish communities: A generalization of empirical orthogonal functions. Progress in Oceanography 181:102244.</a:t>
            </a:r>
          </a:p>
        </p:txBody>
      </p:sp>
    </p:spTree>
    <p:extLst>
      <p:ext uri="{BB962C8B-B14F-4D97-AF65-F5344CB8AC3E}">
        <p14:creationId xmlns:p14="http://schemas.microsoft.com/office/powerpoint/2010/main" val="76105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CAEFC-580B-4DE3-9DB0-27602D0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C059A-E993-44DE-B4C0-B0B08DC6F001}"/>
              </a:ext>
            </a:extLst>
          </p:cNvPr>
          <p:cNvSpPr txBox="1"/>
          <p:nvPr/>
        </p:nvSpPr>
        <p:spPr>
          <a:xfrm>
            <a:off x="101600" y="5890478"/>
            <a:ext cx="894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Thorson, J. T., M. L. </a:t>
            </a:r>
            <a:r>
              <a:rPr lang="en-US" sz="1600" dirty="0" err="1"/>
              <a:t>Arimitsu</a:t>
            </a:r>
            <a:r>
              <a:rPr lang="en-US" sz="1600" dirty="0"/>
              <a:t>, L. A. K. Barnett, W. Cheng, L. B. Eisner, A. C. Haynie, A. J. Hermann, K. </a:t>
            </a:r>
            <a:r>
              <a:rPr lang="en-US" sz="1600" dirty="0" err="1"/>
              <a:t>Holsman</a:t>
            </a:r>
            <a:r>
              <a:rPr lang="en-US" sz="1600" dirty="0"/>
              <a:t>, D. G. Kimmel, M. W. Lomas, J. </a:t>
            </a:r>
            <a:r>
              <a:rPr lang="en-US" sz="1600" dirty="0" err="1"/>
              <a:t>Richar</a:t>
            </a:r>
            <a:r>
              <a:rPr lang="en-US" sz="1600" dirty="0"/>
              <a:t>, and E. C. </a:t>
            </a:r>
            <a:r>
              <a:rPr lang="en-US" sz="1600" dirty="0" err="1"/>
              <a:t>Siddon</a:t>
            </a:r>
            <a:r>
              <a:rPr lang="en-US" sz="1600" dirty="0"/>
              <a:t>. 2021. Forecasting community reassembly using climate-linked </a:t>
            </a:r>
            <a:r>
              <a:rPr lang="en-US" sz="1600" dirty="0" err="1"/>
              <a:t>spatio</a:t>
            </a:r>
            <a:r>
              <a:rPr lang="en-US" sz="1600" dirty="0"/>
              <a:t>-temporal ecosystem models. </a:t>
            </a:r>
            <a:r>
              <a:rPr lang="en-US" sz="1600" dirty="0" err="1"/>
              <a:t>Ecography</a:t>
            </a:r>
            <a:r>
              <a:rPr lang="en-US" sz="1600" dirty="0"/>
              <a:t> 44:612–625.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89511-6477-4FCF-B0C1-C9EDE3417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684"/>
            <a:ext cx="3708606" cy="322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AEAED-D0DB-452D-A9B8-C61C04FEF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14" y="497183"/>
            <a:ext cx="5185393" cy="514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971DB-2C41-4754-B6FB-1317DCB9BE63}"/>
              </a:ext>
            </a:extLst>
          </p:cNvPr>
          <p:cNvSpPr txBox="1"/>
          <p:nvPr/>
        </p:nvSpPr>
        <p:spPr>
          <a:xfrm>
            <a:off x="4050453" y="0"/>
            <a:ext cx="49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 responses for 20 spatial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706EA-243F-497C-8D93-109F65EACAF7}"/>
              </a:ext>
            </a:extLst>
          </p:cNvPr>
          <p:cNvSpPr txBox="1"/>
          <p:nvPr/>
        </p:nvSpPr>
        <p:spPr>
          <a:xfrm>
            <a:off x="0" y="895354"/>
            <a:ext cx="363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Dominant mode of variability for ecosystem components in the eastern Bering Sea</a:t>
            </a:r>
          </a:p>
        </p:txBody>
      </p:sp>
    </p:spTree>
    <p:extLst>
      <p:ext uri="{BB962C8B-B14F-4D97-AF65-F5344CB8AC3E}">
        <p14:creationId xmlns:p14="http://schemas.microsoft.com/office/powerpoint/2010/main" val="4249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208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1_Office Theme</vt:lpstr>
      <vt:lpstr>Lecture 9:  Empirical orthogonal functions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153</cp:revision>
  <dcterms:created xsi:type="dcterms:W3CDTF">2015-12-08T21:28:56Z</dcterms:created>
  <dcterms:modified xsi:type="dcterms:W3CDTF">2024-05-14T22:29:25Z</dcterms:modified>
</cp:coreProperties>
</file>