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6" r:id="rId2"/>
    <p:sldId id="347" r:id="rId3"/>
    <p:sldId id="350" r:id="rId4"/>
    <p:sldId id="349" r:id="rId5"/>
    <p:sldId id="35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4:  Multivariate state-space models for animal movement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Discretization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9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multivariate dynamics:</a:t>
                </a:r>
              </a:p>
              <a:p>
                <a:pPr marL="0" indent="0" algn="ctr">
                  <a:buNone/>
                </a:pPr>
                <a:r>
                  <a:rPr lang="en-US" dirty="0"/>
                  <a:t>Dynamics often involve multiple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Diffusion-taxis movement: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to discretize in time?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92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multivariate dynamics:</a:t>
                </a:r>
              </a:p>
              <a:p>
                <a:pPr marL="0" indent="0" algn="ctr">
                  <a:buNone/>
                </a:pPr>
                <a:r>
                  <a:rPr lang="en-US" dirty="0"/>
                  <a:t>Dynamics often involve multiple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Diffusion-taxis movement: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Euler approximation (with one sub-interval)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5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809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Euler approximation gets better with more sub-intervals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83154BA-CCBC-46E9-901F-175DD1B1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549820"/>
                <a:ext cx="4156364" cy="5308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/>
                  <a:t>Exponential growth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83154BA-CCBC-46E9-901F-175DD1B1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9820"/>
                <a:ext cx="4156364" cy="5308180"/>
              </a:xfrm>
              <a:prstGeom prst="rect">
                <a:avLst/>
              </a:prstGeom>
              <a:blipFill>
                <a:blip r:embed="rId2"/>
                <a:stretch>
                  <a:fillRect l="-2933" t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106DF8C-D6B4-41FD-88BD-44D1E01677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7638" y="1549819"/>
                <a:ext cx="4156364" cy="5308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/>
                  <a:t>Lotka-Volterra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106DF8C-D6B4-41FD-88BD-44D1E016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38" y="1549819"/>
                <a:ext cx="4156364" cy="5308180"/>
              </a:xfrm>
              <a:prstGeom prst="rect">
                <a:avLst/>
              </a:prstGeom>
              <a:blipFill>
                <a:blip r:embed="rId3"/>
                <a:stretch>
                  <a:fillRect l="-2933" t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6E198AF-DC0B-49AD-ACEC-ED906E186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8" y="3200393"/>
            <a:ext cx="3657607" cy="3657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C8FDD0-8C3A-419F-B0A4-E07105380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47" y="3200393"/>
            <a:ext cx="3617932" cy="36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48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1237</TotalTime>
  <Words>146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1_Office Theme</vt:lpstr>
      <vt:lpstr>Chapter 4:  Multivariate state-space models for animal movement</vt:lpstr>
      <vt:lpstr>Multivariate models</vt:lpstr>
      <vt:lpstr>Multivariate models</vt:lpstr>
      <vt:lpstr>Multivariate models</vt:lpstr>
      <vt:lpstr>Multivariate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129</cp:revision>
  <dcterms:created xsi:type="dcterms:W3CDTF">2015-12-08T21:28:56Z</dcterms:created>
  <dcterms:modified xsi:type="dcterms:W3CDTF">2024-04-12T14:26:50Z</dcterms:modified>
</cp:coreProperties>
</file>