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347" r:id="rId3"/>
    <p:sldId id="350" r:id="rId4"/>
    <p:sldId id="349" r:id="rId5"/>
    <p:sldId id="351" r:id="rId6"/>
    <p:sldId id="35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 Multivariate state-space models for animal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Discretization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[Discuss examples]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discretize in time?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Euler approximation (with one sub-interval)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80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Euler approximation gets better with more sub-intervals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Exponential growth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  <a:blipFill>
                <a:blip r:embed="rId2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Lotka-Volterra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  <a:blipFill>
                <a:blip r:embed="rId3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6E198AF-DC0B-49AD-ACEC-ED906E18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8" y="3200393"/>
            <a:ext cx="3657607" cy="3657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8FDD0-8C3A-419F-B0A4-E07105380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47" y="3200393"/>
            <a:ext cx="3617932" cy="36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80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Rotations for factor models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9820"/>
                <a:ext cx="9144000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Dynamic factor analysis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Or written differently: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Rotations: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then interpret: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rotation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dirty="0"/>
                  <a:t> is calculated as:</a:t>
                </a:r>
              </a:p>
              <a:p>
                <a:r>
                  <a:rPr lang="en-US" dirty="0"/>
                  <a:t>Varimax – Associate each factor with as few responses as possible</a:t>
                </a:r>
              </a:p>
              <a:p>
                <a:r>
                  <a:rPr lang="en-US" dirty="0"/>
                  <a:t>“PCA” – Associate first factor with maximum variance, second with most variance conditional on 1</a:t>
                </a:r>
                <a:r>
                  <a:rPr lang="en-US" baseline="30000" dirty="0"/>
                  <a:t>st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820"/>
                <a:ext cx="9144000" cy="5308180"/>
              </a:xfrm>
              <a:prstGeom prst="rect">
                <a:avLst/>
              </a:prstGeom>
              <a:blipFill>
                <a:blip r:embed="rId2"/>
                <a:stretch>
                  <a:fillRect l="-67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80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272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1_Office Theme</vt:lpstr>
      <vt:lpstr>Chapter 4:  Multivariate state-space models for animal movement</vt:lpstr>
      <vt:lpstr>Multivariate models</vt:lpstr>
      <vt:lpstr>Multivariate models</vt:lpstr>
      <vt:lpstr>Multivariate models</vt:lpstr>
      <vt:lpstr>Multivariate models</vt:lpstr>
      <vt:lpstr>Multivariate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144</cp:revision>
  <dcterms:created xsi:type="dcterms:W3CDTF">2015-12-08T21:28:56Z</dcterms:created>
  <dcterms:modified xsi:type="dcterms:W3CDTF">2024-04-12T17:10:41Z</dcterms:modified>
</cp:coreProperties>
</file>