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38AC-F6C1-4C74-BEBE-5782655287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905-25FF-40D6-8F0F-8FA009D9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5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38AC-F6C1-4C74-BEBE-5782655287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905-25FF-40D6-8F0F-8FA009D9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38AC-F6C1-4C74-BEBE-5782655287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905-25FF-40D6-8F0F-8FA009D9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38AC-F6C1-4C74-BEBE-5782655287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905-25FF-40D6-8F0F-8FA009D9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5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38AC-F6C1-4C74-BEBE-5782655287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905-25FF-40D6-8F0F-8FA009D9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3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38AC-F6C1-4C74-BEBE-5782655287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905-25FF-40D6-8F0F-8FA009D9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38AC-F6C1-4C74-BEBE-5782655287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905-25FF-40D6-8F0F-8FA009D9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38AC-F6C1-4C74-BEBE-5782655287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905-25FF-40D6-8F0F-8FA009D9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38AC-F6C1-4C74-BEBE-5782655287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905-25FF-40D6-8F0F-8FA009D9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38AC-F6C1-4C74-BEBE-5782655287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905-25FF-40D6-8F0F-8FA009D9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38AC-F6C1-4C74-BEBE-5782655287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905-25FF-40D6-8F0F-8FA009D9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538AC-F6C1-4C74-BEBE-57826552871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B905-25FF-40D6-8F0F-8FA009D9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James.Thorson\Desktop\UW Hideaway\Course plan 2014\Advertisement\7352019572_746e775e64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3962400"/>
            <a:ext cx="4724400" cy="327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ames.Thorson\Desktop\UW Hideaway\Course plan 2014\Advertisement\5858647339_3e4bbc58b9_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t="28625" r="26168" b="22605"/>
          <a:stretch/>
        </p:blipFill>
        <p:spPr bwMode="auto">
          <a:xfrm>
            <a:off x="-1" y="3936442"/>
            <a:ext cx="4995195" cy="305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James.Thorson\Desktop\UW Hideaway\Course plan 2014\Advertisement\9526628934_84959710e8_b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t="14280" b="23080"/>
          <a:stretch/>
        </p:blipFill>
        <p:spPr bwMode="auto">
          <a:xfrm>
            <a:off x="0" y="228601"/>
            <a:ext cx="9144000" cy="38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6650667"/>
            <a:ext cx="91440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Photo credit: Johnny Armstrong (http://www.flickr.com/photos/j-armstrong)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64"/>
            <a:ext cx="9144000" cy="61555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err="1">
                <a:solidFill>
                  <a:schemeClr val="bg1"/>
                </a:solidFill>
              </a:rPr>
              <a:t>Spatio</a:t>
            </a:r>
            <a:r>
              <a:rPr lang="en-US" sz="3400" b="1" dirty="0">
                <a:solidFill>
                  <a:schemeClr val="bg1"/>
                </a:solidFill>
              </a:rPr>
              <a:t>-Temporal Models for Ecologists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6804" y="629912"/>
            <a:ext cx="3447196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Spring 2024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Wed 9:00-10:20 and Fri 9-11:20 in FSH 203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FSH 556A: 5 credits graded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Instructor: James Thorson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Learn to analyze habitat use, mechanistic drivers, and movement using flexible, efficient, and scalable methods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8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JTT</dc:creator>
  <cp:lastModifiedBy>James.Thorson</cp:lastModifiedBy>
  <cp:revision>18</cp:revision>
  <cp:lastPrinted>2014-02-14T17:00:08Z</cp:lastPrinted>
  <dcterms:created xsi:type="dcterms:W3CDTF">2014-02-14T16:38:36Z</dcterms:created>
  <dcterms:modified xsi:type="dcterms:W3CDTF">2024-01-30T17:43:23Z</dcterms:modified>
</cp:coreProperties>
</file>