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8606-93B8-47B1-BB3D-85EFB027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83ADE-78B0-4BDD-8F92-40A050A60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6CDC-B3C3-4057-86BC-84E7C92A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A651-35E8-4E95-A849-1C223740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81B9-C4B6-4153-A7B5-CF8739F4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0405-ABA0-4065-8B84-15AC3E4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17BE6-1417-4AC1-AAA2-E12333ABD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E086-CCC5-450C-96DC-867E151D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55A5-5C11-4A59-8E01-08C1DB5E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A031-CB8C-431A-AC6E-E0ACAB40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63B8B-B652-4B6C-BC6B-ED3EF4C2A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01440-3618-438F-B418-21739431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73D2-7EE7-492C-9471-36FB6FA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7CA3-313D-4E86-96D6-D022BFD6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2146-0394-4565-BEF6-A555B876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59CB-432E-4C24-945D-4D123479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77C0-D84B-46AE-BCAA-3F65BD1E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B4FA2-745D-4B4A-9A72-A3350E12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0134-60EE-43CB-ABA2-6C8E08B3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68A0-3A65-45A8-B95F-501D2B43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6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397C-EFA4-4594-A2FC-7FD42E51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E0787-4D9E-4D10-AB37-9A2EECDF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0F41-EE95-42DA-AFF2-3576F355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D81E-F9B2-4C3C-BE2C-BBE03AF8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D243-7FE7-4BB7-A540-6EC5713B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2DB0-357F-47E9-8DC0-631CA80C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A985-BA30-4B74-A39B-BBA3756CB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FAB8B-935E-4D4B-97BC-23B46F1B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DB206-776E-426D-83A4-74D88048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2EE11-0B84-47C6-B3AA-5253E6ED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BE79F-9762-4F52-9744-1B9FCB46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5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61AB-251D-4155-B3C1-FF21DFF5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A5390-8D89-4531-8579-6AC924AB7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B6E9-C822-4636-BB78-22A9F1B2B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166D7-FCFA-423D-AA09-BDA6AC73A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3701-E9A9-41A5-9656-CEF26077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0B9E5-E1F5-4C79-BA7C-99DA4EA6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26FC0-494A-4CDF-8DFD-EA727BBE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E31A6-54EF-40EB-ACD4-922FE398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B941-6B84-440E-B0B6-FCF948C2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F9789-9E92-454D-966D-DB230E68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39334-C9D5-4CC1-88A1-95149F4F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C4285-F777-4293-A4FD-A00494F1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75D92-2717-462D-9B5E-BF8FF0BC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647B2-6122-4B48-A18E-EF2470C5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A8B82-F93E-414F-82C4-1D1A5AD5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6BF6-4A01-448E-8F42-11C3BCD6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7FAB-ADB6-4FA3-8029-22A8DD073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B3A5-D9AE-497D-8CD4-737A133E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BC65-A001-4B4F-BD35-53F26837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9C9C-DC96-4DDB-802E-CA2C9516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525F9-9A24-423E-A6E3-9A664BE3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9768-4A90-437E-961F-40253A5A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FC532-CD4C-42ED-A3B3-65DFEE6FC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09689-4E8C-4D0B-87D0-25FA15299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5AAA-64A7-4A6C-B8A5-F046373D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87B39-F07D-4689-960B-D9FF3E2A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E5F4B-1516-4754-A0D8-DCF6970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F52E1-F74E-48C3-A836-BE60361A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D9E04-F239-4769-869B-995D94D2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7481-704A-47A6-857A-EA7BB682E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E264-CD06-43F4-9638-9B1CF08952E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F2A2-1A49-4119-A3A6-66356ADBD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60FC4-F7A1-40FD-971F-EF7F87CB3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DBBD0-A89D-4066-B186-91FC855D6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BCC6-8E69-4E88-AC65-90799124A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33BD2-A9B4-49E6-91AA-CE3492CFE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goals: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Re-iterate core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5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226F-2BA8-4365-838D-2D55E723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B51E-A01C-4838-A80C-8A72B1D4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implementation of inner and outer optimizer</a:t>
            </a:r>
          </a:p>
          <a:p>
            <a:r>
              <a:rPr lang="en-US" dirty="0"/>
              <a:t>SAR derivation of sparse Hessian for AR1 process</a:t>
            </a:r>
          </a:p>
          <a:p>
            <a:r>
              <a:rPr lang="en-US" dirty="0"/>
              <a:t>`map` argument</a:t>
            </a:r>
          </a:p>
          <a:p>
            <a:r>
              <a:rPr lang="en-US" dirty="0"/>
              <a:t>Common TMB coding errors</a:t>
            </a:r>
          </a:p>
          <a:p>
            <a:r>
              <a:rPr lang="en-US" dirty="0"/>
              <a:t>Decomposing uncertainty during forecast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Exercise:</a:t>
            </a:r>
          </a:p>
          <a:p>
            <a:r>
              <a:rPr lang="en-US" dirty="0"/>
              <a:t>Write </a:t>
            </a:r>
            <a:r>
              <a:rPr lang="en-US" dirty="0" err="1"/>
              <a:t>Gompertz</a:t>
            </a:r>
            <a:r>
              <a:rPr lang="en-US" dirty="0"/>
              <a:t> model and explore forecast interval coverage</a:t>
            </a:r>
          </a:p>
        </p:txBody>
      </p:sp>
    </p:spTree>
    <p:extLst>
      <p:ext uri="{BB962C8B-B14F-4D97-AF65-F5344CB8AC3E}">
        <p14:creationId xmlns:p14="http://schemas.microsoft.com/office/powerpoint/2010/main" val="191914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E75E18-EF37-4A33-BEC0-54B3CBC46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6" y="1530925"/>
            <a:ext cx="11864117" cy="50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4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2 Lab</vt:lpstr>
      <vt:lpstr>Materials to cover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James.Thorson</dc:creator>
  <cp:lastModifiedBy>James.Thorson</cp:lastModifiedBy>
  <cp:revision>5</cp:revision>
  <dcterms:created xsi:type="dcterms:W3CDTF">2024-04-05T15:51:39Z</dcterms:created>
  <dcterms:modified xsi:type="dcterms:W3CDTF">2024-04-05T18:19:11Z</dcterms:modified>
</cp:coreProperties>
</file>