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E29D-1BF4-4010-829B-DBF5697C0A0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F40A-42D0-48C5-9B7D-C1B5BD57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72254-BD18-48C1-BC58-E4059858CFA7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4413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r>
              <a:rPr lang="en-US"/>
              <a:t>Titanium dioxide is  a whitener in paint.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B06-14B7-49F5-A6DD-DF726243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F4C8E-314A-45B3-A1B3-ADB7AC53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849E-0ADE-43FE-80AA-CD868281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F2B8-40F1-4F0F-B0DB-C731BA9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75C1-DE44-46C4-A99C-B8B5130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0798-5774-4062-B55B-E02FD99A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2237-C271-4492-A688-D62863D2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213A-8F18-4090-B449-728B32D4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15FD-7B2F-4D88-AE1E-285ABB72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07BC-813A-4A44-90B3-3CD271A7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2010-A373-4BF6-8704-2CB1F5C9E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50448-C6F3-49A5-A7ED-F5105B1C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52BE-7C54-40FF-878A-52DF754D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980A-43ED-42F4-A26F-D1AA111A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7F6E-2A2D-4A15-AA21-8C321799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858F-2E15-4E2C-A1BE-CC7544F9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5C21-4CC5-45F2-B873-FA5AE947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DBAF-A1D7-4904-90AF-D932887A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8A1C-A320-450A-99F7-7DBB1EB7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29E0-CC49-462E-A542-25268991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5FA9-285E-4331-9C73-83959A63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F59E-1542-4978-88DC-97BFEFA8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6ED4-C817-405A-9177-F2CCAF74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BA2A-83A8-4893-B8B4-AFFF799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175D-0267-4429-8D5A-0D434FCA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95D-CCF9-4267-8589-4BC6E29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06C3-C99A-431F-B671-D3596E153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C131C-BBA2-419A-B23C-7F9B038D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03D0-909E-430A-96F7-EF3CAD55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FEA0-8230-45E2-AC08-3740880A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EE908-D507-44F6-9694-A1EFA568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A501-6A8A-4813-9DE1-2776EBEF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DD49-A730-4548-8142-B74A7A07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F133-EA59-40DF-A538-06A9AA78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8505B-3F8E-4B68-9317-DF689510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A9ECB-440C-46D7-8D6A-9282C3F17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BCB3B-A9C3-4580-AEE2-8BA39291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CB391-D01D-4A8B-A59E-0AE61DFD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8AE08-E199-46AE-BB27-8C59411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3A4D-9AFA-4323-8F48-DF01A839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42E97-81A4-4749-A968-F63D40AD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F006-4210-482B-97BC-8100DBB9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D40F5-D74A-41DE-B393-DE551555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60595-9D0A-4D58-B103-BA3F55F7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79184-74EF-44F5-8AB7-E16C7B35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F101-061C-4BD1-AC6B-9C69F83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718-966E-46BD-946F-0163C88A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BDDF-6AAE-408C-B754-7949D84C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17692-17E3-49D8-8DC8-432264ED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DDDDB-7F3A-4552-9911-6D7025C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B553-279E-48F3-A905-67F2D7F9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4782-79BF-4B77-8A08-015C9134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BD7-7E12-4C15-BEEC-FE6E0B2A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31040-1B18-4E38-8E18-494B0C1E3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2211D-1610-42B7-A8CC-CA82A50B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10F3-5613-433C-B9D1-982661C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9ABC-1E5E-42F7-BA57-86446E0D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7388-F146-4645-8B73-26F5E77E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0ACE6-66D8-4C1F-90E3-1A156B1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082A-7C5D-45A7-9463-B258A526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CE73-7A84-4DBD-ABFA-EAF713F94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BB2E-BB9B-4561-AFA2-D3E5D2719E2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CB7D-1B89-4208-B8FB-9A163BC3F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0187-3C01-4A46-B3CF-BD70EA39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49D6-081A-4CB3-AD0A-9345AE89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52578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47244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638800" y="3124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038600" y="3962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5562600" y="3962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724400" y="3962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6324600" y="3962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553200" y="4495801"/>
            <a:ext cx="4572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633212" y="4151728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P</a:t>
            </a:r>
            <a:r>
              <a:rPr lang="en-US" sz="1600"/>
              <a:t>unish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43400" y="2895600"/>
            <a:ext cx="11135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Go out late</a:t>
            </a:r>
            <a:endParaRPr lang="en-US" sz="200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943600" y="2971800"/>
            <a:ext cx="1790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Come back on time</a:t>
            </a:r>
            <a:endParaRPr lang="en-US" sz="2000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606337" y="4132187"/>
            <a:ext cx="720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Ignore</a:t>
            </a:r>
            <a:endParaRPr lang="en-US" sz="2000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648201" y="3581401"/>
            <a:ext cx="8845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Parent</a:t>
            </a:r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105400" y="2438400"/>
            <a:ext cx="168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Son/Daughter</a:t>
            </a:r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91401" y="3810001"/>
            <a:ext cx="15859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E=Enter</a:t>
            </a:r>
          </a:p>
          <a:p>
            <a:r>
              <a:rPr lang="en-US" sz="1600"/>
              <a:t>NE=Do not enter</a:t>
            </a:r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00600" y="4495800"/>
            <a:ext cx="457200" cy="784830"/>
          </a:xfrm>
          <a:prstGeom prst="rect">
            <a:avLst/>
          </a:prstGeom>
          <a:noFill/>
          <a:ln w="539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  <a:p>
            <a:pPr algn="ctr">
              <a:spcBef>
                <a:spcPct val="50000"/>
              </a:spcBef>
            </a:pPr>
            <a:r>
              <a:rPr lang="en-US"/>
              <a:t> 2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410200" y="4495800"/>
            <a:ext cx="457200" cy="78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  <a:p>
            <a:pPr algn="ctr">
              <a:spcBef>
                <a:spcPct val="50000"/>
              </a:spcBef>
            </a:pPr>
            <a:r>
              <a:rPr lang="en-US"/>
              <a:t> 4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810000" y="4495800"/>
            <a:ext cx="457200" cy="78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-1</a:t>
            </a:r>
          </a:p>
          <a:p>
            <a:pPr algn="ctr">
              <a:spcBef>
                <a:spcPct val="50000"/>
              </a:spcBef>
            </a:pPr>
            <a:r>
              <a:rPr lang="en-US"/>
              <a:t> -1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2780816" y="4443414"/>
            <a:ext cx="10852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/>
              <a:t>Entrant</a:t>
            </a:r>
          </a:p>
          <a:p>
            <a:pPr algn="ctr"/>
            <a:endParaRPr lang="en-GB" sz="1600"/>
          </a:p>
          <a:p>
            <a:pPr algn="ctr"/>
            <a:r>
              <a:rPr lang="en-GB" sz="1600"/>
              <a:t>Incumbent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Threat not credible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495600" y="1628801"/>
            <a:ext cx="6477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Problem: entrant moves first, and presents incumbent with a ‘fait accompli’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F1329631-A17D-4340-91F5-C69BAB5A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584" y="4151728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/>
              <a:t>P</a:t>
            </a:r>
            <a:r>
              <a:rPr lang="en-US" sz="1600"/>
              <a:t>unish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0604C896-EEE3-4151-A569-5DCB4461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569" y="4132187"/>
            <a:ext cx="720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Ignore</a:t>
            </a:r>
            <a:endParaRPr lang="en-US" sz="20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Threat not credible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not credible</dc:title>
  <dc:creator>Luis Garicano</dc:creator>
  <cp:lastModifiedBy>Luis Garicano</cp:lastModifiedBy>
  <cp:revision>1</cp:revision>
  <dcterms:created xsi:type="dcterms:W3CDTF">2021-01-17T08:31:56Z</dcterms:created>
  <dcterms:modified xsi:type="dcterms:W3CDTF">2021-01-17T08:35:20Z</dcterms:modified>
</cp:coreProperties>
</file>