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13.xml" ContentType="application/vnd.openxmlformats-officedocument.presentationml.notesSlide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0" r:id="rId4"/>
    <p:sldId id="261" r:id="rId5"/>
    <p:sldId id="276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>
        <p:scale>
          <a:sx n="90" d="100"/>
          <a:sy n="90" d="100"/>
        </p:scale>
        <p:origin x="389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62E22D7-E89F-4675-8F65-E6411BDC84A3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7B5023-F405-4297-A5BE-59A2E2846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09:47:3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4140 4323 152 0,'-39'-50'57'0,"18"39"-30"0,-12-7-27 0,16 10 13 0,-4-3-11 15,-12-2-3-15,-3-8 0 16,-2 0 0-16,-4 0 1 16,-6-3 0-16,-5-5 0 0,-13 0 2 15,1-3 1-15,2 0 14 16,-2 11 8-16,-1 5-12 16,-5 8-7-16,-4 8-7 0,4 3 0 15,2 2 3-15,-2 6 1 0,-6 2-4 16,-10 0-1-16,4 3 3 15,-3 3 1-15,-4 2 0 16,-14 5-2-16,6 1-2 16,0-4 1-16,-3 1 1 31,-4 0 0-31,10 0 0 0,-6 8 0 16,-6 7 0-16,3 4 0 15,5 2 0-15,-2 10 0 16,0-7-3-16,0-3 2 15,8 10 1-15,10-2 2 16,6 3 1-16,-4-3 3 16,13 0-1-16,2-6 2 0,4-4-6 15,14-6-1-15,4-3 0 16,11-2 0-16,3 21 0 16,6-6 0-16,12 4 0 15,12-4 0-15,12-2 2 16,21 0 3-16,6-2-2 15,14-6 0-15,1-6 1 0,11-4 2 16,22-1-1-16,5-5 2 16,3-5-2-16,12-2 0 0,6-4-1 15,1-2 2-15,14 5-1 16,0 3 0-16,-6 0-6 16,3-5 1-16,9-1 2 31,-6 1 3-31,6-1-2 0,11 4-2 15,-8-1 0-15,3 0 1 16,3 3 1-16,-12 0 1 16,6 2 2-16,3-2 1 15,-12-3-3-15,9 3-1 16,6-2 1-16,-9 4 0 16,11-7-2-16,1 2 1 0,-12-5 0 15,12-6 3-15,-6-2-1 16,-9-2 2-16,12 2-4 15,-6-11 0-15,-12 1 1 16,12 7 2-16,-3-2-1 16,-9-3 0-16,9 2-1 15,3 1 2 1,-10 0-3-16,4 2-2 16,0 1 0-16,-9-4 1 15,6 4-1-15,0-1 2 0,-11-2-4 16,-7 2 0-16,15 0 3 15,-3 1 3-15,-9-4-2 16,6 4-2-16,3-1 0 16,-3-2 1-16,6 0-1 0,0-3-1 15,-3 2 1-15,0 1-1 16,6 0 0-16,-3-1 0 16,-9 4 2-16,9 2 1 15,0 0-4-15,-3 0-1 16,6 2 1-16,3 4 2 15,-3-4 0-15,3 4 2 0,0-4-2 16,-9-2-1-16,3 3-2 16,3-3 1-16,-3 0 1 15,-9-3 2-15,18 3 1 16,-3-2 3-16,-9-1 1 16,9 0 1-16,3 1-9 31,-12-1-4-31,12 3 5 0,0 0 4 15,-6-3-2-15,3 1 1 16,3 2-6-16,-12-3 0 16,3-2 3-16,3 5 4 0,-6 0 1 15,-6 0 0-15,9 0-6 16,0 0 1-16,-12 0 0 16,12 5 2-16,-3-5-1 15,-6 0-1-15,4 0 1 0,-1 3 1 16,-3-3-1-16,-9 0-1 15,9 2-2-15,-3 1 1 16,-6 0 3-16,-3-1 1 16,4 4-4-16,2-1 1 15,-9-2 0 1,0 2 0-16,6 0-3 16,3-2 2-16,-5 0 1 15,-1-1 0-15,6 1 2 16,0-1 1-16,-9-2-4 15,6 3 1-15,6 0 0 16,-5-3 2-16,-7-3-3 16,9 3 0-16,3 0 1 0,-9-3 2 15,-3 1-1-15,4 2-1 16,2 0 1-16,-6-3-1 16,-3 1 2-16,6 2 1 0,4-3-4 15,-10 0 1-15,-3 1 0 16,3-1 0-16,0-2-3 15,-2-3 2-15,-10-3 3 16,3-2 1-16,1 0-1 0,-4-6 1 16,-3-10-2-16,-5-3 2 15,2 1-2-15,-6-1-1 16,4-8 1-16,-10-5 1 16,-2-5 1-16,-10-14 1 31,-8 4-2-31,-9 1-2 0,-10-2 7 15,-5-2 5-15,-6-6-2 16,-6-5 0-16,-9 8-6 16,-6 8-3-16,-6 7 0 15,-9-1-1-15,-15 1-3 16,-11 4 0-16,-22 2-1 16,1 5 3-16,-10 6-2 0,-14 4 1 15,-12 1 2-15,0-2 0 16,-15 15-3-16,-9-3 0 15,6 6-1-15,-12 5 3 16,-9 0-2-16,3 5 1 0,-12 1 2 16,-3-1 0-16,-6 8 0 31,-5-5 0-31,5 6 0 16,-21-9 0-16,16 8 0 0,-16-2 2 15,3 0-3-15,-8-3-2 16,-1 0 2-16,-2-6 0 15,-4-2 1-15,7 3 2 16,-4-5-3-16,7 2 0 16,-10-6 1-16,7 4 0 0,-16-3 0 15,13 2 0-15,-16 0 0 16,7 1 0-16,-13-6 2 16,10 0 1-16,-15-5-4 15,8 2-1-15,-8-2 1 16,6-3 0-16,-4-2 1 15,4 2 2-15,0-2-1 0,5 2 2 16,-2-8-2-16,-1 6-1 16,-5-1-2-16,0 6-1 15,2 0 2-15,-5 0 2 0,3 2-2 16,-4-2 0-16,4-5-1 16,-12-1 0-16,20-2 4 31,-11 5 1-31,15 3-1 15,-16 5-2-15,13 8-2 0,-12 6 1 16,5 10 1-16,-11-1 0 16,9 9-3-16,-7 8 2 15,4-3 1-15,3-5 0 16,-1-3 0-16,7-5 2 16,6-2-3-16,-1-4 0 0,7-2 1 15,-7 0 2-15,16-5-3 16,-13 5 0-16,7 3-8 15,-16-1-4-15,4 12-24 16,-15 7-11-16,5 21-79 16,-2 8-61-1,9-13 72 1</inkml:trace>
  <inkml:trace contextRef="#ctx0" brushRef="#br0" timeOffset="15752.0205">2741 11377 132 0,'-3'-32'52'0,"-3"27"-28"0,0-3-26 16,6 8 9-16,-3-3-8 16,-6 3-1-16,0-2 1 15,-3-1 0-15,3 1 1 16,-3 2 2-16,0-3 1 0,-3 0 10 15,1 1 3-15,-7-1 4 16,3 0 0-16,-3-2-3 0,0 0 0 16,-12-1-3-16,-2 1 1 15,-10 0-6-15,0 5-3 16,-2 5-3-16,-1 3-3 16,-2 3-2-16,-13 2 1 15,-5 3 1-15,-4 2 2 16,1 1-1-1,-4 2-1-15,-2 3 1 0,-9-6 1 16,2 1-1-16,7-1-1 16,-4 1 3-16,-2-1 0 15,0 1-4-15,8 2 1 16,10 13 0-16,2 1 0 16,10 5 0-16,-4-1 0 15,10 6 0-15,-4-5 0 0,12-3 0 16,-2 0 0-16,11 0-3 15,-3 8 2-15,12 3 1 16,-2-1 0-16,11-2 0 16,9 3 2-16,6-3-3 15,3 0 0-15,2 0 1 16,10 8 0 0,0 5 0-16,0 0 2 0,0 6-3 15,6-9 0-15,-3-5 1 16,-1 1 0-16,-2 2 0 15,3 2 0-15,0 1-3 16,0-1 2-16,6 1 3 16,-1-6 1-16,4 0-4 15,6-2 1-15,-3 2-2 0,2 1 0 16,1-1 4-16,-6 0 1 16,0-8-1-16,-4 1 1 15,4-6-4-15,-9-5-2 16,3-3 2-16,-3-5 2 15,-4-3 0-15,7-3 2 16,-3 1 0 0,3-1 3-16,-3 1-5 15,3-1-1-15,-4 6 0 16,1 5 0-16,0 3 0 16,0 2 0-16,-3 3-3 15,0 6 2-15,-9-6 1 0,2 0 2 16,-2 0-1-16,-3-3-1 15,0 6 1-15,3 5 1 0,-3 5-1 16,0 0-1-16,-3 1 1 16,0-1-1-16,6 11-3 15,-3 8 2-15,3-1 1 16,3-1 0-16,-6 1 2 16,-3-4 1-16,3-9-4 15,0-4-1-15,3 10 1 0,-1-1 2 16,4-1 0-16,3-4-1 15,0 1-2-15,3-6 1 16,0-2 1-16,9-1 2 16,-1 4-1-16,4-4 2 15,0 1-2-15,3-6-1 16,-1 0 3 0,4-7 2-16,0 5 0 15,0-6 0-15,-1-5-3 16,13 3 1-16,3-3 0 15,-1-3 1-15,4 6 0 16,-1-3 0-16,1-2 2 16,5-4 1-16,10 1 1 0,8 3 2 15,-2-9-3-15,-4 1 1 0,-2-1-5 16,14 6 0-16,0-5-1 16,1 4-2-16,-4 1 3 15,6-11 0-15,1 6 3 16,-1-6 1-16,0-7 3 15,-2 1 4-15,14-4-2 16,0-3 1 0,-3-3-5-16,-2-4 0 15,11-7-5-15,3 4-2 16,-6-6 2-16,0 3 2 16,4-3-4-16,-1 3-1 15,-6-6 4-15,0 0 2 16,3-2 0-16,1-3 1 15,-4-10-2-15,-9 0 0 0,12 2-3 16,-2 0-2-16,-1-10 1 16,-9 2 1-16,6-5-3 15,-2-5-2-15,-1-8 2 16,-9 0 2-16,-11 2 0 16,-10-8 2-16,-5 1 0 0,2-11 1 15,-11-6-16-15,-6 6-6 0,-13-8-9 16,-8-8-1-16,-9-7 10 15,-9 4 6-15,-6 3 10 16,-15 0 6-16,-9 8 7 16,-2-3 5-16,-7 17-6 15,-12 9-3-15,-8 12-11 32,-13 7-5-32,-5-2-9 0,2 10-1 15,-2 8 8-15,3 0 3 16,8 3 10-16,9 0 4 15,4-5-1-15,8 4 0 16,9 1 1-16,13 0 3 16,11-3-4-16,15-8-1 15,9 3-2-15,11 3-2 0,10-3-2 16,9 2 1-16,5 4 1 16,19-9 2-16,14 0-1 15,6-2-1-15,1-1 3 16,17-2 2-16,9-3-2 15,-3-2 0-15,12 5-1 0,6 3 1 32,-6 2-2-32,15 3-1 0,0 5 1 15,-12 3 1-15,15-8-1 16,-3 0 2-16,2 2 2 16,4 3 2-16,-3-2 1 15,9 2 0-15,3 0-2 16,-9 1 1-16,17-4-6 15,-5-5-1-15,6 6 0 0,8-3 2 16,4 2 1-16,-3 3 1 16,-7 3-2-16,16 3-2 15,-6-14 1-15,11 8-1 16,-2-2 0-16,-4 7 0 16,4-5 2-16,-4 6 1 15,7-3-1-15,-10 0-2 0,16 2 1 16,-21 3 1-16,14-2-1 15,-5 7 2-15,5-2-2 16,1 0-1-16,2 2 1 16,-2-2 1-16,-1 8-3 15,1-6-2-15,2 6 4 0,7-3 1 32,-4 2-3-32,4 1 1 0,-4 0 0 15,10 0 2-15,2-1-1 16,-6 1 2-16,1 5-4 15,-1 0 0-15,-2 3 1 16,5-3 0-16,-2 5 0 16,-7 5 0-16,-3 4 0 15,1-1 2-15,-15 3-1 0,8 2-1 16,-8 1 1-16,2-1-1 16,1 1 0-16,-6 2 2 15,2-2-3-15,-8-6 0 16,9 5 1-16,-7-7 0 15,1 2 0-15,2-8 0 16,-11 1 0 0,3 2 2-16,0-8-1 15,-7 2 2-15,7-4-2 16,-15-1 2-16,12-5-4 16,-7 0 0-16,1-5-6 15,-6-3 0-15,-3-10-6 16,-3-6-2-16,-9-13 2 0,-3-3 2 15,-21-13 9-15,-18-5 3 0,-12-11 9 16,-17 1 4-16,-15-1-14 16,-22 0-6-16,-20-5-18 15,-18-8-7-15,-11 11 13 16,-22 10 10-16,-15 3 4 16,-17 0 2-16,-6 5 2 15,-24 3 0-15,-18 5 0 0,-15 0 0 16,-21 5 2-16,-9 14 1 15,-17 7-1-15,-4 9-2 16,-14 5 1-16,-6 10-1 16,-4 0 2-16,-8 9 1 15,6 10 1-15,-10-1 0 32,7 1 0-32,-6 0 0 0,0 0-2 15,0-5 1-15,-1-1 0 16,7-2 3-16,-6-2 1 15,3-1 3-15,-7-3-3 16,22 1 1-16,-3 0-7 0,17-3-1 16,-5 0 0-16,11 0 2 15,-5-3-1-15,8-2 2 16,-2 0-2-16,-1-3-1 0,-5 2 1 16,-1-2-1-16,4 0-3 15,-4 0 2-15,7 6 3 16,-10 2 3-16,13 2-2 15,-13 6-2-15,13 0 0 32,-4 3-1-32,4 0 0 0,-13 2 0 15,10 0 0-15,-13-2 2 16,4-4 5-16,-13 4 6 16,-2 0-7-16,-9-3-1 15,14 2-3-15,-11 1-2 16,15-1 1-16,-16 9-1 15,16-3 0-15,-6-6 0 0,11 1-3 16,-11-6 2-16,8 0 3 16,-5-2 3-16,9 0 7 15,-10-3 2-15,16 0-5 16,-4-6-1-16,13 1-2 16,2 3 1-16,3-1-6 0,10 8-1 15,-7 0 0 1,15 3 2-16,-5 0-3 15,5 0 0-15,12 0 1 16,0 0 2-16,3-3-3 16,12-2 0-16,0 0 7 15,-5-6 4-15,13 0-1 16,7 3 0-16,0-2-8 16,-3-1 0-16,9 6-1 0,0 2 0 15,-9-2 0-15,9-1 2 16,6 1-3-16,-7 0 0 15,-2-6 1-15,6-2 2 16,6-1-1-16,-6-1-1 16,-3 1 1-16,6 1-1 15,2 2 0-15,-5-2 2 0,0 2-6 16,3 1 1-16,3 2 3 16,-12-3 2-16,2 0-3 15,10 1 1-15,-6-4 0 16,-9-7 2-16,6 0 1 15,6 2 3-15,-12-4-10 16,-7-1-2 0,4 5-24-16,-15 14-8 0,-5 2-42 15,-13 24-16-15,-18 8-65 16</inkml:trace>
  <inkml:trace contextRef="#ctx0" brushRef="#br0" timeOffset="27433.1553">18624 4043 272 0,'-18'-13'104'0,"15"10"-56"0,-3-2-19 0,0 2 36 0,0 0-17 16,-3 3-5-16,-3-2-10 16,0-1-3-16,-3 0-17 0,0 3 3 0,1 3 4 15,-4 5-5-15,-3 8 0 16,3 8-7-16,6-3-3 16,0-3 0-16,0 17-1 15,3-6 0-15,3 16 0 16,0-5 4-16,6 7 5 31,0-7-3-31,15-3 0 0,-3-3 0 16,12-7 1-16,-3-3-3 15,12-16-3-15,-7-1-7 0,10-17-1 16,-6-1-21-16,12-15-7 16,-10 5-33-16,1-11-11 15,-3 5-27-15,-3 1-9 16,-4 2-39-16</inkml:trace>
  <inkml:trace contextRef="#ctx0" brushRef="#br0" timeOffset="27880.2236">18930 4122 296 0,'-6'-5'112'0,"0"5"-60"0,0 5-28 0,3-2 35 16,-3-1-19-16,0 1-5 15,-5 5-12-15,-1-3-2 16,-6 3-12-16,3 0-3 0,-3 5 0 16,3-2-3-16,0 8 0 15,0-4-1-15,3 15 1 16,4-7-2-16,2 9-1 0,0-5 5 0,6-1 4 16,0 0-3-1,6-7 2-15,0-3-1 0,14-6 1 16,-2-2-2-16,9-13-1 15,-3 2-3-15,6-18-2 16,-4 3 1-16,-2-11 1 16,-3 8-3-1,-9-6-2-15,-3 3-9 16,-9-2-3-16,-9-9-3 16,-6 9-2-16,-3 5 7 15,-6 5 5-15,-2 3 5 16,2 7 2-16,3 4-4 15,6-1 1-15,3 0-20 16,3 3-7-16,3 0-22 0,3-2-8 16,9-4-48-1,9-1-59-15,3-4 49 16</inkml:trace>
  <inkml:trace contextRef="#ctx0" brushRef="#br0" timeOffset="28366.0746">19121 3974 280 0,'-9'8'107'0,"3"-5"-58"0,0 10-24 0,3-5 33 15,0 2-20-15,-3 4-6 16,3 1-8-16,0 4-4 31,0-3-10-31,0-3 2 0,3 6 4 0,0-4-4 16,0 9 1-16,0-3-8 15,6 11-1-15,-3-3-2 16,6 6-2-16,0-6 1 16,3 0 1-16,-3-5 10 15,6-6 4-15,-4 1-3 16,7-22-3-16,-3 0-5 0,3-20-4 16,-3 4-16-16,3-15-7 15,6-22-11-15,-7-2-5 16,-2 8 14-16,-6 10 9 15,-3 8 4-15,-3 8 3 16,-3 9 2-16,0 9 4 0,-3 9 5 31,0 10 6-31,0-2 6 0,3 10 3 16,0-5 2-16,0 10 0 16,0-5-9-16,6 14-2 15,0-6-5-15,3 5-3 16,0-5 0-16,3 1 1 15,0-7-12-15,0-4-6 16,-3-3-33-16,0-14-16 0,0 1-37 16,2-16-15-16,-2 0-9 15</inkml:trace>
  <inkml:trace contextRef="#ctx0" brushRef="#br0" timeOffset="28803.8273">19466 3918 292 0,'-9'11'110'0,"9"2"-60"0,0 6-25 0,-3-9 31 16,3 6-15-16,3 5-3 16,-3-2-14-16,0-3-4 15,3 10-12-15,0-2-5 0,0 5 0 16,0-5-2-16,0 10-1 0,0-4 1 31,0-1 1-31,0-6-1 0,-3-4 2 16,0-3-9-16,3-16-1 15,-3 0-3-15,3-11-1 16,-3 1 1-16,3-14 1 16,0-16 3-16,0 0 2 15,0 3 2-15,3 6 1 16,-3 4 3-16,0 6 1 0,0 5 3 16,3 6 3-16,0 7 2 15,-4 6 3-15,4 7 4 16,-3 3 1-16,0-2-6 15,0 10-3-15,0-2-3 16,0 10 0-16,0-5-2 16,0 10 0-1,0-5-6-15,0 3-1 16,0-6-6-16,0-5-2 16,0-5-37-16,0-18-14 15,0-1-31-15,3-13-12 16,0 3-37-16</inkml:trace>
  <inkml:trace contextRef="#ctx0" brushRef="#br0" timeOffset="29066.6954">19689 3379 360 0,'-12'-3'134'0,"9"8"-72"0,-3 6-50 0,6 0 30 15,0 7-11-15,-3 11 2 16,3 13-6-16,0 6 1 0,3 2-16 15,0 3 2-15,-3 6 2 0,3 9-6 16,0 4-3-16,3-1-4 16,-3-26-3-16,0-5 1 15,0 7 1-15,0-7-6 16,-3 8-1-16,0-9-27 31,-3-1-11-31,0-9-38 0,-3-11-16 16,-3-2-74-1</inkml:trace>
  <inkml:trace contextRef="#ctx0" brushRef="#br0" timeOffset="29867.2418">19558 3897 328 0,'-3'-10'123'0,"3"12"-66"0,3 22-29 0,0-16 38 16,3 0-23-16,6-3-6 15,6-2-20-15,6 0-8 16,6-3-6-16,5 0-3 0,-2 0 1 15,0 0-15-15,-4 2-3 16,-5 4-11-16,-3-1-3 31,-3 0 4-31,-6 3 1 0,-3-3 15 16,-3 3 6-16,0-2 6 16,-3-1 2-16,0 0 14 15,0-2 8-15,3-1-6 16,0 1-3-16,0-3-3 15,-1 3-1-15,4-3-2 16,0 0 1-16,0-3-2 0,0-2 2 16,-3-3-4-16,-3 0-2 15,-3-11-2-15,0 1-3 16,-6-1 1-16,0 4-1 16,-3-1-9-16,0 5-4 15,-3 3 4-15,-2 3 3 0,-1 5 4 16,0 8 1-16,0 8 5 15,0 5 2-15,0 8 2 0,6 3 2 16,3 2 1-16,3-7 1 16,3-6 0-16,6 5 2 15,6 9-7-15,0-14-2 16,-3-5-3-16,3-1 1 31,9-1-2-31,-3-9-1 0,-1-5-17 16,1-16-6-16,3-5-33 15,3-11-12-15,-3-7-15 16,0-6-4-16,-1 2 30 16,-2 6 14-16,-3 8 30 15,-6 8 13-15,0 8 24 16,-6 7 11-16,-3 17 5 0,-3 10 0 16,-3 11-2-16,3 5-1 15,0 3-5-15,0-14 0 16,0-5-5-16,3 0-2 15,0-2 4-15,3-3 4 16,-3-3-5-16,6-10-2 0,0-1-14 31,6-18-5-31,9-18-7 0,3-11-1 16,2 0 1-16,4 0 2 16,-3 5-3-16,-3 9-2 15,-3 7-1-15,-3 5 0 16,-7 9-4-16,-2 7 0 15,-3 11-18-15,-6 16-6 16,0 8-32-16,-6 10-11 0,-9 11-80 16,-5 0-55-1,-7 10 91-15</inkml:trace>
  <inkml:trace contextRef="#ctx0" brushRef="#br0" timeOffset="30467.6188">19049 4919 372 0,'-27'0'140'0,"27"0"-76"0,-17-6-46 0,14 6 36 15,-6 0-30-15,3 0-10 16,-3 0-7-16,3 0-3 16,-3 3-2-16,0 0 1 0,0 7 2 15,0-2 2-15,0 3 3 16,0-1-1-16,0 4 2 0,0-4-4 16,3 3-2-16,3-2-5 15,6 2 0-15,0-5 2 16,9-3 3-16,-3 1 0 15,6-9 2-15,-3 0-4 16,3-5 0-16,-3 0-1 16,0-10 1-1,-3 5-2-15,0-14-1 16,-3 6-10-16,-3-8-4 16,0 5 0-16,-3-2 1 15,0 2 5-15,0 8 3 16,0 0 0-16,0 8 4 15,0 3-2-15,0 8-1 16,0-1 7-16,3 11 5 0,-1-2 2 16,4 8 2-16,0-4-4 0,3 9 0 15,0-3-3-15,3 6 0 16,0-6-3-16,3 3 1 16,-3-6-2-16,0-2 2 15,0 0-7-15,3-11 1 16,-4 1-34-1,7-12-13-15,0 1-35 16,-3-21-11-16,-3 5-68 16</inkml:trace>
  <inkml:trace contextRef="#ctx0" brushRef="#br0" timeOffset="30736.93">19290 4376 324 0,'-12'5'123'0,"12"-5"-66"0,-6 19-42 0,4-14 31 15,-1 11-10-15,0-3-1 16,3 11 0-16,0-3 1 16,0 8-20-16,0-5 4 0,3 13 3 0,0-8-10 15,2 11-2-15,-2-5-5 16,6 7 1-16,-3-5-6 0,3 3-3 16,0-6-2-16,0 3 0 15,-3-5-15-15,0-3-5 16,0-5-23-16,-3-8-8 15,0-3-17-15,0-16-6 16,0 1-6-16,0-22 0 31,0 5-29-31</inkml:trace>
  <inkml:trace contextRef="#ctx0" brushRef="#br0" timeOffset="30968.185">19392 4352 296 0,'0'-8'112'0,"0"8"-60"0,0 14-39 15,0-6 30-15,0 2-2 16,0 1 5-16,3 5-8 0,2 13 0 16,-2-5-22-16,0-6 4 0,3 9 3 15,-3-6-8-15,6 16-1 16,0-5-10-16,0 10-5 16,0-8 0-16,0 11 2 15,-3-5-11-15,-3 2-3 16,0-7-29-1,-9-1-13-15,3-5-31 0,-6-5-11 16,0-6-56 0</inkml:trace>
  <inkml:trace contextRef="#ctx0" brushRef="#br0" timeOffset="31567.8822">19159 4710 288 0,'-3'-14'110'0,"3"14"-60"0,9 3-39 16,-9-3 28-16,15 3-8 15,-3-3 2-15,15-3-10 16,-3 3-4-16,14-8-11 16,-5 3-3-16,9-6 1 0,-6 1-1 15,11-4 0-15,-8 4-6 16,3-3 1-16,-7 2 0 0,-5 0 2 16,-3 3 8-16,-6 6 5 15,-3-1 2-15,-10 3-1 16,1 0-4-16,-9 5-2 15,0 1-6-15,-6 4-3 0,0-2 2 16,-5 5 2-16,2-2 4 31,-3 10 5-31,3-2-6 0,-3 5 0 16,3-6-2-16,0 3 1 16,3-2-6-16,3 2-1 15,0-3-2-15,6-2-2 16,0-2 5-16,9-1 1 15,0-3 0-15,6-4 1 16,-3-4 2-16,5-7 2 0,-2 0-3 16,6-11-3-16,-6 3-9 15,-3-11-5-15,-3 3-7 16,-3-6-2-16,0 6-2 16,-6 0 3-16,0 2 6 15,-6 3 7-15,0 3 5 16,-6 5 2-1,3 0 1-15,-3 8 0 16,3 0 6-16,0 8 4 16,0-2-1-16,3 9 2 15,0-1-2-15,6 7 2 16,0-3-6-16,9 1-1 16,-3-3-2-16,6-3-2 15,-3 0-15-15,5-7-7 0,-2-1-29 16,3-8-12-16,6-18-49 15,-9 5-18-15</inkml:trace>
  <inkml:trace contextRef="#ctx0" brushRef="#br0" timeOffset="31868.1198">19990 4479 348 0,'-12'3'132'0,"3"2"-72"0,-9 6-46 15,9-6 31-15,3 8-16 16,0-2-2-16,-3 2 1 15,0 0 3-15,-2 3-17 16,2 0 7-16,0 3 3 0,0-3-6 16,3 7 0-1,0-1-7-15,6 1 1 16,0-1-9-16,6 1-2 16,0-4-1-16,6-1 0 15,-3-2-3-15,5-8 0 16,-2 0-7-16,9-13-4 15,-3 2-25-15,3-15-10 16,-3 2-32-16,3-16-14 0,-4 6-70 16,1-22-39-16,6-39 99 15</inkml:trace>
  <inkml:trace contextRef="#ctx0" brushRef="#br0" timeOffset="32084.0549">20142 4127 344 0,'-9'6'129'0,"3"7"-70"0,3 3-45 0,3-13 33 0,-3 4-6 16,0 9 0-16,0 6-9 16,0 4-3-16,0 6-16 15,3 2-1-15,0 8-1 0,0 9-6 16,3-20-3-16,-3-1-4 16,3 7 1-16,-3-6-15 15,3 14-6-15,-3-5-36 0,0 2-12 16,0-7-37-16,0-6-12 15,0-5-19 1</inkml:trace>
  <inkml:trace contextRef="#ctx0" brushRef="#br0" timeOffset="32406.3795">20210 4464 376 0,'9'-32'140'0,"-3"19"-76"0,6-9-39 0,-6 14 38 15,3-13-21-15,3 3-4 16,3-6-20-16,2-3-6 15,4 4-8-15,3-12-9 0,0 6-2 16,-3 5-19-16,-6 3-6 31,-3 8-12-31,-10 2-5 0,-4 6 13 16,-4 10 9-16,-3 6 20 16,-3 5 9-16,0 8 23 15,0 10 8-15,3 6-3 16,0 5-3-16,3 0-2 15,3-8 1-15,0-8-3 16,3 11 0-16,0-9-10 0,0 17-3 16,0-8-6-16,3 7-1 15,0-7-36-15,-3 0-18 16,0-6-102-16,0-5-43 16,0-2 44-1</inkml:trace>
  <inkml:trace contextRef="#ctx0" brushRef="#br0" timeOffset="33127.9729">18918 5432 284 0,'-21'-16'107'0,"21"16"-58"0,-20-5-24 0,14 5 31 16,-9 0-6-16,3 0 0 16,-3 2-14-16,3 1-5 15,0 2-18-15,0 1 1 0,0 2 2 16,0-1-6-16,1 15-1 15,2-6-5-15,0 13-1 16,0-6-1 0,3 14-2-16,3-5-2 0,3 3 1 15,0-4 1 1,6-4 2-16,0-6 1 0,3-5 1 16,0-3 0-16,8-16 0 15,-2 1-11-15,3-19-3 16,-3 2-17-16,3-15-6 15,-3-1 0-15,-3-4 2 0,-3 4 16 16,-3 3 8-16,0 6 9 16,-6 5 4-16,0 2 4 15,0 11 4-15,0 0 1 16,-3 11 0-16,0-3 1 16,0 11 3-16,0-1-2 15,0 14-1-15,3-5-8 0,3 10-5 16,0-5-2-16,3 2 1 15,0-2-3-15,5-3-2 16,1 0-25-16,3-10-9 16,-3-1-43-16,6-12-16 15,0-1-69 1</inkml:trace>
  <inkml:trace contextRef="#ctx0" brushRef="#br0" timeOffset="33548.6814">19139 5284 312 0,'-12'8'115'0,"12"-8"-62"0,-18 16-20 0,15-14 38 16,-6 11-24-16,0-2-9 15,-3 5-16-15,3-3-4 0,-3 3-11 16,3-3-4-16,0 0 0 0,0-2-4 16,3 2-2-16,1-2-5 15,2-3 0-15,0 0-5 16,6 0 1-16,0-3-3 15,5 0 2-15,1 1 5 16,3-4 4 0,0 1 3-16,3-1 1 15,-3 1 0-15,3 5 0 16,-3 0 0-16,0 5 2 0,0-2 16 16,-3 5 9-16,-4-3 1 15,-2 5 1-15,0-2-3 16,-6 5-1-16,3-5-6 15,-8 5-1-15,2-5-6 0,-9 3-2 16,3-3-6-16,-6-6-3 16,3-2-7-16,-3-8-1 15,3 0-26-15,3-16-10 16,3 3-20-16,6-16-6 16,3 0-27-16,12-3-11 0,-3 6-40 31</inkml:trace>
  <inkml:trace contextRef="#ctx0" brushRef="#br0" timeOffset="33748.5362">19570 5323 348 0,'3'11'129'0,"-3"-11"-70"0,-6 34-40 15,3-28 34-15,0 4-18 16,0 1-3-16,0 5-18 15,0-3-7-15,0 11-4 16,0-3-5-16,3 3 1 0,0-3-8 16,-3 0-2-16,3-2-43 15,0-4-19-15</inkml:trace>
  <inkml:trace contextRef="#ctx0" brushRef="#br0" timeOffset="33933.0847">19487 5056 284 0,'-15'0'107'0,"15"0"-58"0,-12 5-53 0,9-2 21 16,0 0-40-16,0-1-13 15,6 1-81-15,0 0-37 16</inkml:trace>
  <inkml:trace contextRef="#ctx0" brushRef="#br0" timeOffset="34217.1487">19695 5016 324 0,'-12'16'123'0,"12"-16"-66"0,-9 27-33 0,6-22 35 0,0 11-10 16,0-3-1-16,3 8-8 16,0-2-2-16,0 10-21 15,0-3-1-15,0 6 0 0,0-5-6 16,0 4-3-16,0-4-9 16,3 7-1-16,0-5-8 0,0 11-3 15,0-8-14 1,3 0-5-16,-3-6-34 0,-3-5-14 15,0-2-41-15,-9-11-18 16</inkml:trace>
  <inkml:trace contextRef="#ctx0" brushRef="#br0" timeOffset="34395.5667">19537 5345 384 0,'3'-3'143'0,"-3"3"-78"0,9-3-47 15,-9 3 36-15,6 0-23 16,0 0-8-16,9 0-13 16,0 0-5-16,9-2-3 0,-3-1-19 0,5-5-6 15,22-8-49-15,-3 0-20 16,-4 3-78 0</inkml:trace>
  <inkml:trace contextRef="#ctx0" brushRef="#br0" timeOffset="35966.281">20085 5231 332 0,'-12'8'123'0,"12"-8"-66"0,-18 16-47 0,15-14 30 16,-3 6-9-16,3 0-1 16,-3 5-1-16,1-2-1 31,5 7-15-31,0-2 5 0,2 3 5 0,1-3-6 15,3 2 1-15,0-2-11 16,3 0-2-16,0-3 1 16,3-5 1-16,0 0-1 15,3-8-1-15,-3 0-10 16,3-13-4-16,-3 2-2 16,0-15-1-16,-1 5-7 0,1-14-2 15,-3 6 4-15,-3-3 3 16,0 6 5-16,-3 2 4 15,0 3 0-15,-3 5 4 16,0 3 0-16,0 10 1 16,0 1 2-16,0 10 3 15,0-1 0 1,3 12 2-16,0-3-4 16,6 5 0-16,-3-2 5 15,3 4 3-15,0-4-2 0,3-3 0 16,-3-3-3-16,3-2 1 15,-3-3-4-15,2-11 0 16,-2 0-3-16,3-10-1 16,-3 2-15-16,0-10-4 0,-3 3-3 15,0-11-2-15,0 2 8 16,-3 3 5-16,0 6 5 16,0 2 2-16,-3 3 0 15,3 5 4-15,0 0 2 16,0 5 4-16,0 1 4 15,9 7 5-15,0-3 5 0,5 4 3 16,-2-1 0-16,6-2 1 16,-3-1 0-16,3-4 1 15,-3-1-11-15,0-5-5 16,-4 3-3-16,-2-6 1 16,-3 3-12-16,-3-5-3 15,-3 3-18 1,-6-4-6-16,0 4-2 15,-6 2 1-15,0 0 17 0,-8 5 7 16,2 1 11-16,-6 4 5 16,3 1 3-16,0 7 5 15,3-2 3-15,0 14 2 16,3-4-2-16,4 8 0 16,2-4-1-16,6 9 0 0,0-4-2 15,11 2-1-15,-2-5-3 16,9-3 1-16,-3-3-4 15,3-4-2-15,-3-4-9 16,3-12-5-16,-3-1-17 16,3-16-9-16,-4 4-21 15,1-17-10 1,-3 5-13-16,3-7-6 16,-3 5 27-16,0-6 11 15,0 6 18-15,-3 3 5 16,0 5 37-16,0 10 17 0,-3 3 10 15,-1 3 4-15,-2 0-5 16,0 7 1-16,0 1-2 16,0 5-2-16,0 0-6 15,-3 13-4-15,0-2-12 0,0 7-4 16,0-2-6-16,0 5-3 16,0-5 0-16,0-3-1 15,0-3 2-15,0-4 3 16,0-4-7-16,0-10 0 15,0 0-5-15,3-13 0 0,0 2-7 16,3-20-4-16,0 4 1 16,3-13 2-16,3-12 7 15,0 7 2-15,0 5 4 16,-3 11 1-16,-3 8 1 16,-3 7 2-16,0 6-3 31,-3 8 0-31,0 0 3 0,0 11 3 15,0-3 0-15,0 5 0 16,0-2 1-16,3 5 3 16,0-3 2-16,3 3 1 15,-3-6 5-15,11 1 3 16,-2 0-4-16,3-6 1 16,0 0-1-16,3-5-1 0,-3 0-7 15,6-8-5-15,-3 3-2 0,-1-8 1 16,-2-1-3-16,0-7 0 15,3-5-1-15,-6 2 0 16,-3 5 0-16,-9 4-2 16,-6 1-2-16,-3 6-1 31,-3 6 6-31,-6 2 2 0,-6 5 1 16,7 0 1-16,2 1 9 15,-3 10 7-15,3-3-1 16,0 8 1-16,0-3 1 15,3 17 2-15,0-9-3 16,6 11 0-16,0-5-1 16,6 5-2-16,0-8-2 0,15 3-1 15,-3-3-5-15,12-8-3 16,-3-2-2-16,12-11-3 16,-7 0-6-16,7-11-1 15,-3 0-13-15,3-7-4 16,-7 2-29-16,4-3-14 15,9-5-59-15,-18 6-27 0,-3 2-29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0:23:40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 9036 184 0,'-18'-3'71'0,"15"3"-38"0,0 0-17 0,0-3 24 16,3 1-10-16,0 2 0 31,0 0-15-31,0 0-4 16,0 5 2-16,3 0 3 0,0 0 1 15,0 6 1-15,6 2-5 16,-3 6 0-16,3 2-8 0,-3 5-1 15,6 6-2-15,0 3-2 16,0 2 3-16,0-3 0 16,-3-5-1-16,0 3 1 0,-3-3-7 15,3-5-1-15,-6-6-31 16,-3-4-12-16,-9-12-26 16,0-2-9-16,0-8-19 15</inkml:trace>
  <inkml:trace contextRef="#ctx0" brushRef="#br0" timeOffset="215.5314">595 9107 208 0,'0'0'79'0,"0"0"-42"0,0-3-15 0,0 3 26 16,3-2-3-16,0-4 0 15,2 1-9-15,13-6-5 16,6-4-17-16,-3-4-7 0,3-5 0 0,3 0-2 15,2-2 0-15,-5-3-3 16,0 5-2-16,-3 3 1 16,0-3-1-16,-1 6-33 0,-5 7-15 15,-6 8-80 1</inkml:trace>
  <inkml:trace contextRef="#ctx0" brushRef="#br0" timeOffset="533.4506">761 9181 260 0,'3'-5'96'0,"3"2"-52"0,3-7-29 0,0 4 24 15,3-4-23-15,0-1-6 16,6-2-7-16,-3 2-3 15,2 1 1-15,-2 2 1 0,-6 2 1 16,3 4-6-16,0 2 0 16,-3 8-1-16,0 2 2 0,0 4 1 15,-3 1 1-15,0 7 0 16,0-1 0-16,3 0 0 0,-6-3 2 16,0 1-8-16,0-6-1 15,0-2-27-15,0-6-13 16,0-2-26-16,-3-9-12 31,0-9 2-31</inkml:trace>
  <inkml:trace contextRef="#ctx0" brushRef="#br0" timeOffset="700.4414">907 8895 156 0,'-3'-8'60'0,"-9"11"-32"0,6 2-20 16,3 1 16-16,0-1-17 0,0 5-5 15,0 1-2-15,3 2-1 16,0 0 1-16,0 1-18 0,3 10-67 31</inkml:trace>
  <inkml:trace contextRef="#ctx0" brushRef="#br0" timeOffset="924.4693">996 9054 224 0,'0'-3'85'0,"0"3"-46"0,0 0-15 0,0 0 27 15,0 0-15-15,3 0-4 16,0 0-16-16,0 0-7 0,3 3-6 0,3 0-3 16,0-1 3-16,6 4-2 0,0-1-1 15,3 3 3-15,-6 2 0 16,3 1-26-16,-4 2-11 15,1 0-45-15,-3 1-19 16,-3 4-9 15</inkml:trace>
  <inkml:trace contextRef="#ctx0" brushRef="#br0" timeOffset="1140.1411">1020 9168 268 0,'3'-5'101'0,"0"-1"-54"0,0-7-37 0,-3 5 23 16,6-3-20-16,6-2-5 15,0-8-5-15,6-3-3 16,-6-2 1-16,3-3-4 0,-1 0 0 0,-2 7-53 16,-3 4-23-16,0 5-37 15</inkml:trace>
  <inkml:trace contextRef="#ctx0" brushRef="#br0" timeOffset="1972.16">1199 9030 216 0,'0'21'82'0,"0"-18"-44"0,6 0-14 0,-3-1 29 15,0-2-12-15,3 0-3 0,3-8-16 16,0 0-4-16,2-5-10 15,1 0-3-15,0-6-1 0,0-2-2 16,-3 0 1-16,-3 0-2 16,-3 0 2-16,-3-6-20 15,0 4-8-15,-3 4-7 16,-3 6-1-16,0 10 9 0,-3 6 7 16,-3 7 8-16,3 4 5 15,0 4 3-15,1 6 3 16,2 0 3-16,3 0 2 15,0 2 3-15,3-5 4 0,3-2-2 16,0-1 1-16,3-5-5 31,2 1 0-31,4-6-5 0,6-3-2 16,-3-5 0-16,-3-3-1 16,3-15 2-16,0-1 1 15,0-7-1-15,-3-1-2 16,-1-2-4-16,1-8 0 15,-6 5-14-15,0 3-5 16,-3 3 3-16,-3-1 4 0,0 9 7 16,-3 5 5-16,0 5 1 15,-3 2 1-15,-3 6 2 16,3 3 0-16,0 10 0 16,4 3 2-16,-1 5 5 15,0 6 4-15,0-3 2 16,3 2 3-1,0-2-3-15,0-3 2 16,3 5 9 0,0-4-10-16,2-6-6 15,1-9 4-15,6-7 4 0,-3-7-4 16,0-9-2-16,0-6-5 16,3-9-2-16,-3-6-1 15,-3-3-2-15,-6-2-4 0,-3-3-2 16,-3-3-17-16,-3 0-8 15,-3 6 10-15,3 5 6 16,-3 8 8-16,-3 8 2 16,7 8 0-16,-1 7 1 15,3 9 0-15,0 8 3 16,3 2 2-16,3 11 2 0,3 2 5 16,3 3 5-16,3 3-1 15,2 8 1-15,7-1-7 16,3 1-2-16,6 0 0 15,3-9 0-15,5-2-5 16,-5-7 1-16,3-9-24 16,0-10-10-1,-7-9-92 1,1-4-49-16,-3-14 86 16</inkml:trace>
  <inkml:trace contextRef="#ctx0" brushRef="#br0" timeOffset="2256.5928">1785 8530 320 0,'-21'0'121'0,"15"11"-66"0,0-3-62 0,3-3 19 16,0 0-4-16,1 1 5 15,-1 1-7-15,0 4-3 16,0 5-2-1,0-3 1-15,3 0 1 0,0 1-4 16,0-1-1-16,0 3 1 16,0 0 2-16,0-3 0 15,3 0-1-15,0 0 1 16,3-2-1-16,2-3 2 16,1-3 1-16,3-2-43 15,0-3-20-15,9-3-78 16</inkml:trace>
  <inkml:trace contextRef="#ctx0" brushRef="#br0" timeOffset="2641.7091">2020 8655 228 0,'-23'18'85'0,"8"-7"-46"0,-6 4-19 0,12-7 24 15,-9 3-18-15,0 0-4 16,-3-3-14-16,3-1-5 15,4-1-2-15,2-6-1 0,0-3 2 16,3-2-1-16,0-3 2 31,6-3-2-31,0 1 2 0,3-4-4 16,3-7 0-16,0 3-1 16,6-1 0-16,6 1 4 15,0 2 1-15,-1 3 3 16,-2 2 3-16,0 0 0 15,3 6 0-15,-6 3-5 16,-3 4-1-16,3 3 3 0,-6 3 1 16,0 6-6-16,0 2 0 15,-3-1-1-15,-3 4 0 16,0-1-5-16,0-2-1 16,3-2-41-16,0-7-17 0,0-4-29 15,3-6-51 16,0-4 40-31</inkml:trace>
  <inkml:trace contextRef="#ctx0" brushRef="#br0" timeOffset="3025.7329">2077 8419 192 0,'6'-11'71'0,"-6"17"-38"0,-3 2-10 0,3-3 24 15,-3 3-7-15,0 2 2 0,-3 4-15 16,0 4-7-16,0 1-11 15,-3 2-2-15,0 0 0 0,0 3-3 16,6-6-1-16,-3-2-3 16,3-2-1-16,3-1 1 15,0-3 2-15,3-2-3 16,3-2 0-16,-3-4 1 0,3 1 0 16,3-6 0-16,0 1 2 15,3-1-3-15,-3 3 0 16,0-3 1-16,0 6 2 15,0 0 12-15,-3-1 8 16,0 1 0-16,-3 2-1 0,0 0-7 31,3 3-4-31,-6 0-3 0,0 3-2 16,-6-1-3-16,0 4 1 16,-3-4-2-16,0-2-1 15,0-2-24-15,0-6-11 16,0-8-31-16,0-6-13 15,0-12-64 1</inkml:trace>
  <inkml:trace contextRef="#ctx0" brushRef="#br0" timeOffset="3308.5152">2089 8099 240 0,'3'5'90'0,"-6"-2"-48"0,0 7-27 0,0-4 24 16,3-1-15-16,0 3-3 16,0 3-4-16,3-1-1 15,0 3-8-15,3 8-1 0,0-2 0 16,0 2-1-16,3 3-1 0,5 0-3 16,-5 8-2-16,6-1 1 15,0 1-1-15,-3 0 2 0,0-3 1 16,-3 0-19-16,-3-5-7 15,-3-3-83 1,-3-2-75-16,-6-9 55 16</inkml:trace>
  <inkml:trace contextRef="#ctx0" brushRef="#br0" timeOffset="3509.298">2086 8461 296 0,'6'-8'110'0,"6"6"-60"0,3-4-30 16,-9 4 30-16,-1-3-25 15,4-6-6-15,3 0-12 0,3 1-3 16,0-1-2-16,3 3-17 0,0 3-7 16,3 2-84-16,-9 14-35 15,-1 5 21 1</inkml:trace>
  <inkml:trace contextRef="#ctx0" brushRef="#br0" timeOffset="3993.1913">865 9790 276 0,'-6'2'104'0,"6"1"-56"0,0-3-25 0,0 0 31 15,0 0-21-15,0 0-9 16,3 3-14-16,0-1-5 15,0 3-3-15,3 1-4 0,-3 7-1 16,6 3 4-16,0 2 3 16,0 6-1-16,0 0-2 15,0 10-9-15,0 1-3 0,0-3-32 16,-3-3-14-16,0-6-41 16,-3 1-18-16,-3-13 18 15</inkml:trace>
  <inkml:trace contextRef="#ctx0" brushRef="#br0" timeOffset="4296.2699">818 9655 224 0,'6'-3'85'0,"0"6"-46"0,6-1-30 15,-9-2 22-15,6 3-13 16,2 0-2-16,1-3-9 15,0 0-3-15,3 0-2 0,0-3 1 0,0 3 2 0,-3 0 0 16,3 3 2-16,-3 2-4 16,-3 3 0-16,-4 2 3 15,1 4 1-15,-3 1-3 16,-3 4-1-16,0 0 1 16,-3 7 0-16,-3-5-2 31,1-5-2-31,-1-3-21 0,0-7-9 15,0-12-45-15,-3-4-18 16,6-9-7 0</inkml:trace>
  <inkml:trace contextRef="#ctx0" brushRef="#br0" timeOffset="4767.2869">1148 9520 200 0,'-3'8'77'0,"0"0"-42"0,0 7-17 0,-3-7 25 16,0 3-15-16,0 2-4 16,-5 6-16-16,-1 2-6 15,3 3-1-15,3 0-1 0,0-1 2 0,3 1-3 16,6-3 0-16,0-2 1 16,3-6 2-16,-3-2-3 15,6-6 0-15,3-5 3 16,-1-8 1-16,1-5-1 15,0-6 1-15,-3 1-2 32,0-9-1-32,0 3-8 0,-6 1-3 15,-3 1-1-15,-3 4 2 16,-3 2 4-16,0 3 3 16,0 5 0-16,0 3 1 15,0 5 2-15,0 2 0 16,3 4 0-16,0 1 0 15,3 4 4-15,0 2 2 0,3 3 4 16,3 0 1-16,3 0-5 0,0-3-2 16,0 0 0-16,6-5 0 15,-6 0-5-15,3-8-8 16,0-5-2 0,-3-3-32-16,-3-3-11 31,0-7-26-31,-3-3-32 15,-3 0 36-15</inkml:trace>
  <inkml:trace contextRef="#ctx0" brushRef="#br0" timeOffset="5036.171">1258 9504 160 0,'3'5'60'0,"-3"3"-32"0,3 8-20 16,0-8 16-16,0 2-1 16,6 4 1-16,-3 4-7 0,0 3 0 15,0 1-10-15,-3-4 5 0,0-5 3 16,0 1-1-16,0-4 2 15,-3-13 4 1,-3-4-9-16,3-12-1 16,0-2-6-16,0-6-3 15,0 1 0 1,0-6-1-16,0 0-3 16,3 6 0-16,0 5-1 0,3 5 0 15,0 3-2-15,-3 5-1 16,3 2-12-16,0 4-5 15,0 7-40-15,-3 6-16 16,3 2-12 0</inkml:trace>
  <inkml:trace contextRef="#ctx0" brushRef="#br0" timeOffset="5267.7772">1354 9176 264 0,'-3'2'99'0,"3"1"-54"0,0 21-28 0,0-16 29 15,3 5-19 1,0 6-14-16,3-1-7 16,-1 6-4-16,4 0-4 0,3 7 1 0,-3-1 1 31,-3-1 2-31,6 0-30 15,-3 2-11-15,0-7-70 16</inkml:trace>
  <inkml:trace contextRef="#ctx0" brushRef="#br0" timeOffset="5570.32">1395 9467 244 0,'3'-3'93'0,"0"3"-50"0,0 0-24 0,0 0 26 16,3-8-14-16,3 0-4 15,6 3-9-15,0-3-3 16,0 3-9-16,0 2-2 0,2 0 2 16,-5 3-1-16,0 6 2 15,0 2-4-15,0 2-2 16,-3-4 0-16,3-1 1 0,-6 0-17 15,0-2-4-15,-3-1-35 16,-6-10-13-16,-3-2-36 16,-3-3-43-16,-3-1 49 15</inkml:trace>
  <inkml:trace contextRef="#ctx0" brushRef="#br0" timeOffset="5689.0601">1434 9266 228 0,'0'-8'85'0,"-3"5"-46"0,3 0-30 0,0 3 19 16,0 6-16-16,0-1-5 15,0 3-4 1,6 0 0-16,6 0-2 16,0 2-34-16,3-2-14 0,2 0-59 15</inkml:trace>
  <inkml:trace contextRef="#ctx0" brushRef="#br0" timeOffset="5958.1645">1702 9292 248 0,'-18'13'93'0,"15"-5"-50"0,-3 3-26 15,3-6 25-15,0 3-20 16,-3-3-5-16,3 3-6 16,0 3 0-1,3 0-6-15,0-4-3 0,0 9-1 16,3-2-4-1,0-1 2-15,6 0 3 16,-3 0-6-16,3-5-1 16,0-10-31-16,3-6-14 15,-6-6-34-15,0-1-12 16,3-4 7-16</inkml:trace>
  <inkml:trace contextRef="#ctx0" brushRef="#br0" timeOffset="6390.0147">1758 9255 248 0,'-3'8'93'0,"0"3"-50"0,0 2-24 0,3-5 26 0,0 0-17 15,0 0-3-15,0 0-13 16,3 0-3-16,0 2-5 16,0-2-3-16,3 3 2 0,0-3-4 15,3 0 0-15,0-3 3 16,0 0 3-16,0-2-4 15,-3-3-1 1,0-3 2-16,-3-2 1 16,6-6-1-16,-6-2 1 15,-3-6-15-15,0 4-5 16,0 1-2-16,-3-4 1 16,3 2 5-16,0 3 6 15,0 2 4-15,0 9 0 16,0 2 1-16,0 2 2 15,6 1-3-15,0 2 2 16,0 3 1-16,3 0 2 16,0 0 5-16,-1 3 6 15,1-4-5-15,0 4-2 16,0-6-3-16,3 3-3 16,0 0-2-1,-6-8-1-15,0 0-45 16,0-8-105-1</inkml:trace>
  <inkml:trace contextRef="#ctx0" brushRef="#br0" timeOffset="6828.8599">1913 9046 132 0,'-6'-8'49'0,"6"8"-26"0,9 8 8 0,-9-5 26 0,0-3-6 16,0 2-2-16,0 4-15 15,3-1-4-15,0 0-17 16,0 1 5-16,0 1 5 0,3 1-10 16,0 3-4-16,0 0-4 15,3-1-1-15,0 3-2 16,0 3-2-16,0 3 1 0,3-1-1 15,-4 3 0-15,1-5 0 16,6 0-40-16,-9-8-15 16,3-5-26-16,-3-11-10 15,0-8-8 1</inkml:trace>
  <inkml:trace contextRef="#ctx0" brushRef="#br0" timeOffset="7291.2738">2101 9020 248 0,'-15'18'93'0,"9"-5"-50"0,0 1-30 0,3-6 24 15,-3 2-8-15,3 1-2 16,0 2-9-16,0 0-1 0,3 0-10 16,0-2-2-16,3 2 1 0,0-2-3 15,3-1-2-15,3 1 0 16,0-3-1-16,0-5 2 15,0-6 1-15,0 0 3 16,3-2 3-16,-4 0-2 16,-2-3-2-16,0-3-2 0,0-2-3 15,-3-3-24-15,0 3-11 16,-3-6-15-16,-3-2-5 16,0 5 8-16,0 3 3 15,-3 5 26-15,0 11 10 0,3 2 14 16,0 0 9-16,0 1 2 31,1 2 1-31,2-1 2 0,0 4 2 16,2 0 1-16,1-1 3 15,0 1-10-15,0-1-2 16,3-2-8-16,3-2-2 16,0-4-2-16,0 1-2 15,-3-6-10-15,0-2-4 16,0-3-33-16,0-3-14 0,-3 1-26 15,0-6-37 1,0-5 39-16</inkml:trace>
  <inkml:trace contextRef="#ctx0" brushRef="#br0" timeOffset="7575.2471">2223 8988 180 0,'6'8'68'0,"-6"10"-36"0,3 6-20 16,-3-16 21-1,0 3-4-15,3-1 1 16,0 3-2-16,-3 1 0 15,6-4-15-15,0 1-1 0,-1-3 1 16,1-3-1-16,-3-5 1 16,0-3-3-16,0-4 1 0,0-4-6 15,3-8-3-15,0 1-6 16,0-3-2-16,0-3 0 0,0 3 2 16,-3 0-3-1,3 5 2-15,-3 2 3 0,0 7 1 16,3 1-2-16,-3 4 2 15,0-1-1-15,3 6-17 16,-3-1-5 0,0 1-34-16,-3 0-15 0,3-1-33 15</inkml:trace>
  <inkml:trace contextRef="#ctx0" brushRef="#br0" timeOffset="7859.9228">2342 8678 280 0,'-3'11'107'0,"0"-1"-58"0,-3 4-26 0,3-6 29 15,3 2-14-15,3 1-4 0,3-1-18 16,-3 4-5-16,0 2-7 0,3 2-3 0,3 3 2 15,0 0-2-15,0 3 2 16,-1 0-4-16,1-3 0 16,3 3 1-16,-3-3 2 15,0-2-39-15,-3 2-14 16,0-5-37-16,3-16-87 31</inkml:trace>
  <inkml:trace contextRef="#ctx0" brushRef="#br0" timeOffset="8260.5066">2473 8864 288 0,'0'7'107'0,"0"-1"-58"0,0 4-33 0,0-4 27 16,0 4-12-16,3 1-1 15,0-1-15-15,0 1-4 16,3 0-7-16,0-4-3 0,0 1 0 15,0-2-1-15,-1-4 2 0,1 1-1 16,-3-3-1-16,0-3-2 16,0-2 1-16,0-6-10 0,0-2-3 15,0-5 0-15,0-1 3 16,0-2 2-16,3 0 3 16,-3 5 4-1,0 3 3-15,-3 2 0 0,0 16 6 16,0 3 3 15,0 3 3-31,0 5 5 0,0 5-4 16,0 3 2-16,0 10-7 15,0 1-3-15,0-1-3 16,-3 0 0-16,-6 1-35 16,0 5-13-16,-3 2-77 15,-2 0-75 1,-7-2 61-16</inkml:trace>
  <inkml:trace contextRef="#ctx0" brushRef="#br0" timeOffset="8893.5076">979 10268 220 0,'3'-23'85'0,"-1"9"-46"0,-2-1-30 16,0 12 22-16,0 0-2 16,0 3 3-1,0 0-9-15,-2 8-3 16,2 5-12-16,-6 1-1 0,0 2 3 0,0 2-8 16,3 3-1-16,-3-2 1 15,3-1 1-15,0-2-4 16,0 5-1-16,3-5 1 15,0 0 0-15,0-3 1 16,0-2 0-16,3-3 0 0,0-3 0 16,0-2 0-16,6-1 0 15,0-7 0-15,0 0 0 16,-4 0 0-16,4-1 0 16,3 4 0-16,0-1 0 15,-3 0 4-15,-3 3 5 16,-6 0 1-16,0 8 2 0,-3 3 5 15,-3 2 1-15,0 0-7 16,-3 3-4-16,0 0-7 16,0 0 0-16,0-6 2 15,4-2 3-15,-1-2-33 16,0-12-15-16,0-7-26 16,0-11-7-1,3 1-52 1,3-1-22-16,0 0 79 15</inkml:trace>
  <inkml:trace contextRef="#ctx0" brushRef="#br0" timeOffset="9310.2605">1029 10189 244 0,'6'0'90'0,"-6"5"-48"0,12 3-25 16,-9-2 27-16,0 7-10 0,0 0-2 16,0 0-5-16,-3 1 0 15,9 1-15-15,-3 4-7 0,3-1-3 16,-3-2-2-16,3 0 0 15,3-3-3-15,-1-2 2 16,1-3 1-16,3-3 2 16,0-5 1-1,0-2 1-15,-3-6-2 16,-6-3 1-16,0-5-13 16,0-8-3-16,-6-2-14 15,-3-1-5-15,-3 1-1 16,0 5 0-16,0 2 16 15,-3 3 8-15,3 9 6 0,-3 1 4 16,6 6 9-16,3 3 5 16,3 2-1-16,0 3 0 15,6 5 3-15,0 3 1 0,-3 0-3 16,6 0 1-16,-3 0-7 16,3 0-1-16,0 0-4 15,-4-1-3-15,4-1 0 16,-3-4 1-16,3-2-25 0,-6-3-12 15,0-5-42-15,-6-5-18 16,-3-3-19 0</inkml:trace>
  <inkml:trace contextRef="#ctx0" brushRef="#br0" timeOffset="9747.4527">1285 10091 264 0,'6'3'101'0,"-6"-3"-54"0,6 2-37 15,-6 4 25-15,3-1-12 16,0 3-1-16,0 5-9 16,3 0 0-16,0 3-8 15,0 8-3-15,0-3 1 0,0 0-2 0,-3-5 2 16,0 0-2-16,0-5 2 16,-3-3-4-16,0-3 0 15,0-5-17-15,-3-16-12 16,3-2 11-1,-3-4 7-15,3-1 8 0,0-1 5 16,0 0 2-16,0 3-4 31,0 2 1-31,0-2 6 0,3 0 6 16,0 10 9-16,0 4 5 16,3 9 12-1,0 3-7-15,2 3-3 16,1 8-12-16,3 0-3 15,-3 0-7-15,-6 3-4 16,3-1-1-16,0-2 1 0,0 8-1 16,-3-11-27-1,0-2-10-15,-3-19-77 16,-3-6-33 0,0-1-35-1,-3-7 81-15</inkml:trace>
  <inkml:trace contextRef="#ctx0" brushRef="#br0" timeOffset="9931.3554">1377 9880 252 0,'-3'-8'93'0,"3"-3"-50"0,0 14-33 0,0-6 25 0,0 6-6 15,3 2 3-15,3 0-9 16,0 3-2-16,0 3-12 31,0-1-1-31,3 4-1 0,3 1-3 0,6 4-1 16,-3 2-3-16,0 0-1 15,-3 0-15-15,2 3-6 16,-5 0-36-16,-3 0-14 16,0-8-14-1</inkml:trace>
  <inkml:trace contextRef="#ctx0" brushRef="#br0" timeOffset="10234.9062">1529 10120 237 0,'3'0'-9'0,"0"-5"37"0,-3-6 23 16,0 1-3-16,0-6-2 15,0-5-26-15,0 2 6 0,0-2 2 16,0-3-9-16,0 0-1 15,0-2-10-15,0 0-3 16,0 2-3-16,0 3 1 31,0 5-2-31,0 5-1 0,0 8-2 16,3 9 1 0,0 2 1-16,0 0 2 15,0 2 1-15,3 3 3 16,3 3 1-16,0 0 1 15,-3 0 0-15,3 0-4 16,3 2-1-16,0 1-3 0,-3 0-1 16,-1-4 1-16,1-1 2 15,0-4-23-15,0-2-8 16,-3-5-59-16,3-3-25 16,-6-5-5-1</inkml:trace>
  <inkml:trace contextRef="#ctx0" brushRef="#br0" timeOffset="10512.7893">1946 9710 256 0,'-15'13'96'0,"9"3"-52"0,-3 0-23 0,-3-8 30 0,3 0-23 16,0 5-7-16,0 1-13 15,4 1-6-15,5-1-1 16,0-4-1-16,8 1 4 16,-2-3 0-16,3-3-4 15,0-5-2-15,6-8-21 16,-6 0-8-16,6 0-17 0,-3-2-8 16,0-1-18-1,0-2-52-15,0 2 26 16</inkml:trace>
  <inkml:trace contextRef="#ctx0" brushRef="#br0" timeOffset="10850.2121">2068 9787 252 0,'-9'13'96'0,"6"-2"-52"0,-6-3-38 16,3-3 22-16,0-2-13 0,0-1-1 16,-3-2-8-16,0-2-2 15,3-1-2-15,1-5-2 0,2 0 1 16,0-2-4-16,3-4 2 15,3 1 1-15,2 0 2 16,1-3 3-16,6-3 2 0,-3 4 1 16,-3-4 0-16,3 1 7 15,0 4 4-15,3 1 0 16,-3 5-2-16,0 8 10 16,-3 8-8-1,0 0-3-15,-3 5-12 16,0 3-2-1,0 3-2-15,-3-1 2 16,0 1 1-16,-3-3 1 16,3-6-31-16,0-5-14 15,0-5-23-15,0-8-11 16,0-5-58 0,0-3-32-16,3 0 83 15</inkml:trace>
  <inkml:trace contextRef="#ctx0" brushRef="#br0" timeOffset="11251.2217">2184 9512 264 0,'-6'5'99'0,"3"0"-54"0,0 3-28 0,0-2 27 16,0-1-23-16,0 3-6 0,0 0-10 16,0 0-4-16,0-3 0 15,0 0-4-15,3 6 2 0,0-3 1 16,0-3 2-1,0 6-1-15,0-9-3 16,3-2 1-16,0-2-1 31,3-1-2-31,0 0 3 0,3 1 2 16,0-1 0-16,0 0-1 16,0 1 1-16,-3 2 1 15,0 0 3-15,9 5 2 16,-9 6 10-16,0-1 4 15,-6 3 0-15,0 1 2 16,0-1-7-16,-3 0 1 0,0 0-10 16,-3 1-2-16,-6-1-3 15,3-5-2-15,0-6-19 16,0-4-10-16,3-6-40 0,0-3-16 16,0-15-60-1</inkml:trace>
  <inkml:trace contextRef="#ctx0" brushRef="#br0" timeOffset="11483.083">2205 9292 256 0,'3'11'96'0,"0"-1"-52"0,0 4-21 15,-3-9 29-15,3 5-16 0,0 1-6 16,0 2 0-16,6 3 1 15,-3 3-17-15,3 2-6 0,5 3-1 16,1-1-6-16,-3 1-1 16,0 0 2-16,-3 0 1 15,0 0-43-15,-3-3-20 16,-3-5-76 0,-3-3-59-16,0-2 76 15</inkml:trace>
  <inkml:trace contextRef="#ctx0" brushRef="#br0" timeOffset="11886.6752">2357 9480 252 0,'12'-3'93'0,"-3"3"-50"0,2-2-30 16,-5 2 24-16,3-6-10 15,0-2-3-15,0 1-12 16,0 1-3-16,3 1-5 15,-6-3 2-15,0 3 3 0,0 2-1 16,-3 3 3 0,-3 8-4-16,-3 3 1 15,-3-1-5-15,0 1-2 0,3-3-3 16,0 0 1-16,-3 0 3 16,3-3 1-16,3 0-4 15,0 0 1-15,3-2 0 16,3-3 2-16,-3 0-3 15,3 0-2-15,0-3 2 0,3 3 0 16,0 0 7-16,0 0 4 16,0 3 3-16,-3 0 3 15,-3 2-5-15,0 3-1 16,-1 3-4-16,-4 4 1 16,-4 12-28-16,-6-1-13 15,-3 6-52-15,-9 8-19 0,-6 5-32 16</inkml:trace>
  <inkml:trace contextRef="#ctx0" brushRef="#br0" timeOffset="12286.9316">1020 10901 268 0,'0'2'101'0,"0"4"-54"0,0 2-33 0,0-3 28 15,0 0-5-15,3 3 2 16,3 5-10 0,6 6-5-16,0 2-14 15,6 3-2-15,-3 2-1 0,0 1-3 16,2 2-1-16,-2-3-1 16,0 4 1-16,0-4-7 0,0-5 1 15,-6-2-41-15,-6-6-16 16,-3-5-22-16,-6-11-7 15,-3-5-31-15</inkml:trace>
  <inkml:trace contextRef="#ctx0" brushRef="#br0" timeOffset="12560.4767">970 10946 212 0,'0'-8'82'0,"3"5"-44"0,0-2-20 15,0 2 25-15,0 1-9 0,-1-4-2 16,7-4-7-16,6-6-4 15,6 0-11-15,0 0-4 0,6 0 0 16,-6 3-1-16,-1 2 0 16,-2 4-1-16,0 1 2 15,0 6 3-15,-3 3 5 32,-6 7-4-32,0 4 0 0,-3 4-6 15,-3 3-3-15,-3 1 0 0,-3-1 1 16,-3-3-1-16,-3-5-1 15,0-5-26-15,-3-8-10 16,-6-8-28-16,6-7-13 16,3-7-51-1</inkml:trace>
  <inkml:trace contextRef="#ctx0" brushRef="#br0" timeOffset="13177.0395">1255 10745 208 0,'21'2'79'0,"-15"1"-42"0,6 2-8 0,-9-2 28 16,0 2-16-16,3 3-4 16,-3 0-12-16,3 5-4 15,-3 6-12-15,0-1-5 0,0 1-1 16,0-1 0-16,0-2 3 16,-3-5-3-16,0-3-2 15,0-6 0-15,0-2-1 16,-3-5-5-16,-3-8 1 15,3-3 0-15,0-2-1 0,0-1 4 16,3 1 0-16,3 2-2 16,0 0 0-16,0 3-1 0,0-1 3 15,3 4 2-15,0 2 2 16,0 0-1-16,3 3-2 16,0 2 3-16,-1 3 0 15,1 5-4 1,3 0 1-16,-3 3 4 15,-6 0 2-15,3 3 2 16,-3 0 0-16,0-4-4 16,-3 1-1-16,0 3-1 15,-3-6 1-15,0-2 0 16,-3-3 1-16,3-3-11 16,-3 1-5-16,0-6 1 0,3-3 4 15,-3 1 2-15,6-4 0 16,0 1 4-16,6 2 0 15,-3-2-2-15,3-3 0 16,0 3 2-16,-3 8 2 16,3 0-2-16,6 5-2 15,3 2 10-15,0 1 5 0,0 2 3 16,-3 3 4-16,3 5-9 0,-7 1-1 16,-2-1-5-16,-3 0-3 15,0 0 0-15,0-2 1 16,-3-3-32-16,0-3-14 15,0-5-38-15,-3-5-15 32,0-3-26-32</inkml:trace>
  <inkml:trace contextRef="#ctx0" brushRef="#br0" timeOffset="13677.1561">1616 10509 268 0,'-3'11'101'0,"3"-3"-54"0,-6 5-33 0,3-5 28 0,-3 3-16 16,-3-1-3-16,3 3-9 15,3 6-4-15,-3 2-5 16,3-2 1-16,3-1 0 0,0 1-2 16,3-4-1-16,3 1 1 31,0-5 0-31,6-3-2 0,0-6-2 15,-3-4 1-15,-1-3 1 16,1-11 1-16,-3-8 1 16,0 0-5-16,-3-5 1 15,-3-5-16-15,-3-3-4 16,-3 2-14-16,-3 1-4 16,-3-1-4-16,1 4-2 0,-4 4 14 15,-3 6 5-15,3 8 17 16,0 2 9-16,6 6 12 15,3 5 4-15,6 5 7 16,0 3 2-16,3 3-2 16,3 5-1-16,6 2-3 15,3 3-1 1,3 3-1-16,3 2-2 16,-7 1-8-16,4-1-3 15,0 1-1-15,0 2 0 0,-3-5-2 16,0-6 1-16,-6-2-13 15,0-5-3-15,-3-19-91 16,-3-3-38 0</inkml:trace>
  <inkml:trace contextRef="#ctx0" brushRef="#br0" timeOffset="14108.5173">1723 10395 288 0,'-6'11'107'0,"12"13"-58"0,-3-8-33 0,-3-8 27 0,3 0-12 16,0 2-1-16,0 1-13 16,3-1-3-16,-1 1-8 15,4 0-4-15,0-1-1 0,0-2-4 16,0 0 2-16,0-3-1 0,0-5 0 16,3 0 4-16,-6-5 1 31,-6-3-4-31,3-3 1 15,0-2-5-15,-3-8-1 0,-3 0-11 16,0 0-1-16,3 0 2 16,-6 2 2-16,3 3 9 15,0 3 2-15,-3 2 3 16,3 3 2-16,3 6-1 16,0 2 2-16,3 2 4 0,3 4 6 15,0 2-1-15,0 0 3 16,0 7-2-16,3-1 0 15,9 4-3-15,-3 1-1 16,-1-1-3-16,-2-5-1 16,3 1-3-16,0-6-2 15,-9-6-19 1,3-4-10-16,-3-4-36 16,0-7-14-16,-3-5-62 15</inkml:trace>
  <inkml:trace contextRef="#ctx0" brushRef="#br0" timeOffset="14709.0129">2035 10245 288 0,'-6'13'107'0,"0"0"-58"0,0-2-15 0,-3-6 36 0,3 3-23 16,1 0-9-16,-1 2-20 15,3 1-7-15,0 0-7 16,3-1-3-16,3 1 2 0,0-1 0 15,3-2 1-15,-1-2-5 0,4-1 1 16,3-5-2-16,-6-3 0 16,3-2-11-16,3-3-7 15,0-3-22-15,-3 1-9 16,0-1-6-16,0 3-3 16,0 0 23-16,0 3 9 31,-3 2 17-31,0 1 9 0,2 2 24 15,-5 0 10-15,0 0 4 16,3 0 1-16,0-3-5 16,3 1-2-16,0-1-6 15,0-2-3-15,0-11 2 16,3 0 0-16,-3-3-6 0,0 1-2 16,-3-1-9-16,0 1-2 15,0-1 0-15,-6 3 0 16,0 0-2-16,-6 3-2 15,0 5-4-15,-3 3-2 0,0 2 0 16,0 6 2-16,0 2 2 16,0 3 3-16,0 5 0 31,3 1 2-31,0-1-2 0,3 3 2 16,3 5-2-16,3-3 2 15,0-2-2-15,3 0-1 16,3 0 3-16,0-3 0 15,3 1-4-15,0-4-1 16,3 1 1-16,6-3 0 16,-6 0-39-16,-4-3-18 0,1 0-36 15,-3 0-15-15</inkml:trace>
  <inkml:trace contextRef="#ctx0" brushRef="#br0" timeOffset="15609.3649">1455 11192 304 0,'-12'-13'112'0,"24"7"-60"0,-6-2-30 0,-6 6 33 15,3-1-27-15,3 0-10 16,0 3 2-16,0 3 1 16,5 2-11-16,-2 3 3 0,-3 3 3 0,3 5-6 15,0 2-1-15,0 3-5 16,0 1-3-16,0 1 0 15,3-1-1-15,-6-4 0 16,0 1 2-16,0-6-3 0,0-5 0 16,3-3 1-16,-6-8 2 31,-3-2-1-31,-3-8-1 16,-6-6-2-16,3-2-1 15,-3-3 2-15,0-5 0 0,-3-2-2 16,3-1 0-1,-3 0-1-15,6-2 3 0,0 5 0 16,3 2 1-16,0 9-3 16,3 2 2-16,0 5-1 0,3 1 0 15,0 7 2-15,6 3 2 16,0 5-1-16,3 6 2 16,6 5 0-16,-3 2 3 15,6 3-3-15,-6 1-2 16,2-1 0-16,1-3 1 15,0-2-1-15,-3-3 2 0,0-2-4 16,-6-3 0-16,-3-3 3 16,0-5 1-16,-3-2-1 15,0-6 1-15,-3-3-2 16,0-2-1-16,-6-11-2 16,0-3-1-16,3-4-3 15,-6-4 1 1,0 1 1-16,3 2-1 15,0 0 1-15,0 6 3 16,3 5 0-16,0 2 1 16,3 6 0-16,0 2 0 0,6 4 0 15,0 9 0-15,3 3 4 16,3 3 2-16,-3 3 4 16,-3 5 1-16,6 2-5 0,0 4-2 15,2 4 0-15,1 3 2 16,0-2-1-16,-3-4 0 15,6 1-6-15,-9-3-1 16,9-2 3-16,-6-6 1 16,0-2-29-16,-7-6-14 15,1-8-32 1,-9-2-12-16,0-16-45 16,1-3-53-1,-7-2 67-15</inkml:trace>
  <inkml:trace contextRef="#ctx0" brushRef="#br0" timeOffset="15677.9208">1833 10803 280 0,'-3'0'104'0,"3"0"-56"0,0 3-32 0,0-3 27 15</inkml:trace>
  <inkml:trace contextRef="#ctx0" brushRef="#br0" timeOffset="15993.3165">1830 10814 566 0,'3'13'59'0,"0"0"-30"16,0 3-9-16,3-3-3 0,0 3-3 15,6 2 2-15,-1 1-7 16,-2 0-1-16,0-1-4 15,0 1-1-15,6 2-1 0,-6 0-2 16,3-5 3-16,0 0 0 16,0-3 1-16,0-3 2 15,0 1 3-15,0-3 2 16,-1-3-3-16,4-2-3 16,-6-3 2-16,6-3 0 31,-3-2 1-31,0-8 2 0,0 0-5 15,0-1-1-15,-3 4-2 16,0-4-2-16,-3 1-2 16,2 3 1-16,-5-1-21 15,-3 3-10-15,-3 0-35 16,-5 3-15-16,-1 2-38 16,-3 3-14-16,-3 0-6 15</inkml:trace>
  <inkml:trace contextRef="#ctx0" brushRef="#br0" timeOffset="16194.1033">1961 10975 472 0,'3'-3'178'0,"-3"1"-96"0,3-6-65 31,-3 5 43-31,3-2-23 0,3-3-6 16,3 0-16-16,3-3-7 15,-4 1-5-15,7-4-3 0,-6-1 3 16,-3 1-9-16,3-2-3 15,-3 3-22-15,0 0-10 16,-3 0-27-16,-6 2-10 16,-3 3-31-16,-3 3-13 0,-3 2-32 15</inkml:trace>
  <inkml:trace contextRef="#ctx0" brushRef="#br0" timeOffset="16409.1031">1857 10861 336 0,'-12'8'126'0,"12"-8"-68"0,0 0-21 0,0 0 41 15,3 0-19-15,3-3-6 16,3-2-9-16,0 0-1 16,2 0-24-16,1-3-4 0,6 0-3 15,-6-3-7-15,6-2-1 0,0-3-9 16,0-3-2-16,0 4-34 16,-4-4-13-16,4-2-43 31,-3-3-18-31,6 3-21 0,-3 2-6 15,0 1 25 1</inkml:trace>
  <inkml:trace contextRef="#ctx0" brushRef="#br0" timeOffset="16809.6525">2235 10525 420 0,'-6'13'159'0,"-3"1"-86"0,0-4-63 15,3-2 34-15,0 3-26 16,-3-1-5-16,3 9-2 15,-3-3 0-15,3 0-5 16,0-1 0-16,0-1 1 0,3-4-1 16,0 1-1-16,3-1-6 15,0 1 1 1,3-3-2-16,0-3-2 16,3-2 3-16,3-1 0 15,0-2 1-15,0 0 2 16,3-2-3-16,0-1 0 15,12 1-1-15,-9-1 0 16,2 3 2-16,-2 0 2 0,0 3 1 16,-3-1 1-16,0 3 6 0,0 1 4 15,-6 2-1-15,0 2 2 16,-3 4-4-16,-3-1-1 16,-3 5-4-16,0 3 1 15,0 3-4-15,-3 0 0 16,-9-5-8-16,3-4-4 15,-3-7-72-15,0-10-56 16,3-6-26-16,0-11-14 16</inkml:trace>
  <inkml:trace contextRef="#ctx0" brushRef="#br0" timeOffset="29344.256">6191 12766 264 0,'-15'-5'101'0,"-6"5"-54"0,6 2-42 0,9 1 24 15,0 2-12-15,-3 1 1 16,3-1-7-16,0 3 1 15,-3 0-7-15,3 0-1 0,0 0 2 16,0 2-3-16,0 1 0 16,0 0-1-16,3-4 1 15,1 1-2-15,-1-2 2 0,3 2-2 16,3 0-1-16,-3-3-2 16,2 3 1-16,4 0 1 15,0 0 0-15,3 0 4 0,3 0 2 16,0 2 2-16,0-2 2 15,0 0-1-15,0 0 2 32,-3 0 0-32,0-3 3 15,-3 6 19 1,-3-3-9-16,-3 2-3 0,-3 1-8 16,-6-1-3-16,-3 6-4 15,-3-2-1-15,-9-4-3 16,-3-2-2-16,1-3-2 15,-7-7 1-15,0-6 1 0,6-3 0 16,3-2-27-16,10-3-11 16,2 0-21-16,15 0-6 15,9-2-18-15,8 2-5 16,10 0-32 0</inkml:trace>
  <inkml:trace contextRef="#ctx0" brushRef="#br0" timeOffset="29776.379">6455 12816 260 0,'-3'6'99'0,"-3"2"-54"0,1 13-33 0,-1-13 26 16,0 2-13-16,0 1-3 16,0 2-8-16,-3 0-4 0,0 3-5 15,0-3 3-15,-3-2 2 0,-3-6 3 16,3-2 3-16,-3-6-9 15,3-5-2-15,1-7-5 16,2-4-1-16,3 0 1 16,0 4 0-16,3-1-3 15,3 3 0-15,0-1 2 0,12 4 0 32,0-1 5-32,-1 1 5 15,4-1-3-15,0 3-1 16,0 3-2-16,0 5-3 15,0 5 3-15,-3 3 0 16,-3 3 3-16,0 7 3 16,-3 3 5-16,-3 6 3 0,-3 2-7 15,-6 0-1-15,-3-3-5 16,-3-4-1-16,0-4 1 16,0-7 0-16,-3-11-27 15,9-11-11-15,3-10-47 0,6-14-21 16,6 1-50-1</inkml:trace>
  <inkml:trace contextRef="#ctx0" brushRef="#br0" timeOffset="30684.0972">6658 12576 88 0,'-6'-22'35'0,"6"15"-18"0,0-7 9 15,0 9 18 1,0-3-6-16,0-8 0 16,0 3-8-16,3 2-4 15,0 3-14-15,-3 1 8 0,3 7 17 16,0 15 4 0,0 7-8-1,0 1-6-15,3 4-3 16,-3 7-10-16,3 3-1 0,3 0-5 15,2 3-3-15,-2 0 0 0,0-1-1 16,0-4 0-16,0-3 0 16,-3-6-2-16,0-5 1 15,0-8 0-15,-3-5 3 16,0-10-3-16,0-12 0 31,0-4-6-31,0-3 0 0,0 0-4 16,3-1 0-16,0 4 1 15,0 5 4-15,0-1-1 16,3 4 1-16,0 5 0 16,-1-1 0-16,1 6 2 15,0 3 2-15,0 2 3 16,0 3 2-16,-3 5 1 0,0 3 0 16,0 5-2-16,0 3 1 15,0 3-6-15,-3 2-1 16,0-8 2-16,0 0 3 15,0-8-15-15,0-5-8 16,0-8-40-16,3-8-17 0,0-10-74 16</inkml:trace>
  <inkml:trace contextRef="#ctx0" brushRef="#br0" timeOffset="31187.3099">7039 12692 292 0,'-6'29'110'0,"0"-24"-60"0,-3 3-39 16,3 0 26-16,0 3-18 15,0 2-3-15,0 0-6 16,3 1-1-16,0 7-5 16,0 0-1-16,0-3 3 0,0-2-3 15,3-2-2-15,0-1-3 16,3-3 1-16,0-2 1 0,3 0 2 15,3-2-6-15,0-4 1 16,0-2 7-16,0-5 5 16,0-6-4-16,-3-7-3 0,0-3-23 15,0-3-11-15,-3 0-13 16,0 3-5 0,-3-14 1-1,0 6 3-15,0 3 16 0,-3 7 10 16,0 6 17-16,0 8 22 15,3 15 28 1,0 4-2 0,0 2-3-16,0 5-4 15,3 0-8-15,0 8-4 16,3 0-8-16,0 0-3 0,0-2-9 16,2-4-2-16,1-1 2 15,6-7 1-15,-3-4-19 16,0-6-6-16,0-7-32 15,-3-6-10-15,0-11-24 16,-3-2-10-16,0-5-4 31</inkml:trace>
  <inkml:trace contextRef="#ctx0" brushRef="#br0" timeOffset="31439.3706">7214 12729 236 0,'6'5'88'0,"-6"3"-48"0,6 6-29 16,-3-4 21-16,0 3-4 15,3 1 1-15,-3 7-8 16,0 3 0-16,0-3-12 0,0 0 1 0,0-5 3 16,0-6-1-16,-3-2 3 15,0-10-6-15,0-4-3 0,0-10-6 16,3-2 0-16,0-3-2 16,0 0 0-16,0 2-7 15,3 3-2-15,-3 3-10 31,3 2-1-31,0 3-13 0,0 3-3 16,0 3-22-16,0 2-9 16,3 0-34-1</inkml:trace>
  <inkml:trace contextRef="#ctx0" brushRef="#br0" timeOffset="31892.5829">7399 12750 220 0,'3'-2'82'0,"-3"4"-44"0,0-2-20 16,0 0 25-16,0 0-7 15,-3 3-1-15,0 0-15 16,0 2-7-16,0 0-8 16,-3 0-2-16,3 3 1 0,-3 3-2 0,3 0 1 15,-3 2-2-15,3 0-1 32,0 3 1-32,3 0-1 15,3 0 0-15,0-1 0 0,3-1-3 16,0-4 2-16,3-4 3 15,0-6 3-15,3-6 2 16,0-10 1-16,-3-5-2 16,0-5-1-16,0-1-3 15,-3-12 1-15,-3-4-9 0,-3-2-3 16,-3-5-11-16,-3 0-5 16,0 7 11-16,-3 9 6 15,3 8 2-15,0 7 5 16,0 9 0-16,0 4 1 15,3 17 4-15,3 2 2 16,0 8 2-16,3 3 0 0,3 5-4 16,6 6-3-16,0-1 0 15,6 0 1-15,5 1-3 16,1-4 0-16,0 4-8 0,0-1-2 16,0-2-54-16,-1-6-24 15,-5-4-25 16</inkml:trace>
  <inkml:trace contextRef="#ctx0" brushRef="#br0" timeOffset="32861.9922">7929 12734 224 0,'-39'-5'85'0,"36"5"-46"0,3 3-39 16,0-3 16-16,0 0 6 15,3 2 8-15,6 4 2 16,3-1 1-16,0 3-18 15,0 2 4-15,3 4 4 0,0-1-6 16,-4 5-2-16,-2 4-6 0,0-1-4 16,-3 3 0-16,0-3-1 15,-3 0-2-15,-3-3 1 16,0 1 0-16,-3-8 1 0,-3-6 0 16,0-8 2-16,-6-10-3 15,0-11-2-15,-5-8 2 16,2-5 2-16,3-16-4 15,3-2-1-15,3-3-2 16,3-1 0-16,3 4-3 0,3 10 1 16,9 8 0-16,0 8 2 15,0 10-4-15,3 9 2 16,-4 7-3-16,1 11 2 16,0 11-21-16,0 7-8 15,-3 3-1-15,-3 11 4 31,-3-1 8-31,-3 1 7 0,-6-8 11 16,0-3 8-16,-3-3-3 16,0-4 0-16,-6-7 4 15,-2-4 5-15,-1-6 8 0,6 1 4 16,3-6-8-16,3 0-3 16,6 0-4-16,9 0-1 15,0 0-1-15,3 0 0 16,6-3 0-16,2 0 2 0,1 1 1 15,3-1 3-15,0 0-1 16,3 1 2-16,-4-1-6 16,-2 3-1-16,-3 0-2 15,-3 3-2-15,-3 2 5 16,-3 0 4 0,-3 3-1-16,-3 3 3 15,-3-1-4-15,0 9 1 16,-3-6-3-16,-6-2 0 15,0-3-1-15,0-3 0 16,0-10-5-16,0-1 1 16,3-1 0-16,3-4 0 15,3 0-3-15,0 1 0 0,3-1 4 16,3 1 3-16,0 2 1 16,3 2 2-16,-3 1-2 15,3 2 2-15,0 1 0 16,0 2 1-16,0 2 0 0,0 1 2 15,0 2-7-15,-4 1-4 16,-2 2 2-16,0 0 1 16,-3-1-3-16,-3 1 1 0,0 8-31 15,-2-2-14-15,2-4-32 16,0-15-118 0</inkml:trace>
  <inkml:trace contextRef="#ctx0" brushRef="#br0" timeOffset="33841.5104">8271 12803 172 0,'3'-8'66'0,"-3"6"-36"0,3-1-18 15,-3 3 21-15,0-3-2 0,3 1 2 16,0-1-5-16,0 0-3 15,0 3-13-15,-3 0 8 0,0 0 3 16,0 3-3-16,0 2 1 16,0 3-8-16,0 3 0 15,3 7-4-15,-3 1 2 16,3-1-2 0,-3 1 0-16,3-6-1 15,-3 0 0-15,0-2 0 16,0-3 2-16,0-8-1 15,0-5 2-15,0 2-6 0,0-18-1 16,3-3-2-16,3-2-2 16,6-1-2-16,-3 3-1 15,3-2-1-15,-1 7 3 0,4 3 2 32,0 14 2-32,0 2 3 0,0 2-1 15,0 6 0-15,-6 3-3 16,3 2 1-16,-3 0-2 15,-3 3-1-15,0 5 1 16,-3-2 1-16,-3-1-43 0,-3 1-17 16,-3-1-31-16,0 1-12 31,-6-3-31-31</inkml:trace>
  <inkml:trace contextRef="#ctx0" brushRef="#br0" timeOffset="34527.04">6917 13414 236 0,'-9'0'88'0,"9"0"-48"0,0 3-25 0,0-3 24 16,0 0-6-16,3 0 1 15,0 0-6-15,6-3 0 0,0 1-16 16,0-4 6-16,3 1 5 0,-1 0-6 16,1-3-2-16,3 3-6 15,-3-6-4-15,0 3-2 16,-3 0 0-16,0 0 0 0,-3 0 1 15,-3-8 0 17,0 3-5-32,-6 3 1 15,-3-1-13-15,-3 3-5 0,-3 5 3 16,0 3 4-16,0 8 4 16,0 0 2-16,0 6 0 15,3 1 4-15,1 4 0 16,-1-3 3-16,3 0-1 15,3-3-1-15,3 3 3 0,3 0 0 16,3 0 5-16,3 5 3 16,2-3-4-16,4 1-2 15,3-3 0-15,0-1-1 16,0-1 0-16,9-4 0 16,-4-2-9-16,-2-5-4 15,0-6-39-15,-3-10-19 0,-3-6-36 16,-6-7-15-16,0-3 8 15</inkml:trace>
  <inkml:trace contextRef="#ctx0" brushRef="#br0" timeOffset="34979.691">7182 13213 252 0,'3'3'93'0,"-3"0"-50"0,-3 2-26 0,3 0 27 0,0 6-8 15,0-1 2-15,0 6-11 16,3 3-2-16,0-1-14 15,0 6-2-15,0 0-2 0,3 2-3 16,0-2-3-16,-1 0 2 16,-2 0 2-16,3-6-2 15,-3-2-2-15,0-5 2 0,0-3 0 16,-3-3-6-16,0-10 0 16,0-6-12-16,0-7-6 15,0-6 3-15,0-3 2 16,0-2 5-16,0-3 5 15,0 3 3-15,0 6 2 16,0 1-2 0,3 6 2-16,0 3 3 15,0 5 3-15,3 3 7 16,-3 5 4-16,3 3 3 16,0 5 3-16,0 5-3 0,3 3 0 15,-3 5-8-15,0 3-2 16,3 0-5-16,0-1-3 15,-3 1 0-15,0 0 1 16,-3-3-3-16,3-2 0 16,-3-3-26-16,0-9-11 0,0-7-30 15,-3-2-10-15,0-9-46 16,0-10-41 0,0-5 68-16</inkml:trace>
  <inkml:trace contextRef="#ctx0" brushRef="#br0" timeOffset="35210.9062">7325 13017 264 0,'0'-5'101'0,"0"8"-54"0,6 2-31 0,-6 0 29 15,0 6-9-15,3 2-1 16,2 3-2 0,1 3-1-16,0 2-17 15,0 0 0-15,0 3-1 0,0 2-5 16,0 6-3-16,0 5-3 15,3-5-3-15,-3 0-2 16,0-1 1-16,0-4-41 0,0-6-17 16,-3-3-25-16,-3-7-9 15,0-6-37 1</inkml:trace>
  <inkml:trace contextRef="#ctx0" brushRef="#br0" timeOffset="36411.8301">7369 13242 232 0,'0'-2'88'0,"0"2"-48"0,9 0-20 16,-6 0 27 0,0 0-7-16,3 0-1 15,3 0-9-15,0-3-4 16,3-2-14-16,0 2-3 0,6 3 1 16,-4 0-4-16,7 3 2 15,-3 2-3-15,0 0 0 16,-3 3-3-16,0 3-2 15,-3 5 1-15,0 2-1 0,-3 3 2 16,-1 1 1-16,-2-1-4 16,-3-3 1-16,0-4 2 15,-3-4 3-15,-3-5 0 16,3-10 0-16,0-5-3 0,0-9-2 16,0-2 1-16,3-3 1 15,0 0-3-15,0 0-2 16,3 3-3-16,3 3-1 15,0 2-7-15,0 3-2 16,0 5-4-16,0 2-1 0,0 1 3 16,0 2 3-16,0 3 11 15,0 3 5-15,-3 0 0 32,-3 2-1-32,0 0 5 0,0 1 1 15,-3 2 6-15,0 0 3 16,0 2-6-16,0 3-1 15,3 1-2-15,-3-4-1 16,0 3 3-16,2 1 3 16,1-1-4-16,0-3-2 15,0 1-2-15,3-3-3 0,0 0 3 16,3-3 0-16,0-2-1 16,0-3 1-16,0-5 0 15,0-3 1-15,0-6-2 16,0-4 1-16,-3-1-2 15,-3 1 2-15,0-1-13 0,-3 1-6 32,0-3-7-32,-3 5-3 15,0 2 5-15,-3 7 5 16,0-1 7-16,0 5 5 0,0 3 1 16,0 3 1-16,3 2 2 15,0 3 0-15,3 2 2 16,3 1 1-16,0 2 5 15,0 8 3-15,3-2 2 0,0-3 3 16,3 0-7-16,0-3-1 16,0 0-4-16,0-2-1 15,0-3-1-15,-1-6-2 16,1-2-24-16,0-5-9 16,-3-6-18-16,3-4-9 15,0-4 4-15,0-2 4 0,-3 2 9 16,0-2 7-16,-3 3 26 15,0 2 16-15,0 3 24 16,6 5 31 0,-3 2-12-16,-6 4-9 15,6 2-6-15,0 5-7 0,0 3 1 32,3 2-3-32,-3 4 2 15,-3-1-9-15,2 3-3 16,-2 2-6-16,3-2-4 0,-3 0-2 15,3-3-3-15,-3-2 1 16,0-3 1-16,0 0 1 16,0-8 1-16,0-3-2 15,-3-5-2-15,0-5-6 0,3-3-1 16,0 0 1-16,0 0 3 16,0-2 2-16,0 5 1 15,0 2-3-15,0 3 2 16,0 3-1-16,3 2 0 15,0 3 4-15,0 3 1 16,0 2 5 0,0 3 5-16,0-3-1 15,0 11 1-15,0 3-5 16,0-1 0-16,0 1-5 16,-3-1 0-16,0-5-1 15,-1 1 1-15,1-4-24 16,-3-4-8-16,0-9-43 15,0-2-17-15,0-11-61 16</inkml:trace>
  <inkml:trace contextRef="#ctx0" brushRef="#br0" timeOffset="36664.5895">8143 13010 228 0,'0'-6'88'0,"0"6"-48"0,0 3-14 0,0 0 31 16,0 2 1-16,3 3 2 15,-3 2-15-15,0 1-5 16,6 2-23-16,-3 3 1 0,3 0 0 16,0 0-6-16,0 2 1 15,-3 1-6-15,3-1-2 32,-3 1-2-32,3 7 0 0,0-2-2 15,-3 3-1-15,0-6-28 16,0-3-14-16,0-2-38 15,-3-5-14-15,0-3-68 16</inkml:trace>
  <inkml:trace contextRef="#ctx0" brushRef="#br0" timeOffset="36843.7501">8137 13213 272 0,'0'0'104'15,"0"3"-56"-15,3 0-30 0,-3-3 46 16,9 2-17-16,0-2-19 15,3 0-12-15,0-2-11 32,0-1-4-32,0-2 2 0,0-3-22 0,2 0-9 15,-2 0-68-15,21-13-93 32</inkml:trace>
  <inkml:trace contextRef="#ctx0" brushRef="#br0" timeOffset="37112.566">8542 13033 304 0,'-9'6'112'0,"6"-1"-60"0,-3 3-43 0,3-3 27 16,0 0-2 0,0 6 4-16,0 2-6 0,3 1-2 15,0-1-16-15,0 3-2 0,3 2 1 16,0 1-3-16,3 2 0 15,0 3-9-15,0 5 0 16,3-3-1-16,-6-2 2 0,3 0-23 16,-6-6-8-16,0-4-46 15,0-6-16-15,0-8-70 32</inkml:trace>
  <inkml:trace contextRef="#ctx0" brushRef="#br0" timeOffset="37569.1167">8509 13179 216 0,'6'3'82'0,"0"-1"-44"0,0-2-16 0,0 3 28 0,3-3-4 16,3 0 0-16,0 0-10 16,0 0-3-16,0 0-18 15,0 0 2-15,-1 0 1 0,1 2-6 0,-3 1-2 16,0 2-5-16,0 1-2 15,-3 2-1-15,-3 0 1 32,-3 10-2-32,0-2-1 0,-3 0-2 15,0-3 1 1,0-5 5-16,-3-3 2 0,0-7-5 16,3-6-2-16,0-3 0 15,3 1 2-15,0-1-5 16,3-5 1-16,3 0 1 15,0 3 1-15,0 2-2 0,3 3 0 16,0 3 2-16,-3 3 0 16,0-1 9-16,6 3 5 0,-3 5 5 15,-3 0 3-15,0 3-7 16,0 3-3-16,-3 2-9 16,-6 11-1-16,0-3-1 31,-3-2 0-31,0-1-5 0,0-2-1 15,0-5-33-15,0-3-13 16,0-11-32-16,0-10-12 16,3-8-52-1</inkml:trace>
  <inkml:trace contextRef="#ctx0" brushRef="#br0" timeOffset="38076.6149">9003 12846 320 0,'0'13'121'0,"0"-11"-66"0,0 17-36 0,0-14 34 32,0 6-14-32,0 2-2 15,0 3-15-15,0 2-4 16,0 4-10-16,0 1 1 0,3 6 4 0,0 1-5 15,0-1 0-15,0 0-6 16,0 0-2-16,3 0 4 16,-3 3 2-16,0-3-2 0,0-5-1 15,0-6-6-15,-3-7-2 16,0-11-3-16,3-8 2 16,-3-5-9-16,3-6-6 15,0-2-2-15,0 2-1 16,0 1 7-16,0-3 3 15,0 2 8 1,0 6 3-16,3 2 9 16,-3 3 6-16,3 8 5 0,0 6 2 15,-3-1 1-15,3 3 2 16,-3 3-3-16,3-1 0 16,-3 3-8-16,6 3-2 15,-4 0-5-15,4 0-3 16,0-3 0-16,-3 3 1 15,0-5-10-15,0-1-2 0,-3-2-37 16,0-8-16-16,0-5-32 16,0-3-13-16,0-3-39 15</inkml:trace>
  <inkml:trace contextRef="#ctx0" brushRef="#br0" timeOffset="38277.3082">9227 13134 280 0,'0'0'104'0,"0"0"-56"0,0 3-23 15,0-3 31-15,0 2-4 16,0 3 4-16,0 3-14 16,3 0-3-16,0 3-22 15,-3 0-4-15,3 2-1 0,0-3-5 16,-1 4-2-16,-2 4-7 0,0-10-3 16,0 3-38-16,3-14-14 15,-3-2-53-15,3-6-20 16,0-5-17-1</inkml:trace>
  <inkml:trace contextRef="#ctx0" brushRef="#br0" timeOffset="38411.1987">9224 12890 300 0,'-9'3'112'0,"6"0"-60"0,0 5-56 0,3-3 18 16,0 0-19-16,0 1-6 15,0-1-66-15,0-2-28 16,6-3 0-16,0-3 5 0</inkml:trace>
  <inkml:trace contextRef="#ctx0" brushRef="#br0" timeOffset="38679.7944">9322 12814 260 0,'0'2'99'0,"-3"1"-54"0,3 2-15 0,0-2 31 16,0 8-11-16,0-1-3 16,3 3-11-16,0 3-3 15,0 3-18-15,0 5 9 0,0-1 5 0,0 4-9 16,0 2-1-16,0 0-11 31,0-2-3-31,3-1-3 0,0-2-2 16,-3 0-2-16,0-3 1 15,-6-3-32-15,3-2-15 16,-3-5-49-16,-3-3-18 16,0-6-50-1</inkml:trace>
  <inkml:trace contextRef="#ctx0" brushRef="#br0" timeOffset="38880.098">9280 13070 292 0,'0'3'110'0,"3"0"-60"0,3-1-28 16,-3 1 33-16,3-3-18 16,3 3-4-1,0-3-19-15,0-3-9 16,3 0-3-16,3-2-27 0,-1-6-10 16,4-2-62-16,0-3-27 15,-3 0-1 1</inkml:trace>
  <inkml:trace contextRef="#ctx0" brushRef="#br0" timeOffset="39596.1563">9611 12949 332 0,'-3'8'126'0,"6"2"-68"0,-3 3-39 0,0-5 34 0,0 3-18 15,0 5-3-15,3 2-12 16,0 4-2-16,0-1-11 16,-1 0-2-16,1 0 1 0,0 0-1 15,0-2 0-15,0-3-3 16,0-3-2-16,-3-5-2 16,0-3-1-1,0-5-18-15,-3-5-9 16,0-3 0-16,0-8 1 15,0-8 2-15,-2-2 5 16,2-6 10-16,0 0 6 0,0-2 3 16,3-1 1-16,0 6 4 15,0 8 1-15,0 3 3 16,0 4 1-16,0 9 1 0,3 2 0 16,0 6 7-16,2 2 4 15,1 3 0-15,0 6 0 16,6 4-10-16,-3-2-3 15,3 5-2-15,-3-2 0 16,3-4-5-16,-3 1 1 16,3-5 0-1,-6 0 2-15,0-1 1 16,0-7 1-16,0-6 0 16,-3-2 2-16,0-3-5 15,0-8-1-15,0-3-5 16,-1-4-1-16,1-1-2 15,0-3 0-15,3 4 2 16,-3 4 4-16,-3 3 1 0,3 3 1 16,0 2 2-16,0 3 3 15,0 6 4-15,0-1 2 16,0 8 3-16,0 6 4 16,0 0-1-16,3 2-1 15,-3 3-2-15,0 2-1 0,0 1-5 16,3 2-3-16,-3-3 0 15,3-2-1-15,0 0-5 0,-3-3 1 16,3 3-20-16,-3-2-9 16,3-12-78-1,0-7-89 1,0-6 25 15</inkml:trace>
  <inkml:trace contextRef="#ctx0" brushRef="#br0" timeOffset="40012.1755">9908 12816 236 0,'3'-5'90'0,"-3"5"-48"0,0 0-18 15,0 0 29-15,0 0-7 16,0 3-2-16,0-1-1 0,0 4 0 16,3 2-23-16,-3 5 4 0,0 0 3 15,3 3 0-15,-3 0 2 16,0 2-10-16,0 4-1 15,0-1-5-15,0 0 0 0,0 0-7 16,0 3-2-16,0 0-2 31,0-3 1-31,0-3-2 16,6-2 2-16,-3 0-2 0,6-3 2 16,3-2 2-16,-3-1 2 15,3-2-3-15,0-2-1 16,0-6 1-16,2 0 0 15,1-3 0-15,3-2 0 16,-3-1-2-16,3-1-2 0,3 1 1 16,-6-4-1-16,0 4-5 15,-1-4-1-15,-2 2-13 16,-3 0-5-16,-6 3-25 16,-3-3-11-16,0 0-41 15,-3 2-16-15,-3-1-48 16</inkml:trace>
  <inkml:trace contextRef="#ctx0" brushRef="#br0" timeOffset="40227.3632">10036 13012 364 0,'-15'0'134'0,"9"3"-72"0,3-6-37 0,3 3 36 0,0 0-22 31,0-2-5-31,3 2-11 16,3-3-3-16,0 0-11 0,3 1-3 0,3-1-2 15,0-2-5-15,0-3 1 16,0 0-5-16,3 0-1 16,-3-3-26-16,-3 1-11 15,-3-4-27-15,-4 4-8 16,1-3-41-16,-6-1-16 0,-2 4 19 16</inkml:trace>
  <inkml:trace contextRef="#ctx0" brushRef="#br0" timeOffset="40411.648">9905 12893 376 0,'-6'0'143'0,"3"0"-78"0,3 3-56 0,0-3 32 16,0 2-3-16,3-2 2 16,6 0-18-16,3-2-5 15,3-1-11-15,0-7-4 0,3-1 1 16,3 0-44-16,-1-2-19 15,1 0-52-15,0 0-19 0,0-1-19 16</inkml:trace>
  <inkml:trace contextRef="#ctx0" brushRef="#br0" timeOffset="40511.6172">10373 12639 376 0,'14'5'143'0,"-17"-2"-78"0,-11 0-54 0,5-1 32 0</inkml:trace>
  <inkml:trace contextRef="#ctx0" brushRef="#br0" timeOffset="40780.2744">10340 12668 660 0,'-9'13'13'0,"0"-2"-8"16,0 0-6-16,3-3 0 0,0 0 3 15,3-1 3-15,0-1-2 16,3-1 0-16,3 0-3 31,0-2-1-31,3 0 5 0,3-1 2 16,9 1 0-16,-3 0-1 15,-3 2-1-15,0 0 2 16,-1 0 3-16,-2 3 2 16,-3 0 3-16,0 0 2 15,-3 0 2-15,-3 5 3 16,-3-2-5-16,-18 10 1 16,1 0-8-16,-1 0-7 0,0-5-4 15,0-2-39-15,3-6-15 16,0-3-62-16,4-8-25 15,5-5-31 1</inkml:trace>
  <inkml:trace contextRef="#ctx0" brushRef="#br0" timeOffset="48471.14">764 9872 144 0,'0'0'55'0,"-3"0"-30"0,3 0-12 0,0 0 19 0,0 0-5 15,-3 0-1-15,-3 0-10 16,-3 0-3-16,3 0-7 16,-2 0-4-16,-4 2 1 0,-3 1-2 15,0 2-1-15,0 0 1 0,6 1-1 16,-3-1 0-16,-3 0 2 16,6 1-3-16,0-1 0 15,3 0 1-15,0 1 0 16,3-4 0-16,1 1 2 15,-1-1-3-15,3 1-2 16,0 0 2 0,0 2 0-16,0 0 1 15,0 1 0-15,0-1 0 16,3 3 2-16,-1 0-3 16,1 8 0-16,0 0 1 15,0 2 0-15,0 3 0 0,3 3 0 16,-3 2 0-16,6 1 2 15,3 2-3-15,0-5 0 16,-3-3 1-16,-3 0 2 16,3 0 5-16,0-2 4 0,0-3-4 15,0 0 1-15,0-3-3 16,0-3 0-16,-1 1-1 16,1-3 2-16,3 0-1 15,-3-3 2-15,0 0-4 0,-3-2 0 16,3 0-1-16,3-1-2 15,0-2 1-15,0-2-1 16,3-1 0-16,0 0 2 16,-4 1-1-16,-2-1 2 15,-6 1-22-15,3 2-9 32,-3 0-88-32</inkml:trace>
  <inkml:trace contextRef="#ctx0" brushRef="#br0" timeOffset="49345.8683">654 10306 116 0,'-12'-3'46'0,"12"3"-24"0,-6-3-6 0,6 3 16 15,0 0-11-15,0 0-4 16,0 0-10-16,-3 6-3 16,0 1-2-16,0 4 3 0,0 5 4 15,0 5 1-15,3 8 2 16,0 6-2-16,0 7 1 15,0 11-4-15,0 8-2 0,0 10 0 0,3 14-1 16,0 5-2-16,0 0-2 16,15 18 3-16,-3 3 0 15,-3 3-1-15,3 5 1 16,0 8 0-16,0-3 1 16,-1 3 4-16,4 3 3 31,-3-3-2-31,-3-8 0 0,6 3-3 15,-3-3 1-15,3-5-2 16,6 2 2-16,-7 11-4 16,1-10-2-16,3 2 0 15,0 2 1-15,3 1 10 16,5-3 4-16,1 5-3 16,-3 1-3-16,3-3 3 0,-6 7 4 15,2 6-5-15,-2-11-2 0,3 3 6 16,-6 6 1-16,3-14-4 15,-1-3-3-15,1-7-5 16,3 2-2-16,-3-8 1 16,9 21 0-16,14-7 2 15,-5-1 1 1,3-13-3-16,-4-10-1 16,-11-27-1-16,18 32 1 15,-16 3-2-15,-2-9 2 16,-3-4 0-16,0 4 1 15,-3-5 2-15,-1 3 3 16,1-5-4-16,9-11-1 16,0-8-4-16,2 14-1 0,4-4 1 15,-3-9 2-15,-3-4-1 16,-1-10-1-16,-8-11 1 16,0-5-1-16,-6-8-5 0,-3 1 1 15,0-4-3-15,-7 3 0 16,-5-5-3-16,3-6-1 15,-3-2-10-15,-3-2-1 16,0-7-9-16,-3-1-1 0,-3-12-13 16,-5-12-6-16,-13-14-37 15,-3-21-14-15,-9-21 5 16</inkml:trace>
  <inkml:trace contextRef="#ctx0" brushRef="#br0" timeOffset="50451.5183">589 10403 168 0,'-3'0'66'0,"0"0"-36"0,0 0-22 0,3 0 16 15,0 0-10-15,-3 0-1 16,0 0-3-16,0 0 1 15,0-2-6-15,0-1 1 0,0 3 4 0,-3-3-2 16,0 3 1-16,0 0-3 16,0 0-1-16,-3 0-1 31,6 0 0-31,0 0-2 0,0-2 1 16,0 2-4-16,0 0 0 15,0 0 1-15,3 0 2 16,0 0-3-16,0-3 0 15,0 1 1-15,0-4 0 16,0 1 0-16,3-3 2 16,0 0 3-16,0 0 4 0,0-2-4 15,3-1-3-15,3 3-1 16,-3 0 1-16,0 3 1 16,3 0 3-16,-3-1-1 15,3 4 2-15,0-1 0 16,0 0 1-16,0 3 2 15,-1 0 1 1,1 0-1-16,0 6-1 16,0 2-1-16,6 5 2 15,-3 3-3-15,-3 2 1 16,3 1-1-16,0-1 3 0,0 3-3 16,3 1 1-16,-4-4-3 15,4-2 0-15,-6 0-3 16,0-6-2-16,-3 1 3 0,0 0 0 15,0-6-10-15,-3 0-5 16,0-2-49-16,-3-6-20 16,0-5-58-1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0:25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11114 5524 116 0,'-3'-15'46'0,"0"28"-24"0,0-5-17 16,3-8 13-16,-3-3-1 15,0 0-1-15,0 9-4 16,0-4 0-16,3 6-7 15,0 0-1-15,0-2 2 0,3-1 21 16,0 0-8-16,3-5-2 16,0 3-4-16,3-8-1 15,6 5-6-15,-1 0-2 16,10 0-2-16,0 0-2 16,3-3 1-16,0 0 1 15,2 1-1 1,1-1-1-16,0-2 3 15,3-1 0-15,-1 6-1 16,1 0-2-16,3 0 1 16,0 6-1-16,2-6 0 15,4 2 0-15,0 1 0 16,-1-3 2-16,1 0-1 0,-3 5-1 16,-1-2 1-16,-2 0-1 0,3-1 0 15,2-2 0-15,1 0 0 16,0 0 0-16,2-5 2 15,1-3 1-15,-3 0-1 16,-1 3 1-16,4-1-2 16,6 4-1-16,-1-1 1 15,-2 0-1 1,3 1 0-16,-1-3 2 16,-2 2-3-16,-1 0-2 15,1 3 2-15,3 0 2 16,-1 0 0-16,4 0 2 15,2-2-2-15,-2-1 2 16,0 0-2-16,-4 1-1 16,10 2 1-16,-1 0 1 0,1 0-3 15,2 0-2-15,-2 0 4 16,2 0 1-16,1 0 0 16,-1 2-2-16,1-2 1 15,2 0-1-15,-2 0 2 16,-1 0 1-16,-2 0 1 0,2 0 0 15,4 0-2-15,2-2-2 0,-2-1 1 16,-4 0-1-16,-2 3 0 16,2 0 0-16,1 0 2 15,-1 0 1-15,7 0-4 16,-7 0-1-16,-2 3 3 16,-1 0 1-16,7-1-3 31,-1 1 1-31,4-3 2 0,-4 0 3 15,1 0-2-15,2 0 0 16,4 0-1-16,-1 0-2 16,1-3 1-16,-1 1 1 15,-6-1-3-15,13 0 0 16,-1 3 1-16,21-2 2 16,-8-1-1-16,-4 3 2 0,3 0-2 15,1 0-1-15,-1-3 1 16,-3 1 1-16,4 2-3 15,2 0 0-15,0-3 1 16,-3 1 0-16,-5-1 2 0,5 3 1 16,0-3-1-16,1 1-2 31,-4-1-2-31,0 3 1 0,4 0 1 16,2 0 0-16,-3 0 2 15,0 0 1-15,1 3-1 16,8-3-2-16,-6 0-2 15,-2 0 1-15,2 0 1 16,-3 0 2-16,0-3-1 16,-5 0-1-16,-7 1 1 0,4 2 1 15,-4 0 1-15,-3-3 1 16,-2 0-5-16,-7 1 1 16,-5-1 0-16,-7 3 0 15,-2 0 2-15,-9 0 1 16,-7 0-6-16,-8 3-2 15,-9-1-45-15,-6 1-18 0</inkml:trace>
  <inkml:trace contextRef="#ctx0" brushRef="#br0" timeOffset="1096.2712">2455 6593 136 0,'9'-21'52'0,"-6"21"-28"0,0-5-30 31,-3 5 6-31,0 0-4 0,0 0 0 16,0 0 0-16,-3 5 3 15,0 1 4-15,-3-4 6 16,3-2 8-16,0 3 4 16,0-6-6-16,3 3-2 15,3-2-7-15,6-1 5 0,3-2 2 16,3-1 0-16,3 1 2 0,5 0-8 16,10-1-4-16,12 4-2 15,14 2-1-15,1 0 0 16,2 0 2-16,1 2 1 15,11 6 3-15,4 3 1 16,2 0 1-16,3-4 2 16,10-1 4-1,5-1 1-15,6-2 0 16,9-3-3-16,15-3-2 16,-6-5-6-16,9 0-3 0,3 0 0 15,-9-2 1 1,-3 4-1-16,3 4 2 0,-9-1 0 15,-6 3 1-15,0 11-5 16,-5 2 1-16,-4-3 0 0,-6 1 2 16,-9 0-1-16,1-3 2 15,-1 0 0-15,-6-3 3 16,-8-3-3-16,-7-2 0 16,-5 0 1-16,2-2 0 15,-5-1-44-15,-6 1-18 16,-4-4-66-1</inkml:trace>
  <inkml:trace contextRef="#ctx0" brushRef="#br0" timeOffset="3986.6253">6485 7646 192 0,'-9'-39'71'0,"6"31"-38"15,0 3-41-15,3-1 12 0,0 1-4 16,0 2 0-16,3 1-3 16,0-4 0-16,0 4 2 15,0-1 0-15,0 0 3 0,3 1 10 0,0-1 7 16,-3 0-4-16,0 1 2 15,3-1-6-15,3 1 1 16,0-1 2-16,3-2 1 16,0 2-8-16,3 0-2 15,2 1-3-15,1-1 1 16,3 3-2 0,6 0 2-16,3 0-2 15,-1 0-1-15,4 3 5 16,0-1 4-16,3-2-1 15,-1 0 3-15,1 0-4 16,3 0 1-16,-4 0-3 16,10 0 0-16,0 0-3 15,-1 0 1-15,1 0-2 0,3 0 2 16,-7 0 0-16,1 0 1 16,0 0 0-16,-4 0 2 0,1 0-1 15,6 3 0-15,-1 0-3 16,4-3 1-16,-3 5-4 15,-1-5 0-15,-2 0 3 16,0 0 3-16,-1 0-2 0,7 0-2 16,0 0 0-16,-1 0-1 15,1 0 0-15,5 0 2 16,-5 0 1-16,0-5 1 16,-4 5-5-16,4 0-1 15,3 0 3-15,-1 0 1 31,1 0-3-31,2 0 1 0,-2-3-2 16,-3 3 0-16,-4 0 4 16,1 0 1-16,5 3-1 15,1 2-2-15,0-2 3 16,-1 2 0-16,1-5-6 16,-6 0 0-16,-1 0 5 15,1 0 4-15,2 2-1 0,7 1 2 16,-3 0-6-16,-1-3-1 15,1-3 2-15,-4 3 1 0,1 0-4 16,-3 0 1-16,-1 0 0 16,4 0 2-16,0 3-1 15,-1-1 2-15,-2 4-2 32,0-4 2-32,-4 1-2 0,1 0 2 15,0 5-2-15,-4-3-1 16,7-2 1-16,0 2 1 15,2 0 1-15,1-2 3 16,-1-1-3-16,10 1-2 16,0 2 2-16,-10-5 0 15,-2 6-1-15,5-6-2 0,1 5 1 16,0-2-1-16,2-1 0 16,-2 1 2-16,-7 0-1 15,1-3-1-15,0 2 1 16,5 1 1-16,1-1 3 15,3 1 2-15,2-3-3 16,-2 3-3-16,-4-3-3 0,1 0 1 16,-1 0 1-16,4 0 2 15,6 0-1-15,-4 0 2 0,1 0-2 16,-4-3-1-16,-2 0 1 16,-1 3-1-16,7-2 0 15,0 2 0-15,-1 0 0 31,-2 0 2-31,-1 2-3 0,-2 1 0 16,-4 0 1-16,1-1 2 16,3 4-3-16,-1-4-2 15,4 4 2-15,-1-4 2 16,1-2 2-16,-3 0 1 16,-4 3-2-16,7-3 1 15,-18 0-2-15,23 0 2 0,1-3-2 16,-4 1 2-16,-5-4-2 15,-1 4-1-15,-2-4 1 16,3 4-1-16,-1-1 0 16,4 0 2-16,-1-2-1 15,1 3-1-15,-15-1-2 16,11 0-1 0,1 1 4-16,2-4 1 0,1 4 0 15,0-1-2-15,-1 0 3 16,1 1 0-16,-1-6-1 15,-2 2-2-15,-3 1 1 16,5 5 1-16,-2-5-3 16,5 5 0-16,1 0 3 15,-4-3 1-15,-2-2-4 0,0 0 1 16,-1 5 0-16,4 0 2 16,2 0-1-16,1 0-1 15,2-6 3-15,-5 4 2 16,0-1-2-16,2 3-2 15,1 3 2-15,5-3 0 16,-2 0 1 0,-1-3 0-16,-2 0-2 15,-1 1-2-15,1 2 3 16,2 0 0-16,4-3-1 16,-3 3 1-16,-1-3-4 15,-2 1-2-15,-4-1 4 16,1 3 1-16,2 0-3 0,4 3 1 15,-1-1 0-15,1-2 0 0,-4 0 2 16,1 0 1-16,6 0-1 16,-7 0-2-16,7 0-2 15,-1 0-1-15,-2-2 4 16,-1-1 1-16,-2 1 0 16,5 2-2-16,1 0 1 15,2 0 1-15,-2 0-1 0,-4 0-1 16,-2 0 1-16,2 0-1 15,4 0 2-15,2 0 1 16,-2 0-4-16,-1 0-1 16,-2 0 1-16,-4 0 0 15,7 0 1-15,-4 0 0 16,1 0-3 0,0 0 2-16,-1 0 3 15,-2 0 1-15,-4 0-1 16,7 0 1-16,-1 0-4 15,1 0 0-15,-4 0 1 16,1 0 0-16,-1 0 0 16,-2 0 2-16,3 0-1 15,-4 0-1-15,7 0-2 0,-4 0-1 0,1-3 2 16,-7 3 0 0,1 0 1-16,-3 0 2 0,5 0-1 15,-2 0-1-15,2 0 1 16,1 0-1-16,0 0 0 15,-7 0 0-15,-2 0 0 16,-1 0 2 0,7 3-1-16,0-1-1 15,-1-2-2-15,1 3 1 16,-1-3 1-16,1 0 2 16,-3 0-1-16,-1 0-1 15,4 0 1-15,0 0-1 16,2 0 0-16,-2 0 0 15,2 0 0-15,-2 0 0 0,-1 0 0 16,-2 0 0-16,3 0-3 16,-1 0 2-16,1 0 1 15,0 0 2-15,-1 0-1 16,-2 0-1-16,-4 0-2 16,1 0 1-16,3 0 1 15,-1 2 0-15,4 1 0 0,-3 2 2 16,5-5-1-16,-2 0-1 0,-7 0 1 15,1 0 1-15,0 0-3 16,5 3 0-16,1 0 1 16,-1-1 0-16,1-2 0 15,0 0 0-15,-7-2 0 32,1-1 0-32,-3 6 0 0,-1-1 0 15,-5 4 0-15,3-4 0 16,-4 4 0-16,1-4 0 15,-3-2 0-15,-3-2 2 16,-4-1-1-16,-2 0-1 16,-6 1-2-16,3-4 1 15,-3 1 3-15,-3 2 1 0,-3 1-1 16,0-1 1-16,-4 0-4 16,1 1 0-16,-3-1-23 15,-3-2-10-15,-9-3-44 16,-12 3-17-16,-17-1-70 15</inkml:trace>
  <inkml:trace contextRef="#ctx0" brushRef="#br0" timeOffset="6673.0655">3321 8612 156 0,'-9'-16'60'0,"15"11"-32"0,-3 5-35 16,-3 0 10-16,0 0-3 15,3 0 0 1,0 0 2-16,3 0 1 15,0-3-1-15,0 1 12 0,-3-1 5 16,0 0 2-16,3 1 2 16,0-1-4-16,-3 0-2 0,0 1-3 15,3-1-1-15,0 1-3 16,0-1-1-16,0 0-3 16,-1 1-1-16,4 2-1 0,0 0 0 15,6 0-2-15,3 0 1 16,0 0 2-16,6 2 2 15,0 1-1-15,5-3 1 16,1 0-2-16,3 0 2 16,0-3-2-16,-1 3 2 15,4 0 0-15,-3-2 1 0,8 4 0 16,1-2 0-16,3 3-4 16,2 0-3-16,4-3 0 15,-3 0 1-15,2 0-1 16,4 0 2-16,-1 0-2 15,7 2-1-15,-4-2 5 32,1 0 4-32,-6 0-3 0,-1 0 2 15,-2 0-3-15,5 3 2 16,1-1-4-16,0 1-2 16,2 0 2-16,1-3 0 15,-4 0-1-15,1 0 1 0,5 2 0 16,1 1 3-16,-1 0-1 15,1-3 2-15,-3 0-2 16,-1-3 2-16,-2 0-2 0,2 3 2 16,1 0-6-16,2 0-1 15,1 3 2-15,-4-3 3 16,-2 0-4-16,0 0-1 16,2 3 0-16,1-1 2 15,5 1-1 1,-2 0 2-16,-4-3 0 15,1 0 1-15,-4 0-2 16,7 0-2-16,-4 0 1 16,7 0 1-16,-1 2 1 15,-5-4 3-15,-3 2-3 16,-1 0-2-16,4 2 2 16,-1 1 0-16,4 0-1 0,-1-1 1 15,-2-2-2-15,-3 0-1 16,-4 0 1-16,7 0-1 15,-1 3 2-15,1-3 1 16,-1 0-1-16,1 0 1 0,-7 3-2 16,-2-6-1-16,0 6 1 15,2-1 1-15,1 1-3 16,14-3 0-16,-2 5 1 16,-4-5 2-16,-2 5-1 0,-3-5 2 15,-4 0-2-15,7 0-1 16,-1-2 3-16,4-1 0 15,-1 0-1-15,-2-2 1 32,-1 0-2-32,-2 2 2 0,3 3-2 15,-1 0-1-15,1 0 1 16,-1 0-1-16,1-2 0 16,-7-1 2-16,1 0-1 15,3 3-1-15,2 0 1 16,1 0 1-16,-1-2-1 15,1-1 2-15,-4-2-2 0,-2 2-1 16,0 0 1-16,2 1 1 16,1-1-1-16,2 0-1 15,-2 1 1-15,-1-1-1 16,-2 1 0-16,-3-1 2 0,-4 0-1 16,10 3 2-16,-3 0-2 31,-1-2 2-31,1 2 0 15,-1-3 1-15,-2 0-5 0,0 1 1 16,-1-1 2-16,4 0 1 16,-1 1-1-16,4-1-2 15,3 0 3-15,-7 1 0 16,4-1-1-16,-4 1-2 16,-2-1-2-16,6 3-1 0,2-3 4 15,1 3 1-15,-1-2 0 16,1-1 1-16,-4-2-4 15,-2 2 0-15,3 0 1 16,2 1 0-16,4-1 0 16,-1 0 2-16,1 3-3 15,-4-2 0-15,-2-1 1 0,8 3 2 16,1-3-1-16,2 3-1 16,1-2 1-16,-7-1 1 15,1 3-1-15,5 0-1 16,4 0-2-16,2 3-1 15,1-1 2-15,-7-2 2 0,1 3 0 32,2 2-1-32,4 1 1 15,-1-1-1-15,0 0 0 16,1 1 2-16,2 2-3 0,10-1 0 16,-4-1 1-16,-3-1 2 15,-2 0-1-15,5 1-1 16,-2-4 1-16,2 1-1 15,-3-3 0-15,-5 0 0 0,-4 0-3 16,7 5 2-16,2-2 1 16,-3-3 2-16,1 0-1 15,-1-3-1-15,1 3 1 16,-1-2 1-16,3-1-1 16,-2-2-1-16,-4-1 1 15,-5 1-1 1,5 2-3-16,4 1 2 15,-7-1 3-15,4-2 1 16,-7 0-4-16,-2 2 1 16,5 0 0-16,0 1 0 15,4-1 0-15,-4 0 0 0,-5 1 0 16,-4 2 2-16,7 0-1 16,-1 0-1-16,-2-3 3 15,-1 3 2-15,-2 0 0 16,-4-3 0-16,-2 3-1 0,3 0 0 15,-1 0-2-15,1 0-2 16,2 0 1-16,-8 0-1 16,-4 0 0-16,-2 0 2 15,0 0-1-15,-10 3-1 0,4 0 3 16,0-1 0-16,-3-2-1 16,-1 0-2-16,1 3 1 15,0-3-1-15,-4 3 0 16,1-3 0-16,-3 0 0 15,0 2 0-15,-3-2 0 32,-1 0 0-32,-2 0-3 0,-3 3 2 15,9-3 1-15,-6 3 0 16,-1-3 0-16,-2 0 0 16,-3 0 0-16,-3 2 2 15,-6-2-1-15,0 3-1 16,0-3-2-16,-3 2 1 0,-3 1-8 15,-3-3-4-15,-6 5-13 16,-3 1-6-16,-12-4-25 16,-3 1-9-16,-6 0-16 15,-11-3-4-15,-10-3-57 16</inkml:trace>
  <inkml:trace contextRef="#ctx0" brushRef="#br0" timeOffset="10824.8394">7905 10544 176 0,'-21'-16'66'0,"12"10"-36"0,0-1-22 0,3 7 16 15,0-3-14-15,0 3-6 16,0 0-2-16,1 0 0 16,-1-3-1-16,0 3-1 0,0 0 3 0,0 0 11 0,0 3 6 15,0 0-2-15,3-1 2 16,0 3 0-16,3-5 0 16,0 0 0-16,0 0 0 15,0 0-3-15,0 0 2 16,3 0-10-16,3 0-3 15,3 0-2-15,0 3 2 0,3 0-1 16,-1-1 2-16,1 4 2 16,9-1 5-16,0 0 1 15,6 1 3-15,6-4-8 16,2 1-1-16,4-3-1 16,0 0 2-16,-1-3-3 31,1 1 1-31,6-1-1 0,-1 3 3 0,4 0-5 15,3 0-1-15,2 3 0 16,-2-1 0-16,-1 1 2 16,4 2 1-16,3 0 1 15,2 1 0-15,1-1-2 16,-1-2 1-16,-2-1-2 16,-1 1 0-1,7-3-1-15,-1 0 0 16,7 0 2-16,-4-3 1 15,-2 1-1-15,-1-1-1 16,4 0 1-16,-1 1 1 0,1-1-3 16,-1 3-3-16,-2 0 2 15,-4 0 2-15,-2 0 0 16,5 0 0-16,4 3-3 16,-1-3 1-16,-2-3-2 15,-4 3 2-15,4-3 2 16,-1 1 2-16,1-1-6 15,-1 1 0-15,1-6 3 16,-1 2 2-16,-5-2 0 0,-1 3 1 16,1 0-4-16,2 2 0 0,1 0-1 15,0 1 1-15,-4-3-2 16,-2 2-1-16,-4-2 1 16,4-1 1-16,-1 4-1 15,1-1-1-15,0-2 1 16,-1 2-1-16,-2 0-3 31,-7-2 2-31,-2 2 1 0,0-2 2 16,-4 3-1-16,1-4 2 15,-3-2-4-15,-3 8-2 16,-4 0-27-16,1 0-12 16,-3 0-39-16,-6 0-16 15,3 3-100 1</inkml:trace>
  <inkml:trace contextRef="#ctx0" brushRef="#br0" timeOffset="11993.696">18513 9530 164 0,'-8'-5'63'0,"5"5"-34"0,0-3-34 16,-3 3 21-16,3 0-7 31,0 0 16-31,0 0 6 0,3 0-16 16,-3 0 7-16,0 0 2 0,3 0-8 16,0 0-2-16,3 0-6 15,0 0 0-15,3 3 6 16,3 0 3-16,2-1 5 15,4 1 3-15,6 0-4 16,9-3-3-16,0 0-4 0,8 0 1 16,7 0-6-16,6 0-1 0,8 0 2 15,4 0 1-15,-13 0 1 16,22 0 0-16,8 0-2 16,3 0 1-16,1 0-6 15,-4 0-1-15,7 0-2 31,-4 0 1-31,3 0-2 16,-5 0 2-16,-4 0 0 0,-3 0 1 16,-2 0-2-16,-4-3-2 15,-5 0 1-15,-7 1-1 16,-5-4 0-16,-9 1 2 16,-7 0-3-16,-8 2 0 15,-6 0-19-15,-6 1-9 0,-12-1-27 16,-12 1-10-16,-12 2-51 15,-12 0-20-15,-14 0 26 16</inkml:trace>
  <inkml:trace contextRef="#ctx0" brushRef="#br0" timeOffset="13617.7334">3431 10544 176 0,'0'-14'68'0,"0"14"-36"0,3-2-37 15,-3 2 12-15,0 0-6 16,0 0-1-16,0 0 1 0,3 0-1 16,0 0 0-16,0 0 19 0,3 0 12 15,6 0-2-15,3 0-2 16,3 0-7-16,3 0 0 16,-1 0-11-16,7 0-5 15,0 0-3-15,3 0 1 16,0 0-3-1,-1 0 0-15,4 2 7 16,-3-2 4-16,3 0 1 16,5 3 1-16,1 0 0 15,3-1 2-15,-4 1-1 16,4-3 0-16,0-3-7 16,-4 3-2-16,1-2 0 15,-3-1 0-15,8 0-5 0,1 1 1 16,0 2 6-16,2-3 4 0,-2 0-3 15,-3 3 1-15,-1-2-1 16,1-1 1-16,-3 3-2 16,5 0-1-16,4 3-1 15,0-1 0-15,2 1 0 32,1 0 2-32,-4-3-1 0,1 0 0 15,-3 2-3-15,8-4 1 16,-11 2 2-16,17-3 2 15,-2-2-1-15,-3 2-1 16,-4-5-1-16,-2 3 2 16,-1 0-3-16,4-1 0 15,0 1-1-15,2 2-2 0,-2-2 3 16,-1 2 0-16,-2-2-1 16,0 3 1-16,-4-1-4 15,7-2 0-15,0 2 3 16,2 0 3-16,-2 1-2 15,-1-4 0-15,-5 4 1 0,0-6 0 16,-4 10-2-16,1-4 1 16,6 4-2-16,-4 1-1 0,4 2 1 15,-1-2 1-15,1 0-1 16,-3 2 2-16,-4-2 2 16,1-3 2-16,0 0-1 15,5 0 1-15,1 0-4 31,3-3-2-31,-1 3 0 0,-2-3 1 16,-4 3-3-16,-2-5 0 16,3 5 1-16,-4 0 2 15,7 0 1-15,-3 0 1 16,2 5 0-16,1-5 0 16,0 3-2-16,-7-3 1 15,1 3-2-15,0-3-1 0,-1 2 1 16,4-2 1-16,0 3-1 15,2-3-1-15,13 3 1 16,-7-3-1-16,-8 0 0 16,-3 0 2-16,-4 0-1 15,-2 0-1-15,-3 0 1 0,6-3-1 32,-4 3 0-32,-2 3 0 0,-3-1-22 15,0-2-8-15,-7 5-27 16,-2 1-9-16,-6-1-27 15,-3 3-101 1</inkml:trace>
  <inkml:trace contextRef="#ctx0" brushRef="#br0" timeOffset="25322.4382">11301 15343 136 0,'3'-10'52'0,"-9"12"-28"0,9-7-13 16,-6 2 15-16,3-2-1 15,-6 5 2-15,0-8-4 16,-3 0 0-16,1 3-12 16,-1 0-2-16,-3-1-2 0,-6 4-3 0,-3-1-1 15,0 0-6-15,0 3 0 16,-5 0 3-16,2 6 2 0,0 4 2 15,-6-2 0-15,-3 0 0 16,1 0 2 0,-7 0-3-16,0 0-2 0,-5 5 2 31,-1 0 0-31,-3 3-1 16,-5 3-2-16,-4-1-2 15,-5 3-1-15,-7-2 2 0,4 5 2 16,2 0 0-16,-2-3 2 15,-1 3-2-15,4-1 2 16,-4-1-4-16,7 9-2 16,2 1 4-16,10 10 1 15,5-2 2-15,6 5 2 0,3 0 3 16,13-3 2-16,8-2-3 16,3 0 0-16,6 7-5 15,6 1-2-15,9 0 4 16,3-3 1-16,11 5-5 15,7-5 0-15,6-5 3 0,2-3 2 16,7-6 4-16,3-4 4 16,5-1-4-16,7 1 0 15,5-6-2-15,7 3 0 16,-1-1 0-16,6-4 2 16,10 0-3-16,-1-4 1 15,0-1-3 1,10-1 0-16,2-3-3 15,3 1 1-15,-3-3-2 16,6 0-1-16,0 0 1 16,1-6 1-16,2 1 1 15,3-3 3-15,3 0-3 16,-6-3 0-16,12 1-3 16,0-3-1-16,-3-3 3 0,3 2 1 15,0 1-1-15,-3-8 1 16,3 0-2-16,-3 5-1 0,3-8 1 15,-8 3 1-15,8 2 1 16,-3 0 1-16,-3-2-2 16,3 3-2-16,-3-4 1 31,3 6-1-31,-9-2 0 0,3 2 2 16,-3-3-1-16,0 3 2 15,1 3 0-15,-4 2 1 16,-6-2-2-16,0 0-2 15,-9 0 1-15,28-1-1 16,-10 4 6-16,-6-6 4 16,-9-8-5-16,-6 5-3 0,7 3-4 15,-4 0 1-15,0-5 1 16,-8 2 2-16,5 6 1 16,-3-3 1-16,0 0-2 15,1-5-2-15,-7 8-2 16,6 0 1-16,-2-3 1 15,-4-3 2-15,1 6-1 0,-4-3 2 16,0 0-4-16,4-3 0 0,-4 3 3 16,0-2 1-16,-8-1-4 15,-7 3 1-15,4-5 0 16,-1-3 0-16,-5-2 2 16,-6-1 1-16,2-2-6 31,-5 0 0-31,-7 2 1 0,-5 1 1 15,-6 2-2-15,-6-11 0 16,-7 1-3-16,-2-1 1 16,-6 1-4-16,-6-3-1 15,-6-3-6-15,-6-5-3 16,-9-5-7-16,-20-1-1 16,-13 9-4-16,-18 2 0 0,-8-10 6 15,-12 8 2-15,-16 4 3 16,-11 4 0-16,-6 5 6 15,-6 2 6-15,-6 1 7 16,-6 5 3-16,-14-1 2 16,11 6 2-16,-15 0 12 15,3-2 8 1,0 2 0-16,-5-3 2 0,8 3-10 16,-9 0 0-16,-3 1-13 15,3 1-3-15,-5 4-2 16,11-1 0-16,-3 0 0 15,-3 3 0-15,16-5 4 16,-7 2 2-16,3-2 2 16,6-3 2-16,3 3-1 0,-3-11 2 15,6 5-2-15,0 1 0 16,0-1-3-16,9 3 1 16,-3 3-6-16,-6 0-1 15,12 2 0-15,0 11 0 16,-3 3-3-16,0 4 2 15,9 1 1 1,-9 3 0-16,0-3 0 16,9 0 0-16,3-3 2 0,0-5 1 15,3-6-12-15,14-7-4 16,10-3-29-16,9-2-11 16,14-4-65-1,16-12-61-15,11-1 61 16</inkml:trace>
  <inkml:trace contextRef="#ctx0" brushRef="#br0" timeOffset="26866.9301">11215 16452 280 0,'-12'-8'107'0,"9"5"-58"0,-12-5-35 0,6 8 26 16,0-2-13-16,0 2-3 31,0-6-3-31,6 6-1 0,6 0-7 16,-6 0 8-16,6 6 0 16,3-4-3-16,-3 4-1 15,0-1-5-15,6 5-2 16,-3 4-6-16,3 9-1 15,3 12 1-15,0 10 0 16,0 5 0-16,3-2 0 0,0 7-2 16,0 1 1-16,-1 5-4 15,1-6 0-15,-3-2 3 16,-3-8 1-16,-3-2-4 16,0-6 1-16,0-8-35 15,-3-13-17-15,-3-11-33 16,0-10-12-1,0-9-54 1</inkml:trace>
  <inkml:trace contextRef="#ctx0" brushRef="#br0" timeOffset="27283.8523">11066 16388 220 0,'-15'-2'82'0,"9"4"-44"0,0-2-22 0,6 0 22 16,-3 0-3-16,0 6 4 15,0-4-10-15,0 4-5 16,3-6-14 0,0 0 5-16,0 0 4 0,0 0-4 15,0 0 2-15,0 0-1 16,0 0 2-16,0-6-8 15,3 4-1-15,3-4-3 0,0-4-1 16,6 4-3-16,3-2 1 16,6 3 4-16,9 3 4 15,5-1 2-15,1 6 5 0,0-1-1 16,0 3 1-16,-4 1-5 16,-2-1 0-16,-3 0-4 15,-3 1 0-15,-6 2-5 16,-4 5-1-16,-2-3-1 15,0 4 1-15,-3-1-11 16,-3-3-2 0,0-2-39-16,0 0-18 15,0-2-62-15,0-12-28 16</inkml:trace>
  <inkml:trace contextRef="#ctx0" brushRef="#br0" timeOffset="30115.2862">10191 17658 244 0,'-12'-18'93'0,"12"7"-50"0,0 3-33 16,-3 0 25-16,3 0-8 16,-3 3-1-16,3 2-6 0,0-2-2 15,3 2-10-15,-3 3 1 0,0 8 2 16,0 6-2-16,0 4 0 15,3 11-1-15,-3 6 2 16,0 4-1-16,0 6 2 16,0 6-6-16,-3-6-3 15,0 5-1 1,-3 3 1-16,0 2-1 16,0 1-1-16,0-6 1 15,0-13-1-15,0-8-16 16,0-13-4-16,6-16-25 15,0-21-9-15,0-11-10 0,3-13-2 16,0-18-19 0,0-11-35-16,3-3 38 15,0-2 214 1,0-11-44 0,-3 18-6-16,0 19-31 15,0 16-13-15,-3 16-7 16,3 13 1-16,0 8-18 15,0 8 1-15,0 5 1 0,3 3 3 0,0 0 1 16,0 11-3-16,3 2 0 16,3 10-7-16,3 6-2 15,0 3-4-15,-1 5-1 16,7 0-1-16,3 0 1 16,-6 2-2-16,-3-2 2 31,-6 0-35-31,0-8-16 0,-12-8-41 15,-6-8-17-15,-3-16-30 16</inkml:trace>
  <inkml:trace contextRef="#ctx0" brushRef="#br0" timeOffset="30314.6474">10155 17960 316 0,'0'0'121'0,"0"0"-66"0,6 0-38 0,-3 0 33 0,3 0-15 15,0 0-2-15,3-5-17 16,-3 2-7-16,9-5-6 16,6-5 0-16,3 0 0 0,5-3-30 15,1 5-12 1,3-2-44-16,-6 0-17 16,-4 5-41-1</inkml:trace>
  <inkml:trace contextRef="#ctx0" brushRef="#br0" timeOffset="30884.5268">10420 17836 260 0,'-6'0'96'0,"0"5"-52"0,9-3-36 0,-3 4 24 16,0 7-7-16,3-2 3 16,6 2-5-16,-3 8-2 15,3 0-11-15,0-2 0 0,3 7 3 16,-3-2-3-16,0 0 2 16,-3-3-7-16,0 8-3 0,-3 0 3 15,0-5 1-15,-6-3 2 16,0-5 0-16,-3-11 0 15,0-10 2-15,0-11-5 16,0-5-3-16,0-3-4 16,3-13-1-16,3 0-5 0,6-5 0 31,3-3 4-31,0 5 2 16,3 6-1-16,0 5 0 15,2 7 2-15,4 4 0 16,-3 5 1-16,0 18-5 15,0 3-1-15,0 2-37 16,0 9-16-16,0-3-96 16</inkml:trace>
  <inkml:trace contextRef="#ctx0" brushRef="#br0" timeOffset="31470.9719">10691 17714 228 0,'-6'-3'88'0,"3"6"-48"0,3-3-23 0,0 0 27 16,0 0-19-16,-6 2-3 15,6-2-8 1,-3 0 1-16,0 8-2 16,0 8-7-16,0-2-1 15,0 9-1-15,0-1 4 0,0-1 3 16,0 2 0-16,-3-1 1 15,3 4-6-15,0 1-2 16,3-6-2-16,0 0-2 16,3-5 1-16,0 2 1 0,3-7-3 15,3-3 0-15,3 0 3 16,9-8 1-16,3 0-8 16,0-11-2-16,-1-10-42 15,1-11-20-15,-3-15-73 16</inkml:trace>
  <inkml:trace contextRef="#ctx0" brushRef="#br0" timeOffset="31976.7081">10721 17304 220 0,'-9'13'82'0,"6"11"-44"0,0-3-22 15,3-13 24-15,0 8-8 0,0-3 1 16,3 11-7-16,0-3-2 16,6 13-13-16,0-2 0 0,3 5 2 15,3 0-5-15,-1 13 0 16,1 9-4-16,0-1-3 16,0-3 0-16,-3 1-1 0,-3-8 0 15,-3-1 2-15,0-10-1 16,-3-10-1-16,0-6 5 15,-3-5 1-15,0-6-2 16,0-15-1-16,0 0-10 16,0-14-5-16,0-7-5 31,3-3 0-31,0-3 4 0,3-2 4 16,0-3 5-16,3 5 2 0,-1 3 2 15,1 8 2-15,0 2 12 16,0 0 8-16,0 9 0 15,-3-1 1-15,3 9-8 16,-3 2-2-16,3 8-5 16,-3 0 0-1,0 7-5-15,0 7 0 16,0 4-3-16,-3 0-1 16,0 12-1-16,0-9-2 15,0 0-22-15,-3-8-10 16,0 0-28-16,-3-8-9 15</inkml:trace>
  <inkml:trace contextRef="#ctx0" brushRef="#br0" timeOffset="32176.3881">11075 17716 308 0,'0'8'115'0,"-3"8"-62"0,0 11-38 0,3-17 29 16,0 4-11-16,0 1-2 0,0 7-11 15,0 4-2-15,0-2-11 16,3 5-4-16,-3-5-2 0,3-3-12 16,-3-5-5-16,0 0-56 15,0-3-25-15</inkml:trace>
  <inkml:trace contextRef="#ctx0" brushRef="#br0" timeOffset="32323.5779">11054 17597 292 0,'-6'-21'110'0,"3"21"-60"0,0 0-54 0,3 0 21 16,-3 6-13-16,3-4-33 16,0 6-15-16,0-3-77 15,3-2-32-15</inkml:trace>
  <inkml:trace contextRef="#ctx0" brushRef="#br0" timeOffset="32596.9252">11179 17399 276 0,'-21'0'104'0,"4"8"-56"0,11 0-36 16,3-3 24-16,0 3-4 15,3 0 3-15,0 8-6 16,0 2-1-16,0 9-15 0,12-6-1 0,-4 8-1 16,4 0-6-16,0 8-3 15,0 0-4-15,-3 16 1 16,3-2 1-16,-3-6 0 16,0 5-33-16,-3-13-15 15,0-5-42-15,-3-3-18 16</inkml:trace>
  <inkml:trace contextRef="#ctx0" brushRef="#br0" timeOffset="32796.8456">11105 17716 308 0,'-6'0'115'0,"6"0"-62"0,0 0-38 0,0 0 29 0,3 0-15 16,0 0-5-16,9-2-16 15,6-3-5-15,8-3-2 16,1-6-8-16,3 6-3 0,-3-5-49 0,-1-3-22 16,1 6-59-1,-3-9-29-15,0 9 87 16</inkml:trace>
  <inkml:trace contextRef="#ctx0" brushRef="#br0" timeOffset="33165.6681">11388 17674 252 0,'-18'11'96'0,"18"-9"-52"0,-3 6-32 15,3-8 26-15,0 0-7 16,0 6-1-16,6-4-3 31,3-2-2-31,0-2-14 0,-1-4 0 0,1-2 2 16,0-2-3-16,0-1 2 16,0-5-7-16,0 8-1 15,-3-13-2-15,0 5-2 16,-3 3-4-16,-3-3-2 15,-3 3-11-15,-3 5-1 16,0 5 7-16,-3 6 5 0,0 5 3 16,-6 5 1-16,6 3 8 15,-2 3 6-15,2-1 5 16,0 3 4-16,3 8-2 16,0 1 0-16,3-7-4 0,6 6 1 15,0-7-9-15,6 1-2 31,3-4-3-31,0-8 1 16,2-4-7-16,4-1 1 16,0-12-39-16,6-4-16 0,3-11-37 15,0-8-14-15,-1 0-25 16</inkml:trace>
  <inkml:trace contextRef="#ctx0" brushRef="#br0" timeOffset="33397.2201">11694 17497 284 0,'-12'3'107'0,"3"4"-58"0,-6 4-26 0,7-3 31 16,-4 3-13-16,3-1-1 16,-6 6-19-16,0-3-5 15,0 3-10-15,3 3 3 0,3-1 3 16,3 1-4-16,3-1 0 0,9 9-4 16,0-4-3-16,6 1 0 15,3-3-1-15,3-5 0 16,0-2 0-16,3-9-20 15,-1-5-7-15,1-13-26 16,-3-3-9-16,3-11-35 0,-3-10-14 31</inkml:trace>
  <inkml:trace contextRef="#ctx0" brushRef="#br0" timeOffset="33613.1914">11780 17134 236 0,'-5'-10'90'0,"2"12"-48"0,3 6-36 16,-3-2 20-16,3 7 1 0,0 3 6 16,0 0-3-16,0 5 0 15,3 3-17-15,3 5 5 0,-1 3 3 16,-2 5-5-16,0 5 1 16,0 0-10-16,3 6-2 15,-3-1-1-15,0-2 0 16,0 8-20-1,-3-2-9-15,0-4-47 16,-6-10-18-16</inkml:trace>
  <inkml:trace contextRef="#ctx0" brushRef="#br0" timeOffset="34182.0467">11715 17584 280 0,'9'0'107'0,"0"-8"-58"0,3 6-33 16,-6-1 27-16,3-5-12 15,3 5-1-15,-1-10-15 16,1 3-4-16,0-1-7 0,0 3-1 0,-3 0 1 16,0 0-2-16,0 8-2 15,-3 8 3-15,0 0 2 16,0 11 2-16,-3-4 3 15,0 4-3-15,0 2-2 16,0 0 0-16,0 0-1 31,0 1 0-31,0 1 2 0,0 1-5 16,3-5-1-16,0-11 0 16,0-6 2-16,5-4 3 15,1-12-4 1,3-1-1-16,0-7-11 0,-3-7-3 15,0-2 0-15,-3-4 1 16,-3 6 3-16,0 0 4 16,-3 3 1-16,0 4 3 0,-3 6 3 15,0 6 2-15,0 7 1 16,0 3 0-16,0 8 4 16,0 3 5-16,3 2-3 15,0 6 0-15,0-1-2 31,0 3 0-31,0 3-4 0,3-3-3 16,-4 0 0-16,4-5 1 16,0 5-3-16,3-7-2 15,-3-4-29-15,3 1-14 16,-3-9-27-16,3-4-12 16,-3-3-53-1</inkml:trace>
  <inkml:trace contextRef="#ctx0" brushRef="#br0" timeOffset="34829.6534">12182 17486 236 0,'0'21'90'0,"3"-5"-48"0,-6 6-27 0,0-12 26 16,0 3-9-16,3-5-1 16,-3 5-11-16,3-5-2 15,0 0-11-15,0-2 0 0,0-4 3 0,3-4-6 16,0-9-2-16,3 3 1 15,3-8 0-15,0-5-4 16,0 3 1-16,3-4-2 31,-3-4-2-31,0 7 3 0,0-2 0 16,-3 5 5-16,0-2 5 16,0 10-12-16,0 0-2 15,0 8 2-15,0 5 1 16,-1 3 4-16,1 3 1 15,0 2 10-15,0 3 3 16,0 2-1-16,3 1 1 0,6-1 0 16,-3-2-1-16,3-2 4 15,-3-12 0-15,3 4-4 16,0-12-1-16,-1 1-8 16,-2-11-2-16,3 0-2 15,-3-5-2-15,-3-3-2 16,0-2-1-1,-3-1-12-15,0 1-2 16,-3 2-8-16,-3 3 1 16,-3 5 6-16,-3 3 4 0,-3 5 8 15,0 8 3-15,0 0 9 16,-3 8 4-16,-3-3 8 16,0 8 3-16,1 3 3 15,2 5 2-15,3 3-3 0,6 5-2 16,0 0-3-16,9 0 1 15,0-2-8-15,3-6-4 16,3-2-4-16,-1-4-3 16,4-4 1-16,3-3-1 15,-3-3-11-15,0-7-3 16,0-9-31 0,0 3-10-16,-3-2-80 15,-3-4-33-15,-3-2 20 16</inkml:trace>
  <inkml:trace contextRef="#ctx0" brushRef="#br0" timeOffset="37614.1153">11435 18195 196 0,'-6'-13'74'0,"3"13"-40"0,-3-2-16 0,6-4 25 15,0 6-9-15,0 0-2 16,0 0-1-16,0 6 0 15,3-4-16-15,0 3 4 0,0-2 2 16,0 10 0-16,0 3-1 16,3 5-6-1,0 3-4-15,0 11-5 16,0-4-2-16,0 4-3 16,-3-4-1-16,0 7 1 15,0-1 0-15,-3-8-22 0,0-24-54 16,0-10-4-1,-3-17-64 1</inkml:trace>
  <inkml:trace contextRef="#ctx0" brushRef="#br0" timeOffset="38101.7494">11426 18050 284 0,'0'0'107'0,"0"5"-58"0,3-2-37 16,-3-3 26-16,3 0-13 0,3 5-3 15,0-5-12-15,3 0-6 16,3 0-3-16,0 0 1 0,0 0 1 16,3 0-1-16,3 8-2 15,-1-3 3-15,-2-2 0 16,-3 5-4-16,-6 5-1 16,-3-5 1-1,-6 5 2-15,-6 1-7 16,0-4-1-16,-3 3-1 15,0-5 0-15,1-2 2 16,-4-4 2-16,3-2-1 16,0 6 4-16,0-6 2 15,3 0 2-15,3-6-4 16,0 6 1-16,6 0 0 0,0 0 0 16,3 6 8-16,3-4 5 0,0 3 9 15,3-2 6-15,3-3-6 16,3 8-3-16,6-3-5 15,2 3 1-15,4 5-4 16,0 3-1-16,0 0-6 16,0 5-1-1,-4 9-1-15,-2-7 1 16,-3 4-2-16,-3-3-1 16,-3-3 3-16,-3 0 0 15,-3-5-21-15,-3-8-8 16,-3 0-44-16,3-8-18 15,-3-14-73 1</inkml:trace>
  <inkml:trace contextRef="#ctx0" brushRef="#br0" timeOffset="38502.7951">11778 18256 272 0,'-3'8'104'0,"3"-3"-56"0,5 3-41 0,-5-8 26 0,6 0-10 15,0 0-1-15,3-8-4 16,0 3 1-16,0-5-10 16,0-4 1-16,0-7 1 0,-3 5-15 15,0-5-7-15,0 5 12 16,-3 3 8-16,-3 5-20 16,0-2-6-1,-3-1-3-15,-3 8 1 16,0-2 9-16,-3 10 5 15,0-2 6-15,0 10 2 16,0 0 12-16,0 3 7 16,0 5 2-16,3 1 3 15,3-4-6-15,3 3-3 16,3 0-4-16,3-5 1 0,3 6-8 16,0-7-2-16,3 1-5 15,6-3-1-15,0-5 1 0,3 0 0 16,6-8-22-16,-1-8-8 15,-2-2-34-15,0-11-13 16,-3-6-73 15</inkml:trace>
  <inkml:trace contextRef="#ctx0" brushRef="#br0" timeOffset="38918.8312">12120 17968 284 0,'-6'0'107'0,"0"16"-58"0,-3-3-33 15,3-5 27-15,0 0-10 16,-3 0 0-16,0 2-7 0,0 1-2 16,3 5-13-16,0-3-7 0,0 0 0 15,0-5-3-15,1 5 2 16,2-2-4-16,3-3-2 16,3 3-29-1,2-4 4-15,4 1 2 0,3-5 10 16,0 5 8-16,0-3 3 0,0 1 3 15,0-4 1-15,0 4 3 16,0-4-1 0,-3 6 2-16,0 0 9 0,-3 3 4 15,0-1 4-15,-4 3 2 16,1 1-1-16,-3-4-1 31,0 9-6-31,-5-3-1 0,-7 0-6 16,-3-3 1-16,-6-3-5 15,-3 4-2-15,-3-7-7 16,-2-1-4-16,5-6-30 16,3-6-13-16,6-7-17 15,6-3-5-15,9-7-60 16</inkml:trace>
  <inkml:trace contextRef="#ctx0" brushRef="#br0" timeOffset="39532.3381">12284 18137 212 0,'0'16'79'0,"0"-16"-42"0,0 13-19 0,0-5 25 15,-3-8 0-15,0 8 2 31,0-3-12-31,0-2-5 0,0 2-16 16,-3-2-5-16,0-3-3 0,0 0-2 16,0 0-2-16,3 0-2 15,0-8 1-15,0-8-6 16,3 3 0-16,0 2-4 16,0-4 2-16,3-4 3 15,0 3 1-15,3 3 3 0,3-3 1 0,0-5 1 16,3 5 2-16,-1 0-1 15,7 3-1-15,0 5 3 16,0 8 0-16,-3 0 5 16,0 5 3-16,-6-2 5 15,0 5 2-15,-3 5-3 32,-3 3-1-32,-9 0-6 0,-6 5-3 15,0 0 0-15,0 3-1 16,0-6-2-16,0-7-2 15,0-3-15-15,3-11-5 16,0-5-30-16,3-5-10 16,3-8-33-16,3 5-11 15,0-16-2 1</inkml:trace>
  <inkml:trace contextRef="#ctx0" brushRef="#br0" timeOffset="39963.6214">12459 17862 264 0,'9'3'99'0,"-9"5"-54"0,0 5-31 0,0-5 28 16,0 5-16-16,0-2-3 0,0 7-7 15,3 1 0-15,0-1-9 0,3-2-6 16,0 5-2-16,3-5 1 0,0 0 2 16,3-3 1-16,0-5 1 15,0 0 4-15,2 0 3 16,-2-8-4-16,-3-3 1 15,0-2-5-15,0-3-2 0,-3-5-11 16,-3-11-6-16,0 3-10 16,-3-3-4-16,-3 3 8 15,0 0 3-15,0 5 8 16,0 8 5-16,0 0 8 16,0 3 6-16,3 5 9 31,0 8 7-31,0 0 0 0,0 5 3 15,0 0-2-15,3 3 2 16,0-3-6-16,3 3-3 16,0-3-10-16,0 3-3 15,0-3-1-15,0-2 0 16,0 2-2-16,0-5-2 16,-3-3-21-16,0-2-9 0,0-6-45 15,0-7-16-15,0-9-59 16</inkml:trace>
  <inkml:trace contextRef="#ctx0" brushRef="#br0" timeOffset="40281.2246">12715 17796 236 0,'3'8'88'0,"-3"0"-48"0,0 8-25 0,0-3 26 0,0 3-7 15,0 0 3-15,0 10-4 16,0-2 0-16,0-3-18 15,3-5-5-15,-3 0 1 0,0-3-7 16,0 0 0-16,0-10 0 16,0-3 0-16,0-8-5 0,0-5 1 15,3-3-2-15,0-5-2 16,0-3 0-16,12-5 3 16,-3 8 0-16,0-3 3 15,0 11-3-15,0 2 0 16,-4 3-1-16,1 5 0 15,0 3 0-15,0 6 0 0,0 2-14 16,0 0-4-16,3-1-41 0,-3 4-17 16,0-8-57-1</inkml:trace>
  <inkml:trace contextRef="#ctx0" brushRef="#br0" timeOffset="40548.5358">13057 17650 252 0,'-6'0'93'0,"4"0"-50"0,-4 6-30 15,0-4 24-15,0 6-4 16,0 3 3-16,-3-1 2 16,0 4 1-16,0 7-21 0,0-3 5 0,0 3 4 15,0 1-6-15,0 1-2 16,3 7-7-16,0-9 0 15,6 3-9-15,0-3-2 16,3 0-3-16,3-5 0 16,0-3-7-16,6-10-2 15,0-6-25 1,3-2-9-16,0-11-26 16,3 3-10-16</inkml:trace>
  <inkml:trace contextRef="#ctx0" brushRef="#br0" timeOffset="40949.0084">13117 17711 224 0,'-6'5'85'0,"6"3"-46"0,0 6-24 0,0-6 26 0,3 0-4 16,0-1 0-16,3-1-12 15,6-4-2-15,6-4-14 16,0-6 1-16,-1 0 3 0,1-3-3 15,0-5 2-15,-3 3-5 0,0-3-2 16,-3 0-2-16,-3 3-3 16,-3 3 1-16,0-4-1 15,-6 9-3-15,-9-3 0 16,0 8-1-16,0 0 0 16,0 8 9-16,-9 3 4 31,-3-1 13-31,3 6 8 0,3 3-6 15,1 4-2-15,2 1-7 16,3-3 1-16,3 1-9 0,6-6-2 16,3 5-1-16,12-5 0 15,0-3-7-15,5-5 0 16,4 0-41-16,0-11-18 16,0-10-50-16,6 0-21 0,-10-17-10 15</inkml:trace>
  <inkml:trace contextRef="#ctx0" brushRef="#br0" timeOffset="41334.096">13474 17547 292 0,'-6'0'110'0,"0"16"-60"0,0 5-45 0,3-13 24 16,0 0-9-16,-3 5 0 15,0-5-9-15,0 5-2 16,-2 1-5-16,2-4-3 0,0 6 0 15,0-5-1-15,3-3 2 16,3 0-3-16,6-6-6 16,0-2-1-16,3 0 4 15,-1 0 2-15,1 0 2 16,0 0 0-16,0 0 0 16,0 6 0-16,0-4 15 0,-3 1 10 15,0 5 13-15,-3 2 7 16,-3 4-5-16,0 1-1 15,-3 1-18-15,-3-2-5 16,0 1-10-16,-3 4-2 0,-3-3-2 16,0 0 1-16,-2 0-9 15,-1-3-1-15,-3-8-34 16,3-2-15-16,3-11-33 16,3-5-12-16,3-3-58 31</inkml:trace>
  <inkml:trace contextRef="#ctx0" brushRef="#br0" timeOffset="41850.5822">13534 17328 252 0,'0'-11'96'0,"0"11"-52"0,3-5-23 0,-3 5 30 15,3-3-9-15,6-2-3 16,5 5-4-16,1-3-2 16,0-2-18-16,0 5 0 0,0-3 1 15,0-2-8-15,0 0-2 16,-3 5 2-16,0-3 3 15,-1 3-2-15,-2 0 0 0,0 3-1 16,-3-3 0-16,0 8-4 16,-3-3-3-16,0 8-3 15,-3 0-1-15,-3 3-1 0,0 3 0 16,0-1-22 0,-3 3-7-16,3-2-26 0,0-1-8 31,3 1-61-31,0-6-63 15,3-5 66-15</inkml:trace>
  <inkml:trace contextRef="#ctx0" brushRef="#br0" timeOffset="42003.3732">13834 17563 340 0,'-6'29'126'0,"6"-21"-68"0,-3 5-43 0,-3-7 29 15,0 2-26-15,1-1-7 16,2 1-13-16,0 0-1 15,0 0 1-15,3 0-54 0,0 0-24 16,0-3-70 0</inkml:trace>
  <inkml:trace contextRef="#ctx0" brushRef="#br0" timeOffset="42582.4952">13174 18320 208 0,'-3'-29'79'0,"3"15"-42"0,-15-1-21 0,9 9 24 16,0-2-1-16,0 6 4 0,-3-4-7 15,0 1 1-15,0 5-21 16,0 5-3-16,0 1-1 0,0 2-3 0,0 2 2 16,0 3-2-16,0 1 0 15,1 9 3-15,-4-1 5 16,6 1 0-16,-3 7 1 16,3-1-3-16,0 0 1 15,3 2-7-15,3 4-1 0,3-3-6 16,0-3-2-16,3 0-2 15,3-8 0-15,3 0 2 16,2-10 0-16,1 2-5 16,6-8 1-16,9-2-9 31,-3-11-4-31,0 0-29 0,-1-5-10 16,-2-3-42-16,-3-8-17 15,-6-5-16 1</inkml:trace>
  <inkml:trace contextRef="#ctx0" brushRef="#br0" timeOffset="43051.5639">13322 18336 252 0,'-12'2'96'0,"6"4"-52"0,4 1-32 0,-1 1 24 16,0 0-4-16,0 6 1 16,0-6 4-16,3 5 1 15,0 0-20-15,3-2-4 0,0 4 0 16,3-1-4-16,2-1 0 15,1-3-4 1,0 4 1-16,3 2-2 16,0-8 0-16,3-3-3 15,0 0-2-15,-3-5 1 16,0-5 1-16,-3-3 1 16,0 0 1-16,-1-8-7 15,-2-10 0-15,0-3-10 16,-3-1-2-16,-3-1-1 0,0-4 2 15,0 11 6-15,0 1 4 16,0 1 3-16,0 9 1 16,0 5 0-16,0 8 0 15,0 0 8-15,0 6 5 16,0 4 5-16,0 3 3 16,0 3 0-16,3 3-1 0,0-1-8 15,0 3-3-15,3 1-1 16,0 1 0-16,0-4-7 15,3 0 0-15,0-1-3 0,0-2 0 16,0-6-5-16,-3 4 0 16,0-9-28-16,3-2-12 31,0-6-26-31,-3-10-12 16,0 0-71-16</inkml:trace>
  <inkml:trace contextRef="#ctx0" brushRef="#br0" timeOffset="43352.4816">13575 17918 304 0,'-3'0'112'0,"3"10"-60"0,-12-7-36 0,9 2 27 16,6 6-3-16,0 2 0 15,0 0-8-15,0-2-5 16,0 2-15-16,0 3 6 0,6 5 4 15,0 0 0 1,-3 0-1-16,0 3-9 16,0 5-3-16,3 8-7 0,0-5-2 15,0 5 0-15,0-3 2 16,0 4-3 0,-3-9 0-16,0-6-15 0,0-1-4 15,0-7-28-15,-3-7-11 16,-3-2-31-16,0-12-11 0,0-4-50 15</inkml:trace>
  <inkml:trace contextRef="#ctx0" brushRef="#br0" timeOffset="43652.2699">13730 17873 312 0,'-6'0'118'0,"3"0"-64"0,6 0-43 0,-3 0 26 16,0 0-11-16,0 8-3 16,3-3 6-16,0 3 4 15,0 8-17 1,0 2 0-16,0 1-2 0,0 2 4 16,0 5 1-16,0-2-4 0,0 0-1 15,3 5-8-15,0 5-2 16,-3 3-2-16,3 1-2 15,-3-1 1-15,0-6-1 16,0-2-29-16,0 1-13 16,-3-7-36-16,-6-17-141 15</inkml:trace>
  <inkml:trace contextRef="#ctx0" brushRef="#br0" timeOffset="44236.7106">13691 18100 288 0,'3'0'110'0,"3"0"-60"0,3-3-34 0,-6 3 27 16,3-5-8-16,3 0 0 16,3-3-16-16,3 0-6 15,3 0-8-15,-3 3-4 0,0-3 0 16,-4 0-1-16,1 0 2 0,-3 5 3 15,0-2 4-15,-3 5 5 16,0 5 1-16,-3-2-4 16,0 10-1-16,0-2-4 15,0 7-1-15,-3 6 1 0,3 0 1 16,0 5-3-16,0-8-3 16,0 3 2-16,3 2 0 15,0-10-1-15,0 0 1 16,3-8-2-16,0-3 2 0,3-10-2 15,-3-5 2-15,2-12-7 16,1 1 1-16,0 0-12 16,-3-8-3-16,-3 3-11 31,0-1-4-31,-3-2 9 0,0 8 6 16,-9-3 13-1,0 11 8-15,3 5 3 16,3 8 9-16,0 0 2 15,0 0 5-15,0 8 3 16,0-3-2-16,6 8-2 16,0-2 2-16,0 7 0 0,3-2-10 15,-3 0-3-15,3 5-8 16,0-5-2-16,0 5-5 16,0-5 1-16,0-3-33 0,-4-5-13 15,1-5-39-15,-3-6-16 16,0-10-59 15</inkml:trace>
  <inkml:trace contextRef="#ctx0" brushRef="#br0" timeOffset="44884.6991">14153 18013 252 0,'3'8'93'0,"-3"-3"-50"0,3 0-22 15,-3-2 28-15,0 5-2 16,3 0 4-16,0 0-22 0,-3 5-7 15,3-5-13-15,0 5-6 0,-3-5 0 16,0 5-2-16,0-10-1 16,0 5-2-16,0-8 1 15,-3 0-6-15,3-8 0 16,0 0-10-16,0-8-2 16,0 0 1-16,3-10 1 0,0-3 5 15,3-3 5-15,-3 3 2 16,6 0 3-16,-1 8 1 0,1-3 3 15,0 3-3 1,-3 10 0-16,0 0 1 16,0 4 2-16,0-1-1 0,0 8-1 31,0 5 12-31,0 3 6 16,0 0 4-16,3 8 4 0,0 0-5 15,0-3-3-15,0 3-6 16,0-3 0-16,2-5 2 15,7 5 1-15,0-5 0 16,0-3 1-16,-3-5-2 16,0-2-1-16,-3-6-5 0,3 0-3 15,-3-8-2-15,-4 0-3 16,1-5-2-16,-3 0-1 16,0-3-3-16,0-3 1 15,-3 4-2-15,-3 7 0 16,-3 2 4-16,0 4 3 15,-3 5 3 1,0-1 1-16,-6 12 6 16,-2 2 6-16,-4 7 1 15,3-1-1-15,0 9 0 16,3-1 0-16,3 7-2 0,3 0-1 16,3 3 1-16,6-3 4 15,9-3-4-15,3-2 0 16,6-8-8-16,0 2-4 0,-1-7-12 15,1-6-6-15,0-2-50 16,-3-6-19-16,-6-18-141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0:26:10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3512 10896 140 0,'-24'-19'52'0,"12"16"-28"0,0 1-30 0,6 2 8 15,-3 2-2-15,-3 1 0 16,-3 2 11-16,3 1 7 16,0-1-9-16,4-2 17 0,-1-1 8 15,0 1-3 1,3-3-1-16,3-3-3 0,0 1-2 15,0-1-3-15,3-8 9 16,3 3-8 0,3-2-12-16,0 2-6 15,6 3-2-15,0-1 0 16,2 4-1-16,4 2 1 16,6 0-2-16,3 2 2 0,6-2 7 15,2-2 3-15,4-4 0 16,-3 4 0-16,5-1-3 15,4-2-1-15,6 2-1 16,2 0 0-16,7 1-2 0,-1-3-1 16,4-1-1-16,-1 1 0 15,10 5-2 1,5 0-2-16,-2 3 1 16,-4-1 1-16,0 6-1 15,10 3 2-15,5-1-2 16,-3-4-1-16,7-6 9 15,-1 0 4-15,6 0-4 16,-2-6-1-16,-4 1-4 16,0 2-1-16,0 1-1 0,4 2-2 15,-10-3 1-15,0 3 1 0,-2 0-1 16,2 5-1-16,6 1 1 16,-2-6-1-16,-1 0 0 15,3 0 2-15,7 0-1 16,-7-6-1-16,0 1 3 31,1 2 0-31,2 1-1 0,0-1 1 16,-9 1 0-16,1 2 3 15,-1 2-3-15,9 1-2 16,-2-3 0-16,-4 2 1 16,-3-2-3-16,10 6 0 15,2-1 1-15,-6-5 2 16,18-3-1-16,-5 6-1 0,-1 0 3 15,-6-3 0-15,-3-3-4 16,-5 0 1-16,-1 9 2 16,6-1 1-16,-6-5-4 15,1-3 1-15,-7 9 2 16,6-1 3-16,4-2-4 16,-10-1-3-16,1 1 1 0,-4-1 2 15,12 1 0-15,0-6 2 0,-2 1-2 16,-1-3-1-16,3-1 1 15,7 1 1-15,-4-3-1 16,-3 3 2-16,1 2 0 16,2 0 1-16,0 1-2 31,-9-1-2-31,7 1-2 0,-4 2 1 16,3 0 3-16,1 0 1 15,-4-3-1-15,0 0-2 16,10 1 3-16,2-1 0 15,-12-2-1-15,0-1-2 16,4 1 3-16,-1 2 0 16,0 1-4-16,-5-1 1 0,-4 3 0 15,3 3 0-15,7 2 0 16,-7-2 2-16,0-3-1 16,1 2-1-16,5-2 1 15,6 0-1-15,-5-5 0 16,-1 0 0-16,3-1 0 15,6 1 0 1,-8-3 0-16,2 0 0 16,0 3 0-16,9 2 0 0,-8 1 0 15,2 2 0-15,3 0 0 16,3 5 0-16,-2-5 0 16,-1 0 0-16,6 0 0 15,0 0 0-15,-3-3 2 16,-2 1 1-16,-1-1-1 0,6 3 1 15,-6-3-4-15,-3 1 0 16,1-1 3-16,5 3 1 16,0 0-4-16,-3-3 1 15,1 3 0-15,2 3 0 16,-3-3-3-16,-6-3 2 16,1 3 3-16,8 0 3 0,0 0-2 15,-9-2-2-15,0-1-3 16,4 3 1-16,-1 0 1 15,-3 0 0-15,4 0 0 16,-1 0 0-16,6 3-3 16,-3-3 2-16,0 0 1 15,4 2 2 1,5 4-3-16,-9-4 0 16,3 1 1-16,0 2 0 0,1 1 2 15,-4-4 1-15,0 1-4 16,0 2 1-16,6 1 0 15,-5-6 2-15,-1 0-3 16,0 5 0-16,6-3 1 16,-2 1 0-16,-7-3 0 0,0 3 0 15,3-1 0-15,0-2 0 16,-5 0 0-16,-1 3 0 16,6-3 0-16,-2 3 2 15,-4-3-3-15,-3 0 0 0,6 0 1 16,1 2 0-16,-7-2 0 31,-3 0 2-31,-2 0-3 16,-7 0 0-16,0 0 1 0,1 0 0 15,-10-2 0-15,-2-1 0 16,-4 0 2-16,-2 3 1 16,-4-2-4-16,-5-1 1 15,-7-2-31-15,-5 0-12 16,-12-1-53-16,-18-2-23 0,-12-21-55 15</inkml:trace>
  <inkml:trace contextRef="#ctx0" brushRef="#br0" timeOffset="1965.3005">3470 11986 232 0,'6'-22'88'0,"-3"17"-48"0,9-3-45 15,-6 6 15-15,0-1-2 16,-3 0 3-16,0-2 2 0,0 2 3 16,-3 1-9-16,3-1 0 0,-3 0 3 0,3 3-4 15,0 0 2-15,0 0 6 16,5 3 3-16,7 2-2 15,6 1-1-15,6-1-4 16,3 0-1-16,5 1-1 31,13-1 0-31,9 0-2 0,8 3 1 16,4-3 0-16,5-2 1 16,12 0 0-16,10-1 0 15,-1-2 4-15,3 0 5 16,15 0-5-16,0-2 1 15,6-4-6-15,12 4-2 16,-3-4-2-16,0-2 0 0,12 6 0 16,-6-6 1-16,3 3 2 0,9-1 1 15,-9-2-3-15,6 0-1 16,0 3 1-16,-10 0 2 16,4 0-1-16,3-1 2 15,-9 1-4-15,0 0 0 16,6-1-1-1,-6 1 1-15,18-3-2 16,3 3-1-16,-15 0 1 16,-9-1 1-16,0 4-1 15,0 2 2-15,-12-3-2 16,-3 3-1-16,3 0 1 16,-3 0-1-16,-9-3-3 15,-3 9 2-15,10-4 3 0,-7 1 1 16,-6 0 1-16,-3 2 2 15,6-3-8-15,7 1 0 0,-13 0 0 16,-3-1 1-16,9 1 3 16,3-3 3-16,-5 0-7 15,-1 0 0-15,9 0 2 16,0 0 4-16,-9 0-1 0,4 0-2 16,2-3-3-16,0 1-1 15,-9-1 4-15,-2 0 1 16,2 3-3-16,6 3-1 15,-6-3-2-15,1 3 3 16,8-3 2-16,-3 0 4 31,0-3-7-31,-3 0 0 0,7 1 2 16,5-1 4-16,-9-5-6 16,0 6-3-16,6-4 9 15,0 1 4-15,-2-3-3 16,-1 5-1-16,9-2-2 15,-9 0 1-15,-3 0 0 16,3 2 1-16,7 0-2 0,-10 1-2 16,0-1 1-16,6 0 1 15,3 3-1-15,-6-2-1 16,4 2 1-16,8 2 1 0,-3-2-6 16,0 3 1-16,-3 0 1 15,9-1 3-15,-9-2 2 31,0 3 3-31,9 0-5 0,0-3-1 16,3 0-2-16,1 2 0 16,2-2 2-16,-6-2 2 15,0 2-1-15,9 2-1 16,-12-4-2-16,-3 2 1 16,9 5 1-16,0-5 0 15,-6 0 0-15,3 5 2 0,3-2-1 16,-9-3-1-16,3 2 1 15,6 4-1-15,-6-6 0 0,-2 0 0 16,5 2 0-16,3 4 0 16,-6-1 0-16,0 0 0 15,3-5 0-15,-3 6 0 32,-3-1 0-32,6 0 0 0,3 0-3 15,-3-2 2-15,0 0 1 16,3-3 2-16,-3 0-1 15,-3 0 2-15,10 2 4 16,-4-2 4-16,-3 0-6 16,12 0-3-16,-6 0-1 15,0 0 1-15,3 0-1 0,0 0-1 16,-6 0 1-16,0 0 1 16,3 0-1-16,-9 0-1 0,0 3-2 15,0 0 1-15,0-1 1 16,-12 1 2-16,-6 2-1 15,1 1 2-15,-4-1-4 32,-9 0 0-32,-11 0 1 0,-10 1 0 15,-8-1-9-15,-13 3-4 16,-11-3-44-16,-33-5-103 16,-39 3 0-1,-32-30 0 1</inkml:trace>
  <inkml:trace contextRef="#ctx0" brushRef="#br0" timeOffset="3232.1809">3580 13094 176 0,'0'-8'68'0,"0"16"-36"0,0-10-35 0,0 4 13 16,0-2 8-16,-6 6 6 16,0-4 1-16,-3-2 0 0,0 3-14 15,-3-1 2-15,-2 1 3 0,-1 0-6 16,0-1-1-16,0 1-7 15,3 0-2-15,0-1 6 16,3 1 6-16,3 0-2 16,6-3 2-16,3 2 4 15,3 1 2 1,3 0-1-16,9-3 0 16,6 2-3-16,2 1-1 15,4-3-1-15,3 0 0 16,0 0-2-16,2-3 1 0,7 1-2 15,0-1 2-15,8 0-2 16,4 3 0-16,3-2-1 16,-4-1 0-16,1 0 0 15,2 1 0-15,7-1 2 16,5 0 4-16,4 1-4 0,-7-1 0 16,7-2-2-16,2 0 2 15,6-1-3-15,4 1-2 16,-7 0-2-16,3-1-3 15,1 4 5-15,5 2 1 0,-3-3 2 16,1 0 0-16,2 1 2 16,9 2 1-16,1-6-5 15,-7 4-2-15,-3-3-2 16,4 2 1-16,-1 0 2 16,-3-2 2-16,-11 2-1 31,-1 1 1-31,-3 2-2 0,-2 0 0 15,-1 0-6-15,1 0 1 16,-10 0-2-16,-5 0 0 16,-6 0 2-16,-4 0 0 15,-5 0 2-15,-6 0 1 0,-7 0-17 16,-5 0-5-16,-9 0-37 16,-9 2-14-16,-12 4-109 15,-18-6-82 1,-11-11 106-16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09:49:08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7997 4625 80 0,'3'-5'30'0,"-3"2"-16"0,0 0-10 0,-3 3 8 16,0-2-3-16,0-1 0 16,-3-2-3-16,-6-3 1 31,1-3-2-31,-7-2 0 0,3 2 8 15,-3 1 6-15,-3-1-1 16,0 1-1-16,-6-1-1 16,-8 0 0-16,-10 1-8 15,-8-3-1-15,-4 2 0 0,0-2-1 16,1 0 1-16,-10 2-2 16,-2-2 2-16,-9 5-4 0,2 3 0 15,4 2-3-15,-1 6-3 16,-5-3 2-16,-1 2 0 0,4 4 1 15,9-1 2-15,-1 0-3 16,1 3 0-16,-7 0 1 16,1 3 0-16,5-1-3 15,7 6 2 1,2 8 3 0,1-3 1-16,11-5-1 0,-21 5-2 15,-2 0 1-15,8-2-1 16,4 2-3-16,5 3 2 15,7 5 3-15,8 0 1 16,3 0-4-16,0-3-1 16,10 1 1-16,2-1 0 0,6 1-2 15,0 2 2-15,3-3 1 16,6-2 0-16,3 0 0 16,6 0 2-16,3 0-3 15,3 2 0-15,0 1 1 16,6 2 0-16,3 0 0 15,3 0 2-15,5 3 1 0,7-1 1 16,6 1-2-16,2-3-2 16,4 0 1-16,0-2-1 15,2-3 2-15,1-3 1 0,12 0 1 16,8 0 0-16,3-2 0 16,1-3 2-16,2-1-3 31,10 1-2-31,2 0 0 0,-3-3 1 15,-2 6-1-15,11-3 2 16,0 2-2-16,-2 1 2 16,-4-3-2-16,3-3-1 15,6 3 1-15,4-3 1 16,-1-2-1-16,9-1 2 16,3-7-2-16,-3-3 2 0,3-3 4 15,1 3 4-15,-4-5-9 16,-6 2 0-16,-6 3 0 15,6 0 1-15,4 0-1 16,-7 3-2-16,-3 2-2 16,33 0-1-16,-3 1 2 15,-9-6 2 1,0 0 2-16,3 0 1 16,-3-3 0-16,-8-2 2 15,5-6-1-15,6 9 0 16,-6-1-3-16,3 0 1 0,6 3-4 15,-3 0 0-15,-6 0 1 16,12 3 0-16,3-3 0 16,-9 0 2-16,15 0-1 15,-3-3-1-15,-3 3-2 0,6-2-1 16,3 2 4-16,-9-3 1 16,3 0 0-16,3 1-2 15,-9-4 1-15,0-1-1 16,6-1 0-16,-9-8 2 15,3-3-1-15,-9 3 2 0,0-2-4 16,-9-1 0-16,0 1 3 16,-2-1 1-16,-7-2-4 15,-6-8-1-15,-6 0 3 16,-5-3 1-16,-10-5 0 16,-11-5 1-16,-10-6-2 15,-14 3-1 1,-15 3 1-16,-12 2 1 15,-18-2-3-15,-18-1 0 16,-15 1-6-16,-14 2 0 0,-22-2 1 16,-11 5 1-16,-9-5 0 15,-9 5 4-15,-12 2 0 16,-3 4 3-16,-15 1-3 16,-9 7 0-16,-18 4 1 15,-11 3 2-15,-19 6-1 0,-5 7 2 16,-28 3-4-16,-2 5 0 15,-15 1 1-15,-24-1 0 16,6 0 0-16,-3-5 2 16,-11-3-1-16,-4 1-1 15,6-6 1 1,-9-3 1-16,0 1-3 16,4 7 0-16,-4 3-39 15,-12 5-15-15,-5 14-55 16</inkml:trace>
  <inkml:trace contextRef="#ctx0" brushRef="#br0" timeOffset="14326.2933">7429 7572 80 0,'0'-37'30'0,"-3"37"-16"0,0-2-3 15,0 2 10-15,0-3-3 16,0 0 0-16,-3-2-2 16,0-3 3-16,-3 0-2 15,-3 0 1 1,-3 0-9-16,0 0-10 0,-2 3-4 15,-7 0 2-15,-3 0 3 16,-6-1 3-16,-3 1 3 16,1 0 3-16,-1 2 2 15,-3 0 1-15,-5 1 0 16,-7-1-2-16,-5-2 1 16,-4-1-4-16,-3 1-2 0,7 5-2 15,-7 3 0-15,-2 2-7 16,-7 3 1-16,4 3 1 15,3 2 1-15,5 3 1 16,-3 2 2-16,4 6-3 16,-1 5-2-16,-2-2 4 15,2 2 1-15,4 0 0 0,2 0 1 0,1 3 0 16,-1-1 1-16,-2-4-2 16,5-3 1-16,6-6-2 15,-2 1-1-15,5-3-2 16,6 0 1-16,7-3 1 15,5 0 2-15,3 0-1 32,6 0 2-32,3 1-4 0,6 7 0 15,3 3 3-15,6-1 1 16,9 1-4-16,6 0-1 16,9 0 1-16,5-3 2 15,10-2 0-15,3-1-1 16,2-2 1-16,13 0-1 15,11-3 0-15,4-5 2 0,-1 5-1 16,7-5 2-16,8-3-4 16,3 3 0-16,-3-2 1 15,1-4 0-15,5-2 0 16,3 0 0-16,-6 3 2 16,-5 0 1-16,5-1-6 0,6 1 0 31,-5-3 1-31,-7 0 3 0,6 5 0 15,3-2 2-15,1-3-4 16,-4 3 0-16,-3-1-1 16,6-2 0-16,7 0 4 15,-7-2 1-15,3-1-1 16,0 0-2-16,4 3 1 16,-4 0 1-16,0-5-3 0,6 8-2 15,3 2 2-15,-5-2 2 16,2-1 0-16,0 3-1 15,3-2-2-15,-9 0 1 16,6-1 1-16,21 4 2 16,-2-1-1-16,-16-2 2 0,3-1-4 31,0 1 0-31,0-3 1 16,-9 0 2-16,12 0-1 15,-5 3 2-15,-1-3-4 16,-6 0 0-16,3 2 1 0,0 1 0 15,-3-3 0-15,-8 0 2 16,5 3-1-16,3-1-1 16,3-2 1-16,-11 0-1 0,5 0 0 15,3 0 0-15,0 0 0 16,-8-2 2-16,2-1-1 16,-3 0 2-16,0-2-2 15,1 2-1-15,-7-2 5 16,3 0 1-16,1 2-5 15,-1-2 0-15,-9 5-3 0,-5 0 0 16,5-3 2-16,0 0 2 16,1 1-1-16,-4-3-1 15,-2-3 1-15,2 5 1 16,3 0-1-16,1 1-1 16,-4-6-2-16,0 2 1 0,-5 1 3 31,2 5 1-31,7-3-4 15,-1 1-1-15,-6-1 1 16,-2 3 0-16,5 0 1 16,4 0 2-16,5 0-3 15,-9 0 0-15,-5 0 1 16,5 5 2-16,6-2-1 0,4 0-1 16,-10 2-2-16,-2 0 1 0,2-2 1 15,-3 2 0-15,1-5 0 16,-4-5 2-16,-5 2-1 15,-7-2 2-15,-2 0-2 16,5-1-1-16,-2 4 1 16,-1-6 1-16,-5-5-1 15,-6-3 2 1,-7-3-4-16,-5-5-2 16,-3 1 4-16,-6-12 1 15,-10 4 2-15,-5-1 0 16,-6 0-2-16,-9 3 1 15,-9-11-2-15,-8 3-1 16,-13-5 1-16,-21-8 1 0,-5-6-3 16,-7 8 0-16,-8 6 1 15,-10 5 0-15,-8 0-3 16,0 8 2-16,-9 2 1 0,-6 1 0 16,-1-1-3-16,1 9 2 15,-6-1-1-15,-6 4 0 16,6 1 2-16,-6 6 2 15,-3 3-1-15,6 0-1 0,-3 0 1 16,-3 2-1-16,0-5 2 16,3 5 1-16,-12-2-4 15,3 0 1-15,3 2-2 16,-6 0-2-16,-3 1 3 16,3 2 2-16,-12-3 0 31,3-2 2-31,0-3-4 0,-9-3 0 15,12-2 1-15,6 0 2 16,-3 0-3-16,3 5 0 16,12 0 3-16,-3 5 1 0,-3 3-4 15,12-3 1-15,0 1 0 16,-3 2 0-16,0 0 0 16,6 2 0-16,-6 1-3 15,-6 0 2-15,9-1 1 0,-1 6 0 16,1 0 0-16,3 3 2 15,6 2-3-15,0 3 0 16,0 0 1-16,2-3 2 16,7-2-3-16,3 2 0 31,-3 0 1-31,-13-5 0 0,13-3 0 16,3 6 2-16,-3 0-3 15,-6-6 0-15,2 5 1 16,7-2 0-16,0 0-3 15,2-2 2-15,-2-1 1 16,6 0 0-16,8 0 2 16,-5 1 1-16,3-4-1 0,-4 1-2 15,7-3-2-15,3 3 1 16,-1-1 1-16,-2 1 2 16,-7-3-3-16,10-3 0 15,6 3 1-15,5 0 0 0,1 0 2 16,2 0 1-16,1-2-1 15,-10-1 1-15,12 0-13 16,7 1-6-16,2-1-38 16,-2-5-17-16,-7 3-25 15</inkml:trace>
  <inkml:trace contextRef="#ctx0" brushRef="#br0" timeOffset="16802.4911">3753 11052 80 0,'-3'13'30'0,"-3"-13"-16"0,3-11-1 0,0 9 14 16,3 4-11-16,0-4-3 0,3-1-6 15,0 0-2-15,0 1 3 16,0-1 5-16,3 0 2 16,0 1 0-16,0 2-7 15,0 0 4-15,2 5 1 0,1-5-2 16,0 11-1-16,3-3-2 16,3-3 0-1,6 0-2-15,3 0 1 16,0 1-2-16,2-1 0 15,4 0 1-15,3-2 3 16,3 0-4-16,-4-3-1 16,4 0 0-16,0 0 2 15,-1 0-1-15,10 0 2 0,0 0 0 16,2 0 1-16,1-3-4 16,0 3-1-16,-4-5 1 15,1-1 2-15,3-2-1 16,2 1 2-16,1-1-2 15,-1 0 2-15,1 0-2 0,0 0 2 16,-7 0-4-16,1 0-2 16,-3 3 0-16,5-1 1 0,-2 1-1 15,-1 2 2-15,1 1-4 16,0-1 0-16,-4 0 1 16,1 3 0-16,-3-2 2 15,0-1 1-15,-4 0-4 16,4 1 1-16,6-1 0 31,-1 1 0-31,1-4 2 0,0 1 1 16,-1 2-1-16,-2 1 1 15,0-1-4-15,-1 3 0 16,4 0 1-16,-3 0 0 16,5 3 0-16,1-1 2 15,-1-2-1-15,-2 0 2 0,0 0-4 16,-1 0 0-16,-2 0 1 15,3 0 2-15,5 3 1 16,1-3 1-16,-1 0-2 0,1 0-2 16,-3-3 3-16,-1 1 0 15,-2-1-1-15,6 0 1 16,2 3 0-16,1-2 1 31,-1-1-2-31,1 3-2 0,-4-3 1 16,-2 1 1-16,3-1 1 15,2 3 1-15,1-2-2 16,2-1 1-16,1 0-2 16,-3 1-1-16,-4-1 3 15,-2 0 2-15,-1 1 0 16,7-1 2-16,0 0-4 0,14 1 0 16,-5 2-3-16,-10-3-1 15,-2 3-1-15,-7 0 0 16,1 0 4-16,0 0 3 15,2 3-4-15,1-3-3 0,0 0 3 16,-4 0 1-16,1 0 0 31,-4-3 1-31,1 0-4 16,-3 3-2-16,-6 0 4 16,8 0 1-16,-2 3-3 0,3-3 1 15,-1 3 0-15,-2-1 0 16,3 1 2-16,-7-3 1 15,1 0 1-15,-3 0 0 16,0 0 0-16,-1 0 0 0,10-3 0 16,-3 1 0-16,2 2-2 15,1-3-2-15,0 0 1 16,-1 1 1-16,-2 2 1 16,-3-3 1-16,0 3-5 15,-4 0-1-15,10 0 3 16,-3 0 1-16,2 3-3 0,1-1 1 15,0-2 0-15,-1 0 2 16,-2 3-1-16,-3-3-1 16,-1 0 3-16,-2 0 2 15,0 0-2-15,6-3-2 0,-4 3 0 16,1 0-1-16,-3 3 0 31,3-3 0-31,-4 0 0 16,-2 0 0-16,0 3 2 15,-3-3 1-15,-1 0-1 16,-2-3 1-16,0 0 0 0,0 1 1 16,-3-1-2-16,2 0-2 15,1 3 1-15,3 0 1 16,0 0-3-16,0 0-2 0,-4 0 2 16,7 0 2-16,-3 3 0 15,3-3 2-15,-3 0-2 16,-4 0-1-16,-2 0-2 15,0 0 1-15,0 3 1 16,-3-3 0-16,0 0 0 16,-4 2 2-1,1 4-1-15,-3-6-1 16,0 2 1-16,-3 1-1 16,3 0 0-1,-6-1-3-15,-3 1 0 16,0 0 2-16,-3-3 0 0,-3 2-37 15,-9 1-14-15,-9 5-89 16,-20-6-62 0,-13-9 81-16</inkml:trace>
  <inkml:trace contextRef="#ctx0" brushRef="#br0" timeOffset="31183.7596">7771 12102 60 0,'0'-18'24'0,"-3"20"-12"0,-6-10-19 0,3 8 5 0,-3-2 4 15,0-4 4-15,-3 1 10 16,-2-3 5-16,-4 0 2 16,-3 3 3-16,-6 2-12 15,-6 1-3-15,1 12-7 0,-7 1-1 16,0 5-3-16,-8 2-1 16,-10 3 1-16,-11-2 0 15,-1 2 0-15,1 0 6 0,-7 0 4 16,-11 0 3-16,0 1 5 15,-1-4-6-15,-2 1-2 16,-3-1-5-16,-4-2-2 0,7 5-1 16,3 3 1-16,-1 8-4 15,4 0 0-15,3 2 1 16,8 0 2-16,13-2-1 16,8-3 2-16,10 3-7 15,11 0 1-15,9-6 1 16,9-5 3-1,9 0-2-15,9 1-2 16,18-1 4-16,12 0 1 0,11-3 0 16,7-2 1-16,2 8 0 15,22-3 1-15,11-2-2 16,3-3-2-16,12-3 1 16,10-2-1-16,-1-1 2 15,9-2 1-15,6 0 5 0,-3-3 3 16,6-2-4-16,9 2 1 15,-4-5-1-15,10 3 1 16,0 0-4-16,3-1-1 16,9 1-1-16,-6 2 1 15,5 0 0-15,1-2 3 0,-3 2-1 32,6 1 0-32,-7-1 1 15,7 3 3-15,0 0-4 16,-9 0-3-16,8 0-4 0,-5 0-1 15,3 0 4-15,3-3 1 16,-12 0 2-16,8 3 2 16,1-5-1-16,-3 5 2 15,3 2-4-15,-7-4-2 0,10 7 0 16,-3 3-1-16,-9-3 0 16,5-3 2-16,-2-2-1 15,3 0 2-15,3 0-4 16,23-2 0-16,-5-1-1 15,-6-5 0-15,-4-5 4 16,-5-3 1 0,-3-11-1-16,3 3 1 15,2-5-2-15,-5-3 2 16,3-2 0-16,-6-1 3 16,-4 1-5-16,7-6-1 15,-9 0 2-15,-3 6 3 0,-3-3-4 16,-12 2-3-16,-6 4 1 15,-6 1 0-15,-6-1 5 16,-18-4 2-16,-15 3 0 0,-11 6 1 16,-10 2-2-16,-17 0 0 15,-9 0-3-15,-15 0-2 16,-15-2 3-16,-9-11 0 16,-15-8-1-16,-18 2 1 15,-23 3-4-15,-22-2 0 0,-11 2 1 31,-24 6 0-31,-21-9 0 16,-44 4 0-16,-16 7 0 16,-23-3 0-16,-39 4 0 15,-15 4 0-15,-18 3-3 16,-26 3 0-16,-12 2 2 16,-19 1 2-16,-14-3 0 0,-3-6 2 15,0-15-4-15,-3-1 0 16,9-2 1-16,18 3 2 15,5-11-6-15,10 5 1 16,-1 8-59-16,13 17-25 0,8-1-33 16</inkml:trace>
  <inkml:trace contextRef="#ctx0" brushRef="#br0" timeOffset="32887.3419">1184 7649 312 0,'-12'3'118'0,"3"2"-64"0,3 3-41 0,0-3 28 16,3 6-17-16,0 2-3 16,3 3 1-16,3 5 0 15,0 0-11-15,3 0 4 0,0 3 5 16,6 5-9-16,0 3-1 16,-3 8-6-16,6 5-1 31,-3 2 1-31,3-4 0 0,-4 2-2 15,1-8 1-15,-3-8-11 16,0-5-4-16,-3-6-8 16,-6-34-15-1,-6-13 7-15,-9-16 4 16,3-5 5-16,-5-8 4 0,2 0 2 16,0-1 5-16,3 6 5 15,3 6 4-15,3 4 4 16,3 6 11-16,3 8 7 0,6 3-3 15,3 2-2-15,0 3-2 16,9 0 0-16,3 2-6 16,-1 1-4-16,4 4-6 15,-3 9-2 1,6 8 1-16,-3 5 2 16,-1 16 2-16,4 7 3 15,-6 12 6-15,-6-1 4 16,-3-2-2-16,-12 2 0 15,-3 3-4-15,-6-3 1 16,-3 3-2-16,-3-2 0 16,0-6-5-16,-6-6-3 0,7-7 0 15,-4-8 1-15,3-8-17 16,0-8-6-16,3-8-30 16,6-10-12-16,6-4-25 15,6-1-7-15,3-1-50 16</inkml:trace>
  <inkml:trace contextRef="#ctx0" brushRef="#br0" timeOffset="33292.6363">1749 7744 228 0,'9'24'85'0,"-9"-3"-46"0,-3 6-13 16,0-17 31-16,0 4-12 31,-2 1-4-31,-4 1-10 0,-3 3-3 15,0-3-15-15,-6-6-1 0,0-2-1 16,-3-5-6-16,0-6-1 16,4-7-2-16,5-6-2 15,-6-5-8-15,9-8-3 16,6-3 4-16,6-3 3 16,6 1-2-16,9 2 2 0,-3 0 0 15,5 3 2-15,1 6-1 16,-3 7 1-16,0 2 4 15,0 7 3-15,-3 9 0 16,-3 6 2-16,-4 8 5 16,-2 5 2-16,-3 6-1 15,-6 7 0 1,-3 0-5-16,1 3 0 16,-4-2-5-16,-3-3-2 15,3-9-7-15,-3-4-1 0,0-8-39 16,6-11-14-16,3-8-25 15,3-14-10-15,0-7-30 16</inkml:trace>
  <inkml:trace contextRef="#ctx0" brushRef="#br0" timeOffset="33653.4191">1788 7628 248 0,'3'8'93'0,"0"-5"-50"15,0 2-19-15,0-3 27 0,3-2-13 16,-3 0-4-16,3 0-14 31,-3-5-5-31,6-3-8 0,6-2-5 16,-3-1-1-16,0 0 3 0,-4 1 2 15,-8-1-7-15,0 1-4 16,-8-1-11 0,-4 3 7-16,0 3 1 15,0 0 3-15,0 5 4 16,3 5 0-16,-6 11 3 0,6 5-1 15,3 5 2-15,3 6 11 16,3 5 6-16,3-2-6 16,0-4-3-16,3-2-4 15,3-5-2-15,9-5-1 16,0-3 2-16,3-6-5 16,-1-4-3-16,1-6-30 0,0-11-14 15,-6-10-47-15,0-11-18 16,-3-5-13-1</inkml:trace>
  <inkml:trace contextRef="#ctx0" brushRef="#br0" timeOffset="34038.3532">2050 7390 260 0,'-6'-3'96'0,"0"3"-52"0,0 11-25 0,3-6 29 15,-3 3-17-15,0 0-3 16,-6 0-14-16,4 2-4 15,-1 1-6-15,0 2-3 0,3 3 0 16,0 0-4-16,3-3 2 16,0 0-1-16,3 1-2 0,3-1-8 15,0-3-3-15,3-4 3 16,3-4 5-16,0 1 4 16,2-3 4-16,4 5-2 15,-3-5 0-15,-3 6 3 16,3-1 1-16,0 3 10 15,0 2 3 1,-3 4 8-16,0 2 5 16,-3 2-5-16,-3 3 0 15,-3 0-2-15,-3 6 1 16,-3-3-9-16,-6-3-3 16,-3-3-6-16,-3-4-4 15,0-4 0-15,0-5 1 0,1-12-41 16,2-12-18-16,3-10-44 15,3-11-17-15,6-2-21 16</inkml:trace>
  <inkml:trace contextRef="#ctx0" brushRef="#br0" timeOffset="34492.2359">2139 7432 264 0,'3'3'101'0,"-3"2"-54"0,3 3-26 16,-3-3 28-16,3 6-15 15,0 2-2-15,0 3-15 16,0 8-5-16,0 5-7 16,0 3-2-16,0-1 1 0,0 1-2 31,-3-5 1-31,0-4-2 0,0-4 2 16,0-6 0-16,0-8 3 15,0-7-10-15,3-9-2 16,-3-7-6-16,3-11-3 15,0 0 4-15,0-6 4 16,0 3 2-16,0 1 3 16,0-4-1-16,0 6-1 0,0 5 0 15,0 6 3-15,3 5 2 0,0 5 4 16,0 5 7-16,0 8 4 16,3 1-2-16,0 4 2 15,5 3 0-15,-2 6-1 16,-3 2-3-16,3 0 0 31,-3 0-5-31,0 6 1 0,0-6-5 16,-3 0 0-16,0-5-3 15,-3-3-3-15,3-7-42 16,-3-12-18-16,0-10-47 16,-3-5-19-16,3-5 7 15</inkml:trace>
  <inkml:trace contextRef="#ctx0" brushRef="#br0" timeOffset="34675.6701">2363 7035 264 0,'-6'0'101'0,"6"6"-54"0,0 1-31 0,0-1 27 0,0 2-25 16,3 2-10-1,0 1-5-15,0 2-1 16,3 0-1-16,3 3-25 0,-1 0-11 15,-2 0-70 1,3-3-56-16,-3-5 57 16</inkml:trace>
  <inkml:trace contextRef="#ctx0" brushRef="#br0" timeOffset="34893.8072">2547 7030 280 0,'-6'0'107'0,"6"3"-58"0,-3 2-31 16,3 0 31-16,0 6-7 16,0 2 0-16,0 6-8 0,0 10-4 15,3 5-16-15,3 3-4 0,-3 3-3 16,0 2-3-16,3-5-1 16,0-2-14-16,0-4-8 0,0-2-59 15,-3-5-23-15,0-8-59 16</inkml:trace>
  <inkml:trace contextRef="#ctx0" brushRef="#br0" timeOffset="35093.5569">2476 7432 324 0,'0'-3'121'0,"3"6"-66"0,6-3-27 0,-3 0 35 0,3-3-29 15,2-2-8-15,7-5-17 16,3-4-4-16,0 1-3 16,6 3-13-16,0-1-2 0,-10 3-80 15,-14 5-121 1</inkml:trace>
  <inkml:trace contextRef="#ctx0" brushRef="#br0" timeOffset="35656.5752">1279 8525 260 0,'-12'-13'99'0,"9"10"-54"0,3-8-22 0,0 6 31 0,0-3-21 15,0 3-9-15,0 0-3 16,0 2-2-16,0 3-10 16,-6 3-3-16,3 5-2 0,0 2 0 15,-3 3 2-15,0 3-5 16,1 0-1-16,-1 0 0 0,3 0 0 31,0-3 0-31,3 0 2 16,0-2-3-16,3-1-2 15,0-2 2-15,6-2 2 16,-1-1-5-16,7 0 1 0,0-2 3 16,-3 0 2-16,-3-1 0 15,3 1-2-15,-3 0 5 16,0-1 4-16,-3 3 6 0,0 1 5 15,-3 2 1-15,0 0-1 16,-3 2-4-16,-3 3-2 16,-3-2-4-16,-3 2 1 15,-3 0-4-15,-3-2-2 16,0-3-5-16,-9-5-2 16,3-6-28-1,4-2-10-15,-1-9-33 16,9-1-11-16,3-9-44 15,9-5-58 1,6-3 62-16</inkml:trace>
  <inkml:trace contextRef="#ctx0" brushRef="#br0" timeOffset="36073.1462">1526 8435 304 0,'3'13'115'0,"0"-5"-62"0,0 0-44 15,-3-5 27-15,3-1-13 16,3-2-4-16,0-2-6 16,0-1-1-16,6-5-7 0,-6 0-3 0,0-2 1 15,-3-4-2-15,0 1-1 16,-3 0 1-16,-3 0 1 16,-3 2-3-16,-3 0 0 15,-6 4-4-15,-3 4 1 16,0 0 2-16,3 6 3 31,-2 2 2-31,2 8 1 0,3 3 6 16,3 3 4-16,0 2 4 15,6 0 3-15,3 3-9 16,0 0-4-16,6 2-5 16,9-2 0-16,6-3-2 15,5-2-1-15,-5-6 1 16,6-2 1-16,3-6-14 0,-3-8-7 15,-4-5-26-15,-2-5-11 16,-3-6-39-16,-3-4-14 16,0-1-16-1</inkml:trace>
  <inkml:trace contextRef="#ctx0" brushRef="#br0" timeOffset="36457.3354">1669 8369 304 0,'-3'13'115'0,"3"-10"-62"0,6-1-46 0,-3 1 26 16,3 2-6-16,3 1 2 16,3-12-3-16,-3 1 1 15,0 0-15-15,3-3 4 0,2-3 2 16,-2-2-8-16,0 0-1 0,-3-1-3 16,-3 1 1-16,0 0-4 15,-6 2 0-15,-3 1-8 16,-3 2-2-16,-3 3-3 15,0 2-1-15,-3 0 3 16,1 6 3-16,-1 2 3 16,0 3 1-16,3 3 5 0,-6 2 5 15,6 0-3-15,3 0 2 16,6 6-1-16,3-1 3 16,3 4-3-16,0-1-2 0,6 0-2 15,0-3 0-15,6 1 0 16,-1-6 1-16,1-2-5 31,9-6 1-31,0-5-24 0,-6-5-12 16,0-11-39-16,-4-8-14 15,-2-2-73 1</inkml:trace>
  <inkml:trace contextRef="#ctx0" brushRef="#br0" timeOffset="37026.1838">1925 8149 344 0,'0'29'129'0,"0"-16"-70"0,3 6-45 15,0-11 31-15,3 3-14 16,0 2-3-16,0 0-14 0,3 3-6 31,0 2-5-31,0 1-3 0,0 5 3 16,0 0 0-16,-1-6 3 15,1-2-5-15,0-3-1 16,-3-5 0-16,-3-8 2 16,-3-10-1-16,3-6-1 0,-3-6-4 15,0 1-2-15,0-8 0 16,0 0 2-16,0-3-1 0,0 3 4 16,0 3-2-16,3 7-1 15,0 3 3-15,0 8 0 16,3 8 3-16,0 8 1 15,3 8 1-15,0 0 0 16,0 3-2-16,0 2 1 16,-3 0-2-16,0-2-1 0,0-4 1 15,-3-1 1-15,0-4-1 16,0-5 2-16,0-5 0 31,3-5 1-31,-4-5-2 16,1-6-2-16,0-8 1 0,-3-3-1 0,3 1-3 31,0 2 2-31,0 3-1 0,0 8 0 16,3 5 4-16,0 5 3 15,0 6 7-15,0 5 2 16,3 10-5-16,0 6-1 16,0 0-4-16,-3 5-3 0,0 11-20 15,-3 7-10-15,-3 4-67 16,-3 4-29-16,-3 3-38 15</inkml:trace>
  <inkml:trace contextRef="#ctx0" brushRef="#br0" timeOffset="37579.5914">1288 9170 364 0,'-21'-2'137'0,"15"-1"-74"0,-3 1-62 0,3 2 27 15,0 0-15-15,1 0-2 16,-1 0-4-16,-3 2-2 0,0 1-3 15,-3 5-4-15,3 2 1 0,-6 1 1 16,0 2 2-16,3 3-3 16,3 0 0-16,3-3 1 0,0 0 0 15,3 1-3-15,3-4 2 32,3 1 1-32,3-6 0 15,3 0-3-15,3-2 2 16,0 2 1-16,9-2 0 15,-3 0-3-15,3 2 0 16,-4 0 8-16,-2 3 4 0,3 0 9 16,-6 3 6-16,-3 4 2 15,-6 1 4-15,0 0-1 16,0 0 0-16,-6 3-10 16,-3-4-1-16,-6 1-11 15,-6-2-2-15,0-4-3 16,-5-2 1-16,-1-5-15 0,-3-6-5 15,-6-5-22-15,6-8-10 16,7-5-27-16,8-8-12 16,6 0-35-16,9-3-12 0,3 0 17 31</inkml:trace>
  <inkml:trace contextRef="#ctx0" brushRef="#br0" timeOffset="38011.2591">1345 9086 292 0,'3'2'110'0,"-3"4"-60"0,0 2-23 0,0-3 34 16,0 3-19-16,0 2-4 15,3 4-11-15,0 7-3 16,3 3-13-16,-1-1 2 0,4 1 1 0,3-3-3 16,-3 1 1-16,-3-4-1 15,9-5 3-15,3-5-5 16,0-2-1-16,0-9-2 15,-3-8 1-15,-1-2-2 16,-8-5 0-16,3-1-8 0,-6-2 0 16,-3-3-4-16,0 0 0 31,-6 1-5-31,0 4-3 16,-6 3 6-16,-2 3 5 15,5 5 3-15,0 3 1 0,3 2 0 16,6 3 0-16,-3 5 0 15,6 3 2-15,6 3 5 16,0 2 4-16,3 0-4 0,2 1-2 16,1 4-2-16,3-2-3 15,0-3 1-15,0 0-1 16,0-2-14-16,0-6-5 16,-9-5-37-16,-1-2-16 15,1-12-26-15,-3-4-12 16,-3-3-28-16</inkml:trace>
  <inkml:trace contextRef="#ctx0" brushRef="#br0" timeOffset="38395.7427">1669 8919 324 0,'-3'-3'121'0,"0"1"-66"0,0 7-22 16,3-5 38-16,-3 5-26 16,0 3-10-1,0 3-17-15,3-1-5 16,-3 4-7-16,3-1-4 0,0 3-1 15,0 0-4-15,0 0 2 16,0-3-8-16,3-3-4 0,0 1-15 16,3-6-5-16,3 1 8 15,0-6 5-15,0 0 9 16,0 0 5-16,3-3 4 0,-6 0 1 16,3 1 1-16,0-1 2 15,0 3 14-15,-4 0 7 16,1 3 8-16,-3 2 4 15,0 3-4-15,-3 2-1 16,0 4-9-16,-3 2 0 16,-3 7-8-1,1 1 0-15,-4 0-8 16,-3-3-3-16,3-8-10 16,-3-7-5-16,-3-6-37 15,3-16-15-15,0-11-53 16,3-12-20-16,0-12-15 15</inkml:trace>
  <inkml:trace contextRef="#ctx0" brushRef="#br0" timeOffset="38611.4892">1726 8652 340 0,'9'3'129'0,"-6"-1"-70"0,0 3-47 0,0 1 32 0,-1 2-12 16,4 5-1-16,0 3-4 0,3 0-2 15,0 10-14-15,0 6 0 0,3 5 0 16,3 0-4-16,-3 5 1 16,6-5-5-16,-3 0-2 15,-3-2-27-15,-4-1-12 16,1-5-56-16,-6-10-25 31,0-9-43-31</inkml:trace>
  <inkml:trace contextRef="#ctx0" brushRef="#br0" timeOffset="39180.985">1782 8893 240 0,'0'0'90'0,"3"2"-48"0,3 4-29 0,-3-4 22 16,3-2-12-16,6 0-3 15,3-5-3-15,6-6-1 16,5 1-8-16,1-1-1 0,0-5 3 0,-3 0-6 15,-3 3 0 1,-3-3-2-16,-7 8-2 0,-2 0 9 31,0 6 4-31,-6 7 5 0,-3 3 3 16,-3 5-5-16,-6 3-1 16,6 3-3-16,-3 2 2 15,1 3 2-15,-1-1 2 16,3-1-4-16,3 1 2 15,3-1-5-15,3-7 1 16,2-1-5-16,7-4 1 0,-3-4-1 16,3-12 3-16,0-2-3 15,0-5-2-15,-3-5-2 16,0-6-3-16,-3-3-6 16,-3-7-4-16,3 2-14 15,-7 3-5-15,-4 3-12 16,-4-1-1-16,0 9 15 0,-3 7 9 15,3 3 15-15,0 5 7 16,0 6 10-16,3 2 5 16,0 9 6-16,3 2 2 0,3 2 1 15,3 6 0-15,0-3-4 16,3 0-3-16,0 3-7 31,5-5-4-31,-5-1-5 0,3-5-2 16,0 0-1-16,0-2-2 15,-3-6-30-15,0-5-15 16,-3-5-61-16,0-8-27 16,-3-6-38-1</inkml:trace>
  <inkml:trace contextRef="#ctx0" brushRef="#br0" timeOffset="39382.8845">2232 8665 316 0,'0'5'121'0,"0"3"-66"0,3 3-22 15,-3-3 36-15,0 5-19 16,3 0-6-16,-3 11-14 0,6 0-5 31,0 0-14-31,5 2-7 0,1-5 0 0,-3-2-19 16,0-6-4-16,-6-10-92 16,0-6-28-1,-9-13-18-15,0-5 26 16</inkml:trace>
  <inkml:trace contextRef="#ctx0" brushRef="#br0" timeOffset="39814.706">2211 8501 332 0,'-6'-13'126'0,"3"13"-68"0,3 5-57 0,0 0 27 16,0 1-13-16,3 4 0 16,0 4-7-16,3-1-3 15,0 5-2-15,15 1-5 0,-4-1-1 16,4 1 2-1,0 2 2-15,0 0 0 16,0 0-1-16,-3 3 1 16,0 0-1-16,-4 2 2 15,1-2 1-15,-6-3 3 0,0 1 1 16,-3-9 8-16,0-5 2 16,0-8-2-16,-3-3 1 15,-3-10-9-15,0 0-2 0,0-9-3 16,-3 1-2-16,3 0-2 15,0-3 1-15,0-2-1 16,3 5 0-16,-3 2 6 16,3 6 2-16,0 2 6 15,3 3 5-15,0 3 2 16,3 5 1-16,0 5-7 0,0 1 0 16,0 2-8-16,-1 5-1 15,1 3-2-15,0 2 1 16,0 6-13-16,-3 8-3 15,0 2-45-15,-6 6-17 16,-6-3-111 0,-9-3-58-1,-5 6 118-15</inkml:trace>
  <inkml:trace contextRef="#ctx0" brushRef="#br0" timeOffset="40421.897">1410 9742 340 0,'-3'3'129'0,"0"-1"-70"0,0 1-49 0,3 0 28 16,-3 2-10-16,0 0-2 15,-3 3 1-15,0 8 2 16,-3 2-15-16,3-2-1 0,1 3-2 16,-1-1-6-16,3 4-1 15,3-1-4-15,3 0-1 0,3 0 1 16,2 0 0-16,4-2-3 0,0-6 0 15,0-2 10-15,9-11 5 16,0-6-3-16,-3-4-1 16,0-6-4-16,-1-5-3 15,-8-6-3-15,-3-2-1 16,-3-3-18-16,-3-2-7 0,-6 0 4 16,-3 7 1-16,3 6 11 15,-8 8 5-15,5 2 7 16,0 8 2-16,3 6 11 15,0 2 3-15,3 6 4 16,6 5 2-16,6 2-3 31,0 1 0-31,3-1-4 0,2 1-1 0,-2-1-8 16,6-2-2-16,0 0-2 16,3-3 1-16,-3-5-7 15,0-2-1-15,-9-6-29 16,2-6-13-16,-2-7-44 15,-3-11-19-15,-3-7-59 32</inkml:trace>
  <inkml:trace contextRef="#ctx0" brushRef="#br0" timeOffset="40911.9606">1553 9353 324 0,'-3'5'123'0,"3"-2"-66"0,3 8-36 0,0-4 35 0,6 4-10 15,0 5-2-15,3 0-8 0,6 5 0 16,-6 0-20-16,2 3-5 0,1 0 0 16,0 8-7-16,-3-3 0 15,0 0-2-15,-3 0-2 16,3 0-15-16,-6-5-5 16,-3 0-8-16,0-9-2 15,-3-4 5-15,0-3 4 0,-3-8 11 16,-3-5 5-16,0-6 4 15,0-5 3-15,6-2-1 16,-3-3-1-16,12-1 1 16,-3 4 1-16,0-1 1 15,-3 3 1-15,3 3 4 32,3 0 3-32,3 2 5 0,-1 3 4 15,4 3 1-15,0 0-1 16,0 5 3-16,3 3 2 15,-3 4-4-15,3 4-1 0,-6 2-2 16,-3 6-2-16,-4 5-6 16,-5 5-4-16,-5 0-1 15,-4 0-1-15,0 0-2 0,-3-5-2 16,0-3-13-16,0-16-4 16,-6-7-22-16,6-9-10 15,0-10-18-15,0-16-9 16,3-3-24-16,0-2-10 15,9-14-36 17</inkml:trace>
  <inkml:trace contextRef="#ctx0" brushRef="#br0" timeOffset="41173.9758">1809 9189 280 0,'9'-13'104'0,"-9"15"-56"0,6 1-14 0,-6 5 36 15,3 5-7-15,0 0-1 16,3 6-19-16,3 5-6 15,0 2-22-15,3 9 6 0,-1-4 6 0,1 1-6 16,0 3-2-16,3 4-9 16,-6-4-2-16,6 2-4 15,0 0-3-15,0 0-3 16,0-6 1-16,0-4-23 16,-4-9-12-16,4-10-19 15,-9-8-6 1,3-8-31-16,-6-10-12 15,0-1-34 1,-3-2-38-16,0 0 70 16</inkml:trace>
  <inkml:trace contextRef="#ctx0" brushRef="#br0" timeOffset="41512.3946">2053 9501 276 0,'3'3'104'0,"-3"-1"-56"0,3 4-23 0,0-4 33 0,3 1 2 15,0-3 4-15,3 0-16 0,0 0-4 16,3-3-25-16,0-5 0 15,2 1 1-15,-5-12-5 0,3 0 0 16,-3-4-7-16,-3 2-3 16,-3 2-2-16,-3 0 0 15,-3 6-9 1,-3 3-1-16,0 2-7 16,-3 2-4-16,-3 6 3 15,-5 8 4-15,2 6 10 16,0 7 6-16,0 3 9 15,3 2 5-15,3 6 2 16,6-3 2-16,6 3 2 16,3-1 2-16,6 4-8 0,0-6-4 15,3-5-15-15,6-8-5 16,2-6 6-16,7-7 6 16,6-11-27-16,6-11-11 15,-1-4-80-15,1-20-35 16,-6-7-65-1</inkml:trace>
  <inkml:trace contextRef="#ctx0" brushRef="#br0" timeOffset="42017.6028">2729 8596 348 0,'-3'14'129'0,"6"-7"-70"0,3-4-31 0,-3-3 35 16,6 0-2-16,6-3 2 16,-1-2-10-16,7 0-5 0,0-6-27 0,0-2-4 15,0 0-2-15,-3 0-8 0,-1-1-2 16,1 4-3-16,0-1-2 16,-3 3-32-16,-3 6-16 15,0-1-73-15,-3 0-30 16,-6 1-44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0:10:06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4184 7467 36 0,'-9'-6'13'0,"6"6"-6"0,-3 0-8 15,6 0 4-15,-3 0 0 16,-2-2 3-16,-1-4-5 0,3 1 23 16,-6-6 13-1,-3 3 2-15,0 6-1 16,-3-1-4-16,0 3-1 16,0 0-7-16,3 0-4 15,3 0-12-15,0 3-4 0,3-3 0 16,1 0 8-1,5 0 3-15,0 0-4 0,0 0 0 16,0 0-4-16,0 0 2 16,0 0-6-16,0 0-1 15,0 0-2-15,-3 2 1 16,0 4-4-16,0-4 0 16,0 1 5-16,3 0 5 15,0-1 4-15,0 1 2 0,3 0-4 16,3-1-1-16,-1 1-2 15,1 0 0-15,0-1-2 0,3-2-1 16,0 3-1-16,3 0 0 16,0-3-2-16,-3 2-2 15,3-2 7-15,-3 0 3 32,3 0-1-32,0 0 0 0,3 0-3 15,-1 0 1-15,4 0-2 16,0 0 0-16,6 0-1 15,6 3 0-15,-1-3 0 16,4 2 2-16,0-2-1 16,0 3 0-16,-4-3-3 15,1 0 1-15,-3 0-4 0,3 0 0 16,0 0 7-16,-1 0 4 16,7-3-3-16,3 3-2 15,-1-2 2-15,1-1 0 0,0 1-3 16,2-1-3-16,-5 0 0 15,0 1 1-15,0-1-3 32,-1 3 0-32,1-3 1 15,6 3 0-15,-1 0 0 0,4 0 2 16,0 0 5-16,-1-2 4 16,-2-1-4-16,3 0-2 15,-1 1-2-15,4-4 0 16,-3 4-2-16,2-1 2 15,-2 3-2-15,-3-3 2 0,-1 3-2 16,-2 0-1-16,-3 0 1 16,2 0-1-16,1 0 0 15,3-2 0-15,2 2 0 16,1 0 0-16,3 0 4 16,-1 0 5-16,-5-3-5 15,0 1-2-15,-1 2 1 0,1 0 0 16,3-3-1-16,-1 3-2 15,1 0 1-15,3 0 1 0,-1 0-3 16,-5 0 0-16,-1 0-1 16,1 0 0-16,0 0 4 15,0 0 3-15,2 0-2 32,4 0-2-32,-1 0 0 0,-2 0 1 15,-3 0-3-15,-1 0-2 16,-2 0 4-16,6 0 3 15,-7 0-1-15,4-3-2 16,3 3 2-16,-1 0 0 16,1 0-1-16,0 0 1 15,-7 0-2-15,1 0 2 0,0 0-4 16,-1 0 0-16,-2 0 1 16,6-2 0-16,0 2 0 15,2 0 2-15,13 0 1 16,-4 0 1-16,-8 0-2 15,-3 0 1-15,-1 0-2 16,1 0-1 0,0 0 1-16,-1 0-1 15,4 0 0-15,-3 2 2 16,2-2-3-16,-2 3 0 0,-3 0 1 16,-4-3 2-16,1 0-1 15,0 0-1-15,-3 0 3 16,-1 0 0-16,4 0-1 15,-3 2-2-15,2 1 1 0,-2-1-1 16,0-2 0-16,-3 0 2 16,0 3-1-16,-4 0 2 15,-2-3-2-15,0 0-1 16,0 0 1-16,-3 0-1 16,-1 0 0-16,-2 0 0 15,0 0 2 1,-3 0 1-16,-3-3 1 15,0 0 0-15,-3 1-2 16,-3-1 1-16,-9-10-9 16,-6-3-38-16,-9-5-16 15,-15 0-54-15,-14 2-20 16,-10-5-30 0</inkml:trace>
  <inkml:trace contextRef="#ctx0" brushRef="#br0" timeOffset="9424.9571">3848 10141 176 0,'-6'-21'68'0,"0"16"-36"0,0 2-33 16,3 3 12-16,0 0-10 16,-3 0-2-16,0 3 11 15,0 0 5-15,0 2-7 16,0 3 0-16,0 0-1 0,0 0 3 16,1 2 1-16,2-2-1 15,0 0-1-15,0 0 1 0,3-3 4 0,0 1 1 16,3-1 3-16,0-2-4 15,2-1 2-15,4-2-9 16,0 0-2-16,3 0-3 16,0 0 1-16,3 0 0 15,0 3 3-15,6 0-1 16,3-3 0-16,2 0 5 0,4-3 4 16,3 0-3-16,0-5-1 15,-1-2-2-15,4-1 0 16,0 1 2-16,0-1 1 15,2 0-3-15,1 4-3 16,3-1-2-16,-1 0-3 31,1 2 1-31,-6 1-1 0,-1 0 2 16,1-1 3-16,0 1-2 16,0 3 0-16,-4-1 1 15,1 0 0-15,0 3-2 16,2 0 1-16,1 0-2 15,0 0-1-15,3 0 1 0,-7 0 1 16,-2 0-1-16,0 0-1 16,0 0 3-16,2 0 0 0,1 3-1 15,-3 0 1-15,0-1-2 16,2 1 2-16,1-1 0 16,3 1 3-16,0 0-1 15,-1-1 0-15,-2-2-1 31,0 3 2-31,2-3-3 0,1 0 0 16,0 0-1-16,-3 0-2 16,2 0 5-16,4 0 1 15,3 0 0-15,2 0-1 16,-5 0-3-16,0 0-2 16,2-3 3-16,1 3 2 15,-3 0 0-15,0-2 2 0,5-1-2 16,1 0 0-16,2 1-1 0,-2-3 0 15,0-1-5-15,-1 1-1 16,1 2 5-16,-3-2 3 16,-1 2-3-16,7 1 0 15,3-1-1-15,-1 0 1 16,-5 1-2 0,0-1 2-16,-1 1 0 15,1 2 1-15,-4 0 0 16,16 0 0-16,0 2 0 15,-1 1 0-15,-2 2-5 16,-10-5-1-16,1 3 3 16,3-3 1-16,-4 5 2 15,-2 0 0-15,0 1-2 0,-1-4-2 16,1 4 3-16,3-1 0 16,-4 0-1-16,-5-2 1 15,0-1 0-15,-1 1 3 16,1 0 1-16,0-1 1 0,-3-2-2 15,2 6 1-15,1-6-4 16,9 0-2-16,-1 0 0 0,-2-3 1 16,-6 3-3-16,2-3 0 15,4-2 3-15,-3 2 1 16,-3 1-1-16,2 2 1 16,4-3-4-16,3 3 0 15,-4-3 1-15,1 1 2 31,-6-1-3-31,-7 3 0 0,1-2 1 16,-3 2 2-16,-3 0-1 16,-3 0 2-16,-4 0-2 15,-5 0-1-15,-3-3-6 16,-3 3-4-16,-6 0-27 16,-6-3-14-16,-9 1-53 15,-17-1-23-15,-13-8-52 16</inkml:trace>
  <inkml:trace contextRef="#ctx0" brushRef="#br0" timeOffset="13589.2086">3821 13975 180 0,'-3'-10'68'0,"0"10"-36"0,3 0-37 0,0 0 12 15,0 0-8-15,0 0 0 16,0 0 12-16,0 0 7 15,0 0-9-15,0 0 22 0,0 0 11 32,0 0-7-32,0 0 0 0,0 0-20 15,0 0-7-15,3 0 1 16,0 0 2-16,3 0 0 16,0 2 1-16,3 1-2 15,3 0 1-15,3-1-4 16,0 1 1-16,3 0 1 15,2-1 2-15,4 1 3 0,0 0 2 16,0-1-1-16,3-2 4 16,-4 0-5-16,1 0 2 15,3-2-9-15,3-1-4 16,0 3-2-16,-1-3-1 16,7 3 2-16,3 0 1 0,-1 0 5 31,1 0 3-31,0-2-6 15,-3-1-1-15,-4 0 0 16,1 3 0-16,0 0 2 16,-1 0 1-16,-2 0-3 0,6 0-3 15,0 0 2-15,-1 3 2 16,4 0 0-16,3-1 0 16,-7 1-3-16,-2 0 1 0,-3-1-2 15,3 1 2-15,2-1-2 16,1 4 2-16,3-1 0 15,3 0 1-15,-1-2 0 16,4 0 0-16,-3-1 0 16,-4-2 0-16,1 0 2 15,3 0 1-15,-1 0-1 0,4 0-1 16,3 0-3-16,2 0-2 16,1 0 1-16,-7 0 1 15,-2-2-1-15,0 2-1 16,2 0-2-16,1-3 1 15,6 3 3-15,2 0 1 0,-2 0-1 32,-1-3-2-32,-5 1 1 15,-3-4-1-15,2 4 0 16,1-1 2-16,0 0 1 0,-1 3 1 16,7 0-2-16,-3 0-2 15,-1 0 1-15,-5-2 1 16,0-1-1-16,-1 3 2 15,4 0 0-15,-3 0 1 0,2 0 0 16,1 3 0-16,2-1-5 16,-2 1 1-16,-3-3 2 15,-4 0 3-15,1-3 0 16,3 1 0-16,0-1-3 16,2 3-2-16,1 0 1 15,2 0 1 1,1 0-1-16,0-2-1 15,-7-1 1-15,1 0 1 16,0 1-1-16,-1 2-1 16,4-3 1-16,6 3 1 15,11-3-1-15,1 1 2 0,-10-1-2 16,-2-2-1-16,-1-1 1 16,1 4 1-16,0-1-3 15,2 0 0-15,4 1 1 16,-1-1 2-16,-5 1-1 0,-3-1 2 15,2 0-4-15,-2 1 0 16,8-1 1-16,4 0 0 16,-1 1 0-16,-5-6 2 15,-3 0-1 1,2 2-1-16,1 1 1 16,2 3 1-16,4-1-3 15,5 0 0-15,-8-2 1 16,-4 0 2-16,4 2-1 15,-3-2 2-15,5 5-2 16,1 0 2-16,2 0-2 16,-5-3-1-16,-7-2 5 0,1 2 1 15,-1 3-5-15,-2 3 0 16,3 5-3-16,-1-6 0 16,4 1 4-16,-4 0 3 15,-8-3-4-15,-3 0-3 16,0 0 3-16,-1 0 3 0,1 0-3 15,-3 2-1-15,-1 1 0 16,1 0 2-16,-3-1-3 16,-3-2 0-16,-1 0 1 0,-5 3 0 15,-3-3 0-15,0 0 0 16,0 0 0-16,-6 0 0 16,-1 3 0-16,-2-3 2 31,-6 0-6-31,-3-3-1 0,-3 0-29 15,-12 3-13-15,-14 0-63 16,-22 0-27-16,-3-5-68 16</inkml:trace>
  <inkml:trace contextRef="#ctx0" brushRef="#br0" timeOffset="17689.0589">5405 15724 236 0,'-12'-40'88'0,"6"35"-48"0,-3 3-49 0,6 2 14 0,3 0-7 15,-3 0-4 1,-3 2 1-1,-6 1 5-15,0-1 2 0,0 1 11 16,-3 2 6-16,1-5-1 31,-1 3 1-31,0-3-1 0,0 0 0 16,0 0 2-16,3 0 2 16,3 0-8-16,3 0-3 15,6 0-9-15,3 0-3 16,3 0 4-16,6 5 5 15,6-2-4-15,0 0-2 16,0-1 12-16,2 1 5 0,4-3-3 16,0 0-1-16,3-3-5 15,9 3 1-15,-1 0 0 16,7 0 1-16,0 0-2 16,-1-2 1-16,1-1-2 15,0 3 2-15,2 0-4 16,1 0-2-1,6 3 0-15,5-1 1 16,1 4-1-16,-7-4 2 16,1-2 2-16,-1 0 2 15,1 0-1-15,6 3 1 0,5-3-4 16,4 3 1-16,-10-3-3 16,1-3 0-16,2 3-1 15,4 0 2-15,-1 0-1 0,4 3 2 16,-4-3-4-16,-5-3 0 15,2 3 1-15,4 5 0 16,2-5 0-16,4 3 0 16,-1-3 0-16,-5 0 0 15,-1-3 0-15,-2 1 2 16,5 2-3-16,4 2 0 0,-1-2-1 16,-5 5 1-16,-4-2-2 15,4 2 2-15,-4-2-4 16,7 2 0-16,-1 1 3 15,-2-1 1-15,-4 0 1 16,-2-2 0-16,-1 5 0 31,4-6 0-31,-1 4-2 0,4-1 1 16,-3-2-2-16,-10-1 2 16,1-2-2-16,-1 0 2 0,1 0-2 15,2 3 2-15,4 0-2 16,0-3 2-16,-4 0-4 15,-2 2 0-15,-1-2 1 16,1 0 2-16,0 0-1 0,5 0 2 16,1 0-2-16,2 0 2 15,-8 0-4-15,-1 0 0 16,4 0 7-16,0-2 4 16,-1 2-10-16,19 0-4 15,-4 0 4-15,-5-3 1 16,-10 0 1-1,1 1-2-15,-1-1 3 16,4 0 0-16,-1 3-4 16,4 0 1-16,2-5 0 15,-11 5 2-15,3-5-1 16,-4 2 2-16,1-5 0 16,2 6 1-16,4-1-2 15,0 0 1-15,-4-2-2 0,-5 0-1 16,2-1 1-16,1-2 1 15,0 3-1-15,5 3-1 16,4-1 1-16,-1 0-1 0,-8-2-3 16,-1 0 2-16,4-1 3 15,-3 1 3-15,5 5-4 16,1-3-1-16,5 3 0 0,-8-2 0 16,-7-1 0-16,-2 0 0 15,3 1 0-15,-1-1 2 16,4 3-1-16,5-2-1 15,1 2-2-15,-3-3 1 16,-4 0 1-16,1-2 0 31,2 2 0-31,1-2 2 0,5 5-1 16,1-3 2-16,-1 1-2 16,-2-1-1-16,3 0-2 15,-4 1 1-15,10-1 1 16,-1 1 2-16,1-1-1 15,-7-2 2-15,1-1-2 16,-1 4-1-16,4-1 1 0,-1 0 1 16,4 1 1-16,-4-1 1 15,-5 0-2-15,-1 3-2 0,1 0 1 16,-1 3-1-16,4 0-3 16,-4-1 2-16,4-2 1 15,-6 0 2-15,-10 0-3 31,1 0 0-31,0-2 1 0,-7 2 2 16,1 0-1-16,-6 0-1 16,-1 0-2-16,-2 0 1 15,-6 0 1-15,-3 0 2 16,-3 0-17-16,-3 0-4 16,-4 0-20-16,-5 0-7 15,-6 0-34-15,-11 2-11 0,-25-2-69 16,-6 0-30-16,-20-26 46 15</inkml:trace>
  <inkml:trace contextRef="#ctx0" brushRef="#br0" timeOffset="19439.7813">4178 17502 260 0,'-18'-13'96'0,"7"10"-52"0,-7-10-32 0,9 13 26 0,-3-5-11 15,0-1-1-15,-3 1-11 16,-3-3-2-16,0 0-7 15,1 3-4-15,2 0 1 0,0-3 2 16,0 0 2-16,-3 5 8 0,3-5 4 16,-3 3-3-16,3 0-1 15,1-3-1-15,-1 0 2 16,3 0-5-16,0 0 1 16,3 3-3-16,3 2 0 15,0-2-5-15,3 5-1 0,3-3-3 16,3-2-1-16,0 5 1 15,3-3 2-15,0 3 5 16,3 0 4-16,-3 0-4 16,6 3-2-16,0-3 2 15,2 0 0-15,4 0-1 32,0 0 1-32,6 0-2 0,3 0 2 0,0 0-2 15,-4 0 0-15,4 0-1 16,3 0 2-16,3 0-1 15,2 0 0-15,4 5 1 16,3-5 3-16,2 0-4 16,4 0-1-16,-6 0 2 15,-1 0 1-15,4 0-1 0,0 0-1 16,8 3-3-16,4-3-2 16,2 0 3-16,-5-3 2 15,-1 3 2-15,1-5 1 16,3 5-4-16,5 0-1 15,1 0 1-15,2 0 0 16,-8-8 0 0,-1 8 0-16,1-3-2 0,-1 1-2 15,4 2 3-15,2 0 2 16,1 0-2-16,-10-3-2 16,1 3 2-16,0-3 0 15,-1 3 1-15,7 0 0 16,5 0-2-16,-5 0 1 15,-7-2 0 1,1 2 3-16,-1 0-5 16,-2 0-1-16,6 0 2 15,2 0 3-15,1 0 0 16,-7 0 0-16,-2 0-3 0,-1 0 1 16,1 0-2-16,3 2 2 15,-1-2 0-15,7 0 1 16,-4 0 0-16,-5-2 0 0,0 2 0 15,-1 0 0-15,4 0-5 16,-1 2 1-16,1-2 0 16,2 0 0-16,1 0-3 15,-9 0 2-15,-4 0 3 16,1 0 3-16,0 0-2 16,-4 0 0-16,4 3-1 0,2-3-2 15,1 0 1-15,-3 0-1 16,-4 0 0-16,-5 0 0 15,-6 0 0-15,0 0 2 16,-4 0-3-16,1 0-2 16,-3 0 4-16,-3 0 3 0,-3-3-3 31,-3 3-1-31,-6-2-7 16,-3-1-3-16,-4-2-27 15,-2 5-12-15,-8 8-60 16,-10 5-25-16,-12 3-82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0:11:06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13299 4688 232 0,'5'-23'88'0,"-7"15"-48"0,-1-3-27 0,0 6 24 0,0-1-10 15,0 1-1-15,0 0-4 16,-6 0-2-16,3-1-10 15,0 4 5-15,3-1 2 0,-3 0 2 16,3 3 1-16,0 0-3 16,-3 3 2-16,3 2-1 15,-3 3-2-15,3 3-4 0,-3 2 0 16,0 8-5-16,0 11 1 16,-3 8-5-16,3 2 0 15,-6 8 1-15,3 1 2 16,4-1-3-16,-1 11 0 15,0 7-3-15,0-4-1 16,0-1 1 0,3-2 2-16,0-2-3 15,0 1 0-15,0-7 1 16,3-10 2-16,0-9-10 0,0-8-2 16,-3-7-19-16,0-8-9 15,0-14-22-15,0-10-8 16,-3-6-23-16,0-5-10 15</inkml:trace>
  <inkml:trace contextRef="#ctx0" brushRef="#br0" timeOffset="284.2687">12953 4911 316 0,'-12'8'121'0,"12"5"-66"0,-3-5-33 0,3 0 33 16,0 2-14-16,6 1-3 15,3-3-7-15,9 0-2 16,3 0-16-16,6-3 5 0,3-5 3 16,11-3-3-16,4-2 2 15,2-8-9-15,-2 2-4 16,0-2-7 0,-4 0 0-16,-8 2-7 15,-3 3 0-15,-9 3-41 0,-6 2-18 16,-3 6-43-16,-4 2-19 15,-5 1-29 1</inkml:trace>
  <inkml:trace contextRef="#ctx0" brushRef="#br0" timeOffset="7221.0564">3562 7345 72 0,'6'-11'30'0,"0"9"-16"0,-3-1-12 0,-3 3 6 16,0 0-2-16,0 0 1 16,0 0 11-16,0 0 6 0,0-3-6 15,0 3-3-15,0 0-4 16,0 0-2-16,3 0-1 0,3-2 2 15,3-1-5-15,3 0 6 0,3 1 4 16,3-4-3-16,2 1-2 16,1 0-8-16,6 2-3 31,3 3 0-31,0 0 2 16,5 0 0-16,7 3-1 0,6-1 1 15,-1 1-1-15,1-3 2 16,-4 0 3-16,4 3 2 15,0-3 3-15,5 2-5 16,4 1-3-16,2 0 1 16,-5-1 0-16,0 1-1 0,-1 0-2 15,7 2 1-15,-1-2-1 16,4-1 6-16,-1-2 6 16,1 0-2-16,-4 0 0 15,-2 0-6-15,5 3-1 16,4-3-1-16,-1 0 1 15,-2 0-2-15,-1-3-1 0,1 3 3 16,-1 0 2-16,7 0-2 16,2 0-2-16,-5-2 0 15,-4-1-1-15,1 0 2 16,-1 1 1-16,4-1 1 16,5 0 0-16,-5 1-2 15,-4-1 1 1,-2 0-2-16,-1 3 2 0,4 0 0 15,-1 3 1-15,1-3-5 16,-4 0 1-16,-2 0 0 16,-1 0 2-16,-2 0-1 15,5 3-1-15,1-1 1 16,3 1-1-16,-4-6 2 16,-2 3 1-16,-1-2-4 0,1 2 1 15,2-3 0-15,4 3 2 16,-1-3-3-16,-5 1 0 15,-4-1 1-15,1 0 0 16,-3 1 0-16,2 2 2 16,7 0-1-16,2 0-1 15,-2 0 1 1,-4 2-1-16,4-2 2 16,-1 3 1-16,7 0-4 15,2-1 1-15,16-2-2 16,-10 3 0-16,-3-3 6 15,-5 3 5-15,5-1-3 16,1 4 2-16,-4 2-5 0,-5-8 0 16,-1 0-3-16,-2 2-1 0,5 6 1 15,1-5 2-15,-1-1-1 16,-2-2 2-16,-4 0-2 16,-2 0-1-16,-1 0-2 15,7 6-1-15,-1-1 4 16,4-2 1-16,-4-3-3 15,-2 0 1 1,0 0 2-16,5 2 1 16,3 4-1-16,1-4 1 15,-7-4 0-15,1-1 1 16,-4 3 2-16,4 0 1 16,2 3-6-16,4-6 0 15,-4 0-1-15,-2 1 0 16,-1-1 0-16,-2 0 0 0,2 3 0 15,1-2 2-15,2 2-1 16,-5-3 2-16,-3 0-4 16,-1 1 0-16,-2 4 1 0,2-2 2 15,1 0-1-15,2 0 2 16,-2-2-2-16,-1-1-1 16,-2 1 3-16,0-1 0 0,2 0-1 31,4 1-2-31,2-1-2 15,-2 0 1-15,-1 3 1 16,-2-2 2-16,-1 2-3 16,4 2 0-16,5-2 1 15,4 0 2-15,-7-2-1 16,4-1-1-16,-4 0 3 0,7 1 0 16,5-1 1-16,1-2 0 15,-4-1-2-15,-2 1-2 16,5 0 3-16,6 0 0 15,1-1-4-15,-7 1 1 0,-2 0 2 16,2-1 3-16,3 4-4 16,1-3-3-16,-4-1 3 15,-2 4 3-15,-4-1-3 0,6 3-3 16,4 0 1-16,-1-3 2 16,-2 1-5-16,-7-1 1 15,1 3 3-15,2 0 4 16,6 0-1-16,-5 0-2 31,-4 0 0-31,-2 0-1 0,2 3 0 16,4-1 0-16,2-2 0 15,-2 0 2-15,-4 0-3 16,-3 3 0-16,1-3 3 16,5 3 1-16,4-3-1 15,-4 0-2-15,-2 0-6 16,-4 2-1-16,7 1 7 0,2-3 5 15,0 0-2-15,-5-3-2 16,-4 3 0-16,4 0-1 16,-1 3 0-16,4-3 2 15,-1 0-3-15,-2 0 0 16,-4 0 1-16,4 0 0 0,-1 0 0 16,3-3 2-16,1 1-1 15,-4-1 2-15,-2 3-4 16,2 0 0-16,4 0 1 0,2-3 0 15,-2 3 0-15,2 0 0 32,0 0 0-32,7 3 0 15,5-3-3-15,-5 3 2 16,2-1 1-16,0 1 2 0,4 0-3 16,2-1 0-16,-3 1 1 15,-6-3 0-15,7 0 0 16,5 0 0-16,-6 0 0 15,-2 0 2-15,-4 0-1 16,3 0 2-16,10 0-2 16,-7-3-1-16,-3 3-2 0,-2 0-1 15,2 3 2-15,3-1 2 16,-5 1 0-16,-4 2-1 16,1 1 1-16,-1-1-1 15,3 0 0-15,-5-2 2 0,-7 2-1 16,-2-2-1-16,-7-1 1 31,-2 4 1-31,-4-4 1 16,-2-2 1-16,-6-2-5 15,-4-1-1-15,-5 0-15 0,-6-4-6 16,-12-1-32-16,-15-6-15 16,-21-4-65-1</inkml:trace>
  <inkml:trace contextRef="#ctx0" brushRef="#br0" timeOffset="12760.7663">3357 8390 104 0,'3'-40'38'0,"-6"38"-20"0,3-4-12 0,0 6 11 16,0 0-9-16,0 0-2 15,0 0-4-15,0 0-2 16,0 3 7-16,0 0 3 15,0-1 8-15,3 1 3 16,0 0 3-16,0-1 0 0,0-2-13 16,3 0-4-16,0 0-1 0,3 0-1 15,-1 0 0-15,4 3-3 16,0-1 1-16,3 1-2 16,6 2-1-16,3-2 5 15,6 0 1-15,2-3 0 16,4 0 1-1,-3-3-2-15,0 0 2 16,2 1-2-16,7-1 2 0,-3 0-2 16,2 1 2-16,4 2-6 15,6 0-1-15,-4 0 0 16,1 0 0-16,2 2 0 16,4 1 2-16,8 2-1 15,10 1 2-15,-4-6 7 16,4 0 3-16,-1-3-4 0,7 0-1 15,5-2 5-15,-6-3 3 16,1 0-8-16,-7 3-4 16,1 2-6-16,2 3 1 15,0 0 1-15,-8 0 0 16,-1 0-3 0,-2 0 2-16,2 3 3 15,1 0 1-15,-1-1-1 16,1-2-2-16,-7 0 1 15,4-2-1-15,-4-1 2 16,4 0 3-16,-1 1-2 16,7-1 0-16,-7 0-3 0,-2 1-1 15,2-1 1-15,1 3 2 0,2 0-3 16,4 0 0-16,-4 0-1 16,-2 0 0-16,2 0 2 15,1 0 2-15,8 0-1 16,1 0 2-16,-7 0-2 15,1-3 2-15,-1 1-4 16,10 2-2 0,-1-3 13-16,-3-2 5 15,-2 0-7-15,-1-1-4 16,1 4-3-16,2-1 1 16,3 0-1-16,-5 1-1 15,-4-1 1-15,1 3 1 16,2 0-1-16,4 3-1 0,17-3-2 15,-9 0 1-15,-2-3 3 16,-4 3 1-16,3 0 7 16,4-3 4-16,-10-2-7 15,1 0-2-15,-7 2-3 0,6 3-2 16,1 0 1-16,-4 0-1 16,-5 0 0-16,-1 0 2 15,-2 0-1-15,2 3-1 0,4 2 1 16,-1-2 1-16,-2-3-3 15,-4 0-2-15,1 0 2 16,2 2 2-16,1 1 0 16,2 0-1-16,-2-3 1 15,-4 0-1-15,1 0 0 32,-4 0 0-32,4 2 0 0,5 1 0 15,1-3 0-15,-10-3 2 16,4 1-1-16,-4-1 2 15,1 3-4-15,5 0 0 16,1 0 1-16,-4-3 0 0,-2 1 0 16,-1 2 0-16,-2 0 0 15,8 0 2-15,4 0-1 16,-1 0-1-16,-2-3 1 16,-1 0-1-16,-2 3 6 0,2 0 4 15,10 3-3-15,-4-3 1 16,-9 0-7-16,4 0-3 15,-4 3 1-15,4-1 0 16,2 1 1 0,4-3 0-16,-10-3 2 15,1 1 1-15,-4 2-1 16,7 0-2-16,2 0 1 16,1-3-1-16,-7 0 0 15,1 1 0-15,-4-1 0 16,4 3 2-16,-4 0-3 15,7 0 0-15,-4 0 1 0,-5 0 0 16,-1 0-3-16,1 0 2 16,0 0 1-16,2 0 2 15,1 0-3-15,-4-2 0 16,-2 2 3-16,-1-3 1 16,-2 3-4-16,-3 0-1 0,8 3 3 15,-2-1 1-15,-1 1 0 16,1-3 1-16,-4 0-4 15,-2-3 0-15,0 3-1 0,-4 0 0 16,7 0 2-16,0 3 2 16,2-3-3-16,-2 0 0 15,-1 0 1-15,-2-3 2 32,0 1-1-32,-4 2-1 0,1 0 1 15,6 0-1-15,2 0-3 16,4-3 2-16,-7 3 3 15,1-3 1-15,-1 3-4 16,-2 0 1-16,3 0-2 16,-1 0 0-16,10 0 2 15,-4 0 0-15,-5-2 2 0,0-1 1 16,-1 0-1-16,-5 3-2 16,5 0 1-16,1 0 1 15,3 0-3-15,-4-2-2 16,-2-1 2-16,-1 0 2 15,1 1 0-15,-3 2-1 0,-1 0-2 32,4 0-1-32,3 0 2 15,-1-3 2-15,1 3 0 16,-7-3 2-16,1 3-4 0,3 0 0 16,-7 0 1-16,4-2 2 15,0 2-1-15,5 0-1 16,-2-3-2-16,0 3 1 15,-4 0 1-15,1 0 2 0,-1 0-1 16,-5 0 2-16,6 0-4 16,2 0-2-16,-2 0 2 15,3-3 0-15,-13 3 3 16,10 0 3-16,0 0-4 16,-1 0-1-16,1 0-2 15,-3 0-2-15,2 0 0 0,1 0 3 16,3 0 2-16,-1 0 2 15,-2 0-1-15,-3 0-2 16,-1 0 1-16,1 0-1 0,0 0-3 16,2 0 2-16,1 0 1 15,3 0 2-15,-1 0-1 32,-2 0 2-32,-1 0-2 15,1 0-1-15,-3 0-2 0,-1 0 1 16,1 0 1-16,3 0 0 15,-1 0 0-15,4 0 0 16,-3 0 0-16,-1 0 2 16,1 0-3-16,-3 0 0 15,-4 0 1-15,10 0 2 0,0 3-3 16,-1-3 0-16,4 0 1 16,-7 0 2-16,1 0-3 15,0 0 0-15,-4 0 1 16,1 0 0-16,3 3 0 15,-1-1 0-15,4-2-3 16,0 0 2 0,-4 0 1-16,-2 0 2 15,3 0-1-15,-4 0-1 16,-2 0 1-16,3 0 1 16,5 0-3-16,-2 0-2 0,0-2 2 15,2 2 2-15,-2 0-2 16,2 0 0-16,-5 0 1 15,0 0 2-15,2 0-1 16,1 0-1-16,3 0 1 16,2 0-1-16,-2 0 0 0,3 0 2 15,-1 0-1-15,-2 2-1 16,5 1 1-16,1 0-1 16,0-3 0-16,2 0 0 15,-2 0-3-15,-1 0 0 0,-2 2 2 16,-1 1 0-16,-14 0 3 15,24-1 1-15,5-2-1 16,-11 0-2-16,-4 0-2 16,-2 0-1-16,-3 3 2 15,-1 0 2-15,1-1 0 32,0 4-1-32,-1-4 1 0,-2-2-1 15,0 0 0-15,-4 0 0 16,-2-2 0-16,-3-1 2 15,-9 3-1-15,5-3-1 16,-5 3 1-16,-3 0 1 0,-3-2-1 16,0-1-1-16,-6 3-2 15,-1 0 1-15,1-3 1 0,0 1 0 16,-6 2-7-16,0-3 0 16,0 0-15-16,-3 1-5 15,-3-1-28-15,-6 3-10 16,-12-13-81-1</inkml:trace>
  <inkml:trace contextRef="#ctx0" brushRef="#br0" timeOffset="52963.9988">17335 11552 240 0,'0'-3'90'0,"3"3"-48"0,0-3-20 0,0 3 28 0,3-2-19 16,0-1-5-16,3-2-7 16,2-3-3-1,10 3-8-15,0-11-1 0,3 0 0 16,0 0 5-16,5 0 5 15,7 0-5-15,3 0-2 16,-3-2-5-16,-4 2-2 16,1-3 1-16,-6 6 0 15,0 0 0-15,-6 0 0 16,-7 5-5-16,-2 0 1 0,-3 3 2 16,-6 2 1-16,-3 3-4 15,-9 5 1-15,-3 3-2 16,-3 0 0-16,-5 5 2 15,-7 1 2-15,-3-1-3 16,-3 3 0-16,1 2 3 16,-4 3 3-16,-3 1-4 0,1-1-3 15,2-3 1-15,3-2 0 16,6-3 1-16,6-2 0 16,7-3-3-16,5-3 2 0,9-5 1 15,6-3 0-15,5-2 0 16,10-3 0-16,3-8 0 31,3-2 2-31,3-3-3 0,8-3 0 16,4 0 1-16,-3 3 2 15,-1 0-3-15,-5 2 0 16,-6 3 1-16,-3 0 2 16,-6 6-1-16,-6 5-1 15,-7 2 1-15,-5 3-1 16,-5 5 0-16,-7 6 2 0,-6 2-3 15,-6 0 0-15,0 0-6 16,0-2 0-16,4 0-28 16,2-3-9-16,6-3-42 15,3-5-15-15,3-5-24 16</inkml:trace>
  <inkml:trace contextRef="#ctx0" brushRef="#br0" timeOffset="53827.575">17293 11520 204 0,'-18'-8'77'0,"6"8"-42"0,3 0-23 0,3 0 21 16,-2 0-8-16,-1 0 4 31,-3 0-7-31,3 0-12 16,0 0 0-16,9-5 7 15,6-11 0 1,3-3-2-16,0-2-9 0,3 0-3 16,-1 0-2-16,1 0-1 15,0 2 0-15,0 3 2 16,-3 6-3-16,0-1 0 0,-3 6 1 16,-3 2 2-1,-3 6 1-15,0 2 3 0,-6 8 1 16,0 1 1-16,-6-1 4 15,3 3 5-15,-6-3-3 16,3 8 2-16,-2-2-3 16,-1-1 0-1,3 1-5-15,3 2-3 16,3 3-2-16,3-1 0 16,9 7 0-16,3-7 3 15,6 1 1-15,5-5 3 16,4-9-3-16,3-4 1 15,3-9-3-15,0-8 2 16,2-5-9-16,-2 1-3 0,0-1-30 16,-3 0-15-16,-1 0-45 15,7 0-19-15,0-5-26 16</inkml:trace>
  <inkml:trace contextRef="#ctx0" brushRef="#br0" timeOffset="54315.9746">17796 11152 304 0,'-18'-2'115'0,"12"2"-62"0,-12-3-42 0,10 3 28 0,-4-3-10 16,-3 1 0-16,-3-4-18 15,-6 4-7-15,3-1-3 16,3 0 3-16,3 1 2 0,4-1-2 16,2 0-3-16,3 1-3 15,3-1 1-15,6 0-1 16,9 1-2-16,2 2 3 0,4 0 0 16,3 0 1-16,0 2 2 15,3 1-3-15,-3 2-2 16,2 3 6-16,-2 0 3 15,0 3 3-15,-3 2 2 16,-3 6 3-16,0 4 2 31,-3 4-3-31,-3-1 0 0,0 3-1 16,-4 1 2-16,-2-1-3 16,-3 2 1-16,-3-1-3 15,-5-7 0-15,-1 1-5 16,-3-3-1-16,3-2-3 15,0-6-1-15,3-2-30 0,3-6-12 16,3-5-40-16,12-13-15 16,3-11-65-1</inkml:trace>
  <inkml:trace contextRef="#ctx0" brushRef="#br0" timeOffset="55154.7335">18266 11052 252 0,'0'-14'93'0,"-6"17"-50"0,-5 10-35 16,5-7 21-16,-3 2-15 15,-3-1-5-15,0 1-9 16,-3 0 0-16,-3 0 0 0,3 3 6 16,-3-1 4-16,1 1-3 0,-1 0 1 15,0-1-5-15,3 1 0 31,3-1-1-31,3-2-2 16,0 0 1-16,3 3-1 16,0-1 0-16,12 1 0 15,3 0 2-15,0 2-1 16,6-5 2-16,0 2 2 16,3-2 4-16,-3-2-4 15,-1 1-3-15,-2 1 5 0,0 0 5 16,-6 0 7-16,-3 3 5 15,-3-1-6-15,-6 9 0 16,-3-6-9-16,0 0-3 16,0-2 1-16,-5 0 0 15,2-1-1-15,-6-5-1 16,0 1-6-16,3-12-1 0,-3-12-35 31,6-14-15-31,9-10-17 16,9-3-6-16,3-8-36 15,3-3-39-15,3 1 59 0</inkml:trace>
  <inkml:trace contextRef="#ctx0" brushRef="#br0" timeOffset="55589.618">18216 10779 184 0,'6'0'68'0,"-6"3"-36"0,3 5-7 0,-3-3 25 0,0 6-8 15,3 4-2-15,-3 1-9 16,3 5-5-16,-3 3-14 15,0 3 3-15,0 2 5 0,3 3-2 16,0-1-1-16,0 1-5 0,-6 3 0 16,3 2-7-16,-3 0-1 15,3 2-4-15,-3 1-1 16,0-3 1-16,0-5 2 16,0-6-1-16,0-2-1 0,0-8 3 15,3-8 0-15,3-8-8 31,0-5-2-31,0-9-5 0,3-4 0 16,3-9-1-16,0 4 3 16,-3 1 6-16,-1 4 2 15,1 2 2-15,0 5 0 16,3 3-3-16,-3 3 2 16,0 3 3-16,0 4 1 15,0 3 7-15,0 11 6 0,-3 3-2 16,0 2 0-16,0 0-6 15,0 0 0-15,0-2-5 16,-3-3 0-16,3 0-23 16,0-8-9-16,0-6-32 15,0-4-14-15,3-9-68 32</inkml:trace>
  <inkml:trace contextRef="#ctx0" brushRef="#br0" timeOffset="56005.6328">18388 11187 328 0,'-3'10'123'0,"3"6"-66"0,0-3-49 0,0-5 29 16,6-3-17-16,6 3-1 16,0-5-7-16,3-6-2 15,3-2-6-15,-3-3-1 0,0 0 1 0,-3-2-2 16,0-1-2-16,-4-2-4 15,-2 0 0-15,-6-1-16 16,-3 4-4-16,0-1-1 31,-5 3 2-31,-1 0 8 16,-6 6 7-16,-3 2 5 0,0 2 4 0,3 4 9 31,0 4 3-31,3 1 5 0,3 2 1 0,1 8 1 31,2 0 2-31,6 1-8 0,0-1-1 16,0-5-5-16,11 5 0 16,4 0-3-16,0-3 0 15,0-2-6-15,3-5 1 16,0-8-16-16,0-6-4 16,0-8-34-16,-1-7-15 15,-2-11-48-15,3-3-58 16,-3 0 56-16</inkml:trace>
  <inkml:trace contextRef="#ctx0" brushRef="#br0" timeOffset="56274.8952">18692 10729 236 0,'-6'2'90'0,"-3"6"-48"0,3 3-20 15,-3-3 28-15,6 0-11 16,-3 2 0-16,3 6-13 15,0 3-4-15,0 2-13 16,3 3 3-16,-3 5 2 0,3 3-3 16,0 2-1-16,0 0-6 15,0 4-3-15,3-1 0 0,-3 0 1 16,0 5-1-16,-3-2-1 16,3-6-8-16,-3-5-3 15,3-8-23-15,-2-7-10 16,-1-9-26-16,3-8-8 15,0 1-49-15</inkml:trace>
  <inkml:trace contextRef="#ctx0" brushRef="#br0" timeOffset="56675.927">18749 10808 212 0,'-3'16'79'0,"0"3"-42"0,0-4-12 0,3-7 27 15,0 0-11-15,0 6-1 0,0-1-6 16,0 3-1-16,0 2-18 16,0 1-2-16,0 5 0 0,0-1-5 15,0 1 0-15,0 3-4 16,-3 2-1-16,0 0-1 16,0 5-2-16,0-2 1 0,0-3-1 15,3-5 2-15,0-8 3 16,0-6 0-16,0-20-3 15,3-6-1 1,0-5-5-16,3-3 0 0,0-10 0 16,0-4 2-16,3-4-1 15,2-3 1-15,7 0 0 32,-3 6 0-32,3 4 0 0,-3 3 0 15,0 9 0-15,0 4 0 16,-3 3 2-16,0 6 0 15,-1 4-20-15,-2 4-9 16,-3 4-38-16,-6 9-17 16,-6 5-49-1</inkml:trace>
  <inkml:trace contextRef="#ctx0" brushRef="#br0" timeOffset="56860.7577">18686 11081 220 0,'-18'16'85'0,"6"-11"-46"0,3 3-24 15,6-6 26-15,6 4-9 0,3-1 1 32,3-2-12-32,3-3-5 15,3 0-9-15,6-3-7 0,9-2-1 16,2-3-30-16,4-5-14 16,0-1-63-16,0 1-50 15,-4-3 61-15</inkml:trace>
  <inkml:trace contextRef="#ctx0" brushRef="#br0" timeOffset="57276.9456">19171 11007 264 0,'-6'5'99'0,"0"-5"-54"0,0 5-28 0,0-2 27 16,1 0-1-16,-4-3 4 15,0 2-26-15,-3 1-10 0,0 5-7 16,-3 0-4-16,3 2 3 0,0 1-4 15,0-3-2-15,3 0 2 16,0 0 0-16,3 0 1 16,3-3 0-16,0 0 0 15,3 0 0-15,3-2 0 0,6 0 0 32,0-1-3-32,0 1 0 15,3 0-1-15,0-1 3 16,-3 1 0-16,0 0 3 15,0-1 1-15,-3 4 3 0,-3-1 8 16,-3 3 3-16,-3 0-8 16,-3 2-3-16,-3 9-4 15,-3-1 1-15,-6 1-4 0,0-1 0 16,-3-2 3-16,4-5 1 16,-1-3-17-16,3-6-5 15,3-7-31-15,6-11-12 16,6-5-32-16,9-3-11 15,3-13-6 1</inkml:trace>
  <inkml:trace contextRef="#ctx0" brushRef="#br0" timeOffset="57492.5768">19183 11004 276 0,'0'11'104'0,"0"-6"-56"0,0 27-49 0,0-22 20 15,0 1-13-15,0 2-1 16,0 3 6-16,0 5 4 16,0 3-7-16,0 10 4 0,0 1 2 0,-3 2-5 15,0 0-3-15,0 8-6 16,0-6-2-16,0-4-30 16,-3-6-14-16,3-5-91 15</inkml:trace>
  <inkml:trace contextRef="#ctx0" brushRef="#br0" timeOffset="57826.9957">19168 11049 244 0,'0'11'93'0,"3"-22"-50"0,6 6-33 0,-6 2 25 15,9 6-15-15,6-3-3 16,0 0-2-16,0 0 3 16,0 0-10-16,-1 0 2 0,-2 2 3 15,0 1-1 1,-3 8 8 0,-6-1-5-16,-6 1-1 0,-3-1-2 15,-3 4-9-15,-6-1-1 16,-6 0-4-16,-3 0 0 15,1-2-11-15,2-3-7 16,3-3-11-16,3-5-6 16,3-3-20-16,3-5-6 15,12-2-57 1</inkml:trace>
  <inkml:trace contextRef="#ctx0" brushRef="#br0" timeOffset="58327.3953">19517 10980 236 0,'-3'5'88'0,"0"-2"-48"0,-3 2-27 0,-3-2 22 15,-3 5-14-15,0 0-4 16,-3 0-10-16,0 2-5 16,-3 4-1-16,0-1 1 0,1 0 3 31,-1 0 11-31,3 3 7 0,0 0-1 15,3 0 1-15,6 0-8 16,3 0-4-16,3 0-4 16,3-3-2-16,6-5 3 15,3-6 3-15,6-2-4 16,3-5-2-16,-1-5-7 16,1-4-1-16,0-2-10 0,-3-7-4 15,-3-1-7-15,-3-3-2 16,-3 1-2-16,-3 2 2 15,-3 3 8-15,-3 5 6 16,0 3 2-16,-3 5 2 0,-3 5 7 16,0 6 5-16,0 2 4 31,-3 6 6-31,0 5 5 0,0 0 3 16,3-1-5-16,3 1 0 15,6 0-6-15,0 0 1 16,3-3-9-16,3 0-2 15,0-2-1-15,3-3 0 16,3-3-16-16,0-2-6 16,5-6-22-16,4-2-10 0,0 0-15 15,0-11-7-15,-3-3-21 16</inkml:trace>
  <inkml:trace contextRef="#ctx0" brushRef="#br0" timeOffset="58564.48">19734 10948 196 0,'-6'-13'74'0,"0"8"-40"0,-3 5-9 15,3 3 25-15,-6-1-8 0,-6 4-2 16,0 1-18-16,1 4-8 16,2 2-9-16,0 0 9 0,0 9 8 15,3-4 4-15,0 1 2 0,3-1-7 16,3 1 0-16,0-1-10 16,3 1-2-16,3-3-7 31,3 0-4-31,3-3-8 0,3-3-2 15,3-2-22-15,9-2-10 16,0-6-19-16,0-6-8 16,2-2-64-1</inkml:trace>
  <inkml:trace contextRef="#ctx0" brushRef="#br0" timeOffset="58946.7897">19758 11099 268 0,'-6'8'101'0,"3"-3"-54"0,3 1-26 16,0-4 28-16,3 1-17 16,3 0-4-16,6-3-10 15,2-3-1 1,4 0-10-16,3-2-4 0,-3 0 0 0,0-11-2 16,-3 0 2-16,-3 3-2 15,-3 0-1-15,-3-3 1 16,-3 0-1-16,-3 3-5 15,-6 2 1-15,-6 3 0 16,0 3-1-16,-3 2 6 16,-3 6 1-16,3 2 6 0,-3 6 5 15,3-1 2-15,1 9 0 16,2-3 1-16,3 0 3 16,3-1-2-16,6 1 1 15,3 0-9-15,6 0-3 16,3-3-2-16,-1 1 0 15,10-7-11 1,0-1-5-16,3-6-45 16,0-3-18-16,0-2-76 15,8-3-61 1,1-16 85-16</inkml:trace>
  <inkml:trace contextRef="#ctx0" brushRef="#br0" timeOffset="60622.8127">20359 10983 260 0,'-3'-3'99'0,"0"1"-54"0,0-4-26 0,3 6 26 16,-3-2-17-16,0-1-3 15,0 0-15-15,-3 1-6 16,0 2-3-16,0 0-1 0,0 2 0 15,-6 4 2-15,-3 2 3 16,1-1 4-16,-1 4 5 0,-3 2-6 16,0 6 0-16,3-3-4 15,3 0-1-15,3-1-1 16,3-1 1-16,3-1 0 16,6-3 3-16,3 1-1 15,6-6 0-15,6-5-1 16,0-2 2-16,3-4-3 0,0-9 0 15,-1-7-3-15,-2 4-1 16,-3-3-4-16,0 0 1 16,-6-1-5-16,0 1-1 15,-3 0-6-15,-3 3-1 16,-3 4 10-16,-3 6 3 16,0 3 1-1,-3 2 0-15,0 6-1 16,0 2 0-16,3 3 5 15,0 3 1-15,0 2 2 16,0 3 2-16,0 5 3 0,3 3 5 16,0-3-6-16,3 0 0 15,0-2-6-15,0-1-2 16,3-4 0-16,0-4 2 0,0-2-8 16,0-5-3-16,0-3-26 15,0-3-10-15,3-5 1 16,0-8 1-16,-3 0 11 15,8-5 5-15,-2 0 9 16,0-3 4-16,0 3 14 16,0 3 7-1,-3 2 17-15,-3 2 10 16,0 7-3-16,-3 1-1 16,0 6-3-16,-3 6-2 15,0 1-3-15,0 7 1 16,0-1 0-16,-3 5 3 15,0 1-5-15,0-1-3 16,0 1-13-16,0 0-2 0,-6-4-3 16,9 1 2-16,0-3-1 15,0-5 2-15,3-2-2 16,0-9 2-16,0 0-2 0,6-15-1 16,0-6-4-16,3-2-2 15,3-6 0-15,0 0 2 16,-1 6 2-16,1-3 3 0,0 7-2 15,-3 1-2-15,-3 13 2 16,0 3 0-16,-3 8 9 16,-3 7 5-1,-3 6 2-15,0 5-1 16,-6 6-1-16,3 2-5 31,-3-3-3-31,3-2-2 0,0-3 0 16,3 0-2-16,0-5 2 15,0-5-26-15,3-3-10 16,0-8-34-16,3-5-12 16,3-9 1-16,3-4 5 15,6-6 8-15,0-2 5 16,-4-4 21-16,1 4 26 16,0-11 26-16,0 8 32 15,-6 5 15-15,3 5-7 16,-6 6-4-16,0 3-28 0,-3 4-4 15,-6 17 11-15,0 2-2 16,-3 3-7-16,-3 0-1 31,3 2 0-31,0 4 3 0,0-1-5 16,0-3 1-16,3 3-6 16,0 3-1-16,3-5 0 15,3-1 1-15,0-2-3 16,3-3-3-16,3-5 4 15,6-2 2-15,-3-12-2 16,6-7 0-16,2-5-5 0,4-14-1 16,3-10-1-16,-3-6-2 15,0 0-15-15,-3-7-7 16,-4-3-3-16,-5 2 1 16,-3 3 13-16,-3 11 6 15,-3 10-1-15,-3 8 2 16,0 11-3-16,-3 8 0 0,-3 10 10 15,0 11 7-15,-3 10-4 16,3 3-1-16,0 8-1 16,0 16 2-16,1 3-5 15,2 2-1-15,3-2-18 0,0-6-8 16,0-5-22-16,0-5-9 31,-3-6-28-31,0-8-11 0,0-4-8 16</inkml:trace>
  <inkml:trace contextRef="#ctx0" brushRef="#br0" timeOffset="62592.5674">18228 11552 216 0,'-6'-8'82'0,"0"5"-44"0,6 0-22 0,0 3 22 16,0 0-7-16,-3 0-1 15,3 0 1-15,0 0 0 16,0 0-16-16,0 3 6 0,0 2 3 31,0 1 1-31,3 2 0 0,-3 2-6 16,3 1 1-16,0 7-7 15,0 3-3-15,0 6-5 0,0 2-4 16,0 3-3-16,0 0 1 16,0 5 1-16,0-14 2 15,-3-1-12-15,0 1-3 16,0-4-27-16,-3-1-9 0,0-2-10 16,0-5-4-16,0-1-20 15,-3-7-8-15,0 0 16 16,-3-11-17-1,3 0 30-15,-3-5 76 16,0 2 35-16,0 0 13 16,0-4 1-1,0 1-18-15,3 1-5 16,6 5 1-16,0 3 1 16,6-3-22-16,6-8 4 0,6-2 0 15,3-1-1-15,0-7 0 16,0 2-8-16,-1 5-4 15,-2 6-4-15,-3 2-2 16,0 9-6-16,-3 7 1 0,-3 3 6 16,0 3 6-16,-3 5-4 15,-3 5 0-15,0-3-2 16,-3-2 1-16,0-3-4 0,0 8-2 16,0-5 0-16,-3 0 1 15,3-3-1-15,-3 1 2 16,3-4 0-16,0-2 1 15,0-3-2-15,0-10-2 0,0 3 1 16,3-9-1-16,3-8 0 16,3-2 0-16,0-3 0 15,2-2 2-15,4-3-6 16,0 2 1-16,0 4 1 31,0 1 1-31,0 7 1 0,0 1 0 16,-3 4-3-16,0 4 0 15,-4 4-1-15,1 2 3 16,-3 0 0-16,0 5 3 16,0 6-1-16,-3-3-1 15,0 0 1-15,0 0 1 16,-3 2 5-16,-3-2 4 0,0 0-4 16,0 3-2-16,-3 2 0 15,0 0 1-15,0-2-5 16,0 4-3-16,-3 4 1 15,4-6 2-15,2-2 0 0,0 2-1 16,0 0-2-16,3 1 1 31,0-4 3-31,6-2 1 0,-3-3-1 16,8-5 1-16,-2 0-2 16,6-8 2-16,6-7-2 15,0-7-1-15,-9-1-2 16,3 1 1-16,-3-7-15 15,-3 3-6-15,-9 5-7 16,0 2 0-16,-3 3-2 0,-3 6 2 16,-3 2 14-16,3 2 8 15,0 14 3-15,0-2 0 16,0 2 11-16,3 2 8 16,3 1-2-16,0 2 3 15,3 0-5-15,0 0-1 16,3 1-6-16,3-1-1 0,6-3 1 15,-3-2 2-15,2-2-8 16,1-1 0-16,0-5-2 16,0-3 2-16,0-2-17 0,-3-6-7 15,0 1-2-15,0-14-1 16,3 3 17-16,-4 0 6 31,1 0 5-31,-3 2 1 16,3 1 0-16,-9 4 2 0,0 1 8 15,-9 5 10 1,0 3-4-16,0 5-4 16,-3 3 0-16,0 2 2 15,1 3 3-15,-1 10-3 16,0 3 2-16,0 1-3 0,3 1 2 16,0 4-6-16,0-3-1 15,3-3 0-15,0-5 0 16,3-3-2-16,3 3-1 15,0-3 1-15,3-5 3 16,-3-3 0-16,6-5 0 16,9-8-5-1,-1-8-3-15,1-7 0 16,3-12 1-16,0-2-12 16,-3-2-3-16,0-6-16 15,-3-6-4-15,-4-2-5 16,-5-2 1-16,-3-1 11 0,0 11 8 15,-6 8 6-15,0 11 3 16,-3 10 10-16,1 11 4 16,-1 10 4-16,-3 8 5 0,-3 11 1 15,3 5 0-15,0 5 6 16,0 1 3-16,0 2-6 16,9 0-3-16,0 8-6 15,3-3-4-15,3-2-2 16,3-3-3-16,0-5-4 0,3-8-2 15,0-6-11-15,0-5-3 32,-1-7-17-32,4-6-6 15,-3-3-10-15,0-2-5 16,0-6-21-16,-3 0-47 0,-3 1 30 31</inkml:trace>
  <inkml:trace contextRef="#ctx0" brushRef="#br0" timeOffset="62992.7294">18966 11634 200 0,'-6'2'74'0,"3"1"-40"0,6 13-18 16,-3-11 22-16,0 0-3 0,6 1 4 16,0 2-6-16,3-3 0 15,3 0-19-15,3 1 10 0,-1-6 5 16,1-3 0-16,0-5 1 0,-3-5-11 16,0 0-4-16,-3-1-6 15,0 1-4-15,-3-3-5 16,-3 3 0-16,-3 0 0 15,-3 0 0-15,0 2-14 16,-6 3-5-16,-3 3 5 31,-3 2 3-31,0 6 7 0,0 2 2 16,-2 3 10-16,-1 3 5 16,3 7 7-16,0 3 4 15,3 3 3-15,3 2 3 16,0 1-10-16,9-1-2 15,6 1-4-15,3-11-1 16,0 0-7-16,9-3-2 0,-3-3-2 16,6-2 1-16,-4-2-9 15,4-6-1-15,9-6-31 16,6-2-15-16,-4-5-37 16,-2-3-16-16,0-2-62 15</inkml:trace>
  <inkml:trace contextRef="#ctx0" brushRef="#br0" timeOffset="63556.2564">19481 11560 268 0,'-6'-3'101'0,"12"3"-54"0,-3-3-39 15,-3 3 21-15,0 0 0 16,0 0 2-16,0 3-5 15,0 2-2-15,0 1-13 16,0 2 2-16,0 7 1 0,0 7 4 0,0 1 1 16,0 6-4-16,0 3-1 15,0 0-6-15,0-3-3 16,0-5-2-16,0 8-3 16,0-6-2-16,0 11 1 15,0-5-4-15,-3 2 1 16,0-2-27-1,0-8-11-15,3-3-17 16,-3-10-3-16,0-3-13 16,-3-16-3-16,3 0-31 15</inkml:trace>
  <inkml:trace contextRef="#ctx0" brushRef="#br0" timeOffset="63893.6012">19403 11562 260 0,'6'-2'96'0,"-3"-1"-52"0,6 0-29 16,-6 3 24-16,6-2-10 16,3-1-2-16,3 0-9 15,0 1-1-15,3-1-10 16,0 0 2-16,-1 1 4 0,4 2-7 0,-6 0-3 16,-3 0 2-16,0 2 1 15,-3 4 2-15,-9 2 0 16,0 2 0-16,-6 1 0 15,0 5-4-15,-3 8-3 16,-3-1 2-16,0-1 0 16,-3-1-6-1,1-5-2-15,-1-3-12 16,3-5-3-16,0-8-19 16,3-6-5-16,9-7-8 15,3-8-3-15,3 0-27 16,0 0-54-16,3 2 31 15</inkml:trace>
  <inkml:trace contextRef="#ctx0" brushRef="#br0" timeOffset="64594.9723">19591 11528 232 0,'9'3'88'0,"-6"-1"-48"0,12 6-25 0,-6-3 26 0,-3 1-9 16,0 2-1-16,0 2-9 16,0 1-1-16,-1 2-12 15,-2 3-3-15,0 2 0 0,0 1 3 16,-3-1 2-1,0 1-1-15,-3-3-1 16,3-3-5-16,-3-2-1 16,3-3 1-16,-6-3 0 15,6-5-2-15,0-5 1 16,3-6-2-16,0-7-1 16,3-4 1-16,0 1-1 15,0 0-3-15,6 0 2 0,0 0-1 16,-3 2 0-16,3 1 0 15,0 2 0-15,3 3 0 16,-3 2 0-16,0 3 2 16,-1 5 0-16,1 3 0 0,3 3 0 15,0 2-3-15,0 1 2 16,-3 2 3-16,-3 2 1 16,0 3-4-16,-3 1 1 0,0 9 0 15,-3-1 2-15,-3-1 5 16,-3 0 4-16,-3 0-6 15,0-2-1-15,-3-4 0 16,0 1 0-16,0-5-2 31,-3-1 1-31,3-4-2 0,-3-6-1 16,3-3 1-16,-3-2-1 16,6-3 0-16,1-5 0 15,2-3-5-15,3-3 1 16,3 1 2-16,2-1 1 15,4 3 1-15,0 0 0 16,3 1-3-16,3 1 0 0,0 4 6 16,-3 2 3-16,0 3-1 15,0 2 2-15,-3 0 0 16,0 6 1-16,0 2-2 0,-4 3 1 16,-2 3-2-16,0 2 2 15,-3 8-4-15,-3 0 0 31,0 0-1-31,-2 1 1 0,-1-1-2 16,-3-3-1-16,0-4-17 16,0-7-9-16,0-1-19 15,3-9-10-15,3-7-10 16,3-4-2-16,3-9-37 16</inkml:trace>
  <inkml:trace contextRef="#ctx0" brushRef="#br0" timeOffset="65258.6626">19966 11512 220 0,'9'-3'85'0,"-9"6"-46"0,3-3-17 0,-3 3 28 16,0 2-8-16,0 0 0 15,0 3-11-15,0 3-2 16,3-1-16-16,-3 4 1 0,0 9 0 0,0 1-5 16,0 0-1-16,0 0-4 15,0-3-1-15,0-2-1 0,0-4-2 16,0-1 3-16,0-4 0 15,0-5-1-15,0-5 1 16,0-2-2-16,0-3 2 31,3-3-2-31,0-8 2 0,0-5-7 16,6-1-1-16,0 1-1 16,3 0 4-16,0 3-1 15,-1 2-1-15,1 2 3 16,0 4 2-16,-3-1 0 15,0 3 2-15,-3 6 0 16,0 2 1-16,0 2-2 0,0 6 1 16,-3 3-2-16,0 2 2 15,-3 8-2-15,0-2-1 16,0-1 1-16,0 1-1 16,0-3 0-16,3-6 2 15,-3-2 1-15,3-5 1 16,0-6-2-1,0-2-2-15,3-6-2 16,0-5 1-16,0-2-4 16,3-1 1-16,-1 1-3 15,4-1 2-15,-3 4 1 0,0 1 2 16,0 4-1-16,0 2 1 16,-3 2 2-16,0 4 0 15,0 2 2-15,-3 5 3 0,3 3 4 16,-3 3 2-16,-3 2 1 15,0 8 0-15,0 3-9 16,-3 0-1-16,0-1 0 16,0 1 1-16,0 0-4 15,0-5-1-15,0-6-26 16,0-3-11 0,3-2-27-16,3-5-10 15,0-6-18-15,0-5-6 16,6-2 0-1</inkml:trace>
  <inkml:trace contextRef="#ctx0" brushRef="#br0" timeOffset="65697.3489">20344 11613 208 0,'9'2'77'0,"-6"14"-42"0,0 5-26 0,-3-13 22 16,3 0-6-16,0 0 3 16,0 0-7-16,0 0-1 15,-3 0-11-15,0 0 3 0,-3-3 2 16,0 0 4-16,0-2 1 15,-3 2-2-15,0-2 0 16,0-3-7 0,0-3-2-16,0-2-4 15,0-3-1-15,3-5-3 16,0-3-1-16,3 0 1 16,3 0 0-16,0 0 0 0,3 0 0 15,3 1 0-15,0 1 0 16,0 1 0-16,0 3 0 15,3 2 4-15,0 0 2 16,6 5 6 0,-7 3 1-16,1 5 1 15,0 3 2-15,-3 3-1 16,-3-1-1-16,-6 12 1 16,-3-1 1-16,-3 3-1 15,-3-1-5-15,-3-1-4 0,0-1-1 16,1-3-1-16,-1-5-5 0,0-2 1 15,3-3-27-15,0-8-9 16,3-5-28-16,3-9-10 16,3-15-12-16,3 0-4 15,9-2-34 1</inkml:trace>
  <inkml:trace contextRef="#ctx0" brushRef="#br0" timeOffset="65984.4857">20627 11282 276 0,'6'-3'104'0,"-3"8"-56"0,-3-2-56 15,0 5 82-15,0 3-29 16,0 2-2-16,0 0-8 16,0 6-20-16,0-4 2 0,0 4 1 15,0 2 3-15,-3 0 2 0,3 1-6 16,-3-1 0-16,0 0-10 15,0 3-2-15,0 2-5 16,0 1-1-16,3 2 1 0,-3-3 2 16,0-2-25-16,0-3-10 15,0-5-25-15,0-3-9 16,-3-5-39-16,6-8-17 16,-9-2-6-1</inkml:trace>
  <inkml:trace contextRef="#ctx0" brushRef="#br0" timeOffset="66284.9136">20543 11573 212 0,'3'3'79'0,"3"-1"-42"0,0-2-17 0,-3 0 27 16,6-2-18-16,3-1-4 15,3 0-4-15,6-2 1 0,-3 0-12 16,0 2 1-16,-1 0 2 0,1 3-1 15,-3 0 1-15,0 3 1 16,-3 2 2-16,-3 3-5 16,3 3-1-16,-6 7-4 15,-3 1-1-15,0-1-3 32,-3 1 1-32,0-3-4 0,0-3 0 15,-3-2-30-15,3-3-12 16,-3-3-18-16,3-5-5 15,-3-5-19-15,0-14-9 16,3 0 4 0</inkml:trace>
  <inkml:trace contextRef="#ctx0" brushRef="#br0" timeOffset="66431.4334">20770 11456 180 0,'6'-42'68'0,"-6"34"-36"0,0 3-7 16,0 5 25-16,0 0-19 0,0 0-4 15,-3 3-13-15,0 2-4 16,0 0-5-16,0 0-17 0,0-2-7 15,3 0-67 17,0-3-62-32,0 0 46 15</inkml:trace>
  <inkml:trace contextRef="#ctx0" brushRef="#br0" timeOffset="66882.8894">20939 11496 224 0,'12'8'85'0,"-9"-5"-46"0,0-1-30 15,-3-2 22-15,0 3-10 0,0 0 0 16,0 2-8-16,-3 0 0 16,0 1-8-16,-3-1 1 0,0 3 1 15,0 0 8-15,-3 0 2 16,1 2 7-16,-1 1 2 16,0 2-9-16,3-2-3 15,-3 4-4-15,6-1 1 0,3 2-4 16,3-3-2-16,0 0-5 15,3-2 0-15,3-3 0 16,3-3 2-16,-1-2 1 16,7-6 3-16,0-2-1 0,-3-9 0 15,0-2-3-15,-3 3 1 32,-3-3-7-32,-3 0-1 15,0 1-1-15,-6 1 4 0,0 4-12 16,-6-1-4-1,-3 3 5-15,-3 3 3 0,-3 2 3 16,0 3 5-16,0 3-1 16,3 0 1-16,3 2 0 15,1 0-2-15,5-2-19 0,3-3-10 16,0 0-23-16,3 0-7 16,5 0-35-1,4-3-37-15,3-2 50 16</inkml:trace>
  <inkml:trace contextRef="#ctx0" brushRef="#br0" timeOffset="67347.9914">21127 11488 260 0,'3'-16'99'0,"-3"16"-54"0,0 0-53 16,0 6 55 0,0-1-22-16,0 0 0 0,-3 0-2 15,0 3-13-15,0 0 10 0,0 3 3 16,0 2 4-16,0 0 1 15,-3 3-9-15,0 0-1 16,3 5-9-16,0-2-3 16,0-3-3-16,0-3-3 0,3-2 1 15,0-6-1-15,3-3-5 16,0-12-1-16,0-1-4 16,3-2 1-16,0-3-4 15,0 0 1-15,3-2 1 0,0 2 2 16,3-8 6-16,0 0 1 15,-3 6 4-15,0-1 1 16,-1 3-4-16,4 6-1 16,-3-1 12-16,3 6 5 15,0 2-1-15,-3 3 0 16,0 3-4 0,-3 5 1-16,0 2-2 15,-3 1 0-15,-6 0 1 16,0 2 1-16,0 3-3 15,-6 2 0-15,0 1-3 16,3 2 2-16,0 5-6 0,0-2-1 16,0-3-11-16,0-2-5 15,3-6-30-15,3-5-10 0,0-3-20 16,6-7-5-16,9-14-66 16</inkml:trace>
  <inkml:trace contextRef="#ctx0" brushRef="#br0" timeOffset="67782.5953">21541 11374 324 0,'0'3'123'0,"-3"2"-66"0,0-5-42 0,0 3 31 15,0 0-12-15,0 5 0 16,-3-3-15-16,0 3-4 15,0-3-9-15,-3 6-4 0,0-1-1 0,0 4-1 16,0-4 0-16,3 1 0 16,0-3 0-16,0 0 0 15,3-1 0-15,3-1 0 16,0-1 2-16,6 0-3 16,0 1 0-16,3-1-1 0,0 0-2 15,0 1 3-15,-3-1 0 16,0 3 1-16,0 0 0 0,-3 0 8 15,0 2 7-15,-3 1 6 16,0 2 4 0,-3 6-4-16,-3-1-1 0,-3 1 0 15,-3-4 0-15,-6 4-9 32,-3-3-4-32,1-3-4 0,-4 0 0 15,0-5-26-15,0-5-10 16,0-3-56-16,3-5-25 15,13-9-77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0:13:54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17406 9501 212 0,'-9'-24'82'0,"9"1"-44"0,-3 4-16 0,3 16 28 16,-3 1-8-16,0-4-3 15,0 4-8-15,0-3-5 16,3 5-14-16,0 0 3 0,0 0 3 0,-3 0-2 16,0 2 3-16,0 1-6 15,0 10 2 1,3 6-5-16,-5 2-3 0,5 3 1 16,-3 5-3-16,3 2 0 15,0 6-1-15,3 3 0 31,-3 2-2-31,0 1-2 16,2-6 1-16,1-5 1 0,-3-3-1 16,3-3-1-16,-3-5-2 15,0-5 1-15,3-5-12 16,-3-6-7-16,0-5 2 16,0-13 0-16,-3-3 6 15,0-5 5-15,0-3 4 0,3 0 4 16,-2 3-2-16,2 2-2 15,2 4 2-15,1-1 0 0,3 0 3 16,3 3 1-16,3-1 3 16,0 1 3-16,0 8 0 15,0-8 2-15,3 5-2 32,0 8 0-32,0 2-3 0,0 4-1 15,-1 2-1-15,-2 2 2 16,0 3 1-16,-3 6 3 15,-3 2-1-15,0 6 0 16,-12-1-3-16,0 0-1 16,-3 1-1-16,-3-3 0 15,0 0 0-15,-2-3 2 0,-4-5-3 16,0-6 0-16,0-5-8 16,3-5-2-16,0-7-27 15,6-15-10-15,3-1-20 16,6-7-7-16,3 1-33 0,3-2-13 15,6 1 2 17</inkml:trace>
  <inkml:trace contextRef="#ctx0" brushRef="#br0" timeOffset="467.0654">17612 9557 252 0,'3'0'96'0,"-3"5"-52"0,0 3-25 16,0-3 26-16,-3 3-10 15,-3 8-3-15,6 0-7 0,-6 5-2 16,6 3-12-16,3 2 2 0,0 1 3 16,3-1-4-16,0 3-2 15,-1-2 1-15,1-6 0 16,3-2-3-16,-3-4 0 16,0-4-3-16,0-3 2 15,0-5-4-15,0-9 0 0,0-2-1 16,0-10-2-16,0-6-4 15,-3-2-2-15,0-4-4 16,0 1-1-16,0 0 3 16,0 5 3-16,0 6 0 15,-3 2 4-15,0 5 0 0,0 4 1 32,0 4 2-32,-3 8 3 15,3 3 7-15,0 8 2 16,0 8-3-16,0 2-1 15,0 3-4-15,3 3 1 0,0 0-4 16,0-3-2-16,3-3 0 16,0-2 1-16,3-5-10 15,-3-6-4-15,3-5-36 0,-1-8-14 16,1-13-19-16,0-14-5 16,0-10-48-1,0-13-23-15,-6-6 80 16</inkml:trace>
  <inkml:trace contextRef="#ctx0" brushRef="#br0" timeOffset="701.0851">17844 9170 252 0,'-12'0'93'0,"9"3"-50"0,3 8-26 16,0 2 27-16,-3 0-1 16,0 3 2-16,0 0-6 15,0 5 1-15,0 3-22 0,6 0 1 16,-6 5-1-16,3 3-8 0,0 5-1 15,0 5-3-15,3 6 1 16,-3 10-4-16,3 3-2 0,3 2-3 16,-3-7 1-16,0-9-4 15,0-10-1-15,0-8-33 16,-6-21-64 0,-3-21 3-16,0-13-53 15</inkml:trace>
  <inkml:trace contextRef="#ctx0" brushRef="#br0" timeOffset="904.5998">17719 9419 272 0,'0'5'101'0,"0"6"-54"0,3 5-6 0,0-11 36 32,0 0-11-32,6 1-1 0,2-1-24 15,4-2-8-15,3-1-19 0,0-2-9 0,3-2-3 16,0-1 0-16,0-8 1 15,-1 1-12-15,4 2-4 16,3-3-45-16,-3 3-17 16,0 1-84-1,-3-1-67-15,-4-3 90 0</inkml:trace>
  <inkml:trace contextRef="#ctx0" brushRef="#br0" timeOffset="2989.3526">18314 9708 160 0,'0'-3'60'0,"0"6"-32"0,0-6-2 0,0 3 25 0,0 0-12 15,0 0-2-15,0 0-16 16,-3 3-5-16,-3-1-9 16,3 1-1-16,-6 7 4 0,-6 6-4 15,0 0 2-15,-2 5 1 16,5-7 2-1,0-4-1-15,0-5-1 16,0 1-1-16,0-9 2 16,-3-13-5-16,9-2-1 0,0 2-4 15,3-13-1-15,3-14-1 16,3 6 0-16,0 6 0 16,3 4 0-16,3 6 2 15,0 5 0-15,0 6 0 0,0 4 2 16,0 1-3-16,0 5 0 15,0 3 7-15,-3 2 4 16,0-2 1-16,-3 15 1 16,-3 11-4-16,-3 3 0 15,-3 5-5-15,0-11 0 16,0-4-1-16,-3 4 1 0,3-2 0 16,0-8 1-16,0-3-31 0,3-18-12 15,3-17-18-15,3-15-7 16,3-2-20-16,0-4-10 15,6-10 4 1</inkml:trace>
  <inkml:trace contextRef="#ctx0" brushRef="#br0" timeOffset="3336.8279">18311 9305 212 0,'3'14'82'0,"-3"-6"-44"0,0 10-22 15,0-7 24-15,0 2-8 16,0-3-1-16,0 9-11 15,0 10-2-15,0 3-11 16,0-3 0-16,0 11 3 0,0-1-4 0,0 1-1 16,0-6-2-16,0-4-3 15,0-7 3-15,0-7 2 16,0-8 9-16,0-11 5 16,0-7-7-16,-3-17-2 15,3-2-6-15,0-5-3 16,0-14 0-1,3-2-1-15,3-6-3 16,3-4 2-16,0 9 3 0,0 9 1 16,0 5-4-16,6 11 1 15,-1 7-2-15,1 6-2 16,0 5 0-16,-3 8 3 16,0 5-22-16,-3 11-9 15,-3 5-39-15,-3 3-15 0,-3 2-39 16</inkml:trace>
  <inkml:trace contextRef="#ctx0" brushRef="#br0" timeOffset="3536.6068">18240 9509 260 0,'15'8'99'0,"-7"-3"-54"0,4 1-31 0,-12-4 26 15,6 1-22-15,9-3-7 16,3-3-7-16,9-2-1 16,3-3-2-16,-4-5-23 0,1-11-9 15,0-2-60-15,-6-9-66 0,-3 1 46 16</inkml:trace>
  <inkml:trace contextRef="#ctx0" brushRef="#br0" timeOffset="3784.96">18585 9123 288 0,'0'16'107'0,"-6"-6"-58"0,3 9-33 16,0-6 29-16,-3 8-6 15,3 3-1-15,-3 5-10 16,0 6-3-16,3 2-14 16,-3 0-7-16,3 2 0 0,0 4-3 15,0-1 2-15,0 3-4 16,3 0 0-1,0-3-26-15,-3-15-11 16,0-6-23-16,0-3-10 16,-3-2-27-16,0-13-14 15,4 0 14 1</inkml:trace>
  <inkml:trace contextRef="#ctx0" brushRef="#br0" timeOffset="4321.8027">18377 9456 264 0,'3'13'101'0,"-3"-10"-54"0,3 2-31 0,-1-2 36 16,7 0-20 0,3-1-18-16,9 4-9 15,3-4-4-15,0-2-1 0,0 0 2 16,-1 0-8 0,-2 0-1-16,-6 0-20 15,0 0-8-15,-3 3 2 16,0 0 5-16,-3 2 16 15,-6 3 9-15,0 0 3 16,-3 0 0-16,0 0 18 16,0 2 10-16,0 1-1 15,0-3-1-15,6 2-8 0,3-2-1 16,2-5-4-16,1-3 2 16,0 0 1-16,0-3-1 15,0-2-7-15,-3 0-3 16,-3-1-1-16,0-2 2 15,3-5-5-15,-6 3-3 0,0 2-19 16,-6-8-9-16,0 0 2 0,-3 3 2 16,-6-1 12-16,0 6 9 15,-3 11 1-15,3 2 2 16,0 1 8-16,1 4 4 16,2 4 8-16,3-1 3 15,3 3 3-15,-3-3 2 31,3 0-3-31,6 8-2 0,6 11-9 16,0-11-5-16,-3-2-4 16,2-1 0-16,7 3-2 15,-3-13-1-15,-3 0-35 16,3-10-16-16,3-20-29 16,-3-4-13-16,0-3-36 15</inkml:trace>
  <inkml:trace contextRef="#ctx0" brushRef="#br0" timeOffset="4669.3086">18802 9342 208 0,'-9'3'77'0,"6"8"-42"0,3 2-10 0,0-3 25 0,0 9-3 15,0 2-1-15,0 6-14 32,-3-4-5-32,3 1-16 0,-3 3-7 15,3 2-2-15,-3-3-5 0,3-10 2 16,0 0 5-16,0-5 2 15,0-3-5-15,0-16 0 16,3-3-12-16,0 0-5 16,0 3 5-16,9-10 4 15,6-16 5-15,3-1 3 16,-3 3-2-16,0 9 0 0,-6 1 3 16,-1 15 12-1,-2 7 1-15,-3 10 2 16,0 9-1-16,-3-1-4 15,0 6-2-15,-3 8-6 16,0-1-3-16,-3 4-18 0,0 2-9 16,-3 0-41-16,0-11-18 15,0-4-52 1</inkml:trace>
  <inkml:trace contextRef="#ctx0" brushRef="#br0" timeOffset="5690.7036">17543 10414 296 0,'9'-11'110'0,"-9"11"-60"0,9-5-43 0,-9 5 23 16,6 0-10-16,0 0-1 15,6-3-5-15,-3 1 1 16,3-6-8-16,-3 3-4 0,2-6 0 0,-2 3-2 16,-3-5 2-16,0 2-2 15,-6-5-1-15,0 3-4 0,-9 0 0 16,3 2-9-16,-8 1-4 16,2 2 6-16,-3 10 6 15,3 1 4-15,-3 2 1 16,-3 1 2-16,3 4 3 15,3-2 4-15,0 5 2 16,0-2-1-16,4 8 1 0,2-4-6 16,3 7-3-16,0-4-1 15,6 3 1-15,0-2-1 16,9 2-1-16,-4-5 1 16,16-3 1-16,-3-2-1 15,12-11-1-15,-6 0 3 16,5-14 0-1,-5 4-8-15,3-11-4 16,-3 2-6-16,-3-7-2 16,-4 2 5-16,-2-3 5 15,-3 4 4-15,-3 1 4 16,0 4 0-16,-6 5 2 16,0 2 2-16,-9 8 4 15,3 1 0-15,-6 7 2 0,0 0 5 0,-3 3 2 16,3 0 2-16,-3 6 0 15,0-4-11-15,0 6-3 16,3-3-4-16,3 6-2 16,0-3 1-16,6-1-1 15,0-1 0-15,9-4 0 32,-3-2 0-32,6-8 0 0,-3 0 0 15,6-8 2-15,-3 0-1 16,0-8 2-16,-1 3-13 15,-2-11-3-15,-3 3-10 16,0-5 0-16,-3 2-1 16,-3-2 2-16,0 2 10 15,-6 5 6-15,3 3 3 0,-3 6-1 16,0 2 5-16,0 5 3 16,0 3 5-16,0 5 2 15,0 1 8-15,3 10 2 16,0-3-8-16,3 5-5 15,0-2-8-15,3 0 0 16,0-3 0-16,3 1 2 0,0-4-17 16,9-2-6-16,-3 0-32 0,6-8-11 15,-4 0-27-15,1-16-10 16,-3 3 2 0</inkml:trace>
  <inkml:trace contextRef="#ctx0" brushRef="#br0" timeOffset="6053.8068">18183 10038 264 0,'-6'-2'101'0,"6"2"-54"0,-9 8-37 16,6-6 25-16,-3 6-12 15,0 0-1-15,-3 5-9 16,3-2 0-16,-3 2-8 16,4-2-5-16,-1 2-1 0,0-2 1 15,3-1 2-15,0-2-1 0,3 0-1 16,0 0-2-16,3-3 1 15,0 1-1-15,3-4-2 16,-3 1 3-16,5-1 0 16,-2 1-2-16,3-3 2 15,0 0 3-15,0 3 1 0,-3-1-1 32,0 4 1-32,0-1 13 0,-3 8 9 15,0-2-3-15,-6 2-1 16,0-2-3-16,-6 4 0 15,3-1-5-15,-6-1 0 16,3-2-10-16,-6-4-2 16,4 1-10-16,-1-8-4 15,3 0-37-15,0-8-18 0,3 1-30 16,3-15-14-16,0 4-9 16</inkml:trace>
  <inkml:trace contextRef="#ctx0" brushRef="#br0" timeOffset="6554.087">18246 10009 244 0,'14'0'90'0,"-14"0"-48"0,3 16-23 0,-3-13 29 15,0 5-13-15,0 0-2 16,0 2-8-16,0-2-4 16,3 8-11-16,-3-3 7 0,3 3 3 15,0-3-8-15,0 11-4 0,0-3-3 31,0-2-1-31,0-3-2 0,0-3 1 16,0 0 0-16,3-5 1 16,0 0-5-16,0-11 1 15,0 1 0-15,0-9 0 16,0 3-9-16,0-10-2 16,0 2-10-16,0-3-1 15,-3 3 4-15,0-5 4 0,0 3 5 16,0 2 6-16,0 3 2 15,0 10 1-15,-3 0 0 16,3 6 2-16,-3 0 5 16,3 7 6-16,-3-2 2 15,0 8 3-15,0 0 3 16,0 8 2 0,0-3-8-16,0 8-2 15,0-5-3-15,-6 10 1 16,3-5 0-16,-6 8 1 15,0-5-4-15,-3 5 0 16,3-5-7-16,-6 2-1 16,0-5-2-16,-3-7-2 15,3-4-35-15,1-7-16 0,-1-3-27 0,0-19-10 16,3 3-56 0</inkml:trace>
  <inkml:trace contextRef="#ctx0" brushRef="#br0" timeOffset="7502.119">18633 10020 236 0,'-3'10'90'0,"3"-10"-48"0,0 11-23 0,0-8 29 0,0 2-19 15,0-2-4-15,0 4-6 16,0 1-1-16,3 8-9 16,0-5-1-16,-1 5-1 0,1-3-3 15,0 8-1 1,0-5-1-16,0 5-2 15,-3-2 3-15,-3-3 2 0,3-3 0 16,-3-3 0 0,3-2-3-16,-3-13 1 0,3 0-4 15,0-14 0-15,0 3 1 16,0-15 0-16,0 4-9 16,6-7-2-16,-3 5 4 0,3-14 3 15,0 12 3-15,0 1 3 16,6-7-3-16,-3 8-2 15,0 11 2-15,-3 12 2 16,-3 1-7-16,0 8-1 16,0-1-16-16,-3 12-5 15,0-4-6 1,-6 14-1-16,0-3 8 16,-9 8 3-16,0-5 15 15,-6 5 5-15,4-5 0 16,-7 3 1-16,6-9-1 15,0-2 3-15,3-3-2 0,9-8-1 16,0 1 9-16,9-6 4 16,0 0 0-16,9-8 2 15,-3 3 7-15,9-3 6 16,-3 0-4-16,9-6-2 16,-7 4-2-16,7-1 3 0,-3 3-7 15,6 0 1-15,-6 6-4 16,0 4 0-16,-4 1-1 15,-5 13 0 1,0-6-2-16,-6 9-1 16,0-3-3-16,-12 8 1 15,0-6 0-15,-3 1 1 16,3-3 0-16,-3-3 0 16,0-3-2-16,1-10-2 0,2 0-2 15,0-8-1-15,0 3-1 16,3-8 3-16,3 2 0 15,0-4 1-15,0 1-3 16,3 1 0-16,0 2-1 16,3 4 3-16,-3-1 0 15,6 5 3-15,-4 0-1 16,7 6 2-16,-3 0 0 16,-3 2 3-16,0 0-8 0,0 6 0 15,0-3 4-15,-6 2 4 16,0-2-23-16,-6-2-10 0,3-1-36 15,0-3-14-15,0 1-48 16</inkml:trace>
  <inkml:trace contextRef="#ctx0" brushRef="#br0" timeOffset="7780.7159">18942 10001 220 0,'6'24'82'0,"-6"-24"-44"0,0 34-22 0,0-28 24 16,0 15-3-16,0-5 2 16,0 5-8-16,0-3-4 0,0 4-15 15,0-4 1-15,0-5 3 0,0-2 7 0,6-8 6 16,-3-1-14-16,6-12-3 16,-3-1-6-16,6-10-1 15,-3 2-3-15,3-10-2 16,0 5-2-16,-1-2-1 31,-2 5-1-31,0 5 0 0,0 3-13 16,-3 7-6-16,-3 1-32 15,-3 21-15-15,0-3-82 16</inkml:trace>
  <inkml:trace contextRef="#ctx0" brushRef="#br0" timeOffset="8770.361">17802 10835 220 0,'-9'-19'82'0,"9"19"-44"0,-6-5-22 16,3 5 24-16,3 3-8 15,0-1-1-15,0 3-6 16,0 1-4-16,0 2-11 16,0 0 0-16,3 2 3 0,0 1 2 15,0 5 0-15,0 0-3 16,-3 7-2-16,0-4-4 0,0 10 1 16,0-5-6-16,0 5-1 15,0-5-2-15,0 2 0 16,0-2 4-16,0 2 3 15,0-4-2-15,0-4 0 16,0-2-3-16,3-3-1 16,0-2 7-16,3-9 4 0,6-2-3 15,-3-2 1-15,0 2-3 16,6-8 2-16,-3 0-4 0,8-3 0 16,-2 1-1-16,6-3-2 15,-3 2 1-15,0-5-1 16,-3 3-20-16,-3 2-9 31,-1 1-34-31,-5 2-12 0,0 0-25 16,-9 3-8-16,0-1 6 15</inkml:trace>
  <inkml:trace contextRef="#ctx0" brushRef="#br0" timeOffset="8970.6834">17826 11030 292 0,'6'-2'110'0,"-6"2"-60"0,21-11-36 0,-18 11 26 16,6-2-7-16,-3-1 1 15,5-5-19-15,1 0-9 16,9-5-4-16,-3 2 0 0,3-5 1 16,-3 3-26-1,-3-5-11-15,-3 2-32 16,-7 0-11-16,1 3-54 15</inkml:trace>
  <inkml:trace contextRef="#ctx0" brushRef="#br0" timeOffset="9171.1327">17725 10782 228 0,'-15'-3'88'0,"15"3"-48"0,0 0-25 16,0 0 24-16,3 0-8 15,0 0 2-15,9 0-10 16,0 0-2-16,8-5-12 15,-2 2-5-15,6-5-1 0,-3 0-4 16,6-2 0-16,-3 2-37 16,5-8-14-1,-2 3-47 1,0-3-57-16,-3 5 48 16</inkml:trace>
  <inkml:trace contextRef="#ctx0" brushRef="#br0" timeOffset="9587.1212">18127 10739 216 0,'-3'14'82'0,"3"-14"-44"0,-3 18-25 0,0-13 22 0,3 6-5 0,0 0 0 16,3 5-4-16,0-3-1 15,0 8-14-15,-1-3-2 0,-2 6-2 16,0-5-1-16,0 2-1 16,0-3-3-16,0-2-2 15,0-2 3-15,-2-4 0 16,2-2-12-16,-3-8-7 0,3 0 0 15,0-11-1-15,0 4 5 16,0-12 3-16,0 3 2 16,3-8 3-16,-1 6 2 15,4-3 1-15,0 5 3 16,3 0 3-16,-3 3 9 16,3 2 5-1,-3 1-3-15,3 4 1 16,-3 1 1-16,3 5 3 15,0 0-2-15,3 3 0 16,-3-1-4-16,0 11-1 16,-3-2-6-16,0 5-3 15,0-3-5-15,-3 6 0 16,-1-3-11-16,1-3-3 0,0 0-35 16,0-5-13-16,0-3-36 15,-3-10-16-15,0 2 3 16</inkml:trace>
  <inkml:trace contextRef="#ctx0" brushRef="#br0" timeOffset="9809.4925">18293 10522 244 0,'0'3'93'0,"0"-3"-50"0,0 16-24 15,0-13 29-15,0 7-13 16,0-2-2-16,0 11-8 15,0-3-4-15,0 2-11 16,0-2-4-16,3 5 0 0,0-2-3 0,0 2-2 16,0 0-3-16,0 5 1 15,0-2-30-15,0 3-12 16,0-3-64-16,-3-1-28 16,0-2 26-1</inkml:trace>
  <inkml:trace contextRef="#ctx0" brushRef="#br0" timeOffset="10625.6226">18293 10763 236 0,'3'-2'88'0,"-3"2"-48"0,9-3-20 0,-9 3 24 31,3 0-13-31,0 0-6 0,6-3-6 16,0 1-2-16,9-1-9 15,-3 0-3-15,3 3 1 0,-4 0-3 16,1 6-2-16,-3-1 2 16,-3 8 2-16,0 0 0 15,-3 6 0-15,0-3-1 16,-3 5 0-16,0-3-2 0,-3-2 1 16,0-2-2-16,0-6 2 15,0-3-2-15,0-10 2 16,0 2-7-16,3-13 1 15,0 3-10-15,3-8-2 16,-3 5-5-16,6-5-1 16,-3 2-4-1,3-2 1-15,0 5-7 16,-1 0-1-16,1 3 7 0,3 2 4 16,-3-2 11-16,3 10 5 15,-3 1 13-15,0 2 4 16,-3 0 12-16,0 2 7 15,0 1-3-15,-3 2-2 16,0 3-12-16,-3 3-4 0,0-3-6 16,0 5-3-16,0-2 8 15,0 5 6-15,0-1-1 16,0 1 2-16,0 0-7 16,0 0-3-16,0-3-6 15,3 0 0-15,-3 1 2 16,6-4 3-16,-3-2 0 0,9-5 2 15,-3 0-2-15,-1-11 0 16,1 0-6-16,0-6 1 16,0 4-5-16,-3-9-1 15,0 3-26-15,-3-2-9 16,0 2-6-16,-3-8 1 16,0 6 15-1,-3 2 6-15,0 3 12 16,-3 7 6-16,0-2 13 15,-3 8 6-15,3 0 12 0,0 8 5 16,0-2-4-16,4 2-3 16,-1-1-1-16,3 7-1 15,0-4-7-15,5 9 0 16,1-3-6-16,3 0-2 0,-3-3-2 16,3 0-3-16,0 0-2 15,0-5-1-15,0 0-29 16,0-5-12-16,-3-3-45 15,0-11-21-15,0 1 11 16</inkml:trace>
  <inkml:trace contextRef="#ctx0" brushRef="#br0" timeOffset="11057.1007">18817 10591 200 0,'0'0'77'0,"0"0"-42"0,3 13-12 0,-3-10 24 15,0 10-9-15,0-2-2 16,0 2-12-16,0-2-4 0,0 5-12 16,0 0-5-16,0 5 0 0,0-5-2 0,0 7 2 15,0-4-4-15,3-1 0 16,0-2 1-16,-3-2 0 16,0-4-7-16,3-7 0 15,0-1-8-15,0-7-3 16,0 0 1-16,0-8 2 0,0 2 7 15,3-8 4-15,-3 4 3 16,3-7 3-16,0 7 3 16,0-7 4-16,0 7 7 15,0 1 4-15,0 4 1 16,-1 2 2-16,1 2 0 31,0 4 1-31,-3 2-7 0,3 8 0 16,-3 0-8-16,0 5-1 15,0-2-4-15,0 2-1 16,0 3-3-16,0-3-1 16,0-3-17-16,0 1-5 15,0-3-31-15,0-3-13 16,0 1-55-16,0-9-46 0,0 3 67 16</inkml:trace>
  <inkml:trace contextRef="#ctx0" brushRef="#br0" timeOffset="11325.8626">19011 10372 228 0,'0'0'85'0,"0"0"-46"0,0 8-19 16,0-6 27-16,0 9-7 16,0-3 1-16,0 8-6 15,0-3 1-15,0 8-20 16,0-5 2-16,0 8 0 0,0-3-10 15,0 8-2-15,0-5-2 16,3 5 0-16,0-5-7 0,-1 2 0 16,1-2-1-16,3 0-1 15,-3 0-27-15,-3-3-14 16,0-3-29-16,-3-2-11 16,0-3-44-1</inkml:trace>
  <inkml:trace contextRef="#ctx0" brushRef="#br0" timeOffset="11510.2773">18936 10631 312 0,'0'5'118'0,"0"-5"-64"0,9 0-37 0,-9 0 33 31,6 0-24-31,-3 0-4 0,6 0-13 16,-3 0-6-16,6-2-2 15,-3-1-8-15,3-5-3 0,5-5-41 16,-5 5-16-16,-3 0-83 16</inkml:trace>
  <inkml:trace contextRef="#ctx0" brushRef="#br0" timeOffset="11861.175">19189 10313 264 0,'-6'0'101'0,"6"0"-54"0,0 6-42 0,0-4 22 15,0 1 0-15,0 2 6 16,0 3-7-16,3 0-3 15,0 3-13-15,3 7 5 0,0 3 4 16,0 3-8-16,3 5-3 0,0 3-5 16,0 0-3-16,0 5-2 15,0-3 1-15,-3-2 1 16,-3-11 0-16,0-2-29 16,-3-1-10-16,0-2-16 0,-6-3-4 15,0 1-28-15,-6-9-9 31,0 0 2-31</inkml:trace>
  <inkml:trace contextRef="#ctx0" brushRef="#br0" timeOffset="12313.1438">19249 10536 236 0,'23'2'88'0,"-23"-2"-48"0,18 6-18 15,-18-4 26-15,9 1-12 0,-3 0-1 16,6-1-9-16,0 1-4 15,0 2-12-15,0-2-4 0,0 5 0 16,-3-3-1-16,0 6 2 16,0 4 0-16,-6 4 1 15,0-3-4-15,-6-6-3 16,0 1-3 0,-3-3-1-16,0 0-9 15,-3-3-5-15,3 1-2 16,-3-12 1-16,3 1 3 15,3-6 4-15,0 1 5 16,3-9 3-16,0 3 0 0,6-2 1 16,-3 2 8-16,6-3 6 15,-3 4 5-15,3 1 2 16,-3 4 1-16,3 2 0 16,-1 3 0-16,1 7 0 0,0-2-5 15,0 8 1-15,-3 0-7 16,-3 8-1-16,3 8-4 15,-9 2-1-15,0-2-1 16,-3-8-2-16,3-3-19 0,-3 0-10 16,0-2-34-16,-3-3-14 15,3-3-66 1,1-13-41-16,-1 3 81 16</inkml:trace>
  <inkml:trace contextRef="#ctx0" brushRef="#br0" timeOffset="13450.7024">19674 10364 240 0,'0'8'90'0,"-3"0"-48"0,9 5-40 0,-6-3 19 15,0 4 11-15,-3-1 7 0,3 5-5 16,0 1-1-16,0 2-18 15,0 0 4-15,-3 0 2 0,3-2-9 16,-3-3-4-16,3-3-5 16,-3-2 0-16,3-1-2 15,-3-5-1-15,3-5-2 16,-3-7-1 0,3-4-3-16,0-8-1 15,3-2 4-15,0-5 1 16,3-1-1-16,6 1 2 15,-3-1-1-15,3 4 0 16,0 4 2-16,0 1 0 0,0 4 0 16,0 4 0-16,0 2 6 15,0 3 4-15,-1 5-1 0,-2 0 2 16,0 5 0-16,3 0 1 16,0 3-4-16,0-3 0 15,0 3-3-15,0-2 2 16,-3-1-2-16,3-2 0 15,-3-1 1-15,0-2 3 16,-1-2-4 0,1-1-1-16,0-5-2 15,-3 0-2-15,0-3-6 16,-3 1-1-16,0-1-13 16,-3 1-2-16,-3 2-1 15,-3 2-2-15,0 4 12 16,0 2 8-16,-3 2 1 15,-2 4 2-15,-1 4 6 0,0 1 2 16,0 5 2-16,0 5 2 16,0 3 1-16,3 0 1 15,3-1-2-15,3 1-1 0,3-3-1 16,9-2 0-16,3-6-4 16,0-2-3-16,3-6-3 15,3-5-1-15,2-5-3 0,10-9 1 16,0-1-4-16,0-7 1 15,-3 1-5-15,-4-3 1 16,-2 3 4-16,-6 0 2 16,-3 3-1-16,-6 2 2 15,-3 2 3-15,-3 4 1 32,-6 2 1-32,0 3 0 0,-9 2 0 15,-3 3 2-15,0 5 1 16,3 3 1-16,1 0 2 15,2 3 1-15,0 10-1 16,3-5 1-16,3 2 0 16,0 1 3-16,3-6-3 15,3 3 1-15,3-3-3 0,3-2 2 16,3-3-2-16,9-6 0 16,-3-4-1-16,2-1 2 15,1-5-5-15,0-8-1 0,0-2-7 16,-3-1 0-1,-3 1-8-15,-3-1-1 0,-3 1 0 32,-3 2 2-32,-3 3 6 0,0 2 2 15,-3 3 1-15,0 3 4 16,-3 2 0-16,0 3 1 16,0 5 2-16,0 1 1 15,3-1 1-15,0 6 0 16,-3 10 4-16,3-5 5 15,3 2-5-15,3-2-2 0,3-3-1 16,3-2-1-16,0-3-5 16,3-3-1-16,3-5-26 15,-1-5-11-15,1-6-24 16,0-2-11-16,3-3-24 16,-3-2-53-1,0-1 42-15</inkml:trace>
  <inkml:trace contextRef="#ctx0" brushRef="#br0" timeOffset="13700.5083">20317 10189 252 0,'-3'-10'96'0,"-3"10"-52"0,0 2-25 0,0 3 29 0,-2 1-17 16,2-1-5-16,-3 6-11 15,0-3-2-15,-3 7-8 32,3-1 12-32,-3 2 6 0,3-3 2 0,0 5 2 15,0-2-9-15,3 3-3 16,0-3-6-16,6 2-1 15,0-2-5-15,6-3-2 16,-3-2-3-16,6-3 1 16,0 0-8-16,3-11-4 15,0 0-18-15,3-5-5 0,-3 0-16 0,0-5-6 16,-1 0-14-16,1-16-8 16,3-16-33-1</inkml:trace>
  <inkml:trace contextRef="#ctx0" brushRef="#br0" timeOffset="14123.1102">20374 9813 232 0,'-3'6'88'0,"0"23"-48"0,3-8-20 16,0-10 27-16,0 2-5 16,0 3 0-16,0 2-8 15,3 14-1-15,0 2-19 16,0 3 1-16,0 0-1 0,-3 11-1 15,0-19 2-15,0-5-6 0,0 5-3 16,0-5-1-16,0 2-1 16,0-5-2-16,0-2-2 15,0-3 3-15,0-6 0 16,0 1-6-16,0-8-2 16,0-3-9-16,6-6-4 15,0 1 5 1,3-11 5-16,5-8 0 15,1 1 3-15,0 4 3 0,0 3 3 16,-3 6 9 0,0 2 5-16,-3 2 4 0,0 4 1 15,0 7 0-15,-6 0 2 16,0 1-6-16,0 7-1 16,0 0-5-16,-6 6-1 0,3-4-8 15,-3 7 0-15,0-6-28 16,-6 5-9-16,3-3-57 15,-12 1-25-15,3-3-48 16</inkml:trace>
  <inkml:trace contextRef="#ctx0" brushRef="#br0" timeOffset="15057.3141">18368 11287 268 0,'-6'-5'101'0,"3"10"-54"0,-3 3-26 0,3-3 28 16,0 3-11-16,3 0-2 31,0 3-7-31,0 5-4 15,0 0-13-15,3 2 1 0,0 9 1 16,0-1-5-16,0 0-3 16,0 1-1-16,-3-1-1 15,0 3-2-15,3 3-2 0,-3-3 1 16,0-5-1-16,0-5 0 16,0-6 2-16,0-5-1 15,0-11 2-15,0-7-7 0,0-6-1 16,0-5-7-16,0-3 0 15,0-13-3-15,0-6 2 16,0 1 0-16,0 2 1 16,0-5 4-16,0 8 3 15,0 6 0 1,0 7 4-16,0 5 0 16,0 9 3-16,3 7 3 15,0 8 2-15,0 3 1 16,3 8 0-16,5 5 2 15,1 6 4-15,0 2-10 16,3 3-2-16,-3-3-2 16,3-3 2-16,-3-2-3 0,-3-8 0 15,-3-3 1-15,3-2 2 16,-3-3-3-16,3-6-2 16,-4 1-9-16,1-8-3 15,-3-1-5-15,0-12-1 0,0-19-4 16,0 8 1-16,0 5 2 15,-3-11 3-15,0 6 9 0,3 0 3 16,0 5 7-16,0 3 2 16,0 3 11-16,0 4 6 15,0 4 1-15,3 5 0 16,0-1 1-16,3 9-1 16,-3 0-3-16,3 7 2 31,-3-2-6-31,3 11 0 0,6 10-8 15,-9-8-3-15,0-3-1 16,2 12-1-16,-2-7-5 16,0-1 1-16,0-4-27 15,-3-2-11-15,0-3-28 16,0-8-11-16,0 1-53 16</inkml:trace>
  <inkml:trace contextRef="#ctx0" brushRef="#br0" timeOffset="15473.3551">18743 11184 296 0,'-3'5'110'0,"3"-5"-60"0,-3 8-34 0,3-5 27 16,-3 7-10-16,0 1 0 15,3 2-5-15,0-2-3 16,0 5-13-16,0 0-1 0,0 5 0 15,0-5-2-15,0 15 0 16,0 6-8-16,0-13-2 16,0-5 0-16,0 2 2 0,0-3 0 15,0 1-1-15,0-3 1 16,3-3 1-16,0 0-1 16,0-2 2-16,0-3-2 15,3-3 2-15,0 0 4 16,8-5 6-16,-2 0-7 15,6-2-3-15,-3-1 0 0,6-2 2 16,-3 2 0-16,3-5 0 16,-4 3-6-16,1-6 1 15,-3 3-5-15,-3-2 1 16,-3 2-20-16,-3 0-7 0,0 0-28 16,-6-3-13-16,0 3-21 31,-6-2-9-31,0 2-22 15</inkml:trace>
  <inkml:trace contextRef="#ctx0" brushRef="#br0" timeOffset="15688.656">18752 11364 256 0,'3'0'96'0,"-3"0"-52"0,3 2-18 0,-3-2 31 0,3 0-6 15,-3 0 0-15,8 0-11 16,-2 0-5-16,6 0-19 15,0 0-8-15,3-5-3 0,-3 3-3 16,3-4 1-16,-3 1-9 0,0-3-1 16,0-3-34-16,-3 4-13 31,-1-1-29-31,-5 0-11 16,-3 0-43-1</inkml:trace>
  <inkml:trace contextRef="#ctx0" brushRef="#br0" timeOffset="15904.3458">18671 11208 304 0,'0'0'115'0,"0"0"-62"0,9 0-38 0,-9 0 31 16,3 0-3-16,0 0 4 16,3 0-13-16,0 0-3 15,6 0-18-15,-3 0-6 0,12-3 0 16,-3 0-4-16,2-4 0 15,-2 1-3-15,3-4-1 0,-3 2-30 16,3-3-12-16,-3 3-33 16,-1-8-15-16,-2 3-64 15</inkml:trace>
  <inkml:trace contextRef="#ctx0" brushRef="#br0" timeOffset="16357.8539">19171 10964 272 0,'-3'0'101'0,"3"0"-54"0,-12 11-33 0,9-8 26 0,-3 2-13 16,1 0-3-16,-4 3 1 0,3-3 1 15,-3 11-13-15,0-3 3 0,-3 3 4 16,3-2-5-16,-3 1 0 15,3-1-7-15,3-1 0 16,0-3-7-16,6-2-1 16,0 0 0-16,3-2 0 15,0-1 0 1,6-2 2-16,-3-1-6 16,6-2 1-16,-3 0 3 15,3 3 2-15,0-3-3 16,9 5 1-16,-4-2 0 15,1 5 2-15,-3-3 8 16,-3 6 5-16,-3-3 6 0,-3 7 4 16,-3-1 0-16,-9 7 0 15,0-5-10-15,-3 5-4 16,0-3-6-16,-6 4-2 16,3-4-12-16,0 1-4 0,1-6-32 15,-4-5-10-15,3 0-40 16,0-11-18-16,0 0-52 15</inkml:trace>
  <inkml:trace contextRef="#ctx0" brushRef="#br0" timeOffset="29928.1022">15680 14735 544 0,'27'2'0'0,"20"6"5"0,-23-10 0 16,12 4 1-16,17 1 1 0,10-3-4 16,5 3 0-16,1-3-1 15,-4-3 7-15,10-2 4 0,2-1 0 16,-3 4 2-16,-2-4-2 15,-4 6 2-15,1 3-2 0,5 0 2 16,-2 2-8-16,-7 0-4 16,-2 1-2-16,-10-4 1 15,-2-2-1-15,-10-2-1 16,-5-1 3-16,-6 0 0 16,-6 1 10-16,-9-6 12 31,-6 0-4-31,-9 0-8 15,-6-3-6-15,-9 3-7 16,-6-2 0-16,-6-4-2 0,-3 1-2 16,-5-5-2-16,-7 2 1 15,3-3-4-15,4-2 1 16,5-3-3-16,3 3 2 16,6 3 3-16,6 2 1 0,3 0-2 15,3 5 2-15,9 3 1 16,3 3 2-16,9 5 1 15,12 5 1-15,6 6-3 16,6 7 0-16,-1-2 2 16,4 5 2-16,-3 1 0 15,-1 1 2 1,-2 1 7-16,-6 8 5 16,-3 0 4-16,-6 2 3 15,-3 3 1-15,-6 8 1 16,-7 3-7-16,-2 2 0 15,-5 11-8-15,-4-5-1 16,-6-4-2-16,-3-1-1 16,-3 2-8-16,0-8 0 0,0-11-23 15,1-8-11-15,2-12-82 16,9-25-34-16,3-29-34 16</inkml:trace>
  <inkml:trace contextRef="#ctx0" brushRef="#br0" timeOffset="30884.9793">17615 14586 196 0,'-36'-13'74'0,"30"13"-40"0,0-2-24 0,6 2 17 0,-6 0-4 16,0 5 0-16,-3 0-6 16,3 3-2-16,0 3-9 15,0 2 0-15,0 0 4 0,0 3 0 0,0 8 4 16,0 0-5-16,3-1-3 16,0 4 1-16,3-1 0 31,0-2-3-31,0 3-3 0,3-4 0 15,3 1 1 1,0-8 5-16,0-8 4 0,-3 0 2 16,6-11 5-16,-3 1-8 15,12-11-3-15,-6 2-9 16,0-10-3-16,-3 2-3 16,0-7 2-16,-3 2 4 0,-6-2 1 15,0 4-4-15,-6 4 1 16,3 2 2-16,-3 5 3 15,0 1 0-15,0 7-1 0,0 3 5 16,0 5 1-16,0 14 4 16,3-1 1-16,3 4-3 31,3 1 0-31,0 4-5 0,6 7-2 16,9 1 0-16,0-1-1 15,-1-5-3-15,-2-10 2 16,-3-3-19-16,3-11-9 15,-3 0-18-15,0-18-6 16,-3 0-47 0,3-19-53-16,-3 6 48 0</inkml:trace>
  <inkml:trace contextRef="#ctx0" brushRef="#br0" timeOffset="31158.5038">17689 14073 244 0,'-9'8'93'0,"9"-8"-50"0,-9 27-24 0,6-22 26 16,0 11-8-16,0-3 1 15,0 13-9-15,3-4-1 16,0 9-15-16,3 20-1 0,3 2-1 0,0 5-4 16,3 3 1-16,3 2-7 15,-3 1-1-15,3-4 0 16,-6-23 0-16,0-5 0 0,-3 8 0 15,0-6-18-15,0-2-8 16,0-5-33-16,0-12-14 16,0-1-35-1,-1-22-50-15,7-21 50 16</inkml:trace>
  <inkml:trace contextRef="#ctx0" brushRef="#br0" timeOffset="31558.4644">17912 14414 324 0,'-6'3'121'0,"6"-3"-66"0,-12 11-49 0,9-9 28 15,-3 6-16-15,0-2 0 16,-2 9-10-16,-1-1-5 0,0 7-2 16,3 0-1-16,-3 3 0 0,0 5 0 15,3-3 0-15,6-2-3 16,0-8 2-16,0-3-1 15,3-2-2-15,0-3-4 16,6-3 0-16,-3 0 4 16,6-2 4-1,-3 0-1-15,2-1-2 16,-2 1 2-16,3 5 2 16,-3-3 0-16,0 6-1 15,0-3 3-15,-3 2 0 16,0-2 7-16,-3 6 6 0,-3-4-2 15,-3 3 0-15,-6 6-4 16,0-3-1-16,0 0-5 0,-3-1-1 16,0-4-1-16,3-6-2 15,1 1-30-15,2-9-13 16,0 3-22-16,9-11-10 16,6-18-63-1</inkml:trace>
  <inkml:trace contextRef="#ctx0" brushRef="#br0" timeOffset="31958.4496">18150 14616 280 0,'0'18'107'0,"0"-18"-58"0,-9 29-44 16,6-24 24-16,-3 9-7 16,1 4 1-1,-1-5-6-15,0-2-2 16,-6 0-9-16,-9 2-2 0,-3-3 0 15,6-4-2-15,0-4-2 16,3-4 3-16,7-11 0 16,-1-6-6-16,6-2 0 0,6 0 1 15,9-3 1-15,5 0-2 16,1 0 0-16,6 0-1 16,0 3 3-16,3 3 0 0,-4 2 3 15,1 8 1-15,-3 5 1 16,-3 6 6-16,-3 5 6 15,-3 2 3-15,-6 6 1 16,-9 8-3-16,-3 0 2 16,-6 5-1-1,-6 0 0-15,-3-2-7 16,0-6-4-16,0-5-11 16,7-6-5-16,5-10-61 15,6-18-29-15,9-11-73 16</inkml:trace>
  <inkml:trace contextRef="#ctx0" brushRef="#br0" timeOffset="33192.6876">18487 14380 276 0,'0'-3'104'0,"0"3"-56"0,0 0-36 0,0 0 26 16,0 3-11-16,0 0-1 0,0 2-13 16,0 0-3-1,3 9-6 1,-3-4 4-16,3 9 4 0,0-3-2 0,0 5 0 16,0-5-9-16,3 7 0 15,-1-4-1-15,4-1 2 16,-3-2-3-16,3-2 0 15,0-1 3-15,3-8 1 16,-3 0-1-16,0-10 1 0,0 0-2 16,-3-14 2-16,0 3-4 15,3-10 0-15,-3 5-1 16,3-11-2-16,-3 6 0 16,0-1 3-16,-3 3-2 15,-1 6 1-15,1 2 0 16,0 5-2-16,0 3 3 0,0 11 2 15,0 0 0-15,0 5 2 16,0 0 2-16,0 5 2 16,0 0-3-16,3 8-3 0,-3-2 0 15,3 2-1-15,0-3 0 16,0 1 2-16,0-1-1 31,0-7-1-31,0-3 3 0,0-16 2 16,0 3-4-16,0-16-1 15,0 5-2-15,0-19 0 16,0 3-7-16,0-23-2 16,-3 10 4-16,0-21 1 15,3-37 1-15,-1 10 1 16,-2 19 3-16,-3 5 0 0,0 14-4 16,3 25-1-16,-3 12 3 15,0 13 3-15,0 10 7 16,0 8 4-16,0-2 0 15,0 18 3-15,0 0-7 16,0 19-2-16,0-6-3 16,0 16 1-1,0-8 0-15,0 9 1 16,0-12-2-16,0 11-2 16,0-10 1-16,0 0 1 0,0-9-1 15,0-7-1-15,0-5 1 16,0-14-1-16,0-3-3 15,0-18 2-15,0 3-1 16,9-16-2-16,0 2 3 0,0-10 0 16,0 6 1-16,0-4 0 15,0 3 0-15,0 6 0 16,0 2 2-16,0 5 1 16,0 3 7-16,0 11 4 15,-3 0-1-15,0 10 2 16,-1-3-2-1,-2 9 2-15,0-3-8 16,0 5-2-16,-3-2-3 16,0 4-2-16,0-1-15 15,0-1-7-15,0-3-49 16,0-5-19-16,0-2-32 16,6-16-15-16,0 2 28 15</inkml:trace>
  <inkml:trace contextRef="#ctx0" brushRef="#br0" timeOffset="33592.9899">19008 14261 264 0,'-3'8'99'0,"3"-8"-54"0,-3 18-33 16,3-15 26-16,-3 10-5 15,0-2 1-15,3 2-4 16,0 0-1-16,3 3-16 0,-3-2-3 0,3 1-3 16,0 1-3-16,3 3-1 15,0-3 1-15,2 2 2 16,-2-2-3-16,0-5-2 15,0-1 2-15,0-12 2 16,0-1-2-16,0-8 0 16,-3 3-6-1,3-7 0-15,-3-1-6 16,0-8 1-16,0 3 4 16,0 0 2-16,0 2-1 15,0 6 2-15,0 2-1 16,-3 9 0-16,0-1 2 15,0 13 2-15,0-2 5 0,-3 11 4 16,0-3 0-16,-3 13 1 16,0-3-2-16,-3 14-1 15,3-6-3-15,-3 9 1 0,0-9-4 16,0 1-2-16,0-6-25 16,4-6-9-16,-1-1-47 15,3-17-19-15,3 0-52 31</inkml:trace>
  <inkml:trace contextRef="#ctx0" brushRef="#br0" timeOffset="33877.2886">19409 14216 312 0,'-11'8'115'0,"11"-8"-62"0,-6 13-55 16,3-10 22-16,0 5 10 15,3-3 8-15,0 3-4 0,0 0-3 16,0 5-17-16,0 0-9 0,3 3-1 16,0-2-3-16,0 1-1 15,0-1 1-15,-1-1-1 16,-2-3-49-16,0-2-19 0,0-2-67 15,0-9-60 1,0 0 72-16</inkml:trace>
  <inkml:trace contextRef="#ctx0" brushRef="#br0" timeOffset="34024.6195">19359 13989 256 0,'-15'-8'96'0,"15"8"-52"0,-9 2-45 0,6 1 20 15,0 2-13-15,0-2-1 16,3 2-3-16,0 0-2 0,6 3 1 16,-3-2-41-16,6-1-15 0,0 0-52 15</inkml:trace>
  <inkml:trace contextRef="#ctx0" brushRef="#br0" timeOffset="34424.8131">19534 14039 272 0,'-3'2'104'0,"3"-2"-56"0,-5 11-38 0,2-8 23 16,-3 10-14-16,3-3-1 0,-3 4-10 15,3-4-5-15,-3 6-2 16,0-3-1-16,-3 6 0 0,3-3 0 16,0 2 0-16,0-2 0 15,3 0 0-15,0-3 0 0,3 1 0 16,0-4 0-16,3-2 0 15,0 0 0-15,3-3 0 16,0 1 0-16,3 1 0 16,0-1-3-16,0 2 2 15,0 0 1-15,0 0 0 16,-1-3 2-16,-2 3 1 0,0-3 12 16,-3 3 7-16,0-3-9 15,-6 3-2-15,0-2-3 16,-6 2 2-16,3-1-5 15,-8 1-3-15,-1 0-10 0,0-2-3 16,0-4-43-16,3-4-19 31,0-1-35-15,6-16-50-16,0 4 47 16</inkml:trace>
  <inkml:trace contextRef="#ctx0" brushRef="#br0" timeOffset="34862.9448">19648 14023 260 0,'-15'13'99'0,"15"-13"-54"0,-3 24-33 0,0-19 24 15,3 8-8-15,0 1-2 16,0 7-8-16,0-3-1 16,0 6-10-16,0-3-2 0,0 6 1 15,0-3-1-15,-6-1 2 16,3-1-4-1,0-1 0-15,0-5-1 16,0-3 1-16,0-3 0 16,0-4 3-16,3-1-5 15,3-13-1-15,0 3-5 16,6-11 1-16,-3 3 0 16,3-11-1-16,0 5 4 0,0-4 2 15,-1 1-2-15,4 1 0 16,0 3 7-16,-3 2 4 15,0 3 1-15,0 5 3 16,-3 0 4-16,0 8 1 0,0 0-6 16,0 8-3-16,-3-3-3 15,0 11 0-15,0-3-2 16,0 6 0-16,0-4-6 0,0 7 1 16,0-4-2-16,-3 1-2 15,0-3-35-15,0-6-16 16,0-2-23-16,0-11-7 15,0 1-55 1</inkml:trace>
  <inkml:trace contextRef="#ctx0" brushRef="#br0" timeOffset="35078.775">19850 13809 232 0,'-3'10'88'0,"0"1"-48"0,3 5-20 0,0-6 27 16,-3-2-18-16,3 0-4 16,0 5-13-16,0-2-5 0,0 2-4 15,0 0-5-15,0 1-1 0,0-1-36 16,0 0-14-16,0-2-72 16</inkml:trace>
  <inkml:trace contextRef="#ctx0" brushRef="#br0" timeOffset="35341.8937">19996 13740 304 0,'0'10'112'0,"0"1"-60"0,0 0-39 15,0-4 30-15,0 4-9 16,0 2 3-16,0 3-10 16,3 0-4-16,-3 3-13 15,0-1-6-15,3 3-3 0,0-5-1 0,0 8 2 16,0-3-1-16,0 8-1 16,0-2-2-16,-3 4 1 0,0-4-26 15,-6-1-11-15,3-2-41 16,-3-3-17-16</inkml:trace>
  <inkml:trace contextRef="#ctx0" brushRef="#br0" timeOffset="35595.335">19948 14041 332 0,'9'0'123'0,"-9"0"-66"0,15 0-44 0,-15 0 30 0,9 0-24 16,0 0-5-16,6 0-9 15,-3 0-2-15,3 0-1 16,-4 0-4-16,4 0 1 0,-3 0-32 16,0 0-15-16,-3 0-62 0,-3 0-25 15,-3 0 22 16</inkml:trace>
  <inkml:trace contextRef="#ctx0" brushRef="#br0" timeOffset="36728.5674">17909 15060 344 0,'-6'-3'129'0,"6"3"-70"0,0 0-56 0,0 0 28 0,0 0-11 16,0 0 0-16,0 0 0 31,0 0 2-31,0 3-12 0,0 0 1 0,3 5 0 16,0 0 0-16,0 7 3 15,0 1-7-15,3 11-4 16,0-6-2-16,0 11 1 16,0-6-3-16,0 6-2 15,0-3-34-15,-3 0-12 16,0-5-55-16,-3 0-22 0,0-3-17 15</inkml:trace>
  <inkml:trace contextRef="#ctx0" brushRef="#br0" timeOffset="36929.168">17868 15256 348 0,'11'8'129'0,"-11"-8"-70"0,12 8-47 15,-12-6 32-15,6 1-16 16,0-3-1-16,6-3-16 16,-3 3-4-16,12-5-5 15,-3 0-26-15,0-8-9 0,-3 2-43 0,-1-13-18 16,1 6-53 0</inkml:trace>
  <inkml:trace contextRef="#ctx0" brushRef="#br0" timeOffset="37383.6524">18052 14867 260 0,'3'13'99'0,"-3"-13"-54"0,0 24-31 0,0-19 28 15,3 6-14-15,-3-1-1 32,3 6-3-32,0-2 2 15,0 4-14-15,0-2 2 0,0 10 2 0,0-4-2 0,0 4 2 16,0-5-5-16,0 6-1 31,0-1-9-31,0 3-2 0,0-5 0 16,0 2 2-16,0-4 0 15,0-1 2-15,-3-5-7 16,3-6-1-16,-3-2-16 16,3-13-4-16,0 2 0 15,3-10 0-15,-3 2 7 16,3-7 6-16,-1 2 7 0,1 0 3 15,0 0 2-15,0 3 0 16,0 2 8-16,0 6 7 16,0 0 10-16,0 8 7 15,-3-1-4-15,0 3-2 16,0 1-8-16,0 4-1 16,0 1-8-1,0 2-3-15,0 0-6 0,0 6 0 16,0-3-2-16,0 0 0 15,0-3-27-15,0-3-13 16,-3-2-44-16,0-8-21 16,0 0-40-1</inkml:trace>
  <inkml:trace contextRef="#ctx0" brushRef="#br0" timeOffset="37589.0232">18296 15121 352 0,'0'18'132'0,"0"-18"-72"0,3 16-44 16,-3-13 32-16,0 2-22 16,0 1-7-1,3-1-11-15,0 0-6 16,0 0-1-16,0 1 1 0,-3-1 1 16,0 0-50-16,0 1-22 0,0-4-70 15,0-2-60 1,0 0 73-16</inkml:trace>
  <inkml:trace contextRef="#ctx0" brushRef="#br0" timeOffset="37735.5688">18296 14952 236 0,'-6'-11'88'0,"6"11"-48"0,-6 3-34 0,3-1 22 0,0 1-19 16,0 0-7-16,3 2-7 15,0-2 0-15,0 2-54 31,0 0-26-31,3 3-7 0,0-3-2 16</inkml:trace>
  <inkml:trace contextRef="#ctx0" brushRef="#br0" timeOffset="38171.2459">18451 14989 260 0,'-6'8'99'0,"6"-8"-54"0,-27 13-35 16,21-11 25-16,0 4-17 15,0-1-4-15,3 3-12 16,0 0-3-16,0 0 0 16,0-3 2-16,0 3 2 0,1-3-1 15,2 1-2-15,0-1 1 16,2 0-1-16,1-2 4 0,0-3 5 16,0 0-7-16,6 3-1 15,0-1-1-15,0 1 0 16,0-1-3-16,3 1 2 15,-3 0 1-15,3 2 2 0,-3-2-1 16,0 7-1 0,0-2 9-1,-3 5 4-15,0-5 2 0,-3 3 4 16,0-3-7-16,-6 5 1 16,0-2-6-16,-3 2 1 15,0-2-3-15,-9-1 2 16,0-2-4-16,0 0 0 15,0 0-1-15,0-3 1 16,3 1-24 0,0-9-8-16,4 3-19 0,-1-11-8 15,3 3-35-15,0-13-15 16,3 3 3 0</inkml:trace>
  <inkml:trace contextRef="#ctx0" brushRef="#br0" timeOffset="38656.8558">18749 14862 264 0,'-3'2'101'0,"3"-2"-54"0,-3 8-53 0,3-5 17 16,0 7 8-16,0 1 8 15,3 2 3-15,0 0 4 16,0 3-18-16,0 0 6 0,6 5 2 16,-1-5-10-16,4 5-5 15,-3-2-2-15,0 5 2 16,-3-6-4 0,0 3-1-16,-3-2-2 0,-3 0 1 15,0-1-2-15,-6-5 2 16,0-2 0-16,0-6 3 15,0 0-5-15,0-10-1 16,0 0 0-16,0-14 0 16,0 3-5-16,1-15-1 15,-1 7 0-15,3-13 4 0,3 5-1 16,3-2 1-16,0 5 0 16,5-6 0-16,-2 6 0 15,9 3 0-15,-3 2 2 16,3 5 0-16,-3 3-3 15,3 6 0-15,-3-1-34 16,-3 11-12 0,0 0-25-16,-6 8-6 15,0-3-45 1</inkml:trace>
  <inkml:trace contextRef="#ctx0" brushRef="#br0" timeOffset="39210.6269">18656 15073 168 0,'-15'6'63'0,"15"-6"-34"0,0 2-5 0,0-2 24 16,6-2-9-16,-3 2 0 16,6-6-5-16,0 4 1 15,6-6-19-15,-3 0 4 0,9-3 3 16,-3 1 5-16,6-4 3 16,-7 4-8-16,4-1-1 15,-3 1-7-15,0 2-1 0,-3 0-8 16,0 2-2-16,-3 4-2 15,0 2-2-15,-1 0 1 16,-2 5 1-16,0 0-3 16,-3 9 0-16,-3-1 1 15,0 3 0-15,0 0 0 32,0 2 0-32,0-2 0 0,0 0 0 15,0-3 0-15,3-2 0 16,0-1 0-16,6-10 0 15,-3 0 0-15,3-8 0 16,0 0-7-16,0-7-3 16,-4 1-1-16,1-4 1 0,0 2-3 15,-3-11 1-15,0 6-1 0,-6 3 3 16,0 2-3-16,0 3-2 16,0 2 9-16,-3 6 2 15,3 2 6-15,0 6 1 16,0-1 5-16,3 6 5 15,-3 0-5-15,3 6 0 32,0-4 0-32,0 3 0 0,0-2-4 15,3 5-1-15,0-3-1 16,0 0 1-16,0-2-22 16,0-3-7-16,-3 0-33 15,0-6-15-15,0 1-69 16</inkml:trace>
  <inkml:trace contextRef="#ctx0" brushRef="#br0" timeOffset="39573.4199">19171 14833 228 0,'3'2'85'0,"-3"-2"-46"0,0 13-28 0,0-10 23 0,0 10-5 15,0-2 3-15,0 5-7 0,0-3-3 31,0 5-12-31,0-2-4 0,0 3 0 16,0-3-3-16,0-3 0 16,0 0 3-16,0-5 3 15,0-3 2-15,0-7 3 16,0-1-9-16,0-10-3 16,0 0 0-16,6-6 3 0,0 3-4 15,6-5-1-15,-3 3 2 16,3-1 3-16,-3 3 0 15,0 3 0-15,0 2-6 16,0 3 1-16,-3 1 0 16,0 4 0-16,-1 3 0 15,1 3 2-15,0-1-19 0,0 3-8 16,0 1-34-16,0 2-12 16,-3 0-67-1</inkml:trace>
  <inkml:trace contextRef="#ctx0" brushRef="#br0" timeOffset="39896.009">19368 14639 236 0,'3'-8'90'0,"-3"8"-48"0,3 0-27 0,-3 0 24 0,0 3 5 16,0 0 6-16,0 2-8 16,0-2 0-16,0 5-24 15,0-3 5-15,3 5 1 0,0-2-8 16,0 8-4-16,0-2-10 16,0 1-1-16,0 1 1 15,0 5 1 1,0-5-1-16,2 13-2 15,-2-5-6-15,0 5-4 16,0-2-30-16,0 2-13 16,0-5-37-16,-3 0-16 15,0-6-31 1</inkml:trace>
  <inkml:trace contextRef="#ctx0" brushRef="#br0" timeOffset="40098.6507">19317 14862 288 0,'0'5'107'0,"0"-5"-58"0,6 5-22 0,-6-2 32 15,6 0-29-15,-3-3-11 0,6 0-10 16,0 0-4-16,3-3-3 16,0 0-24-16,3-7-9 0,-4 2-36 0,4-8-12 15,-3 3-52 1</inkml:trace>
  <inkml:trace contextRef="#ctx0" brushRef="#br0" timeOffset="40577.4494">19472 14473 216 0,'0'13'82'0,"0"-13"-44"0,3 26-20 15,-3-20 25-15,3 7-2 16,-3-3 0-16,3 6-3 15,0-2 1-15,0 7-21 0,0-3 3 0,0 11 0 16,-3-5-5-16,3 5 1 16,-3-2-8-16,3 10-3 15,0-5-3-15,0 5-3 16,0-8-2-16,-3 2 1 16,0-1 1-16,3-7 2 15,-3-4-3 1,3-9-2-16,0 1-5 15,0-14-2-15,0 1 0 16,2-17 1-16,-2 3-1 16,3-7 1-16,0 4 3 15,0-10 3-15,0 5 2 0,0 0 1 16,0 6 8-16,0 5 5 16,0-1 2-16,0 9 1 0,0 2-2 15,-3 6 1-15,0 0-4 16,-3 7 1-16,0 1-7 15,0 7-1-15,0-2 0 16,0 11 0-16,0-6-9 16,-3 3-2-16,3-3-23 15,-3-3-8 1,3-2-26-16,0-5-13 16,0-3-31-16,0-8-14 15,0 0 16 1</inkml:trace>
  <inkml:trace contextRef="#ctx0" brushRef="#br0" timeOffset="41378.5621">19648 14851 288 0,'23'3'107'0,"-23"-3"-58"0,15 0-24 0,-15 0 33 15,6 0-2-15,-3 0 1 0,6-3-14 16,0 0-6-16,3-2-21 16,-3 2-6-16,0-4-2 0,0 1-4 15,0-2-3-15,0 0-3 16,-3-5 1-16,-1 3-4 16,-2-4-1-16,-3-2-8 31,-3 3-2-31,-2 3 0 0,-1 4 2 15,0 1 8-15,-6 8 3 16,3-1 3-16,-3 6 0 16,0 0 4-16,-3 3 5 15,3-1-3-15,3 4-1 16,-3-4 2-16,9 6 0 16,0-3 3-16,6 8 1 0,0-5-5 15,9 3-4-15,-6-3-1 0,6 0 1 16,-3-3 1-16,3-3 1 15,0-2-5-15,0-8 1 16,-3 0-13-16,3-10-7 16,-3 2-18-16,-1-11-8 31,1 3-14-31,3-10-2 16,0 2 17-16,0 0 10 0,0 3 18 15,-3 3 9-15,0 2 24 16,-3 5 15-16,0 1-1 15,-3 7 3-15,0 0-2 16,0 11 1-16,0 0-4 16,-3 5-3-16,0-2-5 0,0 2-2 15,0 0-6-15,-3 1-2 16,3-4-6-16,0 1-1 16,0-3 1-16,0 0 0 15,0-3 6-15,0-5 4 16,0 0-7-16,3-5-2 15,0 2-1-15,3-7 2 0,0 2-3 16,3-11-2-16,-1 3 0 16,1-5 1-16,0 3-3 0,3 2-2 15,0 0 2-15,3 5 0 16,-3 1 1-16,0 4 0 16,6 4-5-16,-9 2 1 31,0 0-7-31,-1 5-3 0,-2 0-28 15,0 8-12-15,-3-2-32 16,-3 5-13-16,0-3-49 16</inkml:trace>
  <inkml:trace contextRef="#ctx0" brushRef="#br0" timeOffset="41937.1861">19118 15446 228 0,'0'-16'85'0,"0"16"-46"0,-3-2-13 0,0 2 29 16,0 0-7-16,0 0-1 0,0 2-9 15,0-2-1-15,-3 6-21 0,0-1 2 16,-3 3 2-16,0 0-9 0,0 5-3 16,0-2-5-16,0 7 0 15,3-2-4-15,0 3 0 16,3-3-1-16,3-1 0 31,0 1 4-31,9-2 1 0,0-4-4 16,3-2 1-16,0-3 2 15,3-7 1-15,-3 2-1 16,3-11-2-16,-3 3-2 16,0-8-1-16,-1 3-5 15,-5-8-2-15,-3 5-9 16,-3-2-2-16,0 2 2 0,-6 0 1 15,3 3 4-15,-2 5 3 16,-1 0 5-16,0 5 1 16,0 0-4-16,0 6-1 15,0 0-17-15,3 2-6 16,0 0-28-16,3-2-14 16,0 0-37-1</inkml:trace>
  <inkml:trace contextRef="#ctx0" brushRef="#br0" timeOffset="42439.8027">19293 15343 312 0,'-9'3'115'0,"9"-3"-62"0,-9 13-53 16,6-10 23-16,1 5-13 15,-1 0-1-15,3 5 1 16,0-3 4-16,0 6-8 15,0-3 8-15,3 1 5 0,-1-1 1 16,4 0 0-16,-3-2-8 16,3 2-3-16,0-2-3 0,3-3-1 15,0-1-3-15,0-7 1 16,0 0-2-16,0-2-1 16,-3-1-2-16,3-7 1 15,-3-1-4-15,3-5 1 16,-3 3 2-16,0-6 3 15,-3 3-2 1,0-2 0-16,0 2-1 16,0 6 0-16,-3 2 2 0,0 0 2 15,0 2 1-15,0 6 1 16,0 0 2-16,0 6 3 16,0-4 0-16,3 9 2 15,0-3 0-15,-1 5 1 16,1 0-6-16,3 3-4 0,-3-3-1 15,6 6 1-15,-3-3-3 16,3 0 0-16,-3-3-6 16,3-3-3-16,-3-2-30 15,3-10-13-15,-3-1-24 16,0-7-9-16,0-1-60 31</inkml:trace>
  <inkml:trace contextRef="#ctx0" brushRef="#br0" timeOffset="42710.0878">19528 15026 260 0,'-2'-6'99'0,"2"6"-54"0,-6 14-33 16,3-12 24-16,0 6-6 0,3 0 2 16,0 11 8-16,0-3 5 15,0 2-24-15,0-2 4 0,0 8 2 16,0-8 0-16,0 10 4 15,0-2-8-15,0 5-4 16,0-5-11-16,3 5-3 16,0-5-5-1,0 2-1-15,0-2-12 16,-1-3-7-16,1-2-22 16,-3-3-11-16,0-3-27 15,-3-3-12-15,3-2-66 16</inkml:trace>
  <inkml:trace contextRef="#ctx0" brushRef="#br0" timeOffset="42911.4855">19451 15354 372 0,'6'2'140'0,"-6"-2"-76"0,21 3-55 15,-18 0 32-15,3-3-19 16,0 0-4-1,6-3-14-15,-3 0-2 16,8-7-2-16,-2 2-22 0,6-3-10 16,-3 1-37-16,0-1-14 15,-3 1-66 1</inkml:trace>
  <inkml:trace contextRef="#ctx0" brushRef="#br0" timeOffset="43374.4439">19737 15121 244 0,'-9'-3'90'0,"9"3"-48"0,-3 3-25 0,0-3 25 16,0 3 0-16,3-1 2 0,0-2-5 16,0 0-1-16,3-2-21 15,0 2 5-15,6-6 2 0,-3 4-4 16,6-6-1-16,-3 2-9 15,6-4-4-15,-1 2-6 16,1-3 0-16,0 3 2 16,0 0 1-1,-3 0-4-15,0 3-1 16,-3 3 1-16,0 2 2 16,0 0 2-16,-3 2 3 15,-3 1-3-15,-3 5 0 16,0 0 3-16,-3 8 1 15,0-1-6-15,-3 4-2 16,0-3 0-16,-3 5 2 0,3-5-2 16,0 0 0-16,0-3 5 15,0 0 5-15,3 0-10 0,0 1-1 16,0-4 3-16,3 4 1 16,0-4-5-16,0 1 0 15,0-3-10-15,3 0-2 31,-3-1-30-31,3 1-12 0,-3-2-40 16,0 2-15-16,0-3-32 16</inkml:trace>
  <inkml:trace contextRef="#ctx0" brushRef="#br0" timeOffset="43527.4006">19921 15407 312 0,'0'10'118'0,"0"-10"-64"0,-3 13-32 0,0-10 31 15,0 2-22-15,3 1-7 16,0-1-17-16,0 0-4 16,0-2-3-16,0 0-62 0,0-3-28 15,0 0-64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0:15:54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20820 11525 216 0,'-18'-18'82'0,"18"18"-44"0,-6-35-14 0,4 30 27 16,-1 0-9-16,3-1 1 16,-3 1-8-16,3 0-1 0,0 2-19 15,0 1 4-15,-3 7 4 0,0 0-1 16,3 8-1-16,0-2-7 31,0 10-4-31,0-5-3 0,0 18 0 16,0-4-2-16,3 20 0 15,0-5-3-15,3 21-2 16,-1-11 3-16,4 22 0 16,0-11-1-16,0 8 1 15,-3-13-2-15,-6-5 2 16,0-9 0-16,-3-7 3 0,0-5 6 15,-3-12 2-15,0-4-10 16,-3-16-4-16,0-1-5 16,-2-26 0-16,-1 3 5 15,-3-16 2-15,-3 5-5 16,0-2 0-16,3 5 1 0,0 5 1 16,3 3-4-16,3 10-1 15,1 1 3-15,2 15 1 16,0-2 2-16,6 15 0 0,0-2 6 15,3 11 4-15,0-6-1 16,3 10 0-16,0-4 3 16,2 2 3-16,1-5-2 31,3 2 2-31,0-2 3 0,3-3 3 16,-3-5-2-16,12 0 0 15,-6-3-6-15,8-7 0 16,-5-4-6-16,6-7-2 15,-3 0-2-15,3-11-3 16,-4 3 1-16,-2-9-1 16,-3 4-7-16,-3-3 0 0,0 2-28 15,-6-2-9-15,0 2-66 16,-3-2-29-16,0 3-64 16</inkml:trace>
  <inkml:trace contextRef="#ctx0" brushRef="#br0" timeOffset="874.0054">19883 10737 332 0,'-9'-8'123'0,"9"8"-66"0,0-3-55 16,0 3 23-16,0 0-17 15,0 0-4-15,0 5-1 16,0 1 0-16,3 7-1 16,0-2 5-16,0 20 3 15,0-4-1-15,0 18 0 16,0-8-5-16,0 16-1 15,0-8-1-15,0 13 1 16,0-8-2-16,0 0 2 16,-1-5-20-16,1-8-6 15,0-5-28-15,-3-13-12 0,0-3-18 16,0-30-5-16,0 1-15 16</inkml:trace>
  <inkml:trace contextRef="#ctx0" brushRef="#br0" timeOffset="1190.064">19779 10790 208 0,'-9'-11'77'0,"9"11"-42"0,-9-5-8 0,6 5 27 16,0 0-8-1,0 0-2-15,3-3-10 16,0 1-4-16,3-1-16 16,0 0-4-16,6 1-3 0,-3 2-1 15,8-3 1-15,-2 0-2 16,6 1 0-16,-3-1-3 15,3 0 1-15,-3 1-4 16,3 2 0-16,-3 0 3 0,-4 5 3 16,1-2-2-16,-6 5-2 15,0 0 2-15,-6 7 0 16,0-1-1-16,-6 4-2 16,0-2-6-16,-3 0-4 15,4 0-14-15,-7-6-7 0,3-2-17 16,0-10-8-16,0-1-27 0,6-13-12 15,0 0-7 1</inkml:trace>
  <inkml:trace contextRef="#ctx0" brushRef="#br0" timeOffset="1597.6431">19984 10655 192 0,'12'29'71'0,"-12"-29"-38"0,18 13-6 0,-15-10 27 0,3 10-8 16,0-5 0-16,-1 5-13 15,1-2-3-15,-3 5-17 16,0-3-6-16,0 5 0 0,0-2 2 16,-3 0 2-16,0-3-3 15,-3 1 0-15,0-4-5 0,0-7 0 16,0-1-1-16,-3-12-2 0,1 2 1 16,5-8-1-16,0 3-7 15,5-6 0-15,1 3 1 16,3 1 1-16,0 1 0 15,0 4 1-15,0-1 3 16,0 3 0-16,0 3 1 16,3 2 2-1,-3 1-1-15,0 2 2 0,0 0 9 16,0 5 4-16,-3 0-1 16,0 6-1-16,0-1-6 15,-4 9 0-15,1-3-5 16,0 2-2-16,0-2-3 15,-3-3-1-15,0-2-51 16,3-8-24-16,-3-1-55 16,3-18-52-16,0 3 69 15</inkml:trace>
  <inkml:trace contextRef="#ctx0" brushRef="#br0" timeOffset="1750.8735">20204 10380 328 0,'-9'2'123'0,"9"-2"-66"0,-9 8-60 16,6-5 22-16,0 2-14 16,0 0-1-16,3 3-11 0,0 0-3 15,3 6-83-15,-3-4-38 16,6 1 16-16,-3-3 9 16</inkml:trace>
  <inkml:trace contextRef="#ctx0" brushRef="#br0" timeOffset="1999.1959">20344 10567 324 0,'-12'19'121'0,"12"-19"-66"0,-12 21-49 16,9-16 28 0,-3 9-18-16,3-4-1 15,-3 3-7-15,0 1-3 16,-2 2-2-16,2-3-3 0,3 5 3 15,0-4-7-15,3 7 1 16,0-3 3-16,3-2 2 16,0-3-25-16,5-10-9 15,1 0-15-15,3-6-6 0,0 0-51 16,12-7-48-16,-3 2 51 16</inkml:trace>
  <inkml:trace contextRef="#ctx0" brushRef="#br0" timeOffset="2401.4478">20386 10652 256 0,'-3'29'96'0,"3"-29"-52"0,3 6-25 16,-3-4 29-16,0-2-15 15,0 0-4-15,12 0-5 16,-3 0-1-16,2-2-13 15,1-1 3-15,0-5 1 0,0 3-5 0,0-6-1 16,0 3-4-16,-3-5-1 16,0 0-1-16,-6-3 1 15,0 0-11-15,-3 0-2 16,0 0-13-16,-6 3-3 0,3 2 7 16,-3 6 4-16,0 2 6 15,-3 11 4 1,0-2 5-16,0 10 4 15,0-3 10-15,3 8 5 16,0-3 2-16,6 4-1 16,0-4-8-16,6 6-3 15,0-6-3-15,6 4-1 16,0-7-3-16,6-1 1 16,0-4-24-16,3-4-8 0,-4-4-54 15,7-7-24-15,-3 0-30 16</inkml:trace>
  <inkml:trace contextRef="#ctx0" brushRef="#br0" timeOffset="2638.4993">20853 10470 324 0,'-18'26'121'0,"18"-26"-66"0,-12 21-47 0,9-16 29 0,3 3-14 32,0 0-4-32,6 3-8 0,0 0-3 15,0 2-4-15,-3-3-3 0,3 4 0 16,0-4-12-16,0 1-3 16,-3-3-53-16,0-6-20 15,0 1-55 1</inkml:trace>
  <inkml:trace contextRef="#ctx0" brushRef="#br0" timeOffset="2801.7186">20844 10308 264 0,'-30'0'101'0,"30"0"-54"0,-9 5-37 16,6-2 23-16,0 2-18 15,0-2-6 1,1 5-8-16,-1-3-3 15,3 3 1-15,0-3-53 0,5 1-21 16,-2-1-41 0</inkml:trace>
  <inkml:trace contextRef="#ctx0" brushRef="#br0" timeOffset="3201.2381">20981 10401 260 0,'-9'13'99'0,"9"-13"-54"0,-18 21-31 0,15-16 28 15,-6 3-21-15,3-2-6 16,0 2-9-16,0 0-5 16,1-1 0-16,-1 1-4 0,3 0 2 15,0-2-8-15,3 2-2 0,0-3 1 16,3 0 4-16,-3 0 3 16,3-2 2-16,0 0 1 15,3-1 0-15,-1 1-3 16,4 0 2-16,-3-1 1 15,3 4 0-15,-3-1 0 16,0 6 2 0,0-4-1-16,-3 4 2 15,0 0 11-15,-3 4 6 16,0-1 3-16,-6-1 3 16,3-2-5-16,-6 2-3 15,0-3-10-15,-3 1-3 0,3 0-5 16,-5-4-1-16,2-1-23 15,3-6-10-15,0 0-33 0,9-19-15 16,0 3-47 0</inkml:trace>
  <inkml:trace contextRef="#ctx0" brushRef="#br0" timeOffset="3755.0823">21189 9983 256 0,'-3'0'96'0,"0"0"-52"0,3 2-27 0,0-2 27 16,0 0-14-16,0 0 0 15,3 14-14 1,0-1-8-16,0 0-6 0,0 6-1 0,0 4 1 16,0 9 1-16,3 5 1 15,-3-8 0-15,0-2-2 0,0 18 1 16,0-8-2-16,0 16-1 16,0-8 3-16,0 2 0 15,0-7-1-15,-3-3-2 16,0-8 12-16,0-5 6 15,0-3-5-15,6-16 0 32,-3 1-12-32,0-17-3 0,0 1-4 15,0-12-1-15,0 6 1 16,3-2 4-16,-3 2 1 16,3 0 1-16,-3 3 0 15,3 2 0-15,-3 3 2 16,3 6 1-16,0-1 7 15,0 11 4-15,-3-3-1 0,2 11 0 16,-2-3-5-16,0 9 0 16,0-4-5-16,0 9-2 15,0-6-5-15,0 0-2 16,0-3-48-16,-3-2-21 0,0-2-94 16</inkml:trace>
  <inkml:trace contextRef="#ctx0" brushRef="#br0" timeOffset="3971.015">21428 10361 312 0,'0'11'118'0,"0"-11"-64"0,0 23-30 0,0-17 33 0,0 10-18 15,0-3-2-15,0 8-20 16,0-2-8-16,0 2-5 15,0-3-4-15,0 1 3 0,0-3-24 16,0-6-8-16,0 1-48 16,0-11-20-16,0 0-53 15</inkml:trace>
  <inkml:trace contextRef="#ctx0" brushRef="#br0" timeOffset="4118.2551">21404 10261 276 0,'-9'-43'104'0,"9"43"-56"0,-12-8-30 0,6 8 31 0,0 0-20 15,0 0-4-15,0 6-17 32,0-4-6-32,3 9-1 0,0-3-4 0,6 2 0 15,-3-2-51-15,6 5-22 16,0-2-60 0</inkml:trace>
  <inkml:trace contextRef="#ctx0" brushRef="#br0" timeOffset="4503.2591">21535 10485 304 0,'-9'22'115'0,"9"-22"-62"0,-9 21-51 16,6-16 25-16,-3 3-16 16,0 0-3-16,-3 0-8 0,0 0 0 31,0-3 0-31,3 0 0 0,0-7 2 15,0-1-8-15,3-7-3 16,0-1 2-16,0-8 4 16,3 4 2-16,0-7 1 0,0 4-3 15,3-1 2-15,0 3 3 16,0 3 1-16,0 3 3 16,3 2 1-16,-3 0-1 0,0 5 1 15,0 0 7-15,0 9 3 16,0-1-2-16,0 11-1 15,0-3-6-15,0 11 0 16,-3-3-7-16,0 11-1 16,0-3 0-16,0 0 0 15,0-5-29-15,0-3-10 0,0-2-41 16,0-9-14-16,0 1-29 16</inkml:trace>
  <inkml:trace contextRef="#ctx0" brushRef="#br0" timeOffset="5019.2292">21517 9948 228 0,'-3'0'88'0,"3"6"-48"0,0 2-23 0,0 2 25 0,0 6-18 15,0 5-3-15,3 0-7 16,0 3 1-16,0 3-8 15,0-1 0-15,0-7 3 0,-3-4-6 0,3 9 0 16,0-3-2-16,0 3 1 16,-3-3-2-16,3 3-1 15,-3-3 1-15,0-2-1 16,0-3 0-16,0-3 2 16,0 0 1-16,3-5 1 15,-3 0-2 1,3-8 1-16,0 0 0 15,0-8 1-15,0 3-2 16,-1-8 1-16,1 2-2 16,0-7 2-16,0-6-2 15,0 5-1-15,0 6 1 16,3 2 1-16,-3 3 3 16,0 6 2-16,0-1 8 0,0 6 4 15,0-3 4-15,3 8 1 16,0 0 0-16,3 2 0 0,0 1-7 15,0 2 0-15,-3 0-6 16,3 3 1-16,-3-3-9 16,0 1-2-16,0-1-1 15,0 0 2-15,-3-2-21 0,0-3-7 16,0-3-51-16,0-5-20 16,-1 0-80-1</inkml:trace>
  <inkml:trace contextRef="#ctx0" brushRef="#br0" timeOffset="11513.3156">21939 9790 200 0,'-8'-16'74'0,"5"13"-40"0,0-5-24 0,3 5 20 16,0 1-9-16,0-1 0 0,0 1 1 16,3-4 3-16,0 1-13 15,0 5-2-15,0 0-3 0,2 5 1 16,1 1 2-16,0 4-3 16,0 6-2-16,0 5 0 0,0 3-1 15,3 5-5-15,0 0 1 16,-3 11 0-16,3 2 2 15,0-2-1-15,-3-3 2 16,-3 0-2-16,-3-11-1 16,0-4 1-16,-3-7 1 31,0-4-19-31,3-11-6 0,-3-3-1 16,0-7-1-16,0-6 7 15,0-5 6-15,0-3 7 16,3 3 3-16,0 8 2 15,3 2 2-15,6 3 1 16,6 3 3-16,0-1 8 16,6 1 5-16,-1 0 0 0,4 0 0 15,0-1-4-15,-3 4-1 16,0-1-8-16,-3 3-4 16,-4 3 5-16,-2 7 3 0,-3 3-3 15,-3 3-2-15,-3 6 4 16,-3 7 4-16,-6-3-1 31,0-5 1-31,0-5-5 0,-6 5-3 16,0-2 0-16,-2-3-1 15,-1-3-2-15,-3-5-2 16,3-3-26-16,-3-15-10 16,3-17-35-16,12-15-13 15,3-6-45 1</inkml:trace>
  <inkml:trace contextRef="#ctx0" brushRef="#br0" timeOffset="11813.8696">22368 9377 208 0,'-3'8'77'0,"0"0"-42"0,-6 26-19 0,3-18 22 15,0 0-5-15,0 2 1 0,0 4-8 16,0 9-4-16,1 1-12 15,-1 2 0-15,0 3 1 0,3 6-4 16,0 2-2-16,0 2-2 16,0 6-3-16,0 11 3 31,3 2 0-31,-6 5-4 0,3-26-1 16,0-5 3-16,-3 0 3 15,3-6-8-15,-3-5-4 16,0-5-32-16,3-13-13 15,0-1-55 1,6-23-49-16,9-16 56 16</inkml:trace>
  <inkml:trace contextRef="#ctx0" brushRef="#br0" timeOffset="12113.879">22520 9784 232 0,'9'-13'88'0,"-15"18"-48"0,6-2-16 0,0-3 27 16,-6 5-13-16,0 3-4 31,0 3-12-31,-12 5-1 16,3 0-12-16,0-1 3 0,-2 4 2 0,8 2-3 15,-3 0 1-15,3 3-3 16,3 3 0-16,3-4-1 16,3-1 0-16,3-1-4 15,6-5-3-15,9-3 6 16,-1-5 5-16,7-3-6 0,0-5-1 15,3-5-5-15,-6-3-1 16,3 0-17-16,-7-3-8 16,1 11-26-16,-6 0-10 15,-3 6-64 1,-3 4-59-16,-6 3 64 16</inkml:trace>
  <inkml:trace contextRef="#ctx0" brushRef="#br0" timeOffset="12645.7112">21398 11004 236 0,'-6'0'88'0,"6"0"-48"0,0 5-16 0,0-2 27 15,0 0-13-15,0-1-2 0,3 4-17 16,-3-4-4-16,3 9-9 16,0-3-4-16,0 5-1 0,0-2-1 15,0 4 2-15,0 1-3 16,-3 3 0-16,0-3-52 16,0 2-22-1,0-2-63 1</inkml:trace>
  <inkml:trace contextRef="#ctx0" brushRef="#br0" timeOffset="12829.9298">21353 10784 188 0,'-6'3'71'0,"6"-3"-38"0,-6 11-17 15,3-9 22-15,0 6-22 16,3 0-6-16,0 3-7 15,0-3 0-15,3 0-64 0,-3 0-26 16,6-3 0-16,-3 0 3 16</inkml:trace>
  <inkml:trace contextRef="#ctx0" brushRef="#br0" timeOffset="13215.2989">21514 10925 240 0,'6'8'90'0,"-6"-8"-48"0,6 10-31 16,-6-7 21-16,0 5-6 31,0-3 2-31,0 6-10 0,0-3 0 16,0 10-11-16,0-2-2 0,0 2-1 15,0-2-2-15,0 0-2 16,0 0 1-16,-3-3 1 16,3-2-1-16,0-6 2 15,0 0-4-15,0-5-2 16,0 0-1-16,3-13 3 0,0 3-2 15,0-6 1-15,0 3 0 16,3-3-2-16,0 2 3 16,0 1 0-16,-1 3 3 15,1 2 3-15,0 2 2 16,0 4 3-16,-3-1-3 0,6 8-2 31,-3-2 0-31,0 5-1 16,0 0-2-16,0 5-2 15,-3-2 1-15,0-1-1 16,0 1-27-16,0-3-9 0,0 0-44 16,3-8-18-16,0 0-15 15</inkml:trace>
  <inkml:trace contextRef="#ctx0" brushRef="#br0" timeOffset="13477.534">21809 10821 260 0,'-3'3'96'0,"3"-3"-52"0,-6 19-29 0,3-17 24 16,-3 6-8-16,0-3-1 0,0 9-10 15,0-4-5-15,0 9-8 16,0-3-3-16,0 2 2 0,0-2-1 16,3 5 2-16,0-2-2 0,3 2 2 15,0-5-9-15,6 0 0 16,-3-3 0-16,6-2 3 31,0-4-20-31,3-7-9 0,-3 0-30 16,3-13-11-16,-3 3-63 15</inkml:trace>
  <inkml:trace contextRef="#ctx0" brushRef="#br0" timeOffset="13915.9459">21919 10790 232 0,'-3'2'88'0,"3"-2"-48"0,-9 16-23 0,6-13 27 16,0 7-12-16,3-2-1 16,0 3-7-16,0-3-3 15,0 5-11-15,0 0-2 0,0 3 2 16,0-3-4-16,0 3 2 16,0-2-3-1,3-1 0-15,0 0-3 16,0-2-2-16,0-3 3 15,3-3 2-15,-3 0 0 16,3-8 2-16,0 1-4 0,-1-11-2 16,1 2-7-16,-3-10-1 15,0 2-8-15,0-2-1 16,0 3 7-16,0-1 4 16,0 3 2-16,-3 6-1 0,0-1 3 15,0 6 0-15,0 0 3 16,0 5 1-16,0 0 3 15,3 10 3-15,-3-2 0 16,3 5 2-16,0 0-2 16,0 3 2-16,0-2-8 0,0 4-4 15,0-2 0-15,0-3 2 16,0-2-22-16,0-3-8 16,0 0-26-16,3-8-10 15,0 0-38 1,0-11-48-16,-3 3 48 31</inkml:trace>
  <inkml:trace contextRef="#ctx0" brushRef="#br0" timeOffset="14531.9721">22097 10721 220 0,'3'-3'82'0,"-3"3"-44"0,3 8-20 0,-3-5 25 16,0 2-9-16,0 0 0 15,0 6-6-15,0-3-3 16,0 8-13-16,0-3 1 0,3 8 1 0,-3-5-7 15,0 3-2-15,0-4-1 16,3 1 2-16,0-2-5 16,0-4-3-16,-3 1 3 15,0-9 1-15,0 1-9 16,0-8-5-16,0 2 1 16,3-10 4-1,0 2 2-15,0-5 0 16,0 3 1-16,3 0 0 15,-3 0 3-15,3 2 2 16,0 1 0-16,0 2-1 16,0 0 1-16,-3 2 1 15,0 4 1-15,3 2 1 16,-3 0 0-16,3 2 0 0,-3 1-2 16,3 10-2-16,-3-2 1 15,2 2 1-15,-2-2-1 16,0 2 2-16,0-3-2 15,0 1-1-15,0-3 1 0,0-8-1 16,0 0 0-16,0-11 0 16,0 3-3-16,3-7 2 15,0 1 1-15,0-1 0 16,0 1 0-16,0 1 0 0,0 2-3 16,-3 1 2-16,0 2-1 15,3 3 0-15,-3 2 4 16,0 3 1-16,0 0 5 31,0 5 5-31,0 1-3 0,0 7 0 16,0-3-6-16,0 6-1 15,0-2-1-15,0-1-2 16,0 0-8-16,0-2-5 16,0-4-31-16,-3-4-13 15,0 0-24-15,3-16-10 16,-3 2-16-16</inkml:trace>
  <inkml:trace contextRef="#ctx0" brushRef="#br0" timeOffset="15017.1356">22341 10451 220 0,'0'-32'85'0,"0"32"-46"0,0-10-21 0,0 10 25 16,0 8-7-16,0-3-1 31,0 6-8-31,0-4-3 0,0 9-13 16,0-2-2-16,0 7-2 0,0-3 3 15,3 9 4-15,0-3-10 16,0-1-2-16,0-2-2 16,0 3 0-16,0-3 2 15,0 1 1-15,-3-4-1 16,0 1-2-16,0-6-2 16,0-3 1-16,0-2-12 0,0-2-7 15,0-1 4-15,0-5 2 16,0 0 3-16,3-5 2 15,0-1 3-15,0 1 2 16,0 0 2-16,3 0 3 16,-3-1-2-16,3 4 0 0,-3-1 5 15,6 0 5-15,0 1 10 16,3 4 6-16,-3-2 0 16,0 8 0-16,-3-2-6 15,-6 4 1-15,0 1-2 16,-6 5-2-16,6-3-8 0,-6 5-5 31,3-2-2-31,-3-3-1 16,0-2-5-16,0-3 1 15,0-3-33-15,0-13-16 0,0 0-21 16,0-7-7-16,3 1-51 16,3-4-29-1,0 2 78-15</inkml:trace>
  <inkml:trace contextRef="#ctx0" brushRef="#br0" timeOffset="15835.6472">22487 10668 260 0,'3'11'96'0,"-3"-11"-52"0,6 5-34 0,-6-2 23 16,3-1-12-16,0 1 1 16,6-1 0-1,-3 1 1-15,6-3-12 0,-3 0 4 16,3 0 5-16,-3 0-5 0,3-5 0 15,-4 2-9-15,1-5-2 16,0 0-2-16,-6-2-2 16,0 2-4-16,-3-3-2 15,0 3-13-15,-6-2-5 16,3 2 10-16,-6 2 8 0,3 4 2 16,-2 4 2-16,-1 1 8 0,3 8 4 15,0-3-1-15,0 2 2 16,0 1 0-16,3 5 1 15,3-3-4-15,3 5 0 16,0 1-3-16,6 2 0 31,-3-2-6-31,6-4 1 16,-4-1 2-16,1-6 1 16,0 0-26-16,0-11-9 15,0 0-17-15,0-7-7 16,-3 2-8-16,0-11-2 0,0 3-2 15,3-10-22 1,-6 2 30-16,6-2 64 0,-3 4 33 16,0 4 21-16,-3 2 7 15,0 3-13-15,0 2-5 16,0 9-9-16,0-1-1 16,0 8-21-16,0 1 6 0,0 9 2 15,0-1-8-15,-1 2-2 16,1-1-6-16,0 1 0 0,0-2-5 15,0-1 0-15,0 0-1 16,0-5 1-16,0 0 0 16,0-6 1-16,0 1-5 15,0-6 1-15,0 1-5 16,0-11 1-16,-3-1 0 31,3-4 2-31,0 2-4 0,0-5 2 16,3-8 2-16,-6 5 3 15,3 5 0-15,3 9-1 16,-3 2 3-16,0 3 2 16,0 2 4-16,0 6 2 15,0-1 3-15,0 6 4 0,3 11-1 16,-3-3-1-16,0-3-6 0,0 3-2 16,0-3-2-16,0 3-1 15,0-3-3-15,0 0-2 16,0-2-13-16,-3-3-4 15,0 2-29-15,0-7-10 16,0 0-31-16,0-6-10 31,0 0-30-31</inkml:trace>
  <inkml:trace contextRef="#ctx0" brushRef="#br0" timeOffset="16069.7293">22859 10292 272 0,'0'-2'104'0,"0"2"-56"0,0 8-23 0,0-3 33 0,0 3-18 16,0 2-5-16,0-2-9 15,0 0-3-15,3 5-12 16,3 1-2-16,0 7 1 0,9 8-6 16,-6 0 0-16,3 0-4 15,-6-10-3-15,0-3-27 16,-3 2-10-1,0-2-51-15,-3-3-19 16,0-2-28 0</inkml:trace>
  <inkml:trace contextRef="#ctx0" brushRef="#br0" timeOffset="16269.5717">22856 10546 332 0,'6'6'126'0,"18"-4"-68"0,-12 1-48 0,-12-3 28 16,9 0-23-16,6-3-6 16,0 1-6-16,3-4-3 15,-1 1 1-15,-2 0-26 0,-3 2-8 16,-3 0-62-16,-6 6-27 16,-9 5 2-16</inkml:trace>
  <inkml:trace contextRef="#ctx0" brushRef="#br0" timeOffset="17193.6706">21716 11411 244 0,'0'-5'93'0,"0"5"-50"0,0 8-19 0,0-5 29 16,0 2-16-16,0 0-6 0,0 6-7 15,0 0-1-15,3-1-13 16,0 1-1-16,0 2-2 0,0-3-1 16,-3 6-1-16,0-2-3 15,0-1-2-15,0-3 1 32,0 1-1-32,0-3 2 0,-3-3 1 15,0 1-1-15,0-9 1 16,3 0-4-16,0-10 0 15,0 2 1-15,6-10 0 16,-3 3 0-16,3-6 0 16,0 5-3-16,3 1 2 15,0 2 1-15,0 3 0 0,0 2-3 16,0 6 2-16,-3 0 1 16,3 5 2-16,0 0 3 15,2 5 4-15,-2 0 2 0,0 0 3 16,0 1-3-16,0-1-1 15,0 0-6-15,3-2-3 32,-3 0 0-32,0-6 1 0,0 0-1 15,-3-5 2-15,0 3-4 16,-3-5-2-16,0 2-9 16,-3-6-3-16,0 4-5 15,-3-1-1-15,0 3 3 16,-3 3 3-16,3 0 7 15,-3 7 2-15,0 1 8 0,0 8 6 16,3-4 2-16,0 9 4 16,0 0-1-16,0 3 2 15,3-3-6-15,3 0-1 0,0-3-4 16,0 0-1-16,0-2-3 16,6-4-3-16,-3 1-14 31,3-5-6-31,0 0-24 0,3-14-9 15,-4 3-24-15,4-10-10 16,0 2-26 0</inkml:trace>
  <inkml:trace contextRef="#ctx0" brushRef="#br0" timeOffset="17563.0207">22088 11226 252 0,'3'-10'93'0,"-3"10"-50"0,-3 0-19 0,0 0 27 0,-3 5-13 15,0-2-4-15,-2 5-12 16,2-1-1-16,-3 4-12 15,3-3-5-15,-3 5-3 0,3-2-1 16,0 2 0-16,0-2 0 16,3-1 0-16,0-2-3 15,3 0 0-15,0 3-1 0,3-6 3 16,0 0 0-16,6-2 1 16,0 0-3-16,3-1 2 15,0 1 1-15,2-1 0 16,-2 1 0-16,3 2 2 15,-3-2 1-15,0 2 3 0,-3 1 14 32,-3 2 7-32,0 0-7 0,-3 2-2 15,0-2-10-15,-9 5-3 16,3-2-3-16,-6-1 1 16,0-2-2-16,-9 0 2 15,3 0-9-15,0-5-3 16,4 0-35-16,-1-17-14 15,3 4-21-15,0-17-6 0,3 3-51 16</inkml:trace>
  <inkml:trace contextRef="#ctx0" brushRef="#br0" timeOffset="17778.4173">22169 11015 232 0,'9'0'88'0,"-9"0"-48"0,6 13-16 0,-6-11 29 15,0 9-14-15,0-3-2 16,3 5-11-16,-3-2-4 16,3 5-12-16,0-3-4 0,-1 8 0 0,1-5-3 15,0 10 0-15,0-4-3 16,0 9-1-16,0-4-28 16,-3 2-10-16,0-5-60 0,-3 0-24 15,3-3 9 1</inkml:trace>
  <inkml:trace contextRef="#ctx0" brushRef="#br0" timeOffset="18278.9625">22148 11282 268 0,'0'0'101'0,"0"0"-54"0,12-3-35 15,-12 3 24-15,9-5-15 16,-3 0-2-16,6-6-7 15,-1 3 0-15,4-3-7 32,0 4-1-32,0-1 0 0,-3 2 0 0,0 4 0 15,-3-1 2-15,0 6 3 16,0-3-2-16,0 13 1 16,-3 0-3-16,0 3 0 15,-1 0-3-15,-2 2-2 16,0-2 1-16,0 0-1 15,0 0 0-15,0-8 0 0,0 0 0 16,0-8 0-16,-3 0-3 0,3-11 0 16,-3 1-9-16,3-11-5 15,0 2 2-15,3 1 1 16,-3 2 4-16,3 0 4 16,0 3 1-16,0 2 3 31,0 3 1-31,0 3 3 0,-3 2 3 15,6 3 2-15,0 0 10 16,3 5 6-16,-3 1-6 16,0 4 1-16,-1 1-11 15,1 5-4-15,-3-3-2 16,0 3-1-16,0-3-36 16,0 0-13-16,-3-2-59 0,0-6-26 15,0-2 22 1</inkml:trace>
  <inkml:trace contextRef="#ctx0" brushRef="#br0" timeOffset="18416.3348">22499 11070 256 0,'-9'-2'96'0,"9"2"-52"0,-18 10-43 0,15-7 21 16,-6 2-16-16,3 0-6 16,6 1-47-16,0-1-21 15,6 0-36-15,-3-2-13 16</inkml:trace>
  <inkml:trace contextRef="#ctx0" brushRef="#br0" timeOffset="18695.031">22704 11083 268 0,'-23'16'101'0,"23"-16"-54"0,-9 16-39 15,6-13 24-15,-3 5-3 0,0-3 5 16,-3 6-5-16,6-3-1 16,0 2-15-16,0-2-1 0,3 5 1 15,0 1-3-15,0-1 2 16,0-3-7-16,6 4-3 16,-3-4 1-16,9-2 0 15,-6 0-8 1,3-5-4-16,0-1-17 0,0-12-9 15,-1 2-32-15,1-8-12 16,-3 3-60 0</inkml:trace>
  <inkml:trace contextRef="#ctx0" brushRef="#br0" timeOffset="18916.3127">22764 10885 244 0,'-3'0'93'0,"3"0"-50"0,-9 8-19 16,9-5 27-16,-3 2-4 15,3 0-1-15,0 3-8 16,0 0-1-16,0 5-21 16,0-2 4-16,0 10 1 0,0-3-7 15,3 4-3-15,-3-4-6 0,3 3-2 16,3-2 1-16,-3 2 0 16,-3-2-31-16,0 7-12 15,0-5-44-15,0 0-20 16,0-5-53-1</inkml:trace>
  <inkml:trace contextRef="#ctx0" brushRef="#br0" timeOffset="19417.2841">22740 11065 228 0,'0'0'88'0,"0"0"-48"0,3 13-23 0,-3-10 27 16,3-1-14-16,0 1-5 15,0-3-8-15,6 0-3 0,0-8-8 16,0 0 0-16,9 0 1 0,6-2-3 16,-4 2-1-16,-5 0 5 15,3 2 5-15,-3 1-7 16,-9 3-3-16,0-1 4 16,-3 3 5-16,-3 0-4 15,0 5-2 1,0 0-3-16,-6 6-3 15,0-3-2-15,-3 0 1 16,-3 0 1-16,9-3 0 16,-3 0-3-16,6 1 2 15,0-1-1-15,6-2 0 0,-3-1 4 16,3 1 3-16,3 0-4 16,0-1-3-16,0 1-2 0,0 0 3 15,0-1 0-15,3 3 3 16,-3-2 8-16,0 2 5 15,-1 1 4-15,-5 4 3 16,6-2-10-16,-6 3-4 16,0-3-3-16,-6 8 1 15,0-3-1 1,-6 3 0-16,3-3-8 16,-5 0 0-16,2-2-10 15,-12-6-4-15,3-2-38 16,-3-17-16-16,3 4-93 15</inkml:trace>
  <inkml:trace contextRef="#ctx0" brushRef="#br0" timeOffset="19880.5088">23193 10747 292 0,'3'6'110'0,"-3"-1"-60"0,0 6-28 15,0-6 31-15,-3 3-4 0,0 2 1 16,0 6-13-16,0 3-5 16,-3 2-18-16,0 0 2 0,6 3 2 15,-3 0-6-15,0 5-2 16,3 3-1-16,0-3 1 16,3-3-5-16,0-2-1 31,0-3 0-31,6-2 2 0,0-4 1 15,3-1 3-15,5-9 1 16,1-5 1-16,3-5-4 16,-3-11-3-16,3-3-2 15,0-7-3-15,-4-6-2 16,-5-5-1-16,-3 11-3 16,-6-17-1-16,-3 4-3 0,-6 4 1 15,-3 6-2-15,-2 5 2 0,-4 6 0 16,-6 5 1-16,0 5 2 15,9 5 4-15,-3 3-4 16,0 5 0-16,3 3-13 16,3 5-3-16,3 6-26 31,1-1-9-31,2 4-27 0,3-4-13 16,0 1-49-1</inkml:trace>
  <inkml:trace contextRef="#ctx0" brushRef="#br0" timeOffset="20133.8753">23240 10993 260 0,'-12'0'96'0,"12"3"-52"0,0 0-21 16,0 2 31-16,6 0-6 16,3 3 1-16,3 3-5 15,0 2-3-15,0 0-22 16,6 1 11-16,-3-1 6 0,3 0-4 15,-1 0 1-15,1 0-14 0,-3 1-6 16,-3 2-8-16,6-3-2 16,-6 0-1-16,0 0-2 15,0 3-21-15,-3-3-11 0,-3 3-48 16,-6-3-19-16,-6 3-98 31</inkml:trace>
  <inkml:trace contextRef="#ctx0" brushRef="#br0" timeOffset="21081.4347">22431 11599 228 0,'-21'-13'85'0,"21"13"-46"0,-6 0-17 0,3 0 26 0,0 3-5 16,0-1 1-16,0 4-2 15,0-4 1-15,3 12-24 16,0-4 7-16,0 3 4 0,0-2-5 16,0 7 0-16,0-2-12 0,3 6-5 15,0-4-3-15,0 11-1 16,0-5-2-16,6 2 1 16,-3-2-4-16,6 3 0 15,-3-6-19-15,0 0-9 16,-1-2-27-16,-2-6-10 15,0-3-7-15,-9-7-2 0,0 0-3 16,-6-11-2-16,-2 2 9 16,5-9 15-1,-3-1 40-15,0-3 55 16,0 3 25-16,3 3-3 16,0 2-3-16,3 1-16 15,3 2-4 1,3 0-21-16,0 0 5 0,12 3 5 15,-3-1 2-15,9 1 5 16,-4 0-14-16,7 0-4 16,-3-1-8-16,3 4 0 15,6-4-3-15,-7 4 0 0,-2 2-3 16,-9 0 1-16,0 0-2 16,-6 5 2-16,0 3-2 0,-6 0 2 15,0-3-2-15,-3 3 2 16,-6-3 0-16,0 1 1 15,3-1-7-15,-3-2 0 16,3-1 3-16,0-4 2 16,0-1-5-16,3-8-2 31,0 3-1-31,3-7 2 0,0 1 2 16,6 1 1-16,0 0 1 15,3-3 2-15,9-5-1 16,-3 5-1-16,-3 8 12 15,6 8 6-15,-3 3 2 16,-3 2 0-16,-1 3-2 16,-2 5 1-16,0 3-1 0,-3 3 0 15,-3-1-3-15,-3 6 1 16,-3 2-7-16,-3-2-3 16,0-5-3-16,-3-9-3 15,3 1-6-15,-2-6-1 0,-1-2-21 16,0-11-7-16,3-5-20 15,3-6-7-15,3-2-20 16,3-6-9-16,6 1-56 16</inkml:trace>
  <inkml:trace contextRef="#ctx0" brushRef="#br0" timeOffset="21866.4698">23026 11647 220 0,'-15'11'82'0,"12"-9"-44"0,0-12-22 0,0 15 24 0,3-5-12 15,0 5-1-15,0 0 1 16,3 1 3-16,0-1-17 15,0 0 16-15,0 3 9 0,3 3-5 16,-3-1-2-16,0 4-16 16,0-1-5-16,0 0-7 31,0 0-1-31,-3-2-1 0,0-3 1 16,0 0-2-16,0-3-1 15,-3-2 3-15,3-3 0 16,-6-3-8-16,3-2-4 15,0-8 2-15,3-1 2 16,3-9 0-16,0-1 1 16,0 0 3-16,3 3 0 0,3 0 3 15,3 2 1-15,0 3 3 16,0 3 3-16,-4 2-2 16,1 3 1-16,0 3 1 15,0 3 2-15,0 2-3 16,-3 5-3-16,0 0 0 15,0 3 1-15,-3 11-3 0,0-1 0 16,0 1-1-16,-3-1-2 16,0-2-2-16,0-3 1 15,0-2 3-15,0-3 1 16,0-8-4-16,0-6-1 0,3-4-4 16,0-9 1-16,0 1-2 31,3-1 2-31,0 1 3 0,-3-1 1 15,6 3-2-15,-3 3 2 16,0 0 1-16,0 2 2 16,0 3-1-16,2 3 2 15,1 2 2-15,-3 3 2 16,0 3 3-16,3 5 4 16,0 3-6-16,-3-1 0 0,0 3-6 15,-3 1-2-15,0 4 0 16,-3-5 0-16,-3 3-20 15,0-2-22 1,6-9-9-16,0-3-34 16,0-9-10-16,6-4-10 15,6-2 0 1,-3-3 1 0</inkml:trace>
  <inkml:trace contextRef="#ctx0" brushRef="#br0" timeOffset="22336.3102">23425 11512 244 0,'6'-5'93'0,"-6"5"-50"0,0 0-19 0,0 0 27 0,0 0-4 16,-6 2 1-16,0 1-13 16,0 0-4-16,0-1-18 0,0 4-3 15,-3 2-3-15,0-1 1 0,6 4 2 16,-6 0 4-16,3 2 3 16,0 0-5-16,3 3 1 15,3 0-8-15,0-3-1 16,3 0-2-16,0-2 1 15,3-3 0-15,3-3 3 0,-3-5 1 16,9-5 1-16,-3-6-7 16,-3 1-2-16,0-4-9 15,0-1-2-15,-3-4-6 16,-3 1-4-16,0-6-2 16,-3 3 0-16,0 2 11 31,0 3 8-31,-3 3 3 0,0 2 2 0,0 3 6 15,3 3 4-15,0 5-1 16,0 0 0-16,0 8 3 16,3 0 3-16,0 0 0 15,3 0 1-15,3 2 0 16,-1 4 0-16,1-1-6 16,-3 0-4-16,6 0-3 0,0 1-3 15,-3-4 3-15,0-2 0 16,0 0-8-16,-3-3-4 15,0-5-37-15,0-2-17 16,0-4-32-16,-3-2-11 16,0-2-47-1</inkml:trace>
  <inkml:trace contextRef="#ctx0" brushRef="#br0" timeOffset="22568.0173">23577 11361 304 0,'0'-10'112'0,"0"7"-60"0,0 6-32 15,0-3 30-15,0 2-3 16,3 4 2-16,0-1-8 16,0 3-2-16,2 2-22 0,-2 4 5 0,3 1 5 0,3 7-11 15,3-4-1-15,3 1-9 16,-3 2-2-16,-3 0-4 16,0 0-1-16,-3 3-8 15,-3-3-2-15,0-2-32 16,-9-1-14-16,-3 1-36 15,-3-6-15 1,0-2-57 0</inkml:trace>
  <inkml:trace contextRef="#ctx0" brushRef="#br0" timeOffset="22767.8811">23559 11570 396 0,'3'-16'148'0,"0"8"-80"0,6-5-51 0,-6 8 36 0,3 0-13 15,2-14 2-15,4 3-20 16,12-2-5-16,-3-3-11 16,0-1-2-16,-3 1 0 0,-3 3-5 15,2-1-1-15,-5 3-26 16,0 6-11-16,-3-4-46 0,-3 9-21 16,-6 8-74-16</inkml:trace>
  <inkml:trace contextRef="#ctx0" brushRef="#br0" timeOffset="23267.9094">22746 12287 312 0,'-3'-2'118'0,"3"-14"-64"0,0 24-41 0,0-11 30 0,0 3-15 16,0 3 5-1,0 7-10-15,3 1-12 16,0-1 2-16,0 4 0 0,-3 2-2 0,3 2-1 15,3 3-4-15,-3 8-1 16,0 3-3-16,3-3 1 16,-3 3-4-16,0-6 0 15,0-2-19-15,0-3-7 16,0-10-28-16,-3-3-12 16,0-8-23-16,0-5-8 0,-3-9-20 15</inkml:trace>
  <inkml:trace contextRef="#ctx0" brushRef="#br0" timeOffset="24185.4162">22731 12224 280 0,'0'-11'104'0,"0"6"-56"0,3-3-32 0,0 5 29 16,0-2-9-16,3 0 2 0,0-1-13 15,9 4-6-15,-3-1-10 16,3 3 0-16,6 3 2 0,-7-3-4 15,4 5-2-15,-3 3 6 16,0 3 3-16,0-1-3 16,-9 3 1-16,0 1-3 0,-3 1 0 15,-3 1-5-15,-9 0-1 16,-6-3 1-16,0-2 0 16,3 0-13-1,0-6-4-15,0-2-27 0,4-6-9 16,-1-13-15-16,3-2-3 15,3-4 6 1,3-1 2-16,9-4-4 16,5 3-2-16,1 3 28 15,0 3 14-15,9 2 48 16,-6 2 22-16,0 4 2 16,0 5 1-16,0 5-4 15,-7 0 1-15,7 5-11 16,-6 3-2-16,0 2-6 0,-3 4-3 0,-3-1-5 15,0 3 0-15,-3 0-11 16,-3-3-3-16,0 0-4 16,-3-2 1-16,-3-1-2 15,3-4 2-15,0-4-4 16,0-4 0-16,0-4 1 16,3-4 0-16,0-4 0 0,3-1 0 15,0-1-3-15,0-3 2 16,3 1-1-16,3-1 0 15,-3 3 2-15,3 0 2 16,0 6 1-16,0-1 3 16,5 6-1-16,-2 8 2 31,-3-1-2-31,0 4 0 0,0 1-1 16,0 4 2-16,0 2 1 15,-3 0 1-15,0 3-2 16,-3 0 1-16,-3 0-2 15,-3 0 0-15,0 5-1 16,-3-5 0-16,0-3-5 16,0-2 1-16,-3-14 0 15,0-2-7-15,3-3-3 0,0-5 1 16,6-3 3-16,0-3 3 16,3 3 2-16,0 1 1 15,0 1 0-15,3 1 4 16,0 3 2-16,0-4 2 31,0 9 2-31,3 2 1 0,-3 3 1 16,0 3-4-16,0 2 0 15,0 6-1-15,-3-1 3 16,0 4-7-16,-3-1-2 16,0 0 1-16,0 0 1 15,0-2-26-15,-3-3-11 16,0-5-25-16,3-6-9 0,0-5-18 15,0-5-7-15,0-3-42 16</inkml:trace>
  <inkml:trace contextRef="#ctx0" brushRef="#br0" timeOffset="24537.9561">23216 11951 244 0,'9'-2'90'0,"-6"4"-48"0,12 1-20 0,-6 0 28 0,0 2-8 15,0 5 0-15,0 1-9 16,6 0 0-16,-6 4-19 15,0 1 5-15,0 3 2 0,-3 2-11 16,0 0-3-16,-3-2-3 16,-3-1 0-16,-3-2-2 31,0-3 1-31,-3-5-4 0,0-2 0 16,0-6-1-16,0-8-2 15,0-8 3-15,3-3 0 16,0-5-2-16,3-2 0 15,3-3 2-15,3 0 2 16,3-6-2-16,3-2 0 16,0 6-1-16,-1 4 0 0,-2 6 0 15,3 2-2-15,-3 6-26 16,-3 3-10-16,0 4-29 16,-3 6-9-16,-3 6-55 15,-3 2-31 1,-6 7 79-16</inkml:trace>
  <inkml:trace contextRef="#ctx0" brushRef="#br0" timeOffset="24742.9998">23276 11991 208 0,'18'-5'77'16,"-12"-1"-42"-16,6-2-37 0,-6 3 14 0,3 2-2 15,2 1 1-15,4-1-1 16,0 1-1-16,-3 2-5 0,6 0 6 0,-3 0 5 15,0 0 4-15,-6 2 1 16,3 3-3-16,-3 3 0 16,-1 0-12-16,-2 0-2 15,0 0-8-15,-3 8 1 16,-3-3-29-16,0-2-13 16,-3-3-58-1</inkml:trace>
  <inkml:trace contextRef="#ctx0" brushRef="#br0" timeOffset="24858.9083">23425 11856 320 0,'-9'-5'121'0,"3"2"-66"0,6 0-60 0,0 3 23 0,0 0-16 16,0 0-1-16</inkml:trace>
  <inkml:trace contextRef="#ctx0" brushRef="#br0" timeOffset="24927.0909">23410 11845 488 0,'3'-2'-62'0,"0"-1"-18"0,0 0-36 15</inkml:trace>
  <inkml:trace contextRef="#ctx0" brushRef="#br0" timeOffset="25190.048">23541 11742 260 0,'0'0'96'0,"0"5"-52"0,0 1-23 16,0-6 28-16,0 5-11 15,0 0 0-15,0 3 3 16,0 3 1-16,0-1-22 0,3 1 4 0,0 10 0 16,0-2-1-16,-3-1-2 15,3 3-9-15,0 1-3 16,0-1-5-16,0-3-3 16,0 6-3-16,0 3 1 15,-3-9-15-15,3-2-4 16,-3-3-41-16,0-5-15 0,0-8-40 15,-3-8-17-15,-3 0 5 16</inkml:trace>
  <inkml:trace contextRef="#ctx0" brushRef="#br0" timeOffset="25395.5935">23493 11917 284 0,'-9'-5'107'0,"18"5"-58"0,9 0-26 0,-15 0 29 0,0 0-3 16,3 0 3-16,3 0-5 15,3 0-2-15,0-3-24 16,3 3 1-16,3-5-1 0,2-1-11 16,1-2-6-16,0 0 0 15,-3 0-1-15,-3 1-23 16,-3-1-12 0,-3-3-52-16,3 0-23 0,-7 4-72 15</inkml:trace>
  <inkml:trace contextRef="#ctx0" brushRef="#br0" timeOffset="98451.8798">9658 4588 96 0,'-12'-11'35'0,"9"3"-18"0,-3-8-22 16,3 11 4-16,0 0 0 16,0 0 2-16,3-1-2 15,0 1 0-15,0 2 10 16,0 1 5-16,0-1 5 15,3 3 1 1,-3 0 2-16,3 0 3 0,-3 0 4 16,3 0 2-16,-3 0-16 15,0 0 6-15,0 0 3 0,-3 0-8 16,0 0-2-16,-3 0-4 16,3 0-1-16,-2-3-3 15,-1 3 1-15,0 0-4 16,3 0-2-16,0 0 2 0,3 0 0 15,-6 0-1-15,3 3 1 0,3-3 0 16,-3 3 3-16,0-1-1 16,0 1 0-16,3-3-3 15,0 5-2-15,0-2 3 16,3 2 2-16,3 1 0 31,0-1 2-31,6-3-2 16,0 4 0-16,2-1 1 15,4-2 3-15,0-1-2 16,3 1-2-16,0 2-2 16,0-2 0-16,2 0-2 0,4-1 2 15,3 1 0-15,0 0 3 16,5-3-1-16,1 2 2 0,3-2 0 16,3 0 3-16,-1 0-3 15,-2 0-2-15,0-2-2 16,-1-1-3-16,1 3 1 15,3 0 1-15,-1 0-1 16,4 0 2-16,3 0-2 16,-1 0-1-16,-2-3 3 0,0 1 2 15,-1-1-4-15,1 0-1 16,2 1 0-16,4 2 2 16,3 0-1-16,-1-3 2 15,-5 3 0-15,2-3 1 16,1 3 0-16,3-2 0 15,-1-1-5 1,4 3-1-16,2 0 1 16,-5 0 0-16,-4-8 3 15,4 3 1-15,-3 0 3 16,2 2 3-16,1 3-2 0,5-3-2 16,-2 3-2-16,-7-2 0 15,1-1-2-15,0 3-1 16,-1 0 3-16,4 3 0 0,2-1-4 15,4-2-1-15,-3-2 1 16,-1 2 0-16,1 0 1 16,-1 2 0-16,10-2 2 15,-4 0 1-15,1 3 1 16,-7-6 0-16,4 6-2 31,-4-6 1-31,4 3-2 0,2 0-1 16,4 3 1-16,-7 0 1 15,-2-3-3-15,-1 2 0 0,1 1 3 16,3-1 1-16,2 4-1 16,4-4-2-16,-4 1 1 15,7-3-1-15,-4 0 2 16,6 0 1-16,4 0-1 0,-4 0 1 16,-2 0-2-16,-1 0-1 15,4 0 3-15,5 0 0 16,-3 0-4-16,-2 0-1 15,2 0 3-15,4 0 1 16,5 0 0-16,0 0-2 16,19 0-2-1,-10 0 1-15,3-3 3 16,0 3 1-16,-8-2-1 16,-4-1-2-16,-3 0 1 15,1 3 1-15,2 0-1 16,0 0 2-16,-5 0-2 15,-1 0-1-15,7 0 1 16,2 0 1-16,-3 0-3 0,-5-2 0 16,-1 2 1-16,6-3 2 15,7 1-1-15,-10-4-1 0,-3 1 3 16,1 0 0-16,2 5-4 16,7 0 1-16,-4-6 0 15,-3 4 2-15,-2-1-3 16,2 3 0-1,6 0 1-15,-5 0 2 16,-1 0-1-16,0 0-1 16,7 0 5-16,5 0 1 15,-6-3-2-15,1-2-3 16,5 2 2-16,3 1 0 16,0-3-1-16,-5-1 1 15,2 4 0-15,3-1 1 0,0 0-5 16,-5 1-1-16,-4-1 3 15,6 3 1-15,4 0 2 16,-4 0 2-16,0-3-5 16,3 6-1-16,7-3 0 15,-7-3 0-15,0-2 2 16,3 2 1-16,4-2-4 0,-7 0 1 16,-3 0 2-16,-6 2 3 15,7 3-2-15,-1-3 0 0,-12 1-1 16,1-1 1-16,-10 3-2 15,1 0-1-15,-1 0 1 16,-3 0-1-16,-8 0 0 31,-9-3 2-31,-7 1-1 0,-2-1 2 16,-3-2 2-16,-7-1 4 16,-5-1-4-16,-6 1-1 15,-3-2-4-15,-6 0-1 16,-3-8 1-16,-6-5 2 15,-3 0-47-15,-3 0-20 16,-3-3-93-16,0 3-40 0</inkml:trace>
  <inkml:trace contextRef="#ctx0" brushRef="#br0" timeOffset="101296.2002">19115 2707 268 0,'0'-16'101'0,"0"16"-54"0,-3 0-31 15,3 0 29-15,-3 5-24 0,0 0-6 16,0 3-4-16,0 0 3 16,-3 8-8-16,0-3-1 0,0 11 1 31,0-3 3-31,-3 16 2 16,0-8-3-16,-3 19 0 15,3-6-5-15,-3 27-2 0,1-11 2 16,-4 17 2-1,3-12-2-15,-3 3-2 0,3-8 0 16,0 1 1-16,0-12-1 16,0-7 2-16,0-6 0 0,-6-15 1 15,4-3-9-15,-4-27-2 16,3 3-1-16,-3-16 0 16,3 3 2-16,-3-21 2 15,3 5 2-15,0-3 3 16,4 6-2-16,-1 7 0 15,3 3 1-15,3 9 0 0,0 1 0 16,3 14 2-16,0 0 3 16,0 8 2-16,3 0 1 15,0 11 2-15,0-3-1 16,3 5 0-16,0-3-1 0,3 6 0 16,0-3 2-1,6 3 1 1,0 0-5-16,11 2-2 15,-2-4 4-15,12-4 5 16,-6-2-1-16,8-5 3 16,-5-4-2-16,6-12 2 0,-6 0-4 15,5-8 1-15,-5 2-7 16,3-7-3-16,-6 2-4 16,-3-5 1-16,-7 2-26 0,-2 0-9 15,-3 4-39-15,-12 4-18 16,0 0-82-1</inkml:trace>
  <inkml:trace contextRef="#ctx0" brushRef="#br0" timeOffset="102216.2015">19400 2225 228 0,'-2'-13'88'0,"2"13"-48"0,-12-5-23 0,9 5 25 16,-3 0-18-16,0 0-5 15,-3 0-8-15,0 0-2 16,-3 5-5-16,3 0-1 0,-3 8 3 15,3-5-3-15,-6 8-2 16,3-3 0-16,3 6 1 16,1 0-3-16,2-4 0 0,0 1 1 15,9 3 0-15,0-3 2 16,6 0 1-16,-4-3-4 16,7-3-1-16,0 1 1 15,3-3 2-15,-3 0-2 0,3-6 0 16,0 4 1-16,0 2 2 15,-3-3-1-15,0 11-1 16,-4-3 9-16,-2 0 4 16,-3 1 5-16,-3 1 3 0,0-1-5 15,-6 2 1-15,0-3-6 16,-8 3-1-16,-1-3-6 16,-12-5-3-16,3 0 0 31,-3-8-1-31,6 0-27 0,1-8-11 15,2 2-14-15,6-9-4 16,0-1-35-16,9 3-14 16,0 2 9-1</inkml:trace>
  <inkml:trace contextRef="#ctx0" brushRef="#br0" timeOffset="102619.4733">19591 2416 200 0,'0'21'74'0,"0"-21"-40"0,-12 45-13 0,9-37 22 16,-6 8-8-16,3-3-1 31,-3 8-15-31,0-8-6 16,-3 0-8-16,4 1-2 0,-7-6 3 0,3-3 1 15,0-10 1-15,3 2-11 16,3-21-3-16,0 6-2 15,3-11 0-15,0 2-2 16,9-5 1-16,-3 9 3 16,6-1 3-16,-3 0 4 0,3 5 2 15,0 3-1-15,3 9 1 16,-3-1 2-16,-1 10 4 16,1 4 2-16,-3 4 3 15,0 1 2-15,-3 7-1 16,0 1-1-16,-3 5-1 15,0-3-5-15,-3 3 0 0,0-1-7 16,-3-4-1-16,3-3-16 16,0-8-6-16,0 0-55 15,3-22-25-15,0 4-22 16</inkml:trace>
  <inkml:trace contextRef="#ctx0" brushRef="#br0" timeOffset="103251.1897">19927 2421 244 0,'-6'5'93'0,"6"-5"-50"0,0 0-26 16,0 0 27-16,0 0-19 15,0 0-6-15,3 0-3 16,0 0 0-16,3 0-9 0,0 0 2 15,0 0 2-15,0 0-2 0,6-5 2 16,-3 2-6-16,6-5-1 16,-3 0-4-16,3-2-1 15,-3 2 3-15,-1-5 1 16,1-1-4-16,-3-1-1 0,-3 1-2 16,-3 1 0-16,0 3-2 15,-9-4 1-15,0 4-4 16,-6-1 1-16,0 3 2 15,-2 6 1-15,2-6 3 0,-3 8 3 16,3 0-2-16,0 8 0 16,0-6 1-16,3 11 2 15,0 1 5-15,3 2 4 16,0-3 2-16,6 5 3 16,0-2-5-16,3 5 1 31,0-5-7-31,6 5-3 0,0-2-1 15,12-3-1-15,-3-3 2 16,3-5 1-16,-3 0-4 16,2-13-1-16,-2 5-32 15,0-14-13-15,-3 4-27 16,-3-17-9-16,-3 3-39 16</inkml:trace>
  <inkml:trace contextRef="#ctx0" brushRef="#br0" timeOffset="103666.6507">20142 2135 220 0,'0'8'82'0,"0"-8"-44"0,0 13-18 16,0-13 27-16,0 8-12 16,0 0-2-16,0 5-6 31,0-2 0-31,3 10-15 0,0 0 2 0,3 3 2 16,-3-3-8-16,2 8-2 15,1-5-4-15,0 5 1 16,0-5-2-16,-3 3-1 15,0-6 1-15,0-8 1 16,0 0-23-16,-3-15-11 16,0-1 1-16,3-16 1 0,0 4 12 15,-3-17 6-15,0 5 5 16,3-4 3-16,0 4 4 16,0-5 2-16,0 6 6 15,0 7 5-15,0 4 4 0,0 7 4 16,0 2 0-16,3 6-1 15,0 0 3-15,3 8 0 16,-3 0-6-16,3 16-2 0,-3-3-9 16,0 6-2-16,0-4 0 15,0 7 0-15,0-12-5 16,-1 3 1-16,1-2-31 16,-3-3-12-16,0-8-53 31,0-8-21-31,0 0-10 15</inkml:trace>
  <inkml:trace contextRef="#ctx0" brushRef="#br0" timeOffset="103915.287">20338 1797 264 0,'-3'-6'101'0,"3"6"-54"0,-3 6-33 15,0-1 28-15,0-3-12 16,3 4 0-16,0 2-6 15,0 2-3-15,0 17-11 16,0-6 0-16,3 8 1 0,0-3-4 16,0 11-2-16,0-5-5 15,3 8 0 1,0-6 0-16,0 14 0 16,-3-6-18-16,0 1-5 15,0-6-38-15,0 0-15 16,-3-8-64-16</inkml:trace>
  <inkml:trace contextRef="#ctx0" brushRef="#br0" timeOffset="104736.3131">20317 2178 296 0,'6'-3'112'0,"-6"3"-60"0,12-3-43 0,-12 3 25 16,6 0-4-16,0 0 2 15,12 0-11 1,-3 0-5-16,3 0-9 16,-3 0-3-16,2 3 0 0,-2-3-2 15,0 5 1-15,-3 0-2 16,0 11-1-16,-3-2-2 16,0 9 1-16,-3-7 1 15,-3 8 2-15,0-3-1 16,0-2 2-16,-3-3-4 0,0-6 0 15,0-2-1-15,0-13 0 16,0 2-3-16,0-15 1 0,0 2-11 16,6-8-3-16,-3 5 0 15,6-10 1-15,-3 6 5 16,2 1 3-16,-2 1 0 16,3 5 3-16,-3 0 4 0,0 6 1 15,0 2 1-15,0 5 2 16,0-2 3-16,-3 2 2 15,0 3 5-15,0 3 3 16,0 2 3-16,-3 3 1 16,0-5-2-16,0 5 0 31,0 0-7-31,-3 2-2 0,0-2-4 16,0 6-1-16,0-4 1 15,3 6 2-15,0-3-5 16,3 8-3-16,0-7 3 15,0 1 3-15,0-1-3 16,3 2-3-16,0-8 1 16,6-1 0-16,-3 1 3 0,3-8 3 15,-3 0-4-15,0-10-1 16,-1 5-2-16,1-14 0 16,-3 8-9-16,0-4-5 15,-3-1-10-15,-3-6-4 0,0 1 8 16,-3-2 3-16,0 9 8 15,-3 1 7 1,0 2 3-16,-3 11 3 16,4 0 3-16,-1 6 2 15,0-1 3-15,3 8 1 16,0-5 6-16,3 8 1 16,0-3-3-16,3 8 1 15,0-2-9-15,3 2-4 16,0-2-2-16,2-3-1 0,-2-3 0 15,3-3 2-15,0-2-17 16,0-8-4-16,-3 0-35 16,0-13-13-16,0 3-47 15,0-9-55 1,-3 3 57-16</inkml:trace>
  <inkml:trace contextRef="#ctx0" brushRef="#br0" timeOffset="105152.4173">20791 1990 260 0,'0'5'96'0,"0"-5"-52"0,0 8-36 0,0-5 21 0,0 7 0 16,0-2 2-16,0 5-1 16,0 3 1-16,0 0-17 31,0 0-1-31,0 5-2 0,0 0-4 0,0-2-2 16,0-1-2-16,0 6-3 15,0-3-2-15,0 0 1 16,0-7 1-16,3 2 0 15,-3-9-7-15,5-7-3 16,-2 0-5-16,3-7-4 16,-3-1 8-16,6-6 6 0,0-2 4 15,0-10 3-15,-3 5-1 16,3-3 2-16,-3 3-2 16,0 2 2-16,0 6 0 15,0 0 1-15,-3 5 6 16,0 5 6-16,0 3-2 15,3 8 0 1,-3 0-4-16,0 8 1 16,0-3-4-16,0 6-2 15,0-1-5-15,0 1 0 16,0-1 0-16,0-2 2 16,-3 0-30-16,3-3-11 0,-3-7-31 15,3-9-13-15,-1 0-55 16</inkml:trace>
  <inkml:trace contextRef="#ctx0" brushRef="#br0" timeOffset="105399.3144">20957 1617 264 0,'-3'-22'101'0,"3"22"-54"0,0 0-33 0,0 3 26 0,0 2-13 15,0-2-3-15,0 8-8 16,3 4-2-16,0 1-8 15,-3-2 3-15,3 4 1 0,0 1-1 16,3 2 0-16,-3 3-5 16,3 7-3-16,0-2 0 0,0 14-1 31,-3-4 0-31,3 6 0 16,-3-8-25-16,0 3-10 15,0-5-42-15,-3 4-18 16,0-12-30-16</inkml:trace>
  <inkml:trace contextRef="#ctx0" brushRef="#br0" timeOffset="105602.0813">20981 1950 344 0,'3'3'129'0,"-3"-3"-70"0,12 15-36 0,-12-12 37 16,3 5-31-16,0-5-8 15,6 2-13 1,-3-2-4-16,3 2-2 16,0-5-6-16,-3 0-2 0,0 0-70 0,-6 5-29 15,0 1-57 1</inkml:trace>
  <inkml:trace contextRef="#ctx0" brushRef="#br0" timeOffset="106468.0923">19895 2897 260 0,'-12'-2'99'0,"12"2"-54"0,-3-6-26 0,0 6 29 31,0 0-24-31,0 0-5 0,-3 0-1 0,3 0 0 16,-3 6-9-1,0-6 8-15,0 7 3 0,0 1 3 0,-3 3 1 16,0 0-9-16,0 4-2 15,0-1-7-15,3 7-4 16,0-3-1-16,6 6-1 16,0-5-3-16,6-3 2 15,0-3-21-15,9-5-10 16,-3 0-22-16,3-16-6 16,0 0-17-16,3-8-6 15,-3 3-19-15,11-16-24 16,-5 5 55-16,0-3 242 47,-6 4-67-47,-3 1-15 15,-12 9-38-15,0 3-20 16,-3 4-6-16,0 1-2 16,-3 8-12-16,0-3 0 0,0 10 0 15,0 1-4-15,0-1 1 16,3 4-5-16,0-6 0 0,0 2-1 15,3 1 1-15,0-1-2 16,6 1-1-16,-3-3 1 16,9-3-1-16,-3 0 4 15,6-5 2-15,-3 0-5 16,3-5 0-16,-3 0-12 16,-1-11-5-16,-2 3-10 0,0-6-1 15,-3 3 5-15,-3-5 6 16,0 3 7-16,-3 2 3 15,0 2 8-15,-6 7 4 16,0-1 1-16,0 8 3 16,0 0 4-16,3 5 1 0,0 0-2 31,6 8 0-31,0-7-3 0,3 7-1 16,-3 0-3-16,6 3-1 15,-3-3-3-15,3 3-2 16,0-3 1-16,0 1-1 15,0-4-3-15,0 1 2 16,0-3-34-16,-3 0-17 16,0-6-22-16,-3-4-7 0,0 2-35 15</inkml:trace>
  <inkml:trace contextRef="#ctx0" brushRef="#br0" timeOffset="106921.1426">20171 2744 252 0,'3'0'96'0,"-3"0"-52"0,6 18-32 0,-6-18 26 16,0 11-7-16,0-3-1 15,3 8-5-15,0-3-2 16,0 11-12-16,0-6-4 0,0 6-1 16,0-5-1-16,3 4 0 0,-3-4-3 15,0-1-2-15,0-2 1 16,0-3-1-16,0-2-14 0,-3-8-5 15,0-1-6-15,3-7-2 16,0 0 4-16,0-11 3 16,-3 0 10-16,3-8 3 15,0 3 5-15,3-3 1 16,-3 6 1-16,3-1 2 16,0 3 12-16,0 8 6 0,-3-5 3 15,0 11 1-15,0-1 2 16,3 6 1-16,-3-1-6 15,3 11-2-15,-3-7-5 16,2 10-1-16,-2-1-7 16,3 1-2-16,-3 0-2 15,3 0-2 1,-3-3-2-16,0 1 1 16,0-4-19-16,0-5-7 15,0 1-30-15,-3-17-14 16,0 3-39-1,0-8-56-15,0 3 50 16</inkml:trace>
  <inkml:trace contextRef="#ctx0" brushRef="#br0" timeOffset="107115.198">20362 2622 252 0,'0'3'96'0,"0"-3"-52"0,0 5-23 0,0-2 28 15,0-1-22-15,0 1-7 16,0 0-12-16,0-1-4 15,0 6-2 1,0-8-2-16,0 11 1 0,0-3-1 16,3 2 0-16,-3-2-42 15,0 3-19-15,0-3-71 16</inkml:trace>
  <inkml:trace contextRef="#ctx0" brushRef="#br0" timeOffset="107399.8335">20520 2588 312 0,'-3'5'118'0,"3"-5"-64"0,-3 8-43 0,3-6 26 0,0 4-5 0,0-1 1 15,0 3-10-15,0-5-1 16,0 7-13-16,0-2-1 0,0 8 2 15,0-5-6-15,3 7-2 16,0-2-1-16,0 5-1 16,0-2 0-16,0 5 2 31,0-1-3-31,0-1-2 0,-3-1-29 16,0 2-14-16,0-7-27 15,-3-2-10-15,0 1-59 16</inkml:trace>
  <inkml:trace contextRef="#ctx0" brushRef="#br0" timeOffset="107599.4675">20424 2791 280 0,'0'0'107'0,"0"0"-58"0,3 3-24 0,-3-3 33 16,3 0-9-16,0 0 1 15,3 0-17-15,0 0-6 0,6-3-15 16,-3 3-5-16,6-10-1 0,-3 4-5 31,3-1-3-31,0 1-41 0,0-7-17 16,-1 2-70-16,1 3-32 15,-3 3 34 1</inkml:trace>
  <inkml:trace contextRef="#ctx0" brushRef="#br0" timeOffset="108569.0897">20835 2770 216 0,'0'0'82'0,"0"0"-44"0,15-5-14 0,-15 5 27 15,6-3-13 1,-3 3-4-16,6-8-5 0,0 3 1 16,3-8-16-16,0 2 5 0,0-2 2 15,-1 2-9-15,1 1-4 16,-3-1-5-16,-3 1 0 15,0 2-11-15,-6 0-4 16,0 0-12-16,-9 3-3 16,3-1 8-16,-12 6 4 0,4 0 9 15,-7 3 5-15,3 0 13 16,0 2 4-16,3 0 4 16,3 8 0-16,0-2-7 15,3 2 0-15,3-2 1 16,3 2 1-16,1 0-8 15,10-2-2 1,1-1-3-16,9-2 1 16,-3 0-2-16,12-2 2 15,-6-1-7-15,9-8 1 16,-7 3-10-16,4-8-2 16,-3 3-10-16,0-11-4 15,-3 3-2-15,-4-6-1 16,-2 3 4-16,-3-2 5 0,0 2 11 15,-6 0 6-15,0 3 7 0,-3 5 2 16,-3 0 5-16,-3 0 5 16,0 3 2-16,-6 5 0 15,3 0-1-15,0 2-1 16,0 1 1-16,0 5 4 16,0 0 1-16,3 5 1 0,0-2-7 15,3 2 0-15,0-2-4 16,6 7 0-16,-3-7-3 15,6 2 1-15,-3 0-4 16,3-10 0-16,0 2 1 16,0-5 0-16,0 0-7 31,0-13-2-31,0 2-16 0,-3-5-4 16,0 1-9-16,-3-4-2 15,0 3 4-15,-6-5 3 16,3-3 11-16,-6 6 8 15,3 2 16-15,-3 5 5 16,0 6 4-16,0 5 4 16,3 3-2-16,0 2 1 0,0 0 2 15,3 6 0-15,0-3-3 0,0 5 2 16,0-3-4-16,6 9-1 16,-3-3-8-16,6 0-4 15,-3-3-4-15,3-2 1 16,0-1-34-16,8-15-15 31,-2 2-36-31,3-7-13 0,-3 2-30 16</inkml:trace>
  <inkml:trace contextRef="#ctx0" brushRef="#br0" timeOffset="108985.1459">21377 2334 308 0,'-18'8'115'0,"18"-8"-62"0,-18 15-40 0,15-12 30 16,-6 8-28-16,0-9-8 16,0 6-5-16,1 0-2 15,-4 3 0-15,3-1-3 0,-3 1 2 0,3-3 1 16,0 2 2-16,0-2-3 16,3 3 0-16,0 0-8 0,6-6-2 15,0 3 1-15,9-3 1 16,-3-2 3-16,3-1 2 15,0 1-1-15,3 0 4 16,0-1 0-16,0 4 1 16,-1-1 0-16,1 3 0 31,-3 0 8-31,0 0 7 0,0 0 13 16,-3 2 6-16,-3-2 3 15,-3 3-1-15,0 2-13 16,-3-5-4-16,0 2-11 15,-6 1-3-15,3-3-3 16,-3 0 1-16,3-3-35 16,-3-5-16-16,3 0-30 0,1-8-14 15,2 3-59 1</inkml:trace>
  <inkml:trace contextRef="#ctx0" brushRef="#br0" timeOffset="109185.7157">21451 2379 280 0,'3'8'107'0,"-3"-8"-58"0,0 13-18 0,0-11 35 15,0 12-22-15,0-9-7 16,0 11-11-16,0-3-5 16,-3 6-11-16,3-1-6 0,0 1-3 15,0-4-8-15,0-1-3 16,0-1-58-16,-3-5-27 0,3-3-67 15</inkml:trace>
  <inkml:trace contextRef="#ctx0" brushRef="#br0" timeOffset="109342.7438">21466 2230 252 0,'-3'-26'93'0,"3"26"-50"0,-9-3-17 0,6 3 29 16,0 0-18-16,0 0-4 15,-3 0-19-15,3 0-9 16,-2 0-3-16,2 3-13 0,0 0-3 16,0-1-77-16,3-2-34 15,0 0 4-15</inkml:trace>
  <inkml:trace contextRef="#ctx0" brushRef="#br0" timeOffset="109605.0827">21526 2119 340 0,'-6'32'129'0,"6"-32"-70"0,-3 16-49 0,0-11 28 16,0 1-6-16,3 1 1 16,0 9-14-16,0-8-6 15,0 13-8-15,0-2-2 0,0 7 1 16,0-4-2-16,3-1-2 15,0 3 3-15,0-3 0 16,0 0-6-16,3 5-2 0,-3 1-31 16,3-9-14-16,-3 1-36 15,0-6-16-15,0 0-38 16</inkml:trace>
  <inkml:trace contextRef="#ctx0" brushRef="#br0" timeOffset="110025.8433">21624 2291 268 0,'-9'-10'101'0,"9"10"-54"0,0 16-24 0,0-14 31 15,0 4-10-15,0-1-4 16,0 5-9-16,0-2-3 16,3 6-15-1,0-4-8-15,3 9-3 0,0-3-2 16,3-1 0-16,-3-1 0 15,3-1 0-15,-3-3 0 0,3 1 0 16,-3-3-9-16,0-8-2 16,-1 0-3-16,4-11-1 15,0 3-3-15,0-10 1 16,-3 5 0-16,0-14 3 0,0 6 6 16,0 3 4-16,-3-4 3 15,0 9 3-15,0 3 8 16,-3 2 5-16,0 2 2 15,-3 12 1-15,0 2 0 0,-3 7-2 16,3 1-4-16,-3 16-2 31,0-5-6-31,-6 10-1 16,3-6-3-16,-6 14-1 16,4-5-48-16,-4 0-19 15,0-3-98 1</inkml:trace>
  <inkml:trace contextRef="#ctx0" brushRef="#br0" timeOffset="110599.2903">20499 3191 244 0,'0'-11'93'0,"0"11"-50"0,0-13-13 16,0 13 31-16,0-3-25 31,0 1-9-31,-3 2-15 0,0 0-6 0,-3 0-3 16,3 0 2-16,-6 5 4 0,0-2-5 15,-3 5 0-15,3-3-9 16,0 3-2-16,3 0 8 16,0 0 4-16,0-3-5 15,6 3 1-15,0-3-3 16,6 1-2 0,-3-1 5-16,3 0 1 15,0-2 0-15,3 2-2 0,0-5-2 16,3 3 1-16,-3-1 1 15,0 4 2-15,0-4-1 16,0 4 2-16,-3-1 9 16,-3 0 7-16,0 0 1 15,-3 6 0-15,0-3-6 0,-6 5-1 16,0-2-6-16,-9 2 1 16,0 0-3-16,0-7 0 15,3 1-3-15,-3-1-2 16,3-1-2-16,1-2 1 15,2-1-12-15,0-2-7 16,3 0-18 0,3-13-6-16,0 3-23 15,9-9-8-15,0 3-66 16</inkml:trace>
  <inkml:trace contextRef="#ctx0" brushRef="#br0" timeOffset="110915.109">20710 3048 288 0,'-3'5'107'0,"3"-5"-58"0,-3 6-26 15,3-4 29-15,-3 1-21 16,0 0-4-16,0 7-6 16,0-2-1-16,0 3-11 15,0-3-1-15,-3 5 2 0,0-5-2 0,1 2 3 16,2 1-8-16,0-1-2 15,0 1-1-15,3 2 0 16,0-2-3-16,3-1 2 16,0 1-12-16,2-6-5 15,-2 1-19-15,6-6-9 32,-3 0-8-32,6-8-5 0,-3 5-58 15,6-13-43 1,0 6 65-16</inkml:trace>
  <inkml:trace contextRef="#ctx0" brushRef="#br0" timeOffset="111369.2255">20919 3006 276 0,'-9'5'104'0,"9"-5"-56"0,-12 13-38 0,9-10 25 0,-6 5-10 16,3-6 0-16,-6 12-3 15,3-1 1-15,0 0-13 16,0 0 3-16,3 1 1 0,0 1-5 15,0-1-1-15,3-1 0 16,3-8 0 0,0 3-7-16,9-5 0 15,0-1-1-15,0-4 0 16,0-1-5-16,3-5 1 16,0 3-7-16,0-11-1 15,-3 5-11-15,0-7-3 16,0 5-6-16,-6-3 0 15,-1 3 8-15,-2 2 5 0,0 0 15 16,-2 3 9-16,-1 1 8 16,-3 4 2-16,3 0-2 15,0 3 2-15,0 0 3 0,0 6 1 16,0-4 1-16,3 3 0 16,0 1-5-16,3 7-1 15,0-2-2-15,6 2 2 0,-3-3-5 16,5 4-1-16,-2-1-4 15,3-3-3-15,-3-2-7 16,3-2-4-16,-3-1-32 16,0-8-15-16,0 1-34 15,-3-12-16-15,0 4-17 32</inkml:trace>
  <inkml:trace contextRef="#ctx0" brushRef="#br0" timeOffset="111632.734">21035 2741 276 0,'0'5'104'0,"0"-5"-56"0,-3 22-21 0,3-17 32 0,0 5-16 16,0 1-2-16,0 5-11 16,0 2-4-16,0 4-14 15,0-4 1-15,3 9 1 0,-3-9-5 0,3 6-1 16,0-3-6-16,3 5-2 15,-1-2 0-15,4 3 0 32,-3-9-18-32,0 1-5 0,0-3-38 15,0-6-15-15,0 1-44 16,0-16-17-16,0 5 24 16</inkml:trace>
  <inkml:trace contextRef="#ctx0" brushRef="#br0" timeOffset="112037.4565">21157 3006 248 0,'0'0'93'0,"0"0"-50"0,3 0-17 0,-3 0 31 16,0 0-23-16,0 0-7 15,3 0-5-15,0 0 0 0,0 0-12 16,0-6-1-16,0 1-2 0,-1 2-3 15,1-10-1-15,-3 3-3 0,0-4-1 16,0 4-1-16,-5-1-2 16,2 3-4-16,-3 3-2 15,0 0 7-15,-3 7 6 32,3 1 5-32,0 8 6 0,0-6 5 15,0 5 3-15,0-2 0 16,3 6 1-16,0-4-4 15,3 3 0-15,0 1-4 16,3-1 1-16,0 3-7 16,3-3-1-16,0 0-4 15,3-2-3-15,0-1-7 0,9-4-1 16,-4-1-19-16,4-10-6 16,-3 2-40-16,3-8-19 15,-3 4-54 1,3-9-51-16,6-16 75 15</inkml:trace>
  <inkml:trace contextRef="#ctx0" brushRef="#br0" timeOffset="112501.4495">21457 2820 300 0,'0'0'112'0,"0"0"-60"0,-3 8-41 0,0-5 28 15,3 2-3-15,0 1 2 16,0 2 0-16,0-1-2 15,0 7-19-15,0-4 3 0,0 4 1 0,0-4-5 16,6 3 1-16,0 1-10 16,0-6-2-16,0-1-3 15,3 1 1-15,-3-2-4 16,3 2 0-16,-3-8-1 16,3 0 0-16,-3 0-9 15,3-11-3-15,-3 3-6 0,0-8-3 16,0 3-5-16,-3-3 0 15,0 6 8-15,-3-9 7 16,0 8 6-16,0-2 4 16,0 5 6-16,0 3 3 15,0 0 6-15,0 2 5 32,0 3 0-32,0 3 1 0,0-1 0 15,0 4-2-15,0-1-2 16,3 5-1-16,-1-2-1 15,4 6 0-15,0 2-9 16,3-6-3-16,0 1-4 0,3-1 3 16,0-2-20-16,0-2-8 15,-3-1-40-15,0-8-19 16,0 1-30-16,-3-6-14 0,0 0 16 16</inkml:trace>
  <inkml:trace contextRef="#ctx0" brushRef="#br0" timeOffset="112738.6737">21713 2778 252 0,'0'0'96'0,"0"0"-52"0,-3 13-21 0,3-10 29 15,0 5-7-15,0 0-2 16,0 5 0-16,0-2 2 16,3 12-24-16,-3-9 4 0,3 10-1 15,0-9-1-15,0 9-2 16,0-3-9-16,0 8-5 15,0-2-4-15,3 2-3 0,-3-2-2 16,0-1-1-16,0-2-23 16,0-3-10-16,0-5-41 0,-3-6-18 15,0 1-78 1</inkml:trace>
  <inkml:trace contextRef="#ctx0" brushRef="#br0" timeOffset="113054.7623">21660 2728 316 0,'15'-11'118'0,"-15"11"-64"0,9 0-41 16,-9 0 30-16,5 0-17 0,-2 0-5 15,9 0-4-15,-3 0-1 16,6 0-8-16,-3 0 1 0,6 0 4 15,-3 0 2-15,0 8 0 16,-3-3 1-16,0 6 0 16,-1-3 3-16,-5 5 0 15,0 0-6-15,-6 6 0 0,0-3-8 16,-6 2-3-16,0-2-4 16,-5 5 1-16,2-7-34 0,-6-9-17 15,3 0-59-15,-3-10-27 16,3 2-22-1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0:18:34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6384 14645 528 0,'0'0'0'0,"0"2"19"0,0 1 2 16,0 0 2-16,3 2 1 16,0 3-2-16,0 2 1 15,3 6-13-15,0 0-1 0,0 8 1 16,0 5-8-16,3 8-1 16,0 8-1-16,0 8 2 0,-1 3-1 15,1-1-1-15,0-2 1 16,-3-5-1-16,-3-3 0 15,0-8 2-15,0-13-12 16,0-6-6-16,0-7-49 16,-3-14-20-16,0-8-82 31</inkml:trace>
  <inkml:trace contextRef="#ctx0" brushRef="#br0" timeOffset="215.6164">6625 14867 312 0,'-3'8'118'0,"0"8"-64"0,6 10-32 0,-3-15 31 15,0-1-15-15,3 4-4 16,0 1-16-16,3 4-6 16,0 2-7-16,0 3-6 0,0 2-2 15,0 1 2-15,0-3 2 16,-3 0-27-16,0-3-11 15,0-8-79-15,-3-3-32 0</inkml:trace>
  <inkml:trace contextRef="#ctx0" brushRef="#br0" timeOffset="363.0843">6601 14674 264 0,'-12'10'99'0,"9"-2"-54"0,0 24-50 0,3-24 17 0,0 3-11 16,0-1-1-16</inkml:trace>
  <inkml:trace contextRef="#ctx0" brushRef="#br0" timeOffset="1017.5364">6816 15010 340 0,'0'29'129'0,"3"-19"-70"0,0 4-60 16,-3-6 25-16,3 0-16 16,2 0-4-16,1-1-3 15,0 1-1-15,0 3 0 16,-3 0 0-16,0-3 2 0,0 2 1 15,-3-5 1-15,3 1-2 16,0-6 1-16,0-8-13 16,-3-8-6-16,3-3 0 0,-3-2 1 0,3-5 7 15,0-1 2-15,0-4 1 16,0 4 1-16,0 6 9 16,6 2 4-16,-3 3 7 15,0 3 2-15,0 5-3 16,0 3-1-16,0 2 0 15,0 3 2-15,0 8-1 0,0 6 4 32,0 4-7-32,0 3-2 0,-1 0-5 0,-2 3-2 15,0-3 1-15,0 3 0 16,0-11-2-16,0-2-2 31,0 0 1-31,0-9 1 16,0-4-6-16,-3-4-1 0,0-4-14 15,3-6-3-15,0-3 5 16,0 1 3-16,0-9 5 16,0 6 4-16,0 5 3 15,0 3 1-15,0 2 3 0,3 6 1 16,0 8 14-16,0 2 6 16,3 0 2-16,0 3 0 15,-3 3-3-15,0 0-2 16,0 2-6-16,0 0-1 0,0 3-8 15,0-3-1-15,2 3-2 16,-2 0-2-16,0-3-24 16,-3-5-11-16,0 0-46 31,0-13-142-15</inkml:trace>
  <inkml:trace contextRef="#ctx0" brushRef="#br0" timeOffset="1216.9871">7226 14907 352 0,'3'21'132'0,"0"-11"-72"0,3 4-39 15,-6-9 33-15,3 5-14 16,0 6-3-16,0 0-15 16,3 0-4-16,-3 0-10 15,0 0-7-15,0-3-4 0,0 0-12 0,-3-2-5 16,0-3-58-16,-3-13-147 31</inkml:trace>
  <inkml:trace contextRef="#ctx0" brushRef="#br0" timeOffset="1386.4045">7200 14698 300 0,'-9'-3'112'0,"3"8"-60"0,3-2-36 0,3-3 29 15,0 0-26-15,0 0-10 16,0 5-13-16,3-2-3 16,0-3 3-16,3 0-75 0,0 0-33 15,2-5-15 1</inkml:trace>
  <inkml:trace contextRef="#ctx0" brushRef="#br0" timeOffset="1633.369">7307 14642 256 0,'3'5'96'0,"0"-2"-52"0,0 5-12 0,-3-3 33 16,0 0-8-16,3 3-1 31,0 3-14-31,0 0-6 16,3 4-20-16,-1 1 1 0,1 3 1 0,0 2-6 15,0 0-2-15,0 3-5 16,-3 8-2-16,3 0-1 15,0 2-2-15,-3 0-17 16,0-5-9-16,0-5-44 16,0-3-17-16,-3-7-59 15,-3-6-57-15,-3-11 75 16</inkml:trace>
  <inkml:trace contextRef="#ctx0" brushRef="#br0" timeOffset="1817.856">7322 14936 324 0,'-3'10'123'0,"6"4"-66"0,3-9-38 15,0-5 32-15,-1 0-30 16,4-5-9-16,3-6-15 0,3-5-6 16,3 0 5-16,0 3-45 15,-3 0-17-15,3 0-28 0,-3 2-12 16,-4 3 3-1</inkml:trace>
  <inkml:trace contextRef="#ctx0" brushRef="#br0" timeOffset="2619.3592">7482 14883 260 0,'0'18'99'0,"0"1"-54"0,3-11-31 16,3-6 28-16,3-2-3 16,3 0 4-16,3-2-7 0,0-4 1 15,6-1-21-15,0-1 0 0,-1-3 0 16,-2 0-4-16,0 1-2 15,-6-1-8-15,0 1-1 16,-6-1 1-16,0 1 1 16,-9 2-19-16,-3 0-9 15,-6 2-9 1,0 4-3-16,-3 2 19 16,0 5 9-16,-3 3 7 15,4 3 2-15,-1-1 4 16,3 9 5-16,3 2 4 0,9 0 4 15,0 0-7-15,6 0-1 16,3 0-3-16,6-5-1 16,2-2-1-16,7-6 0 0,0-6-9 15,3-4-2-15,-3-6-25 16,0-6-9-16,-4-9 3 16,1-1 3-16,-3 0 13 15,0 0 6-15,-3 6 10 16,-3-1 5-16,-3 6 17 15,0 2 7 1,-4 3 6-16,-2 3 2 16,0 2-5-16,-3 3-2 15,-3 8-4-15,0 3-1 16,1 5-1-16,-1 8-2 16,0-1 5-16,0 4 1 15,0-1 2-15,3 1 2 16,3-3-8-16,0-3 0 0,3-3-9 15,2-7-3-15,1-6 5 16,6-2 3-16,3-11-5 16,0-11-1-16,-3-4-2 0,0-7-1 15,-3-4-1-15,3-3 0 16,-10-11-11-16,-2-7-5 16,-3-6-23-16,-3-5-8 0,-14 2 1 15,2 11 0-15,0 8 21 16,0 8 12-16,0 8 9 15,3 11 3-15,3 7 3 16,0 11 1-16,3 8 5 16,6 5 5-16,3 14 4 31,3 5 2-31,0 5 3 0,12 8 3 16,0 0-11-16,3-1-5 15,3 1-8-15,5-2-4 16,-2-1 0-16,0-2 1 15,0-3-10-15,0-3-4 16,-4-5-30-16,-2-5-10 16,-3-3-88-16,-3-5-38 0,-9-5 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0:22:22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5071 6731 188 0,'0'-5'71'0,"0"5"-38"0,0-3-25 0,0 3 18 0,0 0-9 16,0 0-2-16,0 3 0 16,0 2 3-16,0 0-10 15,0 1 2-15,0 7 1 0,0 8-4 16,0-3 1-16,0-2-5 0,0 16 0 16,0 13 1-16,0-5 2 15,0-8-1-15,6 28 0 16,9 36-3-16,-6-38 1 15,-3-8-2-15,0 3 2 16,0-8-2-16,-3-5-1 0,0-6 5 16,0-5 4-16,0-2-1 15,0-22 1-15,-3-2-10 16,0-27-1 0,0 3-5-16,-3-27 2 15,0 8-8-15,-6-23-2 16,3 10-3-16,-3-21-2 15,0 10 7-15,0-7 3 16,-6-43 12-16,0 21 6 16,1 17-10-16,2 15-5 15,0 16 3-15,0 11 1 0,3 10 0 16,0 10 2-16,0 9 1 16,0 8 0-16,3 7 0 15,0 1 0-15,3-3 0 16,0 3 0-16,0-1 2 0,0 3 1 15,0-2 1-15,0 0 0 16,0-1 0-16,-3 1 0 16,3-1 0-16,-3 1 0 0,1-3-2 15,-1 0-2-15,0 0 1 16,0 0-1-16,-3 0 0 16,6-6 2-16,0 1-1 15,3-6-1-15,0 1-2 31,3-9 1-31,0 3 1 0,3-5 2 16,0 2-1-16,3-7 2 16,5-6-4-16,1 5 0 15,3 6-1-15,-6 8 0 16,0 2 6-16,6 8 2 16,-3 1 0-16,12 2-1 15,-7-3-1-15,7 6 2 0,-3-3-1 16,3 5 0-16,-6-3-3 15,-1 11 1-15,-2-5 0 16,3 0 1-16,-3-3-7 16,-3 6 0-16,-3-3-50 0,0 5-19 15,-3-5-41 17</inkml:trace>
  <inkml:trace contextRef="#ctx0" brushRef="#br0" timeOffset="499.3345">5018 7728 228 0,'-18'3'88'0,"18"-3"-48"0,-9 19-25 0,6-14 26 16,-3-13-15-16,3 0-5 0,-3-16-10 16,-3-15-5-16,0-6-3 15,0 0-5-15,3 10 1 0,0 3 1 16,0-10 0-16,-2-19-3 16,2 27 2-16,0 5 1 0,0 2 0 15,0-4-3 1,0 7 0-1,3 5 2-15,0 14-2 16,0 13 1 0,3 0 4-16,0 13 3 15,0-5 2-15,3 10 3 0,0-5-1 16,6 9 2-16,0-7-2 16,3 4 0-16,-4-6-1 15,10 0 0-15,-3-5-4 0,12 0-1 16,-3-3 3-16,9-8 3 15,17-5-2-15,-17-5 1 16,-6 3-7-16,2-9-1 16,13-16-38-16,-6 1-14 15,-3 0-75 1,-7 2-53 0,-2 3 74-16</inkml:trace>
  <inkml:trace contextRef="#ctx0" brushRef="#br0" timeOffset="1568.1866">5559 6980 252 0,'-17'-6'93'0,"14"12"-50"0,-9 4-46 0,15-4 19 15,-3-1 1-15,0-2 4 16,0 4-2-16,0 1-1 16,0 6-10-16,0-1-1 0,3 8 3 15,6 11-6-15,-3-8 0 31,0-3-2-31,2 10-2 0,1-4 1 16,3-1 1-16,-3-4-1 16,6-4-1-16,-3-2 5 15,0-11 1-15,0 1-2 16,-3-17-1-16,0 3-6 16,-3-13 0-16,0 2-6 15,-3-10 1-15,0 5-3 0,0-7 0 16,-1 4 3-16,-2 3 3 15,0 3 0-15,0 11 1 16,0-1 0-16,0 8 3 0,0 1-2 16,0 10 1-16,0 0 2 15,6 8 2-15,-3-3 1 32,6 8 3-32,-3-3-1 0,3 6 0 15,0-3-3-15,0 1 1 16,0-4 0-16,0-2 1 15,0-3 0-15,0-10 0 16,0 0-2-16,0-19 1 16,-3 2 0-16,0-12 1 15,-3 2-7-15,0-18 0 0,0 5-10 16,-6-19-2-16,3 9-1 16,-3-14 2-16,0 8 3 15,-3-8 2-15,0-18 1 16,0 15 2-16,0 16 4 15,3 14 3-15,0 13-5 16,3 10-1-16,0 9 4 0,0 12 2 16,0-2 1-16,3 11-2 15,0-3 5-15,0 13 4 16,0-3-3-16,6 19 2 0,-3-8-5 16,3 13 0-16,-1-7 1 15,4 7 0-15,-3-5-2 31,3 5-2-31,-3-7 1 0,3-1 1 16,0-8-1-16,-3-7-1 16,0-3 3-16,-3-19 0 15,0 0-1-15,-6-13 1 16,0-13-4-16,0 3-2 16,0 2-5-16,0-16 0 15,0-16 4-15,0 22 2 0,0 2 2 16,3 3 0-16,0 2-3 15,0 11 2-15,0 0 3 16,0 14 1-16,0-1 7 16,3 11 4-16,-1 0-5 15,4 10-3-15,-3-5-3 16,3 6 0 0,0-3-4-16,3 7 0 15,-3-1 1-15,0-4 2 16,3 6-30-16,-3-16-13 15,-3-3-26-15,0-10-8 16,-3-1-20-16</inkml:trace>
  <inkml:trace contextRef="#ctx0" brushRef="#br0" timeOffset="2015.9795">6065 6956 160 0,'3'-3'63'0,"-3"3"-34"0,3 11-8 0,-3-9 22 16,0 6-6-16,0 0-2 15,0 6-11-15,0-4-4 16,3 6-12-16,0-3-5 0,3 6 0 0,0-3-2 16,3 0-1-16,6-1 3 15,-3-1 0-15,-3-6 1 16,0-3 0-16,0-5-2 16,-3-5-2-16,0-6 1 15,-3-5-1-15,0-10-9 16,0 4-4-1,-3 4-2-15,0-11 1 16,0-13 3-16,0 7 2 16,0 1 3-16,0 18 4 15,-3 8-1-15,0 11 1 16,3-1 11-16,0 22 5 16,0-3 0-16,0 11 0 0,0-6 0 15,0 19 2-15,-3 27-1 0,0-22 4 16,0-8-7-16,0 9-2 15,0-9-5-15,-3 6-2 16,-3 20-1-16,0-7 1 16,0-13-2-16,0-11-1 15,0-13-26-15,0-16-12 32,0-16-39-32,3-16-15 0,0-16-14 15</inkml:trace>
  <inkml:trace contextRef="#ctx0" brushRef="#br0" timeOffset="2648.1456">6476 6810 236 0,'-9'3'88'0,"6"0"-48"0,-3-1-27 0,3 1 22 16,0 2-7-16,-3 1-2 16,4 4-8-16,2 3-3 15,0 6-9-15,0 5-2 0,0 7 2 31,2-1 1-31,1 1 3 0,0 1-1 16,0-3 0-16,0-2-5 16,0 2-1-16,0-5 1 15,0-6 2-15,-3-5-3 16,0-5-2-16,0-8 2 16,-3-5 2-16,0-6-4 0,0-7-3 15,0-6-6-15,0-10-2 16,3-9 0-16,0-4 4 15,3-1 3-15,0 22 2 16,-3-1 1-16,3 6 0 16,3-6-3-16,-3 6 0 0,3 8 2 15,0 2 0-15,0 6 1 32,0 3 0-32,3 9 4 0,0 12 2 15,0 7 0-15,0 1-1 16,0 7-6-16,0 1-1 15,0-6 1-15,-3-8 2 16,0-2 2-16,-1 2 1 16,1 5 0-16,-3-10 2 15,0-3-12-15,0-2-3 0,3-3-31 16,-3-6-14-16,0 1-32 16,3-11-13-16,3-18-2 15</inkml:trace>
  <inkml:trace contextRef="#ctx0" brushRef="#br0" timeOffset="3085.6681">6780 6892 236 0,'0'29'90'0,"3"-15"-48"0,-3 7-23 0,-3-8 26 16,0 0-3-16,0 3-1 0,-9 0-14 15,3 3-6-15,-3-6-12 16,3-3-4-16,-3 4 1 0,3-4-1 15,-3 1 2-15,-2-1-6 0,-1-2-1 16,3-8 0-16,3-8 0 16,0-5-7-16,6-5 0 15,0 2-4-15,3-19 2 16,3-20 3-16,3 7 3 16,0 3 2-16,0 11 1 15,0 5-3-15,0 8 0 0,6 7 2 16,-3 6 2-16,2 6 4 15,-2 4 2-15,-3-2 1 16,0 16 2-16,0-3 1 16,0 17 3-16,0-7-5 15,0 9-1-15,-3-5-4 0,0 10-1 32,0-8 1-32,0 0 2 15,0-5-1-15,-3-3 0 16,0-3-39-16,0-7-16 0,0-3-22 15,3-16-5-15,0-16-3 16,-3-16 2-16,6-15-12 16</inkml:trace>
  <inkml:trace contextRef="#ctx0" brushRef="#br0" timeOffset="3333.129">6783 6387 212 0,'3'-37'82'0,"-6"32"-44"0,3 2-31 0,0 3 20 16,-3 8 4-16,0 5 3 15,3 11-1-15,0 5 0 16,0 6-18 0,3 2 0-16,0-14-1 0,0-1-1 15,0 7 2-15,0-3-4 16,3 3-1-16,0-5-6 16,3 10-1-16,0-4-1 15,2 9 1-15,-2-4 0 16,3 4 1-16,-3-4-2 15,0 2 1-15,0-6-20 0,-3-1-6 16,0-7-45-16,-6-1-19 16,-6-1-52-1</inkml:trace>
  <inkml:trace contextRef="#ctx0" brushRef="#br0" timeOffset="3570.4869">6759 6699 248 0,'-3'0'93'0,"3"6"-50"0,3-1-24 0,0-3 26 16,0 1-14-16,3 0-4 15,3-1-13-15,-3 1-4 32,9-3-6-32,-3 0-3 0,8-5 2 0,-2-1-2 15,0-1 2-15,0-1-20 16,3-3-6-16,3-8-76 15,-9 4-33-15,-4-1 22 16</inkml:trace>
  <inkml:trace contextRef="#ctx0" brushRef="#br0" timeOffset="4068.3155">6991 6382 220 0,'0'0'82'0,"0"0"-44"0,0-13-25 0,0 10 24 16,0 0-10-16,3-2-1 15,3 0-9-15,0-1-2 16,3 1-9-16,0 0-2 0,3-1 0 15,0 1-2-15,3 0 1 0,2 0-4 16,-2 2-2-16,0 0 2 16,-3 3 0-16,0 3 1 15,-3 0 0-15,-3 2 4 16,-3 3 2-16,0 2 0 16,-3 6 1-16,-6 0-2 15,0 3 0-15,-3 2-1 0,0 0 0 16,0 0-2-16,3-5-2 15,3-3 3-15,0 8 0 16,0-5-4-16,0 3 1 16,0-3 0-16,0 0 2 0,0 5-1 15,3-8 2-15,0 0-2 32,0 0-1-32,0-2-2 0,3 0-1 15,0-1-27-15,6 1-10 16,0-1-15-16,0 1-4 15,0-3-54 1</inkml:trace>
  <inkml:trace contextRef="#ctx0" brushRef="#br0" timeOffset="4249.2151">7274 6953 228 0,'-3'13'88'0,"3"-13"-48"0,-6 19-16 15,3-14 29-15,0 1-9 16,0 2-2 0,0-3-21-16,3 0-8 15,-3 0-8-15,3 1-6 0,0-4-2 16,0 1-62-16,3-11-29 16,0 3-40-1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0:22:58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2056 10284 260 0,'-15'-10'99'0,"12"10"-54"0,3 2-55 15,0-2 14-15,3 3-5 0,3 0 2 16,3-3 0-16,3 0-1 16,0-3 1-16,3-2 16 0,0-1 11 15,5 1-1-15,-2-5-1 0,3-1-10 16,9 6-3-16,6-1-1 15,-4 4 0-15,10-1-9 32,0 0-1-32,-1 3-2 15,4 0 0-15,3 6 2 16,8-4 3-16,7 1 7 0,5-3 2 16,-8-5 1-16,2 2 1 15,1-2-4-15,5 2 0 16,7 3-3-16,-4-2 0 15,-5-1-5-15,2 3-1 0,0 5-1 16,7 0-2-16,2 1 3 16,-5-4 0-16,2-4 10 15,4 2 3-15,8 0-3 16,0-6-3-16,-5-1-3 16,-1-1 0-16,6 2-2 15,4 1 0 1,-7-3-3-16,-6 0 1 15,4 3-2-15,-1 2-1 0,6 1-2 16,16-1-1-16,-10 3 2 16,-6 0 2-16,-3 3 0 15,4 2-1-15,-1 0 7 16,-14-2 5-16,2-1-4 16,-3 4-2-16,7-4-3 0,5 1 0 15,-8-6-4-15,2 1 0 16,-3-1 1-16,7 3 0 15,5-3 0-15,-12 1 2 16,-2-1-1-16,2 1-1 16,-2 4 1-16,8 3-1 15,0-2 0 1,-8 2 0-16,2-2 0 16,4 2 2-16,8-2-1 15,0-3 2-15,-11-3 2 0,5 1 2 16,6 2-1-16,4-3 1 15,-7 0-6-15,-6 1-1 16,-20-1 2-16,29 3 1 16,7 0-1-16,-7-3-2 0,-6 1-2 15,4 2 1-15,5 2 1 16,3 1 0-16,-2-6-3 16,-4 3 2-16,0 0 1 15,6 3 0-15,1-6 2 16,-7 1 1-16,0-1-4 15,7 1 1-15,8-1 0 0,-9-5 0 16,0 0 0-16,7 0 2 16,8 0-1-16,-12-2-1 15,0-1 1-15,3 3 1 16,7 3-3-16,-10-1-2 16,3-2 4-16,3 6 1 0,9-3 2 31,-8-1 0-31,-1 1-2 15,15 2-2-15,-6-2 3 16,-3 0 0-16,-6-1-1 16,16 4-2-16,-13 2 1 0,3-3-1 15,-3 1 0-15,15-1 2 16,-3-5-1-16,0 3-1 16,12-1 1-16,-9-2-1 0,0 0 2 15,9 3 3-15,-6-3-4 16,0 0-3-16,6 6 1 15,0-1 2-15,-3 0 0 16,6 3 2-16,-3 0-4 16,-3 3 0-16,0 2 1 15,6-2 0 1,-6-3 0-16,6 5 0 16,3-2 0-16,-6-3 2 15,0 5-1-15,12 0-1 16,-6-5 1-16,0 3 1 15,9-3-1-15,-3-3-1 0,-9 3 1 16,6 0-1-16,-15-2-3 16,-6 2 2-16,3 0 3 15,-6 0 1-15,-18-3-4 16,-5 3-1-16,-13 0 1 0,3 3 0 16,-8-1 1-16,-7 4 2 15,-8-1-3-15,-12 0 0 16,-10-7-6-16,-8 7-3 15,-6-2-25-15,-3-1-10 0,-6 4-39 16,-3-6-16-16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4180B5A-C06F-40F4-811D-943ACF35B96F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44AAC6-A394-4C01-87F6-58996D28C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2C16C3-8B08-4F4B-9E0C-78652B47BC6B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1725" y="674688"/>
            <a:ext cx="46037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4513"/>
            <a:ext cx="5083175" cy="41290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BEBC5-D586-4208-9F4A-4CD9F62189FA}" type="slidenum">
              <a:rPr lang="en-US"/>
              <a:pPr/>
              <a:t>10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8280-6045-4D3D-B6CD-2546B6C80368}" type="slidenum">
              <a:rPr lang="en-US"/>
              <a:pPr/>
              <a:t>11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706438"/>
            <a:ext cx="4540250" cy="3405187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D23D5-E86E-40B4-96A8-DC7719B6B0B6}" type="slidenum">
              <a:rPr lang="en-US"/>
              <a:pPr/>
              <a:t>12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AC8D48-CA87-4C11-81EF-9C9F204E3FA9}" type="slidenum">
              <a:rPr lang="en-US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B18AB-C14B-497C-949D-27B05A46CA08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06438"/>
            <a:ext cx="4538663" cy="34051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098773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0B719-85A2-44BE-8102-053DBE394D9C}" type="slidenum">
              <a:rPr lang="en-US"/>
              <a:pPr/>
              <a:t>15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579" y="706060"/>
            <a:ext cx="4469309" cy="340481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098773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5C7A9-75E9-430F-A2BC-FE1801170DA6}" type="slidenum">
              <a:rPr lang="en-US"/>
              <a:pPr/>
              <a:t>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06438"/>
            <a:ext cx="4538663" cy="34051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098773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BEBC5-D586-4208-9F4A-4CD9F62189FA}" type="slidenum">
              <a:rPr lang="en-US"/>
              <a:pPr/>
              <a:t>3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D23D5-E86E-40B4-96A8-DC7719B6B0B6}" type="slidenum">
              <a:rPr lang="en-US"/>
              <a:pPr/>
              <a:t>4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49BD2-DF5A-4ED2-B554-D029A508E50B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30E77-AEAC-4D28-8BDD-7A652307B5E5}" type="slidenum">
              <a:rPr lang="en-US"/>
              <a:pPr/>
              <a:t>6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706438"/>
            <a:ext cx="4540250" cy="3405187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30E77-AEAC-4D28-8BDD-7A652307B5E5}" type="slidenum">
              <a:rPr lang="en-US"/>
              <a:pPr/>
              <a:t>7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706438"/>
            <a:ext cx="4540250" cy="3405187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C3814-BB2C-4500-958B-70B15610E739}" type="slidenum">
              <a:rPr lang="en-US"/>
              <a:pPr/>
              <a:t>8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706438"/>
            <a:ext cx="4540250" cy="3405187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BEBC5-D586-4208-9F4A-4CD9F62189FA}" type="slidenum">
              <a:rPr lang="en-US"/>
              <a:pPr/>
              <a:t>9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8" name="28 Marcador de número de diapositiva"/>
          <p:cNvSpPr>
            <a:spLocks noGrp="1"/>
          </p:cNvSpPr>
          <p:nvPr>
            <p:ph type="sldNum" sz="quarter" idx="10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F6895-B911-4ECA-AA71-2F371C46B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C8B537-3CC1-40A3-8758-0F4C92B95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4642-CB50-45FF-A3D7-B7FE866D7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D1DDC-1F60-4370-B455-70C5DC6D63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86E8224-5E9F-4EC8-AD0D-EF0BF6140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B2E4D-F0C6-4A0B-A7AA-ED0E2A9EC6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52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BF41C3-9981-4FC0-8817-99E3B17CC6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15" r:id="rId3"/>
    <p:sldLayoutId id="2147483916" r:id="rId4"/>
    <p:sldLayoutId id="2147483920" r:id="rId5"/>
    <p:sldLayoutId id="2147483917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b="0" dirty="0"/>
              <a:t>   Session 1: Enterprise Follow Up</a:t>
            </a:r>
            <a:endParaRPr lang="en-US" dirty="0"/>
          </a:p>
        </p:txBody>
      </p:sp>
      <p:sp>
        <p:nvSpPr>
          <p:cNvPr id="7174" name="5 Subtítulo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Competitive Strategy</a:t>
            </a:r>
          </a:p>
          <a:p>
            <a:r>
              <a:rPr lang="en-US" b="0"/>
              <a:t>Luis Garicano</a:t>
            </a:r>
            <a:br>
              <a:rPr lang="en-US" b="0"/>
            </a:br>
            <a:endParaRPr lang="en-US" b="0">
              <a:solidFill>
                <a:schemeClr val="tx1"/>
              </a:solidFill>
            </a:endParaRPr>
          </a:p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Enterprise: Economics of Scale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5626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Can you efficiently enter with one office in particular state or region?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NO!!  Also economics of scale at regional level</a:t>
            </a:r>
          </a:p>
          <a:p>
            <a:pPr lvl="3"/>
            <a:r>
              <a:rPr lang="en-US" dirty="0"/>
              <a:t>Need dense network of close-by locations to minimize costs related to fleet management, recruiting, training etc. </a:t>
            </a:r>
          </a:p>
          <a:p>
            <a:pPr lvl="3"/>
            <a:endParaRPr lang="en-US" dirty="0"/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 lvl="2"/>
            <a:endParaRPr lang="en-US" dirty="0"/>
          </a:p>
          <a:p>
            <a:pPr lvl="2">
              <a:buNone/>
            </a:pPr>
            <a:endParaRPr lang="en-US" dirty="0">
              <a:solidFill>
                <a:srgbClr val="6600CC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27D05E-BC95-4C4F-AAD5-7D865A87C7D4}"/>
                  </a:ext>
                </a:extLst>
              </p14:cNvPr>
              <p14:cNvContentPartPr/>
              <p14:nvPr/>
            </p14:nvContentPartPr>
            <p14:xfrm>
              <a:off x="1757160" y="2271600"/>
              <a:ext cx="861840" cy="52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27D05E-BC95-4C4F-AAD5-7D865A87C7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7800" y="2262240"/>
                <a:ext cx="880560" cy="53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Sunk Costs &amp; Economics of Scale</a:t>
            </a:r>
          </a:p>
        </p:txBody>
      </p:sp>
      <p:sp>
        <p:nvSpPr>
          <p:cNvPr id="130057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Often, fixed investments are “sunk”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Cannot be recouped if firms “exit”, specific to opportunity.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</a:t>
            </a:r>
            <a:r>
              <a:rPr lang="en-US" sz="2000" dirty="0">
                <a:solidFill>
                  <a:srgbClr val="C00000"/>
                </a:solidFill>
              </a:rPr>
              <a:t>Advertising, R&amp;D, Customized software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Counter-example: Warehouse, office space, </a:t>
            </a:r>
          </a:p>
          <a:p>
            <a:pPr lvl="1">
              <a:lnSpc>
                <a:spcPct val="90000"/>
              </a:lnSpc>
            </a:pPr>
            <a:endParaRPr lang="en-US" sz="1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If fixed costs are sunk, entry is risky!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AA8016-87A5-45C1-94A5-1964B3617838}"/>
                  </a:ext>
                </a:extLst>
              </p14:cNvPr>
              <p14:cNvContentPartPr/>
              <p14:nvPr/>
            </p14:nvContentPartPr>
            <p14:xfrm>
              <a:off x="733680" y="3594600"/>
              <a:ext cx="4967280" cy="10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AA8016-87A5-45C1-94A5-1964B36178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320" y="3585240"/>
                <a:ext cx="4986000" cy="12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467600" cy="4873752"/>
          </a:xfrm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rgbClr val="003399"/>
              </a:buClr>
              <a:buSzTx/>
              <a:buNone/>
              <a:defRPr/>
            </a:pPr>
            <a:r>
              <a:rPr kumimoji="1" lang="en-US" kern="0" dirty="0">
                <a:solidFill>
                  <a:srgbClr val="0070C0"/>
                </a:solidFill>
              </a:rPr>
              <a:t>	Economics of Scale </a:t>
            </a:r>
            <a:r>
              <a:rPr kumimoji="1" lang="en-US" sz="2000" kern="0" dirty="0"/>
              <a:t>Incumbents can produce product cheaper than rivals because they can spread Fixed Costs over a larger number of units.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2000" kern="0" noProof="0" dirty="0">
                <a:solidFill>
                  <a:srgbClr val="0070C0"/>
                </a:solidFill>
                <a:latin typeface="+mn-lt"/>
              </a:rPr>
              <a:t>Requires significant fixed costs </a:t>
            </a:r>
            <a:r>
              <a:rPr kumimoji="1" lang="en-US" sz="2000" u="sng" kern="0" dirty="0">
                <a:solidFill>
                  <a:srgbClr val="0070C0"/>
                </a:solidFill>
                <a:latin typeface="+mn-lt"/>
              </a:rPr>
              <a:t>re</a:t>
            </a:r>
            <a:r>
              <a:rPr kumimoji="1" lang="en-US" sz="2000" u="sng" kern="0" noProof="0" dirty="0" err="1">
                <a:solidFill>
                  <a:srgbClr val="0070C0"/>
                </a:solidFill>
                <a:latin typeface="+mn-lt"/>
              </a:rPr>
              <a:t>lative</a:t>
            </a:r>
            <a:r>
              <a:rPr kumimoji="1" lang="en-US" sz="2000" u="sng" kern="0" noProof="0" dirty="0">
                <a:solidFill>
                  <a:srgbClr val="0070C0"/>
                </a:solidFill>
                <a:latin typeface="+mn-lt"/>
              </a:rPr>
              <a:t> to size of the market</a:t>
            </a:r>
            <a:endParaRPr kumimoji="1" lang="en-US" sz="2000" u="sng" kern="0" dirty="0">
              <a:solidFill>
                <a:srgbClr val="0070C0"/>
              </a:solidFill>
              <a:latin typeface="+mn-lt"/>
            </a:endParaRPr>
          </a:p>
          <a:p>
            <a:pPr marL="800100" lvl="1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2000" kern="0" noProof="0" dirty="0">
                <a:latin typeface="+mn-lt"/>
              </a:rPr>
              <a:t>What is Minimum Efficient Scale? What is MES/Demand?</a:t>
            </a:r>
          </a:p>
          <a:p>
            <a:pPr marL="800100" lvl="1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2000" kern="0" noProof="0" dirty="0">
                <a:latin typeface="+mn-lt"/>
              </a:rPr>
              <a:t>What is the relevant Market? (Local, National, Global?)</a:t>
            </a:r>
          </a:p>
          <a:p>
            <a:pPr marL="800100" lvl="1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endParaRPr kumimoji="1" lang="en-US" sz="2000" kern="0" noProof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2000" kern="0" dirty="0">
                <a:solidFill>
                  <a:srgbClr val="0070C0"/>
                </a:solidFill>
                <a:latin typeface="+mn-lt"/>
              </a:rPr>
              <a:t>Requires “Temporary” Demand Advantages (customer captivity)</a:t>
            </a:r>
          </a:p>
          <a:p>
            <a:pPr marL="800100" lvl="1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2000" kern="0" dirty="0">
                <a:latin typeface="+mn-lt"/>
              </a:rPr>
              <a:t> Ensures that Entrants is at cost disadvantage, even if it matches the price of the incumbent.</a:t>
            </a:r>
          </a:p>
          <a:p>
            <a:pPr marL="800100" lvl="1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2000" kern="0" dirty="0">
                <a:latin typeface="+mn-lt"/>
              </a:rPr>
              <a:t>Only low-cost entrant make chance.</a:t>
            </a:r>
          </a:p>
          <a:p>
            <a:pPr marL="800100" lvl="1" indent="-342900" eaLnBrk="1" hangingPunct="1">
              <a:buClr>
                <a:srgbClr val="003399"/>
              </a:buClr>
            </a:pPr>
            <a:endParaRPr kumimoji="1" lang="en-US" sz="2000" kern="0" dirty="0">
              <a:solidFill>
                <a:srgbClr val="0070C0"/>
              </a:solidFill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2000" kern="0" dirty="0">
                <a:solidFill>
                  <a:srgbClr val="0070C0"/>
                </a:solidFill>
                <a:latin typeface="+mn-lt"/>
              </a:rPr>
              <a:t>If fixed cost are SUNK COSTS, entry is risky!</a:t>
            </a:r>
            <a:endParaRPr kumimoji="1" lang="en-US" sz="2000" kern="0" dirty="0">
              <a:latin typeface="+mn-lt"/>
            </a:endParaRPr>
          </a:p>
          <a:p>
            <a:endParaRPr lang="en-U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467600" cy="1143000"/>
          </a:xfrm>
        </p:spPr>
        <p:txBody>
          <a:bodyPr/>
          <a:lstStyle/>
          <a:p>
            <a:r>
              <a:rPr lang="en-US" dirty="0"/>
              <a:t>Economies of Scale: Sum Up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7DFA05-991B-4964-B533-57A659CC9492}"/>
                  </a:ext>
                </a:extLst>
              </p14:cNvPr>
              <p14:cNvContentPartPr/>
              <p14:nvPr/>
            </p14:nvContentPartPr>
            <p14:xfrm>
              <a:off x="183960" y="2915640"/>
              <a:ext cx="3563280" cy="320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7DFA05-991B-4964-B533-57A659CC94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600" y="2906280"/>
                <a:ext cx="3582000" cy="322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as Scarce Resource?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good ways to build human-capital based advantages</a:t>
            </a:r>
          </a:p>
          <a:p>
            <a:pPr lvl="1"/>
            <a:r>
              <a:rPr lang="en-US" dirty="0"/>
              <a:t>Look for skill sets that can create high value with your firm but low value elsewhere (frat boys)</a:t>
            </a:r>
          </a:p>
          <a:p>
            <a:pPr lvl="1"/>
            <a:r>
              <a:rPr lang="en-US" dirty="0"/>
              <a:t>Once employees are hired, focus on building human capital that is </a:t>
            </a:r>
            <a:r>
              <a:rPr lang="en-US" i="1" dirty="0"/>
              <a:t>firm-specific</a:t>
            </a:r>
            <a:endParaRPr lang="en-US" dirty="0"/>
          </a:p>
          <a:p>
            <a:pPr lvl="2"/>
            <a:r>
              <a:rPr lang="en-US" dirty="0"/>
              <a:t>To convince employees to make these investments, often must combine it with internal promotion / opportunities for a long-term career</a:t>
            </a:r>
          </a:p>
          <a:p>
            <a:r>
              <a:rPr lang="en-US" dirty="0"/>
              <a:t>These advantages, too, tend to be highly sustainable</a:t>
            </a:r>
          </a:p>
          <a:p>
            <a:r>
              <a:rPr lang="en-US" dirty="0"/>
              <a:t>Complementary with ARC of enterprise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36390D-9421-474A-A2C3-D17219D9A089}"/>
                  </a:ext>
                </a:extLst>
              </p14:cNvPr>
              <p14:cNvContentPartPr/>
              <p14:nvPr/>
            </p14:nvContentPartPr>
            <p14:xfrm>
              <a:off x="881640" y="1963080"/>
              <a:ext cx="6568920" cy="476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36390D-9421-474A-A2C3-D17219D9A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280" y="1953720"/>
                <a:ext cx="6587640" cy="477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Gaining first mover status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Enterprise first movers in sub-industries.</a:t>
            </a:r>
          </a:p>
          <a:p>
            <a:r>
              <a:rPr lang="en-US" sz="2800"/>
              <a:t>Why are good market positions not taken?</a:t>
            </a:r>
          </a:p>
          <a:p>
            <a:pPr lvl="1"/>
            <a:r>
              <a:rPr lang="en-US" sz="2600"/>
              <a:t>Limited knowledge about what is demand in a particular segment </a:t>
            </a:r>
          </a:p>
          <a:p>
            <a:pPr lvl="1"/>
            <a:r>
              <a:rPr lang="en-US" sz="2600"/>
              <a:t>If you wait until a segment is </a:t>
            </a:r>
            <a:r>
              <a:rPr lang="en-US" sz="2600" u="sng"/>
              <a:t>clearly</a:t>
            </a:r>
            <a:r>
              <a:rPr lang="en-US" sz="2600"/>
              <a:t> big enough to support demand, you’ve waited too long. </a:t>
            </a:r>
          </a:p>
          <a:p>
            <a:pPr lvl="1"/>
            <a:r>
              <a:rPr lang="en-US" sz="2600"/>
              <a:t>Mismatch between the segment’s particular success factors and incumbent’s assets.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D529F5-6832-4ADF-97C6-C098DCE801E0}"/>
                  </a:ext>
                </a:extLst>
              </p14:cNvPr>
              <p14:cNvContentPartPr/>
              <p14:nvPr/>
            </p14:nvContentPartPr>
            <p14:xfrm>
              <a:off x="1208520" y="3861360"/>
              <a:ext cx="6251760" cy="87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D529F5-6832-4ADF-97C6-C098DCE801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160" y="3852000"/>
                <a:ext cx="6270480" cy="88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added difficulty for entrant:</a:t>
            </a:r>
            <a:br>
              <a:rPr lang="en-US" sz="3400" dirty="0"/>
            </a:br>
            <a:r>
              <a:rPr lang="en-US" sz="3400" dirty="0"/>
              <a:t>Incumbent response</a:t>
            </a:r>
            <a:r>
              <a:rPr lang="en-US" dirty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600"/>
              <a:t>Predicting incumbent’s response</a:t>
            </a:r>
          </a:p>
          <a:p>
            <a:pPr lvl="2"/>
            <a:r>
              <a:rPr lang="en-US" sz="2600"/>
              <a:t>How does Hertz know how much “room” Enterprise has to lower prices?</a:t>
            </a:r>
          </a:p>
          <a:p>
            <a:pPr lvl="2"/>
            <a:r>
              <a:rPr lang="en-US" sz="2600"/>
              <a:t>Will Enterprise find it cheaper to accommodate? or will it fight by lowering prices?</a:t>
            </a:r>
          </a:p>
          <a:p>
            <a:pPr lvl="1"/>
            <a:r>
              <a:rPr lang="en-US" sz="2600"/>
              <a:t>Will do that later…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Enterprise: What happened?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Enterprise entered airport in late 1990s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r>
              <a:rPr lang="en-US"/>
              <a:t>Hertz, 2006 revenues of $8.1 billion -- dominates the airport business</a:t>
            </a:r>
          </a:p>
          <a:p>
            <a:r>
              <a:rPr lang="en-US"/>
              <a:t>Enterprise, revenues of more than $9 billion, still v. strong off-airport with a 55% market share</a:t>
            </a:r>
          </a:p>
          <a:p>
            <a:r>
              <a:rPr lang="en-US"/>
              <a:t>Now: Enterprise to attack airport with two large purchases</a:t>
            </a:r>
          </a:p>
          <a:p>
            <a:pPr lvl="1"/>
            <a:r>
              <a:rPr lang="en-US" sz="2000"/>
              <a:t>Avis</a:t>
            </a:r>
          </a:p>
          <a:p>
            <a:pPr lvl="1"/>
            <a:r>
              <a:rPr lang="en-US" sz="2000"/>
              <a:t>Budget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02B461-17F4-4A81-8804-150F96209D24}"/>
                  </a:ext>
                </a:extLst>
              </p14:cNvPr>
              <p14:cNvContentPartPr/>
              <p14:nvPr/>
            </p14:nvContentPartPr>
            <p14:xfrm>
              <a:off x="222480" y="1215360"/>
              <a:ext cx="7395480" cy="453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02B461-17F4-4A81-8804-150F96209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120" y="1206000"/>
                <a:ext cx="7414200" cy="455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Rent-a-Car: Competitive Advantage Sources 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334000"/>
          </a:xfrm>
        </p:spPr>
        <p:txBody>
          <a:bodyPr/>
          <a:lstStyle/>
          <a:p>
            <a:pPr lvl="1">
              <a:buNone/>
            </a:pP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Position: Customer Captivity</a:t>
            </a:r>
          </a:p>
          <a:p>
            <a:pPr lvl="2"/>
            <a:r>
              <a:rPr lang="en-US" dirty="0"/>
              <a:t>Referral relationships: body shops, dealers, insurance companies.</a:t>
            </a:r>
          </a:p>
          <a:p>
            <a:pPr lvl="2"/>
            <a:endParaRPr lang="en-US" sz="1600" dirty="0"/>
          </a:p>
          <a:p>
            <a:pPr lvl="1">
              <a:buNone/>
            </a:pPr>
            <a:r>
              <a:rPr lang="en-US" dirty="0">
                <a:solidFill>
                  <a:srgbClr val="0070C0"/>
                </a:solidFill>
              </a:rPr>
              <a:t>	Position: Local Economics of Scale: </a:t>
            </a:r>
            <a:r>
              <a:rPr lang="en-US" sz="2000" dirty="0"/>
              <a:t>Need Dense Network of Locations  </a:t>
            </a:r>
            <a:endParaRPr lang="en-US" dirty="0"/>
          </a:p>
          <a:p>
            <a:pPr lvl="2"/>
            <a:r>
              <a:rPr lang="en-US" dirty="0"/>
              <a:t>Market size:  customers within  &lt; 15 minutes driving</a:t>
            </a:r>
          </a:p>
          <a:p>
            <a:pPr lvl="2"/>
            <a:r>
              <a:rPr lang="en-US" dirty="0"/>
              <a:t>Minimum Efficient Scale: 75-100 cars 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Capability: Organization and Scarce (?) assets</a:t>
            </a:r>
          </a:p>
          <a:p>
            <a:pPr lvl="2"/>
            <a:r>
              <a:rPr lang="en-US" dirty="0"/>
              <a:t>Quirky HRM practices/Entrepreneurial high-powered incentives.</a:t>
            </a:r>
          </a:p>
          <a:p>
            <a:pPr lvl="2"/>
            <a:r>
              <a:rPr lang="en-US" dirty="0"/>
              <a:t>Ideally suited for target segment.</a:t>
            </a:r>
          </a:p>
          <a:p>
            <a:pPr lvl="2"/>
            <a:r>
              <a:rPr lang="en-US" dirty="0"/>
              <a:t>People?</a:t>
            </a:r>
            <a:br>
              <a:rPr lang="en-US" dirty="0"/>
            </a:br>
            <a:endParaRPr lang="en-US" dirty="0"/>
          </a:p>
          <a:p>
            <a:pPr lvl="2">
              <a:lnSpc>
                <a:spcPct val="90000"/>
              </a:lnSpc>
              <a:buNone/>
            </a:pPr>
            <a:br>
              <a:rPr lang="en-US" b="0" dirty="0">
                <a:solidFill>
                  <a:srgbClr val="6600CC"/>
                </a:solidFill>
              </a:rPr>
            </a:br>
            <a:endParaRPr lang="en-US" b="0" dirty="0">
              <a:solidFill>
                <a:srgbClr val="6600CC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E775E6-8333-48D8-9FCD-60798F16AF0C}"/>
                  </a:ext>
                </a:extLst>
              </p14:cNvPr>
              <p14:cNvContentPartPr/>
              <p14:nvPr/>
            </p14:nvContentPartPr>
            <p14:xfrm>
              <a:off x="387720" y="1586880"/>
              <a:ext cx="5215680" cy="314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E775E6-8333-48D8-9FCD-60798F16AF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60" y="1577520"/>
                <a:ext cx="5234400" cy="316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1143000"/>
          </a:xfrm>
        </p:spPr>
        <p:txBody>
          <a:bodyPr/>
          <a:lstStyle/>
          <a:p>
            <a:r>
              <a:rPr lang="en-US" dirty="0"/>
              <a:t>Customer Captivity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rgbClr val="003399"/>
              </a:buClr>
              <a:buSzTx/>
              <a:buNone/>
              <a:defRPr/>
            </a:pPr>
            <a:r>
              <a:rPr kumimoji="1" lang="en-US" sz="2000" kern="0" dirty="0"/>
              <a:t>	Customers are willing to pay more for products of incumbents than of new entrants</a:t>
            </a:r>
            <a:r>
              <a:rPr kumimoji="1" lang="en-US" kern="0" dirty="0"/>
              <a:t>, </a:t>
            </a:r>
            <a:r>
              <a:rPr kumimoji="1" lang="en-US" sz="2000" kern="0" dirty="0"/>
              <a:t>because of</a:t>
            </a:r>
            <a:endParaRPr kumimoji="1" lang="en-US" kern="0" dirty="0">
              <a:solidFill>
                <a:srgbClr val="C00000"/>
              </a:solidFill>
            </a:endParaRPr>
          </a:p>
          <a:p>
            <a:pPr marL="800100" lvl="1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Habit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sz="2000" kern="0" dirty="0">
                <a:solidFill>
                  <a:srgbClr val="0070C0"/>
                </a:solidFill>
                <a:latin typeface="+mn-lt"/>
              </a:rPr>
              <a:t>Formation</a:t>
            </a:r>
            <a:r>
              <a:rPr kumimoji="1" lang="en-US" sz="2000" kern="0" dirty="0">
                <a:latin typeface="+mn-lt"/>
              </a:rPr>
              <a:t>: 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Tooth paste, Coke, Google</a:t>
            </a:r>
          </a:p>
          <a:p>
            <a:pPr marL="1257300" lvl="2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1800" kern="0" dirty="0">
                <a:latin typeface="+mn-lt"/>
              </a:rPr>
              <a:t>Relevant if goods have high purchase frequency.</a:t>
            </a:r>
            <a:br>
              <a:rPr kumimoji="1" lang="en-US" sz="1800" kern="0" dirty="0">
                <a:latin typeface="+mn-lt"/>
              </a:rPr>
            </a:br>
            <a:endParaRPr kumimoji="1" lang="en-US" sz="1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2000" kern="0" dirty="0">
                <a:solidFill>
                  <a:srgbClr val="0070C0"/>
                </a:solidFill>
                <a:latin typeface="+mn-lt"/>
              </a:rPr>
              <a:t>Switching costs. </a:t>
            </a:r>
            <a:r>
              <a:rPr kumimoji="1" lang="en-US" sz="2000" kern="0" dirty="0">
                <a:latin typeface="+mn-lt"/>
              </a:rPr>
              <a:t>Software  programs,  Fresh-Direct, Netflix, …</a:t>
            </a:r>
          </a:p>
          <a:p>
            <a:pPr marL="1257300" lvl="2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1800" kern="0" dirty="0">
                <a:latin typeface="+mn-lt"/>
              </a:rPr>
              <a:t>Relevant if customers invest in the use of a product</a:t>
            </a:r>
          </a:p>
          <a:p>
            <a:pPr marL="800100" lvl="1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endParaRPr kumimoji="1" lang="en-US" sz="2000" kern="0" dirty="0">
              <a:solidFill>
                <a:srgbClr val="0070C0"/>
              </a:solidFill>
              <a:latin typeface="+mn-lt"/>
            </a:endParaRPr>
          </a:p>
          <a:p>
            <a:pPr marL="800100" lvl="1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2000" kern="0" dirty="0">
                <a:solidFill>
                  <a:srgbClr val="0070C0"/>
                </a:solidFill>
                <a:latin typeface="+mn-lt"/>
              </a:rPr>
              <a:t>Proven Track Record </a:t>
            </a:r>
            <a:r>
              <a:rPr kumimoji="1" lang="en-US" sz="2000" i="1" kern="0" dirty="0">
                <a:latin typeface="+mn-lt"/>
              </a:rPr>
              <a:t>(~ Brand as a reputation</a:t>
            </a:r>
            <a:r>
              <a:rPr kumimoji="1" lang="en-US" sz="2000" kern="0" dirty="0">
                <a:latin typeface="+mn-lt"/>
              </a:rPr>
              <a:t>)  Drugs, Education,… </a:t>
            </a:r>
          </a:p>
          <a:p>
            <a:pPr marL="1257300" lvl="2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1800" kern="0" dirty="0">
                <a:latin typeface="+mn-lt"/>
              </a:rPr>
              <a:t>Relevant for “experience” goods.</a:t>
            </a:r>
            <a:br>
              <a:rPr kumimoji="1" lang="en-US" sz="1800" kern="0" dirty="0">
                <a:latin typeface="+mn-lt"/>
              </a:rPr>
            </a:br>
            <a:endParaRPr kumimoji="1" lang="en-US" sz="1800" kern="0" dirty="0">
              <a:latin typeface="+mn-lt"/>
            </a:endParaRPr>
          </a:p>
          <a:p>
            <a:pPr marL="800100" lvl="1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2000" kern="0" baseline="0" dirty="0">
                <a:solidFill>
                  <a:srgbClr val="0070C0"/>
                </a:solidFill>
                <a:latin typeface="+mn-lt"/>
              </a:rPr>
              <a:t>Search</a:t>
            </a:r>
            <a:r>
              <a:rPr kumimoji="1" lang="en-US" sz="2000" kern="0" dirty="0">
                <a:solidFill>
                  <a:srgbClr val="0070C0"/>
                </a:solidFill>
                <a:latin typeface="+mn-lt"/>
              </a:rPr>
              <a:t> Costs  </a:t>
            </a:r>
            <a:r>
              <a:rPr kumimoji="1" lang="en-US" sz="2000" kern="0" dirty="0">
                <a:latin typeface="+mn-lt"/>
              </a:rPr>
              <a:t>Insurance, HMO’s, M.D.’s,…</a:t>
            </a:r>
          </a:p>
          <a:p>
            <a:pPr marL="1257300" lvl="2" indent="-342900" eaLnBrk="1" hangingPunct="1">
              <a:buClr>
                <a:srgbClr val="003399"/>
              </a:buClr>
              <a:buFont typeface="Arial" pitchFamily="34" charset="0"/>
              <a:buChar char="•"/>
            </a:pPr>
            <a:r>
              <a:rPr kumimoji="1" lang="en-US" sz="1800" kern="0" dirty="0">
                <a:latin typeface="+mn-lt"/>
              </a:rPr>
              <a:t>Relevant for complex, multi-functional or customized products.</a:t>
            </a:r>
            <a:br>
              <a:rPr kumimoji="1" lang="en-US" sz="1800" kern="0" dirty="0">
                <a:latin typeface="+mn-lt"/>
              </a:rPr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58B701-C288-4654-AE29-8CA8A247A3AC}"/>
                  </a:ext>
                </a:extLst>
              </p14:cNvPr>
              <p14:cNvContentPartPr/>
              <p14:nvPr/>
            </p14:nvContentPartPr>
            <p14:xfrm>
              <a:off x="1356480" y="2631600"/>
              <a:ext cx="3572640" cy="366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58B701-C288-4654-AE29-8CA8A247A3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7120" y="2622240"/>
                <a:ext cx="3591360" cy="368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 &amp; reputation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Competitive advantages build on long-term relationships and reputation are often sustainable</a:t>
            </a:r>
          </a:p>
          <a:p>
            <a:pPr lvl="1">
              <a:lnSpc>
                <a:spcPct val="90000"/>
              </a:lnSpc>
            </a:pPr>
            <a:r>
              <a:rPr lang="en-US"/>
              <a:t>For entrant to build similar relationships takes time</a:t>
            </a:r>
          </a:p>
          <a:p>
            <a:pPr lvl="1">
              <a:lnSpc>
                <a:spcPct val="90000"/>
              </a:lnSpc>
            </a:pPr>
            <a:r>
              <a:rPr lang="en-US"/>
              <a:t>Second mover must offer lower prices / higher service than the first in order to convince customers / complementors to switch</a:t>
            </a:r>
          </a:p>
          <a:p>
            <a:pPr>
              <a:lnSpc>
                <a:spcPct val="90000"/>
              </a:lnSpc>
            </a:pPr>
            <a:r>
              <a:rPr lang="en-US"/>
              <a:t>Other cases where we see this</a:t>
            </a:r>
          </a:p>
          <a:p>
            <a:pPr lvl="1">
              <a:lnSpc>
                <a:spcPct val="90000"/>
              </a:lnSpc>
            </a:pPr>
            <a:r>
              <a:rPr lang="en-US"/>
              <a:t>Coke / Pepsi / Frito-Lay with supermarkets</a:t>
            </a:r>
          </a:p>
          <a:p>
            <a:pPr lvl="1">
              <a:lnSpc>
                <a:spcPct val="90000"/>
              </a:lnSpc>
            </a:pPr>
            <a:r>
              <a:rPr lang="en-US"/>
              <a:t>Banks, insurance companies, lawyers with long-term clients</a:t>
            </a:r>
          </a:p>
          <a:p>
            <a:pPr>
              <a:lnSpc>
                <a:spcPct val="90000"/>
              </a:lnSpc>
            </a:pPr>
            <a:r>
              <a:rPr lang="en-US"/>
              <a:t>Enterprise builds reputation both downstream (dealers) and upstream (employees)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62B9AB-7E25-4DA6-A8C4-2EC3B3079A8D}"/>
                  </a:ext>
                </a:extLst>
              </p14:cNvPr>
              <p14:cNvContentPartPr/>
              <p14:nvPr/>
            </p14:nvContentPartPr>
            <p14:xfrm>
              <a:off x="1208520" y="1658160"/>
              <a:ext cx="6546600" cy="267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62B9AB-7E25-4DA6-A8C4-2EC3B3079A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160" y="1648800"/>
                <a:ext cx="6565320" cy="269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Barriers-to-Entry: Economies of Scale</a:t>
            </a:r>
          </a:p>
        </p:txBody>
      </p:sp>
      <p:sp>
        <p:nvSpPr>
          <p:cNvPr id="129033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sz="2000" dirty="0"/>
              <a:t>	Incumbents can produce a product cheaper than new entrants because they can </a:t>
            </a:r>
            <a:r>
              <a:rPr lang="en-US" sz="2000" dirty="0">
                <a:solidFill>
                  <a:srgbClr val="0070C0"/>
                </a:solidFill>
              </a:rPr>
              <a:t>spread fixed Costs over a larger number of units: </a:t>
            </a:r>
            <a:br>
              <a:rPr lang="en-US" sz="2000" dirty="0"/>
            </a:br>
            <a:endParaRPr lang="en-US" sz="2000" dirty="0"/>
          </a:p>
          <a:p>
            <a:pPr lvl="1">
              <a:defRPr/>
            </a:pPr>
            <a:r>
              <a:rPr lang="en-US" sz="2000" dirty="0"/>
              <a:t>lumpy capital investments, </a:t>
            </a:r>
            <a:r>
              <a:rPr lang="en-US" sz="2000" dirty="0">
                <a:solidFill>
                  <a:srgbClr val="006600"/>
                </a:solidFill>
              </a:rPr>
              <a:t>investments in software - IT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8000"/>
                </a:solidFill>
              </a:rPr>
              <a:t>Advertising and R&amp;D</a:t>
            </a:r>
            <a:br>
              <a:rPr lang="en-US" sz="2000" dirty="0">
                <a:solidFill>
                  <a:srgbClr val="008000"/>
                </a:solidFill>
              </a:rPr>
            </a:br>
            <a:endParaRPr lang="en-US" sz="200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Fixed distribution costs, training costs,….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90000"/>
              </a:lnSpc>
              <a:buNone/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609600"/>
          </a:xfrm>
        </p:spPr>
        <p:txBody>
          <a:bodyPr/>
          <a:lstStyle/>
          <a:p>
            <a:r>
              <a:rPr lang="en-US" sz="2800" dirty="0"/>
              <a:t>Competitive Advantages: Economies of Scale</a:t>
            </a:r>
          </a:p>
        </p:txBody>
      </p:sp>
      <p:sp>
        <p:nvSpPr>
          <p:cNvPr id="1290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pPr>
              <a:buNone/>
              <a:defRPr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buNone/>
              <a:defRPr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dirty="0"/>
              <a:t>An Incumbents can produce a product cheaper than a new entrant because he can </a:t>
            </a:r>
            <a:r>
              <a:rPr lang="en-US" sz="2000" dirty="0">
                <a:solidFill>
                  <a:srgbClr val="0070C0"/>
                </a:solidFill>
              </a:rPr>
              <a:t>spread fixed Costs over a larger number of units: </a:t>
            </a:r>
          </a:p>
          <a:p>
            <a:pPr lvl="1">
              <a:lnSpc>
                <a:spcPct val="90000"/>
              </a:lnSpc>
            </a:pPr>
            <a:endParaRPr lang="en-US" sz="800" dirty="0"/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Logic: </a:t>
            </a:r>
            <a:r>
              <a:rPr lang="en-US" sz="2000" dirty="0"/>
              <a:t>Entrant will be at cost disadvantage, unless it can reach the “</a:t>
            </a:r>
            <a:r>
              <a:rPr lang="en-US" sz="2000" dirty="0">
                <a:solidFill>
                  <a:srgbClr val="0070C0"/>
                </a:solidFill>
              </a:rPr>
              <a:t>Minimum Efficient Scale” (MES)</a:t>
            </a:r>
            <a:br>
              <a:rPr lang="en-US" sz="2000" dirty="0"/>
            </a:br>
            <a:br>
              <a:rPr lang="en-US" sz="1600" dirty="0"/>
            </a:br>
            <a:endParaRPr lang="en-US" sz="1600" dirty="0"/>
          </a:p>
          <a:p>
            <a:pPr lvl="1">
              <a:lnSpc>
                <a:spcPct val="90000"/>
              </a:lnSpc>
            </a:pPr>
            <a:endParaRPr lang="en-US" sz="2100" dirty="0"/>
          </a:p>
          <a:p>
            <a:pPr lvl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2041525" y="3801646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2041525" y="6240046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6" name="Freeform 12"/>
          <p:cNvSpPr>
            <a:spLocks/>
          </p:cNvSpPr>
          <p:nvPr/>
        </p:nvSpPr>
        <p:spPr bwMode="auto">
          <a:xfrm>
            <a:off x="2270125" y="4030246"/>
            <a:ext cx="4648200" cy="170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576"/>
              </a:cxn>
              <a:cxn ang="0">
                <a:pos x="1536" y="960"/>
              </a:cxn>
              <a:cxn ang="0">
                <a:pos x="2640" y="1056"/>
              </a:cxn>
              <a:cxn ang="0">
                <a:pos x="2928" y="1056"/>
              </a:cxn>
            </a:cxnLst>
            <a:rect l="0" t="0" r="r" b="b"/>
            <a:pathLst>
              <a:path w="2928" h="1072">
                <a:moveTo>
                  <a:pt x="0" y="0"/>
                </a:moveTo>
                <a:cubicBezTo>
                  <a:pt x="184" y="208"/>
                  <a:pt x="368" y="416"/>
                  <a:pt x="624" y="576"/>
                </a:cubicBezTo>
                <a:cubicBezTo>
                  <a:pt x="880" y="736"/>
                  <a:pt x="1200" y="880"/>
                  <a:pt x="1536" y="960"/>
                </a:cubicBezTo>
                <a:cubicBezTo>
                  <a:pt x="1872" y="1040"/>
                  <a:pt x="2408" y="1040"/>
                  <a:pt x="2640" y="1056"/>
                </a:cubicBezTo>
                <a:cubicBezTo>
                  <a:pt x="2872" y="1072"/>
                  <a:pt x="2880" y="1056"/>
                  <a:pt x="2928" y="105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531813" y="3741321"/>
            <a:ext cx="1226554" cy="8002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Average cost</a:t>
            </a:r>
          </a:p>
          <a:p>
            <a:r>
              <a:rPr lang="en-US" sz="1400" dirty="0">
                <a:latin typeface="Arial" pitchFamily="34" charset="0"/>
              </a:rPr>
              <a:t>per unit</a:t>
            </a:r>
          </a:p>
          <a:p>
            <a:r>
              <a:rPr lang="en-US" sz="1800" dirty="0">
                <a:latin typeface="Arial" pitchFamily="34" charset="0"/>
              </a:rPr>
              <a:t>($/Q)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6689725" y="6443246"/>
            <a:ext cx="1487267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Total Output (</a:t>
            </a:r>
            <a:r>
              <a:rPr lang="en-US" sz="1600" dirty="0">
                <a:latin typeface="Arial" pitchFamily="34" charset="0"/>
              </a:rPr>
              <a:t>Q)</a:t>
            </a:r>
            <a:endParaRPr lang="en-US" sz="1400" dirty="0">
              <a:latin typeface="Arial" pitchFamily="34" charset="0"/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 flipV="1">
            <a:off x="5470525" y="4868446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4784725" y="4117559"/>
            <a:ext cx="1395413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Minimum </a:t>
            </a:r>
          </a:p>
          <a:p>
            <a:r>
              <a:rPr lang="en-US" sz="1400" dirty="0">
                <a:latin typeface="Arial" pitchFamily="34" charset="0"/>
              </a:rPr>
              <a:t>Efficient Scale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004B16-5CD4-4DD8-ACF6-BF811794CC7A}"/>
                  </a:ext>
                </a:extLst>
              </p14:cNvPr>
              <p14:cNvContentPartPr/>
              <p14:nvPr/>
            </p14:nvContentPartPr>
            <p14:xfrm>
              <a:off x="5644800" y="3284280"/>
              <a:ext cx="1743840" cy="233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004B16-5CD4-4DD8-ACF6-BF811794CC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5440" y="3274920"/>
                <a:ext cx="1762560" cy="235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3" grpId="0" build="p"/>
      <p:bldP spid="129034" grpId="0" animBg="1"/>
      <p:bldP spid="129035" grpId="0" animBg="1"/>
      <p:bldP spid="129036" grpId="0" animBg="1"/>
      <p:bldP spid="129037" grpId="0"/>
      <p:bldP spid="129038" grpId="0"/>
      <p:bldP spid="129039" grpId="0" animBg="1"/>
      <p:bldP spid="1290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Interaction Economies of Scale and Customer Captivity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Economies of Scale require some weak “customer captivity”  to generate cost advantage: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 Ensures that competitor/entrant is at cost disadvantage…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… even if it matches the price of the incumbent. 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2041525" y="3202226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2041525" y="5640626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Freeform 12"/>
          <p:cNvSpPr>
            <a:spLocks/>
          </p:cNvSpPr>
          <p:nvPr/>
        </p:nvSpPr>
        <p:spPr bwMode="auto">
          <a:xfrm>
            <a:off x="2270125" y="3430826"/>
            <a:ext cx="4648200" cy="170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576"/>
              </a:cxn>
              <a:cxn ang="0">
                <a:pos x="1536" y="960"/>
              </a:cxn>
              <a:cxn ang="0">
                <a:pos x="2640" y="1056"/>
              </a:cxn>
              <a:cxn ang="0">
                <a:pos x="2928" y="1056"/>
              </a:cxn>
            </a:cxnLst>
            <a:rect l="0" t="0" r="r" b="b"/>
            <a:pathLst>
              <a:path w="2928" h="1072">
                <a:moveTo>
                  <a:pt x="0" y="0"/>
                </a:moveTo>
                <a:cubicBezTo>
                  <a:pt x="184" y="208"/>
                  <a:pt x="368" y="416"/>
                  <a:pt x="624" y="576"/>
                </a:cubicBezTo>
                <a:cubicBezTo>
                  <a:pt x="880" y="736"/>
                  <a:pt x="1200" y="880"/>
                  <a:pt x="1536" y="960"/>
                </a:cubicBezTo>
                <a:cubicBezTo>
                  <a:pt x="1872" y="1040"/>
                  <a:pt x="2408" y="1040"/>
                  <a:pt x="2640" y="1056"/>
                </a:cubicBezTo>
                <a:cubicBezTo>
                  <a:pt x="2872" y="1072"/>
                  <a:pt x="2880" y="1056"/>
                  <a:pt x="2928" y="10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196037" y="3288268"/>
            <a:ext cx="5565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Arial" pitchFamily="34" charset="0"/>
              </a:rPr>
              <a:t>$/Q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689725" y="5843826"/>
            <a:ext cx="34496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Q</a:t>
            </a:r>
            <a:endParaRPr lang="en-US" sz="1400" b="1" dirty="0">
              <a:latin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057400" y="4582180"/>
            <a:ext cx="5029200" cy="158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3505200" y="3362980"/>
            <a:ext cx="2514600" cy="2057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2057400" y="3657600"/>
            <a:ext cx="2057400" cy="1600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296594" y="3362980"/>
            <a:ext cx="108876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Arial" pitchFamily="34" charset="0"/>
              </a:rPr>
              <a:t>Demand</a:t>
            </a:r>
          </a:p>
          <a:p>
            <a:r>
              <a:rPr lang="en-US" sz="1400" b="1" dirty="0">
                <a:solidFill>
                  <a:srgbClr val="FFC000"/>
                </a:solidFill>
                <a:latin typeface="Arial" pitchFamily="34" charset="0"/>
              </a:rPr>
              <a:t>Incumbent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308809" y="4658380"/>
            <a:ext cx="89159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Arial" pitchFamily="34" charset="0"/>
              </a:rPr>
              <a:t>Demand</a:t>
            </a:r>
          </a:p>
          <a:p>
            <a:r>
              <a:rPr lang="en-US" sz="1400" b="1" dirty="0">
                <a:solidFill>
                  <a:srgbClr val="FFC000"/>
                </a:solidFill>
                <a:latin typeface="Arial" pitchFamily="34" charset="0"/>
              </a:rPr>
              <a:t>Entrant</a:t>
            </a:r>
            <a:endParaRPr lang="en-US" sz="1800" b="1" dirty="0">
              <a:solidFill>
                <a:srgbClr val="FFC000"/>
              </a:solidFill>
              <a:latin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736522" y="5098722"/>
            <a:ext cx="1080156" cy="158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7479931" y="4426803"/>
            <a:ext cx="67358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Price 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2362200" y="3324761"/>
            <a:ext cx="98430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</a:rPr>
              <a:t>Average </a:t>
            </a:r>
          </a:p>
          <a:p>
            <a:r>
              <a:rPr lang="en-US" sz="1400" b="1" dirty="0">
                <a:latin typeface="Arial" pitchFamily="34" charset="0"/>
              </a:rPr>
              <a:t>cost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 rot="5400000">
            <a:off x="4414510" y="5110490"/>
            <a:ext cx="1077774" cy="794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495800" y="5722203"/>
            <a:ext cx="108876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Sales 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Incumbent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873640" y="5725180"/>
            <a:ext cx="81144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Sales 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Entrant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rot="5400000" flipH="1" flipV="1">
            <a:off x="3161506" y="4457700"/>
            <a:ext cx="228600" cy="1588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 flipH="1" flipV="1">
            <a:off x="4725194" y="4800600"/>
            <a:ext cx="457200" cy="1588"/>
          </a:xfrm>
          <a:prstGeom prst="line">
            <a:avLst/>
          </a:prstGeom>
          <a:noFill/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4343400" y="4572000"/>
            <a:ext cx="652743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99"/>
                </a:solidFill>
                <a:latin typeface="Arial" pitchFamily="34" charset="0"/>
              </a:rPr>
              <a:t>Profit</a:t>
            </a:r>
            <a:endParaRPr lang="en-US" sz="1800" b="1" dirty="0">
              <a:solidFill>
                <a:srgbClr val="000099"/>
              </a:solidFill>
              <a:latin typeface="Arial" pitchFamily="34" charset="0"/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3309657" y="4114800"/>
            <a:ext cx="601447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Arial" pitchFamily="34" charset="0"/>
              </a:rPr>
              <a:t>Loss</a:t>
            </a:r>
            <a:endParaRPr lang="en-US" sz="1800" b="1" dirty="0">
              <a:solidFill>
                <a:srgbClr val="C00000"/>
              </a:solidFill>
              <a:latin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AF44C6-9AA4-481D-9547-9EF613E168D9}"/>
                  </a:ext>
                </a:extLst>
              </p14:cNvPr>
              <p14:cNvContentPartPr/>
              <p14:nvPr/>
            </p14:nvContentPartPr>
            <p14:xfrm>
              <a:off x="3449160" y="574200"/>
              <a:ext cx="5104080" cy="395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AF44C6-9AA4-481D-9547-9EF613E168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9800" y="564840"/>
                <a:ext cx="5122800" cy="397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6" grpId="0"/>
      <p:bldP spid="29" grpId="0"/>
      <p:bldP spid="31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Enterprise: Economics of Scale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0070C0"/>
                </a:solidFill>
              </a:rPr>
              <a:t>Local Economics of Scale:</a:t>
            </a:r>
          </a:p>
          <a:p>
            <a:pPr lvl="2"/>
            <a:r>
              <a:rPr lang="en-US" dirty="0">
                <a:solidFill>
                  <a:srgbClr val="006600"/>
                </a:solidFill>
              </a:rPr>
              <a:t>Relevant Market</a:t>
            </a:r>
            <a:r>
              <a:rPr lang="en-US" dirty="0"/>
              <a:t>: Local, customers within  &lt; 15 minutes driving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Most costs are fixed; Minimum Efficient Scale: 75-100 cars.</a:t>
            </a:r>
            <a:br>
              <a:rPr lang="en-US" dirty="0"/>
            </a:b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Need to have a large enough market share in local market to be profitable!!</a:t>
            </a:r>
            <a:br>
              <a:rPr lang="en-US" dirty="0"/>
            </a:b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Local Economies of Scale protected by customer captivity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What are incentives of a body shops, car dealers to switch to Hertz?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Difficult to achieve scale economies if Enterprise defends its turf.,.</a:t>
            </a:r>
          </a:p>
          <a:p>
            <a:pPr lvl="2"/>
            <a:endParaRPr lang="en-US" dirty="0"/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 lvl="2"/>
            <a:endParaRPr lang="en-US" dirty="0"/>
          </a:p>
          <a:p>
            <a:pPr lvl="2">
              <a:buNone/>
            </a:pPr>
            <a:endParaRPr lang="en-US" dirty="0">
              <a:solidFill>
                <a:srgbClr val="6600CC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CB056D-31B8-4667-B1AB-D3D5757818E8}"/>
                  </a:ext>
                </a:extLst>
              </p14:cNvPr>
              <p14:cNvContentPartPr/>
              <p14:nvPr/>
            </p14:nvContentPartPr>
            <p14:xfrm>
              <a:off x="2298240" y="5190120"/>
              <a:ext cx="644400" cy="29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CB056D-31B8-4667-B1AB-D3D5757818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8880" y="5180760"/>
                <a:ext cx="663120" cy="31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5464</TotalTime>
  <Words>565</Words>
  <Application>Microsoft Office PowerPoint</Application>
  <PresentationFormat>On-screen Show (4:3)</PresentationFormat>
  <Paragraphs>145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Monotype Sorts</vt:lpstr>
      <vt:lpstr>Wingdings</vt:lpstr>
      <vt:lpstr>Wingdings 2</vt:lpstr>
      <vt:lpstr>Mirador</vt:lpstr>
      <vt:lpstr>   Session 1: Enterprise Follow Up</vt:lpstr>
      <vt:lpstr>Enterprise: What happened?</vt:lpstr>
      <vt:lpstr>Enterprise Rent-a-Car: Competitive Advantage Sources </vt:lpstr>
      <vt:lpstr>Customer Captivity</vt:lpstr>
      <vt:lpstr>Relationships &amp; reputation</vt:lpstr>
      <vt:lpstr>Barriers-to-Entry: Economies of Scale</vt:lpstr>
      <vt:lpstr>Competitive Advantages: Economies of Scale</vt:lpstr>
      <vt:lpstr>Interaction Economies of Scale and Customer Captivity</vt:lpstr>
      <vt:lpstr>Enterprise: Economics of Scale</vt:lpstr>
      <vt:lpstr>Enterprise: Economics of Scale</vt:lpstr>
      <vt:lpstr>Sunk Costs &amp; Economics of Scale</vt:lpstr>
      <vt:lpstr>Economies of Scale: Sum Up</vt:lpstr>
      <vt:lpstr>People as Scarce Resource?</vt:lpstr>
      <vt:lpstr>Gaining first mover status </vt:lpstr>
      <vt:lpstr>An added difficulty for entrant: Incumbent response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negociación para salvar al Euro: ¿qué implican las propuestas de INET para España?</dc:title>
  <dc:creator>Luis Garicano</dc:creator>
  <cp:lastModifiedBy>Eliot Abrams</cp:lastModifiedBy>
  <cp:revision>18</cp:revision>
  <dcterms:created xsi:type="dcterms:W3CDTF">2012-08-30T17:56:18Z</dcterms:created>
  <dcterms:modified xsi:type="dcterms:W3CDTF">2018-01-08T10:27:29Z</dcterms:modified>
</cp:coreProperties>
</file>